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8" r:id="rId10"/>
    <p:sldId id="272" r:id="rId11"/>
    <p:sldId id="273" r:id="rId12"/>
    <p:sldId id="278" r:id="rId13"/>
    <p:sldId id="280" r:id="rId14"/>
    <p:sldId id="281" r:id="rId15"/>
    <p:sldId id="283" r:id="rId16"/>
    <p:sldId id="285" r:id="rId17"/>
    <p:sldId id="286" r:id="rId18"/>
    <p:sldId id="274" r:id="rId19"/>
    <p:sldId id="275" r:id="rId20"/>
    <p:sldId id="276" r:id="rId21"/>
    <p:sldId id="277" r:id="rId22"/>
    <p:sldId id="287" r:id="rId23"/>
    <p:sldId id="288" r:id="rId24"/>
    <p:sldId id="289" r:id="rId25"/>
    <p:sldId id="290" r:id="rId26"/>
    <p:sldId id="291" r:id="rId27"/>
    <p:sldId id="292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데이터베이스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latin typeface="+mj-ea"/>
                <a:ea typeface="+mj-ea"/>
              </a:rPr>
              <a:t>Kopo11</a:t>
            </a:r>
            <a:r>
              <a:rPr lang="ko-KR" altLang="en-US" sz="3200" dirty="0">
                <a:latin typeface="+mj-ea"/>
                <a:ea typeface="+mj-ea"/>
              </a:rPr>
              <a:t> 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6" y="324399"/>
            <a:ext cx="11651992" cy="13434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7" y="1934121"/>
            <a:ext cx="4095839" cy="45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2" y="1057872"/>
            <a:ext cx="11402563" cy="253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094" y="1850571"/>
            <a:ext cx="11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하려는 조건을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않으면 오류발생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1" y="3379729"/>
            <a:ext cx="11402563" cy="3254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2" y="457699"/>
            <a:ext cx="11402563" cy="545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91" y="2805402"/>
            <a:ext cx="11402563" cy="4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6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8" y="492744"/>
            <a:ext cx="5634676" cy="1997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00" y="1254374"/>
            <a:ext cx="2709362" cy="37565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005" y="482354"/>
            <a:ext cx="5878455" cy="2073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998" y="1129557"/>
            <a:ext cx="1687647" cy="39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0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4" y="472828"/>
            <a:ext cx="11373395" cy="4299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4" y="1098741"/>
            <a:ext cx="11373395" cy="325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404" y="1620673"/>
            <a:ext cx="11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영어 그룹에 대한 조건이 맞지 않기 때문에 당연히 오류발생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04" y="2185947"/>
            <a:ext cx="11373395" cy="385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82" y="2700015"/>
            <a:ext cx="243874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77" y="479635"/>
            <a:ext cx="5782054" cy="1860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7" y="979440"/>
            <a:ext cx="2040488" cy="53474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331" y="466295"/>
            <a:ext cx="5727554" cy="3987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331" y="1044560"/>
            <a:ext cx="3050215" cy="52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3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1" y="450359"/>
            <a:ext cx="5593901" cy="196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11" y="950325"/>
            <a:ext cx="3225061" cy="53111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61" y="450359"/>
            <a:ext cx="5876731" cy="3689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961" y="950325"/>
            <a:ext cx="4436673" cy="46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4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4" y="433352"/>
            <a:ext cx="11317671" cy="6534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3" y="1243679"/>
            <a:ext cx="11317671" cy="2402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12" y="2863378"/>
            <a:ext cx="11317671" cy="8257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63" y="3969574"/>
            <a:ext cx="3434263" cy="21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2" y="493056"/>
            <a:ext cx="5632392" cy="14080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74" y="493056"/>
            <a:ext cx="4928342" cy="14080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02" y="3244271"/>
            <a:ext cx="5936649" cy="1849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683" y="3244271"/>
            <a:ext cx="1114581" cy="31722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264" y="3244270"/>
            <a:ext cx="1057423" cy="3143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1687" y="3244270"/>
            <a:ext cx="1060081" cy="31436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9110" y="3244270"/>
            <a:ext cx="114134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5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375452"/>
            <a:ext cx="7720216" cy="9015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16" y="375452"/>
            <a:ext cx="2808468" cy="2271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62" y="3194119"/>
            <a:ext cx="7720216" cy="8847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856" y="3194119"/>
            <a:ext cx="3106228" cy="19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7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3" y="422151"/>
            <a:ext cx="7886778" cy="11374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73" y="422151"/>
            <a:ext cx="3442330" cy="22112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53" y="3192118"/>
            <a:ext cx="7886778" cy="11343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573" y="3192118"/>
            <a:ext cx="3442330" cy="159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8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7" y="439423"/>
            <a:ext cx="7772264" cy="2326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07" y="3045656"/>
            <a:ext cx="7772264" cy="34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8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0" y="397544"/>
            <a:ext cx="6969741" cy="61136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679" y="5133287"/>
            <a:ext cx="3923941" cy="13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5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6" y="390092"/>
            <a:ext cx="7124001" cy="47773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64" y="390092"/>
            <a:ext cx="3983139" cy="47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8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6" y="425861"/>
            <a:ext cx="7250723" cy="60711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397" y="425861"/>
            <a:ext cx="2505425" cy="219105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973617" y="2340864"/>
            <a:ext cx="5170383" cy="355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819807" y="5833241"/>
            <a:ext cx="3153810" cy="2522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9806" y="6244792"/>
            <a:ext cx="6432331" cy="2522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244962" y="5628401"/>
            <a:ext cx="1054876" cy="82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476" y="4128849"/>
            <a:ext cx="3467584" cy="933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476" y="5713310"/>
            <a:ext cx="3458058" cy="714475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10172163" y="5131156"/>
            <a:ext cx="351604" cy="513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5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10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39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41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4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559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66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4" y="391381"/>
            <a:ext cx="7422206" cy="39531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73" y="391381"/>
            <a:ext cx="3913775" cy="61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5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6" y="897726"/>
            <a:ext cx="3337488" cy="5438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6" y="398527"/>
            <a:ext cx="5866789" cy="255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25" y="398529"/>
            <a:ext cx="5621847" cy="262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68" y="897725"/>
            <a:ext cx="3478961" cy="54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6" y="407789"/>
            <a:ext cx="6010323" cy="2130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6" y="739891"/>
            <a:ext cx="3564316" cy="5686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006" y="382355"/>
            <a:ext cx="5382363" cy="275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511" y="739892"/>
            <a:ext cx="3593497" cy="56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5" y="800222"/>
            <a:ext cx="3473581" cy="56050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05" y="405447"/>
            <a:ext cx="5649224" cy="2597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620" y="405446"/>
            <a:ext cx="5341580" cy="2902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44" y="800222"/>
            <a:ext cx="3648862" cy="56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1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1" y="441179"/>
            <a:ext cx="5403427" cy="2750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81" y="925880"/>
            <a:ext cx="3472214" cy="55635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553" y="451714"/>
            <a:ext cx="5926177" cy="253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650" y="1057553"/>
            <a:ext cx="4305749" cy="51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8" y="457048"/>
            <a:ext cx="5611150" cy="240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8" y="1136720"/>
            <a:ext cx="4684589" cy="51104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36" y="463709"/>
            <a:ext cx="5768242" cy="233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436" y="1136720"/>
            <a:ext cx="4472929" cy="40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4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9" y="507252"/>
            <a:ext cx="5761588" cy="378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9" y="1488711"/>
            <a:ext cx="4558117" cy="40562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877" y="507252"/>
            <a:ext cx="5786323" cy="3596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695" y="1488711"/>
            <a:ext cx="3613619" cy="40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828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5415</TotalTime>
  <Words>31</Words>
  <Application>Microsoft Office PowerPoint</Application>
  <PresentationFormat>와이드스크린</PresentationFormat>
  <Paragraphs>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Corbel</vt:lpstr>
      <vt:lpstr>기본</vt:lpstr>
      <vt:lpstr>데이터베이스 3강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221</cp:revision>
  <dcterms:created xsi:type="dcterms:W3CDTF">2023-03-20T00:01:30Z</dcterms:created>
  <dcterms:modified xsi:type="dcterms:W3CDTF">2023-05-18T10:12:12Z</dcterms:modified>
</cp:coreProperties>
</file>