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80" r:id="rId24"/>
    <p:sldId id="281" r:id="rId25"/>
    <p:sldId id="282" r:id="rId26"/>
    <p:sldId id="283" r:id="rId27"/>
    <p:sldId id="284" r:id="rId28"/>
    <p:sldId id="276" r:id="rId29"/>
    <p:sldId id="293" r:id="rId30"/>
    <p:sldId id="285" r:id="rId31"/>
    <p:sldId id="286" r:id="rId32"/>
    <p:sldId id="29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6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5:24.573"/>
    </inkml:context>
    <inkml:brush xml:id="br0">
      <inkml:brushProperty name="width" value="0.4" units="cm"/>
      <inkml:brushProperty name="height" value="0.8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1,'3619'0,"-3586"0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30:43.343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0,'12223'0,"-12196"0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30:46.312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16 0,'-16'0,"18"0,40 0,11808 0,-11811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30:48.616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6:31.934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0,'16217'0,"-14746"0,-1429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6:35.557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0,'15489'0,"-15311"0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6:39.141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0,'9072'0,"-8197"0,-76 0,-77 0,15846 0,-16523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6:41.646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1,'5552'0,"-4635"0,-68 0,-92 0,-100 0,-99 0,-87 0,1020 0,-1300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6:44.278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0,'6354'0,"-4895"0,-1102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6:47.470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1,'1809'0,"-1219"0,5926 0,-6320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7:04.902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0,'7672'0,"-7565"0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5:34.885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0,'11048'0,"-11015"0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7:09.269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0,'13454'0,"-13381"0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7:12.805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1,'7555'0,"-7505"0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7:23.99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0,'29219'0,"-29190"0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7:28.302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0,'4007'0,"-3973"0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7:31.67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1,'4709'0,"-4660"0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7:41.198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0,'22704'0,"-22667"0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7:43.886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1,'1597'0,"-985"0,110 0,118 0,99 0,16726 0,-17626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44:20.62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0,'24327'0,"-24295"0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44:24.52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1,'7527'0,"-7494"0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48:51.082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0,'9304'0,"10449"0,-19720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5:37.206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0,'11023'0,"-10989"0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48:54.80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0,'8481'0,"-8432"0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49:06.99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0,'28713'0,"-28681"0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49:10.45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0,'8270'0,"-8146"0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18.41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0,'1928'0,"-1309"0,103 0,76 0,5534 0,11777 0,-18072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20.35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23.966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0,'9643'0,"-9578"0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27.03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0,'8083'0,"-8050"0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29.502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1,'9230'0,"-9099"0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34.246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1,'28557'0,"-28525"0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43.11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0,'28712'0,"-28678"0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5:44.310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0,'9970'0,"-9938"0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45.638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0,'10069'0,"-9925"0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50.223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1,'4898'0,"-1545"0,-3002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54.57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0,'28996'0,"-28955"0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59.41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0,'5861'0,"1869"0,-7452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03.382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1,'26473'0,"-24272"0,-2169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06.23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1,'28747'0,"-28711"0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08.85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0,'12202'0,"-12041"0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13.246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0,'7403'0,"-7352"0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18.318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0,'6967'0,"-6928"0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21.918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0,'7139'0,"-7065"0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5:48.061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0,'7280'0,"-7249"0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25.606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0,'7'0,"34"0,43 0,73 0,82 0,91 0,69 0,32 0,7 0,-11 0,-32 0,-58 0,-66 0,-66 0,-55 0,-46 0,-42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34.182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1,'3463'0,"15844"0,-19225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37.901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1,'22639'0,"-22720"0,50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42.06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1,'8154'0,"6514"0,-14633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46.006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1,'7232'0,"8193"0,-15376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49.462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1,'22314'0,"-22276"0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53.27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1,'10351'0,"-9633"0,10511 0,-11180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56.478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0,'22495'0,"-22399"0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59.99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0,'15645'0,"-9045"0,-6561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04.038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0,'15126'0,"-7898"0,-7190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6:03.047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0,'11404'0,"-11376"0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10.43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1,'12112'0,"-12062"0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13.59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1,'10977'0,"-10944"0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20.45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0,'17214'0,"-17181"0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23.65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1,'17705'0,"-17673"0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28.928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0,'19323'0,"-19290"0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33.846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1,'11009'0,"-10966"0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38.222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1,'13741'0,"-13709"0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42.37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1,'13730'0,"-13688"0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50.49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1,'16293'0,"-16249"0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54.43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0,'13665'0,"-13609"0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6:06.165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1,'7666'0,"-7632"0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57.853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1,'7663'0,"-7599"0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03.437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0,'11742'0,"-8357"0,-3352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05.991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0,'14903'0,"-14834"0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08.878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0,'10368'0,"-10304"0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14.21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1,'15783'0,"-15751"0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18.103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1,'16434'0,"-16401"0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21.25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1,'9700'0,"-9663"0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23.39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0,'7032'0,"-3598"0,-3334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31.678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1,'18349'0,"-18345"0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34.150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1,'20227'0,"-20198"0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30:34.975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1,'10751'0,"-10662"0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38.238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0,'20932'0,"-20895"0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55.287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1,'22556'0,"-22524"0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59.25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0,'22323'0,"-22290"0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05.81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1,'22823'0,"-22790"0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09.95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0,'22588'0,"-22550"0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16.351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0,'22616'0,"-22577"0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19.807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0,'22125'0,"-22088"0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26.111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1,'22511'0,"-22488"0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29.662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1,'22439'0,"-22407"0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33.551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1,'22326'0,"-22290"0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30:36.838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1,'10149'0,"-8831"0,-1281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38.37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0,'11051'0,"-10998"0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43.49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0,'10389'0,"-10294"0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47.29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0,'17145'0,"-17104"0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51.086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0,'16300'0,"-16272"0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23:37:21.80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0,'20235'0,"-20196"0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23:37:30.29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0,'16259'0,"-12697"0,-3529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customXml" Target="../ink/ink26.xml"/><Relationship Id="rId12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customXml" Target="../ink/ink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customXml" Target="../ink/ink30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customXml" Target="../ink/ink3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customXml" Target="../ink/ink34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customXml" Target="../ink/ink37.xml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customXml" Target="../ink/ink40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customXml" Target="../ink/ink42.xml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customXml" Target="../ink/ink44.xml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customXml" Target="../ink/ink46.xml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customXml" Target="../ink/ink47.xml"/><Relationship Id="rId7" Type="http://schemas.openxmlformats.org/officeDocument/2006/relationships/customXml" Target="../ink/ink49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customXml" Target="../ink/ink48.xml"/><Relationship Id="rId10" Type="http://schemas.openxmlformats.org/officeDocument/2006/relationships/image" Target="../media/image70.png"/><Relationship Id="rId4" Type="http://schemas.openxmlformats.org/officeDocument/2006/relationships/image" Target="../media/image67.png"/><Relationship Id="rId9" Type="http://schemas.openxmlformats.org/officeDocument/2006/relationships/customXml" Target="../ink/ink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customXml" Target="../ink/ink56.xml"/><Relationship Id="rId18" Type="http://schemas.openxmlformats.org/officeDocument/2006/relationships/image" Target="../media/image79.png"/><Relationship Id="rId3" Type="http://schemas.openxmlformats.org/officeDocument/2006/relationships/customXml" Target="../ink/ink51.xml"/><Relationship Id="rId7" Type="http://schemas.openxmlformats.org/officeDocument/2006/relationships/customXml" Target="../ink/ink53.xml"/><Relationship Id="rId12" Type="http://schemas.openxmlformats.org/officeDocument/2006/relationships/image" Target="../media/image76.png"/><Relationship Id="rId17" Type="http://schemas.openxmlformats.org/officeDocument/2006/relationships/customXml" Target="../ink/ink58.xml"/><Relationship Id="rId2" Type="http://schemas.openxmlformats.org/officeDocument/2006/relationships/image" Target="../media/image71.png"/><Relationship Id="rId16" Type="http://schemas.openxmlformats.org/officeDocument/2006/relationships/image" Target="../media/image78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customXml" Target="../ink/ink55.xml"/><Relationship Id="rId5" Type="http://schemas.openxmlformats.org/officeDocument/2006/relationships/customXml" Target="../ink/ink52.xml"/><Relationship Id="rId15" Type="http://schemas.openxmlformats.org/officeDocument/2006/relationships/customXml" Target="../ink/ink57.xml"/><Relationship Id="rId10" Type="http://schemas.openxmlformats.org/officeDocument/2006/relationships/image" Target="../media/image75.png"/><Relationship Id="rId19" Type="http://schemas.openxmlformats.org/officeDocument/2006/relationships/customXml" Target="../ink/ink59.xml"/><Relationship Id="rId4" Type="http://schemas.openxmlformats.org/officeDocument/2006/relationships/image" Target="../media/image72.png"/><Relationship Id="rId9" Type="http://schemas.openxmlformats.org/officeDocument/2006/relationships/customXml" Target="../ink/ink54.xml"/><Relationship Id="rId1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0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customXml" Target="../ink/ink61.xml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customXml" Target="../ink/ink62.xml"/><Relationship Id="rId7" Type="http://schemas.openxmlformats.org/officeDocument/2006/relationships/customXml" Target="../ink/ink64.xm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customXml" Target="../ink/ink63.xml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customXml" Target="../ink/ink65.xml"/><Relationship Id="rId7" Type="http://schemas.openxmlformats.org/officeDocument/2006/relationships/customXml" Target="../ink/ink67.xm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customXml" Target="../ink/ink66.xml"/><Relationship Id="rId4" Type="http://schemas.openxmlformats.org/officeDocument/2006/relationships/image" Target="../media/image8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customXml" Target="../ink/ink68.xml"/><Relationship Id="rId7" Type="http://schemas.openxmlformats.org/officeDocument/2006/relationships/customXml" Target="../ink/ink70.xml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customXml" Target="../ink/ink69.xml"/><Relationship Id="rId4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customXml" Target="../ink/ink71.xml"/><Relationship Id="rId7" Type="http://schemas.openxmlformats.org/officeDocument/2006/relationships/customXml" Target="../ink/ink73.xml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customXml" Target="../ink/ink72.xml"/><Relationship Id="rId4" Type="http://schemas.openxmlformats.org/officeDocument/2006/relationships/image" Target="../media/image9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customXml" Target="../ink/ink74.xml"/><Relationship Id="rId7" Type="http://schemas.openxmlformats.org/officeDocument/2006/relationships/customXml" Target="../ink/ink76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customXml" Target="../ink/ink75.xml"/><Relationship Id="rId10" Type="http://schemas.openxmlformats.org/officeDocument/2006/relationships/image" Target="../media/image104.png"/><Relationship Id="rId4" Type="http://schemas.openxmlformats.org/officeDocument/2006/relationships/image" Target="../media/image101.png"/><Relationship Id="rId9" Type="http://schemas.openxmlformats.org/officeDocument/2006/relationships/customXml" Target="../ink/ink7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customXml" Target="../ink/ink78.xml"/><Relationship Id="rId7" Type="http://schemas.openxmlformats.org/officeDocument/2006/relationships/customXml" Target="../ink/ink80.xml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customXml" Target="../ink/ink79.xml"/><Relationship Id="rId4" Type="http://schemas.openxmlformats.org/officeDocument/2006/relationships/image" Target="../media/image10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customXml" Target="../ink/ink86.xml"/><Relationship Id="rId18" Type="http://schemas.openxmlformats.org/officeDocument/2006/relationships/image" Target="../media/image115.png"/><Relationship Id="rId3" Type="http://schemas.openxmlformats.org/officeDocument/2006/relationships/customXml" Target="../ink/ink81.xml"/><Relationship Id="rId7" Type="http://schemas.openxmlformats.org/officeDocument/2006/relationships/customXml" Target="../ink/ink83.xml"/><Relationship Id="rId12" Type="http://schemas.openxmlformats.org/officeDocument/2006/relationships/image" Target="../media/image112.png"/><Relationship Id="rId17" Type="http://schemas.openxmlformats.org/officeDocument/2006/relationships/customXml" Target="../ink/ink88.xml"/><Relationship Id="rId2" Type="http://schemas.openxmlformats.org/officeDocument/2006/relationships/image" Target="../media/image71.png"/><Relationship Id="rId16" Type="http://schemas.openxmlformats.org/officeDocument/2006/relationships/image" Target="../media/image114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customXml" Target="../ink/ink85.xml"/><Relationship Id="rId5" Type="http://schemas.openxmlformats.org/officeDocument/2006/relationships/customXml" Target="../ink/ink82.xml"/><Relationship Id="rId15" Type="http://schemas.openxmlformats.org/officeDocument/2006/relationships/customXml" Target="../ink/ink87.xml"/><Relationship Id="rId10" Type="http://schemas.openxmlformats.org/officeDocument/2006/relationships/image" Target="../media/image111.png"/><Relationship Id="rId19" Type="http://schemas.openxmlformats.org/officeDocument/2006/relationships/customXml" Target="../ink/ink89.xml"/><Relationship Id="rId4" Type="http://schemas.openxmlformats.org/officeDocument/2006/relationships/image" Target="../media/image109.png"/><Relationship Id="rId9" Type="http://schemas.openxmlformats.org/officeDocument/2006/relationships/customXml" Target="../ink/ink84.xml"/><Relationship Id="rId14" Type="http://schemas.openxmlformats.org/officeDocument/2006/relationships/image" Target="../media/image1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0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customXml" Target="../ink/ink91.xml"/><Relationship Id="rId7" Type="http://schemas.openxmlformats.org/officeDocument/2006/relationships/customXml" Target="../ink/ink93.xml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customXml" Target="../ink/ink92.xml"/><Relationship Id="rId4" Type="http://schemas.openxmlformats.org/officeDocument/2006/relationships/image" Target="../media/image1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4.xml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customXml" Target="../ink/ink95.xml"/><Relationship Id="rId4" Type="http://schemas.openxmlformats.org/officeDocument/2006/relationships/image" Target="../media/image1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8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16.xml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customXml" Target="../ink/ink20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customXml" Target="../ink/ink23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데이터베이스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강</a:t>
            </a:r>
            <a:r>
              <a:rPr lang="en-US" altLang="ko-KR" dirty="0">
                <a:latin typeface="+mj-ea"/>
                <a:ea typeface="+mj-ea"/>
              </a:rPr>
              <a:t/>
            </a:r>
            <a:br>
              <a:rPr lang="en-US" altLang="ko-KR" dirty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200" dirty="0">
                <a:latin typeface="+mj-ea"/>
                <a:ea typeface="+mj-ea"/>
              </a:rPr>
              <a:t>데이터융합</a:t>
            </a:r>
            <a:r>
              <a:rPr lang="en-US" altLang="ko-KR" sz="3200" dirty="0">
                <a:latin typeface="+mj-ea"/>
                <a:ea typeface="+mj-ea"/>
              </a:rPr>
              <a:t>SW</a:t>
            </a:r>
            <a:r>
              <a:rPr lang="ko-KR" altLang="en-US" sz="3200" dirty="0">
                <a:latin typeface="+mj-ea"/>
                <a:ea typeface="+mj-ea"/>
              </a:rPr>
              <a:t>과</a:t>
            </a:r>
            <a:endParaRPr lang="en-US" altLang="ko-KR" sz="3200" dirty="0"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latin typeface="+mj-ea"/>
                <a:ea typeface="+mj-ea"/>
              </a:rPr>
              <a:t>Kopo11</a:t>
            </a:r>
            <a:r>
              <a:rPr lang="ko-KR" altLang="en-US" sz="3200" dirty="0">
                <a:latin typeface="+mj-ea"/>
                <a:ea typeface="+mj-ea"/>
              </a:rPr>
              <a:t> 노을</a:t>
            </a:r>
            <a:endParaRPr lang="en-US" altLang="ko-KR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F70C8A0-F262-EF21-E47E-942009E9A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75" y="476251"/>
            <a:ext cx="11420649" cy="20923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5F983D2-75FB-490C-35C0-CB4D0DFAA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24" y="3429000"/>
            <a:ext cx="9739792" cy="580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E580280-3E25-1F80-0D7C-BCB515094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24" y="4003520"/>
            <a:ext cx="9739792" cy="15540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xmlns="" id="{86489F88-7261-5A82-80E6-B381521ECF8B}"/>
                  </a:ext>
                </a:extLst>
              </p14:cNvPr>
              <p14:cNvContentPartPr/>
              <p14:nvPr/>
            </p14:nvContentPartPr>
            <p14:xfrm>
              <a:off x="2922731" y="1169040"/>
              <a:ext cx="818712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6489F88-7261-5A82-80E6-B381521ECF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2731" y="989040"/>
                <a:ext cx="83667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xmlns="" id="{450B4142-0505-307C-5285-EE7BDF7436B9}"/>
                  </a:ext>
                </a:extLst>
              </p14:cNvPr>
              <p14:cNvContentPartPr/>
              <p14:nvPr/>
            </p14:nvContentPartPr>
            <p14:xfrm>
              <a:off x="3172571" y="1071840"/>
              <a:ext cx="806940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50B4142-0505-307C-5285-EE7BDF7436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82571" y="892200"/>
                <a:ext cx="824904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7ACD232-F45D-1E82-AE49-5D8A924457C1}"/>
              </a:ext>
            </a:extLst>
          </p:cNvPr>
          <p:cNvSpPr txBox="1"/>
          <p:nvPr/>
        </p:nvSpPr>
        <p:spPr>
          <a:xfrm>
            <a:off x="385675" y="2850459"/>
            <a:ext cx="1143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select * from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; (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</a:t>
            </a:r>
            <a:r>
              <a:rPr lang="en-US" altLang="ko-KR" sz="2000" dirty="0">
                <a:latin typeface="+mj-ea"/>
                <a:ea typeface="+mj-ea"/>
              </a:rPr>
              <a:t>-</a:t>
            </a:r>
            <a:r>
              <a:rPr lang="ko-KR" altLang="en-US" sz="2000" dirty="0">
                <a:latin typeface="+mj-ea"/>
                <a:ea typeface="+mj-ea"/>
              </a:rPr>
              <a:t>아직 입력한 값이 없어서 </a:t>
            </a:r>
            <a:r>
              <a:rPr lang="en-US" altLang="ko-KR" sz="2000" dirty="0">
                <a:latin typeface="+mj-ea"/>
                <a:ea typeface="+mj-ea"/>
              </a:rPr>
              <a:t>Empty set)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9D480A8-D7F5-243D-E048-2C2C01EAAEDE}"/>
              </a:ext>
            </a:extLst>
          </p:cNvPr>
          <p:cNvSpPr txBox="1"/>
          <p:nvPr/>
        </p:nvSpPr>
        <p:spPr>
          <a:xfrm>
            <a:off x="385675" y="5586105"/>
            <a:ext cx="11439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나연</a:t>
            </a:r>
            <a:r>
              <a:rPr lang="en-US" altLang="ko-KR" sz="2000" dirty="0">
                <a:latin typeface="+mj-ea"/>
                <a:ea typeface="+mj-ea"/>
              </a:rPr>
              <a:t>’,209901,95,100,95);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나연</a:t>
            </a:r>
            <a:r>
              <a:rPr lang="en-US" altLang="ko-KR" sz="2000" dirty="0">
                <a:latin typeface="+mj-ea"/>
                <a:ea typeface="+mj-ea"/>
              </a:rPr>
              <a:t>’,209901,95,100,95)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  <a:r>
              <a:rPr lang="ko-KR" altLang="en-US" sz="2000" dirty="0">
                <a:latin typeface="+mj-ea"/>
                <a:ea typeface="+mj-ea"/>
              </a:rPr>
              <a:t>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나연</a:t>
            </a:r>
            <a:r>
              <a:rPr lang="en-US" altLang="ko-KR" sz="2000" dirty="0">
                <a:latin typeface="+mj-ea"/>
                <a:ea typeface="+mj-ea"/>
              </a:rPr>
              <a:t>’,209901,95,100,95)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xmlns="" id="{56C15000-636B-118B-4975-0E65D759854D}"/>
                  </a:ext>
                </a:extLst>
              </p14:cNvPr>
              <p14:cNvContentPartPr/>
              <p14:nvPr/>
            </p14:nvContentPartPr>
            <p14:xfrm>
              <a:off x="1191131" y="3633240"/>
              <a:ext cx="876960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6C15000-636B-118B-4975-0E65D75985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7131" y="3525240"/>
                <a:ext cx="8877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xmlns="" id="{AD37E5E6-53A6-E26D-DEAA-81D0D1DB53E6}"/>
                  </a:ext>
                </a:extLst>
              </p14:cNvPr>
              <p14:cNvContentPartPr/>
              <p14:nvPr/>
            </p14:nvContentPartPr>
            <p14:xfrm>
              <a:off x="1191131" y="4145520"/>
              <a:ext cx="27219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AD37E5E6-53A6-E26D-DEAA-81D0D1DB53E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37131" y="4037880"/>
                <a:ext cx="28296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012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305C45D-5D69-8789-60E5-283BFB632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371165"/>
            <a:ext cx="11485418" cy="28870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xmlns="" id="{20E0B7E4-2514-BDD9-F10C-066D08757B05}"/>
                  </a:ext>
                </a:extLst>
              </p14:cNvPr>
              <p14:cNvContentPartPr/>
              <p14:nvPr/>
            </p14:nvContentPartPr>
            <p14:xfrm>
              <a:off x="1205171" y="585120"/>
              <a:ext cx="1047240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20E0B7E4-2514-BDD9-F10C-066D08757B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1171" y="477120"/>
                <a:ext cx="10580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xmlns="" id="{C4850A86-020E-67D6-1363-E4FA643DF1E0}"/>
                  </a:ext>
                </a:extLst>
              </p14:cNvPr>
              <p14:cNvContentPartPr/>
              <p14:nvPr/>
            </p14:nvContentPartPr>
            <p14:xfrm>
              <a:off x="1232531" y="1347240"/>
              <a:ext cx="307116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C4850A86-020E-67D6-1363-E4FA643DF1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8531" y="1239240"/>
                <a:ext cx="31788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4E1873C-2001-1BF1-1A09-3C1A37B28296}"/>
              </a:ext>
            </a:extLst>
          </p:cNvPr>
          <p:cNvSpPr txBox="1"/>
          <p:nvPr/>
        </p:nvSpPr>
        <p:spPr>
          <a:xfrm>
            <a:off x="378177" y="3384087"/>
            <a:ext cx="1143975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정연</a:t>
            </a:r>
            <a:r>
              <a:rPr lang="en-US" altLang="ko-KR" sz="2000" dirty="0">
                <a:latin typeface="+mj-ea"/>
                <a:ea typeface="+mj-ea"/>
              </a:rPr>
              <a:t>’,209902,100,100,100);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정연</a:t>
            </a:r>
            <a:r>
              <a:rPr lang="en-US" altLang="ko-KR" sz="2000" dirty="0">
                <a:latin typeface="+mj-ea"/>
                <a:ea typeface="+mj-ea"/>
              </a:rPr>
              <a:t>’,209902,100,100,100)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앞에 입력한 나연의 정보와 새로 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정연</a:t>
            </a:r>
            <a:r>
              <a:rPr lang="en-US" altLang="ko-KR" sz="2000" dirty="0">
                <a:latin typeface="+mj-ea"/>
                <a:ea typeface="+mj-ea"/>
              </a:rPr>
              <a:t>’,209902,100,100,100) 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993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943039C-F5EB-D24A-7F64-7C29BAF3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39" y="400050"/>
            <a:ext cx="11407533" cy="31182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xmlns="" id="{1F30BDF8-F548-0E2F-666C-B43B59A60200}"/>
                  </a:ext>
                </a:extLst>
              </p14:cNvPr>
              <p14:cNvContentPartPr/>
              <p14:nvPr/>
            </p14:nvContentPartPr>
            <p14:xfrm>
              <a:off x="1274291" y="585120"/>
              <a:ext cx="103485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F30BDF8-F548-0E2F-666C-B43B59A602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0291" y="477120"/>
                <a:ext cx="10456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xmlns="" id="{73CD8D4A-AFF9-CAB1-1D1A-9E3101572AA1}"/>
                  </a:ext>
                </a:extLst>
              </p14:cNvPr>
              <p14:cNvContentPartPr/>
              <p14:nvPr/>
            </p14:nvContentPartPr>
            <p14:xfrm>
              <a:off x="1302011" y="1347240"/>
              <a:ext cx="30225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3CD8D4A-AFF9-CAB1-1D1A-9E3101572A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8371" y="1239240"/>
                <a:ext cx="31302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11823C-8F95-5722-1E52-95A1A67C536A}"/>
              </a:ext>
            </a:extLst>
          </p:cNvPr>
          <p:cNvSpPr txBox="1"/>
          <p:nvPr/>
        </p:nvSpPr>
        <p:spPr>
          <a:xfrm>
            <a:off x="376125" y="3631271"/>
            <a:ext cx="1143975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모모</a:t>
            </a:r>
            <a:r>
              <a:rPr lang="en-US" altLang="ko-KR" sz="2000" dirty="0">
                <a:latin typeface="+mj-ea"/>
                <a:ea typeface="+mj-ea"/>
              </a:rPr>
              <a:t>’,209903,100,90,100);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모모</a:t>
            </a:r>
            <a:r>
              <a:rPr lang="en-US" altLang="ko-KR" sz="2000" dirty="0">
                <a:latin typeface="+mj-ea"/>
                <a:ea typeface="+mj-ea"/>
              </a:rPr>
              <a:t>’,209903,100,90,100)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앞에 입력한 나연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정연의 정보와 새로 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모모</a:t>
            </a:r>
            <a:r>
              <a:rPr lang="en-US" altLang="ko-KR" sz="2000" dirty="0">
                <a:latin typeface="+mj-ea"/>
                <a:ea typeface="+mj-ea"/>
              </a:rPr>
              <a:t>’,209903,100,90,100) 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414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B6E2F69-B20F-8901-CE43-97A86090D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16" y="400050"/>
            <a:ext cx="11373334" cy="34483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xmlns="" id="{CD295F5B-ED0D-FBC1-C993-2EC7A7E91E6B}"/>
                  </a:ext>
                </a:extLst>
              </p14:cNvPr>
              <p14:cNvContentPartPr/>
              <p14:nvPr/>
            </p14:nvContentPartPr>
            <p14:xfrm>
              <a:off x="1287971" y="631560"/>
              <a:ext cx="1027620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D295F5B-ED0D-FBC1-C993-2EC7A7E91E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3971" y="523560"/>
                <a:ext cx="10383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xmlns="" id="{C7A7598F-E7B0-0555-AF24-D6C69226A420}"/>
                  </a:ext>
                </a:extLst>
              </p14:cNvPr>
              <p14:cNvContentPartPr/>
              <p14:nvPr/>
            </p14:nvContentPartPr>
            <p14:xfrm>
              <a:off x="11595851" y="631560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7A7598F-E7B0-0555-AF24-D6C69226A4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41851" y="523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xmlns="" id="{50CD308C-AA80-9297-6451-FB86E6202B52}"/>
                  </a:ext>
                </a:extLst>
              </p14:cNvPr>
              <p14:cNvContentPartPr/>
              <p14:nvPr/>
            </p14:nvContentPartPr>
            <p14:xfrm>
              <a:off x="1302011" y="1407360"/>
              <a:ext cx="349524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0CD308C-AA80-9297-6451-FB86E6202B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8371" y="1299360"/>
                <a:ext cx="36028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D63A0E4-5456-E49D-BAFF-4827D4C4EBE7}"/>
              </a:ext>
            </a:extLst>
          </p:cNvPr>
          <p:cNvSpPr txBox="1"/>
          <p:nvPr/>
        </p:nvSpPr>
        <p:spPr>
          <a:xfrm>
            <a:off x="376125" y="3848433"/>
            <a:ext cx="1143975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사나</a:t>
            </a:r>
            <a:r>
              <a:rPr lang="en-US" altLang="ko-KR" sz="2000" dirty="0">
                <a:latin typeface="+mj-ea"/>
                <a:ea typeface="+mj-ea"/>
              </a:rPr>
              <a:t>’,209904,100,95,90);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사나</a:t>
            </a:r>
            <a:r>
              <a:rPr lang="en-US" altLang="ko-KR" sz="2000" dirty="0">
                <a:latin typeface="+mj-ea"/>
                <a:ea typeface="+mj-ea"/>
              </a:rPr>
              <a:t>’,209904,100,95,90)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앞에 입력한 나연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정연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모모의 정보와 새로 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사나</a:t>
            </a:r>
            <a:r>
              <a:rPr lang="en-US" altLang="ko-KR" sz="2000" dirty="0">
                <a:latin typeface="+mj-ea"/>
                <a:ea typeface="+mj-ea"/>
              </a:rPr>
              <a:t>’,209904,100,95,90) 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9480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3E6E2AA-AC34-CE5B-F956-734297981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08" y="442761"/>
            <a:ext cx="11339992" cy="35702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xmlns="" id="{171E2158-688C-BB51-EC03-98C49074FD37}"/>
                  </a:ext>
                </a:extLst>
              </p14:cNvPr>
              <p14:cNvContentPartPr/>
              <p14:nvPr/>
            </p14:nvContentPartPr>
            <p14:xfrm>
              <a:off x="1315691" y="1407360"/>
              <a:ext cx="29217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71E2158-688C-BB51-EC03-98C49074FD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1691" y="1299360"/>
                <a:ext cx="3029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D22FBA99-491B-687A-F8E7-59FB4116AAE8}"/>
                  </a:ext>
                </a:extLst>
              </p14:cNvPr>
              <p14:cNvContentPartPr/>
              <p14:nvPr/>
            </p14:nvContentPartPr>
            <p14:xfrm>
              <a:off x="1315691" y="1337880"/>
              <a:ext cx="337032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22FBA99-491B-687A-F8E7-59FB4116AA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1691" y="1230240"/>
                <a:ext cx="3477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xmlns="" id="{432BD6BE-9CC9-8E55-ED4E-BEF2B9568ADB}"/>
                  </a:ext>
                </a:extLst>
              </p14:cNvPr>
              <p14:cNvContentPartPr/>
              <p14:nvPr/>
            </p14:nvContentPartPr>
            <p14:xfrm>
              <a:off x="1287971" y="617520"/>
              <a:ext cx="1029204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32BD6BE-9CC9-8E55-ED4E-BEF2B9568A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33971" y="509880"/>
                <a:ext cx="103996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6064243-4573-C966-99CD-04D6BC177E10}"/>
              </a:ext>
            </a:extLst>
          </p:cNvPr>
          <p:cNvSpPr txBox="1"/>
          <p:nvPr/>
        </p:nvSpPr>
        <p:spPr>
          <a:xfrm>
            <a:off x="394808" y="4013050"/>
            <a:ext cx="11439750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 err="1">
                <a:latin typeface="+mj-ea"/>
                <a:ea typeface="+mj-ea"/>
              </a:rPr>
              <a:t>지효</a:t>
            </a:r>
            <a:r>
              <a:rPr lang="en-US" altLang="ko-KR" sz="2000" dirty="0">
                <a:latin typeface="+mj-ea"/>
                <a:ea typeface="+mj-ea"/>
              </a:rPr>
              <a:t>’,209905,80,100,70);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 err="1">
                <a:latin typeface="+mj-ea"/>
                <a:ea typeface="+mj-ea"/>
              </a:rPr>
              <a:t>지효</a:t>
            </a:r>
            <a:r>
              <a:rPr lang="en-US" altLang="ko-KR" sz="2000" dirty="0">
                <a:latin typeface="+mj-ea"/>
                <a:ea typeface="+mj-ea"/>
              </a:rPr>
              <a:t>’,209905,80,100,70)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앞에 입력한 나연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정연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모모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사나의 정보와 새로 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 err="1">
                <a:latin typeface="+mj-ea"/>
                <a:ea typeface="+mj-ea"/>
              </a:rPr>
              <a:t>지효</a:t>
            </a:r>
            <a:r>
              <a:rPr lang="en-US" altLang="ko-KR" sz="2000" dirty="0">
                <a:latin typeface="+mj-ea"/>
                <a:ea typeface="+mj-ea"/>
              </a:rPr>
              <a:t>’,209905,80,100,70) 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474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F6EDA38-0FD3-1D75-55E0-887FFF38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40" y="385598"/>
            <a:ext cx="11444760" cy="39758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1B46601D-689A-FFBC-E9E9-B58CB42E8519}"/>
                  </a:ext>
                </a:extLst>
              </p14:cNvPr>
              <p14:cNvContentPartPr/>
              <p14:nvPr/>
            </p14:nvContentPartPr>
            <p14:xfrm>
              <a:off x="1315691" y="576120"/>
              <a:ext cx="103485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B46601D-689A-FFBC-E9E9-B58CB42E85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1691" y="468120"/>
                <a:ext cx="10456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xmlns="" id="{35B358EF-5AA5-6727-C130-394F40619C3B}"/>
                  </a:ext>
                </a:extLst>
              </p14:cNvPr>
              <p14:cNvContentPartPr/>
              <p14:nvPr/>
            </p14:nvContentPartPr>
            <p14:xfrm>
              <a:off x="1302011" y="1379640"/>
              <a:ext cx="367704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5B358EF-5AA5-6727-C130-394F40619C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8371" y="1271640"/>
                <a:ext cx="37846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37C49C0-B719-086D-776D-D06F068417BC}"/>
              </a:ext>
            </a:extLst>
          </p:cNvPr>
          <p:cNvSpPr txBox="1"/>
          <p:nvPr/>
        </p:nvSpPr>
        <p:spPr>
          <a:xfrm>
            <a:off x="366240" y="4361485"/>
            <a:ext cx="1143975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미나</a:t>
            </a:r>
            <a:r>
              <a:rPr lang="en-US" altLang="ko-KR" sz="2000" dirty="0">
                <a:latin typeface="+mj-ea"/>
                <a:ea typeface="+mj-ea"/>
              </a:rPr>
              <a:t>’,209906,95,90,95);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미나</a:t>
            </a:r>
            <a:r>
              <a:rPr lang="en-US" altLang="ko-KR" sz="2000" dirty="0">
                <a:latin typeface="+mj-ea"/>
                <a:ea typeface="+mj-ea"/>
              </a:rPr>
              <a:t>’,209906,95,90,95)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앞에 입력한 멤버들의 정보와 새로 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미나</a:t>
            </a:r>
            <a:r>
              <a:rPr lang="en-US" altLang="ko-KR" sz="2000" dirty="0">
                <a:latin typeface="+mj-ea"/>
                <a:ea typeface="+mj-ea"/>
              </a:rPr>
              <a:t>’,209906,95,90,95) 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7822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F54593F-2438-B4D7-C269-E1E85314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0" y="366537"/>
            <a:ext cx="11459060" cy="41284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xmlns="" id="{81E2CE86-7782-D553-DDBF-0EBE72731EFC}"/>
                  </a:ext>
                </a:extLst>
              </p14:cNvPr>
              <p14:cNvContentPartPr/>
              <p14:nvPr/>
            </p14:nvContentPartPr>
            <p14:xfrm>
              <a:off x="1232531" y="1310160"/>
              <a:ext cx="309708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1E2CE86-7782-D553-DDBF-0EBE72731E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8531" y="1202520"/>
                <a:ext cx="3204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1737A85A-5426-555B-4120-EAB0EC35A345}"/>
                  </a:ext>
                </a:extLst>
              </p14:cNvPr>
              <p14:cNvContentPartPr/>
              <p14:nvPr/>
            </p14:nvContentPartPr>
            <p14:xfrm>
              <a:off x="1232531" y="520680"/>
              <a:ext cx="1045368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737A85A-5426-555B-4120-EAB0EC35A3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8531" y="412680"/>
                <a:ext cx="105613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A7DE219-488D-C07F-77E1-84CFFF958ACB}"/>
              </a:ext>
            </a:extLst>
          </p:cNvPr>
          <p:cNvSpPr txBox="1"/>
          <p:nvPr/>
        </p:nvSpPr>
        <p:spPr>
          <a:xfrm>
            <a:off x="376125" y="4494939"/>
            <a:ext cx="1143975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다현</a:t>
            </a:r>
            <a:r>
              <a:rPr lang="en-US" altLang="ko-KR" sz="2000" dirty="0">
                <a:latin typeface="+mj-ea"/>
                <a:ea typeface="+mj-ea"/>
              </a:rPr>
              <a:t>’,209907,100,90,100);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다현</a:t>
            </a:r>
            <a:r>
              <a:rPr lang="en-US" altLang="ko-KR" sz="2000" dirty="0">
                <a:latin typeface="+mj-ea"/>
                <a:ea typeface="+mj-ea"/>
              </a:rPr>
              <a:t>’,209907,100,90,100)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앞에 입력한 멤버들의 정보와 새로 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다현</a:t>
            </a:r>
            <a:r>
              <a:rPr lang="en-US" altLang="ko-KR" sz="2000" dirty="0">
                <a:latin typeface="+mj-ea"/>
                <a:ea typeface="+mj-ea"/>
              </a:rPr>
              <a:t>’,209907,100,90,100) 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0875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8CE6790-17D8-D833-2EAC-6E573D088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4" y="357003"/>
            <a:ext cx="11387616" cy="43871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xmlns="" id="{D071F988-B41E-1D01-BD40-458418654B8D}"/>
                  </a:ext>
                </a:extLst>
              </p14:cNvPr>
              <p14:cNvContentPartPr/>
              <p14:nvPr/>
            </p14:nvContentPartPr>
            <p14:xfrm>
              <a:off x="1315691" y="1268760"/>
              <a:ext cx="499320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071F988-B41E-1D01-BD40-458418654B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1691" y="1160760"/>
                <a:ext cx="5100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D719BDA5-3FA6-624E-9B14-81C7E5EE94CD}"/>
                  </a:ext>
                </a:extLst>
              </p14:cNvPr>
              <p14:cNvContentPartPr/>
              <p14:nvPr/>
            </p14:nvContentPartPr>
            <p14:xfrm>
              <a:off x="1343411" y="534360"/>
              <a:ext cx="1033452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719BDA5-3FA6-624E-9B14-81C7E5EE94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9411" y="426720"/>
                <a:ext cx="104421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3B9C8B5-D18E-7A2C-0395-331399805BE8}"/>
              </a:ext>
            </a:extLst>
          </p:cNvPr>
          <p:cNvSpPr txBox="1"/>
          <p:nvPr/>
        </p:nvSpPr>
        <p:spPr>
          <a:xfrm>
            <a:off x="400050" y="4744165"/>
            <a:ext cx="1143975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채영</a:t>
            </a:r>
            <a:r>
              <a:rPr lang="en-US" altLang="ko-KR" sz="2000" dirty="0">
                <a:latin typeface="+mj-ea"/>
                <a:ea typeface="+mj-ea"/>
              </a:rPr>
              <a:t>’,209908,100,75,90);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채영</a:t>
            </a:r>
            <a:r>
              <a:rPr lang="en-US" altLang="ko-KR" sz="2000" dirty="0">
                <a:latin typeface="+mj-ea"/>
                <a:ea typeface="+mj-ea"/>
              </a:rPr>
              <a:t>’,209908,100,75,90)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앞에 입력한 멤버들의 정보와 새로 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채영</a:t>
            </a:r>
            <a:r>
              <a:rPr lang="en-US" altLang="ko-KR" sz="2000" dirty="0">
                <a:latin typeface="+mj-ea"/>
                <a:ea typeface="+mj-ea"/>
              </a:rPr>
              <a:t>’,209908,100,75,90) 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224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153BA11-6389-5378-CBBF-482CA8209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2" y="347466"/>
            <a:ext cx="11363808" cy="4617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xmlns="" id="{3682A62B-DCD8-E0E2-F2AE-21DEAE9042D1}"/>
                  </a:ext>
                </a:extLst>
              </p14:cNvPr>
              <p14:cNvContentPartPr/>
              <p14:nvPr/>
            </p14:nvContentPartPr>
            <p14:xfrm>
              <a:off x="1287971" y="534360"/>
              <a:ext cx="1036224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682A62B-DCD8-E0E2-F2AE-21DEAE9042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3971" y="426720"/>
                <a:ext cx="10469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9C11D1C2-19C7-049C-C5F0-D0EAC128A28F}"/>
                  </a:ext>
                </a:extLst>
              </p14:cNvPr>
              <p14:cNvContentPartPr/>
              <p14:nvPr/>
            </p14:nvContentPartPr>
            <p14:xfrm>
              <a:off x="1287971" y="1296480"/>
              <a:ext cx="445104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C11D1C2-19C7-049C-C5F0-D0EAC128A2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3971" y="1188480"/>
                <a:ext cx="45586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4562C9D-3686-D23D-1F17-5132A79E4BD1}"/>
              </a:ext>
            </a:extLst>
          </p:cNvPr>
          <p:cNvSpPr txBox="1"/>
          <p:nvPr/>
        </p:nvSpPr>
        <p:spPr>
          <a:xfrm>
            <a:off x="314100" y="5151885"/>
            <a:ext cx="11439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 err="1">
                <a:latin typeface="+mj-ea"/>
                <a:ea typeface="+mj-ea"/>
              </a:rPr>
              <a:t>쯔위</a:t>
            </a:r>
            <a:r>
              <a:rPr lang="en-US" altLang="ko-KR" sz="2000" dirty="0">
                <a:latin typeface="+mj-ea"/>
                <a:ea typeface="+mj-ea"/>
              </a:rPr>
              <a:t>’,209909,100,100,70);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 err="1">
                <a:latin typeface="+mj-ea"/>
                <a:ea typeface="+mj-ea"/>
              </a:rPr>
              <a:t>쯔위</a:t>
            </a:r>
            <a:r>
              <a:rPr lang="en-US" altLang="ko-KR" sz="2000" dirty="0">
                <a:latin typeface="+mj-ea"/>
                <a:ea typeface="+mj-ea"/>
              </a:rPr>
              <a:t>’,209909,100,100,70)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앞에 입력한 멤버들의 정보와 새로 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 err="1">
                <a:latin typeface="+mj-ea"/>
                <a:ea typeface="+mj-ea"/>
              </a:rPr>
              <a:t>쯔위</a:t>
            </a:r>
            <a:r>
              <a:rPr lang="en-US" altLang="ko-KR" sz="2000" dirty="0">
                <a:latin typeface="+mj-ea"/>
                <a:ea typeface="+mj-ea"/>
              </a:rPr>
              <a:t>’,209909,100,100,70) 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9126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7F612F9-3D9B-6D5B-2505-3C436DCE0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70" y="409262"/>
            <a:ext cx="4700829" cy="60864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xmlns="" id="{68DA2D10-CD2D-F431-229C-7B06545F2E68}"/>
                  </a:ext>
                </a:extLst>
              </p14:cNvPr>
              <p14:cNvContentPartPr/>
              <p14:nvPr/>
            </p14:nvContentPartPr>
            <p14:xfrm>
              <a:off x="1149731" y="603840"/>
              <a:ext cx="268344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8DA2D10-CD2D-F431-229C-7B06545F2E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731" y="495840"/>
                <a:ext cx="2791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85AF773A-28F7-0BF0-8133-3E4058405023}"/>
                  </a:ext>
                </a:extLst>
              </p14:cNvPr>
              <p14:cNvContentPartPr/>
              <p14:nvPr/>
            </p14:nvContentPartPr>
            <p14:xfrm>
              <a:off x="1107611" y="3901080"/>
              <a:ext cx="252252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5AF773A-28F7-0BF0-8133-3E40584050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3971" y="3793080"/>
                <a:ext cx="2630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xmlns="" id="{8B2B2DA3-5481-F710-0DDC-AE6F916B29E6}"/>
                  </a:ext>
                </a:extLst>
              </p14:cNvPr>
              <p14:cNvContentPartPr/>
              <p14:nvPr/>
            </p14:nvContentPartPr>
            <p14:xfrm>
              <a:off x="1122011" y="4496880"/>
              <a:ext cx="259668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B2B2DA3-5481-F710-0DDC-AE6F916B29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8011" y="4388880"/>
                <a:ext cx="2704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xmlns="" id="{319D9895-95D6-9981-1B5D-5D15AC1D6A36}"/>
                  </a:ext>
                </a:extLst>
              </p14:cNvPr>
              <p14:cNvContentPartPr/>
              <p14:nvPr/>
            </p14:nvContentPartPr>
            <p14:xfrm>
              <a:off x="1149731" y="5120400"/>
              <a:ext cx="146808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19D9895-95D6-9981-1B5D-5D15AC1D6A3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5731" y="5012400"/>
                <a:ext cx="15757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6C0E9D8-5551-A8E6-B64B-B110A5B5598F}"/>
              </a:ext>
            </a:extLst>
          </p:cNvPr>
          <p:cNvSpPr txBox="1"/>
          <p:nvPr/>
        </p:nvSpPr>
        <p:spPr>
          <a:xfrm>
            <a:off x="5247821" y="409261"/>
            <a:ext cx="65777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select * from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</a:p>
          <a:p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</a:t>
            </a:r>
            <a:r>
              <a:rPr lang="en-US" altLang="ko-KR" sz="2000" dirty="0">
                <a:latin typeface="+mj-ea"/>
                <a:ea typeface="+mj-ea"/>
              </a:rPr>
              <a:t> - </a:t>
            </a:r>
            <a:r>
              <a:rPr lang="ko-KR" altLang="en-US" sz="2000" dirty="0">
                <a:latin typeface="+mj-ea"/>
                <a:ea typeface="+mj-ea"/>
              </a:rPr>
              <a:t>앞에서 입력한 </a:t>
            </a:r>
            <a:r>
              <a:rPr lang="en-US" altLang="ko-KR" sz="2000" dirty="0">
                <a:latin typeface="+mj-ea"/>
                <a:ea typeface="+mj-ea"/>
              </a:rPr>
              <a:t>9</a:t>
            </a:r>
            <a:r>
              <a:rPr lang="ko-KR" altLang="en-US" sz="2000" dirty="0">
                <a:latin typeface="+mj-ea"/>
                <a:ea typeface="+mj-ea"/>
              </a:rPr>
              <a:t>건의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 err="1">
                <a:latin typeface="+mj-ea"/>
                <a:ea typeface="+mj-ea"/>
              </a:rPr>
              <a:t>멤버들별</a:t>
            </a:r>
            <a:r>
              <a:rPr lang="ko-KR" altLang="en-US" sz="2000" dirty="0">
                <a:latin typeface="+mj-ea"/>
                <a:ea typeface="+mj-ea"/>
              </a:rPr>
              <a:t> 이름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학번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점수들의 조회를 할 수 있다</a:t>
            </a:r>
            <a:r>
              <a:rPr lang="en-US" altLang="ko-KR" sz="2000" dirty="0">
                <a:latin typeface="+mj-ea"/>
                <a:ea typeface="+mj-ea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delete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from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내용삭제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select * from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</a:p>
          <a:p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- delete</a:t>
            </a:r>
            <a:r>
              <a:rPr lang="ko-KR" altLang="en-US" sz="2000" dirty="0">
                <a:latin typeface="+mj-ea"/>
                <a:ea typeface="+mj-ea"/>
              </a:rPr>
              <a:t>를 통해 전부삭제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되어서 </a:t>
            </a:r>
            <a:r>
              <a:rPr lang="ko-KR" altLang="en-US" sz="2000" dirty="0" err="1">
                <a:latin typeface="+mj-ea"/>
                <a:ea typeface="+mj-ea"/>
              </a:rPr>
              <a:t>비어있는</a:t>
            </a:r>
            <a:r>
              <a:rPr lang="ko-KR" altLang="en-US" sz="2000" dirty="0">
                <a:latin typeface="+mj-ea"/>
                <a:ea typeface="+mj-ea"/>
              </a:rPr>
              <a:t> 것으로 조회 된다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내용만 지우고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까지 삭제 하는 것은 아니다</a:t>
            </a:r>
            <a:r>
              <a:rPr lang="en-US" altLang="ko-KR" sz="2000" dirty="0">
                <a:latin typeface="+mj-ea"/>
                <a:ea typeface="+mj-ea"/>
              </a:rPr>
              <a:t>.)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show tables;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(kopo11 database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>
                <a:latin typeface="+mj-ea"/>
                <a:ea typeface="+mj-ea"/>
              </a:rPr>
              <a:t>table</a:t>
            </a:r>
            <a:r>
              <a:rPr lang="ko-KR" altLang="en-US" sz="2000" dirty="0">
                <a:latin typeface="+mj-ea"/>
                <a:ea typeface="+mj-ea"/>
              </a:rPr>
              <a:t>을 조회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은 그대로 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남아있는 것을 확인할 수 있다</a:t>
            </a:r>
            <a:r>
              <a:rPr lang="en-US" altLang="ko-KR" sz="2000" dirty="0">
                <a:latin typeface="+mj-ea"/>
                <a:ea typeface="+mj-ea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79973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8BB31C6-5C22-B8DB-CE52-6EE11ADC2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02" y="523862"/>
            <a:ext cx="11292148" cy="519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F2CADD-C70A-4C62-0024-417A13DB30B2}"/>
              </a:ext>
            </a:extLst>
          </p:cNvPr>
          <p:cNvSpPr txBox="1"/>
          <p:nvPr/>
        </p:nvSpPr>
        <p:spPr>
          <a:xfrm>
            <a:off x="461702" y="1352550"/>
            <a:ext cx="6510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+mj-ea"/>
                <a:ea typeface="+mj-ea"/>
              </a:rPr>
              <a:t>mysql</a:t>
            </a:r>
            <a:r>
              <a:rPr lang="ko-KR" altLang="en-US" sz="2400" dirty="0">
                <a:latin typeface="+mj-ea"/>
                <a:ea typeface="+mj-ea"/>
              </a:rPr>
              <a:t> 접속 </a:t>
            </a:r>
            <a:r>
              <a:rPr lang="en-US" altLang="ko-KR" sz="2400" dirty="0">
                <a:latin typeface="+mj-ea"/>
                <a:ea typeface="+mj-ea"/>
              </a:rPr>
              <a:t>–u</a:t>
            </a:r>
            <a:r>
              <a:rPr lang="ko-KR" altLang="en-US" sz="2400" dirty="0" err="1">
                <a:latin typeface="+mj-ea"/>
                <a:ea typeface="+mj-ea"/>
              </a:rPr>
              <a:t>유저명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–p</a:t>
            </a:r>
            <a:r>
              <a:rPr lang="ko-KR" altLang="en-US" sz="2400" dirty="0">
                <a:latin typeface="+mj-ea"/>
                <a:ea typeface="+mj-ea"/>
              </a:rPr>
              <a:t>비밀 번호 입력 </a:t>
            </a:r>
            <a:endParaRPr lang="en-US" altLang="ko-KR" sz="2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AB89348-CED3-A5B3-AFAC-40B88E9B2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02" y="1919055"/>
            <a:ext cx="6891598" cy="45552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C292273-9FC7-220C-E313-C113AC3302AC}"/>
              </a:ext>
            </a:extLst>
          </p:cNvPr>
          <p:cNvSpPr txBox="1"/>
          <p:nvPr/>
        </p:nvSpPr>
        <p:spPr>
          <a:xfrm>
            <a:off x="7719752" y="2183547"/>
            <a:ext cx="218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status </a:t>
            </a:r>
            <a:r>
              <a:rPr lang="ko-KR" altLang="en-US" sz="2400" dirty="0">
                <a:latin typeface="+mj-ea"/>
                <a:ea typeface="+mj-ea"/>
              </a:rPr>
              <a:t>입력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xmlns="" id="{FAE24E03-58E2-1E1A-4595-DB12421F7C1E}"/>
                  </a:ext>
                </a:extLst>
              </p14:cNvPr>
              <p14:cNvContentPartPr/>
              <p14:nvPr/>
            </p14:nvContentPartPr>
            <p14:xfrm>
              <a:off x="553931" y="2077680"/>
              <a:ext cx="131508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AE24E03-58E2-1E1A-4595-DB12421F7C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931" y="1934040"/>
                <a:ext cx="14587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005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07BAD7B-8188-A9E3-81AC-449E20D4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74" y="423581"/>
            <a:ext cx="9101626" cy="5238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xmlns="" id="{ACF55330-7EEC-1F60-35B1-9E160FB359E4}"/>
                  </a:ext>
                </a:extLst>
              </p14:cNvPr>
              <p14:cNvContentPartPr/>
              <p14:nvPr/>
            </p14:nvContentPartPr>
            <p14:xfrm>
              <a:off x="1094291" y="589800"/>
              <a:ext cx="822708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CF55330-7EEC-1F60-35B1-9E160FB359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291" y="482160"/>
                <a:ext cx="8334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xmlns="" id="{52F40137-862D-FFEF-41F5-C06E2FECD46D}"/>
                  </a:ext>
                </a:extLst>
              </p14:cNvPr>
              <p14:cNvContentPartPr/>
              <p14:nvPr/>
            </p14:nvContentPartPr>
            <p14:xfrm>
              <a:off x="1066571" y="1199280"/>
              <a:ext cx="815040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2F40137-862D-FFEF-41F5-C06E2FECD4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2571" y="1091640"/>
                <a:ext cx="8258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xmlns="" id="{241F7B67-9ABA-9EEA-A5DF-CDD0877B61EC}"/>
                  </a:ext>
                </a:extLst>
              </p14:cNvPr>
              <p14:cNvContentPartPr/>
              <p14:nvPr/>
            </p14:nvContentPartPr>
            <p14:xfrm>
              <a:off x="1066571" y="1767360"/>
              <a:ext cx="822888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41F7B67-9ABA-9EEA-A5DF-CDD0877B61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2571" y="1659720"/>
                <a:ext cx="8336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xmlns="" id="{3FAEDECD-1541-7816-4E89-50F2D22220B3}"/>
                  </a:ext>
                </a:extLst>
              </p14:cNvPr>
              <p14:cNvContentPartPr/>
              <p14:nvPr/>
            </p14:nvContentPartPr>
            <p14:xfrm>
              <a:off x="1079891" y="2363160"/>
              <a:ext cx="817452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AEDECD-1541-7816-4E89-50F2D22220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6251" y="2255520"/>
                <a:ext cx="8282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xmlns="" id="{95B9D429-C436-BBDA-3E8D-058E9EC9C69D}"/>
                  </a:ext>
                </a:extLst>
              </p14:cNvPr>
              <p14:cNvContentPartPr/>
              <p14:nvPr/>
            </p14:nvContentPartPr>
            <p14:xfrm>
              <a:off x="1094291" y="2972640"/>
              <a:ext cx="804708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5B9D429-C436-BBDA-3E8D-058E9EC9C69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0291" y="2865000"/>
                <a:ext cx="8154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xmlns="" id="{BD5F4E5F-5349-8967-A5D2-246EDAA79028}"/>
                  </a:ext>
                </a:extLst>
              </p14:cNvPr>
              <p14:cNvContentPartPr/>
              <p14:nvPr/>
            </p14:nvContentPartPr>
            <p14:xfrm>
              <a:off x="1094291" y="3568440"/>
              <a:ext cx="804528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D5F4E5F-5349-8967-A5D2-246EDAA790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0291" y="3460800"/>
                <a:ext cx="8152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xmlns="" id="{EE253E4E-C014-778C-735A-C4DF6B5C22E2}"/>
                  </a:ext>
                </a:extLst>
              </p14:cNvPr>
              <p14:cNvContentPartPr/>
              <p14:nvPr/>
            </p14:nvContentPartPr>
            <p14:xfrm>
              <a:off x="1094291" y="4122840"/>
              <a:ext cx="81327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E253E4E-C014-778C-735A-C4DF6B5C22E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0291" y="4014840"/>
                <a:ext cx="8240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xmlns="" id="{8E12C45F-902F-D41A-88D7-2AAABDE4975A}"/>
                  </a:ext>
                </a:extLst>
              </p14:cNvPr>
              <p14:cNvContentPartPr/>
              <p14:nvPr/>
            </p14:nvContentPartPr>
            <p14:xfrm>
              <a:off x="1066571" y="4718640"/>
              <a:ext cx="802260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E12C45F-902F-D41A-88D7-2AAABDE4975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2571" y="4610640"/>
                <a:ext cx="8130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xmlns="" id="{DA186202-9C12-46BD-A364-973B737D21B8}"/>
                  </a:ext>
                </a:extLst>
              </p14:cNvPr>
              <p14:cNvContentPartPr/>
              <p14:nvPr/>
            </p14:nvContentPartPr>
            <p14:xfrm>
              <a:off x="1094291" y="5328120"/>
              <a:ext cx="806112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A186202-9C12-46BD-A364-973B737D21B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40291" y="5220120"/>
                <a:ext cx="81687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143D1A1-9901-A830-5516-C0442425DB63}"/>
              </a:ext>
            </a:extLst>
          </p:cNvPr>
          <p:cNvSpPr txBox="1"/>
          <p:nvPr/>
        </p:nvSpPr>
        <p:spPr>
          <a:xfrm>
            <a:off x="347174" y="5650059"/>
            <a:ext cx="1143975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나연</a:t>
            </a:r>
            <a:r>
              <a:rPr lang="en-US" altLang="ko-KR" sz="2000" dirty="0">
                <a:latin typeface="+mj-ea"/>
                <a:ea typeface="+mj-ea"/>
              </a:rPr>
              <a:t>’,209901,95,100,95);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그 외 멤버들의 정보를 다시 재 입력 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097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257F6EF-7BDD-87FE-4D75-2A5058C8A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94" y="395121"/>
            <a:ext cx="7529755" cy="51367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xmlns="" id="{B4B98E18-B0DB-D892-909E-24B082C4596C}"/>
                  </a:ext>
                </a:extLst>
              </p14:cNvPr>
              <p14:cNvContentPartPr/>
              <p14:nvPr/>
            </p14:nvContentPartPr>
            <p14:xfrm>
              <a:off x="1620251" y="645240"/>
              <a:ext cx="437868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4B98E18-B0DB-D892-909E-24B082C459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6611" y="537600"/>
                <a:ext cx="4486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xmlns="" id="{3E7F6B94-0906-80EA-C0A4-DBE70B629512}"/>
                  </a:ext>
                </a:extLst>
              </p14:cNvPr>
              <p14:cNvContentPartPr/>
              <p14:nvPr/>
            </p14:nvContentPartPr>
            <p14:xfrm>
              <a:off x="1620251" y="617520"/>
              <a:ext cx="39639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E7F6B94-0906-80EA-C0A4-DBE70B6295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6611" y="509880"/>
                <a:ext cx="40716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6E6F76-991B-7623-D8B9-A6AC7043FFA1}"/>
              </a:ext>
            </a:extLst>
          </p:cNvPr>
          <p:cNvSpPr txBox="1"/>
          <p:nvPr/>
        </p:nvSpPr>
        <p:spPr>
          <a:xfrm>
            <a:off x="8109091" y="408976"/>
            <a:ext cx="37069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; </a:t>
            </a:r>
          </a:p>
          <a:p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ko-KR" altLang="en-US" sz="1800" dirty="0">
                <a:latin typeface="+mj-ea"/>
                <a:ea typeface="+mj-ea"/>
              </a:rPr>
              <a:t>의 정보 조회</a:t>
            </a:r>
            <a:r>
              <a:rPr lang="en-US" altLang="ko-KR" sz="1800" dirty="0">
                <a:latin typeface="+mj-ea"/>
                <a:ea typeface="+mj-ea"/>
              </a:rPr>
              <a:t> - </a:t>
            </a:r>
            <a:r>
              <a:rPr lang="ko-KR" altLang="en-US" sz="1800" dirty="0">
                <a:latin typeface="+mj-ea"/>
                <a:ea typeface="+mj-ea"/>
              </a:rPr>
              <a:t>앞에서 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재입력한 </a:t>
            </a:r>
            <a:r>
              <a:rPr lang="en-US" altLang="ko-KR" sz="1800" dirty="0">
                <a:latin typeface="+mj-ea"/>
                <a:ea typeface="+mj-ea"/>
              </a:rPr>
              <a:t>9</a:t>
            </a:r>
            <a:r>
              <a:rPr lang="ko-KR" altLang="en-US" sz="1800" dirty="0">
                <a:latin typeface="+mj-ea"/>
                <a:ea typeface="+mj-ea"/>
              </a:rPr>
              <a:t>건의 멤버들의 이름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학번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국어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영어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수학점수 들의 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조회를 할 수 있다</a:t>
            </a:r>
            <a:r>
              <a:rPr lang="en-US" altLang="ko-KR" sz="1800" dirty="0">
                <a:latin typeface="+mj-ea"/>
                <a:ea typeface="+mj-ea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126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D4ED074-DBF4-49DC-7328-E617E4E16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20" y="447514"/>
            <a:ext cx="8187030" cy="45131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xmlns="" id="{F4043460-2556-0733-DB08-FC82F5AFF9A6}"/>
                  </a:ext>
                </a:extLst>
              </p14:cNvPr>
              <p14:cNvContentPartPr/>
              <p14:nvPr/>
            </p14:nvContentPartPr>
            <p14:xfrm>
              <a:off x="1467971" y="659280"/>
              <a:ext cx="620928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4043460-2556-0733-DB08-FC82F5AFF9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4331" y="551280"/>
                <a:ext cx="6316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D56C7DF3-3B18-964A-A934-7BBECFF79031}"/>
                  </a:ext>
                </a:extLst>
              </p14:cNvPr>
              <p14:cNvContentPartPr/>
              <p14:nvPr/>
            </p14:nvContentPartPr>
            <p14:xfrm>
              <a:off x="1467971" y="589800"/>
              <a:ext cx="638604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56C7DF3-3B18-964A-A934-7BBECFF790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4331" y="482160"/>
                <a:ext cx="6493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xmlns="" id="{E526777E-5B73-1DC5-313C-C8B83E109ABF}"/>
                  </a:ext>
                </a:extLst>
              </p14:cNvPr>
              <p14:cNvContentPartPr/>
              <p14:nvPr/>
            </p14:nvContentPartPr>
            <p14:xfrm>
              <a:off x="1482011" y="3014400"/>
              <a:ext cx="696852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526777E-5B73-1DC5-313C-C8B83E109A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28371" y="2906400"/>
                <a:ext cx="70761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9F3516E-248F-F7CE-EB28-C5C3C03F5B58}"/>
              </a:ext>
            </a:extLst>
          </p:cNvPr>
          <p:cNvSpPr txBox="1"/>
          <p:nvPr/>
        </p:nvSpPr>
        <p:spPr>
          <a:xfrm>
            <a:off x="389296" y="5020355"/>
            <a:ext cx="114134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name=‘</a:t>
            </a:r>
            <a:r>
              <a:rPr lang="ko-KR" altLang="en-US" dirty="0">
                <a:latin typeface="+mj-ea"/>
                <a:ea typeface="+mj-ea"/>
              </a:rPr>
              <a:t>모모</a:t>
            </a:r>
            <a:r>
              <a:rPr lang="en-US" altLang="ko-KR" dirty="0">
                <a:latin typeface="+mj-ea"/>
                <a:ea typeface="+mj-ea"/>
              </a:rPr>
              <a:t>‘</a:t>
            </a:r>
            <a:r>
              <a:rPr lang="en-US" altLang="ko-KR" sz="1800" dirty="0">
                <a:latin typeface="+mj-ea"/>
                <a:ea typeface="+mj-ea"/>
              </a:rPr>
              <a:t>;</a:t>
            </a: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name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field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value</a:t>
            </a:r>
            <a:r>
              <a:rPr lang="ko-KR" altLang="en-US" dirty="0">
                <a:latin typeface="+mj-ea"/>
                <a:ea typeface="+mj-ea"/>
              </a:rPr>
              <a:t>값 모모 정보를 조회한다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sz="1800" dirty="0">
                <a:latin typeface="+mj-ea"/>
                <a:ea typeface="+mj-ea"/>
              </a:rPr>
              <a:t> )</a:t>
            </a:r>
          </a:p>
          <a:p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studentid</a:t>
            </a:r>
            <a:r>
              <a:rPr lang="en-US" altLang="ko-KR" dirty="0">
                <a:latin typeface="+mj-ea"/>
                <a:ea typeface="+mj-ea"/>
              </a:rPr>
              <a:t>=209902;</a:t>
            </a: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 err="1">
                <a:latin typeface="+mj-ea"/>
                <a:ea typeface="+mj-ea"/>
              </a:rPr>
              <a:t>studentid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field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value</a:t>
            </a:r>
            <a:r>
              <a:rPr lang="ko-KR" altLang="en-US" dirty="0">
                <a:latin typeface="+mj-ea"/>
                <a:ea typeface="+mj-ea"/>
              </a:rPr>
              <a:t>값 </a:t>
            </a:r>
            <a:r>
              <a:rPr lang="en-US" altLang="ko-KR" dirty="0">
                <a:latin typeface="+mj-ea"/>
                <a:ea typeface="+mj-ea"/>
              </a:rPr>
              <a:t>209902</a:t>
            </a:r>
            <a:r>
              <a:rPr lang="ko-KR" altLang="en-US" dirty="0">
                <a:latin typeface="+mj-ea"/>
                <a:ea typeface="+mj-ea"/>
              </a:rPr>
              <a:t> 정보를 조회한다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sz="1800" dirty="0">
                <a:latin typeface="+mj-ea"/>
                <a:ea typeface="+mj-ea"/>
              </a:rPr>
              <a:t> )</a:t>
            </a:r>
          </a:p>
          <a:p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8827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BE8FF5F-087F-783E-44CD-C3B96687B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15" y="352112"/>
            <a:ext cx="5920085" cy="62246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xmlns="" id="{960580CF-DB95-9264-4810-8078ABE79084}"/>
                  </a:ext>
                </a:extLst>
              </p14:cNvPr>
              <p14:cNvContentPartPr/>
              <p14:nvPr/>
            </p14:nvContentPartPr>
            <p14:xfrm>
              <a:off x="1135691" y="506640"/>
              <a:ext cx="397908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60580CF-DB95-9264-4810-8078ABE790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1691" y="399000"/>
                <a:ext cx="4086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xmlns="" id="{C7276E9D-D529-23E6-0B0E-C985B6FA5886}"/>
                  </a:ext>
                </a:extLst>
              </p14:cNvPr>
              <p14:cNvContentPartPr/>
              <p14:nvPr/>
            </p14:nvContentPartPr>
            <p14:xfrm>
              <a:off x="1135691" y="2820360"/>
              <a:ext cx="495864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7276E9D-D529-23E6-0B0E-C985B6FA58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1691" y="2712720"/>
                <a:ext cx="5066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xmlns="" id="{C0771C37-657D-D859-AFDF-98A5933DD3DD}"/>
                  </a:ext>
                </a:extLst>
              </p14:cNvPr>
              <p14:cNvContentPartPr/>
              <p14:nvPr/>
            </p14:nvContentPartPr>
            <p14:xfrm>
              <a:off x="1135691" y="4538280"/>
              <a:ext cx="495828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0771C37-657D-D859-AFDF-98A5933DD3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1691" y="4430640"/>
                <a:ext cx="50659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2BFBF85-1261-5B22-D7F9-4BF56D897BB1}"/>
              </a:ext>
            </a:extLst>
          </p:cNvPr>
          <p:cNvSpPr txBox="1"/>
          <p:nvPr/>
        </p:nvSpPr>
        <p:spPr>
          <a:xfrm>
            <a:off x="6363419" y="352112"/>
            <a:ext cx="550026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mat&lt;95;</a:t>
            </a: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mat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field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value</a:t>
            </a:r>
            <a:r>
              <a:rPr lang="ko-KR" altLang="en-US" dirty="0">
                <a:latin typeface="+mj-ea"/>
                <a:ea typeface="+mj-ea"/>
              </a:rPr>
              <a:t>값 </a:t>
            </a:r>
            <a:r>
              <a:rPr lang="en-US" altLang="ko-KR" dirty="0">
                <a:latin typeface="+mj-ea"/>
                <a:ea typeface="+mj-ea"/>
              </a:rPr>
              <a:t>95 </a:t>
            </a:r>
            <a:r>
              <a:rPr lang="ko-KR" altLang="en-US" dirty="0">
                <a:latin typeface="+mj-ea"/>
                <a:ea typeface="+mj-ea"/>
              </a:rPr>
              <a:t>미만의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정보를 조회한다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sz="1800" dirty="0">
                <a:latin typeface="+mj-ea"/>
                <a:ea typeface="+mj-ea"/>
              </a:rPr>
              <a:t> 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mat&gt;95 and 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&gt;95;</a:t>
            </a: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mat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field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value</a:t>
            </a:r>
            <a:r>
              <a:rPr lang="ko-KR" altLang="en-US" dirty="0">
                <a:latin typeface="+mj-ea"/>
                <a:ea typeface="+mj-ea"/>
              </a:rPr>
              <a:t>값 </a:t>
            </a:r>
            <a:r>
              <a:rPr lang="en-US" altLang="ko-KR" dirty="0">
                <a:latin typeface="+mj-ea"/>
                <a:ea typeface="+mj-ea"/>
              </a:rPr>
              <a:t>95 </a:t>
            </a:r>
            <a:r>
              <a:rPr lang="ko-KR" altLang="en-US" dirty="0">
                <a:latin typeface="+mj-ea"/>
                <a:ea typeface="+mj-ea"/>
              </a:rPr>
              <a:t>미만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그리고</a:t>
            </a: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 field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value</a:t>
            </a:r>
            <a:r>
              <a:rPr lang="ko-KR" altLang="en-US" dirty="0">
                <a:latin typeface="+mj-ea"/>
                <a:ea typeface="+mj-ea"/>
              </a:rPr>
              <a:t>값 </a:t>
            </a:r>
            <a:r>
              <a:rPr lang="en-US" altLang="ko-KR" dirty="0">
                <a:latin typeface="+mj-ea"/>
                <a:ea typeface="+mj-ea"/>
              </a:rPr>
              <a:t>95 </a:t>
            </a:r>
            <a:r>
              <a:rPr lang="ko-KR" altLang="en-US" dirty="0">
                <a:latin typeface="+mj-ea"/>
                <a:ea typeface="+mj-ea"/>
              </a:rPr>
              <a:t>미만의 정보를 조회한다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sz="1800" dirty="0">
                <a:latin typeface="+mj-ea"/>
                <a:ea typeface="+mj-ea"/>
              </a:rPr>
              <a:t> )</a:t>
            </a: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mat&gt;95 or 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&gt;95;</a:t>
            </a: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mat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field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value</a:t>
            </a:r>
            <a:r>
              <a:rPr lang="ko-KR" altLang="en-US" dirty="0">
                <a:latin typeface="+mj-ea"/>
                <a:ea typeface="+mj-ea"/>
              </a:rPr>
              <a:t>값 </a:t>
            </a:r>
            <a:r>
              <a:rPr lang="en-US" altLang="ko-KR" dirty="0">
                <a:latin typeface="+mj-ea"/>
                <a:ea typeface="+mj-ea"/>
              </a:rPr>
              <a:t>95 </a:t>
            </a:r>
            <a:r>
              <a:rPr lang="ko-KR" altLang="en-US" dirty="0">
                <a:latin typeface="+mj-ea"/>
                <a:ea typeface="+mj-ea"/>
              </a:rPr>
              <a:t>미만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또는</a:t>
            </a: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 field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value</a:t>
            </a:r>
            <a:r>
              <a:rPr lang="ko-KR" altLang="en-US" dirty="0">
                <a:latin typeface="+mj-ea"/>
                <a:ea typeface="+mj-ea"/>
              </a:rPr>
              <a:t>값 </a:t>
            </a:r>
            <a:r>
              <a:rPr lang="en-US" altLang="ko-KR" dirty="0">
                <a:latin typeface="+mj-ea"/>
                <a:ea typeface="+mj-ea"/>
              </a:rPr>
              <a:t>95 </a:t>
            </a:r>
            <a:r>
              <a:rPr lang="ko-KR" altLang="en-US" dirty="0">
                <a:latin typeface="+mj-ea"/>
                <a:ea typeface="+mj-ea"/>
              </a:rPr>
              <a:t>미만의 정보를 조회한다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sz="1800" dirty="0">
                <a:latin typeface="+mj-ea"/>
                <a:ea typeface="+mj-ea"/>
              </a:rPr>
              <a:t> )</a:t>
            </a:r>
          </a:p>
          <a:p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753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985293A-C13C-F741-6F62-40A9EA911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88" y="375944"/>
            <a:ext cx="6815461" cy="61717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xmlns="" id="{BDD530D9-C511-3912-669F-A5F80BD42F9E}"/>
                  </a:ext>
                </a:extLst>
              </p14:cNvPr>
              <p14:cNvContentPartPr/>
              <p14:nvPr/>
            </p14:nvContentPartPr>
            <p14:xfrm>
              <a:off x="1177451" y="534360"/>
              <a:ext cx="588168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DD530D9-C511-3912-669F-A5F80BD42F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3451" y="426720"/>
                <a:ext cx="5989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xmlns="" id="{7D4595D7-0317-4B90-2C23-F43472FA5A4A}"/>
                  </a:ext>
                </a:extLst>
              </p14:cNvPr>
              <p14:cNvContentPartPr/>
              <p14:nvPr/>
            </p14:nvContentPartPr>
            <p14:xfrm>
              <a:off x="1205171" y="1462800"/>
              <a:ext cx="493992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D4595D7-0317-4B90-2C23-F43472FA5A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1171" y="1354800"/>
                <a:ext cx="5047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xmlns="" id="{577C7C2B-411B-1E34-DBAF-F40311D332E4}"/>
                  </a:ext>
                </a:extLst>
              </p14:cNvPr>
              <p14:cNvContentPartPr/>
              <p14:nvPr/>
            </p14:nvContentPartPr>
            <p14:xfrm>
              <a:off x="1218851" y="3222120"/>
              <a:ext cx="278208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77C7C2B-411B-1E34-DBAF-F40311D332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4851" y="3114480"/>
                <a:ext cx="28897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7DA8C23-F656-0E3B-6F14-1B04F5D25AB2}"/>
              </a:ext>
            </a:extLst>
          </p:cNvPr>
          <p:cNvSpPr txBox="1"/>
          <p:nvPr/>
        </p:nvSpPr>
        <p:spPr>
          <a:xfrm>
            <a:off x="7329055" y="352112"/>
            <a:ext cx="453463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update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set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=95,mat=91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name=‘</a:t>
            </a:r>
            <a:r>
              <a:rPr lang="ko-KR" altLang="en-US" dirty="0">
                <a:latin typeface="+mj-ea"/>
                <a:ea typeface="+mj-ea"/>
              </a:rPr>
              <a:t>모모</a:t>
            </a:r>
            <a:r>
              <a:rPr lang="en-US" altLang="ko-KR" dirty="0">
                <a:latin typeface="+mj-ea"/>
                <a:ea typeface="+mj-ea"/>
              </a:rPr>
              <a:t>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(name field</a:t>
            </a:r>
            <a:r>
              <a:rPr lang="ko-KR" altLang="en-US" dirty="0">
                <a:latin typeface="+mj-ea"/>
                <a:ea typeface="+mj-ea"/>
              </a:rPr>
              <a:t>의 모모를 찾아서 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 field</a:t>
            </a:r>
            <a:r>
              <a:rPr lang="ko-KR" altLang="en-US" dirty="0">
                <a:latin typeface="+mj-ea"/>
                <a:ea typeface="+mj-ea"/>
              </a:rPr>
              <a:t>의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값을 </a:t>
            </a:r>
            <a:r>
              <a:rPr lang="en-US" altLang="ko-KR" dirty="0">
                <a:latin typeface="+mj-ea"/>
                <a:ea typeface="+mj-ea"/>
              </a:rPr>
              <a:t>95, mat field</a:t>
            </a:r>
            <a:r>
              <a:rPr lang="ko-KR" altLang="en-US" dirty="0">
                <a:latin typeface="+mj-ea"/>
                <a:ea typeface="+mj-ea"/>
              </a:rPr>
              <a:t>의 값을 </a:t>
            </a:r>
            <a:r>
              <a:rPr lang="en-US" altLang="ko-KR" dirty="0">
                <a:latin typeface="+mj-ea"/>
                <a:ea typeface="+mj-ea"/>
              </a:rPr>
              <a:t>91</a:t>
            </a:r>
            <a:r>
              <a:rPr lang="ko-KR" altLang="en-US" dirty="0">
                <a:latin typeface="+mj-ea"/>
                <a:ea typeface="+mj-ea"/>
              </a:rPr>
              <a:t>로 새로 입력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update</a:t>
            </a:r>
            <a:r>
              <a:rPr lang="ko-KR" altLang="en-US" dirty="0">
                <a:latin typeface="+mj-ea"/>
                <a:ea typeface="+mj-ea"/>
              </a:rPr>
              <a:t>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name=‘</a:t>
            </a:r>
            <a:r>
              <a:rPr lang="ko-KR" altLang="en-US" dirty="0">
                <a:latin typeface="+mj-ea"/>
                <a:ea typeface="+mj-ea"/>
              </a:rPr>
              <a:t>모모</a:t>
            </a:r>
            <a:r>
              <a:rPr lang="en-US" altLang="ko-KR" dirty="0">
                <a:latin typeface="+mj-ea"/>
                <a:ea typeface="+mj-ea"/>
              </a:rPr>
              <a:t>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name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field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value</a:t>
            </a:r>
            <a:r>
              <a:rPr lang="ko-KR" altLang="en-US" dirty="0">
                <a:latin typeface="+mj-ea"/>
                <a:ea typeface="+mj-ea"/>
              </a:rPr>
              <a:t>값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모모 정보를 조회한다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sz="1800" dirty="0" err="1">
                <a:latin typeface="+mj-ea"/>
                <a:ea typeface="+mj-ea"/>
              </a:rPr>
              <a:t>eng</a:t>
            </a:r>
            <a:r>
              <a:rPr lang="ko-KR" altLang="en-US" sz="1800" dirty="0">
                <a:latin typeface="+mj-ea"/>
                <a:ea typeface="+mj-ea"/>
              </a:rPr>
              <a:t>과 </a:t>
            </a:r>
            <a:r>
              <a:rPr lang="en-US" altLang="ko-KR" sz="1800" dirty="0">
                <a:latin typeface="+mj-ea"/>
                <a:ea typeface="+mj-ea"/>
              </a:rPr>
              <a:t>mat</a:t>
            </a:r>
            <a:r>
              <a:rPr lang="ko-KR" altLang="en-US" sz="1800" dirty="0">
                <a:latin typeface="+mj-ea"/>
                <a:ea typeface="+mj-ea"/>
              </a:rPr>
              <a:t>의 값이 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sz="1800" dirty="0">
                <a:latin typeface="+mj-ea"/>
                <a:ea typeface="+mj-ea"/>
              </a:rPr>
              <a:t>95 </a:t>
            </a:r>
            <a:r>
              <a:rPr lang="ko-KR" altLang="en-US" sz="1800" dirty="0">
                <a:latin typeface="+mj-ea"/>
                <a:ea typeface="+mj-ea"/>
              </a:rPr>
              <a:t>와 </a:t>
            </a:r>
            <a:r>
              <a:rPr lang="en-US" altLang="ko-KR" sz="1800" dirty="0">
                <a:latin typeface="+mj-ea"/>
                <a:ea typeface="+mj-ea"/>
              </a:rPr>
              <a:t>91</a:t>
            </a:r>
            <a:r>
              <a:rPr lang="ko-KR" altLang="en-US" sz="1800" dirty="0">
                <a:latin typeface="+mj-ea"/>
                <a:ea typeface="+mj-ea"/>
              </a:rPr>
              <a:t>로 바뀐 것을 확인 할 수 있다</a:t>
            </a:r>
            <a:r>
              <a:rPr lang="en-US" altLang="ko-KR" sz="1800" dirty="0">
                <a:latin typeface="+mj-ea"/>
                <a:ea typeface="+mj-ea"/>
              </a:rPr>
              <a:t>.)</a:t>
            </a: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; </a:t>
            </a:r>
          </a:p>
          <a:p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ko-KR" altLang="en-US" sz="1800" dirty="0">
                <a:latin typeface="+mj-ea"/>
                <a:ea typeface="+mj-ea"/>
              </a:rPr>
              <a:t>의 입력된 정보 조회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</a:p>
          <a:p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4148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75E904D-932E-EC94-EEC2-9E2A05F4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60" y="485364"/>
            <a:ext cx="6953490" cy="59684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xmlns="" id="{067FEC03-9B9E-9993-9585-7113BC8A510D}"/>
                  </a:ext>
                </a:extLst>
              </p14:cNvPr>
              <p14:cNvContentPartPr/>
              <p14:nvPr/>
            </p14:nvContentPartPr>
            <p14:xfrm>
              <a:off x="1523411" y="728400"/>
              <a:ext cx="54579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67FEC03-9B9E-9993-9585-7113BC8A51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9771" y="620400"/>
                <a:ext cx="5565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972733AA-E269-F8F9-5A4B-F272129FF081}"/>
                  </a:ext>
                </a:extLst>
              </p14:cNvPr>
              <p14:cNvContentPartPr/>
              <p14:nvPr/>
            </p14:nvContentPartPr>
            <p14:xfrm>
              <a:off x="1510091" y="672960"/>
              <a:ext cx="538992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72733AA-E269-F8F9-5A4B-F272129FF0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56091" y="564960"/>
                <a:ext cx="5497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xmlns="" id="{B7297E12-387E-B87B-D155-D6A650F09BF4}"/>
                  </a:ext>
                </a:extLst>
              </p14:cNvPr>
              <p14:cNvContentPartPr/>
              <p14:nvPr/>
            </p14:nvContentPartPr>
            <p14:xfrm>
              <a:off x="1523411" y="1947720"/>
              <a:ext cx="375588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7297E12-387E-B87B-D155-D6A650F09B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69771" y="1839720"/>
                <a:ext cx="38635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8351BF2-EF3D-AF6C-ACDD-B39D732FB331}"/>
              </a:ext>
            </a:extLst>
          </p:cNvPr>
          <p:cNvSpPr txBox="1"/>
          <p:nvPr/>
        </p:nvSpPr>
        <p:spPr>
          <a:xfrm>
            <a:off x="7431232" y="485364"/>
            <a:ext cx="44975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update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set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=95,mat=91;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 field</a:t>
            </a:r>
            <a:r>
              <a:rPr lang="ko-KR" altLang="en-US" dirty="0">
                <a:latin typeface="+mj-ea"/>
                <a:ea typeface="+mj-ea"/>
              </a:rPr>
              <a:t>의 전체 값을 </a:t>
            </a:r>
            <a:r>
              <a:rPr lang="en-US" altLang="ko-KR" dirty="0">
                <a:latin typeface="+mj-ea"/>
                <a:ea typeface="+mj-ea"/>
              </a:rPr>
              <a:t>95, </a:t>
            </a:r>
          </a:p>
          <a:p>
            <a:r>
              <a:rPr lang="en-US" altLang="ko-KR" dirty="0">
                <a:latin typeface="+mj-ea"/>
                <a:ea typeface="+mj-ea"/>
              </a:rPr>
              <a:t> mat field</a:t>
            </a:r>
            <a:r>
              <a:rPr lang="ko-KR" altLang="en-US" dirty="0">
                <a:latin typeface="+mj-ea"/>
                <a:ea typeface="+mj-ea"/>
              </a:rPr>
              <a:t>의 전체 값을 </a:t>
            </a:r>
            <a:r>
              <a:rPr lang="en-US" altLang="ko-KR" dirty="0">
                <a:latin typeface="+mj-ea"/>
                <a:ea typeface="+mj-ea"/>
              </a:rPr>
              <a:t>91</a:t>
            </a:r>
            <a:r>
              <a:rPr lang="ko-KR" altLang="en-US" dirty="0">
                <a:latin typeface="+mj-ea"/>
                <a:ea typeface="+mj-ea"/>
              </a:rPr>
              <a:t>로 새로 입력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update</a:t>
            </a:r>
            <a:r>
              <a:rPr lang="ko-KR" altLang="en-US" dirty="0">
                <a:latin typeface="+mj-ea"/>
                <a:ea typeface="+mj-ea"/>
              </a:rPr>
              <a:t>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ko-KR" altLang="en-US" sz="1800" dirty="0">
                <a:latin typeface="+mj-ea"/>
                <a:ea typeface="+mj-ea"/>
              </a:rPr>
              <a:t>의 입력된 정보 조회 </a:t>
            </a:r>
            <a:r>
              <a:rPr lang="en-US" altLang="ko-KR" sz="1800" dirty="0">
                <a:latin typeface="+mj-ea"/>
                <a:ea typeface="+mj-ea"/>
              </a:rPr>
              <a:t>- </a:t>
            </a:r>
          </a:p>
          <a:p>
            <a:r>
              <a:rPr lang="ko-KR" altLang="en-US" sz="1800" dirty="0">
                <a:latin typeface="+mj-ea"/>
                <a:ea typeface="+mj-ea"/>
              </a:rPr>
              <a:t> 모든 멤버들의 </a:t>
            </a:r>
            <a:r>
              <a:rPr lang="en-US" altLang="ko-KR" sz="1800" dirty="0" err="1">
                <a:latin typeface="+mj-ea"/>
                <a:ea typeface="+mj-ea"/>
              </a:rPr>
              <a:t>eng</a:t>
            </a:r>
            <a:r>
              <a:rPr lang="en-US" altLang="ko-KR" sz="1800" dirty="0">
                <a:latin typeface="+mj-ea"/>
                <a:ea typeface="+mj-ea"/>
              </a:rPr>
              <a:t> field </a:t>
            </a:r>
            <a:r>
              <a:rPr lang="ko-KR" altLang="en-US" sz="1800" dirty="0">
                <a:latin typeface="+mj-ea"/>
                <a:ea typeface="+mj-ea"/>
              </a:rPr>
              <a:t>값과 </a:t>
            </a:r>
            <a:r>
              <a:rPr lang="en-US" altLang="ko-KR" sz="1800" dirty="0">
                <a:latin typeface="+mj-ea"/>
                <a:ea typeface="+mj-ea"/>
              </a:rPr>
              <a:t>mat </a:t>
            </a:r>
            <a:r>
              <a:rPr lang="en-US" altLang="ko-KR" dirty="0">
                <a:latin typeface="+mj-ea"/>
                <a:ea typeface="+mj-ea"/>
              </a:rPr>
              <a:t>field</a:t>
            </a:r>
            <a:r>
              <a:rPr lang="ko-KR" altLang="en-US" dirty="0">
                <a:latin typeface="+mj-ea"/>
                <a:ea typeface="+mj-ea"/>
              </a:rPr>
              <a:t>의 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값들이 </a:t>
            </a:r>
            <a:r>
              <a:rPr lang="en-US" altLang="ko-KR" dirty="0">
                <a:latin typeface="+mj-ea"/>
                <a:ea typeface="+mj-ea"/>
              </a:rPr>
              <a:t>95</a:t>
            </a:r>
            <a:r>
              <a:rPr lang="ko-KR" altLang="en-US" dirty="0">
                <a:latin typeface="+mj-ea"/>
                <a:ea typeface="+mj-ea"/>
              </a:rPr>
              <a:t>와 </a:t>
            </a:r>
            <a:r>
              <a:rPr lang="en-US" altLang="ko-KR" dirty="0">
                <a:latin typeface="+mj-ea"/>
                <a:ea typeface="+mj-ea"/>
              </a:rPr>
              <a:t>91</a:t>
            </a:r>
            <a:r>
              <a:rPr lang="ko-KR" altLang="en-US" dirty="0">
                <a:latin typeface="+mj-ea"/>
                <a:ea typeface="+mj-ea"/>
              </a:rPr>
              <a:t>로 변경된 것을 확인 할 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수 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</a:p>
          <a:p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5378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0D82E4F-5259-C1CA-65EF-FFAE51129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20" y="476029"/>
            <a:ext cx="7156125" cy="59247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xmlns="" id="{E2F6044D-2E7D-91F3-9F5C-83CCEF881DEA}"/>
                  </a:ext>
                </a:extLst>
              </p14:cNvPr>
              <p14:cNvContentPartPr/>
              <p14:nvPr/>
            </p14:nvContentPartPr>
            <p14:xfrm>
              <a:off x="1454291" y="714360"/>
              <a:ext cx="56937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2F6044D-2E7D-91F3-9F5C-83CCEF881D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0651" y="606720"/>
                <a:ext cx="5801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B190A727-B43B-E526-245E-225C6F1FEC89}"/>
                  </a:ext>
                </a:extLst>
              </p14:cNvPr>
              <p14:cNvContentPartPr/>
              <p14:nvPr/>
            </p14:nvContentPartPr>
            <p14:xfrm>
              <a:off x="1371131" y="1559640"/>
              <a:ext cx="592848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190A727-B43B-E526-245E-225C6F1FEC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7491" y="1452000"/>
                <a:ext cx="6036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xmlns="" id="{D23E4B20-00D1-7D52-A8C2-5527308F2E5B}"/>
                  </a:ext>
                </a:extLst>
              </p14:cNvPr>
              <p14:cNvContentPartPr/>
              <p14:nvPr/>
            </p14:nvContentPartPr>
            <p14:xfrm>
              <a:off x="1398851" y="2474040"/>
              <a:ext cx="350568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23E4B20-00D1-7D52-A8C2-5527308F2E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45211" y="2366400"/>
                <a:ext cx="3613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xmlns="" id="{96D7EF2A-E4F6-AED8-25A1-C3E6FCC7095A}"/>
                  </a:ext>
                </a:extLst>
              </p14:cNvPr>
              <p14:cNvContentPartPr/>
              <p14:nvPr/>
            </p14:nvContentPartPr>
            <p14:xfrm>
              <a:off x="1454291" y="2432640"/>
              <a:ext cx="380412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6D7EF2A-E4F6-AED8-25A1-C3E6FCC709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00651" y="2324640"/>
                <a:ext cx="39117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91EF84C-714D-A8C0-9550-8AA575ABBEA8}"/>
              </a:ext>
            </a:extLst>
          </p:cNvPr>
          <p:cNvSpPr txBox="1"/>
          <p:nvPr/>
        </p:nvSpPr>
        <p:spPr>
          <a:xfrm>
            <a:off x="7513045" y="476029"/>
            <a:ext cx="456811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delete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from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name=‘</a:t>
            </a:r>
            <a:r>
              <a:rPr lang="ko-KR" altLang="en-US" dirty="0">
                <a:latin typeface="+mj-ea"/>
                <a:ea typeface="+mj-ea"/>
              </a:rPr>
              <a:t>모모</a:t>
            </a:r>
            <a:r>
              <a:rPr lang="en-US" altLang="ko-KR" dirty="0">
                <a:latin typeface="+mj-ea"/>
                <a:ea typeface="+mj-ea"/>
              </a:rPr>
              <a:t>’;</a:t>
            </a: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name field</a:t>
            </a:r>
            <a:r>
              <a:rPr lang="ko-KR" altLang="en-US" dirty="0">
                <a:latin typeface="+mj-ea"/>
                <a:ea typeface="+mj-ea"/>
              </a:rPr>
              <a:t>의 모모 값을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삭제한다</a:t>
            </a:r>
            <a:r>
              <a:rPr lang="en-US" altLang="ko-KR" dirty="0">
                <a:latin typeface="+mj-ea"/>
                <a:ea typeface="+mj-ea"/>
              </a:rPr>
              <a:t>.)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 where name=‘</a:t>
            </a:r>
            <a:r>
              <a:rPr lang="ko-KR" altLang="en-US" sz="1800" dirty="0">
                <a:latin typeface="+mj-ea"/>
                <a:ea typeface="+mj-ea"/>
              </a:rPr>
              <a:t>모모</a:t>
            </a:r>
            <a:r>
              <a:rPr lang="en-US" altLang="ko-KR" sz="1800" dirty="0">
                <a:latin typeface="+mj-ea"/>
                <a:ea typeface="+mj-ea"/>
              </a:rPr>
              <a:t>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name field</a:t>
            </a:r>
            <a:r>
              <a:rPr lang="ko-KR" altLang="en-US" dirty="0">
                <a:latin typeface="+mj-ea"/>
                <a:ea typeface="+mj-ea"/>
              </a:rPr>
              <a:t>의 모모 값을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조회한다</a:t>
            </a:r>
            <a:r>
              <a:rPr lang="en-US" altLang="ko-KR" dirty="0">
                <a:latin typeface="+mj-ea"/>
                <a:ea typeface="+mj-ea"/>
              </a:rPr>
              <a:t>. - </a:t>
            </a:r>
            <a:r>
              <a:rPr lang="ko-KR" altLang="en-US" dirty="0">
                <a:latin typeface="+mj-ea"/>
                <a:ea typeface="+mj-ea"/>
              </a:rPr>
              <a:t>삭제 했기 때문에 </a:t>
            </a:r>
            <a:r>
              <a:rPr lang="ko-KR" altLang="en-US" dirty="0" err="1">
                <a:latin typeface="+mj-ea"/>
                <a:ea typeface="+mj-ea"/>
              </a:rPr>
              <a:t>비어있는</a:t>
            </a:r>
            <a:r>
              <a:rPr lang="ko-KR" altLang="en-US" dirty="0">
                <a:latin typeface="+mj-ea"/>
                <a:ea typeface="+mj-ea"/>
              </a:rPr>
              <a:t> 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것으로 확인 가능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ko-KR" altLang="en-US" sz="1800" dirty="0">
                <a:latin typeface="+mj-ea"/>
                <a:ea typeface="+mj-ea"/>
              </a:rPr>
              <a:t>의 입력된 정보 조회 </a:t>
            </a:r>
            <a:r>
              <a:rPr lang="en-US" altLang="ko-KR" sz="1800" dirty="0">
                <a:latin typeface="+mj-ea"/>
                <a:ea typeface="+mj-ea"/>
              </a:rPr>
              <a:t>- </a:t>
            </a: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삭제된 모모의 값을 제외한 </a:t>
            </a:r>
            <a:r>
              <a:rPr lang="en-US" altLang="ko-KR" dirty="0">
                <a:latin typeface="+mj-ea"/>
                <a:ea typeface="+mj-ea"/>
              </a:rPr>
              <a:t>8</a:t>
            </a:r>
            <a:r>
              <a:rPr lang="ko-KR" altLang="en-US" dirty="0">
                <a:latin typeface="+mj-ea"/>
                <a:ea typeface="+mj-ea"/>
              </a:rPr>
              <a:t>건 조회가능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9591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02C5F9E-6BB8-0040-FBAB-A070BDD1B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76" y="399991"/>
            <a:ext cx="11458773" cy="33837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xmlns="" id="{2243AE5C-8129-9299-5373-B86129338927}"/>
                  </a:ext>
                </a:extLst>
              </p14:cNvPr>
              <p14:cNvContentPartPr/>
              <p14:nvPr/>
            </p14:nvContentPartPr>
            <p14:xfrm>
              <a:off x="2673611" y="836400"/>
              <a:ext cx="660744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243AE5C-8129-9299-5373-B861293389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3611" y="656760"/>
                <a:ext cx="67870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3611E315-460B-29A8-D6B1-EC5E76B72346}"/>
                  </a:ext>
                </a:extLst>
              </p14:cNvPr>
              <p14:cNvContentPartPr/>
              <p14:nvPr/>
            </p14:nvContentPartPr>
            <p14:xfrm>
              <a:off x="2714651" y="670080"/>
              <a:ext cx="729252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611E315-460B-29A8-D6B1-EC5E76B723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5011" y="490440"/>
                <a:ext cx="7472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xmlns="" id="{91026BF2-F190-8DBC-DFC9-9E983419B5E5}"/>
                  </a:ext>
                </a:extLst>
              </p14:cNvPr>
              <p14:cNvContentPartPr/>
              <p14:nvPr/>
            </p14:nvContentPartPr>
            <p14:xfrm>
              <a:off x="2604491" y="2623800"/>
              <a:ext cx="754920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1026BF2-F190-8DBC-DFC9-9E983419B5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14491" y="2443800"/>
                <a:ext cx="772884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93C4090-C919-C2B2-6F28-C75941AC6268}"/>
              </a:ext>
            </a:extLst>
          </p:cNvPr>
          <p:cNvSpPr txBox="1"/>
          <p:nvPr/>
        </p:nvSpPr>
        <p:spPr>
          <a:xfrm>
            <a:off x="371275" y="3949750"/>
            <a:ext cx="996421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delete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from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모든 값들을 삭제한다</a:t>
            </a:r>
            <a:r>
              <a:rPr lang="en-US" altLang="ko-KR" sz="2000" dirty="0">
                <a:latin typeface="+mj-ea"/>
                <a:ea typeface="+mj-ea"/>
              </a:rPr>
              <a:t>.)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select * from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입력된 정보 조회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모두 삭제 했기 때문에 빈 값으로 조회 된다</a:t>
            </a:r>
            <a:r>
              <a:rPr lang="en-US" altLang="ko-KR" sz="2000" dirty="0">
                <a:latin typeface="+mj-ea"/>
                <a:ea typeface="+mj-ea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039568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EF0F28F-C6EE-C5CB-B2B2-20C5DDF73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74" y="400722"/>
            <a:ext cx="9101626" cy="5238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xmlns="" id="{649B27B7-5AC2-FF3C-9C5A-BBA4A3FDA707}"/>
                  </a:ext>
                </a:extLst>
              </p14:cNvPr>
              <p14:cNvContentPartPr/>
              <p14:nvPr/>
            </p14:nvContentPartPr>
            <p14:xfrm>
              <a:off x="1079891" y="562080"/>
              <a:ext cx="813204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49B27B7-5AC2-FF3C-9C5A-BBA4A3FDA7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6251" y="454440"/>
                <a:ext cx="8239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xmlns="" id="{C892663F-7D8A-DC12-083A-3F837C2F2851}"/>
                  </a:ext>
                </a:extLst>
              </p14:cNvPr>
              <p14:cNvContentPartPr/>
              <p14:nvPr/>
            </p14:nvContentPartPr>
            <p14:xfrm>
              <a:off x="1135691" y="1130160"/>
              <a:ext cx="804852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892663F-7D8A-DC12-083A-3F837C2F28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1691" y="1022160"/>
                <a:ext cx="8156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xmlns="" id="{462A9560-CD73-2E5C-C9E9-83A87D3599A3}"/>
                  </a:ext>
                </a:extLst>
              </p14:cNvPr>
              <p14:cNvContentPartPr/>
              <p14:nvPr/>
            </p14:nvContentPartPr>
            <p14:xfrm>
              <a:off x="1135691" y="1739640"/>
              <a:ext cx="822852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62A9560-CD73-2E5C-C9E9-83A87D3599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1691" y="1632000"/>
                <a:ext cx="8336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xmlns="" id="{85EEFFA0-69B0-2A29-53C4-F8E12F8DC072}"/>
                  </a:ext>
                </a:extLst>
              </p14:cNvPr>
              <p14:cNvContentPartPr/>
              <p14:nvPr/>
            </p14:nvContentPartPr>
            <p14:xfrm>
              <a:off x="1122011" y="2321760"/>
              <a:ext cx="814572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5EEFFA0-69B0-2A29-53C4-F8E12F8DC07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8011" y="2213760"/>
                <a:ext cx="8253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xmlns="" id="{50732E97-17A8-B24B-267B-B8C269C63C61}"/>
                  </a:ext>
                </a:extLst>
              </p14:cNvPr>
              <p14:cNvContentPartPr/>
              <p14:nvPr/>
            </p14:nvContentPartPr>
            <p14:xfrm>
              <a:off x="1122011" y="2917560"/>
              <a:ext cx="81561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0732E97-17A8-B24B-267B-B8C269C63C6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8011" y="2809560"/>
                <a:ext cx="8263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xmlns="" id="{176742EF-BF6C-0090-2651-A03D146B6E71}"/>
                  </a:ext>
                </a:extLst>
              </p14:cNvPr>
              <p14:cNvContentPartPr/>
              <p14:nvPr/>
            </p14:nvContentPartPr>
            <p14:xfrm>
              <a:off x="1122011" y="3527040"/>
              <a:ext cx="797868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76742EF-BF6C-0090-2651-A03D146B6E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8011" y="3419040"/>
                <a:ext cx="8086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xmlns="" id="{AA52AA87-4EFC-7DB6-2842-10A993CA271D}"/>
                  </a:ext>
                </a:extLst>
              </p14:cNvPr>
              <p14:cNvContentPartPr/>
              <p14:nvPr/>
            </p14:nvContentPartPr>
            <p14:xfrm>
              <a:off x="1135691" y="4136520"/>
              <a:ext cx="811260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A52AA87-4EFC-7DB6-2842-10A993CA271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1691" y="4028880"/>
                <a:ext cx="8220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xmlns="" id="{25DC5677-7E91-49F6-158E-375EDC6F59C8}"/>
                  </a:ext>
                </a:extLst>
              </p14:cNvPr>
              <p14:cNvContentPartPr/>
              <p14:nvPr/>
            </p14:nvContentPartPr>
            <p14:xfrm>
              <a:off x="1135691" y="4732320"/>
              <a:ext cx="808992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25DC5677-7E91-49F6-158E-375EDC6F59C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81691" y="4624680"/>
                <a:ext cx="8197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xmlns="" id="{3D215B90-1451-C6C0-1DC0-1B8BD4AA009B}"/>
                  </a:ext>
                </a:extLst>
              </p14:cNvPr>
              <p14:cNvContentPartPr/>
              <p14:nvPr/>
            </p14:nvContentPartPr>
            <p14:xfrm>
              <a:off x="1135691" y="5286360"/>
              <a:ext cx="805068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3D215B90-1451-C6C0-1DC0-1B8BD4AA009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81691" y="5178720"/>
                <a:ext cx="81583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7E4CAB5-4C17-113A-9803-1278EAACDAE0}"/>
              </a:ext>
            </a:extLst>
          </p:cNvPr>
          <p:cNvSpPr txBox="1"/>
          <p:nvPr/>
        </p:nvSpPr>
        <p:spPr>
          <a:xfrm>
            <a:off x="347174" y="5650059"/>
            <a:ext cx="1143975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나연</a:t>
            </a:r>
            <a:r>
              <a:rPr lang="en-US" altLang="ko-KR" sz="2000" dirty="0">
                <a:latin typeface="+mj-ea"/>
                <a:ea typeface="+mj-ea"/>
              </a:rPr>
              <a:t>’,209901,95,100,95);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그 외 멤버들의 정보를 다시 재 입력 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9155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257F6EF-7BDD-87FE-4D75-2A5058C8A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94" y="395121"/>
            <a:ext cx="7529755" cy="51367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xmlns="" id="{DB9A8BA7-6977-D5B7-08C4-891335BE0046}"/>
                  </a:ext>
                </a:extLst>
              </p14:cNvPr>
              <p14:cNvContentPartPr/>
              <p14:nvPr/>
            </p14:nvContentPartPr>
            <p14:xfrm>
              <a:off x="1648331" y="631560"/>
              <a:ext cx="399780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B9A8BA7-6977-D5B7-08C4-891335BE00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4331" y="523560"/>
                <a:ext cx="41054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C88F0CD-6FFF-0175-2633-D2DED7AFA389}"/>
              </a:ext>
            </a:extLst>
          </p:cNvPr>
          <p:cNvSpPr txBox="1"/>
          <p:nvPr/>
        </p:nvSpPr>
        <p:spPr>
          <a:xfrm>
            <a:off x="8109091" y="408976"/>
            <a:ext cx="37069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; </a:t>
            </a:r>
          </a:p>
          <a:p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ko-KR" altLang="en-US" sz="1800" dirty="0">
                <a:latin typeface="+mj-ea"/>
                <a:ea typeface="+mj-ea"/>
              </a:rPr>
              <a:t>의 정보 조회</a:t>
            </a:r>
            <a:r>
              <a:rPr lang="en-US" altLang="ko-KR" sz="1800" dirty="0">
                <a:latin typeface="+mj-ea"/>
                <a:ea typeface="+mj-ea"/>
              </a:rPr>
              <a:t> - </a:t>
            </a:r>
            <a:r>
              <a:rPr lang="ko-KR" altLang="en-US" sz="1800" dirty="0">
                <a:latin typeface="+mj-ea"/>
                <a:ea typeface="+mj-ea"/>
              </a:rPr>
              <a:t>앞에서   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재입력한 </a:t>
            </a:r>
            <a:r>
              <a:rPr lang="en-US" altLang="ko-KR" sz="1800" dirty="0">
                <a:latin typeface="+mj-ea"/>
                <a:ea typeface="+mj-ea"/>
              </a:rPr>
              <a:t>9</a:t>
            </a:r>
            <a:r>
              <a:rPr lang="ko-KR" altLang="en-US" sz="1800" dirty="0">
                <a:latin typeface="+mj-ea"/>
                <a:ea typeface="+mj-ea"/>
              </a:rPr>
              <a:t>건의 멤버들의 이름</a:t>
            </a:r>
            <a:r>
              <a:rPr lang="en-US" altLang="ko-KR" sz="1800" dirty="0">
                <a:latin typeface="+mj-ea"/>
                <a:ea typeface="+mj-ea"/>
              </a:rPr>
              <a:t>,  </a:t>
            </a: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학번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국어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영어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수학점수 들의  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조회를 할 수 있다</a:t>
            </a:r>
            <a:r>
              <a:rPr lang="en-US" altLang="ko-KR" sz="1800" dirty="0">
                <a:latin typeface="+mj-ea"/>
                <a:ea typeface="+mj-ea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7206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0D005F7-A081-D78B-D729-1A542692D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6" y="404690"/>
            <a:ext cx="6601088" cy="61319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823544F-D66F-FF94-8999-54A4A5C0F773}"/>
              </a:ext>
            </a:extLst>
          </p:cNvPr>
          <p:cNvSpPr txBox="1"/>
          <p:nvPr/>
        </p:nvSpPr>
        <p:spPr>
          <a:xfrm>
            <a:off x="6977194" y="404691"/>
            <a:ext cx="4838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show databases;</a:t>
            </a:r>
          </a:p>
          <a:p>
            <a:r>
              <a:rPr lang="en-US" altLang="ko-KR" sz="2400" dirty="0">
                <a:latin typeface="+mj-ea"/>
                <a:ea typeface="+mj-ea"/>
              </a:rPr>
              <a:t>(database</a:t>
            </a:r>
            <a:r>
              <a:rPr lang="ko-KR" altLang="en-US" sz="2400" dirty="0">
                <a:latin typeface="+mj-ea"/>
                <a:ea typeface="+mj-ea"/>
              </a:rPr>
              <a:t>에 있는 모든 항목      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보여주기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현재 내 </a:t>
            </a:r>
            <a:r>
              <a:rPr lang="en-US" altLang="ko-KR" sz="2400" dirty="0">
                <a:latin typeface="+mj-ea"/>
                <a:ea typeface="+mj-ea"/>
              </a:rPr>
              <a:t>database </a:t>
            </a:r>
            <a:r>
              <a:rPr lang="ko-KR" altLang="en-US" sz="2400" dirty="0">
                <a:latin typeface="+mj-ea"/>
                <a:ea typeface="+mj-ea"/>
              </a:rPr>
              <a:t>안에 있는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   </a:t>
            </a:r>
            <a:r>
              <a:rPr lang="ko-KR" altLang="en-US" sz="2400" dirty="0">
                <a:latin typeface="+mj-ea"/>
                <a:ea typeface="+mj-ea"/>
              </a:rPr>
              <a:t>정보 조회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31B508E5-8625-8771-7B3F-3FB9F7B3334E}"/>
                  </a:ext>
                </a:extLst>
              </p14:cNvPr>
              <p14:cNvContentPartPr/>
              <p14:nvPr/>
            </p14:nvContentPartPr>
            <p14:xfrm>
              <a:off x="2175011" y="795000"/>
              <a:ext cx="39891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1B508E5-8625-8771-7B3F-3FB9F7B333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5011" y="615000"/>
                <a:ext cx="41688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xmlns="" id="{69527CAA-AC3D-79F6-5F8E-D1320DEE69DA}"/>
                  </a:ext>
                </a:extLst>
              </p14:cNvPr>
              <p14:cNvContentPartPr/>
              <p14:nvPr/>
            </p14:nvContentPartPr>
            <p14:xfrm>
              <a:off x="2202731" y="628680"/>
              <a:ext cx="398088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9527CAA-AC3D-79F6-5F8E-D1320DEE69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12731" y="448680"/>
                <a:ext cx="416052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2296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8D64527-A2AA-F48E-CCC4-8E2DB9387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12" y="337889"/>
            <a:ext cx="7299092" cy="55676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xmlns="" id="{2058D09D-B68A-A1F3-8A20-8E4FDEFAC312}"/>
                  </a:ext>
                </a:extLst>
              </p14:cNvPr>
              <p14:cNvContentPartPr/>
              <p14:nvPr/>
            </p14:nvContentPartPr>
            <p14:xfrm>
              <a:off x="1260251" y="520680"/>
              <a:ext cx="377460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058D09D-B68A-A1F3-8A20-8E4FDEFAC3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6251" y="412680"/>
                <a:ext cx="3882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xmlns="" id="{B8FBF872-E490-CB49-16A4-74086CF158E5}"/>
                  </a:ext>
                </a:extLst>
              </p14:cNvPr>
              <p14:cNvContentPartPr/>
              <p14:nvPr/>
            </p14:nvContentPartPr>
            <p14:xfrm>
              <a:off x="1246571" y="2404920"/>
              <a:ext cx="618732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8FBF872-E490-CB49-16A4-74086CF158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2571" y="2296920"/>
                <a:ext cx="6294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xmlns="" id="{E40CD2EE-A3BD-444C-670F-3C700263381C}"/>
                  </a:ext>
                </a:extLst>
              </p14:cNvPr>
              <p14:cNvContentPartPr/>
              <p14:nvPr/>
            </p14:nvContentPartPr>
            <p14:xfrm>
              <a:off x="1287971" y="4358280"/>
              <a:ext cx="587844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40CD2EE-A3BD-444C-670F-3C70026338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33971" y="4250280"/>
                <a:ext cx="59860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91D67DC-F7C8-EAC8-92EA-9F3F94EA7437}"/>
              </a:ext>
            </a:extLst>
          </p:cNvPr>
          <p:cNvSpPr txBox="1"/>
          <p:nvPr/>
        </p:nvSpPr>
        <p:spPr>
          <a:xfrm>
            <a:off x="7790436" y="415225"/>
            <a:ext cx="415218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</a:t>
            </a:r>
            <a:r>
              <a:rPr lang="en-US" altLang="ko-KR" dirty="0">
                <a:latin typeface="+mj-ea"/>
                <a:ea typeface="+mj-ea"/>
              </a:rPr>
              <a:t>count(</a:t>
            </a:r>
            <a:r>
              <a:rPr lang="en-US" altLang="ko-KR" sz="1800" dirty="0">
                <a:latin typeface="+mj-ea"/>
                <a:ea typeface="+mj-ea"/>
              </a:rPr>
              <a:t>*)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; </a:t>
            </a:r>
          </a:p>
          <a:p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ko-KR" altLang="en-US" sz="1800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count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정보 조회</a:t>
            </a:r>
            <a:r>
              <a:rPr lang="en-US" altLang="ko-KR" sz="1800" dirty="0">
                <a:latin typeface="+mj-ea"/>
                <a:ea typeface="+mj-ea"/>
              </a:rPr>
              <a:t> - </a:t>
            </a: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입력된 정보의 </a:t>
            </a:r>
            <a:r>
              <a:rPr lang="en-US" altLang="ko-KR" dirty="0">
                <a:latin typeface="+mj-ea"/>
                <a:ea typeface="+mj-ea"/>
              </a:rPr>
              <a:t>count</a:t>
            </a:r>
            <a:r>
              <a:rPr lang="ko-KR" altLang="en-US" dirty="0">
                <a:latin typeface="+mj-ea"/>
                <a:ea typeface="+mj-ea"/>
              </a:rPr>
              <a:t>를 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조회한다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select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eng+mat+kor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from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name=‘</a:t>
            </a:r>
            <a:r>
              <a:rPr lang="ko-KR" altLang="en-US" dirty="0">
                <a:latin typeface="+mj-ea"/>
                <a:ea typeface="+mj-ea"/>
              </a:rPr>
              <a:t>모모</a:t>
            </a:r>
            <a:r>
              <a:rPr lang="en-US" altLang="ko-KR" dirty="0">
                <a:latin typeface="+mj-ea"/>
                <a:ea typeface="+mj-ea"/>
              </a:rPr>
              <a:t>’;</a:t>
            </a:r>
          </a:p>
          <a:p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name field</a:t>
            </a:r>
            <a:r>
              <a:rPr lang="ko-KR" altLang="en-US" dirty="0">
                <a:latin typeface="+mj-ea"/>
                <a:ea typeface="+mj-ea"/>
              </a:rPr>
              <a:t>의 모모 값을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조회하여 모모에 </a:t>
            </a:r>
            <a:r>
              <a:rPr lang="ko-KR" altLang="en-US" sz="1800" dirty="0">
                <a:latin typeface="+mj-ea"/>
                <a:ea typeface="+mj-ea"/>
              </a:rPr>
              <a:t>해당하는 국어</a:t>
            </a:r>
            <a:r>
              <a:rPr lang="en-US" altLang="ko-KR" sz="1800" dirty="0">
                <a:latin typeface="+mj-ea"/>
                <a:ea typeface="+mj-ea"/>
              </a:rPr>
              <a:t>,</a:t>
            </a:r>
            <a:r>
              <a:rPr lang="ko-KR" altLang="en-US" sz="1800" dirty="0">
                <a:latin typeface="+mj-ea"/>
                <a:ea typeface="+mj-ea"/>
              </a:rPr>
              <a:t>영어  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수학 점수를 모두 더한다</a:t>
            </a:r>
            <a:r>
              <a:rPr lang="en-US" altLang="ko-KR" sz="1800" dirty="0">
                <a:latin typeface="+mj-ea"/>
                <a:ea typeface="+mj-ea"/>
              </a:rPr>
              <a:t>.)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sum(</a:t>
            </a:r>
            <a:r>
              <a:rPr lang="en-US" altLang="ko-KR" sz="1800" dirty="0" err="1">
                <a:latin typeface="+mj-ea"/>
                <a:ea typeface="+mj-ea"/>
              </a:rPr>
              <a:t>eng</a:t>
            </a:r>
            <a:r>
              <a:rPr lang="en-US" altLang="ko-KR" sz="1800" dirty="0">
                <a:latin typeface="+mj-ea"/>
                <a:ea typeface="+mj-ea"/>
              </a:rPr>
              <a:t>),sum(mat),sum(</a:t>
            </a:r>
            <a:r>
              <a:rPr lang="en-US" altLang="ko-KR" sz="1800" dirty="0" err="1">
                <a:latin typeface="+mj-ea"/>
                <a:ea typeface="+mj-ea"/>
              </a:rPr>
              <a:t>kor</a:t>
            </a:r>
            <a:r>
              <a:rPr lang="en-US" altLang="ko-KR" sz="1800" dirty="0">
                <a:latin typeface="+mj-ea"/>
                <a:ea typeface="+mj-ea"/>
              </a:rPr>
              <a:t>)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;</a:t>
            </a: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 err="1">
                <a:latin typeface="+mj-ea"/>
                <a:ea typeface="+mj-ea"/>
              </a:rPr>
              <a:t>eng,mat,kor</a:t>
            </a:r>
            <a:r>
              <a:rPr lang="en-US" altLang="ko-KR" dirty="0">
                <a:latin typeface="+mj-ea"/>
                <a:ea typeface="+mj-ea"/>
              </a:rPr>
              <a:t> field</a:t>
            </a:r>
            <a:r>
              <a:rPr lang="ko-KR" altLang="en-US" dirty="0">
                <a:latin typeface="+mj-ea"/>
                <a:ea typeface="+mj-ea"/>
              </a:rPr>
              <a:t>를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조회하여 각각 </a:t>
            </a:r>
            <a:r>
              <a:rPr lang="en-US" altLang="ko-KR" dirty="0">
                <a:latin typeface="+mj-ea"/>
                <a:ea typeface="+mj-ea"/>
              </a:rPr>
              <a:t>field</a:t>
            </a:r>
            <a:r>
              <a:rPr lang="ko-KR" altLang="en-US" dirty="0">
                <a:latin typeface="+mj-ea"/>
                <a:ea typeface="+mj-ea"/>
              </a:rPr>
              <a:t>의 값을 모두 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더한 값을 보여준다</a:t>
            </a:r>
            <a:r>
              <a:rPr lang="en-US" altLang="ko-KR" dirty="0">
                <a:latin typeface="+mj-ea"/>
                <a:ea typeface="+mj-ea"/>
              </a:rPr>
              <a:t>.)</a:t>
            </a:r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9435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E26D6A3-C417-B4C4-A990-F0E28DE7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44" y="373045"/>
            <a:ext cx="8505265" cy="4548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1B636A9-75DB-157B-034A-BD53FC62101E}"/>
              </a:ext>
            </a:extLst>
          </p:cNvPr>
          <p:cNvSpPr txBox="1"/>
          <p:nvPr/>
        </p:nvSpPr>
        <p:spPr>
          <a:xfrm>
            <a:off x="361644" y="4954713"/>
            <a:ext cx="113177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</a:t>
            </a:r>
            <a:r>
              <a:rPr lang="en-US" altLang="ko-KR" dirty="0">
                <a:latin typeface="+mj-ea"/>
                <a:ea typeface="+mj-ea"/>
              </a:rPr>
              <a:t>avg</a:t>
            </a:r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sz="1800" dirty="0" err="1">
                <a:latin typeface="+mj-ea"/>
                <a:ea typeface="+mj-ea"/>
              </a:rPr>
              <a:t>eng</a:t>
            </a:r>
            <a:r>
              <a:rPr lang="en-US" altLang="ko-KR" sz="1800" dirty="0">
                <a:latin typeface="+mj-ea"/>
                <a:ea typeface="+mj-ea"/>
              </a:rPr>
              <a:t>),</a:t>
            </a:r>
            <a:r>
              <a:rPr lang="en-US" altLang="ko-KR" dirty="0">
                <a:latin typeface="+mj-ea"/>
                <a:ea typeface="+mj-ea"/>
              </a:rPr>
              <a:t>avg</a:t>
            </a:r>
            <a:r>
              <a:rPr lang="en-US" altLang="ko-KR" sz="1800" dirty="0">
                <a:latin typeface="+mj-ea"/>
                <a:ea typeface="+mj-ea"/>
              </a:rPr>
              <a:t>(mat),</a:t>
            </a:r>
            <a:r>
              <a:rPr lang="en-US" altLang="ko-KR" dirty="0">
                <a:latin typeface="+mj-ea"/>
                <a:ea typeface="+mj-ea"/>
              </a:rPr>
              <a:t>avg</a:t>
            </a:r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sz="1800" dirty="0" err="1">
                <a:latin typeface="+mj-ea"/>
                <a:ea typeface="+mj-ea"/>
              </a:rPr>
              <a:t>kor</a:t>
            </a:r>
            <a:r>
              <a:rPr lang="en-US" altLang="ko-KR" sz="1800" dirty="0">
                <a:latin typeface="+mj-ea"/>
                <a:ea typeface="+mj-ea"/>
              </a:rPr>
              <a:t>)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;</a:t>
            </a: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 err="1">
                <a:latin typeface="+mj-ea"/>
                <a:ea typeface="+mj-ea"/>
              </a:rPr>
              <a:t>eng,mat,kor</a:t>
            </a:r>
            <a:r>
              <a:rPr lang="en-US" altLang="ko-KR" dirty="0">
                <a:latin typeface="+mj-ea"/>
                <a:ea typeface="+mj-ea"/>
              </a:rPr>
              <a:t> field</a:t>
            </a:r>
            <a:r>
              <a:rPr lang="ko-KR" altLang="en-US" dirty="0">
                <a:latin typeface="+mj-ea"/>
                <a:ea typeface="+mj-ea"/>
              </a:rPr>
              <a:t>를 조회하여 각각 </a:t>
            </a:r>
            <a:r>
              <a:rPr lang="en-US" altLang="ko-KR" dirty="0">
                <a:latin typeface="+mj-ea"/>
                <a:ea typeface="+mj-ea"/>
              </a:rPr>
              <a:t>field</a:t>
            </a:r>
            <a:r>
              <a:rPr lang="ko-KR" altLang="en-US" dirty="0">
                <a:latin typeface="+mj-ea"/>
                <a:ea typeface="+mj-ea"/>
              </a:rPr>
              <a:t>의 평균 값을 보여준다</a:t>
            </a:r>
            <a:r>
              <a:rPr lang="en-US" altLang="ko-KR" dirty="0">
                <a:latin typeface="+mj-ea"/>
                <a:ea typeface="+mj-ea"/>
              </a:rPr>
              <a:t>.)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select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max(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),min(mat),max(</a:t>
            </a:r>
            <a:r>
              <a:rPr lang="en-US" altLang="ko-KR" dirty="0" err="1">
                <a:latin typeface="+mj-ea"/>
                <a:ea typeface="+mj-ea"/>
              </a:rPr>
              <a:t>kor</a:t>
            </a:r>
            <a:r>
              <a:rPr lang="en-US" altLang="ko-KR" dirty="0">
                <a:latin typeface="+mj-ea"/>
                <a:ea typeface="+mj-ea"/>
              </a:rPr>
              <a:t>) from 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en-US" altLang="ko-KR" dirty="0" err="1">
                <a:latin typeface="+mj-ea"/>
                <a:ea typeface="+mj-ea"/>
              </a:rPr>
              <a:t>eng,mat,kor</a:t>
            </a:r>
            <a:r>
              <a:rPr lang="en-US" altLang="ko-KR" dirty="0">
                <a:latin typeface="+mj-ea"/>
                <a:ea typeface="+mj-ea"/>
              </a:rPr>
              <a:t> field</a:t>
            </a:r>
            <a:r>
              <a:rPr lang="ko-KR" altLang="en-US" dirty="0">
                <a:latin typeface="+mj-ea"/>
                <a:ea typeface="+mj-ea"/>
              </a:rPr>
              <a:t>를 조회하여 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ko-KR" altLang="en-US" dirty="0">
                <a:latin typeface="+mj-ea"/>
                <a:ea typeface="+mj-ea"/>
              </a:rPr>
              <a:t>의 최대값</a:t>
            </a:r>
            <a:r>
              <a:rPr lang="en-US" altLang="ko-KR" dirty="0">
                <a:latin typeface="+mj-ea"/>
                <a:ea typeface="+mj-ea"/>
              </a:rPr>
              <a:t>, mat</a:t>
            </a:r>
            <a:r>
              <a:rPr lang="ko-KR" altLang="en-US" dirty="0">
                <a:latin typeface="+mj-ea"/>
                <a:ea typeface="+mj-ea"/>
              </a:rPr>
              <a:t>의 최소값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kor</a:t>
            </a:r>
            <a:r>
              <a:rPr lang="ko-KR" altLang="en-US" dirty="0">
                <a:latin typeface="+mj-ea"/>
                <a:ea typeface="+mj-ea"/>
              </a:rPr>
              <a:t>의 최대값을 보여준다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sz="18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xmlns="" id="{D42950F2-9F5C-AEE1-40A9-4D1BE1D57A5F}"/>
                  </a:ext>
                </a:extLst>
              </p14:cNvPr>
              <p14:cNvContentPartPr/>
              <p14:nvPr/>
            </p14:nvContentPartPr>
            <p14:xfrm>
              <a:off x="1357091" y="574320"/>
              <a:ext cx="7299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42950F2-9F5C-AEE1-40A9-4D1BE1D57A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3451" y="466320"/>
                <a:ext cx="7407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xmlns="" id="{D68C216C-9B66-9F79-CD9F-E5D68BC1F560}"/>
                  </a:ext>
                </a:extLst>
              </p14:cNvPr>
              <p14:cNvContentPartPr/>
              <p14:nvPr/>
            </p14:nvContentPartPr>
            <p14:xfrm>
              <a:off x="1454651" y="2915760"/>
              <a:ext cx="714780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68C216C-9B66-9F79-CD9F-E5D68BC1F5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0651" y="2807760"/>
                <a:ext cx="72554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7899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5" y="280219"/>
            <a:ext cx="4483797" cy="63045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263" y="280219"/>
            <a:ext cx="6858957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5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F0E45DA-A040-C08F-5964-2F2F14153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77" y="404662"/>
            <a:ext cx="6429573" cy="48976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7BEA47-13E2-1EF8-9E78-214FD184A564}"/>
              </a:ext>
            </a:extLst>
          </p:cNvPr>
          <p:cNvSpPr txBox="1"/>
          <p:nvPr/>
        </p:nvSpPr>
        <p:spPr>
          <a:xfrm>
            <a:off x="6977194" y="404691"/>
            <a:ext cx="48387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drop database kopo11;</a:t>
            </a:r>
          </a:p>
          <a:p>
            <a:r>
              <a:rPr lang="en-US" altLang="ko-KR" sz="2400" dirty="0">
                <a:latin typeface="+mj-ea"/>
                <a:ea typeface="+mj-ea"/>
              </a:rPr>
              <a:t>(database</a:t>
            </a:r>
            <a:r>
              <a:rPr lang="ko-KR" altLang="en-US" sz="2400" dirty="0">
                <a:latin typeface="+mj-ea"/>
                <a:ea typeface="+mj-ea"/>
              </a:rPr>
              <a:t>안의 </a:t>
            </a:r>
            <a:r>
              <a:rPr lang="en-US" altLang="ko-KR" sz="2400" dirty="0">
                <a:latin typeface="+mj-ea"/>
                <a:ea typeface="+mj-ea"/>
              </a:rPr>
              <a:t>kopo11 </a:t>
            </a:r>
            <a:r>
              <a:rPr lang="ko-KR" altLang="en-US" sz="2400" dirty="0">
                <a:latin typeface="+mj-ea"/>
                <a:ea typeface="+mj-ea"/>
              </a:rPr>
              <a:t>삭제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kopo11 database</a:t>
            </a:r>
            <a:r>
              <a:rPr lang="ko-KR" altLang="en-US" sz="2400" dirty="0">
                <a:latin typeface="+mj-ea"/>
                <a:ea typeface="+mj-ea"/>
              </a:rPr>
              <a:t>를 삭제한 후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   </a:t>
            </a:r>
            <a:r>
              <a:rPr lang="ko-KR" altLang="en-US" sz="2400" dirty="0">
                <a:latin typeface="+mj-ea"/>
                <a:ea typeface="+mj-ea"/>
              </a:rPr>
              <a:t>확인해 보았다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show databases;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현재 내 </a:t>
            </a:r>
            <a:r>
              <a:rPr lang="en-US" altLang="ko-KR" sz="2400" dirty="0">
                <a:latin typeface="+mj-ea"/>
                <a:ea typeface="+mj-ea"/>
              </a:rPr>
              <a:t>database </a:t>
            </a:r>
            <a:r>
              <a:rPr lang="ko-KR" altLang="en-US" sz="2400" dirty="0">
                <a:latin typeface="+mj-ea"/>
                <a:ea typeface="+mj-ea"/>
              </a:rPr>
              <a:t>안에 있는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   </a:t>
            </a:r>
            <a:r>
              <a:rPr lang="ko-KR" altLang="en-US" sz="2400" dirty="0">
                <a:latin typeface="+mj-ea"/>
                <a:ea typeface="+mj-ea"/>
              </a:rPr>
              <a:t>정보 조회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C114B994-E887-00E3-AE38-2B1A89414F40}"/>
                  </a:ext>
                </a:extLst>
              </p14:cNvPr>
              <p14:cNvContentPartPr/>
              <p14:nvPr/>
            </p14:nvContentPartPr>
            <p14:xfrm>
              <a:off x="1648331" y="767280"/>
              <a:ext cx="360108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114B994-E887-00E3-AE38-2B1A89414F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8331" y="587280"/>
                <a:ext cx="37807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xmlns="" id="{A2DD6AD6-9776-930D-7F3A-AEF95C824B70}"/>
                  </a:ext>
                </a:extLst>
              </p14:cNvPr>
              <p14:cNvContentPartPr/>
              <p14:nvPr/>
            </p14:nvContentPartPr>
            <p14:xfrm>
              <a:off x="1606931" y="1792560"/>
              <a:ext cx="263232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2DD6AD6-9776-930D-7F3A-AEF95C824B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6931" y="1612560"/>
                <a:ext cx="281196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33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B4BF0FF-8419-995E-5E8F-F1B1B0F22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14" y="442761"/>
            <a:ext cx="6400986" cy="5189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58AF88D-B88B-F3AB-CF9C-082A3B284970}"/>
              </a:ext>
            </a:extLst>
          </p:cNvPr>
          <p:cNvSpPr txBox="1"/>
          <p:nvPr/>
        </p:nvSpPr>
        <p:spPr>
          <a:xfrm>
            <a:off x="6977194" y="404691"/>
            <a:ext cx="48387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create database kopo11;</a:t>
            </a:r>
            <a:r>
              <a:rPr lang="ko-KR" altLang="en-US" sz="2400" dirty="0">
                <a:latin typeface="+mj-ea"/>
                <a:ea typeface="+mj-ea"/>
              </a:rPr>
              <a:t>입력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(kopo11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database</a:t>
            </a:r>
            <a:r>
              <a:rPr lang="ko-KR" altLang="en-US" sz="2400" dirty="0">
                <a:latin typeface="+mj-ea"/>
                <a:ea typeface="+mj-ea"/>
              </a:rPr>
              <a:t> 생성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kopo11 database</a:t>
            </a:r>
            <a:r>
              <a:rPr lang="ko-KR" altLang="en-US" sz="2400" dirty="0">
                <a:latin typeface="+mj-ea"/>
                <a:ea typeface="+mj-ea"/>
              </a:rPr>
              <a:t>를 다시 생성한 후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확인해 보았다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show databases;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현재 내 </a:t>
            </a:r>
            <a:r>
              <a:rPr lang="en-US" altLang="ko-KR" sz="2400" dirty="0">
                <a:latin typeface="+mj-ea"/>
                <a:ea typeface="+mj-ea"/>
              </a:rPr>
              <a:t>database </a:t>
            </a:r>
            <a:r>
              <a:rPr lang="ko-KR" altLang="en-US" sz="2400" dirty="0">
                <a:latin typeface="+mj-ea"/>
                <a:ea typeface="+mj-ea"/>
              </a:rPr>
              <a:t>안에 있는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   </a:t>
            </a:r>
            <a:r>
              <a:rPr lang="ko-KR" altLang="en-US" sz="2400" dirty="0">
                <a:latin typeface="+mj-ea"/>
                <a:ea typeface="+mj-ea"/>
              </a:rPr>
              <a:t>정보 조회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658DCE18-3F62-555E-C17B-29040B3BAB71}"/>
                  </a:ext>
                </a:extLst>
              </p14:cNvPr>
              <p14:cNvContentPartPr/>
              <p14:nvPr/>
            </p14:nvContentPartPr>
            <p14:xfrm>
              <a:off x="1662371" y="684120"/>
              <a:ext cx="411588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58DCE18-3F62-555E-C17B-29040B3BAB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2371" y="504120"/>
                <a:ext cx="42955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xmlns="" id="{D53CAD58-AB91-7C90-F877-C4F61C53A76A}"/>
                  </a:ext>
                </a:extLst>
              </p14:cNvPr>
              <p14:cNvContentPartPr/>
              <p14:nvPr/>
            </p14:nvContentPartPr>
            <p14:xfrm>
              <a:off x="1662371" y="1750800"/>
              <a:ext cx="2772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53CAD58-AB91-7C90-F877-C4F61C53A7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72371" y="1571160"/>
                <a:ext cx="2952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146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DF53307-166C-F1EB-DB96-7A121CE29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69" y="414289"/>
            <a:ext cx="8305485" cy="34254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931B526-BBE6-9B50-02FF-368BF840197B}"/>
              </a:ext>
            </a:extLst>
          </p:cNvPr>
          <p:cNvSpPr txBox="1"/>
          <p:nvPr/>
        </p:nvSpPr>
        <p:spPr>
          <a:xfrm>
            <a:off x="427244" y="3847758"/>
            <a:ext cx="4838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use kopo11; </a:t>
            </a:r>
          </a:p>
          <a:p>
            <a:r>
              <a:rPr lang="en-US" altLang="ko-KR" sz="2400" dirty="0">
                <a:latin typeface="+mj-ea"/>
                <a:ea typeface="+mj-ea"/>
              </a:rPr>
              <a:t>(kopo11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database</a:t>
            </a:r>
            <a:r>
              <a:rPr lang="ko-KR" altLang="en-US" sz="2400" dirty="0">
                <a:latin typeface="+mj-ea"/>
                <a:ea typeface="+mj-ea"/>
              </a:rPr>
              <a:t> 사용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show tables;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(kopo11 database</a:t>
            </a:r>
            <a:r>
              <a:rPr lang="ko-KR" altLang="en-US" sz="2400" dirty="0">
                <a:latin typeface="+mj-ea"/>
                <a:ea typeface="+mj-ea"/>
              </a:rPr>
              <a:t>의 </a:t>
            </a:r>
            <a:r>
              <a:rPr lang="en-US" altLang="ko-KR" sz="2400" dirty="0">
                <a:latin typeface="+mj-ea"/>
                <a:ea typeface="+mj-ea"/>
              </a:rPr>
              <a:t>table</a:t>
            </a:r>
            <a:r>
              <a:rPr lang="ko-KR" altLang="en-US" sz="2400" dirty="0">
                <a:latin typeface="+mj-ea"/>
                <a:ea typeface="+mj-ea"/>
              </a:rPr>
              <a:t>을 조회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아직 </a:t>
            </a:r>
            <a:r>
              <a:rPr lang="ko-KR" altLang="en-US" sz="2400" dirty="0" err="1">
                <a:latin typeface="+mj-ea"/>
                <a:ea typeface="+mj-ea"/>
              </a:rPr>
              <a:t>만든게</a:t>
            </a:r>
            <a:r>
              <a:rPr lang="ko-KR" altLang="en-US" sz="2400" dirty="0">
                <a:latin typeface="+mj-ea"/>
                <a:ea typeface="+mj-ea"/>
              </a:rPr>
              <a:t> 없어서 </a:t>
            </a:r>
            <a:r>
              <a:rPr lang="ko-KR" altLang="en-US" sz="2400" dirty="0" err="1">
                <a:latin typeface="+mj-ea"/>
                <a:ea typeface="+mj-ea"/>
              </a:rPr>
              <a:t>비어있음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endParaRPr lang="ko-KR" altLang="en-US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xmlns="" id="{C8145160-7AC7-DBEE-651B-197AE6AC1321}"/>
                  </a:ext>
                </a:extLst>
              </p14:cNvPr>
              <p14:cNvContentPartPr/>
              <p14:nvPr/>
            </p14:nvContentPartPr>
            <p14:xfrm>
              <a:off x="3130451" y="984000"/>
              <a:ext cx="39027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8145160-7AC7-DBEE-651B-197AE6AC13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0811" y="804360"/>
                <a:ext cx="40824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xmlns="" id="{CB91056E-1DC6-40EC-3419-CD259F74A9C5}"/>
                  </a:ext>
                </a:extLst>
              </p14:cNvPr>
              <p14:cNvContentPartPr/>
              <p14:nvPr/>
            </p14:nvContentPartPr>
            <p14:xfrm>
              <a:off x="3117131" y="776280"/>
              <a:ext cx="414180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B91056E-1DC6-40EC-3419-CD259F74A9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7131" y="596640"/>
                <a:ext cx="4321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xmlns="" id="{91FD0258-56A0-17BA-FC7A-36168605BB31}"/>
                  </a:ext>
                </a:extLst>
              </p14:cNvPr>
              <p14:cNvContentPartPr/>
              <p14:nvPr/>
            </p14:nvContentPartPr>
            <p14:xfrm>
              <a:off x="3144851" y="2286480"/>
              <a:ext cx="441000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1FD0258-56A0-17BA-FC7A-36168605BB3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54851" y="2106480"/>
                <a:ext cx="45896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xmlns="" id="{01F678E5-A5C9-7CF1-916A-4AEBDF925549}"/>
                  </a:ext>
                </a:extLst>
              </p14:cNvPr>
              <p14:cNvContentPartPr/>
              <p14:nvPr/>
            </p14:nvContentPartPr>
            <p14:xfrm>
              <a:off x="3166811" y="2591400"/>
              <a:ext cx="429624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01F678E5-A5C9-7CF1-916A-4AEBDF9255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76811" y="2411400"/>
                <a:ext cx="44758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xmlns="" id="{DC20750D-713D-AD55-6009-2967BF6276AE}"/>
                  </a:ext>
                </a:extLst>
              </p14:cNvPr>
              <p14:cNvContentPartPr/>
              <p14:nvPr/>
            </p14:nvContentPartPr>
            <p14:xfrm>
              <a:off x="5361371" y="1093800"/>
              <a:ext cx="3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DC20750D-713D-AD55-6009-2967BF6276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71371" y="914160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540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4451470-82CC-DB09-F3A7-ED91F1154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00" y="399970"/>
            <a:ext cx="11439750" cy="40614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xmlns="" id="{02B1FF83-08C1-B399-9163-90EF8B3AD573}"/>
                  </a:ext>
                </a:extLst>
              </p14:cNvPr>
              <p14:cNvContentPartPr/>
              <p14:nvPr/>
            </p14:nvContentPartPr>
            <p14:xfrm>
              <a:off x="2327291" y="711840"/>
              <a:ext cx="638352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2B1FF83-08C1-B399-9163-90EF8B3AD5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7651" y="531840"/>
                <a:ext cx="6563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xmlns="" id="{4AE8841A-1487-C4CE-9E6A-F36732F9B251}"/>
                  </a:ext>
                </a:extLst>
              </p14:cNvPr>
              <p14:cNvContentPartPr/>
              <p14:nvPr/>
            </p14:nvContentPartPr>
            <p14:xfrm>
              <a:off x="1454291" y="1252200"/>
              <a:ext cx="564048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AE8841A-1487-C4CE-9E6A-F36732F9B2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4651" y="1072200"/>
                <a:ext cx="58201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xmlns="" id="{4EC5D21D-B799-07F3-DF83-82FD4FB8BC25}"/>
                  </a:ext>
                </a:extLst>
              </p14:cNvPr>
              <p14:cNvContentPartPr/>
              <p14:nvPr/>
            </p14:nvContentPartPr>
            <p14:xfrm>
              <a:off x="1454291" y="1792560"/>
              <a:ext cx="1010952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EC5D21D-B799-07F3-DF83-82FD4FB8BC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64651" y="1612560"/>
                <a:ext cx="10289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xmlns="" id="{D5572DE6-082B-BBB4-EE5E-D0587435CC23}"/>
                  </a:ext>
                </a:extLst>
              </p14:cNvPr>
              <p14:cNvContentPartPr/>
              <p14:nvPr/>
            </p14:nvContentPartPr>
            <p14:xfrm>
              <a:off x="1440251" y="2318880"/>
              <a:ext cx="412020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D5572DE6-082B-BBB4-EE5E-D0587435CC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50611" y="2139240"/>
                <a:ext cx="42998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xmlns="" id="{09FC0469-60FD-7A2D-098E-567037BE16FD}"/>
                  </a:ext>
                </a:extLst>
              </p14:cNvPr>
              <p14:cNvContentPartPr/>
              <p14:nvPr/>
            </p14:nvContentPartPr>
            <p14:xfrm>
              <a:off x="1564811" y="2886960"/>
              <a:ext cx="29415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9FC0469-60FD-7A2D-098E-567037BE16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75171" y="2706960"/>
                <a:ext cx="31212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xmlns="" id="{EEBE3C72-8F62-AF50-9B20-139ED9B36423}"/>
                  </a:ext>
                </a:extLst>
              </p14:cNvPr>
              <p14:cNvContentPartPr/>
              <p14:nvPr/>
            </p14:nvContentPartPr>
            <p14:xfrm>
              <a:off x="1537811" y="3413280"/>
              <a:ext cx="328032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EEBE3C72-8F62-AF50-9B20-139ED9B3642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47811" y="3233640"/>
                <a:ext cx="345996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8BFF255-9ADC-954F-7B96-69CCCB416324}"/>
              </a:ext>
            </a:extLst>
          </p:cNvPr>
          <p:cNvSpPr txBox="1"/>
          <p:nvPr/>
        </p:nvSpPr>
        <p:spPr>
          <a:xfrm>
            <a:off x="376125" y="4507680"/>
            <a:ext cx="114397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create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table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이라는 이름의 </a:t>
            </a:r>
            <a:r>
              <a:rPr lang="en-US" altLang="ko-KR" sz="2000" dirty="0">
                <a:latin typeface="+mj-ea"/>
                <a:ea typeface="+mj-ea"/>
              </a:rPr>
              <a:t>table</a:t>
            </a:r>
            <a:r>
              <a:rPr lang="ko-KR" altLang="en-US" sz="2000" dirty="0">
                <a:latin typeface="+mj-ea"/>
                <a:ea typeface="+mj-ea"/>
              </a:rPr>
              <a:t>을 생성한다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name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varchar(20) : char(20)</a:t>
            </a:r>
            <a:r>
              <a:rPr lang="ko-KR" altLang="en-US" sz="2000" dirty="0">
                <a:latin typeface="+mj-ea"/>
                <a:ea typeface="+mj-ea"/>
              </a:rPr>
              <a:t> 문자열 형태의 </a:t>
            </a:r>
            <a:r>
              <a:rPr lang="en-US" altLang="ko-KR" sz="2000" dirty="0">
                <a:latin typeface="+mj-ea"/>
                <a:ea typeface="+mj-ea"/>
              </a:rPr>
              <a:t>name </a:t>
            </a:r>
            <a:r>
              <a:rPr lang="ko-KR" altLang="en-US" sz="2000" dirty="0">
                <a:latin typeface="+mj-ea"/>
                <a:ea typeface="+mj-ea"/>
              </a:rPr>
              <a:t>값을 받는 </a:t>
            </a:r>
            <a:r>
              <a:rPr lang="en-US" altLang="ko-KR" sz="2000" dirty="0">
                <a:latin typeface="+mj-ea"/>
                <a:ea typeface="+mj-ea"/>
              </a:rPr>
              <a:t>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studentid</a:t>
            </a:r>
            <a:r>
              <a:rPr lang="en-US" altLang="ko-KR" sz="2000" dirty="0">
                <a:latin typeface="+mj-ea"/>
                <a:ea typeface="+mj-ea"/>
              </a:rPr>
              <a:t> int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not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null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primary key : int</a:t>
            </a:r>
            <a:r>
              <a:rPr lang="ko-KR" altLang="en-US" sz="2000" dirty="0">
                <a:latin typeface="+mj-ea"/>
                <a:ea typeface="+mj-ea"/>
              </a:rPr>
              <a:t> 숫자형태의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빈 값을 만들지 않는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studentid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kor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숫자형태의 </a:t>
            </a:r>
            <a:r>
              <a:rPr lang="en-US" altLang="ko-KR" sz="2000" dirty="0" err="1">
                <a:latin typeface="+mj-ea"/>
                <a:ea typeface="+mj-ea"/>
              </a:rPr>
              <a:t>kor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eng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숫자형태의 </a:t>
            </a:r>
            <a:r>
              <a:rPr lang="en-US" altLang="ko-KR" sz="2000" dirty="0" err="1">
                <a:latin typeface="+mj-ea"/>
                <a:ea typeface="+mj-ea"/>
              </a:rPr>
              <a:t>eng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mat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숫자형태의 </a:t>
            </a:r>
            <a:r>
              <a:rPr lang="en-US" altLang="ko-KR" sz="2000" dirty="0">
                <a:latin typeface="+mj-ea"/>
                <a:ea typeface="+mj-ea"/>
              </a:rPr>
              <a:t>mat 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766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6D8B663-5A3E-E156-5130-F145B0ABB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9" y="447530"/>
            <a:ext cx="8208561" cy="60866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xmlns="" id="{886EB8E3-0ADF-958C-3C97-358122F4D273}"/>
                  </a:ext>
                </a:extLst>
              </p14:cNvPr>
              <p14:cNvContentPartPr/>
              <p14:nvPr/>
            </p14:nvContentPartPr>
            <p14:xfrm>
              <a:off x="2036051" y="795000"/>
              <a:ext cx="280080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86EB8E3-0ADF-958C-3C97-358122F4D2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6411" y="615000"/>
                <a:ext cx="2980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xmlns="" id="{E6C3749B-94DA-060D-5BAD-F0A478ED087B}"/>
                  </a:ext>
                </a:extLst>
              </p14:cNvPr>
              <p14:cNvContentPartPr/>
              <p14:nvPr/>
            </p14:nvContentPartPr>
            <p14:xfrm>
              <a:off x="2105171" y="4397160"/>
              <a:ext cx="487044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6C3749B-94DA-060D-5BAD-F0A478ED08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5531" y="4217160"/>
                <a:ext cx="50500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xmlns="" id="{878C895D-7631-D3AF-C102-2398FA5124CD}"/>
                  </a:ext>
                </a:extLst>
              </p14:cNvPr>
              <p14:cNvContentPartPr/>
              <p14:nvPr/>
            </p14:nvContentPartPr>
            <p14:xfrm>
              <a:off x="2049731" y="5727000"/>
              <a:ext cx="273852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78C895D-7631-D3AF-C102-2398FA5124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0091" y="5547360"/>
                <a:ext cx="291816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694E4E5-F740-2EA6-C8BC-5E4F8B2B58B2}"/>
              </a:ext>
            </a:extLst>
          </p:cNvPr>
          <p:cNvSpPr txBox="1"/>
          <p:nvPr/>
        </p:nvSpPr>
        <p:spPr>
          <a:xfrm>
            <a:off x="8822295" y="447530"/>
            <a:ext cx="336970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show tables;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(kopo11 database</a:t>
            </a:r>
            <a:r>
              <a:rPr lang="ko-KR" altLang="en-US" sz="2000" dirty="0">
                <a:latin typeface="+mj-ea"/>
                <a:ea typeface="+mj-ea"/>
              </a:rPr>
              <a:t>의 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table</a:t>
            </a:r>
            <a:r>
              <a:rPr lang="ko-KR" altLang="en-US" sz="2000" dirty="0">
                <a:latin typeface="+mj-ea"/>
                <a:ea typeface="+mj-ea"/>
              </a:rPr>
              <a:t>을 조회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  </a:t>
            </a: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조회가능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drop table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r>
              <a:rPr lang="en-US" altLang="ko-KR" sz="2000" dirty="0">
                <a:latin typeface="+mj-ea"/>
                <a:ea typeface="+mj-ea"/>
              </a:rPr>
              <a:t>(kopo11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database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삭제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show tables;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(kopo11 database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table</a:t>
            </a:r>
            <a:r>
              <a:rPr lang="ko-KR" altLang="en-US" sz="2000" dirty="0">
                <a:latin typeface="+mj-ea"/>
                <a:ea typeface="+mj-ea"/>
              </a:rPr>
              <a:t>을 조회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삭제 했기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때문에 </a:t>
            </a:r>
            <a:r>
              <a:rPr lang="ko-KR" altLang="en-US" sz="2000" dirty="0" err="1">
                <a:latin typeface="+mj-ea"/>
                <a:ea typeface="+mj-ea"/>
              </a:rPr>
              <a:t>비어있는</a:t>
            </a:r>
            <a:r>
              <a:rPr lang="ko-KR" altLang="en-US" sz="2000" dirty="0">
                <a:latin typeface="+mj-ea"/>
                <a:ea typeface="+mj-ea"/>
              </a:rPr>
              <a:t> 것을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확인할 수 있다</a:t>
            </a:r>
            <a:r>
              <a:rPr lang="en-US" altLang="ko-KR" sz="2000" dirty="0">
                <a:latin typeface="+mj-ea"/>
                <a:ea typeface="+mj-ea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72985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48EB764-BC38-2859-2D8F-66F47F4C6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0" y="385638"/>
            <a:ext cx="11468629" cy="26942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xmlns="" id="{A6606D39-8188-F63E-E9C4-EE76572E061E}"/>
                  </a:ext>
                </a:extLst>
              </p14:cNvPr>
              <p14:cNvContentPartPr/>
              <p14:nvPr/>
            </p14:nvContentPartPr>
            <p14:xfrm>
              <a:off x="1191131" y="548400"/>
              <a:ext cx="1052964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6606D39-8188-F63E-E9C4-EE76572E06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7131" y="440400"/>
                <a:ext cx="10637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xmlns="" id="{D3926954-9BF9-04B3-65A7-0B9CF27FBD58}"/>
                  </a:ext>
                </a:extLst>
              </p14:cNvPr>
              <p14:cNvContentPartPr/>
              <p14:nvPr/>
            </p14:nvContentPartPr>
            <p14:xfrm>
              <a:off x="429011" y="783840"/>
              <a:ext cx="145512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3926954-9BF9-04B3-65A7-0B9CF27FBD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5371" y="675840"/>
                <a:ext cx="1562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xmlns="" id="{94DD1296-1EBE-2F43-5406-EFD02934195D}"/>
                  </a:ext>
                </a:extLst>
              </p14:cNvPr>
              <p14:cNvContentPartPr/>
              <p14:nvPr/>
            </p14:nvContentPartPr>
            <p14:xfrm>
              <a:off x="1177451" y="1504200"/>
              <a:ext cx="171324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4DD1296-1EBE-2F43-5406-EFD0293419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3451" y="1396560"/>
                <a:ext cx="18208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9894B3D-3FED-CFA0-9F9B-62951B1BA8E4}"/>
              </a:ext>
            </a:extLst>
          </p:cNvPr>
          <p:cNvSpPr txBox="1"/>
          <p:nvPr/>
        </p:nvSpPr>
        <p:spPr>
          <a:xfrm>
            <a:off x="342370" y="3242664"/>
            <a:ext cx="114397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create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table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이라는 이름의 </a:t>
            </a:r>
            <a:r>
              <a:rPr lang="en-US" altLang="ko-KR" sz="2000" dirty="0">
                <a:latin typeface="+mj-ea"/>
                <a:ea typeface="+mj-ea"/>
              </a:rPr>
              <a:t>table</a:t>
            </a:r>
            <a:r>
              <a:rPr lang="ko-KR" altLang="en-US" sz="2000" dirty="0">
                <a:latin typeface="+mj-ea"/>
                <a:ea typeface="+mj-ea"/>
              </a:rPr>
              <a:t>을 생성한다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name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varchar(20) : char(20)</a:t>
            </a:r>
            <a:r>
              <a:rPr lang="ko-KR" altLang="en-US" sz="2000" dirty="0">
                <a:latin typeface="+mj-ea"/>
                <a:ea typeface="+mj-ea"/>
              </a:rPr>
              <a:t> 문자열 형태의 </a:t>
            </a:r>
            <a:r>
              <a:rPr lang="en-US" altLang="ko-KR" sz="2000" dirty="0">
                <a:latin typeface="+mj-ea"/>
                <a:ea typeface="+mj-ea"/>
              </a:rPr>
              <a:t>name </a:t>
            </a:r>
            <a:r>
              <a:rPr lang="ko-KR" altLang="en-US" sz="2000" dirty="0">
                <a:latin typeface="+mj-ea"/>
                <a:ea typeface="+mj-ea"/>
              </a:rPr>
              <a:t>값을 받는 </a:t>
            </a:r>
            <a:r>
              <a:rPr lang="en-US" altLang="ko-KR" sz="2000" dirty="0">
                <a:latin typeface="+mj-ea"/>
                <a:ea typeface="+mj-ea"/>
              </a:rPr>
              <a:t>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studentid</a:t>
            </a:r>
            <a:r>
              <a:rPr lang="en-US" altLang="ko-KR" sz="2000" dirty="0">
                <a:latin typeface="+mj-ea"/>
                <a:ea typeface="+mj-ea"/>
              </a:rPr>
              <a:t> int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not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null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primary key : int</a:t>
            </a:r>
            <a:r>
              <a:rPr lang="ko-KR" altLang="en-US" sz="2000" dirty="0">
                <a:latin typeface="+mj-ea"/>
                <a:ea typeface="+mj-ea"/>
              </a:rPr>
              <a:t> 숫자형태의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빈 값을 만들지 않는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studentid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kor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숫자형태의 </a:t>
            </a:r>
            <a:r>
              <a:rPr lang="en-US" altLang="ko-KR" sz="2000" dirty="0" err="1">
                <a:latin typeface="+mj-ea"/>
                <a:ea typeface="+mj-ea"/>
              </a:rPr>
              <a:t>kor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eng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숫자형태의 </a:t>
            </a:r>
            <a:r>
              <a:rPr lang="en-US" altLang="ko-KR" sz="2000" dirty="0" err="1">
                <a:latin typeface="+mj-ea"/>
                <a:ea typeface="+mj-ea"/>
              </a:rPr>
              <a:t>eng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mat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숫자형태의 </a:t>
            </a:r>
            <a:r>
              <a:rPr lang="en-US" altLang="ko-KR" sz="2000" dirty="0">
                <a:latin typeface="+mj-ea"/>
                <a:ea typeface="+mj-ea"/>
              </a:rPr>
              <a:t>mat 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show tables;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(kopo11 database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>
                <a:latin typeface="+mj-ea"/>
                <a:ea typeface="+mj-ea"/>
              </a:rPr>
              <a:t>table</a:t>
            </a:r>
            <a:r>
              <a:rPr lang="ko-KR" altLang="en-US" sz="2000" dirty="0">
                <a:latin typeface="+mj-ea"/>
                <a:ea typeface="+mj-ea"/>
              </a:rPr>
              <a:t>을 조회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새로 만든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조회가능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053042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3091</TotalTime>
  <Words>1454</Words>
  <Application>Microsoft Office PowerPoint</Application>
  <PresentationFormat>와이드스크린</PresentationFormat>
  <Paragraphs>237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Corbel</vt:lpstr>
      <vt:lpstr>기본</vt:lpstr>
      <vt:lpstr>데이터베이스 1강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141</cp:revision>
  <dcterms:created xsi:type="dcterms:W3CDTF">2023-03-20T00:01:30Z</dcterms:created>
  <dcterms:modified xsi:type="dcterms:W3CDTF">2023-05-11T03:42:27Z</dcterms:modified>
</cp:coreProperties>
</file>