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70" d="100"/>
          <a:sy n="7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137396" y="1501587"/>
            <a:ext cx="7681632" cy="5286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900" b="1"/>
              <a:t>소프트웨어 전시회 개발 계획서</a:t>
            </a:r>
            <a:endParaRPr lang="ko-KR" altLang="en-US" sz="2900" b="1"/>
          </a:p>
        </p:txBody>
      </p:sp>
      <p:sp>
        <p:nvSpPr>
          <p:cNvPr id="5" name=""/>
          <p:cNvSpPr txBox="1"/>
          <p:nvPr/>
        </p:nvSpPr>
        <p:spPr>
          <a:xfrm>
            <a:off x="8981514" y="5109883"/>
            <a:ext cx="2588558" cy="9080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20215135_</a:t>
            </a:r>
            <a:r>
              <a:rPr lang="ko-KR" altLang="en-US"/>
              <a:t>김준서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20215152_</a:t>
            </a:r>
            <a:r>
              <a:rPr lang="ko-KR" altLang="en-US"/>
              <a:t>노현주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9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224" y="393570"/>
            <a:ext cx="4267634" cy="60708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50659" y="-49561"/>
            <a:ext cx="6782738" cy="664932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5936" y="210745"/>
            <a:ext cx="1542209" cy="3656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제출 계획서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3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452071" y="414617"/>
            <a:ext cx="1938619" cy="3645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컴퓨터 게임 장르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760" y="932665"/>
            <a:ext cx="5349239" cy="52959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376146" y="1086970"/>
            <a:ext cx="3619499" cy="3589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48</a:t>
            </a:r>
            <a:r>
              <a:rPr lang="ko-KR" altLang="en-US"/>
              <a:t>개로 스팀 내에서 분류되어있음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6376145" y="1692087"/>
            <a:ext cx="4997825" cy="6396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48</a:t>
            </a:r>
            <a:r>
              <a:rPr lang="ko-KR" altLang="en-US"/>
              <a:t>개 중 플레이가 높은 장르 </a:t>
            </a:r>
            <a:r>
              <a:rPr lang="en-US" altLang="ko-KR"/>
              <a:t>36</a:t>
            </a:r>
            <a:r>
              <a:rPr lang="ko-KR" altLang="en-US"/>
              <a:t>가지 선정 예정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추가적으로 더 추가하거나 삭제할 수도 있음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6376144" y="2476499"/>
            <a:ext cx="4997826" cy="25031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플레이가 높은 게임 장르 </a:t>
            </a:r>
            <a:r>
              <a:rPr lang="en-US" altLang="ko-KR" sz="1500"/>
              <a:t>(5</a:t>
            </a:r>
            <a:r>
              <a:rPr lang="ko-KR" altLang="en-US" sz="1500"/>
              <a:t>순위까지</a:t>
            </a:r>
            <a:r>
              <a:rPr lang="en-US" altLang="ko-KR" sz="1500"/>
              <a:t>)</a:t>
            </a:r>
            <a:r>
              <a:rPr lang="ko-KR" altLang="en-US"/>
              <a:t>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선정 예정 게임 갯 수 </a:t>
            </a:r>
            <a:r>
              <a:rPr lang="en-US" altLang="ko-KR"/>
              <a:t>20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중상위 장르</a:t>
            </a:r>
            <a:r>
              <a:rPr lang="en-US" altLang="ko-KR" sz="1500"/>
              <a:t>(6</a:t>
            </a:r>
            <a:r>
              <a:rPr lang="ko-KR" altLang="en-US" sz="1500"/>
              <a:t>순위 </a:t>
            </a:r>
            <a:r>
              <a:rPr lang="en-US" altLang="ko-KR" sz="1500"/>
              <a:t>~25</a:t>
            </a:r>
            <a:r>
              <a:rPr lang="ko-KR" altLang="en-US" sz="1500"/>
              <a:t>순위</a:t>
            </a:r>
            <a:r>
              <a:rPr lang="en-US" altLang="ko-KR" sz="1500"/>
              <a:t>)</a:t>
            </a:r>
            <a:r>
              <a:rPr lang="ko-KR" altLang="en-US" sz="1500"/>
              <a:t> 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-</a:t>
            </a:r>
            <a:r>
              <a:rPr lang="ko-KR" altLang="en-US" sz="1500"/>
              <a:t> 각 </a:t>
            </a:r>
            <a:r>
              <a:rPr lang="en-US" altLang="ko-KR" sz="1500"/>
              <a:t>10</a:t>
            </a:r>
            <a:r>
              <a:rPr lang="ko-KR" altLang="en-US" sz="1500"/>
              <a:t>개</a:t>
            </a:r>
            <a:endParaRPr lang="ko-KR" altLang="en-US" sz="15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하위 장르</a:t>
            </a:r>
            <a:r>
              <a:rPr lang="en-US" altLang="ko-KR"/>
              <a:t>(26</a:t>
            </a:r>
            <a:r>
              <a:rPr lang="ko-KR" altLang="en-US"/>
              <a:t>순위 </a:t>
            </a:r>
            <a:r>
              <a:rPr lang="en-US" altLang="ko-KR"/>
              <a:t>~36</a:t>
            </a:r>
            <a:r>
              <a:rPr lang="ko-KR" altLang="en-US"/>
              <a:t>순위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각 </a:t>
            </a:r>
            <a:r>
              <a:rPr lang="en-US" altLang="ko-KR"/>
              <a:t>5</a:t>
            </a:r>
            <a:r>
              <a:rPr lang="ko-KR" altLang="en-US"/>
              <a:t>개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6376145" y="5121087"/>
            <a:ext cx="6208061" cy="3634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게임 선정할 플랫폼 </a:t>
            </a:r>
            <a:r>
              <a:rPr lang="en-US" altLang="ko-KR"/>
              <a:t>-</a:t>
            </a:r>
            <a:r>
              <a:rPr lang="ko-KR" altLang="en-US"/>
              <a:t> 주</a:t>
            </a:r>
            <a:r>
              <a:rPr lang="en-US" altLang="ko-KR"/>
              <a:t>(steam),</a:t>
            </a:r>
            <a:r>
              <a:rPr lang="ko-KR" altLang="en-US"/>
              <a:t> 기타</a:t>
            </a:r>
            <a:r>
              <a:rPr lang="en-US" altLang="ko-KR"/>
              <a:t>(</a:t>
            </a:r>
            <a:r>
              <a:rPr lang="ko-KR" altLang="en-US"/>
              <a:t>오리진</a:t>
            </a:r>
            <a:r>
              <a:rPr lang="en-US" altLang="ko-KR"/>
              <a:t>,</a:t>
            </a:r>
            <a:r>
              <a:rPr lang="ko-KR" altLang="en-US"/>
              <a:t> 에픽게임즈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51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452071" y="414617"/>
            <a:ext cx="1938619" cy="36452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핸드폰 게임 장르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376145" y="1086970"/>
            <a:ext cx="4515969" cy="3589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 구글플레이 스토어 기준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376145" y="1692087"/>
            <a:ext cx="4997825" cy="6396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 모두 사용예정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현재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ios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게임들은 확인을 못하여 추가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376144" y="2476499"/>
            <a:ext cx="4997826" cy="196024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플레이가 높은 게임 장르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(5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순위까지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선정 예정 게임 갯 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외에 모든 장르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(6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순위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~17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순위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각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376145" y="5121087"/>
            <a:ext cx="6208061" cy="36340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 선정할 플랫폼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playstore, apple app store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42999" y="1086970"/>
            <a:ext cx="3740419" cy="5023246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교육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단어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롤플레잉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보드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스포츠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시뮬레이션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아케이드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액션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어드벤쳐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음악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자동차 경주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전략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카드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카지노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캐주얼 게임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퀴즈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퍼즐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823631" y="829235"/>
            <a:ext cx="9121588" cy="3594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현재 진행 중인 작업 </a:t>
            </a:r>
            <a:r>
              <a:rPr lang="en-US" altLang="ko-KR"/>
              <a:t>:</a:t>
            </a:r>
            <a:r>
              <a:rPr lang="ko-KR" altLang="en-US"/>
              <a:t>    장르별 게임 분류 중 </a:t>
            </a:r>
            <a:r>
              <a:rPr lang="en-US" altLang="ko-KR"/>
              <a:t>(9</a:t>
            </a:r>
            <a:r>
              <a:rPr lang="ko-KR" altLang="en-US"/>
              <a:t>월 이내로 완료 예정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823631" y="1837764"/>
            <a:ext cx="9121588" cy="3606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823631" y="1478279"/>
            <a:ext cx="9121588" cy="28251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이후 작업</a:t>
            </a:r>
            <a:r>
              <a:rPr lang="en-US" altLang="ko-KR"/>
              <a:t>: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게임을 유도하는 질문 제작 </a:t>
            </a:r>
            <a:r>
              <a:rPr lang="en-US" altLang="ko-KR"/>
              <a:t>(10</a:t>
            </a:r>
            <a:r>
              <a:rPr lang="ko-KR" altLang="en-US"/>
              <a:t>월 </a:t>
            </a:r>
            <a:r>
              <a:rPr lang="en-US" altLang="ko-KR"/>
              <a:t>2</a:t>
            </a:r>
            <a:r>
              <a:rPr lang="ko-KR" altLang="en-US"/>
              <a:t>주차 이전 완료 예정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각 게임 추천 화면 제작 </a:t>
            </a:r>
            <a:r>
              <a:rPr lang="en-US" altLang="ko-KR"/>
              <a:t>(10</a:t>
            </a:r>
            <a:r>
              <a:rPr lang="ko-KR" altLang="en-US"/>
              <a:t>월 </a:t>
            </a:r>
            <a:r>
              <a:rPr lang="en-US" altLang="ko-KR"/>
              <a:t>3</a:t>
            </a:r>
            <a:r>
              <a:rPr lang="ko-KR" altLang="en-US"/>
              <a:t>주차 이전 완료예정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코딩 작업 시작</a:t>
            </a:r>
            <a:r>
              <a:rPr lang="en-US" altLang="ko-KR"/>
              <a:t>(3</a:t>
            </a:r>
            <a:r>
              <a:rPr lang="ko-KR" altLang="en-US"/>
              <a:t>주차 이후 </a:t>
            </a:r>
            <a:r>
              <a:rPr lang="en-US" altLang="ko-KR"/>
              <a:t>~</a:t>
            </a:r>
            <a:r>
              <a:rPr lang="ko-KR" altLang="en-US"/>
              <a:t> 최종 제출일 까지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추가적으로 해야하는 작업들은 제작 과정 중 판단할 예정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539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>
        <a:spAutoFit/>
      </a:bodyPr>
      <a:lstStyle>
        <a:defPPr lvl="0">
          <a:defRPr lang="ko-KR" altLang="en-US"/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146</ep:Words>
  <ep:PresentationFormat>화면 슬라이드 쇼(4:3)</ep:PresentationFormat>
  <ep:Paragraphs>61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2022-09-20T02:33:50.454</dcterms:created>
  <dc:creator>nmi12</dc:creator>
  <cp:lastModifiedBy>nmi12</cp:lastModifiedBy>
  <dcterms:modified xsi:type="dcterms:W3CDTF">2022-09-20T03:14:14.555</dcterms:modified>
  <cp:revision>6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