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1" r:id="rId6"/>
    <p:sldId id="266" r:id="rId7"/>
    <p:sldId id="267" r:id="rId8"/>
    <p:sldId id="260" r:id="rId9"/>
    <p:sldId id="268" r:id="rId10"/>
    <p:sldId id="269" r:id="rId11"/>
    <p:sldId id="270" r:id="rId12"/>
    <p:sldId id="271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B05D-843C-40CB-ABB4-0BF93C13F2F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39A08-535A-43E8-B616-915093135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6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5012" y="0"/>
            <a:ext cx="3328988" cy="152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CC0FD-BC29-403A-AF83-4B2C3F84FD62}" type="datetimeFigureOut">
              <a:rPr lang="ko-KR" altLang="en-US" smtClean="0"/>
              <a:pPr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A8E0-7711-47B4-BFF0-58A3774C8A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38"/>
            <a:ext cx="91440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615159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800" b="1" dirty="0" err="1" smtClean="0">
                <a:latin typeface="+mj-ea"/>
              </a:rPr>
              <a:t>공급사</a:t>
            </a:r>
            <a:r>
              <a:rPr lang="ko-KR" altLang="en-US" sz="4800" b="1" dirty="0" smtClean="0">
                <a:latin typeface="+mj-ea"/>
              </a:rPr>
              <a:t> 입찰 참여 가이드</a:t>
            </a:r>
            <a:endParaRPr lang="ko-KR" altLang="en-US" sz="4800" b="1" dirty="0">
              <a:latin typeface="+mj-ea"/>
            </a:endParaRPr>
          </a:p>
        </p:txBody>
      </p:sp>
      <p:pic>
        <p:nvPicPr>
          <p:cNvPr id="6" name="Picture 6" descr="C:\Users\cnuhh\AppData\Local\Microsoft\Windows\Temporary Internet Files\Content.IE5\CJU6CVQW\18전남대병원 심볼좌우조합형(국문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69136"/>
            <a:ext cx="2736304" cy="40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41214" y="696220"/>
            <a:ext cx="8133580" cy="572540"/>
            <a:chOff x="541214" y="696220"/>
            <a:chExt cx="8133580" cy="5725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41214" y="732891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인증서 등록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676897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입찰참가신청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812580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입찰서 작성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948264" y="696220"/>
              <a:ext cx="1726530" cy="53586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개찰결과</a:t>
              </a:r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조회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46323" b="22727"/>
          <a:stretch/>
        </p:blipFill>
        <p:spPr>
          <a:xfrm>
            <a:off x="519292" y="1725733"/>
            <a:ext cx="2317868" cy="24482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6779"/>
          <a:stretch/>
        </p:blipFill>
        <p:spPr>
          <a:xfrm>
            <a:off x="4143456" y="1700808"/>
            <a:ext cx="4824536" cy="30287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3827" y="2060848"/>
            <a:ext cx="866466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521535" y="2090166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112733" y="2211550"/>
            <a:ext cx="4791410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24328" y="2240868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15816" y="2420888"/>
            <a:ext cx="10801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42844" y="5214950"/>
            <a:ext cx="8858312" cy="1428760"/>
            <a:chOff x="142844" y="5214950"/>
            <a:chExt cx="8858312" cy="1428760"/>
          </a:xfrm>
        </p:grpSpPr>
        <p:sp>
          <p:nvSpPr>
            <p:cNvPr id="17" name="직사각형 16"/>
            <p:cNvSpPr/>
            <p:nvPr/>
          </p:nvSpPr>
          <p:spPr>
            <a:xfrm>
              <a:off x="142844" y="5214950"/>
              <a:ext cx="8858312" cy="1428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    초기화면 좌측상단 화면에서 메뉴를 클릭합니다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    입찰관리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– [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개찰결과조회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메뉴를 클릭합니다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53230" y="5589240"/>
              <a:ext cx="249150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251520" y="6021288"/>
              <a:ext cx="249150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2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8640960" cy="184226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41214" y="696220"/>
            <a:ext cx="8133580" cy="572540"/>
            <a:chOff x="541214" y="696220"/>
            <a:chExt cx="8133580" cy="57254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41214" y="732891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인증서 등록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676897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입찰참가신청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812580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입찰서 작성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948264" y="696220"/>
              <a:ext cx="1726530" cy="53586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개찰결과</a:t>
              </a:r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조회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6380" y="3501008"/>
            <a:ext cx="575794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kern="800" dirty="0" smtClean="0"/>
              <a:t>전남대학교병원</a:t>
            </a:r>
            <a:endParaRPr lang="ko-KR" altLang="en-US" sz="400" kern="800" dirty="0"/>
          </a:p>
        </p:txBody>
      </p:sp>
      <p:sp>
        <p:nvSpPr>
          <p:cNvPr id="9" name="타원 8"/>
          <p:cNvSpPr/>
          <p:nvPr/>
        </p:nvSpPr>
        <p:spPr>
          <a:xfrm>
            <a:off x="611560" y="2983580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541270" y="2983580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285693" y="2983580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954511" y="2983580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423495" y="2983580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8184" y="4869160"/>
            <a:ext cx="8858312" cy="142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             병원에서 개찰을 해야 해당 건이 목록에 표시되며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항목을 클릭 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            결과 확인이 가능합니다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53230" y="5243450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32553" y="5243450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11876" y="5243450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091199" y="5243450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370522" y="5243450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1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84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5800" y="3687167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latin typeface="+mj-ea"/>
              </a:rPr>
              <a:t>감 사 합 </a:t>
            </a:r>
            <a:r>
              <a:rPr lang="ko-KR" altLang="en-US" sz="4800" b="1" dirty="0" err="1" smtClean="0">
                <a:latin typeface="+mj-ea"/>
              </a:rPr>
              <a:t>니</a:t>
            </a:r>
            <a:r>
              <a:rPr lang="ko-KR" altLang="en-US" sz="4800" b="1" dirty="0" smtClean="0">
                <a:latin typeface="+mj-ea"/>
              </a:rPr>
              <a:t> 다</a:t>
            </a:r>
            <a:endParaRPr lang="ko-KR" altLang="en-US" sz="4800" b="1" dirty="0">
              <a:latin typeface="+mj-ea"/>
            </a:endParaRPr>
          </a:p>
        </p:txBody>
      </p:sp>
      <p:pic>
        <p:nvPicPr>
          <p:cNvPr id="6" name="Picture 6" descr="C:\Users\cnuhh\AppData\Local\Microsoft\Windows\Temporary Internet Files\Content.IE5\CJU6CVQW\18전남대병원 심볼좌우조합형(국문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69136"/>
            <a:ext cx="2736304" cy="40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3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6323" b="22727"/>
          <a:stretch/>
        </p:blipFill>
        <p:spPr>
          <a:xfrm>
            <a:off x="519292" y="1725733"/>
            <a:ext cx="2317868" cy="2448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26779"/>
          <a:stretch/>
        </p:blipFill>
        <p:spPr>
          <a:xfrm>
            <a:off x="4143456" y="1700808"/>
            <a:ext cx="4824536" cy="30287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3827" y="2060848"/>
            <a:ext cx="866466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521535" y="2090166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12733" y="2211550"/>
            <a:ext cx="4791410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826906" y="2240868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15816" y="2420888"/>
            <a:ext cx="10801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42844" y="5214950"/>
            <a:ext cx="8858312" cy="1428760"/>
            <a:chOff x="142844" y="5214950"/>
            <a:chExt cx="8858312" cy="1428760"/>
          </a:xfrm>
        </p:grpSpPr>
        <p:sp>
          <p:nvSpPr>
            <p:cNvPr id="7" name="직사각형 6"/>
            <p:cNvSpPr/>
            <p:nvPr/>
          </p:nvSpPr>
          <p:spPr>
            <a:xfrm>
              <a:off x="142844" y="5214950"/>
              <a:ext cx="8858312" cy="1428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    초기화면 좌측상단 화면에서 메뉴를 클릭합니다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    입찰관리 각 메뉴를 이용하시면 됩니다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53230" y="5589240"/>
              <a:ext cx="249150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251520" y="6021288"/>
              <a:ext cx="249150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41214" y="696220"/>
            <a:ext cx="8133580" cy="572540"/>
            <a:chOff x="541214" y="696220"/>
            <a:chExt cx="8133580" cy="57254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41214" y="732891"/>
              <a:ext cx="1726530" cy="53586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인증서 등록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676897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입찰참가신청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812580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입찰서 작성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948264" y="696220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개찰결과</a:t>
              </a:r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조회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2844" y="4995256"/>
            <a:ext cx="8858312" cy="171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인증서등록 버튼을 클릭합니다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기업용 공인인증서 비밀번호를 입력하여 인증서 등록을 완료합니다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(</a:t>
            </a:r>
            <a:r>
              <a:rPr lang="ko-KR" altLang="en-US" dirty="0" smtClean="0">
                <a:solidFill>
                  <a:schemeClr val="tx1"/>
                </a:solidFill>
              </a:rPr>
              <a:t>인증서 등록을 하셔야 </a:t>
            </a:r>
            <a:r>
              <a:rPr lang="ko-KR" altLang="en-US" dirty="0" err="1" smtClean="0">
                <a:solidFill>
                  <a:schemeClr val="tx1"/>
                </a:solidFill>
              </a:rPr>
              <a:t>투찰</a:t>
            </a:r>
            <a:r>
              <a:rPr lang="ko-KR" altLang="en-US" dirty="0" smtClean="0">
                <a:solidFill>
                  <a:schemeClr val="tx1"/>
                </a:solidFill>
              </a:rPr>
              <a:t> 및 </a:t>
            </a:r>
            <a:r>
              <a:rPr lang="en-US" altLang="ko-KR" dirty="0" smtClean="0">
                <a:solidFill>
                  <a:schemeClr val="tx1"/>
                </a:solidFill>
              </a:rPr>
              <a:t>HLS </a:t>
            </a:r>
            <a:r>
              <a:rPr lang="ko-KR" altLang="en-US" dirty="0" smtClean="0">
                <a:solidFill>
                  <a:schemeClr val="tx1"/>
                </a:solidFill>
              </a:rPr>
              <a:t>이용 </a:t>
            </a:r>
            <a:r>
              <a:rPr lang="ko-KR" altLang="en-US" dirty="0" smtClean="0">
                <a:solidFill>
                  <a:schemeClr val="tx1"/>
                </a:solidFill>
              </a:rPr>
              <a:t>가능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회원가입 시 인증서 등록한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업체는 다시 등록 안해도 됩니다</a:t>
            </a:r>
            <a:r>
              <a:rPr lang="en-US" altLang="ko-KR" dirty="0" smtClean="0">
                <a:solidFill>
                  <a:schemeClr val="tx1"/>
                </a:solidFill>
              </a:rPr>
              <a:t>.)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6012" y="2112081"/>
            <a:ext cx="385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인증서를 먼저 등록하셔야 합니다</a:t>
            </a:r>
            <a:r>
              <a:rPr lang="en-US" altLang="ko-KR" dirty="0" smtClean="0"/>
              <a:t>.]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1214" y="732891"/>
            <a:ext cx="1726530" cy="535869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인증서 등록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76897" y="725538"/>
            <a:ext cx="1726530" cy="53586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입찰참가신청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12580" y="725538"/>
            <a:ext cx="1726530" cy="53586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입찰서 작성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948264" y="696220"/>
            <a:ext cx="1726530" cy="53586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개찰결과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조회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0894"/>
          <a:stretch/>
        </p:blipFill>
        <p:spPr>
          <a:xfrm>
            <a:off x="323528" y="2634525"/>
            <a:ext cx="5472609" cy="1800201"/>
          </a:xfrm>
          <a:prstGeom prst="rect">
            <a:avLst/>
          </a:prstGeom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121027" y="10830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3021880" descr="EMB00002364c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9" t="16003" r="64500" b="27870"/>
          <a:stretch>
            <a:fillRect/>
          </a:stretch>
        </p:blipFill>
        <p:spPr bwMode="auto">
          <a:xfrm>
            <a:off x="6768110" y="2488527"/>
            <a:ext cx="1872208" cy="209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644008" y="3426613"/>
            <a:ext cx="792088" cy="3175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39110" y="2524585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519433" y="3048653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436096" y="3031429"/>
            <a:ext cx="1227589" cy="3347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739846" y="1541000"/>
            <a:ext cx="4056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궁금</a:t>
            </a:r>
            <a:r>
              <a:rPr lang="en-US" altLang="ko-KR" sz="1200" dirty="0">
                <a:solidFill>
                  <a:srgbClr val="FF0000"/>
                </a:solidFill>
              </a:rPr>
              <a:t>?? </a:t>
            </a:r>
            <a:r>
              <a:rPr lang="ko-KR" altLang="en-US" sz="1200" dirty="0">
                <a:solidFill>
                  <a:srgbClr val="FF0000"/>
                </a:solidFill>
              </a:rPr>
              <a:t>기존에 인증서 등록된 업체는</a:t>
            </a:r>
            <a:r>
              <a:rPr lang="en-US" altLang="ko-KR" sz="1200" dirty="0">
                <a:solidFill>
                  <a:srgbClr val="FF0000"/>
                </a:solidFill>
              </a:rPr>
              <a:t>?? </a:t>
            </a:r>
            <a:r>
              <a:rPr lang="ko-KR" altLang="en-US" sz="1200" dirty="0" err="1">
                <a:solidFill>
                  <a:srgbClr val="FF0000"/>
                </a:solidFill>
              </a:rPr>
              <a:t>입찰시</a:t>
            </a:r>
            <a:r>
              <a:rPr lang="ko-KR" altLang="en-US" sz="1200" dirty="0">
                <a:solidFill>
                  <a:srgbClr val="FF0000"/>
                </a:solidFill>
              </a:rPr>
              <a:t> 새로이 등록해야하나</a:t>
            </a:r>
            <a:r>
              <a:rPr lang="en-US" altLang="ko-KR" sz="1200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</p:txBody>
      </p:sp>
      <p:sp>
        <p:nvSpPr>
          <p:cNvPr id="25" name="타원 24"/>
          <p:cNvSpPr/>
          <p:nvPr/>
        </p:nvSpPr>
        <p:spPr>
          <a:xfrm>
            <a:off x="218394" y="5143820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23902" y="5525453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1214" y="696220"/>
            <a:ext cx="8133580" cy="572540"/>
            <a:chOff x="541214" y="696220"/>
            <a:chExt cx="8133580" cy="57254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41214" y="732891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인증서 등록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676897" y="725538"/>
              <a:ext cx="1726530" cy="53586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입찰참가신청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812580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입찰서 작성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948264" y="696220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개찰결과</a:t>
              </a:r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조회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121027" y="10830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2844" y="5214950"/>
            <a:ext cx="8858312" cy="142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좌측상단</a:t>
            </a:r>
            <a:r>
              <a:rPr lang="ko-KR" altLang="en-US" dirty="0" smtClean="0">
                <a:solidFill>
                  <a:schemeClr val="tx1"/>
                </a:solidFill>
              </a:rPr>
              <a:t> 메뉴를 클릭합니다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입찰관리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- [</a:t>
            </a:r>
            <a:r>
              <a:rPr lang="ko-KR" altLang="en-US" dirty="0" smtClean="0">
                <a:solidFill>
                  <a:schemeClr val="tx1"/>
                </a:solidFill>
              </a:rPr>
              <a:t>입찰공고조회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버튼을 클릭합니다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r="46323" b="22727"/>
          <a:stretch/>
        </p:blipFill>
        <p:spPr>
          <a:xfrm>
            <a:off x="519292" y="1725733"/>
            <a:ext cx="2317868" cy="244827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r="26779"/>
          <a:stretch/>
        </p:blipFill>
        <p:spPr>
          <a:xfrm>
            <a:off x="3995936" y="1700808"/>
            <a:ext cx="4824536" cy="302871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43827" y="2060848"/>
            <a:ext cx="866466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521535" y="2090166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995936" y="2211550"/>
            <a:ext cx="4791410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470842" y="2204864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895792" y="2420888"/>
            <a:ext cx="1028136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171973" y="5636781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85188" y="6079924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6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2844" y="5286388"/>
            <a:ext cx="8858312" cy="142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 공고번호를 클릭하여 입찰공고서 상세내역을 확인합니다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 해당 공고문의 작성 버튼을 클릭하여 입찰참가신청서 작성화면으로 진행합니다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41214" y="696220"/>
            <a:ext cx="8133580" cy="572540"/>
            <a:chOff x="541214" y="696220"/>
            <a:chExt cx="8133580" cy="57254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41214" y="732891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인증서 등록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76897" y="725538"/>
              <a:ext cx="1726530" cy="53586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입찰참가신청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812580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입찰서 작성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948264" y="696220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개찰결과</a:t>
              </a:r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조회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0718" t="9379" r="2835" b="38774"/>
          <a:stretch/>
        </p:blipFill>
        <p:spPr>
          <a:xfrm>
            <a:off x="467543" y="2043674"/>
            <a:ext cx="8458299" cy="26094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624" y="3471690"/>
            <a:ext cx="589676" cy="96542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7887" y="3086177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20281" y="5614947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0281" y="6069184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1682" y="3127596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14372" y="3471690"/>
            <a:ext cx="589676" cy="96542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2844" y="4719594"/>
            <a:ext cx="8821644" cy="1995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서울보증보험 이용 시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서울보증보험에 연락하시어 입찰공고번호를 알려주시고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보증증권을 발행합니다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정상 발행 시 최 하단에 발행정보가 들어오게 되며 금액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및 증권번호를 해당 </a:t>
            </a:r>
            <a:r>
              <a:rPr lang="ko-KR" altLang="en-US" dirty="0" err="1" smtClean="0">
                <a:solidFill>
                  <a:schemeClr val="tx1"/>
                </a:solidFill>
              </a:rPr>
              <a:t>란에</a:t>
            </a:r>
            <a:r>
              <a:rPr lang="ko-KR" altLang="en-US" dirty="0" smtClean="0">
                <a:solidFill>
                  <a:schemeClr val="tx1"/>
                </a:solidFill>
              </a:rPr>
              <a:t> 입력합니다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     기타 공고문상의 제출 서류를 첨부합니다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입찰유의서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청렴이행서약서 확인 후 각 체크박스에 체크합니다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입찰참가신청서를 제출합니다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41214" y="696220"/>
            <a:ext cx="8133580" cy="572540"/>
            <a:chOff x="541214" y="696220"/>
            <a:chExt cx="8133580" cy="57254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41214" y="732891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인증서 등록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28615" y="718200"/>
              <a:ext cx="1726530" cy="53586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입찰참가신청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812580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입찰서 작성</a:t>
              </a:r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948264" y="696220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개찰결과</a:t>
              </a:r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조회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330280" y="4797152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0281" y="5661248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31282" y="1484784"/>
            <a:ext cx="8096190" cy="3096344"/>
            <a:chOff x="531282" y="1484784"/>
            <a:chExt cx="8096190" cy="32067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2" y="1484784"/>
              <a:ext cx="8096190" cy="320677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1763688" y="2965053"/>
              <a:ext cx="1728192" cy="5040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514538" y="2817478"/>
              <a:ext cx="249150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6414" y="3502268"/>
              <a:ext cx="1728192" cy="4307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76414" y="3200864"/>
              <a:ext cx="269149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1018" y="3933056"/>
              <a:ext cx="5143110" cy="31884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34180" y="3657940"/>
              <a:ext cx="269149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452320" y="1817067"/>
              <a:ext cx="792088" cy="2838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452320" y="1596901"/>
              <a:ext cx="269149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32" name="타원 31"/>
          <p:cNvSpPr/>
          <p:nvPr/>
        </p:nvSpPr>
        <p:spPr>
          <a:xfrm>
            <a:off x="310281" y="6017492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10281" y="6365027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2844" y="5157192"/>
            <a:ext cx="8821644" cy="1557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 담당자가 입찰참가자격을 확인하고 승인하면 입찰서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자격미부여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-&gt; [</a:t>
            </a:r>
            <a:r>
              <a:rPr lang="ko-KR" altLang="en-US" dirty="0" smtClean="0">
                <a:solidFill>
                  <a:schemeClr val="tx1"/>
                </a:solidFill>
              </a:rPr>
              <a:t>작성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 버튼이 활성화 됩니다</a:t>
            </a:r>
            <a:r>
              <a:rPr lang="en-US" altLang="ko-KR" dirty="0" smtClean="0">
                <a:solidFill>
                  <a:schemeClr val="tx1"/>
                </a:solidFill>
              </a:rPr>
              <a:t>. [</a:t>
            </a:r>
            <a:r>
              <a:rPr lang="ko-KR" altLang="en-US" dirty="0" smtClean="0">
                <a:solidFill>
                  <a:schemeClr val="tx1"/>
                </a:solidFill>
              </a:rPr>
              <a:t>작성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버튼을 클릭하여 입찰서 작성으로 진행합니다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41214" y="696220"/>
            <a:ext cx="8133580" cy="572540"/>
            <a:chOff x="541214" y="696220"/>
            <a:chExt cx="8133580" cy="57254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41214" y="732891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인증서 등록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76897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입찰참가신청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812580" y="725538"/>
              <a:ext cx="1726530" cy="53586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입찰서 작성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948264" y="696220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개찰결과</a:t>
              </a:r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조회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321571" y="5431852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50718" t="9379" r="2835" b="38774"/>
          <a:stretch/>
        </p:blipFill>
        <p:spPr>
          <a:xfrm>
            <a:off x="467543" y="2043674"/>
            <a:ext cx="8458299" cy="260946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7006660" y="3471690"/>
            <a:ext cx="589676" cy="96542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176923" y="3086177"/>
            <a:ext cx="249150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7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2155" y="5395066"/>
            <a:ext cx="8858312" cy="1320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그룹별 입찰 총액을 입력합니다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투찰하고자</a:t>
            </a:r>
            <a:r>
              <a:rPr lang="ko-KR" altLang="en-US" dirty="0" smtClean="0">
                <a:solidFill>
                  <a:schemeClr val="tx1"/>
                </a:solidFill>
              </a:rPr>
              <a:t> 하는 그룹에 입력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 입찰서 제출을 합니다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입찰서 제출 시 전자서명 필요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541214" y="696220"/>
            <a:ext cx="8133580" cy="572540"/>
            <a:chOff x="541214" y="696220"/>
            <a:chExt cx="8133580" cy="57254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541214" y="732891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인증서 등록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676897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입찰참가신청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812580" y="725538"/>
              <a:ext cx="1726530" cy="53586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입찰서 작성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948264" y="696220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개찰결과</a:t>
              </a:r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조회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51520" y="1484784"/>
            <a:ext cx="8496944" cy="3801604"/>
            <a:chOff x="251520" y="1268760"/>
            <a:chExt cx="8496944" cy="401762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340768"/>
              <a:ext cx="8496944" cy="3945620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5223873" y="3933056"/>
              <a:ext cx="2012423" cy="11800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541270" y="3634316"/>
              <a:ext cx="269149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7461761" y="1268760"/>
              <a:ext cx="269149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668344" y="1545428"/>
              <a:ext cx="676144" cy="26682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_x243021880" descr="EMB00002364c00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49" t="16003" r="64500" b="27870"/>
            <a:stretch>
              <a:fillRect/>
            </a:stretch>
          </p:blipFill>
          <p:spPr bwMode="auto">
            <a:xfrm>
              <a:off x="6750308" y="2136961"/>
              <a:ext cx="1692054" cy="189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직선 화살표 연결선 44"/>
            <p:cNvCxnSpPr/>
            <p:nvPr/>
          </p:nvCxnSpPr>
          <p:spPr>
            <a:xfrm flipH="1">
              <a:off x="7730910" y="1877035"/>
              <a:ext cx="107430" cy="4893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타원 30"/>
          <p:cNvSpPr/>
          <p:nvPr/>
        </p:nvSpPr>
        <p:spPr>
          <a:xfrm>
            <a:off x="221255" y="5719884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21255" y="6090350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8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2155" y="5117644"/>
            <a:ext cx="8858312" cy="1597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입찰공고 조회에서 입찰서를 제출하면 입찰서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작성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버튼이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제출완료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r>
              <a:rPr lang="ko-KR" altLang="en-US" dirty="0" err="1" smtClean="0">
                <a:solidFill>
                  <a:schemeClr val="tx1"/>
                </a:solidFill>
              </a:rPr>
              <a:t>바뀝니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</a:rPr>
              <a:t>.  [</a:t>
            </a:r>
            <a:r>
              <a:rPr lang="ko-KR" altLang="en-US" dirty="0" smtClean="0">
                <a:solidFill>
                  <a:schemeClr val="tx1"/>
                </a:solidFill>
              </a:rPr>
              <a:t>제출완료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버튼을 클릭해서 입찰서를 제출합니다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</a:rPr>
              <a:t>투찰금액은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암호화되어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저장되어 있기 때문에 </a:t>
            </a:r>
            <a:r>
              <a:rPr lang="ko-KR" altLang="en-US" dirty="0" smtClean="0">
                <a:solidFill>
                  <a:schemeClr val="tx1"/>
                </a:solidFill>
              </a:rPr>
              <a:t>개찰 전까지 </a:t>
            </a:r>
            <a:r>
              <a:rPr lang="ko-KR" altLang="en-US" dirty="0" err="1">
                <a:solidFill>
                  <a:schemeClr val="tx1"/>
                </a:solidFill>
              </a:rPr>
              <a:t>투찰금액을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확인할 </a:t>
            </a:r>
            <a:r>
              <a:rPr lang="ko-KR" altLang="en-US" dirty="0">
                <a:solidFill>
                  <a:schemeClr val="tx1"/>
                </a:solidFill>
              </a:rPr>
              <a:t>수 없습니다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 응찰포기를 </a:t>
            </a:r>
            <a:r>
              <a:rPr lang="ko-KR" altLang="en-US" dirty="0">
                <a:solidFill>
                  <a:schemeClr val="tx1"/>
                </a:solidFill>
              </a:rPr>
              <a:t>할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541214" y="696220"/>
            <a:ext cx="8133580" cy="572540"/>
            <a:chOff x="541214" y="696220"/>
            <a:chExt cx="8133580" cy="57254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541214" y="732891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인증서 등록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676897" y="725538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입찰참가신청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812580" y="725538"/>
              <a:ext cx="1726530" cy="53586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입찰서 작성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948264" y="696220"/>
              <a:ext cx="1726530" cy="53586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개찰결과</a:t>
              </a:r>
              <a:r>
                <a:rPr lang="ko-KR" altLang="en-US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조회</a:t>
              </a:r>
              <a:endPara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221255" y="5157192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21255" y="5805264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13761" y="1466676"/>
            <a:ext cx="6471180" cy="1296144"/>
            <a:chOff x="132155" y="620688"/>
            <a:chExt cx="5680040" cy="148305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155" y="620688"/>
              <a:ext cx="5680040" cy="1483051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4393727" y="1478583"/>
              <a:ext cx="360040" cy="56322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439172" y="1177179"/>
              <a:ext cx="269149" cy="3014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55199" y="1791492"/>
              <a:ext cx="401047" cy="1313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kern="800" dirty="0" err="1" smtClean="0"/>
                <a:t>전남대병원</a:t>
              </a:r>
              <a:endParaRPr lang="ko-KR" altLang="en-US" sz="300" kern="8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90405" y="2604690"/>
            <a:ext cx="7199347" cy="2373123"/>
            <a:chOff x="490405" y="2867919"/>
            <a:chExt cx="7199347" cy="2465215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05" y="3155449"/>
              <a:ext cx="6961916" cy="2177685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4668378" y="4571047"/>
              <a:ext cx="1703821" cy="6664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572000" y="4149080"/>
              <a:ext cx="343856" cy="3356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759240" y="3268406"/>
              <a:ext cx="568124" cy="1472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84101" y="4672374"/>
              <a:ext cx="1373023" cy="4848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4"/>
            <a:srcRect l="80627" t="3606" b="83055"/>
            <a:stretch/>
          </p:blipFill>
          <p:spPr>
            <a:xfrm>
              <a:off x="6012160" y="3212976"/>
              <a:ext cx="1400424" cy="385482"/>
            </a:xfrm>
            <a:prstGeom prst="rect">
              <a:avLst/>
            </a:prstGeom>
          </p:spPr>
        </p:pic>
        <p:sp>
          <p:nvSpPr>
            <p:cNvPr id="55" name="타원 54"/>
            <p:cNvSpPr/>
            <p:nvPr/>
          </p:nvSpPr>
          <p:spPr>
            <a:xfrm>
              <a:off x="6424633" y="2929503"/>
              <a:ext cx="343856" cy="3356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39110" y="3200299"/>
              <a:ext cx="825887" cy="39815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7040242" y="2867919"/>
              <a:ext cx="649510" cy="2361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6" name="_x243021880" descr="EMB00002364c00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9" t="16003" r="64500" b="27870"/>
          <a:stretch>
            <a:fillRect/>
          </a:stretch>
        </p:blipFill>
        <p:spPr bwMode="auto">
          <a:xfrm>
            <a:off x="7723118" y="2303463"/>
            <a:ext cx="1231453" cy="13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타원 56"/>
          <p:cNvSpPr/>
          <p:nvPr/>
        </p:nvSpPr>
        <p:spPr>
          <a:xfrm>
            <a:off x="244612" y="6413746"/>
            <a:ext cx="269149" cy="3014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2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412</Words>
  <Application>Microsoft Office PowerPoint</Application>
  <PresentationFormat>화면 슬라이드 쇼(4:3)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맑은 고딕</vt:lpstr>
      <vt:lpstr>Arial</vt:lpstr>
      <vt:lpstr>Office 테마</vt:lpstr>
      <vt:lpstr>공급사 입찰 참여 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스캔 사용방법(HP)</dc:title>
  <dc:creator>jdins-jyp</dc:creator>
  <cp:lastModifiedBy>user</cp:lastModifiedBy>
  <cp:revision>196</cp:revision>
  <cp:lastPrinted>2022-02-05T03:43:31Z</cp:lastPrinted>
  <dcterms:created xsi:type="dcterms:W3CDTF">2019-09-16T09:22:29Z</dcterms:created>
  <dcterms:modified xsi:type="dcterms:W3CDTF">2022-02-07T02:01:36Z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eyJub2RlMSI6eyJkc2QiOiIwMTAwMDAwMDAwMDAxODY4IiwibG9nVGltZSI6IjIwMjEtMDgtMDVUMDY6NTc6MzNaIiwicElEIjoxLCJ0cmFjZUlkIjoiMEZDMkYwNzA5MTkzNDQ4QUJBMEZGQThBODFGRUQxNTIiLCJ1c2VyQ29kZSI6IjIwMTkwMzI4In0sIm5vZGUyIjp7ImRzZCI6IjAxMDAwMDAwMDAwMDE4NjgiLCJsb2dUaW1lIjoiMjA</vt:lpwstr>
  </property>
</Properties>
</file>