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9" r:id="rId2"/>
    <p:sldId id="279" r:id="rId3"/>
    <p:sldId id="268" r:id="rId4"/>
    <p:sldId id="275" r:id="rId5"/>
    <p:sldId id="277" r:id="rId6"/>
    <p:sldId id="670" r:id="rId7"/>
    <p:sldId id="280" r:id="rId8"/>
    <p:sldId id="278" r:id="rId9"/>
  </p:sldIdLst>
  <p:sldSz cx="12192000" cy="6858000"/>
  <p:notesSz cx="6858000" cy="9144000"/>
  <p:embeddedFontLst>
    <p:embeddedFont>
      <p:font typeface="메이플스토리" panose="020B0604020202020204" charset="-127"/>
      <p:regular r:id="rId10"/>
      <p:bold r:id="rId11"/>
    </p:embeddedFont>
    <p:embeddedFont>
      <p:font typeface="맑은 고딕" panose="020B0503020000020004" pitchFamily="34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혁" initials="김" lastIdx="1" clrIdx="0">
    <p:extLst>
      <p:ext uri="{19B8F6BF-5375-455C-9EA6-DF929625EA0E}">
        <p15:presenceInfo xmlns:p15="http://schemas.microsoft.com/office/powerpoint/2012/main" userId="김민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6E0"/>
    <a:srgbClr val="9BC2E5"/>
    <a:srgbClr val="ACCCEA"/>
    <a:srgbClr val="5B9BD5"/>
    <a:srgbClr val="FAF3DD"/>
    <a:srgbClr val="63D1EF"/>
    <a:srgbClr val="7ED8F2"/>
    <a:srgbClr val="68B0AB"/>
    <a:srgbClr val="8FC0A9"/>
    <a:srgbClr val="C8D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08292-F0C3-4C59-969C-3D2C50418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55583-27FB-43EB-80EF-C50AA7167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70C67-A280-4C1B-8342-B41F5CCB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7BCAB-87FA-4042-A42B-53F8C547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2E85B-66EA-4284-8E64-7A76133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6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FEBEA-EC1F-48EC-A130-DD814AAD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E86818-2B3C-477A-A792-019A11092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2E286-2A45-430A-8AB4-74FC9230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49DDF-062C-488D-9461-D8BE6A1B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B4251-48E6-4FCA-BD36-BC00A44C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7802A8-DCD0-4A99-A499-2BFE9C116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C1AAA-E03A-4C5A-8782-6996F8FA1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9789D-A0CA-4B9A-ACA9-A7BB6103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0E620-490A-4364-B352-3200BDBB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9211C-E1BB-4456-9CA2-B0911FAD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79C8-C4A9-4491-8AB2-27C5C621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8AD9D-0914-48E9-93C4-F1C626BE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8F520-FA23-413A-BED0-A957539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79222-0A09-4304-8B1F-9EAB8B46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1813-4F22-4F02-BC2A-FAAFDA8F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2B67C-7980-4289-A551-B8B29461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2B064-0948-4D4B-9439-CB71FB7A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E3362-EF55-4473-9CAB-9B9E1B83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30984-9364-4090-8154-AD20B976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796CA-3B2A-4B70-B0D6-9D9BC00A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456D-04BC-44B0-9851-5108E0C1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37806-7C37-4962-BCCA-341F6D667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A2F84-2D84-4336-BDB0-906AE70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F0BA2-66A6-4DB6-B6A9-707B07A9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8138E-F295-4669-B1F8-6EF6DE7E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25762-A421-4177-9A9B-F9AE24FF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3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E7A93-C30E-4C75-981D-82776E65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10AEC-D5A6-4968-BAD3-B5FDB4B4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3CEE0-D931-4A02-A0F1-57CA8CB86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A1C258-B7F2-434F-B1EC-30450EA0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C7C52B-6980-41C8-9C16-545B4DD4D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E698D0-C7F0-4C76-A101-194EF948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CA2199-E4CA-4DC6-BE99-D0E78420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FD0C4A-B731-4006-894F-ACDE1AC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0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CB125-243B-4EE9-8E6D-6AE85B88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DEC021-A720-446C-B74F-8C121BC3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13A2BF-DE14-45F2-AF1A-B0BD74C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EDD08-8639-4BB0-ADD2-B8DFFFDF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5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BB9F0-E843-452C-9E64-02588AA5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B01E2-73B7-49D1-B619-0917C7CD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E423AA-D17B-40D0-A44B-4687C350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7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B49-23A1-457E-9FC0-37D76129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609D0-2D60-4905-9C96-0EE41602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C67FA9-8243-4932-BC1F-3F7E8BAA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14B8D-D4BF-4094-B4F1-44DBBF06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A305B-433B-4A0F-AF18-76546C8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3D5E8-C7B9-43FF-AB86-7BBF044C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9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B4DFA-754A-4A67-B624-9656E768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5B3C11-B153-427C-B8DE-D9A9D1012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E2DC0-5555-44B6-8C54-606583807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11B98-3DF9-4EF0-A023-47BB94A6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3E833-0D58-45AD-B9DB-09A559AB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C3F26-E234-4C18-9143-20D3F59C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8CAD93-135F-43F5-A633-32A4128E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9F5A9-1EF8-42DE-94A5-46FE3321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DDC1C-FBED-4FAF-9252-9B110CE3B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8A58-C1F7-4E21-9447-8BCFF6F20EBD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DB7A8-12E8-4B38-AC5C-57E8AEAAF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0A12F-E243-4BDB-B0FA-03B1CACE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B44B-7E3B-4F0D-8489-0BD84176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7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13349" y="3961434"/>
            <a:ext cx="6123667" cy="1559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복통</a:t>
            </a:r>
            <a:r>
              <a:rPr lang="ko-KR" altLang="en-US" sz="5400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r>
              <a:rPr lang="en-US" altLang="ko-KR" sz="5400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잡아 </a:t>
            </a:r>
            <a:r>
              <a:rPr lang="en-US" altLang="ko-KR" sz="5400" b="1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en-US" altLang="ko-KR" sz="5400" b="1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JAVA 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프로그래밍 </a:t>
            </a:r>
            <a:r>
              <a:rPr lang="ko-KR" altLang="en-US" sz="1050" dirty="0" err="1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텀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프로젝트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65032" y="5958795"/>
            <a:ext cx="1882744" cy="371575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노준혁</a:t>
            </a:r>
            <a:endParaRPr lang="ko-KR" altLang="en-US" sz="1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49550" y="5971266"/>
            <a:ext cx="1882744" cy="371575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김민혁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734068" y="5971266"/>
            <a:ext cx="1753264" cy="372552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김소연</a:t>
            </a:r>
          </a:p>
        </p:txBody>
      </p:sp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74DAAE-8B59-4505-996F-5A7E5D728215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988C16B-EE1D-4888-A9E3-87E5473A50A0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9BC2E5">
                  <a:alpha val="7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5E47784B-6B48-4BCE-B5E5-A9FB3E728E68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21D1977-2F0F-4742-B843-371FF56CD15A}"/>
              </a:ext>
            </a:extLst>
          </p:cNvPr>
          <p:cNvGrpSpPr/>
          <p:nvPr/>
        </p:nvGrpSpPr>
        <p:grpSpPr>
          <a:xfrm>
            <a:off x="534538" y="272364"/>
            <a:ext cx="360000" cy="360000"/>
            <a:chOff x="352288" y="232482"/>
            <a:chExt cx="360000" cy="36000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BD2C88B6-8E15-45CF-B741-3E0D49B000C3}"/>
                </a:ext>
              </a:extLst>
            </p:cNvPr>
            <p:cNvSpPr/>
            <p:nvPr/>
          </p:nvSpPr>
          <p:spPr>
            <a:xfrm>
              <a:off x="352288" y="232482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rgbClr val="88B6E0"/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15329BB-2C65-452C-B975-C9F38D82A2E0}"/>
                </a:ext>
              </a:extLst>
            </p:cNvPr>
            <p:cNvSpPr/>
            <p:nvPr/>
          </p:nvSpPr>
          <p:spPr>
            <a:xfrm>
              <a:off x="390685" y="285541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9FF554A-3624-403E-9E63-51E0BBAFCAB3}"/>
                </a:ext>
              </a:extLst>
            </p:cNvPr>
            <p:cNvSpPr/>
            <p:nvPr/>
          </p:nvSpPr>
          <p:spPr>
            <a:xfrm>
              <a:off x="390685" y="355392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53FE135-1189-4696-96EB-BA5F6BA13551}"/>
                </a:ext>
              </a:extLst>
            </p:cNvPr>
            <p:cNvSpPr/>
            <p:nvPr/>
          </p:nvSpPr>
          <p:spPr>
            <a:xfrm>
              <a:off x="390685" y="425242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9615381-8A82-49C8-8AF0-7FC968682F59}"/>
              </a:ext>
            </a:extLst>
          </p:cNvPr>
          <p:cNvSpPr/>
          <p:nvPr/>
        </p:nvSpPr>
        <p:spPr>
          <a:xfrm>
            <a:off x="306010" y="4585712"/>
            <a:ext cx="2311879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 소개</a:t>
            </a:r>
            <a:endParaRPr lang="en-US" altLang="ko-KR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48B3246-CD38-40BC-8C24-D0F3104C667C}"/>
              </a:ext>
            </a:extLst>
          </p:cNvPr>
          <p:cNvSpPr/>
          <p:nvPr/>
        </p:nvSpPr>
        <p:spPr>
          <a:xfrm>
            <a:off x="2652414" y="4579114"/>
            <a:ext cx="2311879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UI </a:t>
            </a:r>
            <a:r>
              <a:rPr lang="ko-KR" altLang="en-US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 구현</a:t>
            </a:r>
            <a:endParaRPr lang="en-US" altLang="ko-KR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1B62050-0D4B-4957-B6EB-50B6834CA964}"/>
              </a:ext>
            </a:extLst>
          </p:cNvPr>
          <p:cNvSpPr/>
          <p:nvPr/>
        </p:nvSpPr>
        <p:spPr>
          <a:xfrm>
            <a:off x="4926962" y="4610275"/>
            <a:ext cx="2311879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데모 시나리오</a:t>
            </a:r>
            <a:endParaRPr lang="en-US" altLang="ko-KR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5619C79-5CC6-4F8C-BFB5-5F0C06EC23BD}"/>
              </a:ext>
            </a:extLst>
          </p:cNvPr>
          <p:cNvSpPr/>
          <p:nvPr/>
        </p:nvSpPr>
        <p:spPr>
          <a:xfrm>
            <a:off x="7267402" y="4610276"/>
            <a:ext cx="2311879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 시연</a:t>
            </a:r>
            <a:endParaRPr lang="en-US" altLang="ko-KR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CE9DE57-4BE3-4C6E-B13C-ABA94E9B5669}"/>
              </a:ext>
            </a:extLst>
          </p:cNvPr>
          <p:cNvGrpSpPr/>
          <p:nvPr/>
        </p:nvGrpSpPr>
        <p:grpSpPr>
          <a:xfrm>
            <a:off x="816565" y="2376832"/>
            <a:ext cx="2311880" cy="1928721"/>
            <a:chOff x="790091" y="1545730"/>
            <a:chExt cx="2890637" cy="2411558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6F73C788-D78B-461A-9BC6-B2978B90CCC3}"/>
                </a:ext>
              </a:extLst>
            </p:cNvPr>
            <p:cNvGrpSpPr/>
            <p:nvPr/>
          </p:nvGrpSpPr>
          <p:grpSpPr>
            <a:xfrm>
              <a:off x="790091" y="2065989"/>
              <a:ext cx="1734937" cy="1734937"/>
              <a:chOff x="4369564" y="1893159"/>
              <a:chExt cx="3344779" cy="3344779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4C6DA6C-3FAF-4A26-A501-BCF596054E2A}"/>
                  </a:ext>
                </a:extLst>
              </p:cNvPr>
              <p:cNvSpPr/>
              <p:nvPr/>
            </p:nvSpPr>
            <p:spPr>
              <a:xfrm>
                <a:off x="4369564" y="1893159"/>
                <a:ext cx="3344779" cy="3344779"/>
              </a:xfrm>
              <a:prstGeom prst="rect">
                <a:avLst/>
              </a:prstGeom>
              <a:gradFill>
                <a:gsLst>
                  <a:gs pos="50000">
                    <a:schemeClr val="tx1">
                      <a:lumMod val="75000"/>
                      <a:lumOff val="25000"/>
                    </a:schemeClr>
                  </a:gs>
                  <a:gs pos="50000">
                    <a:srgbClr val="7AB9DF"/>
                  </a:gs>
                </a:gsLst>
                <a:lin ang="1272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solidFill>
                    <a:srgbClr val="5B9BD5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EFC76E04-1534-4EA2-8F5D-5EBA46B2628B}"/>
                  </a:ext>
                </a:extLst>
              </p:cNvPr>
              <p:cNvSpPr/>
              <p:nvPr/>
            </p:nvSpPr>
            <p:spPr>
              <a:xfrm>
                <a:off x="4610508" y="2134103"/>
                <a:ext cx="2862890" cy="2862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143" name="자유형 2">
              <a:extLst>
                <a:ext uri="{FF2B5EF4-FFF2-40B4-BE49-F238E27FC236}">
                  <a16:creationId xmlns:a16="http://schemas.microsoft.com/office/drawing/2014/main" id="{D1C86E6E-647A-4BD0-B34F-96A0A9846B0B}"/>
                </a:ext>
              </a:extLst>
            </p:cNvPr>
            <p:cNvSpPr/>
            <p:nvPr/>
          </p:nvSpPr>
          <p:spPr>
            <a:xfrm>
              <a:off x="1015315" y="3181000"/>
              <a:ext cx="2665413" cy="776288"/>
            </a:xfrm>
            <a:custGeom>
              <a:avLst/>
              <a:gdLst>
                <a:gd name="connsiteX0" fmla="*/ 114300 w 2641600"/>
                <a:gd name="connsiteY0" fmla="*/ 482600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42875 w 2641600"/>
                <a:gd name="connsiteY0" fmla="*/ 492125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61925 w 2641600"/>
                <a:gd name="connsiteY0" fmla="*/ 496888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90500 w 2670175"/>
                <a:gd name="connsiteY0" fmla="*/ 496888 h 774700"/>
                <a:gd name="connsiteX1" fmla="*/ 0 w 2670175"/>
                <a:gd name="connsiteY1" fmla="*/ 774700 h 774700"/>
                <a:gd name="connsiteX2" fmla="*/ 1857375 w 2670175"/>
                <a:gd name="connsiteY2" fmla="*/ 774700 h 774700"/>
                <a:gd name="connsiteX3" fmla="*/ 2225675 w 2670175"/>
                <a:gd name="connsiteY3" fmla="*/ 0 h 774700"/>
                <a:gd name="connsiteX4" fmla="*/ 2670175 w 2670175"/>
                <a:gd name="connsiteY4" fmla="*/ 12700 h 774700"/>
                <a:gd name="connsiteX0" fmla="*/ 171450 w 2670175"/>
                <a:gd name="connsiteY0" fmla="*/ 492126 h 774700"/>
                <a:gd name="connsiteX1" fmla="*/ 0 w 2670175"/>
                <a:gd name="connsiteY1" fmla="*/ 774700 h 774700"/>
                <a:gd name="connsiteX2" fmla="*/ 1857375 w 2670175"/>
                <a:gd name="connsiteY2" fmla="*/ 774700 h 774700"/>
                <a:gd name="connsiteX3" fmla="*/ 2225675 w 2670175"/>
                <a:gd name="connsiteY3" fmla="*/ 0 h 774700"/>
                <a:gd name="connsiteX4" fmla="*/ 2670175 w 2670175"/>
                <a:gd name="connsiteY4" fmla="*/ 12700 h 774700"/>
                <a:gd name="connsiteX0" fmla="*/ 171450 w 2665413"/>
                <a:gd name="connsiteY0" fmla="*/ 493714 h 776288"/>
                <a:gd name="connsiteX1" fmla="*/ 0 w 2665413"/>
                <a:gd name="connsiteY1" fmla="*/ 776288 h 776288"/>
                <a:gd name="connsiteX2" fmla="*/ 1857375 w 2665413"/>
                <a:gd name="connsiteY2" fmla="*/ 776288 h 776288"/>
                <a:gd name="connsiteX3" fmla="*/ 2225675 w 2665413"/>
                <a:gd name="connsiteY3" fmla="*/ 1588 h 776288"/>
                <a:gd name="connsiteX4" fmla="*/ 2665413 w 2665413"/>
                <a:gd name="connsiteY4" fmla="*/ 0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5413" h="776288">
                  <a:moveTo>
                    <a:pt x="171450" y="493714"/>
                  </a:moveTo>
                  <a:lnTo>
                    <a:pt x="0" y="776288"/>
                  </a:lnTo>
                  <a:lnTo>
                    <a:pt x="1857375" y="776288"/>
                  </a:lnTo>
                  <a:lnTo>
                    <a:pt x="2225675" y="1588"/>
                  </a:lnTo>
                  <a:lnTo>
                    <a:pt x="2665413" y="0"/>
                  </a:lnTo>
                </a:path>
              </a:pathLst>
            </a:cu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자유형 52">
              <a:extLst>
                <a:ext uri="{FF2B5EF4-FFF2-40B4-BE49-F238E27FC236}">
                  <a16:creationId xmlns:a16="http://schemas.microsoft.com/office/drawing/2014/main" id="{43B9DA2F-B034-4A10-B513-609429334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630" y="2683752"/>
              <a:ext cx="568158" cy="49724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모서리가 둥근 직사각형 54">
              <a:extLst>
                <a:ext uri="{FF2B5EF4-FFF2-40B4-BE49-F238E27FC236}">
                  <a16:creationId xmlns:a16="http://schemas.microsoft.com/office/drawing/2014/main" id="{018D254D-D5AF-450C-B809-782CE449D88A}"/>
                </a:ext>
              </a:extLst>
            </p:cNvPr>
            <p:cNvSpPr/>
            <p:nvPr/>
          </p:nvSpPr>
          <p:spPr>
            <a:xfrm rot="1800000">
              <a:off x="1769335" y="1545730"/>
              <a:ext cx="49293" cy="246466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BBEE3BC-96B1-4456-B820-5515647B4D19}"/>
              </a:ext>
            </a:extLst>
          </p:cNvPr>
          <p:cNvGrpSpPr/>
          <p:nvPr/>
        </p:nvGrpSpPr>
        <p:grpSpPr>
          <a:xfrm>
            <a:off x="3114773" y="2376392"/>
            <a:ext cx="2311200" cy="1929600"/>
            <a:chOff x="3680728" y="1516468"/>
            <a:chExt cx="2890637" cy="2440820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14264905-7D2A-464D-91BA-8E9F771C14DF}"/>
                </a:ext>
              </a:extLst>
            </p:cNvPr>
            <p:cNvGrpSpPr/>
            <p:nvPr/>
          </p:nvGrpSpPr>
          <p:grpSpPr>
            <a:xfrm>
              <a:off x="3680728" y="2065989"/>
              <a:ext cx="1734937" cy="1734937"/>
              <a:chOff x="4369564" y="1893159"/>
              <a:chExt cx="3344779" cy="3344779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68111892-3AF4-46DC-8EFF-EB700530CD86}"/>
                  </a:ext>
                </a:extLst>
              </p:cNvPr>
              <p:cNvSpPr/>
              <p:nvPr/>
            </p:nvSpPr>
            <p:spPr>
              <a:xfrm>
                <a:off x="4369564" y="1893159"/>
                <a:ext cx="3344779" cy="3344779"/>
              </a:xfrm>
              <a:prstGeom prst="rect">
                <a:avLst/>
              </a:prstGeom>
              <a:gradFill>
                <a:gsLst>
                  <a:gs pos="50000">
                    <a:schemeClr val="tx1">
                      <a:lumMod val="75000"/>
                      <a:lumOff val="25000"/>
                    </a:schemeClr>
                  </a:gs>
                  <a:gs pos="50000">
                    <a:srgbClr val="7AB9DF"/>
                  </a:gs>
                </a:gsLst>
                <a:lin ang="1272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solidFill>
                    <a:srgbClr val="5B9BD5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519ACC3-D474-414E-BFC9-81FE82465BA0}"/>
                  </a:ext>
                </a:extLst>
              </p:cNvPr>
              <p:cNvSpPr/>
              <p:nvPr/>
            </p:nvSpPr>
            <p:spPr>
              <a:xfrm>
                <a:off x="4610508" y="2134103"/>
                <a:ext cx="2862890" cy="2862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150" name="자유형 35">
              <a:extLst>
                <a:ext uri="{FF2B5EF4-FFF2-40B4-BE49-F238E27FC236}">
                  <a16:creationId xmlns:a16="http://schemas.microsoft.com/office/drawing/2014/main" id="{4F8D6FF6-1F09-45E8-8FE8-2DCBFE50BB80}"/>
                </a:ext>
              </a:extLst>
            </p:cNvPr>
            <p:cNvSpPr/>
            <p:nvPr/>
          </p:nvSpPr>
          <p:spPr>
            <a:xfrm>
              <a:off x="3905952" y="3181000"/>
              <a:ext cx="2665413" cy="776288"/>
            </a:xfrm>
            <a:custGeom>
              <a:avLst/>
              <a:gdLst>
                <a:gd name="connsiteX0" fmla="*/ 114300 w 2641600"/>
                <a:gd name="connsiteY0" fmla="*/ 482600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42875 w 2641600"/>
                <a:gd name="connsiteY0" fmla="*/ 492125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61925 w 2641600"/>
                <a:gd name="connsiteY0" fmla="*/ 496888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90500 w 2670175"/>
                <a:gd name="connsiteY0" fmla="*/ 496888 h 774700"/>
                <a:gd name="connsiteX1" fmla="*/ 0 w 2670175"/>
                <a:gd name="connsiteY1" fmla="*/ 774700 h 774700"/>
                <a:gd name="connsiteX2" fmla="*/ 1857375 w 2670175"/>
                <a:gd name="connsiteY2" fmla="*/ 774700 h 774700"/>
                <a:gd name="connsiteX3" fmla="*/ 2225675 w 2670175"/>
                <a:gd name="connsiteY3" fmla="*/ 0 h 774700"/>
                <a:gd name="connsiteX4" fmla="*/ 2670175 w 2670175"/>
                <a:gd name="connsiteY4" fmla="*/ 12700 h 774700"/>
                <a:gd name="connsiteX0" fmla="*/ 171450 w 2670175"/>
                <a:gd name="connsiteY0" fmla="*/ 492126 h 774700"/>
                <a:gd name="connsiteX1" fmla="*/ 0 w 2670175"/>
                <a:gd name="connsiteY1" fmla="*/ 774700 h 774700"/>
                <a:gd name="connsiteX2" fmla="*/ 1857375 w 2670175"/>
                <a:gd name="connsiteY2" fmla="*/ 774700 h 774700"/>
                <a:gd name="connsiteX3" fmla="*/ 2225675 w 2670175"/>
                <a:gd name="connsiteY3" fmla="*/ 0 h 774700"/>
                <a:gd name="connsiteX4" fmla="*/ 2670175 w 2670175"/>
                <a:gd name="connsiteY4" fmla="*/ 12700 h 774700"/>
                <a:gd name="connsiteX0" fmla="*/ 171450 w 2665413"/>
                <a:gd name="connsiteY0" fmla="*/ 493714 h 776288"/>
                <a:gd name="connsiteX1" fmla="*/ 0 w 2665413"/>
                <a:gd name="connsiteY1" fmla="*/ 776288 h 776288"/>
                <a:gd name="connsiteX2" fmla="*/ 1857375 w 2665413"/>
                <a:gd name="connsiteY2" fmla="*/ 776288 h 776288"/>
                <a:gd name="connsiteX3" fmla="*/ 2225675 w 2665413"/>
                <a:gd name="connsiteY3" fmla="*/ 1588 h 776288"/>
                <a:gd name="connsiteX4" fmla="*/ 2665413 w 2665413"/>
                <a:gd name="connsiteY4" fmla="*/ 0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5413" h="776288">
                  <a:moveTo>
                    <a:pt x="171450" y="493714"/>
                  </a:moveTo>
                  <a:lnTo>
                    <a:pt x="0" y="776288"/>
                  </a:lnTo>
                  <a:lnTo>
                    <a:pt x="1857375" y="776288"/>
                  </a:lnTo>
                  <a:lnTo>
                    <a:pt x="2225675" y="1588"/>
                  </a:lnTo>
                  <a:lnTo>
                    <a:pt x="2665413" y="0"/>
                  </a:lnTo>
                </a:path>
              </a:pathLst>
            </a:cu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B82539C4-503E-489C-89ED-74701B9B3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0514" y="2683752"/>
              <a:ext cx="335362" cy="56405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모서리가 둥근 직사각형 58">
              <a:extLst>
                <a:ext uri="{FF2B5EF4-FFF2-40B4-BE49-F238E27FC236}">
                  <a16:creationId xmlns:a16="http://schemas.microsoft.com/office/drawing/2014/main" id="{58B4D682-0B95-4ED8-B230-F84958BA3C53}"/>
                </a:ext>
              </a:extLst>
            </p:cNvPr>
            <p:cNvSpPr/>
            <p:nvPr/>
          </p:nvSpPr>
          <p:spPr>
            <a:xfrm rot="1800000">
              <a:off x="4608396" y="1576743"/>
              <a:ext cx="49293" cy="246466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모서리가 둥근 직사각형 59">
              <a:extLst>
                <a:ext uri="{FF2B5EF4-FFF2-40B4-BE49-F238E27FC236}">
                  <a16:creationId xmlns:a16="http://schemas.microsoft.com/office/drawing/2014/main" id="{14692640-4CB3-4896-B5D5-8531985D080E}"/>
                </a:ext>
              </a:extLst>
            </p:cNvPr>
            <p:cNvSpPr/>
            <p:nvPr/>
          </p:nvSpPr>
          <p:spPr>
            <a:xfrm rot="1800000">
              <a:off x="4749672" y="1516468"/>
              <a:ext cx="49293" cy="246466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80A017A9-54F3-4D5A-8DF9-BD6A1B02D3B2}"/>
              </a:ext>
            </a:extLst>
          </p:cNvPr>
          <p:cNvGrpSpPr/>
          <p:nvPr/>
        </p:nvGrpSpPr>
        <p:grpSpPr>
          <a:xfrm>
            <a:off x="5420483" y="2376392"/>
            <a:ext cx="2311200" cy="1929600"/>
            <a:chOff x="6571365" y="1494849"/>
            <a:chExt cx="2890637" cy="2462439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530C474C-14C3-4186-B9E1-E82D2C480D6D}"/>
                </a:ext>
              </a:extLst>
            </p:cNvPr>
            <p:cNvGrpSpPr/>
            <p:nvPr/>
          </p:nvGrpSpPr>
          <p:grpSpPr>
            <a:xfrm>
              <a:off x="6571365" y="2065989"/>
              <a:ext cx="1734937" cy="1734937"/>
              <a:chOff x="4369564" y="1893159"/>
              <a:chExt cx="3344779" cy="3344779"/>
            </a:xfrm>
          </p:grpSpPr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77CB122D-C12D-4E00-8AD7-FCC6A242ED15}"/>
                  </a:ext>
                </a:extLst>
              </p:cNvPr>
              <p:cNvSpPr/>
              <p:nvPr/>
            </p:nvSpPr>
            <p:spPr>
              <a:xfrm>
                <a:off x="4369564" y="1893159"/>
                <a:ext cx="3344779" cy="3344779"/>
              </a:xfrm>
              <a:prstGeom prst="rect">
                <a:avLst/>
              </a:prstGeom>
              <a:gradFill>
                <a:gsLst>
                  <a:gs pos="50000">
                    <a:schemeClr val="tx1">
                      <a:lumMod val="75000"/>
                      <a:lumOff val="25000"/>
                    </a:schemeClr>
                  </a:gs>
                  <a:gs pos="50000">
                    <a:srgbClr val="7AB9DF"/>
                  </a:gs>
                </a:gsLst>
                <a:lin ang="1272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solidFill>
                    <a:srgbClr val="5B9BD5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841D246-7675-4B29-B88B-366B9D3A157C}"/>
                  </a:ext>
                </a:extLst>
              </p:cNvPr>
              <p:cNvSpPr/>
              <p:nvPr/>
            </p:nvSpPr>
            <p:spPr>
              <a:xfrm>
                <a:off x="4610508" y="2134103"/>
                <a:ext cx="2862890" cy="2862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158" name="자유형 40">
              <a:extLst>
                <a:ext uri="{FF2B5EF4-FFF2-40B4-BE49-F238E27FC236}">
                  <a16:creationId xmlns:a16="http://schemas.microsoft.com/office/drawing/2014/main" id="{5ECF4E90-4E0F-4B26-863F-D99FCA161425}"/>
                </a:ext>
              </a:extLst>
            </p:cNvPr>
            <p:cNvSpPr/>
            <p:nvPr/>
          </p:nvSpPr>
          <p:spPr>
            <a:xfrm>
              <a:off x="6796589" y="3181000"/>
              <a:ext cx="2665413" cy="776288"/>
            </a:xfrm>
            <a:custGeom>
              <a:avLst/>
              <a:gdLst>
                <a:gd name="connsiteX0" fmla="*/ 114300 w 2641600"/>
                <a:gd name="connsiteY0" fmla="*/ 482600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42875 w 2641600"/>
                <a:gd name="connsiteY0" fmla="*/ 492125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61925 w 2641600"/>
                <a:gd name="connsiteY0" fmla="*/ 496888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90500 w 2670175"/>
                <a:gd name="connsiteY0" fmla="*/ 496888 h 774700"/>
                <a:gd name="connsiteX1" fmla="*/ 0 w 2670175"/>
                <a:gd name="connsiteY1" fmla="*/ 774700 h 774700"/>
                <a:gd name="connsiteX2" fmla="*/ 1857375 w 2670175"/>
                <a:gd name="connsiteY2" fmla="*/ 774700 h 774700"/>
                <a:gd name="connsiteX3" fmla="*/ 2225675 w 2670175"/>
                <a:gd name="connsiteY3" fmla="*/ 0 h 774700"/>
                <a:gd name="connsiteX4" fmla="*/ 2670175 w 2670175"/>
                <a:gd name="connsiteY4" fmla="*/ 12700 h 774700"/>
                <a:gd name="connsiteX0" fmla="*/ 171450 w 2670175"/>
                <a:gd name="connsiteY0" fmla="*/ 492126 h 774700"/>
                <a:gd name="connsiteX1" fmla="*/ 0 w 2670175"/>
                <a:gd name="connsiteY1" fmla="*/ 774700 h 774700"/>
                <a:gd name="connsiteX2" fmla="*/ 1857375 w 2670175"/>
                <a:gd name="connsiteY2" fmla="*/ 774700 h 774700"/>
                <a:gd name="connsiteX3" fmla="*/ 2225675 w 2670175"/>
                <a:gd name="connsiteY3" fmla="*/ 0 h 774700"/>
                <a:gd name="connsiteX4" fmla="*/ 2670175 w 2670175"/>
                <a:gd name="connsiteY4" fmla="*/ 12700 h 774700"/>
                <a:gd name="connsiteX0" fmla="*/ 171450 w 2665413"/>
                <a:gd name="connsiteY0" fmla="*/ 493714 h 776288"/>
                <a:gd name="connsiteX1" fmla="*/ 0 w 2665413"/>
                <a:gd name="connsiteY1" fmla="*/ 776288 h 776288"/>
                <a:gd name="connsiteX2" fmla="*/ 1857375 w 2665413"/>
                <a:gd name="connsiteY2" fmla="*/ 776288 h 776288"/>
                <a:gd name="connsiteX3" fmla="*/ 2225675 w 2665413"/>
                <a:gd name="connsiteY3" fmla="*/ 1588 h 776288"/>
                <a:gd name="connsiteX4" fmla="*/ 2665413 w 2665413"/>
                <a:gd name="connsiteY4" fmla="*/ 0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5413" h="776288">
                  <a:moveTo>
                    <a:pt x="171450" y="493714"/>
                  </a:moveTo>
                  <a:lnTo>
                    <a:pt x="0" y="776288"/>
                  </a:lnTo>
                  <a:lnTo>
                    <a:pt x="1857375" y="776288"/>
                  </a:lnTo>
                  <a:lnTo>
                    <a:pt x="2225675" y="1588"/>
                  </a:lnTo>
                  <a:lnTo>
                    <a:pt x="2665413" y="0"/>
                  </a:lnTo>
                </a:path>
              </a:pathLst>
            </a:cu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자유형 50">
              <a:extLst>
                <a:ext uri="{FF2B5EF4-FFF2-40B4-BE49-F238E27FC236}">
                  <a16:creationId xmlns:a16="http://schemas.microsoft.com/office/drawing/2014/main" id="{E443EC96-C4A2-4045-B6BD-29AF96BDF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1183" y="2620500"/>
              <a:ext cx="505694" cy="560500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모서리가 둥근 직사각형 61">
              <a:extLst>
                <a:ext uri="{FF2B5EF4-FFF2-40B4-BE49-F238E27FC236}">
                  <a16:creationId xmlns:a16="http://schemas.microsoft.com/office/drawing/2014/main" id="{AA978F15-8902-46BA-A3D5-174496FDCB17}"/>
                </a:ext>
              </a:extLst>
            </p:cNvPr>
            <p:cNvSpPr/>
            <p:nvPr/>
          </p:nvSpPr>
          <p:spPr>
            <a:xfrm rot="1800000">
              <a:off x="7477135" y="1494849"/>
              <a:ext cx="49293" cy="246466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모서리가 둥근 직사각형 62">
              <a:extLst>
                <a:ext uri="{FF2B5EF4-FFF2-40B4-BE49-F238E27FC236}">
                  <a16:creationId xmlns:a16="http://schemas.microsoft.com/office/drawing/2014/main" id="{82A0631D-5731-4AFB-B800-048663929ED5}"/>
                </a:ext>
              </a:extLst>
            </p:cNvPr>
            <p:cNvSpPr/>
            <p:nvPr/>
          </p:nvSpPr>
          <p:spPr>
            <a:xfrm rot="1800000">
              <a:off x="7501781" y="1607756"/>
              <a:ext cx="49293" cy="246466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모서리가 둥근 직사각형 63">
              <a:extLst>
                <a:ext uri="{FF2B5EF4-FFF2-40B4-BE49-F238E27FC236}">
                  <a16:creationId xmlns:a16="http://schemas.microsoft.com/office/drawing/2014/main" id="{3838D718-A23E-4165-80E6-28C9330D0388}"/>
                </a:ext>
              </a:extLst>
            </p:cNvPr>
            <p:cNvSpPr/>
            <p:nvPr/>
          </p:nvSpPr>
          <p:spPr>
            <a:xfrm rot="1800000">
              <a:off x="7643057" y="1547481"/>
              <a:ext cx="49293" cy="246466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3DAC9B9-1845-442A-AA9F-F8AD02E3FFDC}"/>
              </a:ext>
            </a:extLst>
          </p:cNvPr>
          <p:cNvGrpSpPr/>
          <p:nvPr/>
        </p:nvGrpSpPr>
        <p:grpSpPr>
          <a:xfrm>
            <a:off x="10037443" y="2330096"/>
            <a:ext cx="1382948" cy="1807035"/>
            <a:chOff x="9796182" y="1944216"/>
            <a:chExt cx="1382948" cy="1807035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4A37599-A571-452C-81E9-EC02D146E161}"/>
                </a:ext>
              </a:extLst>
            </p:cNvPr>
            <p:cNvSpPr/>
            <p:nvPr/>
          </p:nvSpPr>
          <p:spPr>
            <a:xfrm>
              <a:off x="9796182" y="2390059"/>
              <a:ext cx="1382948" cy="1361192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EB87F52F-EF7F-4D41-B278-0FC68CB84D9D}"/>
                </a:ext>
              </a:extLst>
            </p:cNvPr>
            <p:cNvSpPr/>
            <p:nvPr/>
          </p:nvSpPr>
          <p:spPr>
            <a:xfrm>
              <a:off x="9895804" y="2488114"/>
              <a:ext cx="1183704" cy="1165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ECC073BC-E244-48E5-8482-E4D97D0E7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177" y="2825116"/>
              <a:ext cx="490955" cy="428432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7AB9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9" name="모서리가 둥근 직사각형 65">
              <a:extLst>
                <a:ext uri="{FF2B5EF4-FFF2-40B4-BE49-F238E27FC236}">
                  <a16:creationId xmlns:a16="http://schemas.microsoft.com/office/drawing/2014/main" id="{A18DB4AD-7642-4D21-ACF9-137DFB9502AC}"/>
                </a:ext>
              </a:extLst>
            </p:cNvPr>
            <p:cNvSpPr/>
            <p:nvPr/>
          </p:nvSpPr>
          <p:spPr>
            <a:xfrm rot="1800000">
              <a:off x="10412126" y="1966289"/>
              <a:ext cx="39292" cy="193372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모서리가 둥근 직사각형 66">
              <a:extLst>
                <a:ext uri="{FF2B5EF4-FFF2-40B4-BE49-F238E27FC236}">
                  <a16:creationId xmlns:a16="http://schemas.microsoft.com/office/drawing/2014/main" id="{C6EB4FD0-4A8C-44AE-ACA1-1C79D82BE188}"/>
                </a:ext>
              </a:extLst>
            </p:cNvPr>
            <p:cNvSpPr/>
            <p:nvPr/>
          </p:nvSpPr>
          <p:spPr>
            <a:xfrm rot="1800000">
              <a:off x="10431773" y="2054872"/>
              <a:ext cx="39292" cy="193372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모서리가 둥근 직사각형 67">
              <a:extLst>
                <a:ext uri="{FF2B5EF4-FFF2-40B4-BE49-F238E27FC236}">
                  <a16:creationId xmlns:a16="http://schemas.microsoft.com/office/drawing/2014/main" id="{76EFF3DB-BB1D-4F22-9B4E-117F9CBB1C1B}"/>
                </a:ext>
              </a:extLst>
            </p:cNvPr>
            <p:cNvSpPr/>
            <p:nvPr/>
          </p:nvSpPr>
          <p:spPr>
            <a:xfrm rot="1800000">
              <a:off x="10544387" y="2007582"/>
              <a:ext cx="39292" cy="193372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2" name="모서리가 둥근 직사각형 68">
              <a:extLst>
                <a:ext uri="{FF2B5EF4-FFF2-40B4-BE49-F238E27FC236}">
                  <a16:creationId xmlns:a16="http://schemas.microsoft.com/office/drawing/2014/main" id="{5C20941A-CFDD-4190-836B-9E7A9F10E869}"/>
                </a:ext>
              </a:extLst>
            </p:cNvPr>
            <p:cNvSpPr/>
            <p:nvPr/>
          </p:nvSpPr>
          <p:spPr>
            <a:xfrm rot="1800000">
              <a:off x="10657001" y="1944216"/>
              <a:ext cx="39292" cy="193372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3" name="모서리가 둥근 직사각형 68">
              <a:extLst>
                <a:ext uri="{FF2B5EF4-FFF2-40B4-BE49-F238E27FC236}">
                  <a16:creationId xmlns:a16="http://schemas.microsoft.com/office/drawing/2014/main" id="{E19AC3C2-9475-4657-AD96-A605F0219253}"/>
                </a:ext>
              </a:extLst>
            </p:cNvPr>
            <p:cNvSpPr/>
            <p:nvPr/>
          </p:nvSpPr>
          <p:spPr>
            <a:xfrm rot="1800000">
              <a:off x="10704428" y="2029514"/>
              <a:ext cx="39292" cy="193372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8E7FE3C-B57A-45A6-860E-3A4DE4D084EC}"/>
              </a:ext>
            </a:extLst>
          </p:cNvPr>
          <p:cNvSpPr/>
          <p:nvPr/>
        </p:nvSpPr>
        <p:spPr>
          <a:xfrm>
            <a:off x="9565993" y="4610276"/>
            <a:ext cx="2311879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기대효과 및 발전방안</a:t>
            </a:r>
            <a:endParaRPr lang="en-US" altLang="ko-KR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47AB2F3B-0629-4E0E-8B94-EAE4AC877389}"/>
              </a:ext>
            </a:extLst>
          </p:cNvPr>
          <p:cNvGrpSpPr/>
          <p:nvPr/>
        </p:nvGrpSpPr>
        <p:grpSpPr>
          <a:xfrm>
            <a:off x="7740114" y="2376392"/>
            <a:ext cx="2311200" cy="1929600"/>
            <a:chOff x="7705048" y="1990512"/>
            <a:chExt cx="2311200" cy="1929600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4A808EE-E8AF-4CC1-89AF-999E6D5A224B}"/>
                </a:ext>
              </a:extLst>
            </p:cNvPr>
            <p:cNvSpPr/>
            <p:nvPr/>
          </p:nvSpPr>
          <p:spPr>
            <a:xfrm>
              <a:off x="7705048" y="2436355"/>
              <a:ext cx="1382948" cy="1361192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C790D86E-6DD2-4022-B4CE-711D08238FC1}"/>
                </a:ext>
              </a:extLst>
            </p:cNvPr>
            <p:cNvSpPr/>
            <p:nvPr/>
          </p:nvSpPr>
          <p:spPr>
            <a:xfrm>
              <a:off x="7804670" y="2534410"/>
              <a:ext cx="1183704" cy="1165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8" name="모서리가 둥근 직사각형 65">
              <a:extLst>
                <a:ext uri="{FF2B5EF4-FFF2-40B4-BE49-F238E27FC236}">
                  <a16:creationId xmlns:a16="http://schemas.microsoft.com/office/drawing/2014/main" id="{5CFE8D5A-4DDE-466B-80A9-A8EBBDE8E722}"/>
                </a:ext>
              </a:extLst>
            </p:cNvPr>
            <p:cNvSpPr/>
            <p:nvPr/>
          </p:nvSpPr>
          <p:spPr>
            <a:xfrm rot="1800000">
              <a:off x="8320992" y="2012585"/>
              <a:ext cx="39292" cy="193372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모서리가 둥근 직사각형 66">
              <a:extLst>
                <a:ext uri="{FF2B5EF4-FFF2-40B4-BE49-F238E27FC236}">
                  <a16:creationId xmlns:a16="http://schemas.microsoft.com/office/drawing/2014/main" id="{FBF94FE8-145E-494D-A6CE-9AD3BEBFF005}"/>
                </a:ext>
              </a:extLst>
            </p:cNvPr>
            <p:cNvSpPr/>
            <p:nvPr/>
          </p:nvSpPr>
          <p:spPr>
            <a:xfrm rot="1800000">
              <a:off x="8340639" y="2101168"/>
              <a:ext cx="39292" cy="193372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모서리가 둥근 직사각형 67">
              <a:extLst>
                <a:ext uri="{FF2B5EF4-FFF2-40B4-BE49-F238E27FC236}">
                  <a16:creationId xmlns:a16="http://schemas.microsoft.com/office/drawing/2014/main" id="{FEFD88F2-AE35-4F68-97B6-58987D0A07D9}"/>
                </a:ext>
              </a:extLst>
            </p:cNvPr>
            <p:cNvSpPr/>
            <p:nvPr/>
          </p:nvSpPr>
          <p:spPr>
            <a:xfrm rot="1800000">
              <a:off x="8453253" y="2053878"/>
              <a:ext cx="39292" cy="193372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모서리가 둥근 직사각형 68">
              <a:extLst>
                <a:ext uri="{FF2B5EF4-FFF2-40B4-BE49-F238E27FC236}">
                  <a16:creationId xmlns:a16="http://schemas.microsoft.com/office/drawing/2014/main" id="{7144D4DC-B635-4DA1-9B69-1F2E28675A33}"/>
                </a:ext>
              </a:extLst>
            </p:cNvPr>
            <p:cNvSpPr/>
            <p:nvPr/>
          </p:nvSpPr>
          <p:spPr>
            <a:xfrm rot="1800000">
              <a:off x="8565867" y="1990512"/>
              <a:ext cx="39292" cy="193372"/>
            </a:xfrm>
            <a:prstGeom prst="roundRect">
              <a:avLst>
                <a:gd name="adj" fmla="val 50000"/>
              </a:avLst>
            </a:prstGeom>
            <a:solidFill>
              <a:srgbClr val="7AB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2" name="자유형 40">
              <a:extLst>
                <a:ext uri="{FF2B5EF4-FFF2-40B4-BE49-F238E27FC236}">
                  <a16:creationId xmlns:a16="http://schemas.microsoft.com/office/drawing/2014/main" id="{1C0726DE-F01F-4333-8B12-7B4DD0B8D5C6}"/>
                </a:ext>
              </a:extLst>
            </p:cNvPr>
            <p:cNvSpPr/>
            <p:nvPr/>
          </p:nvSpPr>
          <p:spPr>
            <a:xfrm>
              <a:off x="7891601" y="3311054"/>
              <a:ext cx="2124647" cy="609058"/>
            </a:xfrm>
            <a:custGeom>
              <a:avLst/>
              <a:gdLst>
                <a:gd name="connsiteX0" fmla="*/ 114300 w 2641600"/>
                <a:gd name="connsiteY0" fmla="*/ 482600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42875 w 2641600"/>
                <a:gd name="connsiteY0" fmla="*/ 492125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61925 w 2641600"/>
                <a:gd name="connsiteY0" fmla="*/ 496888 h 774700"/>
                <a:gd name="connsiteX1" fmla="*/ 0 w 2641600"/>
                <a:gd name="connsiteY1" fmla="*/ 774700 h 774700"/>
                <a:gd name="connsiteX2" fmla="*/ 1828800 w 2641600"/>
                <a:gd name="connsiteY2" fmla="*/ 774700 h 774700"/>
                <a:gd name="connsiteX3" fmla="*/ 2197100 w 2641600"/>
                <a:gd name="connsiteY3" fmla="*/ 0 h 774700"/>
                <a:gd name="connsiteX4" fmla="*/ 2641600 w 2641600"/>
                <a:gd name="connsiteY4" fmla="*/ 12700 h 774700"/>
                <a:gd name="connsiteX0" fmla="*/ 190500 w 2670175"/>
                <a:gd name="connsiteY0" fmla="*/ 496888 h 774700"/>
                <a:gd name="connsiteX1" fmla="*/ 0 w 2670175"/>
                <a:gd name="connsiteY1" fmla="*/ 774700 h 774700"/>
                <a:gd name="connsiteX2" fmla="*/ 1857375 w 2670175"/>
                <a:gd name="connsiteY2" fmla="*/ 774700 h 774700"/>
                <a:gd name="connsiteX3" fmla="*/ 2225675 w 2670175"/>
                <a:gd name="connsiteY3" fmla="*/ 0 h 774700"/>
                <a:gd name="connsiteX4" fmla="*/ 2670175 w 2670175"/>
                <a:gd name="connsiteY4" fmla="*/ 12700 h 774700"/>
                <a:gd name="connsiteX0" fmla="*/ 171450 w 2670175"/>
                <a:gd name="connsiteY0" fmla="*/ 492126 h 774700"/>
                <a:gd name="connsiteX1" fmla="*/ 0 w 2670175"/>
                <a:gd name="connsiteY1" fmla="*/ 774700 h 774700"/>
                <a:gd name="connsiteX2" fmla="*/ 1857375 w 2670175"/>
                <a:gd name="connsiteY2" fmla="*/ 774700 h 774700"/>
                <a:gd name="connsiteX3" fmla="*/ 2225675 w 2670175"/>
                <a:gd name="connsiteY3" fmla="*/ 0 h 774700"/>
                <a:gd name="connsiteX4" fmla="*/ 2670175 w 2670175"/>
                <a:gd name="connsiteY4" fmla="*/ 12700 h 774700"/>
                <a:gd name="connsiteX0" fmla="*/ 171450 w 2665413"/>
                <a:gd name="connsiteY0" fmla="*/ 493714 h 776288"/>
                <a:gd name="connsiteX1" fmla="*/ 0 w 2665413"/>
                <a:gd name="connsiteY1" fmla="*/ 776288 h 776288"/>
                <a:gd name="connsiteX2" fmla="*/ 1857375 w 2665413"/>
                <a:gd name="connsiteY2" fmla="*/ 776288 h 776288"/>
                <a:gd name="connsiteX3" fmla="*/ 2225675 w 2665413"/>
                <a:gd name="connsiteY3" fmla="*/ 1588 h 776288"/>
                <a:gd name="connsiteX4" fmla="*/ 2665413 w 2665413"/>
                <a:gd name="connsiteY4" fmla="*/ 0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5413" h="776288">
                  <a:moveTo>
                    <a:pt x="171450" y="493714"/>
                  </a:moveTo>
                  <a:lnTo>
                    <a:pt x="0" y="776288"/>
                  </a:lnTo>
                  <a:lnTo>
                    <a:pt x="1857375" y="776288"/>
                  </a:lnTo>
                  <a:lnTo>
                    <a:pt x="2225675" y="1588"/>
                  </a:lnTo>
                  <a:lnTo>
                    <a:pt x="2665413" y="0"/>
                  </a:lnTo>
                </a:path>
              </a:pathLst>
            </a:cu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7DFC80DF-1342-40B2-B093-EB6EFF85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625" y="2826419"/>
              <a:ext cx="583793" cy="583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36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BE0D3549-30B4-4B38-B9DF-2050E8628CC8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12A033D-CCFF-42CC-9A2E-ADBDF6AB2B22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9BC2E5">
                  <a:alpha val="7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967945C-786A-41DC-B877-412DDA57D666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71B909B-F4BA-4A88-BE2F-B15938E0FE80}"/>
              </a:ext>
            </a:extLst>
          </p:cNvPr>
          <p:cNvSpPr/>
          <p:nvPr/>
        </p:nvSpPr>
        <p:spPr>
          <a:xfrm>
            <a:off x="534536" y="272364"/>
            <a:ext cx="2545200" cy="360000"/>
          </a:xfrm>
          <a:prstGeom prst="roundRect">
            <a:avLst>
              <a:gd name="adj" fmla="val 24212"/>
            </a:avLst>
          </a:prstGeom>
          <a:solidFill>
            <a:srgbClr val="88B6E0"/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F4B2A-9F5A-4483-BACB-036DC9697AD8}"/>
              </a:ext>
            </a:extLst>
          </p:cNvPr>
          <p:cNvSpPr txBox="1"/>
          <p:nvPr/>
        </p:nvSpPr>
        <p:spPr>
          <a:xfrm>
            <a:off x="744916" y="932525"/>
            <a:ext cx="9178629" cy="449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복통잡아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복부 통증 부위에 따른 예상 질환을 안내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예상 질환을 진료할 수 있는 지역 병원과 전문 병원 안내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1983E6A-A215-443E-967B-B2BBFB301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7826" y="4438835"/>
            <a:ext cx="1682319" cy="168231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E745C61-3603-4956-9CDF-9E660CB25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6499" y="3627080"/>
            <a:ext cx="776165" cy="776165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A27A012D-9BDD-42BD-8E56-68CAA198D152}"/>
              </a:ext>
            </a:extLst>
          </p:cNvPr>
          <p:cNvSpPr/>
          <p:nvPr/>
        </p:nvSpPr>
        <p:spPr>
          <a:xfrm flipH="1">
            <a:off x="8064988" y="3457977"/>
            <a:ext cx="1224000" cy="1176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2F2BD5-28F0-4EED-BAA4-47AFB588AD8A}"/>
              </a:ext>
            </a:extLst>
          </p:cNvPr>
          <p:cNvCxnSpPr>
            <a:cxnSpLocks/>
          </p:cNvCxnSpPr>
          <p:nvPr/>
        </p:nvCxnSpPr>
        <p:spPr>
          <a:xfrm flipH="1" flipV="1">
            <a:off x="9089988" y="4482811"/>
            <a:ext cx="671716" cy="693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53DB3D-1D79-4264-8FE0-1FE8641F7084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6756AFC-5378-4B68-8D5B-3E6478DC039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9BC2E5">
                  <a:alpha val="7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9BE58889-33C6-475F-9C67-FE2E825750F6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F1AA0D-DDA6-43C0-90C5-17B888C06F0D}"/>
              </a:ext>
            </a:extLst>
          </p:cNvPr>
          <p:cNvSpPr txBox="1"/>
          <p:nvPr/>
        </p:nvSpPr>
        <p:spPr>
          <a:xfrm>
            <a:off x="7821041" y="1255013"/>
            <a:ext cx="39790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1 )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통증 부위 버튼 클릭 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통증 부위 버튼에 따라 예상 질환 안내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Text Block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표시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3 )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Combo Box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지역 선택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4 )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진료 병원 확인 버튼 클릭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</a:t>
            </a:r>
            <a:r>
              <a:rPr lang="en-US" altLang="ko-KR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KaKao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Local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API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예상 질환 치료 가능한 지역 병원 추출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5)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추천 병원 확인 버튼 클릭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</a:t>
            </a: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모두닥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 www.modoodoc.com )</a:t>
            </a:r>
          </a:p>
          <a:p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사이트 </a:t>
            </a: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크롤링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예상 질환 치료 가능한 지역 병원 중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상위 인기 병원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 추출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6 )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해당 증상을 진료하는 병원 안내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b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→ 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Table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</a:t>
            </a:r>
            <a:r>
              <a:rPr lang="ko-KR" altLang="en-US" sz="1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병원명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전화번호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 표시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7DAA9EE8-47E9-44FF-88A1-61348D92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5" y="1660281"/>
            <a:ext cx="6584418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12DB0F1-3F08-41AA-81F1-DE018CBD9185}"/>
              </a:ext>
            </a:extLst>
          </p:cNvPr>
          <p:cNvSpPr/>
          <p:nvPr/>
        </p:nvSpPr>
        <p:spPr>
          <a:xfrm>
            <a:off x="534536" y="272364"/>
            <a:ext cx="2545200" cy="360000"/>
          </a:xfrm>
          <a:prstGeom prst="roundRect">
            <a:avLst>
              <a:gd name="adj" fmla="val 24212"/>
            </a:avLst>
          </a:prstGeom>
          <a:solidFill>
            <a:srgbClr val="88B6E0"/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UI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 구현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14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0F08CFF-810A-4330-A76A-C20DA15C0D6D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1369DB8-E791-4FB7-993C-137AE978508D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9BC2E5">
                  <a:alpha val="7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F941360A-FE14-48A4-9819-A01842BA739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AAC0D9-1367-4AE7-922D-4F1CB2766CA6}"/>
              </a:ext>
            </a:extLst>
          </p:cNvPr>
          <p:cNvSpPr/>
          <p:nvPr/>
        </p:nvSpPr>
        <p:spPr>
          <a:xfrm>
            <a:off x="6232849" y="3872204"/>
            <a:ext cx="2547257" cy="2071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353B3F-F3E6-4957-AAB7-8E39D3679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8"/>
          <a:stretch/>
        </p:blipFill>
        <p:spPr>
          <a:xfrm>
            <a:off x="501284" y="1022101"/>
            <a:ext cx="11268546" cy="515189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0997ED-0F99-4070-8A91-B1E34CCF4EFA}"/>
              </a:ext>
            </a:extLst>
          </p:cNvPr>
          <p:cNvSpPr/>
          <p:nvPr/>
        </p:nvSpPr>
        <p:spPr>
          <a:xfrm>
            <a:off x="534536" y="272364"/>
            <a:ext cx="2545200" cy="360000"/>
          </a:xfrm>
          <a:prstGeom prst="roundRect">
            <a:avLst>
              <a:gd name="adj" fmla="val 24212"/>
            </a:avLst>
          </a:prstGeom>
          <a:solidFill>
            <a:srgbClr val="88B6E0"/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데모 시나리오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256B80-2EBF-4F3C-970A-46267EA161A9}"/>
              </a:ext>
            </a:extLst>
          </p:cNvPr>
          <p:cNvSpPr/>
          <p:nvPr/>
        </p:nvSpPr>
        <p:spPr>
          <a:xfrm>
            <a:off x="6204856" y="4088625"/>
            <a:ext cx="2575250" cy="1623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D85E3DF-4A98-4CFC-9805-153815823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0" y="4043756"/>
            <a:ext cx="2491819" cy="1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8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F19628D-B31F-4EF2-AF03-FD07C9175C89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4768487-D5B0-49A2-ACDA-FDCF325B7649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9BC2E5">
                  <a:alpha val="7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BC884692-830A-4A6A-9CF0-4A944FFA6C32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1BE732D-B044-4A4B-8639-E31214E8D868}"/>
              </a:ext>
            </a:extLst>
          </p:cNvPr>
          <p:cNvSpPr/>
          <p:nvPr/>
        </p:nvSpPr>
        <p:spPr>
          <a:xfrm>
            <a:off x="534536" y="272364"/>
            <a:ext cx="2545200" cy="360000"/>
          </a:xfrm>
          <a:prstGeom prst="roundRect">
            <a:avLst>
              <a:gd name="adj" fmla="val 24212"/>
            </a:avLst>
          </a:prstGeom>
          <a:solidFill>
            <a:srgbClr val="88B6E0"/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 시연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CF002-B656-436D-8E97-53FA530AED13}"/>
              </a:ext>
            </a:extLst>
          </p:cNvPr>
          <p:cNvSpPr txBox="1"/>
          <p:nvPr/>
        </p:nvSpPr>
        <p:spPr>
          <a:xfrm>
            <a:off x="4144736" y="2921168"/>
            <a:ext cx="3902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6000" spc="6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B0604020202020204" pitchFamily="2" charset="-79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61AF6EAA-6CA1-451E-91FD-DFDAE4CD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91" y="1660282"/>
            <a:ext cx="6584418" cy="39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42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F19628D-B31F-4EF2-AF03-FD07C9175C89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4768487-D5B0-49A2-ACDA-FDCF325B7649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9BC2E5">
                  <a:alpha val="7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BC884692-830A-4A6A-9CF0-4A944FFA6C32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A235BA-B804-44C2-B895-FF59C7878D0B}"/>
              </a:ext>
            </a:extLst>
          </p:cNvPr>
          <p:cNvSpPr txBox="1"/>
          <p:nvPr/>
        </p:nvSpPr>
        <p:spPr>
          <a:xfrm>
            <a:off x="744916" y="932525"/>
            <a:ext cx="9178629" cy="485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복부 통증 부위를 통해 증상을 추측할 수 있음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지역 병원과 전문 병원을 쉽게  찾을 수 있어 신속한 의료 정보 획득 가능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300000"/>
              </a:lnSpc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‘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내과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질환에 한정되어 있지만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전신으로 범위를 넓히면 경쟁력 있는 의료 프로그램으로 발전 가능</a:t>
            </a: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윈도우 프로그램으로 제작하였지만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모바일 앱으로 제작하면 접근성 높일 수 있음</a:t>
            </a:r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1BE732D-B044-4A4B-8639-E31214E8D868}"/>
              </a:ext>
            </a:extLst>
          </p:cNvPr>
          <p:cNvSpPr/>
          <p:nvPr/>
        </p:nvSpPr>
        <p:spPr>
          <a:xfrm>
            <a:off x="534536" y="272364"/>
            <a:ext cx="2545200" cy="360000"/>
          </a:xfrm>
          <a:prstGeom prst="roundRect">
            <a:avLst>
              <a:gd name="adj" fmla="val 24212"/>
            </a:avLst>
          </a:prstGeom>
          <a:solidFill>
            <a:srgbClr val="88B6E0"/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기대 효과 및 발전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방안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02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EE9F90-CFCF-475F-A411-29BC5CEAC173}"/>
              </a:ext>
            </a:extLst>
          </p:cNvPr>
          <p:cNvGrpSpPr/>
          <p:nvPr/>
        </p:nvGrpSpPr>
        <p:grpSpPr>
          <a:xfrm>
            <a:off x="461727" y="716981"/>
            <a:ext cx="11338388" cy="5759225"/>
            <a:chOff x="461727" y="716981"/>
            <a:chExt cx="11338388" cy="575922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E2FC2E3-1E54-4108-A12B-1400393A04D8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9BC2E5">
                  <a:alpha val="7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C038473E-4320-45BC-B8B6-482E86E8C3F8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FE92C94-33D2-462D-9BEC-BC430A01BC6E}"/>
              </a:ext>
            </a:extLst>
          </p:cNvPr>
          <p:cNvGrpSpPr/>
          <p:nvPr/>
        </p:nvGrpSpPr>
        <p:grpSpPr>
          <a:xfrm>
            <a:off x="534538" y="272364"/>
            <a:ext cx="360000" cy="360000"/>
            <a:chOff x="352288" y="232482"/>
            <a:chExt cx="360000" cy="36000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FF01354-46A6-45ED-999E-8126452FB26B}"/>
                </a:ext>
              </a:extLst>
            </p:cNvPr>
            <p:cNvSpPr/>
            <p:nvPr/>
          </p:nvSpPr>
          <p:spPr>
            <a:xfrm>
              <a:off x="352288" y="232482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rgbClr val="88B6E0"/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7BD5ABE-6939-48C2-A471-42EA77F33FC8}"/>
                </a:ext>
              </a:extLst>
            </p:cNvPr>
            <p:cNvSpPr/>
            <p:nvPr/>
          </p:nvSpPr>
          <p:spPr>
            <a:xfrm>
              <a:off x="390685" y="285541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66EA606-ED39-44E4-95B2-BB633B55DB3B}"/>
                </a:ext>
              </a:extLst>
            </p:cNvPr>
            <p:cNvSpPr/>
            <p:nvPr/>
          </p:nvSpPr>
          <p:spPr>
            <a:xfrm>
              <a:off x="390685" y="355392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71451095-6B0F-467E-BE03-0B8CBC105829}"/>
                </a:ext>
              </a:extLst>
            </p:cNvPr>
            <p:cNvSpPr/>
            <p:nvPr/>
          </p:nvSpPr>
          <p:spPr>
            <a:xfrm>
              <a:off x="390685" y="425242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1EA882-A868-47A0-B783-8D57D88FB8AD}"/>
              </a:ext>
            </a:extLst>
          </p:cNvPr>
          <p:cNvSpPr txBox="1"/>
          <p:nvPr/>
        </p:nvSpPr>
        <p:spPr>
          <a:xfrm>
            <a:off x="4144736" y="2921168"/>
            <a:ext cx="3902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B0604020202020204" pitchFamily="2" charset="-79"/>
              </a:rPr>
              <a:t>감사합니다</a:t>
            </a:r>
            <a:r>
              <a:rPr lang="en-US" altLang="ko-KR" sz="6000" spc="6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Aharoni" panose="020B0604020202020204" pitchFamily="2" charset="-79"/>
              </a:rPr>
              <a:t>.</a:t>
            </a:r>
            <a:endParaRPr lang="ko-KR" altLang="en-US" sz="6000" spc="6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609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231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메이플스토리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김소연</dc:creator>
  <cp:lastModifiedBy>k</cp:lastModifiedBy>
  <cp:revision>48</cp:revision>
  <dcterms:created xsi:type="dcterms:W3CDTF">2021-05-27T04:24:10Z</dcterms:created>
  <dcterms:modified xsi:type="dcterms:W3CDTF">2022-05-26T15:42:41Z</dcterms:modified>
</cp:coreProperties>
</file>