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858A8-EF5D-47A2-AFAE-4F2CE4381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407C82-C337-4B45-98D0-0A0F3052B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9000F-BABC-4127-8AB7-C13AD713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7BE7C-B805-48C8-A5A1-503310E2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1FCAF-015D-4827-92F9-89D8B18E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4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6D045-BEDF-4963-998A-516753E0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909FB9-2014-47B3-BCD0-15A9D7FB6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1B462-A580-4417-BB08-8805E723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D339C-3A97-48C8-A86A-968133DE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C0FFE-D12F-4DEA-8D2F-EADEA6CE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1A0A77-0998-41E5-9104-870A957F2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E0840A-A94D-4FB2-8BFD-1BAB1B16E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B031A-3067-4611-891A-F5E90998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D095C-E851-4BD1-BA5A-720C74F4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35830-4990-48AD-A8F5-AEB3C49D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6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82BCA-BB63-4A0F-B7E5-54FA52C8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A9814-D748-468F-A2AB-AEF6953F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9DA75-24CB-421B-9265-6D68904F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374E3-5538-4D8F-BA1E-1118FC4C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DF003-1A44-4A3C-A07E-5F991730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0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0457F-683B-4876-B932-CE4C60FF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5CC06-9EF0-4DF3-9CE6-CFE6B6848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4E01B-BAE2-4DF5-99A2-51658FB3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475CF-7B00-4D39-8F1E-10B0DF90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78B25-ABD2-45D5-A720-C70D924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552CA-FB41-4734-9006-1522C0D1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87128-E4D7-42A2-8A26-083568C0F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0781CF-07FC-4B51-9A95-DE33CFE18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9C0C2-EB2C-46BE-9408-F50F85A7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3350E-3822-4DD8-8B13-48AF9241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7E865-F706-49FA-BAD4-CD1982CE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5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67DE6-FA37-4B78-9372-4D90835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009A8-E4BC-4811-931D-B577E04D4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72D03-AC3A-4551-BF46-B3254D033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451423-9058-4AF5-B4CC-0FDCFEA3B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4378F0-5273-470B-B9AC-063CCFCCE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8FF7D-E717-4921-8A24-C5FEADDF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57A57-75A3-4852-9DA2-498FAC94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B28B78-326A-4371-98D2-A63FDC2D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2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93FBF-23A5-4E9F-94DF-2D1764F1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0420A7-CD61-4098-B0BC-21AB2F8F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910EB8-F08D-4F7D-93BC-251DAFBD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E569D-FA7D-436C-B59D-FE8A5BB7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4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3F43E7-76CD-4E94-94B6-D726054D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5A046E-C9D5-4584-B06F-DE1A782C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5EA06A-B632-43A2-9B89-BA9972EF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69A3F-5495-4F89-9BE8-E61BDBA9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6BC2A-8A35-44D6-9896-BBF7621A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F099D7-F5CD-40FE-A49B-9F75420D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EE573-7077-4131-9CED-A1B10BB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6D31A-186A-4973-86E7-5338F7CD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80D41-A846-49B8-9D01-20DB74CB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EB978-2C79-4791-8BC3-63CB1954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052185-86D3-4F7A-A873-FEE3F446A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D8BA7-43B5-4F98-9129-86D02523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AF46C-3222-4D2B-8BE7-830FF627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9B464E-12E1-4665-BF3F-AAF98C1E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EBFCCC-0219-4C68-B453-0CC5BFDE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7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42D6AD-8978-451C-B057-1A7C8F7D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D4954-A316-4C47-AED7-0D465E31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762C1-30B7-49E5-AD7C-D6DA5D749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0D3A-441B-4783-90A0-9FECA56B3872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33EB7-A5B8-4523-AFA5-A6D39BAB3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601B1-8507-4C96-8FB9-AD0DC070A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4A707-BEAD-4814-8D79-4DB22F4B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54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CC2A00-129D-4BD9-8E64-13FCF23B2364}"/>
              </a:ext>
            </a:extLst>
          </p:cNvPr>
          <p:cNvSpPr/>
          <p:nvPr/>
        </p:nvSpPr>
        <p:spPr>
          <a:xfrm>
            <a:off x="8554995" y="185351"/>
            <a:ext cx="3418702" cy="6462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D1A7749-9D9B-4897-9684-58F26F2DAB3D}"/>
              </a:ext>
            </a:extLst>
          </p:cNvPr>
          <p:cNvSpPr/>
          <p:nvPr/>
        </p:nvSpPr>
        <p:spPr>
          <a:xfrm>
            <a:off x="218303" y="197707"/>
            <a:ext cx="3313171" cy="3948403"/>
          </a:xfrm>
          <a:custGeom>
            <a:avLst/>
            <a:gdLst>
              <a:gd name="connsiteX0" fmla="*/ 2994648 w 3793888"/>
              <a:gd name="connsiteY0" fmla="*/ 0 h 4592931"/>
              <a:gd name="connsiteX1" fmla="*/ 3793621 w 3793888"/>
              <a:gd name="connsiteY1" fmla="*/ 0 h 4592931"/>
              <a:gd name="connsiteX2" fmla="*/ 3793888 w 3793888"/>
              <a:gd name="connsiteY2" fmla="*/ 219 h 4592931"/>
              <a:gd name="connsiteX3" fmla="*/ 22895 w 3793888"/>
              <a:gd name="connsiteY3" fmla="*/ 4592931 h 4592931"/>
              <a:gd name="connsiteX4" fmla="*/ 0 w 3793888"/>
              <a:gd name="connsiteY4" fmla="*/ 4574133 h 4592931"/>
              <a:gd name="connsiteX5" fmla="*/ 0 w 3793888"/>
              <a:gd name="connsiteY5" fmla="*/ 3647197 h 459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3888" h="4592931">
                <a:moveTo>
                  <a:pt x="2994648" y="0"/>
                </a:moveTo>
                <a:lnTo>
                  <a:pt x="3793621" y="0"/>
                </a:lnTo>
                <a:lnTo>
                  <a:pt x="3793888" y="219"/>
                </a:lnTo>
                <a:lnTo>
                  <a:pt x="22895" y="4592931"/>
                </a:lnTo>
                <a:lnTo>
                  <a:pt x="0" y="4574133"/>
                </a:lnTo>
                <a:lnTo>
                  <a:pt x="0" y="364719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0C721A-3087-41D7-BE8A-EF9DAAE35782}"/>
              </a:ext>
            </a:extLst>
          </p:cNvPr>
          <p:cNvSpPr/>
          <p:nvPr/>
        </p:nvSpPr>
        <p:spPr>
          <a:xfrm>
            <a:off x="8804189" y="2844114"/>
            <a:ext cx="2920313" cy="5848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134095-74A6-4476-970A-544928054D60}"/>
              </a:ext>
            </a:extLst>
          </p:cNvPr>
          <p:cNvSpPr/>
          <p:nvPr/>
        </p:nvSpPr>
        <p:spPr>
          <a:xfrm>
            <a:off x="8804189" y="3762633"/>
            <a:ext cx="2920313" cy="5848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E3AD765-1CBF-451F-8C69-0650495BB106}"/>
              </a:ext>
            </a:extLst>
          </p:cNvPr>
          <p:cNvSpPr/>
          <p:nvPr/>
        </p:nvSpPr>
        <p:spPr>
          <a:xfrm>
            <a:off x="8804189" y="4681152"/>
            <a:ext cx="2920313" cy="5848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Button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AC18B4F9-208F-4147-9A14-5187BB9506E0}"/>
              </a:ext>
            </a:extLst>
          </p:cNvPr>
          <p:cNvSpPr/>
          <p:nvPr/>
        </p:nvSpPr>
        <p:spPr>
          <a:xfrm>
            <a:off x="218303" y="190727"/>
            <a:ext cx="1795848" cy="2181769"/>
          </a:xfrm>
          <a:custGeom>
            <a:avLst/>
            <a:gdLst>
              <a:gd name="connsiteX0" fmla="*/ 2994648 w 3793888"/>
              <a:gd name="connsiteY0" fmla="*/ 0 h 4592931"/>
              <a:gd name="connsiteX1" fmla="*/ 3793621 w 3793888"/>
              <a:gd name="connsiteY1" fmla="*/ 0 h 4592931"/>
              <a:gd name="connsiteX2" fmla="*/ 3793888 w 3793888"/>
              <a:gd name="connsiteY2" fmla="*/ 219 h 4592931"/>
              <a:gd name="connsiteX3" fmla="*/ 22895 w 3793888"/>
              <a:gd name="connsiteY3" fmla="*/ 4592931 h 4592931"/>
              <a:gd name="connsiteX4" fmla="*/ 0 w 3793888"/>
              <a:gd name="connsiteY4" fmla="*/ 4574133 h 4592931"/>
              <a:gd name="connsiteX5" fmla="*/ 0 w 3793888"/>
              <a:gd name="connsiteY5" fmla="*/ 3647197 h 459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3888" h="4592931">
                <a:moveTo>
                  <a:pt x="2994648" y="0"/>
                </a:moveTo>
                <a:lnTo>
                  <a:pt x="3793621" y="0"/>
                </a:lnTo>
                <a:lnTo>
                  <a:pt x="3793888" y="219"/>
                </a:lnTo>
                <a:lnTo>
                  <a:pt x="22895" y="4592931"/>
                </a:lnTo>
                <a:lnTo>
                  <a:pt x="0" y="4574133"/>
                </a:lnTo>
                <a:lnTo>
                  <a:pt x="0" y="364719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12022B-B88B-4EE9-9775-D9E6052AD371}"/>
              </a:ext>
            </a:extLst>
          </p:cNvPr>
          <p:cNvSpPr/>
          <p:nvPr/>
        </p:nvSpPr>
        <p:spPr>
          <a:xfrm>
            <a:off x="8804189" y="877331"/>
            <a:ext cx="2920313" cy="13221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b="1" kern="50" dirty="0">
                <a:solidFill>
                  <a:srgbClr val="7030A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JB</a:t>
            </a:r>
            <a:r>
              <a:rPr lang="en-US" altLang="ko-KR" b="1" kern="5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b="1" kern="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calendar)</a:t>
            </a:r>
            <a:endParaRPr lang="ko-KR" altLang="ko-KR" sz="1000" kern="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77DCB-828E-474C-B55B-F1A0BE8B8266}"/>
              </a:ext>
            </a:extLst>
          </p:cNvPr>
          <p:cNvSpPr txBox="1"/>
          <p:nvPr/>
        </p:nvSpPr>
        <p:spPr>
          <a:xfrm>
            <a:off x="3118021" y="3198167"/>
            <a:ext cx="270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일러스트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그림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69875A-364E-48C4-97F7-B0060F333EB0}"/>
              </a:ext>
            </a:extLst>
          </p:cNvPr>
          <p:cNvSpPr/>
          <p:nvPr/>
        </p:nvSpPr>
        <p:spPr>
          <a:xfrm>
            <a:off x="218303" y="197707"/>
            <a:ext cx="8237838" cy="6462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2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77FD4F-0177-48A8-A6A1-B12884AB8D66}"/>
              </a:ext>
            </a:extLst>
          </p:cNvPr>
          <p:cNvSpPr/>
          <p:nvPr/>
        </p:nvSpPr>
        <p:spPr>
          <a:xfrm rot="5400000">
            <a:off x="7226195" y="-2733504"/>
            <a:ext cx="1812166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5872183" y="538185"/>
            <a:ext cx="4520193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FCB026-67B0-4DAA-A263-A1D94BE71920}"/>
              </a:ext>
            </a:extLst>
          </p:cNvPr>
          <p:cNvSpPr/>
          <p:nvPr/>
        </p:nvSpPr>
        <p:spPr>
          <a:xfrm>
            <a:off x="885242" y="210065"/>
            <a:ext cx="3316368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156A4-B4A9-4482-9BC2-BAAFB41FD171}"/>
              </a:ext>
            </a:extLst>
          </p:cNvPr>
          <p:cNvSpPr/>
          <p:nvPr/>
        </p:nvSpPr>
        <p:spPr>
          <a:xfrm rot="5400000">
            <a:off x="4330053" y="346580"/>
            <a:ext cx="1225612" cy="1099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4D574-2FE5-47AC-8243-2CE3D0968E11}"/>
              </a:ext>
            </a:extLst>
          </p:cNvPr>
          <p:cNvSpPr/>
          <p:nvPr/>
        </p:nvSpPr>
        <p:spPr>
          <a:xfrm rot="5400000">
            <a:off x="4774878" y="1216772"/>
            <a:ext cx="335961" cy="1099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A9EAAF-6FC0-4DCF-A8C7-3CA08B2D8AC2}"/>
              </a:ext>
            </a:extLst>
          </p:cNvPr>
          <p:cNvSpPr/>
          <p:nvPr/>
        </p:nvSpPr>
        <p:spPr>
          <a:xfrm rot="5400000">
            <a:off x="7937975" y="-2035051"/>
            <a:ext cx="1624503" cy="62619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3A37F-E65A-46D6-AF78-E1B027D0D4FA}"/>
              </a:ext>
            </a:extLst>
          </p:cNvPr>
          <p:cNvSpPr txBox="1"/>
          <p:nvPr/>
        </p:nvSpPr>
        <p:spPr>
          <a:xfrm>
            <a:off x="4526298" y="604067"/>
            <a:ext cx="83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교수님 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DD304F-CF8D-4FAE-86C7-CFC7E1D09DC9}"/>
              </a:ext>
            </a:extLst>
          </p:cNvPr>
          <p:cNvSpPr txBox="1"/>
          <p:nvPr/>
        </p:nvSpPr>
        <p:spPr>
          <a:xfrm>
            <a:off x="4526298" y="1629663"/>
            <a:ext cx="8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강의 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2A3AFF-C90E-4C78-A27F-7CE4FCEF5344}"/>
              </a:ext>
            </a:extLst>
          </p:cNvPr>
          <p:cNvSpPr txBox="1"/>
          <p:nvPr/>
        </p:nvSpPr>
        <p:spPr>
          <a:xfrm>
            <a:off x="7877840" y="820755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공지사항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5213B5-58E5-46B2-B834-DEC81DE89585}"/>
              </a:ext>
            </a:extLst>
          </p:cNvPr>
          <p:cNvSpPr txBox="1"/>
          <p:nvPr/>
        </p:nvSpPr>
        <p:spPr>
          <a:xfrm>
            <a:off x="1838125" y="1220973"/>
            <a:ext cx="152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학과 공지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6992BE-B6CF-43F2-81DA-CE2289361B9C}"/>
              </a:ext>
            </a:extLst>
          </p:cNvPr>
          <p:cNvSpPr/>
          <p:nvPr/>
        </p:nvSpPr>
        <p:spPr>
          <a:xfrm rot="5400000">
            <a:off x="-587393" y="1843295"/>
            <a:ext cx="6267643" cy="3125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FD9BDB8-71F1-40F7-B876-1AEAADAEA527}"/>
              </a:ext>
            </a:extLst>
          </p:cNvPr>
          <p:cNvSpPr/>
          <p:nvPr/>
        </p:nvSpPr>
        <p:spPr>
          <a:xfrm rot="5400000">
            <a:off x="303389" y="2570669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14E0F33-DDB2-4E7F-838C-B8C6C866C57F}"/>
              </a:ext>
            </a:extLst>
          </p:cNvPr>
          <p:cNvSpPr/>
          <p:nvPr/>
        </p:nvSpPr>
        <p:spPr>
          <a:xfrm rot="5400000">
            <a:off x="295216" y="390686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AB810D-72BA-4B0E-8302-0BC9216E6AB3}"/>
              </a:ext>
            </a:extLst>
          </p:cNvPr>
          <p:cNvSpPr/>
          <p:nvPr/>
        </p:nvSpPr>
        <p:spPr>
          <a:xfrm rot="5400000">
            <a:off x="295519" y="5243067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A44E392-86BB-40EA-AAE5-B357D35E2C4A}"/>
              </a:ext>
            </a:extLst>
          </p:cNvPr>
          <p:cNvCxnSpPr>
            <a:cxnSpLocks/>
            <a:stCxn id="58" idx="1"/>
            <a:endCxn id="46" idx="0"/>
          </p:cNvCxnSpPr>
          <p:nvPr/>
        </p:nvCxnSpPr>
        <p:spPr>
          <a:xfrm flipH="1" flipV="1">
            <a:off x="633353" y="2733974"/>
            <a:ext cx="1083269" cy="536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F3276B7-E04B-4C89-B0DE-A1D404BA2F57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98657" y="3402686"/>
            <a:ext cx="1119504" cy="491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6CE92A-5F6F-4282-94F0-DC6153AABEF8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598657" y="3682401"/>
            <a:ext cx="1151448" cy="1542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814F70-9546-4E7C-9462-320B25CB245E}"/>
              </a:ext>
            </a:extLst>
          </p:cNvPr>
          <p:cNvSpPr txBox="1"/>
          <p:nvPr/>
        </p:nvSpPr>
        <p:spPr>
          <a:xfrm>
            <a:off x="1716622" y="2793518"/>
            <a:ext cx="2283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아이콘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탭</a:t>
            </a:r>
            <a:r>
              <a:rPr lang="en-US" altLang="ko-KR" sz="1400" b="1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400" b="1" dirty="0"/>
              <a:t>Calendar</a:t>
            </a:r>
            <a:r>
              <a:rPr lang="ko-KR" altLang="en-US" sz="1400" b="1" dirty="0"/>
              <a:t> 자세히 보기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알림 자세히 보기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유저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연동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006431C-E3F8-47F0-A67F-60C8D77AD577}"/>
              </a:ext>
            </a:extLst>
          </p:cNvPr>
          <p:cNvCxnSpPr>
            <a:cxnSpLocks/>
          </p:cNvCxnSpPr>
          <p:nvPr/>
        </p:nvCxnSpPr>
        <p:spPr>
          <a:xfrm flipH="1" flipV="1">
            <a:off x="654253" y="349396"/>
            <a:ext cx="785307" cy="229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FA4516-4194-4E24-956C-68599F062A7A}"/>
              </a:ext>
            </a:extLst>
          </p:cNvPr>
          <p:cNvSpPr txBox="1"/>
          <p:nvPr/>
        </p:nvSpPr>
        <p:spPr>
          <a:xfrm>
            <a:off x="1446437" y="425097"/>
            <a:ext cx="152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펼쳐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558C2E-B83F-4CA7-83EA-072FE18289DF}"/>
              </a:ext>
            </a:extLst>
          </p:cNvPr>
          <p:cNvSpPr txBox="1"/>
          <p:nvPr/>
        </p:nvSpPr>
        <p:spPr>
          <a:xfrm>
            <a:off x="334428" y="2563615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85D79-0949-4958-9A03-9DD14B097CBE}"/>
              </a:ext>
            </a:extLst>
          </p:cNvPr>
          <p:cNvSpPr txBox="1"/>
          <p:nvPr/>
        </p:nvSpPr>
        <p:spPr>
          <a:xfrm>
            <a:off x="319257" y="3894477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07F43E-DF55-4080-AB41-13224C8A3E34}"/>
              </a:ext>
            </a:extLst>
          </p:cNvPr>
          <p:cNvSpPr txBox="1"/>
          <p:nvPr/>
        </p:nvSpPr>
        <p:spPr>
          <a:xfrm>
            <a:off x="319257" y="5225339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781080-DCB7-4728-9EEA-ECB79BC76C1D}"/>
              </a:ext>
            </a:extLst>
          </p:cNvPr>
          <p:cNvSpPr/>
          <p:nvPr/>
        </p:nvSpPr>
        <p:spPr>
          <a:xfrm rot="5400000">
            <a:off x="307630" y="1234470"/>
            <a:ext cx="333319" cy="326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0CCDF2-9329-4797-BF73-A4976082BF80}"/>
              </a:ext>
            </a:extLst>
          </p:cNvPr>
          <p:cNvSpPr txBox="1"/>
          <p:nvPr/>
        </p:nvSpPr>
        <p:spPr>
          <a:xfrm>
            <a:off x="267724" y="1258691"/>
            <a:ext cx="55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</a:t>
            </a:r>
            <a:endParaRPr lang="ko-KR" altLang="en-US" sz="11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8A8A26-1382-4AE7-9B19-9F18FEC33852}"/>
              </a:ext>
            </a:extLst>
          </p:cNvPr>
          <p:cNvSpPr/>
          <p:nvPr/>
        </p:nvSpPr>
        <p:spPr>
          <a:xfrm>
            <a:off x="4612113" y="2030949"/>
            <a:ext cx="234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kern="50" dirty="0">
                <a:latin typeface="맑은 고딕" panose="020B0503020000020004" pitchFamily="50" charset="-127"/>
              </a:rPr>
              <a:t>수강과목</a:t>
            </a:r>
            <a:endParaRPr lang="ko-KR" altLang="en-US" sz="3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9EEFE12-384E-43BC-AFFA-004AA03CFE1C}"/>
              </a:ext>
            </a:extLst>
          </p:cNvPr>
          <p:cNvSpPr/>
          <p:nvPr/>
        </p:nvSpPr>
        <p:spPr>
          <a:xfrm rot="5400000">
            <a:off x="7403889" y="2755554"/>
            <a:ext cx="1530742" cy="122870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F2A6048-E813-4509-9287-E0A9D2B728BE}"/>
              </a:ext>
            </a:extLst>
          </p:cNvPr>
          <p:cNvSpPr/>
          <p:nvPr/>
        </p:nvSpPr>
        <p:spPr>
          <a:xfrm rot="5400000">
            <a:off x="9693179" y="4856189"/>
            <a:ext cx="1530742" cy="122870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C7B197C-FFD7-4FB4-B12F-A4D559610F19}"/>
              </a:ext>
            </a:extLst>
          </p:cNvPr>
          <p:cNvSpPr/>
          <p:nvPr/>
        </p:nvSpPr>
        <p:spPr>
          <a:xfrm rot="5400000">
            <a:off x="7403890" y="4856189"/>
            <a:ext cx="1530742" cy="122870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5E5BC58-1EB3-4C5A-A586-A4631B02920C}"/>
              </a:ext>
            </a:extLst>
          </p:cNvPr>
          <p:cNvSpPr/>
          <p:nvPr/>
        </p:nvSpPr>
        <p:spPr>
          <a:xfrm rot="5400000">
            <a:off x="5050239" y="2755554"/>
            <a:ext cx="1530742" cy="122870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012A1BB-7B5E-4D8A-BF67-59CDD8CE2EF7}"/>
              </a:ext>
            </a:extLst>
          </p:cNvPr>
          <p:cNvSpPr/>
          <p:nvPr/>
        </p:nvSpPr>
        <p:spPr>
          <a:xfrm rot="5400000">
            <a:off x="9693179" y="2755555"/>
            <a:ext cx="1530742" cy="122870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8822DC2-C1D0-4B5C-8DB6-4F384732F998}"/>
              </a:ext>
            </a:extLst>
          </p:cNvPr>
          <p:cNvSpPr/>
          <p:nvPr/>
        </p:nvSpPr>
        <p:spPr>
          <a:xfrm rot="5400000">
            <a:off x="5050238" y="4856190"/>
            <a:ext cx="1530742" cy="122870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8DB7D9-CA6B-4AF5-B4AB-8A079C6134A8}"/>
              </a:ext>
            </a:extLst>
          </p:cNvPr>
          <p:cNvSpPr txBox="1"/>
          <p:nvPr/>
        </p:nvSpPr>
        <p:spPr>
          <a:xfrm>
            <a:off x="7663876" y="3203937"/>
            <a:ext cx="101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과목 클릭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D97956-FE82-409F-AB5B-B2A2301A7D90}"/>
              </a:ext>
            </a:extLst>
          </p:cNvPr>
          <p:cNvSpPr txBox="1"/>
          <p:nvPr/>
        </p:nvSpPr>
        <p:spPr>
          <a:xfrm>
            <a:off x="5359955" y="3203936"/>
            <a:ext cx="101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과목 클릭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F480FC-9231-46DB-BF01-F4D1F6D28AC3}"/>
              </a:ext>
            </a:extLst>
          </p:cNvPr>
          <p:cNvSpPr txBox="1"/>
          <p:nvPr/>
        </p:nvSpPr>
        <p:spPr>
          <a:xfrm>
            <a:off x="5326554" y="5280454"/>
            <a:ext cx="101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과목 클릭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C4F3AC-40F1-4FDA-9322-58E390447FB4}"/>
              </a:ext>
            </a:extLst>
          </p:cNvPr>
          <p:cNvSpPr txBox="1"/>
          <p:nvPr/>
        </p:nvSpPr>
        <p:spPr>
          <a:xfrm>
            <a:off x="7681424" y="5265254"/>
            <a:ext cx="101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과목 클릭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4D3585-430A-4DF5-AC0D-7CA12B2C3A0B}"/>
              </a:ext>
            </a:extLst>
          </p:cNvPr>
          <p:cNvSpPr txBox="1"/>
          <p:nvPr/>
        </p:nvSpPr>
        <p:spPr>
          <a:xfrm>
            <a:off x="9950375" y="3203936"/>
            <a:ext cx="101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과목 클릭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D6D2C-5BBF-415B-9374-896CD2DEB65C}"/>
              </a:ext>
            </a:extLst>
          </p:cNvPr>
          <p:cNvSpPr txBox="1"/>
          <p:nvPr/>
        </p:nvSpPr>
        <p:spPr>
          <a:xfrm>
            <a:off x="9971959" y="5252482"/>
            <a:ext cx="101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과목 클릭</a:t>
            </a:r>
          </a:p>
        </p:txBody>
      </p:sp>
    </p:spTree>
    <p:extLst>
      <p:ext uri="{BB962C8B-B14F-4D97-AF65-F5344CB8AC3E}">
        <p14:creationId xmlns:p14="http://schemas.microsoft.com/office/powerpoint/2010/main" val="212645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77FD4F-0177-48A8-A6A1-B12884AB8D66}"/>
              </a:ext>
            </a:extLst>
          </p:cNvPr>
          <p:cNvSpPr/>
          <p:nvPr/>
        </p:nvSpPr>
        <p:spPr>
          <a:xfrm rot="5400000">
            <a:off x="7226195" y="-2733504"/>
            <a:ext cx="1812166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5872183" y="538185"/>
            <a:ext cx="4520193" cy="7699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FCB026-67B0-4DAA-A263-A1D94BE71920}"/>
              </a:ext>
            </a:extLst>
          </p:cNvPr>
          <p:cNvSpPr/>
          <p:nvPr/>
        </p:nvSpPr>
        <p:spPr>
          <a:xfrm>
            <a:off x="885242" y="210065"/>
            <a:ext cx="3316368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156A4-B4A9-4482-9BC2-BAAFB41FD171}"/>
              </a:ext>
            </a:extLst>
          </p:cNvPr>
          <p:cNvSpPr/>
          <p:nvPr/>
        </p:nvSpPr>
        <p:spPr>
          <a:xfrm rot="5400000">
            <a:off x="4330053" y="346580"/>
            <a:ext cx="1225612" cy="1099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74D574-2FE5-47AC-8243-2CE3D0968E11}"/>
              </a:ext>
            </a:extLst>
          </p:cNvPr>
          <p:cNvSpPr/>
          <p:nvPr/>
        </p:nvSpPr>
        <p:spPr>
          <a:xfrm rot="5400000">
            <a:off x="4774878" y="1216772"/>
            <a:ext cx="335961" cy="1099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A9EAAF-6FC0-4DCF-A8C7-3CA08B2D8AC2}"/>
              </a:ext>
            </a:extLst>
          </p:cNvPr>
          <p:cNvSpPr/>
          <p:nvPr/>
        </p:nvSpPr>
        <p:spPr>
          <a:xfrm rot="5400000">
            <a:off x="7937975" y="-2035051"/>
            <a:ext cx="1624503" cy="62619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3A37F-E65A-46D6-AF78-E1B027D0D4FA}"/>
              </a:ext>
            </a:extLst>
          </p:cNvPr>
          <p:cNvSpPr txBox="1"/>
          <p:nvPr/>
        </p:nvSpPr>
        <p:spPr>
          <a:xfrm>
            <a:off x="4526298" y="604067"/>
            <a:ext cx="83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교수님 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DD304F-CF8D-4FAE-86C7-CFC7E1D09DC9}"/>
              </a:ext>
            </a:extLst>
          </p:cNvPr>
          <p:cNvSpPr txBox="1"/>
          <p:nvPr/>
        </p:nvSpPr>
        <p:spPr>
          <a:xfrm>
            <a:off x="4526298" y="1629663"/>
            <a:ext cx="83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강의 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2A3AFF-C90E-4C78-A27F-7CE4FCEF5344}"/>
              </a:ext>
            </a:extLst>
          </p:cNvPr>
          <p:cNvSpPr txBox="1"/>
          <p:nvPr/>
        </p:nvSpPr>
        <p:spPr>
          <a:xfrm>
            <a:off x="7877840" y="820755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공지사항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5213B5-58E5-46B2-B834-DEC81DE89585}"/>
              </a:ext>
            </a:extLst>
          </p:cNvPr>
          <p:cNvSpPr txBox="1"/>
          <p:nvPr/>
        </p:nvSpPr>
        <p:spPr>
          <a:xfrm>
            <a:off x="1838125" y="1220973"/>
            <a:ext cx="152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학과 공지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6992BE-B6CF-43F2-81DA-CE2289361B9C}"/>
              </a:ext>
            </a:extLst>
          </p:cNvPr>
          <p:cNvSpPr/>
          <p:nvPr/>
        </p:nvSpPr>
        <p:spPr>
          <a:xfrm rot="5400000">
            <a:off x="-587393" y="1843295"/>
            <a:ext cx="6267643" cy="3125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FD9BDB8-71F1-40F7-B876-1AEAADAEA527}"/>
              </a:ext>
            </a:extLst>
          </p:cNvPr>
          <p:cNvSpPr/>
          <p:nvPr/>
        </p:nvSpPr>
        <p:spPr>
          <a:xfrm rot="5400000">
            <a:off x="303389" y="2570669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14E0F33-DDB2-4E7F-838C-B8C6C866C57F}"/>
              </a:ext>
            </a:extLst>
          </p:cNvPr>
          <p:cNvSpPr/>
          <p:nvPr/>
        </p:nvSpPr>
        <p:spPr>
          <a:xfrm rot="5400000">
            <a:off x="295216" y="390686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AB810D-72BA-4B0E-8302-0BC9216E6AB3}"/>
              </a:ext>
            </a:extLst>
          </p:cNvPr>
          <p:cNvSpPr/>
          <p:nvPr/>
        </p:nvSpPr>
        <p:spPr>
          <a:xfrm rot="5400000">
            <a:off x="295519" y="5243067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A44E392-86BB-40EA-AAE5-B357D35E2C4A}"/>
              </a:ext>
            </a:extLst>
          </p:cNvPr>
          <p:cNvCxnSpPr>
            <a:cxnSpLocks/>
            <a:stCxn id="58" idx="1"/>
            <a:endCxn id="46" idx="0"/>
          </p:cNvCxnSpPr>
          <p:nvPr/>
        </p:nvCxnSpPr>
        <p:spPr>
          <a:xfrm flipH="1" flipV="1">
            <a:off x="633353" y="2733974"/>
            <a:ext cx="1083269" cy="536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F3276B7-E04B-4C89-B0DE-A1D404BA2F57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98657" y="3402686"/>
            <a:ext cx="1119504" cy="491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16CE92A-5F6F-4282-94F0-DC6153AABEF8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598657" y="3682401"/>
            <a:ext cx="1151448" cy="1542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814F70-9546-4E7C-9462-320B25CB245E}"/>
              </a:ext>
            </a:extLst>
          </p:cNvPr>
          <p:cNvSpPr txBox="1"/>
          <p:nvPr/>
        </p:nvSpPr>
        <p:spPr>
          <a:xfrm>
            <a:off x="1716622" y="2793518"/>
            <a:ext cx="2283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아이콘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탭</a:t>
            </a:r>
            <a:r>
              <a:rPr lang="en-US" altLang="ko-KR" sz="1400" b="1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400" b="1" dirty="0"/>
              <a:t>Calendar</a:t>
            </a:r>
            <a:r>
              <a:rPr lang="ko-KR" altLang="en-US" sz="1400" b="1" dirty="0"/>
              <a:t> 자세히 보기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알림 자세히 보기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유저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연동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006431C-E3F8-47F0-A67F-60C8D77AD577}"/>
              </a:ext>
            </a:extLst>
          </p:cNvPr>
          <p:cNvCxnSpPr>
            <a:cxnSpLocks/>
          </p:cNvCxnSpPr>
          <p:nvPr/>
        </p:nvCxnSpPr>
        <p:spPr>
          <a:xfrm flipH="1" flipV="1">
            <a:off x="654253" y="349396"/>
            <a:ext cx="785307" cy="229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FA4516-4194-4E24-956C-68599F062A7A}"/>
              </a:ext>
            </a:extLst>
          </p:cNvPr>
          <p:cNvSpPr txBox="1"/>
          <p:nvPr/>
        </p:nvSpPr>
        <p:spPr>
          <a:xfrm>
            <a:off x="1446437" y="425097"/>
            <a:ext cx="152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펼쳐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558C2E-B83F-4CA7-83EA-072FE18289DF}"/>
              </a:ext>
            </a:extLst>
          </p:cNvPr>
          <p:cNvSpPr txBox="1"/>
          <p:nvPr/>
        </p:nvSpPr>
        <p:spPr>
          <a:xfrm>
            <a:off x="334428" y="2563615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85D79-0949-4958-9A03-9DD14B097CBE}"/>
              </a:ext>
            </a:extLst>
          </p:cNvPr>
          <p:cNvSpPr txBox="1"/>
          <p:nvPr/>
        </p:nvSpPr>
        <p:spPr>
          <a:xfrm>
            <a:off x="319257" y="3894477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07F43E-DF55-4080-AB41-13224C8A3E34}"/>
              </a:ext>
            </a:extLst>
          </p:cNvPr>
          <p:cNvSpPr txBox="1"/>
          <p:nvPr/>
        </p:nvSpPr>
        <p:spPr>
          <a:xfrm>
            <a:off x="319257" y="5225339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781080-DCB7-4728-9EEA-ECB79BC76C1D}"/>
              </a:ext>
            </a:extLst>
          </p:cNvPr>
          <p:cNvSpPr/>
          <p:nvPr/>
        </p:nvSpPr>
        <p:spPr>
          <a:xfrm rot="5400000">
            <a:off x="307630" y="1234470"/>
            <a:ext cx="333319" cy="326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0CCDF2-9329-4797-BF73-A4976082BF80}"/>
              </a:ext>
            </a:extLst>
          </p:cNvPr>
          <p:cNvSpPr txBox="1"/>
          <p:nvPr/>
        </p:nvSpPr>
        <p:spPr>
          <a:xfrm>
            <a:off x="267724" y="1258691"/>
            <a:ext cx="55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</a:t>
            </a:r>
            <a:endParaRPr lang="ko-KR" altLang="en-US" sz="11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5E5BC58-1EB3-4C5A-A586-A4631B02920C}"/>
              </a:ext>
            </a:extLst>
          </p:cNvPr>
          <p:cNvSpPr/>
          <p:nvPr/>
        </p:nvSpPr>
        <p:spPr>
          <a:xfrm rot="5400000">
            <a:off x="5969714" y="651840"/>
            <a:ext cx="4311125" cy="7464590"/>
          </a:xfrm>
          <a:prstGeom prst="roundRect">
            <a:avLst>
              <a:gd name="adj" fmla="val 81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73279-9D8C-4248-84D0-E4F13CC45D7D}"/>
              </a:ext>
            </a:extLst>
          </p:cNvPr>
          <p:cNvSpPr/>
          <p:nvPr/>
        </p:nvSpPr>
        <p:spPr>
          <a:xfrm>
            <a:off x="11211076" y="2348431"/>
            <a:ext cx="303923" cy="3097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2B567D1-8BAF-4F68-9E32-050408EBB07A}"/>
              </a:ext>
            </a:extLst>
          </p:cNvPr>
          <p:cNvSpPr/>
          <p:nvPr/>
        </p:nvSpPr>
        <p:spPr>
          <a:xfrm rot="5400000">
            <a:off x="5795856" y="1877236"/>
            <a:ext cx="309772" cy="20157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8DCEB-751D-4F24-88C8-F10B7450E76D}"/>
              </a:ext>
            </a:extLst>
          </p:cNvPr>
          <p:cNvSpPr txBox="1"/>
          <p:nvPr/>
        </p:nvSpPr>
        <p:spPr>
          <a:xfrm>
            <a:off x="4892321" y="2708476"/>
            <a:ext cx="211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대면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비대면</a:t>
            </a:r>
            <a:r>
              <a:rPr lang="ko-KR" altLang="en-US" sz="1400" dirty="0"/>
              <a:t> 체크박스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81B24-EB33-488D-B6D8-A3A7BBD7A382}"/>
              </a:ext>
            </a:extLst>
          </p:cNvPr>
          <p:cNvSpPr txBox="1"/>
          <p:nvPr/>
        </p:nvSpPr>
        <p:spPr>
          <a:xfrm>
            <a:off x="4942858" y="3497735"/>
            <a:ext cx="12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수업 시간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5FD75FF-4795-4056-80AE-DF5538353A34}"/>
              </a:ext>
            </a:extLst>
          </p:cNvPr>
          <p:cNvSpPr/>
          <p:nvPr/>
        </p:nvSpPr>
        <p:spPr>
          <a:xfrm rot="5400000">
            <a:off x="5497322" y="2874537"/>
            <a:ext cx="1830334" cy="2939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63A9EA9-8EDE-492B-813C-90839E135A24}"/>
              </a:ext>
            </a:extLst>
          </p:cNvPr>
          <p:cNvSpPr/>
          <p:nvPr/>
        </p:nvSpPr>
        <p:spPr>
          <a:xfrm rot="5400000">
            <a:off x="5321987" y="3738011"/>
            <a:ext cx="273500" cy="802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F8590F-5665-4984-9B07-F9615FEB6ECF}"/>
              </a:ext>
            </a:extLst>
          </p:cNvPr>
          <p:cNvSpPr txBox="1"/>
          <p:nvPr/>
        </p:nvSpPr>
        <p:spPr>
          <a:xfrm>
            <a:off x="5161489" y="3990460"/>
            <a:ext cx="566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요일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D0DCA34-E72D-438A-8536-9906B1C4F85A}"/>
              </a:ext>
            </a:extLst>
          </p:cNvPr>
          <p:cNvSpPr/>
          <p:nvPr/>
        </p:nvSpPr>
        <p:spPr>
          <a:xfrm rot="5400000">
            <a:off x="6470420" y="3548673"/>
            <a:ext cx="276670" cy="1184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9CEDE3-4188-400C-A758-41403727B4C8}"/>
              </a:ext>
            </a:extLst>
          </p:cNvPr>
          <p:cNvSpPr txBox="1"/>
          <p:nvPr/>
        </p:nvSpPr>
        <p:spPr>
          <a:xfrm>
            <a:off x="6304455" y="3990460"/>
            <a:ext cx="566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시간</a:t>
            </a:r>
            <a:endParaRPr lang="ko-KR" altLang="en-US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386B2F-6B1D-40AE-9200-40E20ED20AEA}"/>
              </a:ext>
            </a:extLst>
          </p:cNvPr>
          <p:cNvSpPr/>
          <p:nvPr/>
        </p:nvSpPr>
        <p:spPr>
          <a:xfrm rot="5400000">
            <a:off x="7460751" y="3968000"/>
            <a:ext cx="294072" cy="3389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</a:t>
            </a:r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9D1B06D1-9D2D-4102-89F4-EE0670759F55}"/>
              </a:ext>
            </a:extLst>
          </p:cNvPr>
          <p:cNvSpPr/>
          <p:nvPr/>
        </p:nvSpPr>
        <p:spPr>
          <a:xfrm>
            <a:off x="7453898" y="3990459"/>
            <a:ext cx="307777" cy="307777"/>
          </a:xfrm>
          <a:prstGeom prst="mathPlu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64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4463671" y="-870328"/>
            <a:ext cx="6437870" cy="859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FCB026-67B0-4DAA-A263-A1D94BE71920}"/>
              </a:ext>
            </a:extLst>
          </p:cNvPr>
          <p:cNvSpPr/>
          <p:nvPr/>
        </p:nvSpPr>
        <p:spPr>
          <a:xfrm>
            <a:off x="885241" y="210065"/>
            <a:ext cx="2372819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90C8C-4D1A-4480-B6B1-03118B2B5C69}"/>
              </a:ext>
            </a:extLst>
          </p:cNvPr>
          <p:cNvSpPr/>
          <p:nvPr/>
        </p:nvSpPr>
        <p:spPr>
          <a:xfrm>
            <a:off x="6597684" y="3024041"/>
            <a:ext cx="234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kern="5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calendar</a:t>
            </a:r>
            <a:endParaRPr lang="ko-KR" altLang="en-US" sz="36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56B2D-7636-4C36-9BC2-29056A75CC30}"/>
              </a:ext>
            </a:extLst>
          </p:cNvPr>
          <p:cNvSpPr txBox="1"/>
          <p:nvPr/>
        </p:nvSpPr>
        <p:spPr>
          <a:xfrm>
            <a:off x="1315722" y="3172497"/>
            <a:ext cx="179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자세히보기</a:t>
            </a:r>
            <a:endParaRPr lang="ko-KR" altLang="en-US" sz="20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F3DD55-23B7-41B4-B6FE-E1F495CA8234}"/>
              </a:ext>
            </a:extLst>
          </p:cNvPr>
          <p:cNvSpPr/>
          <p:nvPr/>
        </p:nvSpPr>
        <p:spPr>
          <a:xfrm rot="5400000">
            <a:off x="303389" y="2570669"/>
            <a:ext cx="333319" cy="326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5632B8D-8DA1-467B-802E-2E0721402127}"/>
              </a:ext>
            </a:extLst>
          </p:cNvPr>
          <p:cNvSpPr/>
          <p:nvPr/>
        </p:nvSpPr>
        <p:spPr>
          <a:xfrm rot="5400000">
            <a:off x="295216" y="390686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E6437C1-F0DC-4762-ADB2-673B2382DEA0}"/>
              </a:ext>
            </a:extLst>
          </p:cNvPr>
          <p:cNvSpPr/>
          <p:nvPr/>
        </p:nvSpPr>
        <p:spPr>
          <a:xfrm rot="5400000">
            <a:off x="295519" y="5243067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B3A7BA-DA28-45AC-AE5C-0C43721068E9}"/>
              </a:ext>
            </a:extLst>
          </p:cNvPr>
          <p:cNvSpPr txBox="1"/>
          <p:nvPr/>
        </p:nvSpPr>
        <p:spPr>
          <a:xfrm>
            <a:off x="334428" y="2563615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2FAAD9-DBD2-4264-ADA7-CE1DD3B7557F}"/>
              </a:ext>
            </a:extLst>
          </p:cNvPr>
          <p:cNvSpPr txBox="1"/>
          <p:nvPr/>
        </p:nvSpPr>
        <p:spPr>
          <a:xfrm>
            <a:off x="319257" y="3894477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78C29-C99D-4693-931E-7413EFEB5DA1}"/>
              </a:ext>
            </a:extLst>
          </p:cNvPr>
          <p:cNvSpPr txBox="1"/>
          <p:nvPr/>
        </p:nvSpPr>
        <p:spPr>
          <a:xfrm>
            <a:off x="319257" y="5225339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6F90A13-A988-4BFF-93DC-DBAC0D8165CD}"/>
              </a:ext>
            </a:extLst>
          </p:cNvPr>
          <p:cNvSpPr/>
          <p:nvPr/>
        </p:nvSpPr>
        <p:spPr>
          <a:xfrm rot="5400000">
            <a:off x="307630" y="1234470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8F4CFE-76B0-4B87-AFF0-4C71C3743DA7}"/>
              </a:ext>
            </a:extLst>
          </p:cNvPr>
          <p:cNvSpPr txBox="1"/>
          <p:nvPr/>
        </p:nvSpPr>
        <p:spPr>
          <a:xfrm>
            <a:off x="267724" y="1258691"/>
            <a:ext cx="55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8852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4463671" y="-870328"/>
            <a:ext cx="6437870" cy="859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FCB026-67B0-4DAA-A263-A1D94BE71920}"/>
              </a:ext>
            </a:extLst>
          </p:cNvPr>
          <p:cNvSpPr/>
          <p:nvPr/>
        </p:nvSpPr>
        <p:spPr>
          <a:xfrm>
            <a:off x="885241" y="210065"/>
            <a:ext cx="2372819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90C8C-4D1A-4480-B6B1-03118B2B5C69}"/>
              </a:ext>
            </a:extLst>
          </p:cNvPr>
          <p:cNvSpPr/>
          <p:nvPr/>
        </p:nvSpPr>
        <p:spPr>
          <a:xfrm>
            <a:off x="6166861" y="3124255"/>
            <a:ext cx="38651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kern="50">
                <a:latin typeface="맑은 고딕" panose="020B0503020000020004" pitchFamily="50" charset="-127"/>
                <a:cs typeface="맑은 고딕" panose="020B0503020000020004" pitchFamily="50" charset="-127"/>
              </a:rPr>
              <a:t>알림 자세히 보기</a:t>
            </a:r>
            <a:endParaRPr lang="ko-KR" altLang="en-US" sz="3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E3FB3C-638D-4375-AE74-C6DE84BEE1FF}"/>
              </a:ext>
            </a:extLst>
          </p:cNvPr>
          <p:cNvSpPr/>
          <p:nvPr/>
        </p:nvSpPr>
        <p:spPr>
          <a:xfrm>
            <a:off x="968755" y="280281"/>
            <a:ext cx="2197401" cy="6259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7956-BAE1-467A-9014-766B971887C5}"/>
              </a:ext>
            </a:extLst>
          </p:cNvPr>
          <p:cNvSpPr txBox="1"/>
          <p:nvPr/>
        </p:nvSpPr>
        <p:spPr>
          <a:xfrm>
            <a:off x="1636834" y="3225323"/>
            <a:ext cx="104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과목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BA5FFB-FFB1-46CA-AA95-16ABB7984A99}"/>
              </a:ext>
            </a:extLst>
          </p:cNvPr>
          <p:cNvSpPr/>
          <p:nvPr/>
        </p:nvSpPr>
        <p:spPr>
          <a:xfrm rot="5400000">
            <a:off x="303389" y="2570669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39EFE56-8663-4EBF-AEA3-E627521D8F9A}"/>
              </a:ext>
            </a:extLst>
          </p:cNvPr>
          <p:cNvSpPr/>
          <p:nvPr/>
        </p:nvSpPr>
        <p:spPr>
          <a:xfrm rot="5400000">
            <a:off x="295216" y="3906868"/>
            <a:ext cx="333319" cy="326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8CB80D4-6370-497E-BAC9-FDB1EB4D2998}"/>
              </a:ext>
            </a:extLst>
          </p:cNvPr>
          <p:cNvSpPr/>
          <p:nvPr/>
        </p:nvSpPr>
        <p:spPr>
          <a:xfrm rot="5400000">
            <a:off x="295519" y="5243067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1EB3C-E816-4865-9656-45E2776A8388}"/>
              </a:ext>
            </a:extLst>
          </p:cNvPr>
          <p:cNvSpPr txBox="1"/>
          <p:nvPr/>
        </p:nvSpPr>
        <p:spPr>
          <a:xfrm>
            <a:off x="334428" y="2563615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BD3D7F-9C1F-43BC-BFC0-A2E6250F35BF}"/>
              </a:ext>
            </a:extLst>
          </p:cNvPr>
          <p:cNvSpPr txBox="1"/>
          <p:nvPr/>
        </p:nvSpPr>
        <p:spPr>
          <a:xfrm>
            <a:off x="319257" y="3894477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3541A9-F5B0-4631-A055-3D057B7BC5C4}"/>
              </a:ext>
            </a:extLst>
          </p:cNvPr>
          <p:cNvSpPr txBox="1"/>
          <p:nvPr/>
        </p:nvSpPr>
        <p:spPr>
          <a:xfrm>
            <a:off x="319257" y="5225339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D77F417-17BA-48FB-BA28-5865D85BC2AF}"/>
              </a:ext>
            </a:extLst>
          </p:cNvPr>
          <p:cNvSpPr/>
          <p:nvPr/>
        </p:nvSpPr>
        <p:spPr>
          <a:xfrm rot="5400000">
            <a:off x="307630" y="1234470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A5CD7-F064-4043-8FA4-140AF1290CFC}"/>
              </a:ext>
            </a:extLst>
          </p:cNvPr>
          <p:cNvSpPr txBox="1"/>
          <p:nvPr/>
        </p:nvSpPr>
        <p:spPr>
          <a:xfrm>
            <a:off x="267724" y="1258691"/>
            <a:ext cx="55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058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8F733C4-4B4D-4E7E-B7B5-34810DF0FF01}"/>
              </a:ext>
            </a:extLst>
          </p:cNvPr>
          <p:cNvSpPr/>
          <p:nvPr/>
        </p:nvSpPr>
        <p:spPr>
          <a:xfrm>
            <a:off x="86497" y="86497"/>
            <a:ext cx="11986054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1B0FB-43F8-43EC-A938-D74844C6FFEE}"/>
              </a:ext>
            </a:extLst>
          </p:cNvPr>
          <p:cNvSpPr/>
          <p:nvPr/>
        </p:nvSpPr>
        <p:spPr>
          <a:xfrm>
            <a:off x="119449" y="86497"/>
            <a:ext cx="11953102" cy="6660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4882F-373D-4F16-BBEC-5364E60E3B0D}"/>
              </a:ext>
            </a:extLst>
          </p:cNvPr>
          <p:cNvSpPr/>
          <p:nvPr/>
        </p:nvSpPr>
        <p:spPr>
          <a:xfrm>
            <a:off x="210065" y="210065"/>
            <a:ext cx="558801" cy="6437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6E9C7A-7057-4A58-A566-225215A1DC94}"/>
              </a:ext>
            </a:extLst>
          </p:cNvPr>
          <p:cNvSpPr/>
          <p:nvPr/>
        </p:nvSpPr>
        <p:spPr>
          <a:xfrm rot="5400000">
            <a:off x="3205767" y="-2128232"/>
            <a:ext cx="6437870" cy="11114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7C2868B-B67E-4E9C-853B-15B06B2AB275}"/>
              </a:ext>
            </a:extLst>
          </p:cNvPr>
          <p:cNvSpPr/>
          <p:nvPr/>
        </p:nvSpPr>
        <p:spPr>
          <a:xfrm rot="5400000">
            <a:off x="263758" y="6074105"/>
            <a:ext cx="451412" cy="479775"/>
          </a:xfrm>
          <a:prstGeom prst="roundRect">
            <a:avLst>
              <a:gd name="adj" fmla="val 2984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1CF7CE-8E54-4AC1-B8FE-B1B422EF70BB}"/>
              </a:ext>
            </a:extLst>
          </p:cNvPr>
          <p:cNvSpPr txBox="1"/>
          <p:nvPr/>
        </p:nvSpPr>
        <p:spPr>
          <a:xfrm>
            <a:off x="232964" y="6160103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로고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CFC46C-5F4E-4033-AE43-42F66EDFD8DE}"/>
              </a:ext>
            </a:extLst>
          </p:cNvPr>
          <p:cNvSpPr/>
          <p:nvPr/>
        </p:nvSpPr>
        <p:spPr>
          <a:xfrm rot="5400000">
            <a:off x="449801" y="121512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65B278-5BC1-4940-8ECB-B20D7BF984BE}"/>
              </a:ext>
            </a:extLst>
          </p:cNvPr>
          <p:cNvSpPr/>
          <p:nvPr/>
        </p:nvSpPr>
        <p:spPr>
          <a:xfrm rot="5400000">
            <a:off x="449763" y="193330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C997E-0595-4F99-B5A5-8B70017980B0}"/>
              </a:ext>
            </a:extLst>
          </p:cNvPr>
          <p:cNvSpPr/>
          <p:nvPr/>
        </p:nvSpPr>
        <p:spPr>
          <a:xfrm rot="5400000">
            <a:off x="449763" y="272869"/>
            <a:ext cx="45719" cy="363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2734B7-028C-43D7-8D63-EA5C1392440F}"/>
              </a:ext>
            </a:extLst>
          </p:cNvPr>
          <p:cNvSpPr/>
          <p:nvPr/>
        </p:nvSpPr>
        <p:spPr>
          <a:xfrm rot="5400000">
            <a:off x="-983678" y="2214946"/>
            <a:ext cx="6259418" cy="23900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C5574-6902-4C17-9234-A65E89B48DB1}"/>
              </a:ext>
            </a:extLst>
          </p:cNvPr>
          <p:cNvSpPr txBox="1"/>
          <p:nvPr/>
        </p:nvSpPr>
        <p:spPr>
          <a:xfrm>
            <a:off x="1600402" y="1384311"/>
            <a:ext cx="96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사진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BDF48D-F4D0-45E2-BF5A-6523DAFF5643}"/>
              </a:ext>
            </a:extLst>
          </p:cNvPr>
          <p:cNvSpPr/>
          <p:nvPr/>
        </p:nvSpPr>
        <p:spPr>
          <a:xfrm rot="5400000">
            <a:off x="4536648" y="-827365"/>
            <a:ext cx="6259418" cy="84747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C1CBCD-9BF3-440F-A9F0-4EC33FA92CFF}"/>
              </a:ext>
            </a:extLst>
          </p:cNvPr>
          <p:cNvSpPr/>
          <p:nvPr/>
        </p:nvSpPr>
        <p:spPr>
          <a:xfrm rot="5400000">
            <a:off x="950283" y="567653"/>
            <a:ext cx="2320762" cy="2110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ADB7AB-4F53-42C8-8D45-ACABBA7C393E}"/>
              </a:ext>
            </a:extLst>
          </p:cNvPr>
          <p:cNvSpPr/>
          <p:nvPr/>
        </p:nvSpPr>
        <p:spPr>
          <a:xfrm rot="5400000">
            <a:off x="405384" y="3637813"/>
            <a:ext cx="3405521" cy="2110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CDAEBA-8760-48F0-950D-A413ED041A8B}"/>
              </a:ext>
            </a:extLst>
          </p:cNvPr>
          <p:cNvSpPr txBox="1"/>
          <p:nvPr/>
        </p:nvSpPr>
        <p:spPr>
          <a:xfrm>
            <a:off x="1662454" y="4000392"/>
            <a:ext cx="967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학번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이름 등등</a:t>
            </a:r>
          </a:p>
        </p:txBody>
      </p:sp>
      <p:pic>
        <p:nvPicPr>
          <p:cNvPr id="1028" name="Picture 4" descr="네이버메일">
            <a:extLst>
              <a:ext uri="{FF2B5EF4-FFF2-40B4-BE49-F238E27FC236}">
                <a16:creationId xmlns:a16="http://schemas.microsoft.com/office/drawing/2014/main" id="{B780CEB0-44D5-4787-ADD3-76C298CD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15" y="1590729"/>
            <a:ext cx="14668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카카오톡 PC버전 다운로드">
            <a:extLst>
              <a:ext uri="{FF2B5EF4-FFF2-40B4-BE49-F238E27FC236}">
                <a16:creationId xmlns:a16="http://schemas.microsoft.com/office/drawing/2014/main" id="{A84A94F6-9A30-4D36-8B99-11EEF3E0E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273" y="1523278"/>
            <a:ext cx="1466851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AECF06-BFDC-4A86-9AD4-EF06610552C3}"/>
              </a:ext>
            </a:extLst>
          </p:cNvPr>
          <p:cNvSpPr/>
          <p:nvPr/>
        </p:nvSpPr>
        <p:spPr>
          <a:xfrm rot="5400000">
            <a:off x="7338746" y="-3629463"/>
            <a:ext cx="655222" cy="84747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FC7C4D-6342-4432-BE07-8813138C8EA7}"/>
              </a:ext>
            </a:extLst>
          </p:cNvPr>
          <p:cNvSpPr/>
          <p:nvPr/>
        </p:nvSpPr>
        <p:spPr>
          <a:xfrm rot="5400000">
            <a:off x="2750243" y="1614261"/>
            <a:ext cx="5604195" cy="42466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259D3AA-6622-4882-B29B-00CFCBE92E55}"/>
              </a:ext>
            </a:extLst>
          </p:cNvPr>
          <p:cNvSpPr/>
          <p:nvPr/>
        </p:nvSpPr>
        <p:spPr>
          <a:xfrm>
            <a:off x="4089100" y="4115465"/>
            <a:ext cx="2920313" cy="7730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네이버 메일 연동</a:t>
            </a:r>
            <a:endParaRPr lang="ko-KR" altLang="ko-KR" sz="2000" kern="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3FDB7C6-EB8D-4139-B887-3890E41F7341}"/>
              </a:ext>
            </a:extLst>
          </p:cNvPr>
          <p:cNvSpPr/>
          <p:nvPr/>
        </p:nvSpPr>
        <p:spPr>
          <a:xfrm>
            <a:off x="8329542" y="4115465"/>
            <a:ext cx="2920313" cy="7730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카카오톡 알림 연동</a:t>
            </a:r>
            <a:endParaRPr lang="ko-KR" altLang="ko-KR" sz="2000" kern="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2A65E-C75D-472F-801D-CADDC5E83535}"/>
              </a:ext>
            </a:extLst>
          </p:cNvPr>
          <p:cNvSpPr txBox="1"/>
          <p:nvPr/>
        </p:nvSpPr>
        <p:spPr>
          <a:xfrm>
            <a:off x="3768180" y="422550"/>
            <a:ext cx="64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연동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294F2D0-568C-4749-AF4B-00362B590850}"/>
              </a:ext>
            </a:extLst>
          </p:cNvPr>
          <p:cNvSpPr/>
          <p:nvPr/>
        </p:nvSpPr>
        <p:spPr>
          <a:xfrm rot="5400000">
            <a:off x="303389" y="2570669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9FCF5B5-799E-46DC-9929-173695C040A3}"/>
              </a:ext>
            </a:extLst>
          </p:cNvPr>
          <p:cNvSpPr/>
          <p:nvPr/>
        </p:nvSpPr>
        <p:spPr>
          <a:xfrm rot="5400000">
            <a:off x="295216" y="3906868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A6BE77-87C6-45E7-B192-8BA14E114423}"/>
              </a:ext>
            </a:extLst>
          </p:cNvPr>
          <p:cNvSpPr/>
          <p:nvPr/>
        </p:nvSpPr>
        <p:spPr>
          <a:xfrm rot="5400000">
            <a:off x="295519" y="5243067"/>
            <a:ext cx="333319" cy="32660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15B961-24BB-4CD6-9D83-F5A6EBD61781}"/>
              </a:ext>
            </a:extLst>
          </p:cNvPr>
          <p:cNvSpPr txBox="1"/>
          <p:nvPr/>
        </p:nvSpPr>
        <p:spPr>
          <a:xfrm>
            <a:off x="334428" y="2563615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4D644B-2D0B-44A0-83DE-D97C86673A79}"/>
              </a:ext>
            </a:extLst>
          </p:cNvPr>
          <p:cNvSpPr txBox="1"/>
          <p:nvPr/>
        </p:nvSpPr>
        <p:spPr>
          <a:xfrm>
            <a:off x="319257" y="3894477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9FEC6-C671-42A2-9FD4-5826508A6800}"/>
              </a:ext>
            </a:extLst>
          </p:cNvPr>
          <p:cNvSpPr txBox="1"/>
          <p:nvPr/>
        </p:nvSpPr>
        <p:spPr>
          <a:xfrm>
            <a:off x="319257" y="5225339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E209546-0CD2-4DB9-8692-CA7FAE8D8183}"/>
              </a:ext>
            </a:extLst>
          </p:cNvPr>
          <p:cNvSpPr/>
          <p:nvPr/>
        </p:nvSpPr>
        <p:spPr>
          <a:xfrm rot="5400000">
            <a:off x="307630" y="1234470"/>
            <a:ext cx="333319" cy="326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F52AB9-8EA1-433D-9AC4-CFEC80C15DDC}"/>
              </a:ext>
            </a:extLst>
          </p:cNvPr>
          <p:cNvSpPr txBox="1"/>
          <p:nvPr/>
        </p:nvSpPr>
        <p:spPr>
          <a:xfrm>
            <a:off x="267724" y="1258691"/>
            <a:ext cx="55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1222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9345</TotalTime>
  <Words>124</Words>
  <Application>Microsoft Office PowerPoint</Application>
  <PresentationFormat>와이드스크린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구성재</dc:creator>
  <cp:lastModifiedBy>구성재</cp:lastModifiedBy>
  <cp:revision>25</cp:revision>
  <dcterms:created xsi:type="dcterms:W3CDTF">2021-04-07T14:15:03Z</dcterms:created>
  <dcterms:modified xsi:type="dcterms:W3CDTF">2021-04-22T06:53:14Z</dcterms:modified>
</cp:coreProperties>
</file>