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4F07E-2C60-4D0B-80AF-4D1F6D02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A3CADD-CDDA-4B97-9C26-1BD4DDDCB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E06FA-0D69-4840-98FE-E66B606A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16BB-6C83-472C-8B79-6FA5367A0C2C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4EF3A9-2721-4703-8A4B-6EF84E51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905B4-05DD-4E16-8FCA-7D444AB1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251F-51E6-49B9-A15A-EF1A54794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24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5335F-0E43-4248-BE07-96D061A3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8EEB6F-3D3E-4376-B58B-261406B22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E4BA2F-12B8-4168-8A0C-9A92319A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16BB-6C83-472C-8B79-6FA5367A0C2C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69AFA-128C-4C43-8BC3-F73105DC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4D39E-8174-4467-82E2-DAA97C08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251F-51E6-49B9-A15A-EF1A54794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9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BE5549-96CD-462F-AE6D-FF5831B8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5AC48A-6964-46AA-99BC-8795B0E8B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196B4-4F61-4C74-8548-C32F8E3E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16BB-6C83-472C-8B79-6FA5367A0C2C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64BBD-A18E-4F2D-B483-C58E74BB8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9DCDA4-56B4-4A7E-8E61-41D7EABD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251F-51E6-49B9-A15A-EF1A54794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14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FD89E-6E60-493D-B43E-DE04B623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ADFE0-E641-479A-90CD-083BADC20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210B3B-5804-47A1-BB27-54E67874E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16BB-6C83-472C-8B79-6FA5367A0C2C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2E8D5-3F92-47D1-8562-6B2C8560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B272C-D7B3-4202-B8EB-1C0EC8CE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251F-51E6-49B9-A15A-EF1A54794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2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9AE4C-8450-4F2F-B8B4-C54142421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487166-36FF-48A2-A8A9-EC0676B9D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20D05-687A-480B-B02A-8366B136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16BB-6C83-472C-8B79-6FA5367A0C2C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D18DDF-D701-4FDA-A0B7-BAE6F224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12512-1A57-40B7-85B2-D1430FAA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251F-51E6-49B9-A15A-EF1A54794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59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4DC59-FBF4-4A6A-BAD3-C7829457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5DCEF-F557-45E9-9420-146E5727A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903968-9446-4874-B713-A09501B0A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5B36EB-CC1D-4AE0-B58E-4A227CB0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16BB-6C83-472C-8B79-6FA5367A0C2C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8C3ABF-6A40-4021-A342-4F3BCE6FB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6794F5-D1A8-45B4-B928-0D60E819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251F-51E6-49B9-A15A-EF1A54794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25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3461C-CB09-4C0E-9334-A3073CFD0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673E0A-EBE4-4993-8FC8-94FB35FC1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BEEAEF-65DC-4F7A-A0B4-BB3B72513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7A4110-45C8-4E4B-942E-014B793B9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BFCEAE-3596-4E8D-A20C-1FC1D43FD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3EAB4-9894-47C8-A320-4BDCF175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16BB-6C83-472C-8B79-6FA5367A0C2C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0B72C7-6C5C-499A-AEC9-1A5B4FE9E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1524DF-489D-4A46-9F65-84061C51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251F-51E6-49B9-A15A-EF1A54794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13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B82C0-28D1-4E8E-AF63-5C7B8415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8E3206-EC1E-492C-B825-E7A9C85E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16BB-6C83-472C-8B79-6FA5367A0C2C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ECD6C3-1EC7-4CFA-ABA1-E1674A16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0F98E7-725C-42D6-9784-6F4F3E64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251F-51E6-49B9-A15A-EF1A54794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70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4ECD0A-79F6-4869-A9E8-0E783643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16BB-6C83-472C-8B79-6FA5367A0C2C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C96C07-A983-41C6-AA16-F4BCDF56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F91103-9E64-4C81-905C-45F9F4B3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251F-51E6-49B9-A15A-EF1A54794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30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60A1E-44DF-4E3F-8182-7ECB7E7E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97F3D-E09E-4DE4-B567-C23D95238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EE613D-83B9-43B4-9DD9-403EDF540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82D0AB-36A8-467F-AC74-ED8A0C4B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16BB-6C83-472C-8B79-6FA5367A0C2C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AF100-7C07-43EA-B163-DD1E1C12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F48977-F115-414C-9FDA-DF064720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251F-51E6-49B9-A15A-EF1A54794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80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04707-63BB-421F-8FA2-F3F50F4A4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33D80B-0802-44A5-9118-505FADC65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50F7B8-37E8-4049-BCCA-6C8323D95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4D3446-28F4-4C49-BDBF-6ECA4D1E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16BB-6C83-472C-8B79-6FA5367A0C2C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9C7A9D-7563-46BD-B52B-BBB8AFED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886A8B-0DA9-4A1B-A4C4-28CFC3FB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251F-51E6-49B9-A15A-EF1A54794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45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969B0A-15E1-4169-8155-57D3D6B95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5F0819-5671-4D7B-BF68-6D4C4F6AB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EFCE28-B64A-43D5-98CD-39D1013A5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616BB-6C83-472C-8B79-6FA5367A0C2C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C34EE2-16C5-4724-B889-033529B57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54F61D-D94E-4823-B6AD-F8E346C73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B251F-51E6-49B9-A15A-EF1A54794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38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2636D-B0B1-49EE-8442-9764D947D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8915" y="1034227"/>
            <a:ext cx="3521725" cy="1312365"/>
          </a:xfrm>
        </p:spPr>
        <p:txBody>
          <a:bodyPr anchor="ctr"/>
          <a:lstStyle/>
          <a:p>
            <a:r>
              <a:rPr lang="en-US" altLang="ko-KR" b="1" dirty="0"/>
              <a:t>A25-001</a:t>
            </a:r>
            <a:endParaRPr lang="ko-KR" altLang="en-US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DA17954-616E-4E47-98CC-598DAC973A82}"/>
              </a:ext>
            </a:extLst>
          </p:cNvPr>
          <p:cNvCxnSpPr/>
          <p:nvPr/>
        </p:nvCxnSpPr>
        <p:spPr>
          <a:xfrm>
            <a:off x="1718631" y="2181339"/>
            <a:ext cx="4627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DE3FF70-785A-4A9D-8F26-9F222D83110A}"/>
              </a:ext>
            </a:extLst>
          </p:cNvPr>
          <p:cNvCxnSpPr>
            <a:cxnSpLocks/>
          </p:cNvCxnSpPr>
          <p:nvPr/>
        </p:nvCxnSpPr>
        <p:spPr>
          <a:xfrm>
            <a:off x="1961002" y="2181339"/>
            <a:ext cx="0" cy="299790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8E104C0-7228-42F7-BE74-B5069225F001}"/>
              </a:ext>
            </a:extLst>
          </p:cNvPr>
          <p:cNvSpPr txBox="1"/>
          <p:nvPr/>
        </p:nvSpPr>
        <p:spPr>
          <a:xfrm>
            <a:off x="3588180" y="4994580"/>
            <a:ext cx="537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기종 구분 </a:t>
            </a:r>
            <a:r>
              <a:rPr lang="en-US" altLang="ko-KR" b="1" dirty="0"/>
              <a:t>: </a:t>
            </a:r>
            <a:r>
              <a:rPr lang="ko-KR" altLang="en-US" b="1" dirty="0"/>
              <a:t>알파벳 대문자 선택 가능하도록</a:t>
            </a:r>
            <a:r>
              <a:rPr lang="en-US" altLang="ko-KR" b="1" dirty="0"/>
              <a:t>(A~Z)</a:t>
            </a:r>
            <a:r>
              <a:rPr lang="ko-KR" altLang="en-US" b="1" dirty="0"/>
              <a:t> 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294956-DECA-4E3A-9030-F233EF09325D}"/>
              </a:ext>
            </a:extLst>
          </p:cNvPr>
          <p:cNvCxnSpPr>
            <a:cxnSpLocks/>
          </p:cNvCxnSpPr>
          <p:nvPr/>
        </p:nvCxnSpPr>
        <p:spPr>
          <a:xfrm>
            <a:off x="2344757" y="2190520"/>
            <a:ext cx="6738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522884-6ACD-458E-9C60-E07723FB936B}"/>
              </a:ext>
            </a:extLst>
          </p:cNvPr>
          <p:cNvSpPr txBox="1"/>
          <p:nvPr/>
        </p:nvSpPr>
        <p:spPr>
          <a:xfrm>
            <a:off x="3604612" y="4556788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년도 구분 </a:t>
            </a:r>
            <a:r>
              <a:rPr lang="en-US" altLang="ko-KR" b="1" dirty="0"/>
              <a:t>: </a:t>
            </a:r>
            <a:r>
              <a:rPr lang="ko-KR" altLang="en-US" b="1" dirty="0"/>
              <a:t>자동 생성</a:t>
            </a:r>
            <a:r>
              <a:rPr lang="en-US" altLang="ko-KR" b="1" dirty="0"/>
              <a:t>(2</a:t>
            </a:r>
            <a:r>
              <a:rPr lang="ko-KR" altLang="en-US" b="1" dirty="0"/>
              <a:t>자리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F8898EB-E656-4758-B953-1DD4EF9C1F9D}"/>
              </a:ext>
            </a:extLst>
          </p:cNvPr>
          <p:cNvCxnSpPr>
            <a:cxnSpLocks/>
          </p:cNvCxnSpPr>
          <p:nvPr/>
        </p:nvCxnSpPr>
        <p:spPr>
          <a:xfrm>
            <a:off x="3532743" y="2181339"/>
            <a:ext cx="1038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DAE910-A9E0-49DA-A453-FBA17EAF5AFC}"/>
              </a:ext>
            </a:extLst>
          </p:cNvPr>
          <p:cNvSpPr txBox="1"/>
          <p:nvPr/>
        </p:nvSpPr>
        <p:spPr>
          <a:xfrm>
            <a:off x="4974770" y="4080167"/>
            <a:ext cx="552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개정 순서</a:t>
            </a:r>
            <a:r>
              <a:rPr lang="en-US" altLang="ko-KR" b="1" dirty="0"/>
              <a:t>: </a:t>
            </a:r>
            <a:r>
              <a:rPr lang="ko-KR" altLang="en-US" b="1" dirty="0"/>
              <a:t>알파벳 별로 순서대로 생성되도록</a:t>
            </a:r>
            <a:r>
              <a:rPr lang="en-US" altLang="ko-KR" b="1" dirty="0"/>
              <a:t>(3</a:t>
            </a:r>
            <a:r>
              <a:rPr lang="ko-KR" altLang="en-US" b="1" dirty="0"/>
              <a:t>자리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24107C-000E-4DC1-AE50-95EC20605F00}"/>
              </a:ext>
            </a:extLst>
          </p:cNvPr>
          <p:cNvSpPr txBox="1"/>
          <p:nvPr/>
        </p:nvSpPr>
        <p:spPr>
          <a:xfrm>
            <a:off x="7235711" y="579745"/>
            <a:ext cx="13965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A25-001</a:t>
            </a:r>
          </a:p>
          <a:p>
            <a:r>
              <a:rPr lang="en-US" altLang="ko-KR" sz="2000" b="1" dirty="0"/>
              <a:t>B25-002</a:t>
            </a:r>
          </a:p>
          <a:p>
            <a:r>
              <a:rPr lang="en-US" altLang="ko-KR" sz="2000" b="1" dirty="0"/>
              <a:t>A25-003  </a:t>
            </a:r>
            <a:endParaRPr lang="ko-KR" alt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4A1749-75B1-4770-8BF2-A7A08A3EDBB4}"/>
              </a:ext>
            </a:extLst>
          </p:cNvPr>
          <p:cNvSpPr txBox="1"/>
          <p:nvPr/>
        </p:nvSpPr>
        <p:spPr>
          <a:xfrm>
            <a:off x="7251741" y="2029839"/>
            <a:ext cx="13789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A25-001</a:t>
            </a:r>
          </a:p>
          <a:p>
            <a:r>
              <a:rPr lang="en-US" altLang="ko-KR" sz="2000" b="1" dirty="0"/>
              <a:t>B25-001</a:t>
            </a:r>
          </a:p>
          <a:p>
            <a:r>
              <a:rPr lang="en-US" altLang="ko-KR" sz="2000" b="1" dirty="0"/>
              <a:t>A25-002</a:t>
            </a:r>
          </a:p>
          <a:p>
            <a:r>
              <a:rPr lang="en-US" altLang="ko-KR" sz="2000" b="1" dirty="0"/>
              <a:t>K25-001</a:t>
            </a:r>
          </a:p>
          <a:p>
            <a:r>
              <a:rPr lang="en-US" altLang="ko-KR" sz="2000" b="1" dirty="0"/>
              <a:t>B25-002  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E12CC4-F31B-402A-9D25-89FB21D625B8}"/>
              </a:ext>
            </a:extLst>
          </p:cNvPr>
          <p:cNvSpPr txBox="1"/>
          <p:nvPr/>
        </p:nvSpPr>
        <p:spPr>
          <a:xfrm>
            <a:off x="1718631" y="5617038"/>
            <a:ext cx="7132081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1) </a:t>
            </a:r>
            <a:r>
              <a:rPr lang="ko-KR" altLang="en-US" sz="2000" b="1" dirty="0"/>
              <a:t>개정 번호는 개정채용서 작성 시 생성될 것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2) </a:t>
            </a:r>
            <a:r>
              <a:rPr lang="ko-KR" altLang="en-US" sz="2000" b="1" dirty="0" err="1"/>
              <a:t>불채용</a:t>
            </a:r>
            <a:r>
              <a:rPr lang="ko-KR" altLang="en-US" sz="2000" b="1" dirty="0"/>
              <a:t> 되더라도 개정번호 및 자료는 계속 남아 있어야 함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4BA3207-3519-41A2-8D7B-0C00365DC321}"/>
              </a:ext>
            </a:extLst>
          </p:cNvPr>
          <p:cNvSpPr/>
          <p:nvPr/>
        </p:nvSpPr>
        <p:spPr>
          <a:xfrm>
            <a:off x="6924743" y="301605"/>
            <a:ext cx="2924337" cy="14652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968D3CE-6CFC-4285-8A04-17CBB8D855DC}"/>
              </a:ext>
            </a:extLst>
          </p:cNvPr>
          <p:cNvCxnSpPr>
            <a:cxnSpLocks/>
          </p:cNvCxnSpPr>
          <p:nvPr/>
        </p:nvCxnSpPr>
        <p:spPr>
          <a:xfrm>
            <a:off x="1949985" y="5179246"/>
            <a:ext cx="1519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8B0A506-625E-4492-84A8-9CABC90BACC4}"/>
              </a:ext>
            </a:extLst>
          </p:cNvPr>
          <p:cNvCxnSpPr>
            <a:cxnSpLocks/>
          </p:cNvCxnSpPr>
          <p:nvPr/>
        </p:nvCxnSpPr>
        <p:spPr>
          <a:xfrm>
            <a:off x="2681689" y="2190520"/>
            <a:ext cx="0" cy="255093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E78C769-B61A-4FDA-821F-CB45F0B5D89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681689" y="4741454"/>
            <a:ext cx="922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C38E2BE-23A4-43CC-A768-48C958D2E7FF}"/>
              </a:ext>
            </a:extLst>
          </p:cNvPr>
          <p:cNvCxnSpPr>
            <a:cxnSpLocks/>
          </p:cNvCxnSpPr>
          <p:nvPr/>
        </p:nvCxnSpPr>
        <p:spPr>
          <a:xfrm>
            <a:off x="4051847" y="2190520"/>
            <a:ext cx="0" cy="206435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1BDF69B-C3BC-4ABF-A8E5-4C868B5393F4}"/>
              </a:ext>
            </a:extLst>
          </p:cNvPr>
          <p:cNvCxnSpPr>
            <a:cxnSpLocks/>
          </p:cNvCxnSpPr>
          <p:nvPr/>
        </p:nvCxnSpPr>
        <p:spPr>
          <a:xfrm>
            <a:off x="4051847" y="4254879"/>
            <a:ext cx="922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CA8F423-6E50-48B8-B80E-AD376BB70487}"/>
              </a:ext>
            </a:extLst>
          </p:cNvPr>
          <p:cNvSpPr txBox="1"/>
          <p:nvPr/>
        </p:nvSpPr>
        <p:spPr>
          <a:xfrm>
            <a:off x="8511846" y="330201"/>
            <a:ext cx="8627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FF0000"/>
                </a:solidFill>
              </a:rPr>
              <a:t>X</a:t>
            </a:r>
            <a:endParaRPr lang="ko-KR" altLang="en-US" sz="8800" dirty="0">
              <a:solidFill>
                <a:srgbClr val="FF0000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062436E-B5A1-40D2-A928-66F34DD76228}"/>
              </a:ext>
            </a:extLst>
          </p:cNvPr>
          <p:cNvSpPr/>
          <p:nvPr/>
        </p:nvSpPr>
        <p:spPr>
          <a:xfrm>
            <a:off x="6924742" y="1896736"/>
            <a:ext cx="2922501" cy="17978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C4FD30-F351-4E10-AE52-48979C75021C}"/>
              </a:ext>
            </a:extLst>
          </p:cNvPr>
          <p:cNvSpPr txBox="1"/>
          <p:nvPr/>
        </p:nvSpPr>
        <p:spPr>
          <a:xfrm>
            <a:off x="8611145" y="2133937"/>
            <a:ext cx="9781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rgbClr val="FF0000"/>
                </a:solidFill>
              </a:rPr>
              <a:t>O</a:t>
            </a:r>
            <a:endParaRPr lang="ko-KR" altLang="en-US" sz="8000" dirty="0">
              <a:solidFill>
                <a:srgbClr val="FF0000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FE6BC88-7173-4734-AF4E-FCCAC4FA0071}"/>
              </a:ext>
            </a:extLst>
          </p:cNvPr>
          <p:cNvCxnSpPr/>
          <p:nvPr/>
        </p:nvCxnSpPr>
        <p:spPr>
          <a:xfrm>
            <a:off x="7105879" y="731942"/>
            <a:ext cx="0" cy="863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09BBAEF-7BA8-479D-ADC4-DF37B03529C0}"/>
              </a:ext>
            </a:extLst>
          </p:cNvPr>
          <p:cNvCxnSpPr>
            <a:cxnSpLocks/>
          </p:cNvCxnSpPr>
          <p:nvPr/>
        </p:nvCxnSpPr>
        <p:spPr>
          <a:xfrm>
            <a:off x="7171981" y="2207683"/>
            <a:ext cx="0" cy="13727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CFA7B87-983A-4341-BD65-E5F06694EF60}"/>
              </a:ext>
            </a:extLst>
          </p:cNvPr>
          <p:cNvSpPr txBox="1"/>
          <p:nvPr/>
        </p:nvSpPr>
        <p:spPr>
          <a:xfrm>
            <a:off x="9098921" y="3329305"/>
            <a:ext cx="234391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이런 방식으로 </a:t>
            </a:r>
            <a:endParaRPr lang="en-US" altLang="ko-KR" b="1" dirty="0"/>
          </a:p>
          <a:p>
            <a:r>
              <a:rPr lang="ko-KR" altLang="en-US" b="1" dirty="0"/>
              <a:t>생성되도록 해주세요</a:t>
            </a:r>
          </a:p>
        </p:txBody>
      </p:sp>
    </p:spTree>
    <p:extLst>
      <p:ext uri="{BB962C8B-B14F-4D97-AF65-F5344CB8AC3E}">
        <p14:creationId xmlns:p14="http://schemas.microsoft.com/office/powerpoint/2010/main" val="297322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67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A25-001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A24-001</dc:title>
  <dc:creator>김태형</dc:creator>
  <cp:lastModifiedBy>김태형</cp:lastModifiedBy>
  <cp:revision>10</cp:revision>
  <dcterms:created xsi:type="dcterms:W3CDTF">2025-01-24T02:38:17Z</dcterms:created>
  <dcterms:modified xsi:type="dcterms:W3CDTF">2025-01-24T04:19:13Z</dcterms:modified>
</cp:coreProperties>
</file>