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304" r:id="rId3"/>
    <p:sldId id="320" r:id="rId4"/>
    <p:sldId id="319" r:id="rId5"/>
    <p:sldId id="324" r:id="rId6"/>
    <p:sldId id="292" r:id="rId7"/>
    <p:sldId id="294" r:id="rId8"/>
    <p:sldId id="321" r:id="rId9"/>
    <p:sldId id="322" r:id="rId10"/>
    <p:sldId id="323" r:id="rId11"/>
    <p:sldId id="338" r:id="rId12"/>
    <p:sldId id="337" r:id="rId13"/>
    <p:sldId id="341" r:id="rId14"/>
    <p:sldId id="342" r:id="rId15"/>
    <p:sldId id="346" r:id="rId16"/>
    <p:sldId id="345" r:id="rId17"/>
    <p:sldId id="343" r:id="rId18"/>
    <p:sldId id="344" r:id="rId19"/>
    <p:sldId id="326" r:id="rId20"/>
    <p:sldId id="332" r:id="rId21"/>
    <p:sldId id="339" r:id="rId22"/>
    <p:sldId id="335" r:id="rId23"/>
    <p:sldId id="340" r:id="rId24"/>
    <p:sldId id="325" r:id="rId25"/>
    <p:sldId id="327" r:id="rId26"/>
    <p:sldId id="328" r:id="rId27"/>
    <p:sldId id="329" r:id="rId28"/>
    <p:sldId id="330" r:id="rId29"/>
    <p:sldId id="33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AB1F428-F375-4C8C-BBB9-4F9F5F9287BB}">
          <p14:sldIdLst>
            <p14:sldId id="256"/>
            <p14:sldId id="304"/>
          </p14:sldIdLst>
        </p14:section>
        <p14:section name="공통 정의" id="{2AEED5AD-A60F-44D3-89E3-0953D20D3FEA}">
          <p14:sldIdLst>
            <p14:sldId id="320"/>
            <p14:sldId id="319"/>
            <p14:sldId id="324"/>
          </p14:sldIdLst>
        </p14:section>
        <p14:section name="Login" id="{DE04EE97-2501-48C7-A490-8C48F36D296E}">
          <p14:sldIdLst>
            <p14:sldId id="292"/>
            <p14:sldId id="294"/>
            <p14:sldId id="321"/>
            <p14:sldId id="322"/>
          </p14:sldIdLst>
        </p14:section>
        <p14:section name="Main" id="{095A5D64-14C9-2545-9DC3-3CF4A43F04A8}">
          <p14:sldIdLst>
            <p14:sldId id="323"/>
          </p14:sldIdLst>
        </p14:section>
        <p14:section name="기록 확인하기" id="{7C13324D-7EE1-4BF6-9393-0086480BB15A}">
          <p14:sldIdLst>
            <p14:sldId id="338"/>
            <p14:sldId id="337"/>
          </p14:sldIdLst>
        </p14:section>
        <p14:section name="운동하기" id="{6DB92EA1-EFEB-4D86-8453-7F320ED887FB}">
          <p14:sldIdLst>
            <p14:sldId id="341"/>
            <p14:sldId id="342"/>
            <p14:sldId id="346"/>
            <p14:sldId id="345"/>
            <p14:sldId id="343"/>
            <p14:sldId id="344"/>
          </p14:sldIdLst>
        </p14:section>
        <p14:section name="친구" id="{875BC12F-7B61-4AE9-91CF-7FDC2549B917}">
          <p14:sldIdLst>
            <p14:sldId id="326"/>
            <p14:sldId id="332"/>
            <p14:sldId id="339"/>
            <p14:sldId id="335"/>
            <p14:sldId id="340"/>
          </p14:sldIdLst>
        </p14:section>
        <p14:section name="알림" id="{4C0C3D1E-C616-47C4-9100-0C67E6EBDCBE}">
          <p14:sldIdLst>
            <p14:sldId id="325"/>
          </p14:sldIdLst>
        </p14:section>
        <p14:section name="설정" id="{EB70291D-DA21-4193-B716-F80B26FC0F68}">
          <p14:sldIdLst>
            <p14:sldId id="327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0" autoAdjust="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186" y="31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9214-7E29-4B10-9A83-908F6CBD1823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5B526-5BB1-419C-8332-02B7B663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7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4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4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72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9144001" cy="6858000"/>
          </a:xfrm>
        </p:grpSpPr>
        <p:pic>
          <p:nvPicPr>
            <p:cNvPr id="11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0"/>
              <a:ext cx="628651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/>
            <a:stretch/>
          </p:blipFill>
          <p:spPr bwMode="auto">
            <a:xfrm>
              <a:off x="0" y="0"/>
              <a:ext cx="881945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제목 1"/>
          <p:cNvSpPr txBox="1">
            <a:spLocks/>
          </p:cNvSpPr>
          <p:nvPr userDrawn="1"/>
        </p:nvSpPr>
        <p:spPr>
          <a:xfrm>
            <a:off x="428433" y="1221814"/>
            <a:ext cx="4756572" cy="563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ko-KR" altLang="en-US" sz="1500" b="1" spc="-60" dirty="0">
                <a:solidFill>
                  <a:srgbClr val="0070C0"/>
                </a:solidFill>
                <a:latin typeface="Malgun Gothic"/>
                <a:cs typeface="Malgun Gothic"/>
              </a:rPr>
              <a:t>셀프 트레이닝을 위한  </a:t>
            </a:r>
            <a:endParaRPr lang="en-US" altLang="ko-KR" sz="1500" b="1" spc="-60" dirty="0">
              <a:solidFill>
                <a:srgbClr val="0070C0"/>
              </a:solidFill>
              <a:latin typeface="Malgun Gothic"/>
              <a:cs typeface="Malgun Gothic"/>
            </a:endParaRPr>
          </a:p>
          <a:p>
            <a:pPr algn="l">
              <a:lnSpc>
                <a:spcPct val="110000"/>
              </a:lnSpc>
              <a:defRPr/>
            </a:pPr>
            <a:r>
              <a:rPr lang="en-US" altLang="ko-KR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2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9607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8953" y="6507860"/>
            <a:ext cx="1532792" cy="247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ko-KR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1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  <p:grpSp>
        <p:nvGrpSpPr>
          <p:cNvPr id="6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 userDrawn="1"/>
        </p:nvGrpSpPr>
        <p:grpSpPr>
          <a:xfrm>
            <a:off x="0" y="-17418"/>
            <a:ext cx="12192000" cy="3944984"/>
            <a:chOff x="0" y="139337"/>
            <a:chExt cx="9144001" cy="3988526"/>
          </a:xfrm>
        </p:grpSpPr>
        <p:pic>
          <p:nvPicPr>
            <p:cNvPr id="7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156754"/>
              <a:ext cx="628651" cy="397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 b="41841"/>
            <a:stretch/>
          </p:blipFill>
          <p:spPr bwMode="auto">
            <a:xfrm>
              <a:off x="0" y="139337"/>
              <a:ext cx="8819457" cy="398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8446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46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601236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name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59435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process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48328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ID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908540" y="3793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Ver 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330928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591106" y="31899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V0.1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39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6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5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2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7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9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  <p:sldLayoutId id="2147483687" r:id="rId13"/>
    <p:sldLayoutId id="2147483685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slide" Target="slide5.xm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slide" Target="slide5.xml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svg"/><Relationship Id="rId2" Type="http://schemas.openxmlformats.org/officeDocument/2006/relationships/slide" Target="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22.svg"/><Relationship Id="rId9" Type="http://schemas.openxmlformats.org/officeDocument/2006/relationships/slide" Target="slide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svg"/><Relationship Id="rId11" Type="http://schemas.openxmlformats.org/officeDocument/2006/relationships/image" Target="../media/image10.png"/><Relationship Id="rId5" Type="http://schemas.openxmlformats.org/officeDocument/2006/relationships/image" Target="../media/image21.png"/><Relationship Id="rId15" Type="http://schemas.openxmlformats.org/officeDocument/2006/relationships/slide" Target="slide5.xml"/><Relationship Id="rId10" Type="http://schemas.openxmlformats.org/officeDocument/2006/relationships/image" Target="../media/image7.sv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3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slide" Target="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11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slide" Target="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11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slide" Target="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22.svg"/><Relationship Id="rId10" Type="http://schemas.openxmlformats.org/officeDocument/2006/relationships/image" Target="../media/image4.png"/><Relationship Id="rId4" Type="http://schemas.openxmlformats.org/officeDocument/2006/relationships/image" Target="../media/image21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046" y="2998465"/>
            <a:ext cx="8741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609" y="2711303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[Web]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8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316884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2F0D8-57D6-56B7-5EE9-48F8FB096A6F}"/>
              </a:ext>
            </a:extLst>
          </p:cNvPr>
          <p:cNvSpPr txBox="1"/>
          <p:nvPr/>
        </p:nvSpPr>
        <p:spPr>
          <a:xfrm>
            <a:off x="1839829" y="211379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User_name</a:t>
            </a:r>
            <a:endParaRPr lang="ko-KR" altLang="en-US" sz="12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83" y="2459376"/>
            <a:ext cx="976447" cy="12588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316884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ADBD3-47BF-F8D0-DE02-506885F7D9FF}"/>
              </a:ext>
            </a:extLst>
          </p:cNvPr>
          <p:cNvSpPr txBox="1"/>
          <p:nvPr/>
        </p:nvSpPr>
        <p:spPr>
          <a:xfrm>
            <a:off x="3081561" y="396423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X 2</a:t>
            </a:r>
            <a:endParaRPr lang="ko-KR" altLang="en-US" sz="12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6F6D048-850A-CEA4-A830-1F29567D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17" y="3931589"/>
            <a:ext cx="399344" cy="3422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75E817-C1F3-0C37-F558-B9A73164F8D5}"/>
              </a:ext>
            </a:extLst>
          </p:cNvPr>
          <p:cNvSpPr txBox="1"/>
          <p:nvPr/>
        </p:nvSpPr>
        <p:spPr>
          <a:xfrm>
            <a:off x="2271502" y="3987320"/>
            <a:ext cx="637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근육 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4691652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pic>
        <p:nvPicPr>
          <p:cNvPr id="37" name="그래픽 36" descr="남자와 여자 윤곽선">
            <a:extLst>
              <a:ext uri="{FF2B5EF4-FFF2-40B4-BE49-F238E27FC236}">
                <a16:creationId xmlns:a16="http://schemas.microsoft.com/office/drawing/2014/main" id="{BBEFA466-1437-0326-EB46-8A654D672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0674" y="6024011"/>
            <a:ext cx="311150" cy="311150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53" name="그래픽 52" descr="종 윤곽선">
            <a:extLst>
              <a:ext uri="{FF2B5EF4-FFF2-40B4-BE49-F238E27FC236}">
                <a16:creationId xmlns:a16="http://schemas.microsoft.com/office/drawing/2014/main" id="{02ACE475-1740-276F-F485-FE75067278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1468" y="6011545"/>
            <a:ext cx="311150" cy="311150"/>
          </a:xfrm>
          <a:prstGeom prst="rect">
            <a:avLst/>
          </a:prstGeom>
        </p:spPr>
      </p:pic>
      <p:pic>
        <p:nvPicPr>
          <p:cNvPr id="54" name="그래픽 53" descr="보디빌더  단색으로 채워진">
            <a:extLst>
              <a:ext uri="{FF2B5EF4-FFF2-40B4-BE49-F238E27FC236}">
                <a16:creationId xmlns:a16="http://schemas.microsoft.com/office/drawing/2014/main" id="{F9105E7E-2BEE-BE36-105D-E79B5A9902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26714" y="6018951"/>
            <a:ext cx="311150" cy="3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316884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2F0D8-57D6-56B7-5EE9-48F8FB096A6F}"/>
              </a:ext>
            </a:extLst>
          </p:cNvPr>
          <p:cNvSpPr txBox="1"/>
          <p:nvPr/>
        </p:nvSpPr>
        <p:spPr>
          <a:xfrm>
            <a:off x="1839829" y="211379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User_name</a:t>
            </a:r>
            <a:endParaRPr lang="ko-KR" altLang="en-US" sz="12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83" y="2459376"/>
            <a:ext cx="976447" cy="12588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316884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ADBD3-47BF-F8D0-DE02-506885F7D9FF}"/>
              </a:ext>
            </a:extLst>
          </p:cNvPr>
          <p:cNvSpPr txBox="1"/>
          <p:nvPr/>
        </p:nvSpPr>
        <p:spPr>
          <a:xfrm>
            <a:off x="3081561" y="396423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X 2</a:t>
            </a:r>
            <a:endParaRPr lang="ko-KR" altLang="en-US" sz="12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6F6D048-850A-CEA4-A830-1F29567D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17" y="3931589"/>
            <a:ext cx="399344" cy="3422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75E817-C1F3-0C37-F558-B9A73164F8D5}"/>
              </a:ext>
            </a:extLst>
          </p:cNvPr>
          <p:cNvSpPr txBox="1"/>
          <p:nvPr/>
        </p:nvSpPr>
        <p:spPr>
          <a:xfrm>
            <a:off x="2271502" y="3987320"/>
            <a:ext cx="637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근육 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4691652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pic>
        <p:nvPicPr>
          <p:cNvPr id="37" name="그래픽 36" descr="남자와 여자 윤곽선">
            <a:extLst>
              <a:ext uri="{FF2B5EF4-FFF2-40B4-BE49-F238E27FC236}">
                <a16:creationId xmlns:a16="http://schemas.microsoft.com/office/drawing/2014/main" id="{BBEFA466-1437-0326-EB46-8A654D672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0674" y="6024011"/>
            <a:ext cx="311150" cy="311150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53" name="그래픽 52" descr="종 윤곽선">
            <a:extLst>
              <a:ext uri="{FF2B5EF4-FFF2-40B4-BE49-F238E27FC236}">
                <a16:creationId xmlns:a16="http://schemas.microsoft.com/office/drawing/2014/main" id="{02ACE475-1740-276F-F485-FE75067278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1468" y="6011545"/>
            <a:ext cx="311150" cy="311150"/>
          </a:xfrm>
          <a:prstGeom prst="rect">
            <a:avLst/>
          </a:prstGeom>
        </p:spPr>
      </p:pic>
      <p:pic>
        <p:nvPicPr>
          <p:cNvPr id="54" name="그래픽 53" descr="보디빌더  단색으로 채워진">
            <a:extLst>
              <a:ext uri="{FF2B5EF4-FFF2-40B4-BE49-F238E27FC236}">
                <a16:creationId xmlns:a16="http://schemas.microsoft.com/office/drawing/2014/main" id="{F9105E7E-2BEE-BE36-105D-E79B5A9902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26714" y="6018951"/>
            <a:ext cx="311150" cy="3111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88C10A2-A220-1C39-8135-ECD1BC530CC4}"/>
              </a:ext>
            </a:extLst>
          </p:cNvPr>
          <p:cNvSpPr/>
          <p:nvPr/>
        </p:nvSpPr>
        <p:spPr>
          <a:xfrm>
            <a:off x="4366836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1B6813-CFC8-19C7-FCDE-739A115A81ED}"/>
              </a:ext>
            </a:extLst>
          </p:cNvPr>
          <p:cNvSpPr/>
          <p:nvPr/>
        </p:nvSpPr>
        <p:spPr>
          <a:xfrm flipV="1">
            <a:off x="43829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70815-485B-B6E9-21B4-C68185137713}"/>
              </a:ext>
            </a:extLst>
          </p:cNvPr>
          <p:cNvSpPr txBox="1"/>
          <p:nvPr/>
        </p:nvSpPr>
        <p:spPr>
          <a:xfrm>
            <a:off x="45323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29E47-193D-8438-C1C1-B7F66235EABD}"/>
              </a:ext>
            </a:extLst>
          </p:cNvPr>
          <p:cNvSpPr txBox="1"/>
          <p:nvPr/>
        </p:nvSpPr>
        <p:spPr>
          <a:xfrm>
            <a:off x="46938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B31A4-44B9-0FE2-242A-5E454DC48260}"/>
              </a:ext>
            </a:extLst>
          </p:cNvPr>
          <p:cNvSpPr txBox="1"/>
          <p:nvPr/>
        </p:nvSpPr>
        <p:spPr>
          <a:xfrm>
            <a:off x="54180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5FF542E-F1D6-55E8-2530-E409E8A49BDF}"/>
              </a:ext>
            </a:extLst>
          </p:cNvPr>
          <p:cNvSpPr/>
          <p:nvPr/>
        </p:nvSpPr>
        <p:spPr>
          <a:xfrm>
            <a:off x="44907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3771B0-D57B-EB11-12A8-E46D5F333A12}"/>
              </a:ext>
            </a:extLst>
          </p:cNvPr>
          <p:cNvSpPr txBox="1"/>
          <p:nvPr/>
        </p:nvSpPr>
        <p:spPr>
          <a:xfrm>
            <a:off x="49756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172659D-816B-7AB7-8B32-B88540CF3C9D}"/>
              </a:ext>
            </a:extLst>
          </p:cNvPr>
          <p:cNvSpPr/>
          <p:nvPr/>
        </p:nvSpPr>
        <p:spPr>
          <a:xfrm>
            <a:off x="49340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ECEC5E-4678-986B-2F75-6B02E7913BE5}"/>
              </a:ext>
            </a:extLst>
          </p:cNvPr>
          <p:cNvSpPr txBox="1"/>
          <p:nvPr/>
        </p:nvSpPr>
        <p:spPr>
          <a:xfrm>
            <a:off x="54596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09EEFFC-B714-7943-F5AE-52735EC39ABB}"/>
              </a:ext>
            </a:extLst>
          </p:cNvPr>
          <p:cNvSpPr/>
          <p:nvPr/>
        </p:nvSpPr>
        <p:spPr>
          <a:xfrm>
            <a:off x="54180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7CD0D3-FDC9-DF8E-8566-20E8EBA224A0}"/>
              </a:ext>
            </a:extLst>
          </p:cNvPr>
          <p:cNvSpPr txBox="1"/>
          <p:nvPr/>
        </p:nvSpPr>
        <p:spPr>
          <a:xfrm rot="10800000">
            <a:off x="43829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12D2FE-096E-8164-150F-9198F133AA61}"/>
              </a:ext>
            </a:extLst>
          </p:cNvPr>
          <p:cNvSpPr txBox="1"/>
          <p:nvPr/>
        </p:nvSpPr>
        <p:spPr>
          <a:xfrm>
            <a:off x="4432596" y="487284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운동내역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5AE44-29CF-FBA0-093F-3BAA8189C165}"/>
              </a:ext>
            </a:extLst>
          </p:cNvPr>
          <p:cNvSpPr txBox="1"/>
          <p:nvPr/>
        </p:nvSpPr>
        <p:spPr>
          <a:xfrm>
            <a:off x="4432595" y="5603089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F204AD-8EF6-3718-971E-EF1F0D977710}"/>
              </a:ext>
            </a:extLst>
          </p:cNvPr>
          <p:cNvSpPr txBox="1"/>
          <p:nvPr/>
        </p:nvSpPr>
        <p:spPr>
          <a:xfrm>
            <a:off x="4627618" y="5802219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Sdlfkslfmsd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</a:t>
            </a:r>
            <a:r>
              <a:rPr lang="en-US" altLang="ko-KR" sz="900" dirty="0"/>
              <a:t>1 </a:t>
            </a:r>
            <a:r>
              <a:rPr lang="ko-KR" altLang="en-US" sz="900" dirty="0" err="1"/>
              <a:t>프로틴을</a:t>
            </a:r>
            <a:r>
              <a:rPr lang="ko-KR" altLang="en-US" sz="900" dirty="0"/>
              <a:t> 빼앗겼습니다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F866CF-43CB-73D0-37D7-DA2850EC0E88}"/>
              </a:ext>
            </a:extLst>
          </p:cNvPr>
          <p:cNvSpPr txBox="1"/>
          <p:nvPr/>
        </p:nvSpPr>
        <p:spPr>
          <a:xfrm>
            <a:off x="4602714" y="5086715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스쿼트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9 </a:t>
            </a:r>
            <a:r>
              <a:rPr lang="ko-KR" altLang="en-US" sz="900" dirty="0"/>
              <a:t>횟수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A52B3D-B047-A116-CAAA-69438C5995E9}"/>
              </a:ext>
            </a:extLst>
          </p:cNvPr>
          <p:cNvSpPr txBox="1"/>
          <p:nvPr/>
        </p:nvSpPr>
        <p:spPr>
          <a:xfrm>
            <a:off x="4602714" y="5284690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푸쉬업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10 </a:t>
            </a:r>
            <a:r>
              <a:rPr lang="ko-KR" altLang="en-US" sz="900" dirty="0"/>
              <a:t>횟수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E63FDA-F311-6859-CBC8-2A298044A041}"/>
              </a:ext>
            </a:extLst>
          </p:cNvPr>
          <p:cNvSpPr txBox="1"/>
          <p:nvPr/>
        </p:nvSpPr>
        <p:spPr>
          <a:xfrm>
            <a:off x="45185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9AC1F1-1DA8-F8D8-4111-FDA7BF2283FA}"/>
              </a:ext>
            </a:extLst>
          </p:cNvPr>
          <p:cNvSpPr txBox="1"/>
          <p:nvPr/>
        </p:nvSpPr>
        <p:spPr>
          <a:xfrm>
            <a:off x="49756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D3B12D-2DC8-61FA-81EB-03050309A262}"/>
              </a:ext>
            </a:extLst>
          </p:cNvPr>
          <p:cNvSpPr txBox="1"/>
          <p:nvPr/>
        </p:nvSpPr>
        <p:spPr>
          <a:xfrm>
            <a:off x="54162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94B530-AD46-DD69-9F3C-BFEDD838FA23}"/>
              </a:ext>
            </a:extLst>
          </p:cNvPr>
          <p:cNvSpPr txBox="1"/>
          <p:nvPr/>
        </p:nvSpPr>
        <p:spPr>
          <a:xfrm>
            <a:off x="58757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9E0BD6-66CF-F2DC-2F14-00BD584EF0F8}"/>
              </a:ext>
            </a:extLst>
          </p:cNvPr>
          <p:cNvSpPr txBox="1"/>
          <p:nvPr/>
        </p:nvSpPr>
        <p:spPr>
          <a:xfrm>
            <a:off x="6335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FFF5DE-37B3-4572-5C95-E53F4FAD2D3C}"/>
              </a:ext>
            </a:extLst>
          </p:cNvPr>
          <p:cNvSpPr txBox="1"/>
          <p:nvPr/>
        </p:nvSpPr>
        <p:spPr>
          <a:xfrm>
            <a:off x="67947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4099B8-1AE3-BC6A-F55F-93AC8532D304}"/>
              </a:ext>
            </a:extLst>
          </p:cNvPr>
          <p:cNvSpPr txBox="1"/>
          <p:nvPr/>
        </p:nvSpPr>
        <p:spPr>
          <a:xfrm>
            <a:off x="72466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170130-E288-4C44-62AF-8E01BE0AD539}"/>
              </a:ext>
            </a:extLst>
          </p:cNvPr>
          <p:cNvSpPr txBox="1"/>
          <p:nvPr/>
        </p:nvSpPr>
        <p:spPr>
          <a:xfrm>
            <a:off x="54162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B8ACE6-5D92-3C13-0E25-602D68E9B920}"/>
              </a:ext>
            </a:extLst>
          </p:cNvPr>
          <p:cNvSpPr txBox="1"/>
          <p:nvPr/>
        </p:nvSpPr>
        <p:spPr>
          <a:xfrm>
            <a:off x="58613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1BCC83-A32B-5078-B6D4-AE4EF2EDB259}"/>
              </a:ext>
            </a:extLst>
          </p:cNvPr>
          <p:cNvSpPr txBox="1"/>
          <p:nvPr/>
        </p:nvSpPr>
        <p:spPr>
          <a:xfrm>
            <a:off x="6335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820265-18CF-7C46-CB18-A8397F996D95}"/>
              </a:ext>
            </a:extLst>
          </p:cNvPr>
          <p:cNvSpPr txBox="1"/>
          <p:nvPr/>
        </p:nvSpPr>
        <p:spPr>
          <a:xfrm>
            <a:off x="67904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8274AE-C50A-92C7-CFC6-A40BFCE4A6C8}"/>
              </a:ext>
            </a:extLst>
          </p:cNvPr>
          <p:cNvSpPr txBox="1"/>
          <p:nvPr/>
        </p:nvSpPr>
        <p:spPr>
          <a:xfrm>
            <a:off x="72466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A3B0CD-A9D6-EDBF-076F-8F7AC88C7404}"/>
              </a:ext>
            </a:extLst>
          </p:cNvPr>
          <p:cNvSpPr txBox="1"/>
          <p:nvPr/>
        </p:nvSpPr>
        <p:spPr>
          <a:xfrm>
            <a:off x="45197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9D5C66-8A78-0888-A398-D47A20BEE68A}"/>
              </a:ext>
            </a:extLst>
          </p:cNvPr>
          <p:cNvSpPr txBox="1"/>
          <p:nvPr/>
        </p:nvSpPr>
        <p:spPr>
          <a:xfrm>
            <a:off x="49756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008849-DCC8-C041-E2AB-077A2CC6532A}"/>
              </a:ext>
            </a:extLst>
          </p:cNvPr>
          <p:cNvSpPr txBox="1"/>
          <p:nvPr/>
        </p:nvSpPr>
        <p:spPr>
          <a:xfrm>
            <a:off x="54162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291542-01F5-D369-9508-7B5189ACAFD8}"/>
              </a:ext>
            </a:extLst>
          </p:cNvPr>
          <p:cNvSpPr txBox="1"/>
          <p:nvPr/>
        </p:nvSpPr>
        <p:spPr>
          <a:xfrm>
            <a:off x="58613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320597-9C67-2BE3-1B90-6637A7F36705}"/>
              </a:ext>
            </a:extLst>
          </p:cNvPr>
          <p:cNvSpPr txBox="1"/>
          <p:nvPr/>
        </p:nvSpPr>
        <p:spPr>
          <a:xfrm>
            <a:off x="62938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24AD27-7AAC-289E-88F4-47DAF48F7295}"/>
              </a:ext>
            </a:extLst>
          </p:cNvPr>
          <p:cNvSpPr txBox="1"/>
          <p:nvPr/>
        </p:nvSpPr>
        <p:spPr>
          <a:xfrm>
            <a:off x="67475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A9993C-2F5B-60C1-30A0-B84804F9752E}"/>
              </a:ext>
            </a:extLst>
          </p:cNvPr>
          <p:cNvSpPr txBox="1"/>
          <p:nvPr/>
        </p:nvSpPr>
        <p:spPr>
          <a:xfrm>
            <a:off x="72231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C61D09-67FE-9A1F-94BF-12FC59A4351D}"/>
              </a:ext>
            </a:extLst>
          </p:cNvPr>
          <p:cNvSpPr txBox="1"/>
          <p:nvPr/>
        </p:nvSpPr>
        <p:spPr>
          <a:xfrm>
            <a:off x="44961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EB172E-EC99-BE2D-C975-47103014BAC9}"/>
              </a:ext>
            </a:extLst>
          </p:cNvPr>
          <p:cNvSpPr txBox="1"/>
          <p:nvPr/>
        </p:nvSpPr>
        <p:spPr>
          <a:xfrm>
            <a:off x="49568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8D2526-09C1-FB5D-EDF3-4FF7498B39D2}"/>
              </a:ext>
            </a:extLst>
          </p:cNvPr>
          <p:cNvSpPr txBox="1"/>
          <p:nvPr/>
        </p:nvSpPr>
        <p:spPr>
          <a:xfrm>
            <a:off x="53923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73C609-A88E-1B54-8BED-A508B769A3CD}"/>
              </a:ext>
            </a:extLst>
          </p:cNvPr>
          <p:cNvSpPr txBox="1"/>
          <p:nvPr/>
        </p:nvSpPr>
        <p:spPr>
          <a:xfrm>
            <a:off x="58212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CEB99B-0F56-6DF4-32EB-58F2D0BE7DE3}"/>
              </a:ext>
            </a:extLst>
          </p:cNvPr>
          <p:cNvSpPr txBox="1"/>
          <p:nvPr/>
        </p:nvSpPr>
        <p:spPr>
          <a:xfrm>
            <a:off x="67475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023FCB-9007-68FA-A643-3340C4A6E8A8}"/>
              </a:ext>
            </a:extLst>
          </p:cNvPr>
          <p:cNvSpPr txBox="1"/>
          <p:nvPr/>
        </p:nvSpPr>
        <p:spPr>
          <a:xfrm>
            <a:off x="72231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C8859C-881C-FC08-834B-1BDF6F959988}"/>
              </a:ext>
            </a:extLst>
          </p:cNvPr>
          <p:cNvSpPr txBox="1"/>
          <p:nvPr/>
        </p:nvSpPr>
        <p:spPr>
          <a:xfrm>
            <a:off x="44961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11A582-30F3-58A3-5863-F5E2A6C6056C}"/>
              </a:ext>
            </a:extLst>
          </p:cNvPr>
          <p:cNvSpPr txBox="1"/>
          <p:nvPr/>
        </p:nvSpPr>
        <p:spPr>
          <a:xfrm>
            <a:off x="49568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C8FC85-EAF0-338A-A278-1383581AA41A}"/>
              </a:ext>
            </a:extLst>
          </p:cNvPr>
          <p:cNvSpPr txBox="1"/>
          <p:nvPr/>
        </p:nvSpPr>
        <p:spPr>
          <a:xfrm>
            <a:off x="53923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E4E571-2354-34F0-2EBD-B0A499621D2A}"/>
              </a:ext>
            </a:extLst>
          </p:cNvPr>
          <p:cNvSpPr txBox="1"/>
          <p:nvPr/>
        </p:nvSpPr>
        <p:spPr>
          <a:xfrm>
            <a:off x="58212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FBB8DF-FC90-9303-EBC7-CE1DC07D1660}"/>
              </a:ext>
            </a:extLst>
          </p:cNvPr>
          <p:cNvSpPr txBox="1"/>
          <p:nvPr/>
        </p:nvSpPr>
        <p:spPr>
          <a:xfrm>
            <a:off x="62938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DBBD26-BCF6-4C08-4C45-5541EF2B8342}"/>
              </a:ext>
            </a:extLst>
          </p:cNvPr>
          <p:cNvSpPr txBox="1"/>
          <p:nvPr/>
        </p:nvSpPr>
        <p:spPr>
          <a:xfrm>
            <a:off x="67475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C8CBE2-F84D-340E-465B-F5294A38D6EA}"/>
              </a:ext>
            </a:extLst>
          </p:cNvPr>
          <p:cNvSpPr txBox="1"/>
          <p:nvPr/>
        </p:nvSpPr>
        <p:spPr>
          <a:xfrm>
            <a:off x="72231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58702E-F874-430A-AF32-3255FB11A448}"/>
              </a:ext>
            </a:extLst>
          </p:cNvPr>
          <p:cNvSpPr txBox="1"/>
          <p:nvPr/>
        </p:nvSpPr>
        <p:spPr>
          <a:xfrm>
            <a:off x="44961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C02BF7-6ECF-861B-9AFF-90E5A2004C5F}"/>
              </a:ext>
            </a:extLst>
          </p:cNvPr>
          <p:cNvSpPr txBox="1"/>
          <p:nvPr/>
        </p:nvSpPr>
        <p:spPr>
          <a:xfrm>
            <a:off x="49568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85FD82-A008-6C52-0B45-EAB726E034AA}"/>
              </a:ext>
            </a:extLst>
          </p:cNvPr>
          <p:cNvSpPr txBox="1"/>
          <p:nvPr/>
        </p:nvSpPr>
        <p:spPr>
          <a:xfrm>
            <a:off x="53923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76D388-6744-B109-5D81-4FBD1CFC1913}"/>
              </a:ext>
            </a:extLst>
          </p:cNvPr>
          <p:cNvSpPr txBox="1"/>
          <p:nvPr/>
        </p:nvSpPr>
        <p:spPr>
          <a:xfrm>
            <a:off x="58212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8193E8-F8EA-11BE-2ED4-AED436FFDDE8}"/>
              </a:ext>
            </a:extLst>
          </p:cNvPr>
          <p:cNvSpPr txBox="1"/>
          <p:nvPr/>
        </p:nvSpPr>
        <p:spPr>
          <a:xfrm>
            <a:off x="4432596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14. </a:t>
            </a:r>
            <a:r>
              <a:rPr lang="ko-KR" altLang="en-US" sz="900" b="1" dirty="0"/>
              <a:t>월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FACAE22-C477-1EF5-432B-0EF7B0550B35}"/>
              </a:ext>
            </a:extLst>
          </p:cNvPr>
          <p:cNvGrpSpPr/>
          <p:nvPr/>
        </p:nvGrpSpPr>
        <p:grpSpPr>
          <a:xfrm>
            <a:off x="6293811" y="2913741"/>
            <a:ext cx="388138" cy="246221"/>
            <a:chOff x="6293811" y="3172118"/>
            <a:chExt cx="388138" cy="246221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7B4A8D8-4379-A18B-5513-777B83D26408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42FF831-D49A-2D7C-59F3-63FFFD21D170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87FEE49-2BE8-7485-9FDD-B4D7E2171E28}"/>
              </a:ext>
            </a:extLst>
          </p:cNvPr>
          <p:cNvSpPr txBox="1"/>
          <p:nvPr/>
        </p:nvSpPr>
        <p:spPr>
          <a:xfrm>
            <a:off x="59006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2DE10DF-1490-D1D6-8B5B-736A0D79B356}"/>
              </a:ext>
            </a:extLst>
          </p:cNvPr>
          <p:cNvSpPr/>
          <p:nvPr/>
        </p:nvSpPr>
        <p:spPr>
          <a:xfrm>
            <a:off x="58590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B2BB4C9-9949-6027-3106-5ABC235CF7FF}"/>
              </a:ext>
            </a:extLst>
          </p:cNvPr>
          <p:cNvSpPr/>
          <p:nvPr/>
        </p:nvSpPr>
        <p:spPr>
          <a:xfrm>
            <a:off x="6538739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72BFA3F-E40A-43F2-2074-FEC092047F88}"/>
              </a:ext>
            </a:extLst>
          </p:cNvPr>
          <p:cNvSpPr/>
          <p:nvPr/>
        </p:nvSpPr>
        <p:spPr>
          <a:xfrm>
            <a:off x="6409075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DF2DD5C-AAC7-0779-2644-6CC668247B83}"/>
              </a:ext>
            </a:extLst>
          </p:cNvPr>
          <p:cNvSpPr/>
          <p:nvPr/>
        </p:nvSpPr>
        <p:spPr>
          <a:xfrm flipH="1">
            <a:off x="6473907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DD28372-7834-7F02-5FB3-59A708B6F2A3}"/>
              </a:ext>
            </a:extLst>
          </p:cNvPr>
          <p:cNvSpPr/>
          <p:nvPr/>
        </p:nvSpPr>
        <p:spPr>
          <a:xfrm>
            <a:off x="55571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B49DC5B-7C42-D1A8-6267-57347517F3D3}"/>
              </a:ext>
            </a:extLst>
          </p:cNvPr>
          <p:cNvSpPr/>
          <p:nvPr/>
        </p:nvSpPr>
        <p:spPr>
          <a:xfrm>
            <a:off x="51668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40D3564-5995-5BBE-4F67-5246D44B5304}"/>
              </a:ext>
            </a:extLst>
          </p:cNvPr>
          <p:cNvSpPr/>
          <p:nvPr/>
        </p:nvSpPr>
        <p:spPr>
          <a:xfrm>
            <a:off x="50371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AC3C744-CDE2-06A8-3D18-E4E1414E8520}"/>
              </a:ext>
            </a:extLst>
          </p:cNvPr>
          <p:cNvSpPr/>
          <p:nvPr/>
        </p:nvSpPr>
        <p:spPr>
          <a:xfrm flipH="1">
            <a:off x="51019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89DE212-5B11-E042-D216-3DEE8D9F5741}"/>
              </a:ext>
            </a:extLst>
          </p:cNvPr>
          <p:cNvSpPr/>
          <p:nvPr/>
        </p:nvSpPr>
        <p:spPr>
          <a:xfrm>
            <a:off x="5012953" y="2934628"/>
            <a:ext cx="208207" cy="20820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B878730-FF6C-FE91-4487-93B6057DBD50}"/>
              </a:ext>
            </a:extLst>
          </p:cNvPr>
          <p:cNvSpPr/>
          <p:nvPr/>
        </p:nvSpPr>
        <p:spPr>
          <a:xfrm flipH="1">
            <a:off x="54784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EC2BF4F-516A-8861-77F5-7C695CC983DE}"/>
              </a:ext>
            </a:extLst>
          </p:cNvPr>
          <p:cNvSpPr/>
          <p:nvPr/>
        </p:nvSpPr>
        <p:spPr>
          <a:xfrm>
            <a:off x="55386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0A231C6-2303-154F-01AB-097BC121E72C}"/>
              </a:ext>
            </a:extLst>
          </p:cNvPr>
          <p:cNvSpPr/>
          <p:nvPr/>
        </p:nvSpPr>
        <p:spPr>
          <a:xfrm>
            <a:off x="56007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7623F8E-6B40-770C-9271-4DE8492447A9}"/>
              </a:ext>
            </a:extLst>
          </p:cNvPr>
          <p:cNvSpPr/>
          <p:nvPr/>
        </p:nvSpPr>
        <p:spPr>
          <a:xfrm>
            <a:off x="65387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B5D0B1C-9528-F70E-1507-ECCC06DE51E9}"/>
              </a:ext>
            </a:extLst>
          </p:cNvPr>
          <p:cNvSpPr/>
          <p:nvPr/>
        </p:nvSpPr>
        <p:spPr>
          <a:xfrm>
            <a:off x="64090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CDCBF9F-4D15-525F-B235-33440E72ADE2}"/>
              </a:ext>
            </a:extLst>
          </p:cNvPr>
          <p:cNvSpPr/>
          <p:nvPr/>
        </p:nvSpPr>
        <p:spPr>
          <a:xfrm flipH="1">
            <a:off x="64739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5B1278E5-7EBC-5010-241F-456A7D77D62E}"/>
              </a:ext>
            </a:extLst>
          </p:cNvPr>
          <p:cNvSpPr/>
          <p:nvPr/>
        </p:nvSpPr>
        <p:spPr>
          <a:xfrm flipH="1">
            <a:off x="69127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59BC95C-5D7C-86DE-B929-211B9B76AE43}"/>
              </a:ext>
            </a:extLst>
          </p:cNvPr>
          <p:cNvSpPr/>
          <p:nvPr/>
        </p:nvSpPr>
        <p:spPr>
          <a:xfrm>
            <a:off x="74024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0FA5CA0-C181-9212-5DE4-C59612F73477}"/>
              </a:ext>
            </a:extLst>
          </p:cNvPr>
          <p:cNvSpPr/>
          <p:nvPr/>
        </p:nvSpPr>
        <p:spPr>
          <a:xfrm>
            <a:off x="73447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5C44FAF-1AD9-D2F3-EE20-6DFD300EF9F8}"/>
              </a:ext>
            </a:extLst>
          </p:cNvPr>
          <p:cNvSpPr/>
          <p:nvPr/>
        </p:nvSpPr>
        <p:spPr>
          <a:xfrm>
            <a:off x="4553692" y="5396206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913FA3C-470E-46AD-61B8-D2C3CA84B851}"/>
              </a:ext>
            </a:extLst>
          </p:cNvPr>
          <p:cNvSpPr/>
          <p:nvPr/>
        </p:nvSpPr>
        <p:spPr>
          <a:xfrm flipH="1">
            <a:off x="4548960" y="518136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524B8682-BA61-A8BB-F611-14A8CB47D2C3}"/>
              </a:ext>
            </a:extLst>
          </p:cNvPr>
          <p:cNvSpPr/>
          <p:nvPr/>
        </p:nvSpPr>
        <p:spPr>
          <a:xfrm>
            <a:off x="4546884" y="5910626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A541CDF-6EE2-C06D-B438-88C655BAC9A1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738579" y="1644278"/>
            <a:ext cx="1694016" cy="32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76823F-660B-B5C2-231C-B162810DCDF6}"/>
              </a:ext>
            </a:extLst>
          </p:cNvPr>
          <p:cNvSpPr/>
          <p:nvPr/>
        </p:nvSpPr>
        <p:spPr>
          <a:xfrm>
            <a:off x="645934" y="641765"/>
            <a:ext cx="3351392" cy="92686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31E5711-7C7F-16EE-7F32-43E732BA5EA3}"/>
              </a:ext>
            </a:extLst>
          </p:cNvPr>
          <p:cNvSpPr/>
          <p:nvPr/>
        </p:nvSpPr>
        <p:spPr>
          <a:xfrm>
            <a:off x="645934" y="1893498"/>
            <a:ext cx="3351392" cy="455364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5023E1FB-F2CF-5F12-58C7-9E4D20069F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3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883E93-A63F-1CAA-B4B6-1CEB5BCA84CA}"/>
              </a:ext>
            </a:extLst>
          </p:cNvPr>
          <p:cNvSpPr/>
          <p:nvPr/>
        </p:nvSpPr>
        <p:spPr>
          <a:xfrm>
            <a:off x="4366836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ACDE8CA-A7AD-C86A-541D-32D9E2A24EF6}"/>
              </a:ext>
            </a:extLst>
          </p:cNvPr>
          <p:cNvSpPr/>
          <p:nvPr/>
        </p:nvSpPr>
        <p:spPr>
          <a:xfrm flipV="1">
            <a:off x="43829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기록 확인하기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3275AB-6A91-35A5-5D1E-F12C9E1B7B2A}"/>
              </a:ext>
            </a:extLst>
          </p:cNvPr>
          <p:cNvSpPr txBox="1"/>
          <p:nvPr/>
        </p:nvSpPr>
        <p:spPr>
          <a:xfrm>
            <a:off x="45323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DA60C2-6607-0F7B-FCE4-F5A2030C9038}"/>
              </a:ext>
            </a:extLst>
          </p:cNvPr>
          <p:cNvSpPr txBox="1"/>
          <p:nvPr/>
        </p:nvSpPr>
        <p:spPr>
          <a:xfrm>
            <a:off x="46938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DC2561-CDED-2E57-A34C-79DFB518BEB2}"/>
              </a:ext>
            </a:extLst>
          </p:cNvPr>
          <p:cNvSpPr txBox="1"/>
          <p:nvPr/>
        </p:nvSpPr>
        <p:spPr>
          <a:xfrm>
            <a:off x="54180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E910360-4242-837E-63A2-74586661ABE5}"/>
              </a:ext>
            </a:extLst>
          </p:cNvPr>
          <p:cNvSpPr/>
          <p:nvPr/>
        </p:nvSpPr>
        <p:spPr>
          <a:xfrm>
            <a:off x="44907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712DF7-3B49-5DCE-8BB7-1E2FE89AEAEE}"/>
              </a:ext>
            </a:extLst>
          </p:cNvPr>
          <p:cNvSpPr txBox="1"/>
          <p:nvPr/>
        </p:nvSpPr>
        <p:spPr>
          <a:xfrm>
            <a:off x="49756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137D879-10B7-D183-C450-6BA9F7E1758B}"/>
              </a:ext>
            </a:extLst>
          </p:cNvPr>
          <p:cNvSpPr/>
          <p:nvPr/>
        </p:nvSpPr>
        <p:spPr>
          <a:xfrm>
            <a:off x="49340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B85061-1254-C6C6-26CE-3A71BF15C3BE}"/>
              </a:ext>
            </a:extLst>
          </p:cNvPr>
          <p:cNvSpPr txBox="1"/>
          <p:nvPr/>
        </p:nvSpPr>
        <p:spPr>
          <a:xfrm>
            <a:off x="54596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B73067B-E113-D3EE-114F-50C95E0A3C06}"/>
              </a:ext>
            </a:extLst>
          </p:cNvPr>
          <p:cNvSpPr/>
          <p:nvPr/>
        </p:nvSpPr>
        <p:spPr>
          <a:xfrm>
            <a:off x="54180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5DA476-2AD0-687D-97C8-9F56D714FE22}"/>
              </a:ext>
            </a:extLst>
          </p:cNvPr>
          <p:cNvSpPr txBox="1"/>
          <p:nvPr/>
        </p:nvSpPr>
        <p:spPr>
          <a:xfrm rot="10800000">
            <a:off x="43829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CCC98A-0C63-7B4D-B508-0D5B4622AE78}"/>
              </a:ext>
            </a:extLst>
          </p:cNvPr>
          <p:cNvSpPr txBox="1"/>
          <p:nvPr/>
        </p:nvSpPr>
        <p:spPr>
          <a:xfrm>
            <a:off x="4432596" y="487284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운동내역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4D541A-9A3F-C0F6-E5D4-36CA24FF0C4F}"/>
              </a:ext>
            </a:extLst>
          </p:cNvPr>
          <p:cNvSpPr txBox="1"/>
          <p:nvPr/>
        </p:nvSpPr>
        <p:spPr>
          <a:xfrm>
            <a:off x="4432595" y="5603089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0F14B8-D242-3F3F-897F-D408C29ECD1F}"/>
              </a:ext>
            </a:extLst>
          </p:cNvPr>
          <p:cNvSpPr txBox="1"/>
          <p:nvPr/>
        </p:nvSpPr>
        <p:spPr>
          <a:xfrm>
            <a:off x="4627618" y="5802219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Sdlfkslfmsd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</a:t>
            </a:r>
            <a:r>
              <a:rPr lang="en-US" altLang="ko-KR" sz="900" dirty="0"/>
              <a:t>1 </a:t>
            </a:r>
            <a:r>
              <a:rPr lang="ko-KR" altLang="en-US" sz="900" dirty="0" err="1"/>
              <a:t>프로틴을</a:t>
            </a:r>
            <a:r>
              <a:rPr lang="ko-KR" altLang="en-US" sz="900" dirty="0"/>
              <a:t> 빼앗겼습니다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BD155F-5D29-60CB-6FE9-65A9885CD5B0}"/>
              </a:ext>
            </a:extLst>
          </p:cNvPr>
          <p:cNvSpPr txBox="1"/>
          <p:nvPr/>
        </p:nvSpPr>
        <p:spPr>
          <a:xfrm>
            <a:off x="4602714" y="5086715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스쿼트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9 </a:t>
            </a:r>
            <a:r>
              <a:rPr lang="ko-KR" altLang="en-US" sz="900" dirty="0"/>
              <a:t>횟수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557EDE-1EDC-C430-7A1B-880EB33EBF60}"/>
              </a:ext>
            </a:extLst>
          </p:cNvPr>
          <p:cNvSpPr txBox="1"/>
          <p:nvPr/>
        </p:nvSpPr>
        <p:spPr>
          <a:xfrm>
            <a:off x="4602714" y="5284690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푸쉬업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10 </a:t>
            </a:r>
            <a:r>
              <a:rPr lang="ko-KR" altLang="en-US" sz="900" dirty="0"/>
              <a:t>횟수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15F88-942C-7B11-79FA-D7DA934F2763}"/>
              </a:ext>
            </a:extLst>
          </p:cNvPr>
          <p:cNvSpPr txBox="1"/>
          <p:nvPr/>
        </p:nvSpPr>
        <p:spPr>
          <a:xfrm>
            <a:off x="45185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FE72F-C99C-0E9B-0C7B-BB78D8E9AA00}"/>
              </a:ext>
            </a:extLst>
          </p:cNvPr>
          <p:cNvSpPr txBox="1"/>
          <p:nvPr/>
        </p:nvSpPr>
        <p:spPr>
          <a:xfrm>
            <a:off x="49756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16C34-5CE8-3DE1-4B30-247E6787A993}"/>
              </a:ext>
            </a:extLst>
          </p:cNvPr>
          <p:cNvSpPr txBox="1"/>
          <p:nvPr/>
        </p:nvSpPr>
        <p:spPr>
          <a:xfrm>
            <a:off x="54162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BA5A7-E390-FA32-ABC1-78187FA6A20F}"/>
              </a:ext>
            </a:extLst>
          </p:cNvPr>
          <p:cNvSpPr txBox="1"/>
          <p:nvPr/>
        </p:nvSpPr>
        <p:spPr>
          <a:xfrm>
            <a:off x="58757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BA4BC-EEFE-99A7-0286-702C80722148}"/>
              </a:ext>
            </a:extLst>
          </p:cNvPr>
          <p:cNvSpPr txBox="1"/>
          <p:nvPr/>
        </p:nvSpPr>
        <p:spPr>
          <a:xfrm>
            <a:off x="6335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1DAEA-B913-BDBF-1EF3-1FFD2A062C48}"/>
              </a:ext>
            </a:extLst>
          </p:cNvPr>
          <p:cNvSpPr txBox="1"/>
          <p:nvPr/>
        </p:nvSpPr>
        <p:spPr>
          <a:xfrm>
            <a:off x="67947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BBDCE-A5C6-4483-12BA-2CB222C1F6B5}"/>
              </a:ext>
            </a:extLst>
          </p:cNvPr>
          <p:cNvSpPr txBox="1"/>
          <p:nvPr/>
        </p:nvSpPr>
        <p:spPr>
          <a:xfrm>
            <a:off x="72466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7F9067-0243-DC1A-8D2E-4AD635FEAAAB}"/>
              </a:ext>
            </a:extLst>
          </p:cNvPr>
          <p:cNvSpPr txBox="1"/>
          <p:nvPr/>
        </p:nvSpPr>
        <p:spPr>
          <a:xfrm>
            <a:off x="54162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A806E3-E192-7292-0428-FFF77A5A28D5}"/>
              </a:ext>
            </a:extLst>
          </p:cNvPr>
          <p:cNvSpPr txBox="1"/>
          <p:nvPr/>
        </p:nvSpPr>
        <p:spPr>
          <a:xfrm>
            <a:off x="58613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1D063-C632-8501-6800-A0FCE535DEDF}"/>
              </a:ext>
            </a:extLst>
          </p:cNvPr>
          <p:cNvSpPr txBox="1"/>
          <p:nvPr/>
        </p:nvSpPr>
        <p:spPr>
          <a:xfrm>
            <a:off x="6335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7DE6BA-E7DE-FFF9-223C-8F9F9C1B2412}"/>
              </a:ext>
            </a:extLst>
          </p:cNvPr>
          <p:cNvSpPr txBox="1"/>
          <p:nvPr/>
        </p:nvSpPr>
        <p:spPr>
          <a:xfrm>
            <a:off x="67904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0BF9CB-08EB-ED25-7D39-86288F172C7C}"/>
              </a:ext>
            </a:extLst>
          </p:cNvPr>
          <p:cNvSpPr txBox="1"/>
          <p:nvPr/>
        </p:nvSpPr>
        <p:spPr>
          <a:xfrm>
            <a:off x="72466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C8E1C-91F8-25A8-D51B-D6916A942D99}"/>
              </a:ext>
            </a:extLst>
          </p:cNvPr>
          <p:cNvSpPr txBox="1"/>
          <p:nvPr/>
        </p:nvSpPr>
        <p:spPr>
          <a:xfrm>
            <a:off x="45197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B8070F-82BC-4ACF-B2DF-A2BEEE64D8E0}"/>
              </a:ext>
            </a:extLst>
          </p:cNvPr>
          <p:cNvSpPr txBox="1"/>
          <p:nvPr/>
        </p:nvSpPr>
        <p:spPr>
          <a:xfrm>
            <a:off x="49756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004D7F-6489-4784-DDB9-357267491977}"/>
              </a:ext>
            </a:extLst>
          </p:cNvPr>
          <p:cNvSpPr txBox="1"/>
          <p:nvPr/>
        </p:nvSpPr>
        <p:spPr>
          <a:xfrm>
            <a:off x="54162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4A5F1A-CD51-6204-4913-F2341218C474}"/>
              </a:ext>
            </a:extLst>
          </p:cNvPr>
          <p:cNvSpPr txBox="1"/>
          <p:nvPr/>
        </p:nvSpPr>
        <p:spPr>
          <a:xfrm>
            <a:off x="58613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4761D-58D3-ABF9-485E-C5D9217F88E2}"/>
              </a:ext>
            </a:extLst>
          </p:cNvPr>
          <p:cNvSpPr txBox="1"/>
          <p:nvPr/>
        </p:nvSpPr>
        <p:spPr>
          <a:xfrm>
            <a:off x="62938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0AD35-CC79-C26D-5F65-A4C8AADE1D10}"/>
              </a:ext>
            </a:extLst>
          </p:cNvPr>
          <p:cNvSpPr txBox="1"/>
          <p:nvPr/>
        </p:nvSpPr>
        <p:spPr>
          <a:xfrm>
            <a:off x="67475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9310B8-1DE5-B74A-7F15-5042F8041442}"/>
              </a:ext>
            </a:extLst>
          </p:cNvPr>
          <p:cNvSpPr txBox="1"/>
          <p:nvPr/>
        </p:nvSpPr>
        <p:spPr>
          <a:xfrm>
            <a:off x="72231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BAEA3A-1BF4-0782-F4F7-C39905DB55B8}"/>
              </a:ext>
            </a:extLst>
          </p:cNvPr>
          <p:cNvSpPr txBox="1"/>
          <p:nvPr/>
        </p:nvSpPr>
        <p:spPr>
          <a:xfrm>
            <a:off x="44961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57DA5A-849C-412E-E612-4F0C9B3EE12A}"/>
              </a:ext>
            </a:extLst>
          </p:cNvPr>
          <p:cNvSpPr txBox="1"/>
          <p:nvPr/>
        </p:nvSpPr>
        <p:spPr>
          <a:xfrm>
            <a:off x="49568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C0E39F-12F4-B722-5455-B2143CCFA5FA}"/>
              </a:ext>
            </a:extLst>
          </p:cNvPr>
          <p:cNvSpPr txBox="1"/>
          <p:nvPr/>
        </p:nvSpPr>
        <p:spPr>
          <a:xfrm>
            <a:off x="53923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1A0074-65F1-AADD-9F24-94EB5C79CB49}"/>
              </a:ext>
            </a:extLst>
          </p:cNvPr>
          <p:cNvSpPr txBox="1"/>
          <p:nvPr/>
        </p:nvSpPr>
        <p:spPr>
          <a:xfrm>
            <a:off x="58212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8907BB-4762-B924-3143-ED3190ECD45F}"/>
              </a:ext>
            </a:extLst>
          </p:cNvPr>
          <p:cNvSpPr txBox="1"/>
          <p:nvPr/>
        </p:nvSpPr>
        <p:spPr>
          <a:xfrm>
            <a:off x="67475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4A769D-B6B4-1A48-C743-A0216A066ED1}"/>
              </a:ext>
            </a:extLst>
          </p:cNvPr>
          <p:cNvSpPr txBox="1"/>
          <p:nvPr/>
        </p:nvSpPr>
        <p:spPr>
          <a:xfrm>
            <a:off x="72231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A42DCD-89BF-B08D-8F82-AE266F5808E4}"/>
              </a:ext>
            </a:extLst>
          </p:cNvPr>
          <p:cNvSpPr txBox="1"/>
          <p:nvPr/>
        </p:nvSpPr>
        <p:spPr>
          <a:xfrm>
            <a:off x="44961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8AB5CE-0836-3918-9ADB-40C867BC307F}"/>
              </a:ext>
            </a:extLst>
          </p:cNvPr>
          <p:cNvSpPr txBox="1"/>
          <p:nvPr/>
        </p:nvSpPr>
        <p:spPr>
          <a:xfrm>
            <a:off x="49568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24D9A-8504-B9A6-9F7B-2D727D2D5B0A}"/>
              </a:ext>
            </a:extLst>
          </p:cNvPr>
          <p:cNvSpPr txBox="1"/>
          <p:nvPr/>
        </p:nvSpPr>
        <p:spPr>
          <a:xfrm>
            <a:off x="53923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FB1072-DE7C-6BBE-C7E5-6D99ABC14186}"/>
              </a:ext>
            </a:extLst>
          </p:cNvPr>
          <p:cNvSpPr txBox="1"/>
          <p:nvPr/>
        </p:nvSpPr>
        <p:spPr>
          <a:xfrm>
            <a:off x="58212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7E4ED-837A-221A-BDEE-741D7DB50E8E}"/>
              </a:ext>
            </a:extLst>
          </p:cNvPr>
          <p:cNvSpPr txBox="1"/>
          <p:nvPr/>
        </p:nvSpPr>
        <p:spPr>
          <a:xfrm>
            <a:off x="62938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C974E4-F55B-0319-E2FC-60000AF303C4}"/>
              </a:ext>
            </a:extLst>
          </p:cNvPr>
          <p:cNvSpPr txBox="1"/>
          <p:nvPr/>
        </p:nvSpPr>
        <p:spPr>
          <a:xfrm>
            <a:off x="67475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D65BD3-60DB-6AB3-DC57-3C6773AA5303}"/>
              </a:ext>
            </a:extLst>
          </p:cNvPr>
          <p:cNvSpPr txBox="1"/>
          <p:nvPr/>
        </p:nvSpPr>
        <p:spPr>
          <a:xfrm>
            <a:off x="72231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BE49D6-26D9-FE7C-CA4A-25A32D82BF54}"/>
              </a:ext>
            </a:extLst>
          </p:cNvPr>
          <p:cNvSpPr txBox="1"/>
          <p:nvPr/>
        </p:nvSpPr>
        <p:spPr>
          <a:xfrm>
            <a:off x="44961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40CCD4-5993-E2E2-5ABE-FDD3F987E0F8}"/>
              </a:ext>
            </a:extLst>
          </p:cNvPr>
          <p:cNvSpPr txBox="1"/>
          <p:nvPr/>
        </p:nvSpPr>
        <p:spPr>
          <a:xfrm>
            <a:off x="49568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4914CF-13DC-FF72-D824-1D99B9EA8718}"/>
              </a:ext>
            </a:extLst>
          </p:cNvPr>
          <p:cNvSpPr txBox="1"/>
          <p:nvPr/>
        </p:nvSpPr>
        <p:spPr>
          <a:xfrm>
            <a:off x="53923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C233E1-1719-9940-0ECC-3F873B0A378F}"/>
              </a:ext>
            </a:extLst>
          </p:cNvPr>
          <p:cNvSpPr txBox="1"/>
          <p:nvPr/>
        </p:nvSpPr>
        <p:spPr>
          <a:xfrm>
            <a:off x="58212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856BCB-2164-D6A6-544C-9C92A2954991}"/>
              </a:ext>
            </a:extLst>
          </p:cNvPr>
          <p:cNvSpPr txBox="1"/>
          <p:nvPr/>
        </p:nvSpPr>
        <p:spPr>
          <a:xfrm>
            <a:off x="4432596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14. </a:t>
            </a:r>
            <a:r>
              <a:rPr lang="ko-KR" altLang="en-US" sz="900" b="1" dirty="0"/>
              <a:t>월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17279DD-1D14-A60D-1B16-217588704074}"/>
              </a:ext>
            </a:extLst>
          </p:cNvPr>
          <p:cNvGrpSpPr/>
          <p:nvPr/>
        </p:nvGrpSpPr>
        <p:grpSpPr>
          <a:xfrm>
            <a:off x="6293811" y="2913741"/>
            <a:ext cx="388138" cy="246221"/>
            <a:chOff x="6293811" y="3172118"/>
            <a:chExt cx="388138" cy="24622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F3D1998-0C6B-B129-B8CE-AE7244353C57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9D9247-06EE-B0B0-706C-97D0701E7D8C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2E35813-E355-BEB7-5DF5-295FC11F4AC3}"/>
              </a:ext>
            </a:extLst>
          </p:cNvPr>
          <p:cNvSpPr txBox="1"/>
          <p:nvPr/>
        </p:nvSpPr>
        <p:spPr>
          <a:xfrm>
            <a:off x="59006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CBF72CB-8FEC-6DBA-A2DB-0A0966D9F08E}"/>
              </a:ext>
            </a:extLst>
          </p:cNvPr>
          <p:cNvSpPr/>
          <p:nvPr/>
        </p:nvSpPr>
        <p:spPr>
          <a:xfrm>
            <a:off x="58590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C92DF77-C4E7-BC7F-AD40-5B983C0C39C0}"/>
              </a:ext>
            </a:extLst>
          </p:cNvPr>
          <p:cNvSpPr/>
          <p:nvPr/>
        </p:nvSpPr>
        <p:spPr>
          <a:xfrm>
            <a:off x="6538739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7712F56-1096-FA69-31E8-94B9C92E26E8}"/>
              </a:ext>
            </a:extLst>
          </p:cNvPr>
          <p:cNvSpPr/>
          <p:nvPr/>
        </p:nvSpPr>
        <p:spPr>
          <a:xfrm>
            <a:off x="6409075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24087A9-BD2F-2FC2-9D5C-578B3DE3B15E}"/>
              </a:ext>
            </a:extLst>
          </p:cNvPr>
          <p:cNvSpPr/>
          <p:nvPr/>
        </p:nvSpPr>
        <p:spPr>
          <a:xfrm flipH="1">
            <a:off x="6473907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05AEB71-5399-C399-054F-0734C8767C6B}"/>
              </a:ext>
            </a:extLst>
          </p:cNvPr>
          <p:cNvSpPr/>
          <p:nvPr/>
        </p:nvSpPr>
        <p:spPr>
          <a:xfrm>
            <a:off x="55571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21AE5AA-F65D-6DE4-4135-28F4E0FD277C}"/>
              </a:ext>
            </a:extLst>
          </p:cNvPr>
          <p:cNvSpPr/>
          <p:nvPr/>
        </p:nvSpPr>
        <p:spPr>
          <a:xfrm>
            <a:off x="51668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369B830-E0FD-B407-7CA6-96DEDA2575F6}"/>
              </a:ext>
            </a:extLst>
          </p:cNvPr>
          <p:cNvSpPr/>
          <p:nvPr/>
        </p:nvSpPr>
        <p:spPr>
          <a:xfrm>
            <a:off x="50371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8711EEE-F1CD-8DE6-C091-096B701A0349}"/>
              </a:ext>
            </a:extLst>
          </p:cNvPr>
          <p:cNvSpPr/>
          <p:nvPr/>
        </p:nvSpPr>
        <p:spPr>
          <a:xfrm flipH="1">
            <a:off x="51019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3C52438-7148-E7A0-A371-3F2AF439A718}"/>
              </a:ext>
            </a:extLst>
          </p:cNvPr>
          <p:cNvSpPr/>
          <p:nvPr/>
        </p:nvSpPr>
        <p:spPr>
          <a:xfrm>
            <a:off x="5012953" y="2934628"/>
            <a:ext cx="208207" cy="20820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A2C1473A-0B50-99D5-81B3-5EF34C16509B}"/>
              </a:ext>
            </a:extLst>
          </p:cNvPr>
          <p:cNvSpPr/>
          <p:nvPr/>
        </p:nvSpPr>
        <p:spPr>
          <a:xfrm flipH="1">
            <a:off x="54784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EF58335-AD5C-8D21-C012-26B8DF97C109}"/>
              </a:ext>
            </a:extLst>
          </p:cNvPr>
          <p:cNvSpPr/>
          <p:nvPr/>
        </p:nvSpPr>
        <p:spPr>
          <a:xfrm>
            <a:off x="55386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FBD36DC-31AA-1B5A-2A69-D186B21F92A3}"/>
              </a:ext>
            </a:extLst>
          </p:cNvPr>
          <p:cNvSpPr/>
          <p:nvPr/>
        </p:nvSpPr>
        <p:spPr>
          <a:xfrm>
            <a:off x="56007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0A0161-2DA0-F511-7F95-AF65267E8063}"/>
              </a:ext>
            </a:extLst>
          </p:cNvPr>
          <p:cNvSpPr/>
          <p:nvPr/>
        </p:nvSpPr>
        <p:spPr>
          <a:xfrm>
            <a:off x="65387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DD9F073-2E49-B1A4-D4CC-4B9B5D5469E1}"/>
              </a:ext>
            </a:extLst>
          </p:cNvPr>
          <p:cNvSpPr/>
          <p:nvPr/>
        </p:nvSpPr>
        <p:spPr>
          <a:xfrm>
            <a:off x="64090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5F8128E-A213-278C-B157-82DC30624982}"/>
              </a:ext>
            </a:extLst>
          </p:cNvPr>
          <p:cNvSpPr/>
          <p:nvPr/>
        </p:nvSpPr>
        <p:spPr>
          <a:xfrm flipH="1">
            <a:off x="64739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56B1D43-2E41-729D-188E-8F895B88D698}"/>
              </a:ext>
            </a:extLst>
          </p:cNvPr>
          <p:cNvSpPr/>
          <p:nvPr/>
        </p:nvSpPr>
        <p:spPr>
          <a:xfrm flipH="1">
            <a:off x="69127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041A01E-5556-1835-C2FB-42894796FA0A}"/>
              </a:ext>
            </a:extLst>
          </p:cNvPr>
          <p:cNvSpPr/>
          <p:nvPr/>
        </p:nvSpPr>
        <p:spPr>
          <a:xfrm>
            <a:off x="74024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10FE25A-CEDA-AEE3-BE2D-2811CF767080}"/>
              </a:ext>
            </a:extLst>
          </p:cNvPr>
          <p:cNvSpPr/>
          <p:nvPr/>
        </p:nvSpPr>
        <p:spPr>
          <a:xfrm>
            <a:off x="73447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EA7F770-FFD7-505F-4078-B263317F0AD4}"/>
              </a:ext>
            </a:extLst>
          </p:cNvPr>
          <p:cNvSpPr/>
          <p:nvPr/>
        </p:nvSpPr>
        <p:spPr>
          <a:xfrm>
            <a:off x="4553692" y="5396206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9C3AFAF-6C4D-8D33-5080-FBD9F7DEC2C8}"/>
              </a:ext>
            </a:extLst>
          </p:cNvPr>
          <p:cNvSpPr/>
          <p:nvPr/>
        </p:nvSpPr>
        <p:spPr>
          <a:xfrm flipH="1">
            <a:off x="4548960" y="518136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23275EF-2E13-5B55-B8BD-D7A04B2416A0}"/>
              </a:ext>
            </a:extLst>
          </p:cNvPr>
          <p:cNvSpPr/>
          <p:nvPr/>
        </p:nvSpPr>
        <p:spPr>
          <a:xfrm>
            <a:off x="4546884" y="5910626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0ADEAD2-7B01-13D9-F074-5A734A222731}"/>
              </a:ext>
            </a:extLst>
          </p:cNvPr>
          <p:cNvSpPr/>
          <p:nvPr/>
        </p:nvSpPr>
        <p:spPr>
          <a:xfrm flipV="1">
            <a:off x="6555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69F138C-4388-478A-AA1C-278DB05BFC79}"/>
              </a:ext>
            </a:extLst>
          </p:cNvPr>
          <p:cNvSpPr txBox="1"/>
          <p:nvPr/>
        </p:nvSpPr>
        <p:spPr>
          <a:xfrm>
            <a:off x="8049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16BA-9418-083D-3ACA-9DCEC350AE61}"/>
              </a:ext>
            </a:extLst>
          </p:cNvPr>
          <p:cNvSpPr txBox="1"/>
          <p:nvPr/>
        </p:nvSpPr>
        <p:spPr>
          <a:xfrm>
            <a:off x="9664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6C081A9-FC87-FAFC-23AE-0A4B2FCB6DCE}"/>
              </a:ext>
            </a:extLst>
          </p:cNvPr>
          <p:cNvSpPr txBox="1"/>
          <p:nvPr/>
        </p:nvSpPr>
        <p:spPr>
          <a:xfrm>
            <a:off x="16906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F809E4F6-60C2-E202-0784-C9473AAE7079}"/>
              </a:ext>
            </a:extLst>
          </p:cNvPr>
          <p:cNvSpPr/>
          <p:nvPr/>
        </p:nvSpPr>
        <p:spPr>
          <a:xfrm>
            <a:off x="7633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9A5A816-1710-6A6F-DF92-895F60AEAB07}"/>
              </a:ext>
            </a:extLst>
          </p:cNvPr>
          <p:cNvSpPr txBox="1"/>
          <p:nvPr/>
        </p:nvSpPr>
        <p:spPr>
          <a:xfrm>
            <a:off x="12482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B34F88D7-2A00-882D-F3B5-EE194EFCB312}"/>
              </a:ext>
            </a:extLst>
          </p:cNvPr>
          <p:cNvSpPr/>
          <p:nvPr/>
        </p:nvSpPr>
        <p:spPr>
          <a:xfrm>
            <a:off x="12066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2316339-C829-0EBA-E502-8144EEBF9036}"/>
              </a:ext>
            </a:extLst>
          </p:cNvPr>
          <p:cNvSpPr txBox="1"/>
          <p:nvPr/>
        </p:nvSpPr>
        <p:spPr>
          <a:xfrm>
            <a:off x="17322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E23258DA-3038-1212-60FB-8B2D33E7C524}"/>
              </a:ext>
            </a:extLst>
          </p:cNvPr>
          <p:cNvSpPr/>
          <p:nvPr/>
        </p:nvSpPr>
        <p:spPr>
          <a:xfrm>
            <a:off x="16906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03E5D45-40D3-9DE0-F45F-78FDE01768F6}"/>
              </a:ext>
            </a:extLst>
          </p:cNvPr>
          <p:cNvSpPr txBox="1"/>
          <p:nvPr/>
        </p:nvSpPr>
        <p:spPr>
          <a:xfrm rot="10800000">
            <a:off x="6555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7AEE7BD-61FA-52A5-D47F-6C21FA4710F8}"/>
              </a:ext>
            </a:extLst>
          </p:cNvPr>
          <p:cNvSpPr txBox="1"/>
          <p:nvPr/>
        </p:nvSpPr>
        <p:spPr>
          <a:xfrm>
            <a:off x="7911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AB35ECB-2D5A-9D22-7EF1-DC4FBF1A4DFA}"/>
              </a:ext>
            </a:extLst>
          </p:cNvPr>
          <p:cNvSpPr txBox="1"/>
          <p:nvPr/>
        </p:nvSpPr>
        <p:spPr>
          <a:xfrm>
            <a:off x="12482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BE53331-2CC5-6507-C2CD-709096551768}"/>
              </a:ext>
            </a:extLst>
          </p:cNvPr>
          <p:cNvSpPr txBox="1"/>
          <p:nvPr/>
        </p:nvSpPr>
        <p:spPr>
          <a:xfrm>
            <a:off x="16888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1269E2D-0C64-15D3-F96A-846E9B4780B7}"/>
              </a:ext>
            </a:extLst>
          </p:cNvPr>
          <p:cNvSpPr txBox="1"/>
          <p:nvPr/>
        </p:nvSpPr>
        <p:spPr>
          <a:xfrm>
            <a:off x="21483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893A618-6DAB-D944-E140-E24DB6116F41}"/>
              </a:ext>
            </a:extLst>
          </p:cNvPr>
          <p:cNvSpPr txBox="1"/>
          <p:nvPr/>
        </p:nvSpPr>
        <p:spPr>
          <a:xfrm>
            <a:off x="26078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8C90D56-E7E0-FB8D-AB16-DF4F15307FB7}"/>
              </a:ext>
            </a:extLst>
          </p:cNvPr>
          <p:cNvSpPr txBox="1"/>
          <p:nvPr/>
        </p:nvSpPr>
        <p:spPr>
          <a:xfrm>
            <a:off x="30673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252E4B5-9A32-CB97-D574-EAEB1CED81D6}"/>
              </a:ext>
            </a:extLst>
          </p:cNvPr>
          <p:cNvSpPr txBox="1"/>
          <p:nvPr/>
        </p:nvSpPr>
        <p:spPr>
          <a:xfrm>
            <a:off x="3519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A7CAF8C-D766-7B60-1FF7-513E1F053583}"/>
              </a:ext>
            </a:extLst>
          </p:cNvPr>
          <p:cNvSpPr txBox="1"/>
          <p:nvPr/>
        </p:nvSpPr>
        <p:spPr>
          <a:xfrm>
            <a:off x="16888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8627BD-B6B8-5FC2-0CC9-D13A21969CB9}"/>
              </a:ext>
            </a:extLst>
          </p:cNvPr>
          <p:cNvSpPr txBox="1"/>
          <p:nvPr/>
        </p:nvSpPr>
        <p:spPr>
          <a:xfrm>
            <a:off x="21339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8F4D0CC-2992-51FA-0BE4-35A270FBF02A}"/>
              </a:ext>
            </a:extLst>
          </p:cNvPr>
          <p:cNvSpPr txBox="1"/>
          <p:nvPr/>
        </p:nvSpPr>
        <p:spPr>
          <a:xfrm>
            <a:off x="26078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EB64380-53F7-2CE2-813A-B283537047A2}"/>
              </a:ext>
            </a:extLst>
          </p:cNvPr>
          <p:cNvSpPr txBox="1"/>
          <p:nvPr/>
        </p:nvSpPr>
        <p:spPr>
          <a:xfrm>
            <a:off x="30630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96C3A56-16A1-5BFA-FFDB-32387E3F2674}"/>
              </a:ext>
            </a:extLst>
          </p:cNvPr>
          <p:cNvSpPr txBox="1"/>
          <p:nvPr/>
        </p:nvSpPr>
        <p:spPr>
          <a:xfrm>
            <a:off x="3519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C5A82E0-B051-3075-C0D4-425E96EF5FC9}"/>
              </a:ext>
            </a:extLst>
          </p:cNvPr>
          <p:cNvSpPr txBox="1"/>
          <p:nvPr/>
        </p:nvSpPr>
        <p:spPr>
          <a:xfrm>
            <a:off x="7923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7A24BA1-BE22-2196-7A26-BDDB631D1C98}"/>
              </a:ext>
            </a:extLst>
          </p:cNvPr>
          <p:cNvSpPr txBox="1"/>
          <p:nvPr/>
        </p:nvSpPr>
        <p:spPr>
          <a:xfrm>
            <a:off x="12482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AB043A6-7888-734B-DB0F-9B0C427D45B8}"/>
              </a:ext>
            </a:extLst>
          </p:cNvPr>
          <p:cNvSpPr txBox="1"/>
          <p:nvPr/>
        </p:nvSpPr>
        <p:spPr>
          <a:xfrm>
            <a:off x="16888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3FC4E98-8D45-4AC6-99DA-BCCFCDAAB2FB}"/>
              </a:ext>
            </a:extLst>
          </p:cNvPr>
          <p:cNvSpPr txBox="1"/>
          <p:nvPr/>
        </p:nvSpPr>
        <p:spPr>
          <a:xfrm>
            <a:off x="21339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F59E70-E854-2DDE-9047-2C5343B9EC66}"/>
              </a:ext>
            </a:extLst>
          </p:cNvPr>
          <p:cNvSpPr txBox="1"/>
          <p:nvPr/>
        </p:nvSpPr>
        <p:spPr>
          <a:xfrm>
            <a:off x="25664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FEAA28-00FE-9953-C5BA-81009E312587}"/>
              </a:ext>
            </a:extLst>
          </p:cNvPr>
          <p:cNvSpPr txBox="1"/>
          <p:nvPr/>
        </p:nvSpPr>
        <p:spPr>
          <a:xfrm>
            <a:off x="30201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6A467A9-6FC1-DA9E-8F10-40851F9ECC6F}"/>
              </a:ext>
            </a:extLst>
          </p:cNvPr>
          <p:cNvSpPr txBox="1"/>
          <p:nvPr/>
        </p:nvSpPr>
        <p:spPr>
          <a:xfrm>
            <a:off x="34957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798BA8F-C15E-71DC-21F9-D6815A1E0195}"/>
              </a:ext>
            </a:extLst>
          </p:cNvPr>
          <p:cNvSpPr txBox="1"/>
          <p:nvPr/>
        </p:nvSpPr>
        <p:spPr>
          <a:xfrm>
            <a:off x="7687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6B0ABA5-4258-CF89-E5E2-791E42414A37}"/>
              </a:ext>
            </a:extLst>
          </p:cNvPr>
          <p:cNvSpPr txBox="1"/>
          <p:nvPr/>
        </p:nvSpPr>
        <p:spPr>
          <a:xfrm>
            <a:off x="12294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FE7EEE0-5C96-E417-D8B6-F72C05B18E58}"/>
              </a:ext>
            </a:extLst>
          </p:cNvPr>
          <p:cNvSpPr txBox="1"/>
          <p:nvPr/>
        </p:nvSpPr>
        <p:spPr>
          <a:xfrm>
            <a:off x="16649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6BA35C1-9090-B648-5FB9-0C129B0C65FE}"/>
              </a:ext>
            </a:extLst>
          </p:cNvPr>
          <p:cNvSpPr txBox="1"/>
          <p:nvPr/>
        </p:nvSpPr>
        <p:spPr>
          <a:xfrm>
            <a:off x="20938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B782C49-3AE3-550C-01D7-39DF2B091665}"/>
              </a:ext>
            </a:extLst>
          </p:cNvPr>
          <p:cNvSpPr txBox="1"/>
          <p:nvPr/>
        </p:nvSpPr>
        <p:spPr>
          <a:xfrm>
            <a:off x="30201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46ECF30-3523-B136-E3C6-866F36FAB209}"/>
              </a:ext>
            </a:extLst>
          </p:cNvPr>
          <p:cNvSpPr txBox="1"/>
          <p:nvPr/>
        </p:nvSpPr>
        <p:spPr>
          <a:xfrm>
            <a:off x="34957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DB50847-9EEF-ACE2-7A92-1687B7BB37BD}"/>
              </a:ext>
            </a:extLst>
          </p:cNvPr>
          <p:cNvSpPr txBox="1"/>
          <p:nvPr/>
        </p:nvSpPr>
        <p:spPr>
          <a:xfrm>
            <a:off x="7687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861EB82-DE35-6BCF-C82C-3D117D22ADE2}"/>
              </a:ext>
            </a:extLst>
          </p:cNvPr>
          <p:cNvSpPr txBox="1"/>
          <p:nvPr/>
        </p:nvSpPr>
        <p:spPr>
          <a:xfrm>
            <a:off x="12294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A6D8736-1433-EF09-E9A9-09CB801D7BF4}"/>
              </a:ext>
            </a:extLst>
          </p:cNvPr>
          <p:cNvSpPr txBox="1"/>
          <p:nvPr/>
        </p:nvSpPr>
        <p:spPr>
          <a:xfrm>
            <a:off x="16649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AFD643A-D60C-CB7E-DEE7-812B22303419}"/>
              </a:ext>
            </a:extLst>
          </p:cNvPr>
          <p:cNvSpPr txBox="1"/>
          <p:nvPr/>
        </p:nvSpPr>
        <p:spPr>
          <a:xfrm>
            <a:off x="20938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796B96F-5865-C37A-6EE1-B8BA3EBBAA77}"/>
              </a:ext>
            </a:extLst>
          </p:cNvPr>
          <p:cNvSpPr txBox="1"/>
          <p:nvPr/>
        </p:nvSpPr>
        <p:spPr>
          <a:xfrm>
            <a:off x="25664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5A8ABB9-6B09-A8D3-97C4-F390DC5824F6}"/>
              </a:ext>
            </a:extLst>
          </p:cNvPr>
          <p:cNvSpPr txBox="1"/>
          <p:nvPr/>
        </p:nvSpPr>
        <p:spPr>
          <a:xfrm>
            <a:off x="30201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FC65A3C-7F48-7506-4D69-236D765452A2}"/>
              </a:ext>
            </a:extLst>
          </p:cNvPr>
          <p:cNvSpPr txBox="1"/>
          <p:nvPr/>
        </p:nvSpPr>
        <p:spPr>
          <a:xfrm>
            <a:off x="34957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3BF9F99-AC24-9202-B33A-A519E136A88C}"/>
              </a:ext>
            </a:extLst>
          </p:cNvPr>
          <p:cNvSpPr txBox="1"/>
          <p:nvPr/>
        </p:nvSpPr>
        <p:spPr>
          <a:xfrm>
            <a:off x="7687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976EEA9-B78B-A549-9332-021241C807E3}"/>
              </a:ext>
            </a:extLst>
          </p:cNvPr>
          <p:cNvSpPr txBox="1"/>
          <p:nvPr/>
        </p:nvSpPr>
        <p:spPr>
          <a:xfrm>
            <a:off x="12294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834E32B-450A-5993-AC10-04ED777C0740}"/>
              </a:ext>
            </a:extLst>
          </p:cNvPr>
          <p:cNvSpPr txBox="1"/>
          <p:nvPr/>
        </p:nvSpPr>
        <p:spPr>
          <a:xfrm>
            <a:off x="16649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6CEC781-87C2-623A-4804-84C9579ED228}"/>
              </a:ext>
            </a:extLst>
          </p:cNvPr>
          <p:cNvSpPr txBox="1"/>
          <p:nvPr/>
        </p:nvSpPr>
        <p:spPr>
          <a:xfrm>
            <a:off x="20938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823D5B2C-D079-4CA3-9E9B-911CBA8AE253}"/>
              </a:ext>
            </a:extLst>
          </p:cNvPr>
          <p:cNvGrpSpPr/>
          <p:nvPr/>
        </p:nvGrpSpPr>
        <p:grpSpPr>
          <a:xfrm>
            <a:off x="2566411" y="2913741"/>
            <a:ext cx="388138" cy="246221"/>
            <a:chOff x="6293811" y="3172118"/>
            <a:chExt cx="388138" cy="246221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D45062C5-B678-281E-F129-007EFC54F999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A5875E1-414B-39B2-7D83-FCCE4B4B61CB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D4940923-FCBB-B349-CC99-1358C04DCF51}"/>
              </a:ext>
            </a:extLst>
          </p:cNvPr>
          <p:cNvSpPr txBox="1"/>
          <p:nvPr/>
        </p:nvSpPr>
        <p:spPr>
          <a:xfrm>
            <a:off x="21732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34056A83-FF02-C998-122A-920D7E5B6410}"/>
              </a:ext>
            </a:extLst>
          </p:cNvPr>
          <p:cNvSpPr/>
          <p:nvPr/>
        </p:nvSpPr>
        <p:spPr>
          <a:xfrm>
            <a:off x="21316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2281E67B-E843-686F-38B3-CD989FDF660A}"/>
              </a:ext>
            </a:extLst>
          </p:cNvPr>
          <p:cNvSpPr/>
          <p:nvPr/>
        </p:nvSpPr>
        <p:spPr>
          <a:xfrm>
            <a:off x="18297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10A584D9-3C83-9AA0-6621-3F1D48C152BF}"/>
              </a:ext>
            </a:extLst>
          </p:cNvPr>
          <p:cNvSpPr/>
          <p:nvPr/>
        </p:nvSpPr>
        <p:spPr>
          <a:xfrm>
            <a:off x="14394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8F45CDA5-F58A-B150-8FF7-680DA01C18D4}"/>
              </a:ext>
            </a:extLst>
          </p:cNvPr>
          <p:cNvSpPr/>
          <p:nvPr/>
        </p:nvSpPr>
        <p:spPr>
          <a:xfrm>
            <a:off x="13097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9B94391E-EB41-FD8D-D07C-2AC70D22E37E}"/>
              </a:ext>
            </a:extLst>
          </p:cNvPr>
          <p:cNvSpPr/>
          <p:nvPr/>
        </p:nvSpPr>
        <p:spPr>
          <a:xfrm flipH="1">
            <a:off x="13745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34735A5-8CB8-6F17-CE05-41C22F5012FC}"/>
              </a:ext>
            </a:extLst>
          </p:cNvPr>
          <p:cNvSpPr/>
          <p:nvPr/>
        </p:nvSpPr>
        <p:spPr>
          <a:xfrm flipH="1">
            <a:off x="17510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86BFAEC2-F6F3-C101-BACC-49B07CCA3DEB}"/>
              </a:ext>
            </a:extLst>
          </p:cNvPr>
          <p:cNvSpPr/>
          <p:nvPr/>
        </p:nvSpPr>
        <p:spPr>
          <a:xfrm>
            <a:off x="18112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B8E6741B-8BFB-45EB-7D4C-A4C17D5EC02C}"/>
              </a:ext>
            </a:extLst>
          </p:cNvPr>
          <p:cNvSpPr/>
          <p:nvPr/>
        </p:nvSpPr>
        <p:spPr>
          <a:xfrm>
            <a:off x="18733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8D6613DC-8295-3C02-60A8-1B015F9E3404}"/>
              </a:ext>
            </a:extLst>
          </p:cNvPr>
          <p:cNvSpPr/>
          <p:nvPr/>
        </p:nvSpPr>
        <p:spPr>
          <a:xfrm>
            <a:off x="28113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C09DB1C6-EFD8-CBBB-AC9F-4F77C3E8A662}"/>
              </a:ext>
            </a:extLst>
          </p:cNvPr>
          <p:cNvSpPr/>
          <p:nvPr/>
        </p:nvSpPr>
        <p:spPr>
          <a:xfrm>
            <a:off x="26816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E74C4CD0-7220-4072-92F8-F09B16F11A86}"/>
              </a:ext>
            </a:extLst>
          </p:cNvPr>
          <p:cNvSpPr/>
          <p:nvPr/>
        </p:nvSpPr>
        <p:spPr>
          <a:xfrm flipH="1">
            <a:off x="27465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A4F00FD-6BA6-B6C3-7D6E-3C84C89F86BE}"/>
              </a:ext>
            </a:extLst>
          </p:cNvPr>
          <p:cNvSpPr/>
          <p:nvPr/>
        </p:nvSpPr>
        <p:spPr>
          <a:xfrm flipH="1">
            <a:off x="31853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627DE7D3-6E85-84AE-19AF-BD1D7C820C65}"/>
              </a:ext>
            </a:extLst>
          </p:cNvPr>
          <p:cNvSpPr/>
          <p:nvPr/>
        </p:nvSpPr>
        <p:spPr>
          <a:xfrm>
            <a:off x="36750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5B13B4B7-633B-CDCB-E107-395A4A6C7465}"/>
              </a:ext>
            </a:extLst>
          </p:cNvPr>
          <p:cNvSpPr/>
          <p:nvPr/>
        </p:nvSpPr>
        <p:spPr>
          <a:xfrm>
            <a:off x="36173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FBF4EB9-DBC1-8CBF-1BA4-96B4703FC1F1}"/>
              </a:ext>
            </a:extLst>
          </p:cNvPr>
          <p:cNvSpPr txBox="1"/>
          <p:nvPr/>
        </p:nvSpPr>
        <p:spPr>
          <a:xfrm>
            <a:off x="763321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17. </a:t>
            </a:r>
            <a:r>
              <a:rPr lang="ko-KR" altLang="en-US" sz="900" b="1" dirty="0"/>
              <a:t>목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B28A5E6-FCE0-C405-1C89-3AC70C3786B5}"/>
              </a:ext>
            </a:extLst>
          </p:cNvPr>
          <p:cNvSpPr txBox="1"/>
          <p:nvPr/>
        </p:nvSpPr>
        <p:spPr>
          <a:xfrm>
            <a:off x="1010616" y="5570246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기록된 내용이 아직 없어요</a:t>
            </a:r>
          </a:p>
        </p:txBody>
      </p:sp>
      <p:pic>
        <p:nvPicPr>
          <p:cNvPr id="269" name="그래픽 268" descr="열린 포장 상자 윤곽선">
            <a:extLst>
              <a:ext uri="{FF2B5EF4-FFF2-40B4-BE49-F238E27FC236}">
                <a16:creationId xmlns:a16="http://schemas.microsoft.com/office/drawing/2014/main" id="{7205E70A-6198-CC16-840E-81854DC74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590" y="5137970"/>
            <a:ext cx="359154" cy="359154"/>
          </a:xfrm>
          <a:prstGeom prst="rect">
            <a:avLst/>
          </a:prstGeom>
        </p:spPr>
      </p:pic>
      <p:pic>
        <p:nvPicPr>
          <p:cNvPr id="272" name="그림 271">
            <a:extLst>
              <a:ext uri="{FF2B5EF4-FFF2-40B4-BE49-F238E27FC236}">
                <a16:creationId xmlns:a16="http://schemas.microsoft.com/office/drawing/2014/main" id="{A1A6ED2E-28F8-3B3E-17FB-23E6A7E89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pic>
        <p:nvPicPr>
          <p:cNvPr id="273" name="그림 272">
            <a:extLst>
              <a:ext uri="{FF2B5EF4-FFF2-40B4-BE49-F238E27FC236}">
                <a16:creationId xmlns:a16="http://schemas.microsoft.com/office/drawing/2014/main" id="{50394D5A-4D53-7538-2E79-933CA91EB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0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883E93-A63F-1CAA-B4B6-1CEB5BCA84CA}"/>
              </a:ext>
            </a:extLst>
          </p:cNvPr>
          <p:cNvSpPr/>
          <p:nvPr/>
        </p:nvSpPr>
        <p:spPr>
          <a:xfrm>
            <a:off x="4366836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기록 확인하기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AE3CAA0-85FE-45D3-6D91-4CD44953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5F1EB5D-D707-704B-8B59-797C12D0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59EA3D9-BDCB-8327-90DB-2AD6EF470424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B5CE8D-F6DD-9808-153B-FFEB95069F40}"/>
              </a:ext>
            </a:extLst>
          </p:cNvPr>
          <p:cNvSpPr txBox="1"/>
          <p:nvPr/>
        </p:nvSpPr>
        <p:spPr>
          <a:xfrm>
            <a:off x="1789273" y="2137839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 선택</a:t>
            </a:r>
            <a:endParaRPr lang="ko-KR" altLang="en-US" b="1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0CFB926-EBE7-1233-947A-968C1462546A}"/>
              </a:ext>
            </a:extLst>
          </p:cNvPr>
          <p:cNvSpPr/>
          <p:nvPr/>
        </p:nvSpPr>
        <p:spPr>
          <a:xfrm>
            <a:off x="981766" y="2517266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68D48C-079E-0D60-F34A-647578C4820B}"/>
              </a:ext>
            </a:extLst>
          </p:cNvPr>
          <p:cNvSpPr txBox="1"/>
          <p:nvPr/>
        </p:nvSpPr>
        <p:spPr>
          <a:xfrm>
            <a:off x="1789273" y="2679150"/>
            <a:ext cx="105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스쿼트</a:t>
            </a:r>
            <a:endParaRPr lang="ko-KR" altLang="en-US" sz="3600" b="1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AF9DE2D-640A-6F63-8B13-D18AEC7E9094}"/>
              </a:ext>
            </a:extLst>
          </p:cNvPr>
          <p:cNvSpPr/>
          <p:nvPr/>
        </p:nvSpPr>
        <p:spPr>
          <a:xfrm>
            <a:off x="981766" y="3264374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6AE12C-C707-3C40-F7A4-61E80BCD0298}"/>
              </a:ext>
            </a:extLst>
          </p:cNvPr>
          <p:cNvSpPr txBox="1"/>
          <p:nvPr/>
        </p:nvSpPr>
        <p:spPr>
          <a:xfrm>
            <a:off x="1789273" y="3426258"/>
            <a:ext cx="105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푸쉬업</a:t>
            </a:r>
            <a:r>
              <a:rPr lang="ko-KR" altLang="en-US" sz="1400" b="1" dirty="0"/>
              <a:t> 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B3F9C9-56A6-F4D3-817A-5EB28A085938}"/>
              </a:ext>
            </a:extLst>
          </p:cNvPr>
          <p:cNvSpPr txBox="1"/>
          <p:nvPr/>
        </p:nvSpPr>
        <p:spPr>
          <a:xfrm>
            <a:off x="451853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CDBBA2-9937-55FC-CF4E-04BF95B5A4A3}"/>
              </a:ext>
            </a:extLst>
          </p:cNvPr>
          <p:cNvSpPr txBox="1"/>
          <p:nvPr/>
        </p:nvSpPr>
        <p:spPr>
          <a:xfrm>
            <a:off x="4518536" y="1442191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세트 선택</a:t>
            </a:r>
            <a:endParaRPr lang="ko-KR" altLang="en-US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5474D71-2FA5-3EAC-CE56-A05ED3AC9866}"/>
              </a:ext>
            </a:extLst>
          </p:cNvPr>
          <p:cNvSpPr/>
          <p:nvPr/>
        </p:nvSpPr>
        <p:spPr>
          <a:xfrm>
            <a:off x="4609397" y="1761470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A48652B-60A7-5CDF-2022-4E11AB121DDC}"/>
              </a:ext>
            </a:extLst>
          </p:cNvPr>
          <p:cNvSpPr/>
          <p:nvPr/>
        </p:nvSpPr>
        <p:spPr>
          <a:xfrm>
            <a:off x="5533852" y="1761470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C692761-7E8B-D4F9-7FA5-4B0014229D58}"/>
              </a:ext>
            </a:extLst>
          </p:cNvPr>
          <p:cNvSpPr/>
          <p:nvPr/>
        </p:nvSpPr>
        <p:spPr>
          <a:xfrm>
            <a:off x="6458307" y="1761470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1359EB-1D27-2CC6-9843-FD8C90ACA0C9}"/>
              </a:ext>
            </a:extLst>
          </p:cNvPr>
          <p:cNvSpPr txBox="1"/>
          <p:nvPr/>
        </p:nvSpPr>
        <p:spPr>
          <a:xfrm>
            <a:off x="4775300" y="1775722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BED4AA9-8EB6-A2BC-EA0E-C39C79D10F3F}"/>
              </a:ext>
            </a:extLst>
          </p:cNvPr>
          <p:cNvSpPr txBox="1"/>
          <p:nvPr/>
        </p:nvSpPr>
        <p:spPr>
          <a:xfrm>
            <a:off x="5701782" y="1775722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C89D926-3DFF-BB12-3868-8EDC09FA82D0}"/>
              </a:ext>
            </a:extLst>
          </p:cNvPr>
          <p:cNvSpPr txBox="1"/>
          <p:nvPr/>
        </p:nvSpPr>
        <p:spPr>
          <a:xfrm>
            <a:off x="6623988" y="1787055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043354-37D1-86E2-A682-7BCBBD2F72B6}"/>
              </a:ext>
            </a:extLst>
          </p:cNvPr>
          <p:cNvSpPr txBox="1"/>
          <p:nvPr/>
        </p:nvSpPr>
        <p:spPr>
          <a:xfrm>
            <a:off x="4518536" y="2332821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횟수</a:t>
            </a:r>
            <a:endParaRPr lang="ko-KR" altLang="en-US" b="1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A4EC149-4EC4-0441-A958-1E6C3A121819}"/>
              </a:ext>
            </a:extLst>
          </p:cNvPr>
          <p:cNvSpPr/>
          <p:nvPr/>
        </p:nvSpPr>
        <p:spPr>
          <a:xfrm>
            <a:off x="4609397" y="263973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B3126CA-D961-B60A-5D1C-E812D7851BB0}"/>
              </a:ext>
            </a:extLst>
          </p:cNvPr>
          <p:cNvSpPr/>
          <p:nvPr/>
        </p:nvSpPr>
        <p:spPr>
          <a:xfrm>
            <a:off x="5533852" y="263973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335E1A0-877F-F963-C24D-A4BFDFB711FD}"/>
              </a:ext>
            </a:extLst>
          </p:cNvPr>
          <p:cNvSpPr/>
          <p:nvPr/>
        </p:nvSpPr>
        <p:spPr>
          <a:xfrm>
            <a:off x="6458307" y="263973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8755457-B689-A8FD-294B-5EBDD6B8D9D4}"/>
              </a:ext>
            </a:extLst>
          </p:cNvPr>
          <p:cNvSpPr txBox="1"/>
          <p:nvPr/>
        </p:nvSpPr>
        <p:spPr>
          <a:xfrm>
            <a:off x="4798483" y="265399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15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644055-2049-4995-F064-85171C861E36}"/>
              </a:ext>
            </a:extLst>
          </p:cNvPr>
          <p:cNvSpPr txBox="1"/>
          <p:nvPr/>
        </p:nvSpPr>
        <p:spPr>
          <a:xfrm>
            <a:off x="5701782" y="265399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14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8266CD-1A6C-B037-6E7C-338550ABFC2D}"/>
              </a:ext>
            </a:extLst>
          </p:cNvPr>
          <p:cNvSpPr txBox="1"/>
          <p:nvPr/>
        </p:nvSpPr>
        <p:spPr>
          <a:xfrm>
            <a:off x="6662088" y="2665153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13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DC64E003-6EC3-C632-7BCD-C77BA2B4875A}"/>
              </a:ext>
            </a:extLst>
          </p:cNvPr>
          <p:cNvSpPr/>
          <p:nvPr/>
        </p:nvSpPr>
        <p:spPr>
          <a:xfrm>
            <a:off x="4609397" y="29746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8991318B-37F1-ADA2-6BC9-7C6545B6549D}"/>
              </a:ext>
            </a:extLst>
          </p:cNvPr>
          <p:cNvSpPr/>
          <p:nvPr/>
        </p:nvSpPr>
        <p:spPr>
          <a:xfrm>
            <a:off x="5533852" y="29746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79B588DE-495A-0C6E-8E79-56BB7C1E1280}"/>
              </a:ext>
            </a:extLst>
          </p:cNvPr>
          <p:cNvSpPr/>
          <p:nvPr/>
        </p:nvSpPr>
        <p:spPr>
          <a:xfrm>
            <a:off x="6458307" y="29746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78C7773-AC57-5FB9-6D66-9DB87B0DA229}"/>
              </a:ext>
            </a:extLst>
          </p:cNvPr>
          <p:cNvSpPr txBox="1"/>
          <p:nvPr/>
        </p:nvSpPr>
        <p:spPr>
          <a:xfrm>
            <a:off x="4798483" y="298895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12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4F4BE56-9636-70B8-A527-E5B459A85877}"/>
              </a:ext>
            </a:extLst>
          </p:cNvPr>
          <p:cNvSpPr txBox="1"/>
          <p:nvPr/>
        </p:nvSpPr>
        <p:spPr>
          <a:xfrm>
            <a:off x="5701782" y="298895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11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117674B-9029-CBA7-1E2F-4F6FCFCDC33B}"/>
              </a:ext>
            </a:extLst>
          </p:cNvPr>
          <p:cNvSpPr txBox="1"/>
          <p:nvPr/>
        </p:nvSpPr>
        <p:spPr>
          <a:xfrm>
            <a:off x="6662088" y="3000113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86E4E5F-5078-823C-9BFF-E8363CD6604E}"/>
              </a:ext>
            </a:extLst>
          </p:cNvPr>
          <p:cNvSpPr/>
          <p:nvPr/>
        </p:nvSpPr>
        <p:spPr>
          <a:xfrm>
            <a:off x="4609397" y="330965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61D8934-2DB6-DED7-1FB7-AF008EF52513}"/>
              </a:ext>
            </a:extLst>
          </p:cNvPr>
          <p:cNvSpPr/>
          <p:nvPr/>
        </p:nvSpPr>
        <p:spPr>
          <a:xfrm>
            <a:off x="5533852" y="330965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74B6B0B-58A6-17D6-F844-189680827361}"/>
              </a:ext>
            </a:extLst>
          </p:cNvPr>
          <p:cNvSpPr txBox="1"/>
          <p:nvPr/>
        </p:nvSpPr>
        <p:spPr>
          <a:xfrm>
            <a:off x="4836583" y="3336602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9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063172D-CB55-6315-5E6A-878A184D0C24}"/>
              </a:ext>
            </a:extLst>
          </p:cNvPr>
          <p:cNvSpPr txBox="1"/>
          <p:nvPr/>
        </p:nvSpPr>
        <p:spPr>
          <a:xfrm>
            <a:off x="5701782" y="332391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8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834E2F0-5E35-FD5B-D1CF-4A2F1EC7B1D1}"/>
              </a:ext>
            </a:extLst>
          </p:cNvPr>
          <p:cNvSpPr txBox="1"/>
          <p:nvPr/>
        </p:nvSpPr>
        <p:spPr>
          <a:xfrm>
            <a:off x="4518536" y="3788856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휴식시간</a:t>
            </a:r>
            <a:endParaRPr lang="ko-KR" altLang="en-US" b="1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DC36A89-B1F2-BD50-B99B-876AD253746F}"/>
              </a:ext>
            </a:extLst>
          </p:cNvPr>
          <p:cNvSpPr/>
          <p:nvPr/>
        </p:nvSpPr>
        <p:spPr>
          <a:xfrm>
            <a:off x="4609397" y="4286962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7E6AF5DE-8FBF-67FA-C433-D0A659D7F66D}"/>
              </a:ext>
            </a:extLst>
          </p:cNvPr>
          <p:cNvSpPr/>
          <p:nvPr/>
        </p:nvSpPr>
        <p:spPr>
          <a:xfrm>
            <a:off x="5533852" y="4286962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5DB6EAF-FF10-A6A6-AD65-B4F7D49B14FF}"/>
              </a:ext>
            </a:extLst>
          </p:cNvPr>
          <p:cNvSpPr/>
          <p:nvPr/>
        </p:nvSpPr>
        <p:spPr>
          <a:xfrm>
            <a:off x="6458307" y="4286962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9E42D9-052E-AA99-754B-01C33E55B503}"/>
              </a:ext>
            </a:extLst>
          </p:cNvPr>
          <p:cNvSpPr txBox="1"/>
          <p:nvPr/>
        </p:nvSpPr>
        <p:spPr>
          <a:xfrm>
            <a:off x="4798483" y="4301214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90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E528E5F-B26D-3551-B5D9-018CCA7F3214}"/>
              </a:ext>
            </a:extLst>
          </p:cNvPr>
          <p:cNvSpPr txBox="1"/>
          <p:nvPr/>
        </p:nvSpPr>
        <p:spPr>
          <a:xfrm>
            <a:off x="5701782" y="4301214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80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70AD117-FC72-D52B-C5FD-F592C9654752}"/>
              </a:ext>
            </a:extLst>
          </p:cNvPr>
          <p:cNvSpPr txBox="1"/>
          <p:nvPr/>
        </p:nvSpPr>
        <p:spPr>
          <a:xfrm>
            <a:off x="6662088" y="4312377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70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7C12005-0E30-0A21-0418-2F657D921C83}"/>
              </a:ext>
            </a:extLst>
          </p:cNvPr>
          <p:cNvSpPr/>
          <p:nvPr/>
        </p:nvSpPr>
        <p:spPr>
          <a:xfrm>
            <a:off x="4609397" y="4621922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C2A1D89-9E6B-0986-BCA0-2BD8B65AFD4A}"/>
              </a:ext>
            </a:extLst>
          </p:cNvPr>
          <p:cNvSpPr/>
          <p:nvPr/>
        </p:nvSpPr>
        <p:spPr>
          <a:xfrm>
            <a:off x="5533852" y="4621922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EF02143-4F85-89E3-B19D-BBDA8532CD9B}"/>
              </a:ext>
            </a:extLst>
          </p:cNvPr>
          <p:cNvSpPr/>
          <p:nvPr/>
        </p:nvSpPr>
        <p:spPr>
          <a:xfrm>
            <a:off x="6458307" y="4621922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09625E7-0A01-923D-0A4B-22C2093E8355}"/>
              </a:ext>
            </a:extLst>
          </p:cNvPr>
          <p:cNvSpPr txBox="1"/>
          <p:nvPr/>
        </p:nvSpPr>
        <p:spPr>
          <a:xfrm>
            <a:off x="4798483" y="4636174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60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93B08FE-3037-0194-B287-7E35F8B7700E}"/>
              </a:ext>
            </a:extLst>
          </p:cNvPr>
          <p:cNvSpPr txBox="1"/>
          <p:nvPr/>
        </p:nvSpPr>
        <p:spPr>
          <a:xfrm>
            <a:off x="5701782" y="4636174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50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FF62B9-C3E9-E13F-39F6-E8ED93D77356}"/>
              </a:ext>
            </a:extLst>
          </p:cNvPr>
          <p:cNvSpPr txBox="1"/>
          <p:nvPr/>
        </p:nvSpPr>
        <p:spPr>
          <a:xfrm>
            <a:off x="6662088" y="4647337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11FE7C47-7F2B-2331-E410-9F021A4417F7}"/>
              </a:ext>
            </a:extLst>
          </p:cNvPr>
          <p:cNvSpPr/>
          <p:nvPr/>
        </p:nvSpPr>
        <p:spPr>
          <a:xfrm>
            <a:off x="4609397" y="4956882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23C73A6-0A52-C2C5-5BB7-AE7411E9406A}"/>
              </a:ext>
            </a:extLst>
          </p:cNvPr>
          <p:cNvSpPr txBox="1"/>
          <p:nvPr/>
        </p:nvSpPr>
        <p:spPr>
          <a:xfrm>
            <a:off x="4798483" y="498382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9119003-601B-412D-F4BB-7E1C0F67E274}"/>
              </a:ext>
            </a:extLst>
          </p:cNvPr>
          <p:cNvSpPr txBox="1"/>
          <p:nvPr/>
        </p:nvSpPr>
        <p:spPr>
          <a:xfrm>
            <a:off x="4518536" y="3994609"/>
            <a:ext cx="2736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너무 짧은 휴식은 위험할 수 있어요</a:t>
            </a:r>
            <a:r>
              <a:rPr lang="en-US" altLang="ko-KR" sz="900" dirty="0"/>
              <a:t>!</a:t>
            </a:r>
            <a:endParaRPr lang="ko-KR" altLang="en-US" dirty="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5892996-2432-18E6-F7DF-2D891527F6CB}"/>
              </a:ext>
            </a:extLst>
          </p:cNvPr>
          <p:cNvSpPr/>
          <p:nvPr/>
        </p:nvSpPr>
        <p:spPr>
          <a:xfrm>
            <a:off x="4609397" y="5874767"/>
            <a:ext cx="1341823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4648323E-0E56-6842-A4F3-A309BE472863}"/>
              </a:ext>
            </a:extLst>
          </p:cNvPr>
          <p:cNvSpPr/>
          <p:nvPr/>
        </p:nvSpPr>
        <p:spPr>
          <a:xfrm>
            <a:off x="6096001" y="5874767"/>
            <a:ext cx="1185970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C00BB23-309D-8E15-E8FF-B80E0BB41710}"/>
              </a:ext>
            </a:extLst>
          </p:cNvPr>
          <p:cNvSpPr txBox="1"/>
          <p:nvPr/>
        </p:nvSpPr>
        <p:spPr>
          <a:xfrm>
            <a:off x="4741593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연습하기 </a:t>
            </a:r>
            <a:r>
              <a:rPr lang="en-US" altLang="ko-KR" sz="900" b="1" dirty="0"/>
              <a:t>+ </a:t>
            </a:r>
            <a:r>
              <a:rPr lang="ko-KR" altLang="en-US" sz="900" b="1" dirty="0"/>
              <a:t>운동</a:t>
            </a:r>
            <a:endParaRPr lang="ko-KR" altLang="en-US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6166B25-CB5E-1E1F-E506-9837E0367265}"/>
              </a:ext>
            </a:extLst>
          </p:cNvPr>
          <p:cNvSpPr txBox="1"/>
          <p:nvPr/>
        </p:nvSpPr>
        <p:spPr>
          <a:xfrm>
            <a:off x="6162979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운동하기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091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1D1B6B8-8988-872F-58B9-9E82BA4628EE}"/>
              </a:ext>
            </a:extLst>
          </p:cNvPr>
          <p:cNvSpPr/>
          <p:nvPr/>
        </p:nvSpPr>
        <p:spPr>
          <a:xfrm flipV="1">
            <a:off x="652463" y="647855"/>
            <a:ext cx="3335322" cy="5799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측정 </a:t>
            </a:r>
            <a:r>
              <a:rPr lang="en-US" altLang="ko-KR" sz="1200" dirty="0"/>
              <a:t>(</a:t>
            </a:r>
            <a:r>
              <a:rPr lang="ko-KR" altLang="en-US" sz="1200" dirty="0"/>
              <a:t>연습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4A9AAD1-16C1-4555-F260-4AE6ABD4F806}"/>
              </a:ext>
            </a:extLst>
          </p:cNvPr>
          <p:cNvSpPr txBox="1"/>
          <p:nvPr/>
        </p:nvSpPr>
        <p:spPr>
          <a:xfrm>
            <a:off x="2962636" y="1126271"/>
            <a:ext cx="82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r>
              <a:rPr lang="ko-KR" altLang="en-US" sz="2000" b="1" dirty="0" err="1"/>
              <a:t>회차</a:t>
            </a:r>
            <a:endParaRPr lang="ko-KR" altLang="en-US" sz="2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647B70-40D0-57F2-AE2F-F6B8D2A98DF0}"/>
              </a:ext>
            </a:extLst>
          </p:cNvPr>
          <p:cNvSpPr txBox="1"/>
          <p:nvPr/>
        </p:nvSpPr>
        <p:spPr>
          <a:xfrm>
            <a:off x="1457019" y="3397201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[ </a:t>
            </a:r>
            <a:r>
              <a:rPr lang="ko-KR" altLang="en-US" sz="1200" b="1" dirty="0">
                <a:solidFill>
                  <a:srgbClr val="0070C0"/>
                </a:solidFill>
              </a:rPr>
              <a:t>카메라 화면 </a:t>
            </a:r>
            <a:r>
              <a:rPr lang="en-US" altLang="ko-KR" sz="1200" b="1" dirty="0">
                <a:solidFill>
                  <a:srgbClr val="0070C0"/>
                </a:solidFill>
              </a:rPr>
              <a:t>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0576203-60F7-F8D9-4981-B64CD1B863A1}"/>
              </a:ext>
            </a:extLst>
          </p:cNvPr>
          <p:cNvCxnSpPr>
            <a:cxnSpLocks/>
          </p:cNvCxnSpPr>
          <p:nvPr/>
        </p:nvCxnSpPr>
        <p:spPr>
          <a:xfrm flipH="1">
            <a:off x="643161" y="641762"/>
            <a:ext cx="3340258" cy="5805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F75546-EEF1-028E-1962-51E2321CC042}"/>
              </a:ext>
            </a:extLst>
          </p:cNvPr>
          <p:cNvSpPr txBox="1"/>
          <p:nvPr/>
        </p:nvSpPr>
        <p:spPr>
          <a:xfrm>
            <a:off x="837119" y="1000116"/>
            <a:ext cx="171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스쿼트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연습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CE13D1C-6D80-2E82-BF30-2E603DAF03B0}"/>
              </a:ext>
            </a:extLst>
          </p:cNvPr>
          <p:cNvSpPr txBox="1"/>
          <p:nvPr/>
        </p:nvSpPr>
        <p:spPr>
          <a:xfrm>
            <a:off x="837119" y="1403878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진행중</a:t>
            </a:r>
            <a:r>
              <a:rPr lang="en-US" altLang="ko-KR" sz="1200" b="1" dirty="0"/>
              <a:t>…</a:t>
            </a:r>
            <a:endParaRPr lang="ko-KR" altLang="en-US" sz="1200" b="1" dirty="0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CD8FC03-8506-CD57-C498-AB831F5577D6}"/>
              </a:ext>
            </a:extLst>
          </p:cNvPr>
          <p:cNvCxnSpPr/>
          <p:nvPr/>
        </p:nvCxnSpPr>
        <p:spPr>
          <a:xfrm>
            <a:off x="652463" y="641764"/>
            <a:ext cx="3335322" cy="580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6320813-B1AC-8A11-161C-5F8C7CF15845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04B477-3286-1A8E-CFC9-9F282C7A8731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중단하기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800854E-EC96-7EA9-C04B-649D6EABA729}"/>
              </a:ext>
            </a:extLst>
          </p:cNvPr>
          <p:cNvSpPr txBox="1"/>
          <p:nvPr/>
        </p:nvSpPr>
        <p:spPr>
          <a:xfrm>
            <a:off x="1607606" y="5504441"/>
            <a:ext cx="1236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장소를 옮겨주세요</a:t>
            </a:r>
          </a:p>
        </p:txBody>
      </p:sp>
    </p:spTree>
    <p:extLst>
      <p:ext uri="{BB962C8B-B14F-4D97-AF65-F5344CB8AC3E}">
        <p14:creationId xmlns:p14="http://schemas.microsoft.com/office/powerpoint/2010/main" val="76454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1D1B6B8-8988-872F-58B9-9E82BA4628EE}"/>
              </a:ext>
            </a:extLst>
          </p:cNvPr>
          <p:cNvSpPr/>
          <p:nvPr/>
        </p:nvSpPr>
        <p:spPr>
          <a:xfrm flipV="1">
            <a:off x="652463" y="647855"/>
            <a:ext cx="3335322" cy="5799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측정 </a:t>
            </a:r>
            <a:r>
              <a:rPr lang="en-US" altLang="ko-KR" sz="1200" dirty="0"/>
              <a:t>(</a:t>
            </a:r>
            <a:r>
              <a:rPr lang="ko-KR" altLang="en-US" sz="1200" dirty="0"/>
              <a:t>연습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4A9AAD1-16C1-4555-F260-4AE6ABD4F806}"/>
              </a:ext>
            </a:extLst>
          </p:cNvPr>
          <p:cNvSpPr txBox="1"/>
          <p:nvPr/>
        </p:nvSpPr>
        <p:spPr>
          <a:xfrm>
            <a:off x="2962636" y="1126271"/>
            <a:ext cx="82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r>
              <a:rPr lang="ko-KR" altLang="en-US" sz="2000" b="1" dirty="0"/>
              <a:t>세트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647B70-40D0-57F2-AE2F-F6B8D2A98DF0}"/>
              </a:ext>
            </a:extLst>
          </p:cNvPr>
          <p:cNvSpPr txBox="1"/>
          <p:nvPr/>
        </p:nvSpPr>
        <p:spPr>
          <a:xfrm>
            <a:off x="1457019" y="3397201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[ </a:t>
            </a:r>
            <a:r>
              <a:rPr lang="ko-KR" altLang="en-US" sz="1200" b="1" dirty="0">
                <a:solidFill>
                  <a:srgbClr val="0070C0"/>
                </a:solidFill>
              </a:rPr>
              <a:t>카메라 화면 </a:t>
            </a:r>
            <a:r>
              <a:rPr lang="en-US" altLang="ko-KR" sz="1200" b="1" dirty="0">
                <a:solidFill>
                  <a:srgbClr val="0070C0"/>
                </a:solidFill>
              </a:rPr>
              <a:t>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0576203-60F7-F8D9-4981-B64CD1B863A1}"/>
              </a:ext>
            </a:extLst>
          </p:cNvPr>
          <p:cNvCxnSpPr>
            <a:cxnSpLocks/>
          </p:cNvCxnSpPr>
          <p:nvPr/>
        </p:nvCxnSpPr>
        <p:spPr>
          <a:xfrm flipH="1">
            <a:off x="643161" y="641762"/>
            <a:ext cx="3340258" cy="5805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F75546-EEF1-028E-1962-51E2321CC042}"/>
              </a:ext>
            </a:extLst>
          </p:cNvPr>
          <p:cNvSpPr txBox="1"/>
          <p:nvPr/>
        </p:nvSpPr>
        <p:spPr>
          <a:xfrm>
            <a:off x="837119" y="1000116"/>
            <a:ext cx="171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스쿼트</a:t>
            </a:r>
            <a:endParaRPr lang="ko-KR" altLang="en-US" sz="20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CE13D1C-6D80-2E82-BF30-2E603DAF03B0}"/>
              </a:ext>
            </a:extLst>
          </p:cNvPr>
          <p:cNvSpPr txBox="1"/>
          <p:nvPr/>
        </p:nvSpPr>
        <p:spPr>
          <a:xfrm>
            <a:off x="837119" y="1403878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진행중</a:t>
            </a:r>
            <a:r>
              <a:rPr lang="en-US" altLang="ko-KR" sz="1200" b="1" dirty="0"/>
              <a:t>…</a:t>
            </a:r>
            <a:endParaRPr lang="ko-KR" altLang="en-US" sz="1200" b="1" dirty="0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CD8FC03-8506-CD57-C498-AB831F5577D6}"/>
              </a:ext>
            </a:extLst>
          </p:cNvPr>
          <p:cNvCxnSpPr/>
          <p:nvPr/>
        </p:nvCxnSpPr>
        <p:spPr>
          <a:xfrm>
            <a:off x="652463" y="641764"/>
            <a:ext cx="3335322" cy="580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6320813-B1AC-8A11-161C-5F8C7CF15845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04B477-3286-1A8E-CFC9-9F282C7A8731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중단하기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800854E-EC96-7EA9-C04B-649D6EABA729}"/>
              </a:ext>
            </a:extLst>
          </p:cNvPr>
          <p:cNvSpPr txBox="1"/>
          <p:nvPr/>
        </p:nvSpPr>
        <p:spPr>
          <a:xfrm>
            <a:off x="1607606" y="5504441"/>
            <a:ext cx="1236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장소를 옮겨주세요</a:t>
            </a:r>
          </a:p>
        </p:txBody>
      </p:sp>
    </p:spTree>
    <p:extLst>
      <p:ext uri="{BB962C8B-B14F-4D97-AF65-F5344CB8AC3E}">
        <p14:creationId xmlns:p14="http://schemas.microsoft.com/office/powerpoint/2010/main" val="388869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883E93-A63F-1CAA-B4B6-1CEB5BCA84CA}"/>
              </a:ext>
            </a:extLst>
          </p:cNvPr>
          <p:cNvSpPr/>
          <p:nvPr/>
        </p:nvSpPr>
        <p:spPr>
          <a:xfrm>
            <a:off x="4366836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측정 </a:t>
            </a:r>
            <a:r>
              <a:rPr lang="en-US" altLang="ko-KR" sz="1200" dirty="0"/>
              <a:t>(</a:t>
            </a:r>
            <a:r>
              <a:rPr lang="ko-KR" altLang="en-US" sz="1200" dirty="0"/>
              <a:t>연습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60AD79-54DD-D066-91EB-2E1A1B0DEE46}"/>
              </a:ext>
            </a:extLst>
          </p:cNvPr>
          <p:cNvSpPr/>
          <p:nvPr/>
        </p:nvSpPr>
        <p:spPr>
          <a:xfrm>
            <a:off x="4359390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5E9A979-6A86-7C51-9D90-822D3F6997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4359388" y="641765"/>
            <a:ext cx="3351392" cy="4128356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1CE9C8-6A94-EB19-626C-41391312D26D}"/>
              </a:ext>
            </a:extLst>
          </p:cNvPr>
          <p:cNvSpPr/>
          <p:nvPr/>
        </p:nvSpPr>
        <p:spPr>
          <a:xfrm flipV="1">
            <a:off x="633822" y="1326325"/>
            <a:ext cx="3357153" cy="512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F315FB7-F475-DD95-2BFC-FEF92E71A3F1}"/>
              </a:ext>
            </a:extLst>
          </p:cNvPr>
          <p:cNvSpPr/>
          <p:nvPr/>
        </p:nvSpPr>
        <p:spPr>
          <a:xfrm>
            <a:off x="4814760" y="5874767"/>
            <a:ext cx="1185970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506135-80F8-F8EE-2389-16C816F53412}"/>
              </a:ext>
            </a:extLst>
          </p:cNvPr>
          <p:cNvSpPr txBox="1"/>
          <p:nvPr/>
        </p:nvSpPr>
        <p:spPr>
          <a:xfrm>
            <a:off x="4881738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다시 연습하기</a:t>
            </a:r>
            <a:endParaRPr lang="ko-KR" altLang="en-US" b="1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03AF984-FDAC-5F65-5DF7-6BAB514554CC}"/>
              </a:ext>
            </a:extLst>
          </p:cNvPr>
          <p:cNvSpPr/>
          <p:nvPr/>
        </p:nvSpPr>
        <p:spPr>
          <a:xfrm>
            <a:off x="6119339" y="5874767"/>
            <a:ext cx="1185970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C00804-B5AC-87F7-3289-227E09415F4B}"/>
              </a:ext>
            </a:extLst>
          </p:cNvPr>
          <p:cNvSpPr txBox="1"/>
          <p:nvPr/>
        </p:nvSpPr>
        <p:spPr>
          <a:xfrm>
            <a:off x="6186317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 진행하기</a:t>
            </a:r>
            <a:endParaRPr lang="ko-KR" altLang="en-US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9DEAF9-5828-70C6-A85D-DD1CF522E214}"/>
              </a:ext>
            </a:extLst>
          </p:cNvPr>
          <p:cNvSpPr txBox="1"/>
          <p:nvPr/>
        </p:nvSpPr>
        <p:spPr>
          <a:xfrm>
            <a:off x="4422025" y="103520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스쿼트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연습진행</a:t>
            </a:r>
            <a:r>
              <a:rPr lang="en-US" altLang="ko-KR" sz="900" b="1" dirty="0"/>
              <a:t>)</a:t>
            </a:r>
            <a:endParaRPr lang="ko-KR" altLang="en-US" sz="9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66D58B-3FC4-3544-B00D-AD4CBFB580D2}"/>
              </a:ext>
            </a:extLst>
          </p:cNvPr>
          <p:cNvSpPr txBox="1"/>
          <p:nvPr/>
        </p:nvSpPr>
        <p:spPr>
          <a:xfrm>
            <a:off x="4592143" y="1326326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 err="1"/>
              <a:t>회차</a:t>
            </a:r>
            <a:endParaRPr lang="ko-KR" altLang="en-US" sz="9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E55EABA-38C5-64FA-B03D-E65B70A9B2F8}"/>
              </a:ext>
            </a:extLst>
          </p:cNvPr>
          <p:cNvSpPr/>
          <p:nvPr/>
        </p:nvSpPr>
        <p:spPr>
          <a:xfrm flipH="1">
            <a:off x="4538389" y="1420972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DA378F0-893B-436D-2B66-03230AB034C0}"/>
              </a:ext>
            </a:extLst>
          </p:cNvPr>
          <p:cNvSpPr txBox="1"/>
          <p:nvPr/>
        </p:nvSpPr>
        <p:spPr>
          <a:xfrm>
            <a:off x="7050262" y="1326326"/>
            <a:ext cx="511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성공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EC2AC07-9197-C50F-6A3D-4CA122D5B125}"/>
              </a:ext>
            </a:extLst>
          </p:cNvPr>
          <p:cNvSpPr txBox="1"/>
          <p:nvPr/>
        </p:nvSpPr>
        <p:spPr>
          <a:xfrm>
            <a:off x="4592143" y="1589262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ko-KR" altLang="en-US" sz="900" dirty="0" err="1"/>
              <a:t>회차</a:t>
            </a:r>
            <a:endParaRPr lang="ko-KR" altLang="en-US" sz="9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E2EAD19-75E4-F48F-3155-EB2296A26047}"/>
              </a:ext>
            </a:extLst>
          </p:cNvPr>
          <p:cNvSpPr/>
          <p:nvPr/>
        </p:nvSpPr>
        <p:spPr>
          <a:xfrm flipH="1">
            <a:off x="4538389" y="1683908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1414532-F4D7-76CF-F554-43984491CF22}"/>
              </a:ext>
            </a:extLst>
          </p:cNvPr>
          <p:cNvSpPr txBox="1"/>
          <p:nvPr/>
        </p:nvSpPr>
        <p:spPr>
          <a:xfrm>
            <a:off x="7015970" y="1589262"/>
            <a:ext cx="5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성공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997083-AB82-84F4-B67B-4B11939CA7D1}"/>
              </a:ext>
            </a:extLst>
          </p:cNvPr>
          <p:cNvSpPr txBox="1"/>
          <p:nvPr/>
        </p:nvSpPr>
        <p:spPr>
          <a:xfrm>
            <a:off x="4592143" y="1865965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</a:t>
            </a:r>
            <a:r>
              <a:rPr lang="ko-KR" altLang="en-US" sz="900" dirty="0" err="1"/>
              <a:t>회차</a:t>
            </a:r>
            <a:endParaRPr lang="ko-KR" altLang="en-US" sz="900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7FEB4A0-F68E-300F-BBE6-71300D17C0D4}"/>
              </a:ext>
            </a:extLst>
          </p:cNvPr>
          <p:cNvSpPr/>
          <p:nvPr/>
        </p:nvSpPr>
        <p:spPr>
          <a:xfrm flipH="1">
            <a:off x="4538389" y="196061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DB6BC4C-CE45-B343-8FA4-AB7EDA90F52C}"/>
              </a:ext>
            </a:extLst>
          </p:cNvPr>
          <p:cNvSpPr txBox="1"/>
          <p:nvPr/>
        </p:nvSpPr>
        <p:spPr>
          <a:xfrm>
            <a:off x="7015970" y="1865965"/>
            <a:ext cx="5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실패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45DFED-BCB3-4B50-C06E-EF7EE9D096FC}"/>
              </a:ext>
            </a:extLst>
          </p:cNvPr>
          <p:cNvSpPr txBox="1"/>
          <p:nvPr/>
        </p:nvSpPr>
        <p:spPr>
          <a:xfrm>
            <a:off x="4592143" y="2121898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</a:t>
            </a:r>
            <a:r>
              <a:rPr lang="ko-KR" altLang="en-US" sz="900" dirty="0" err="1"/>
              <a:t>회차</a:t>
            </a:r>
            <a:endParaRPr lang="ko-KR" altLang="en-US" sz="900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5FF38AD-D94B-22BE-2D5E-0F47FFC0730E}"/>
              </a:ext>
            </a:extLst>
          </p:cNvPr>
          <p:cNvSpPr/>
          <p:nvPr/>
        </p:nvSpPr>
        <p:spPr>
          <a:xfrm flipH="1">
            <a:off x="4538389" y="2216544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D1EF507-85D6-D888-43EF-59D0890B375F}"/>
              </a:ext>
            </a:extLst>
          </p:cNvPr>
          <p:cNvSpPr txBox="1"/>
          <p:nvPr/>
        </p:nvSpPr>
        <p:spPr>
          <a:xfrm>
            <a:off x="7015970" y="2121898"/>
            <a:ext cx="5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성공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F54E658-8D31-84C1-F765-135080F5FD0D}"/>
              </a:ext>
            </a:extLst>
          </p:cNvPr>
          <p:cNvSpPr txBox="1"/>
          <p:nvPr/>
        </p:nvSpPr>
        <p:spPr>
          <a:xfrm>
            <a:off x="4592143" y="2377831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 err="1"/>
              <a:t>회차</a:t>
            </a:r>
            <a:endParaRPr lang="ko-KR" altLang="en-US" sz="9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7F09F0F-739B-6C2B-7695-4A70C195D36B}"/>
              </a:ext>
            </a:extLst>
          </p:cNvPr>
          <p:cNvSpPr/>
          <p:nvPr/>
        </p:nvSpPr>
        <p:spPr>
          <a:xfrm flipH="1">
            <a:off x="4538389" y="2472477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D7FE694-BE7E-6F3D-3D20-DB78F6BD67C0}"/>
              </a:ext>
            </a:extLst>
          </p:cNvPr>
          <p:cNvSpPr txBox="1"/>
          <p:nvPr/>
        </p:nvSpPr>
        <p:spPr>
          <a:xfrm>
            <a:off x="7015970" y="2377831"/>
            <a:ext cx="5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실패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6320813-B1AC-8A11-161C-5F8C7CF15845}"/>
              </a:ext>
            </a:extLst>
          </p:cNvPr>
          <p:cNvSpPr/>
          <p:nvPr/>
        </p:nvSpPr>
        <p:spPr>
          <a:xfrm>
            <a:off x="8115919" y="5874767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04B477-3286-1A8E-CFC9-9F282C7A8731}"/>
              </a:ext>
            </a:extLst>
          </p:cNvPr>
          <p:cNvSpPr txBox="1"/>
          <p:nvPr/>
        </p:nvSpPr>
        <p:spPr>
          <a:xfrm>
            <a:off x="9001284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중단하기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717586-238B-98A1-BFA8-CF3AF5085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248" y="703508"/>
            <a:ext cx="876300" cy="52070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B85E231-5562-7234-61DE-5D78D94F5C24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92F8B2-657E-342F-08B6-AEFBBD8C6234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메인으로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5C019-7FDB-D19E-8ECD-DABBF56E55B9}"/>
              </a:ext>
            </a:extLst>
          </p:cNvPr>
          <p:cNvSpPr txBox="1"/>
          <p:nvPr/>
        </p:nvSpPr>
        <p:spPr>
          <a:xfrm>
            <a:off x="837119" y="1683908"/>
            <a:ext cx="1716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스쿼트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8F1D48-1154-A9C2-880A-74BE616A17A5}"/>
              </a:ext>
            </a:extLst>
          </p:cNvPr>
          <p:cNvSpPr txBox="1"/>
          <p:nvPr/>
        </p:nvSpPr>
        <p:spPr>
          <a:xfrm>
            <a:off x="814261" y="1442191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결과 확인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A126FB-C1F3-C6B0-24DE-D75FCA966959}"/>
              </a:ext>
            </a:extLst>
          </p:cNvPr>
          <p:cNvSpPr txBox="1"/>
          <p:nvPr/>
        </p:nvSpPr>
        <p:spPr>
          <a:xfrm>
            <a:off x="837119" y="2132976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ko-KR" altLang="en-US" sz="1200" b="1" dirty="0"/>
              <a:t>세트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AD5AA-9860-85EB-8D6C-39654DCE44FB}"/>
              </a:ext>
            </a:extLst>
          </p:cNvPr>
          <p:cNvSpPr txBox="1"/>
          <p:nvPr/>
        </p:nvSpPr>
        <p:spPr>
          <a:xfrm>
            <a:off x="2121344" y="2132976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15</a:t>
            </a:r>
            <a:r>
              <a:rPr lang="ko-KR" altLang="en-US" sz="1200" b="1" dirty="0"/>
              <a:t>회 중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회 성공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248A5-2E96-571E-DD47-446107577F89}"/>
              </a:ext>
            </a:extLst>
          </p:cNvPr>
          <p:cNvSpPr txBox="1"/>
          <p:nvPr/>
        </p:nvSpPr>
        <p:spPr>
          <a:xfrm>
            <a:off x="837119" y="2450256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r>
              <a:rPr lang="ko-KR" altLang="en-US" sz="1200" b="1" dirty="0"/>
              <a:t>세트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B1FC2B-09A8-90FA-3198-03435C6BBAAC}"/>
              </a:ext>
            </a:extLst>
          </p:cNvPr>
          <p:cNvSpPr txBox="1"/>
          <p:nvPr/>
        </p:nvSpPr>
        <p:spPr>
          <a:xfrm>
            <a:off x="2121344" y="2450256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15</a:t>
            </a:r>
            <a:r>
              <a:rPr lang="ko-KR" altLang="en-US" sz="1200" b="1" dirty="0"/>
              <a:t>회 중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회 성공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AB8F3-A08A-12FB-3AA9-C4E7E659F54C}"/>
              </a:ext>
            </a:extLst>
          </p:cNvPr>
          <p:cNvSpPr txBox="1"/>
          <p:nvPr/>
        </p:nvSpPr>
        <p:spPr>
          <a:xfrm>
            <a:off x="837119" y="2763109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</a:t>
            </a:r>
            <a:r>
              <a:rPr lang="ko-KR" altLang="en-US" sz="1200" b="1" dirty="0"/>
              <a:t>세트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04A28-024B-CA1D-3414-4221678909E2}"/>
              </a:ext>
            </a:extLst>
          </p:cNvPr>
          <p:cNvSpPr txBox="1"/>
          <p:nvPr/>
        </p:nvSpPr>
        <p:spPr>
          <a:xfrm>
            <a:off x="2121344" y="2763109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15</a:t>
            </a:r>
            <a:r>
              <a:rPr lang="ko-KR" altLang="en-US" sz="1200" b="1" dirty="0"/>
              <a:t>회 중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회 성공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0BE7C5-179A-5125-3485-56F3FA79FF7E}"/>
              </a:ext>
            </a:extLst>
          </p:cNvPr>
          <p:cNvSpPr txBox="1"/>
          <p:nvPr/>
        </p:nvSpPr>
        <p:spPr>
          <a:xfrm>
            <a:off x="837119" y="3099820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</a:t>
            </a:r>
            <a:r>
              <a:rPr lang="ko-KR" altLang="en-US" sz="1200" b="1" dirty="0"/>
              <a:t>세트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00BE9-1DDF-C14C-B9DF-1B6F5960F91A}"/>
              </a:ext>
            </a:extLst>
          </p:cNvPr>
          <p:cNvSpPr txBox="1"/>
          <p:nvPr/>
        </p:nvSpPr>
        <p:spPr>
          <a:xfrm>
            <a:off x="2121344" y="3099820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15</a:t>
            </a:r>
            <a:r>
              <a:rPr lang="ko-KR" altLang="en-US" sz="1200" b="1" dirty="0"/>
              <a:t>회 중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회 성공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74F5F-4A67-1E7D-E47B-806C17F079DC}"/>
              </a:ext>
            </a:extLst>
          </p:cNvPr>
          <p:cNvSpPr txBox="1"/>
          <p:nvPr/>
        </p:nvSpPr>
        <p:spPr>
          <a:xfrm>
            <a:off x="837119" y="3434710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</a:t>
            </a:r>
            <a:r>
              <a:rPr lang="ko-KR" altLang="en-US" sz="1200" b="1" dirty="0"/>
              <a:t>세트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BFDD15-4A1E-6039-7E9A-E2ACC7031D21}"/>
              </a:ext>
            </a:extLst>
          </p:cNvPr>
          <p:cNvSpPr txBox="1"/>
          <p:nvPr/>
        </p:nvSpPr>
        <p:spPr>
          <a:xfrm>
            <a:off x="2121344" y="3434710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15</a:t>
            </a:r>
            <a:r>
              <a:rPr lang="ko-KR" altLang="en-US" sz="1200" b="1" dirty="0"/>
              <a:t>회 중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회 성공</a:t>
            </a:r>
          </a:p>
        </p:txBody>
      </p:sp>
    </p:spTree>
    <p:extLst>
      <p:ext uri="{BB962C8B-B14F-4D97-AF65-F5344CB8AC3E}">
        <p14:creationId xmlns:p14="http://schemas.microsoft.com/office/powerpoint/2010/main" val="353769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883E93-A63F-1CAA-B4B6-1CEB5BCA84CA}"/>
              </a:ext>
            </a:extLst>
          </p:cNvPr>
          <p:cNvSpPr/>
          <p:nvPr/>
        </p:nvSpPr>
        <p:spPr>
          <a:xfrm>
            <a:off x="4366836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4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측정 </a:t>
            </a:r>
            <a:r>
              <a:rPr lang="en-US" altLang="ko-KR" sz="1200" dirty="0"/>
              <a:t>(</a:t>
            </a:r>
            <a:r>
              <a:rPr lang="ko-KR" altLang="en-US" sz="1200" dirty="0"/>
              <a:t>본 세트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60AD79-54DD-D066-91EB-2E1A1B0DEE46}"/>
              </a:ext>
            </a:extLst>
          </p:cNvPr>
          <p:cNvSpPr/>
          <p:nvPr/>
        </p:nvSpPr>
        <p:spPr>
          <a:xfrm>
            <a:off x="4359390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1CE9C8-6A94-EB19-626C-41391312D26D}"/>
              </a:ext>
            </a:extLst>
          </p:cNvPr>
          <p:cNvSpPr/>
          <p:nvPr/>
        </p:nvSpPr>
        <p:spPr>
          <a:xfrm flipV="1">
            <a:off x="4368012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92A815-BB9F-3869-E505-6FAEF1A37573}"/>
              </a:ext>
            </a:extLst>
          </p:cNvPr>
          <p:cNvSpPr txBox="1"/>
          <p:nvPr/>
        </p:nvSpPr>
        <p:spPr>
          <a:xfrm>
            <a:off x="4417702" y="465470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스쿼트</a:t>
            </a:r>
            <a:endParaRPr lang="ko-KR" altLang="en-US" sz="9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9A675B-2BCA-263E-263E-AEABB9B5D677}"/>
              </a:ext>
            </a:extLst>
          </p:cNvPr>
          <p:cNvSpPr txBox="1"/>
          <p:nvPr/>
        </p:nvSpPr>
        <p:spPr>
          <a:xfrm>
            <a:off x="4587820" y="4941569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80E3BDD-ABCB-0607-E035-3F7EDC780188}"/>
              </a:ext>
            </a:extLst>
          </p:cNvPr>
          <p:cNvSpPr/>
          <p:nvPr/>
        </p:nvSpPr>
        <p:spPr>
          <a:xfrm flipH="1">
            <a:off x="4534066" y="5036215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696E9D6-C734-C7F9-6391-5630920D6B26}"/>
              </a:ext>
            </a:extLst>
          </p:cNvPr>
          <p:cNvSpPr/>
          <p:nvPr/>
        </p:nvSpPr>
        <p:spPr>
          <a:xfrm>
            <a:off x="5389857" y="5874767"/>
            <a:ext cx="1185970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7F61FA-21AA-891A-C607-3EE3ADF74E52}"/>
              </a:ext>
            </a:extLst>
          </p:cNvPr>
          <p:cNvSpPr txBox="1"/>
          <p:nvPr/>
        </p:nvSpPr>
        <p:spPr>
          <a:xfrm>
            <a:off x="5456835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중단하기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9CD2B4-EB1F-D416-EB46-2D419F8EE96C}"/>
              </a:ext>
            </a:extLst>
          </p:cNvPr>
          <p:cNvSpPr txBox="1"/>
          <p:nvPr/>
        </p:nvSpPr>
        <p:spPr>
          <a:xfrm>
            <a:off x="7045939" y="4941569"/>
            <a:ext cx="511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완료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3C8D08-2B4E-B93B-426A-9CF9D6489E33}"/>
              </a:ext>
            </a:extLst>
          </p:cNvPr>
          <p:cNvSpPr txBox="1"/>
          <p:nvPr/>
        </p:nvSpPr>
        <p:spPr>
          <a:xfrm>
            <a:off x="4587820" y="5207673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687DDB4-6D4F-B265-1E81-4CBEF3BB7CDC}"/>
              </a:ext>
            </a:extLst>
          </p:cNvPr>
          <p:cNvSpPr/>
          <p:nvPr/>
        </p:nvSpPr>
        <p:spPr>
          <a:xfrm flipH="1">
            <a:off x="4534066" y="5302319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6CC0C0-3CE1-CFDE-DA06-5DD7A1E8A0A0}"/>
              </a:ext>
            </a:extLst>
          </p:cNvPr>
          <p:cNvSpPr txBox="1"/>
          <p:nvPr/>
        </p:nvSpPr>
        <p:spPr>
          <a:xfrm>
            <a:off x="7045939" y="5207673"/>
            <a:ext cx="511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완료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0EF381-59A5-6B58-35F3-868A415974E7}"/>
              </a:ext>
            </a:extLst>
          </p:cNvPr>
          <p:cNvSpPr txBox="1"/>
          <p:nvPr/>
        </p:nvSpPr>
        <p:spPr>
          <a:xfrm>
            <a:off x="4587820" y="5467779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198DFFA-59B2-B3D2-71C4-2926AC3E5921}"/>
              </a:ext>
            </a:extLst>
          </p:cNvPr>
          <p:cNvSpPr/>
          <p:nvPr/>
        </p:nvSpPr>
        <p:spPr>
          <a:xfrm flipH="1">
            <a:off x="4534066" y="5562425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A401CF-7558-5BA0-6264-2F49AACC6F49}"/>
              </a:ext>
            </a:extLst>
          </p:cNvPr>
          <p:cNvSpPr txBox="1"/>
          <p:nvPr/>
        </p:nvSpPr>
        <p:spPr>
          <a:xfrm>
            <a:off x="7011647" y="5467779"/>
            <a:ext cx="5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진행중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E45DEA2-C90E-56BC-11D9-9D1E794E713D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D4CD434-0F79-782D-6881-3FA23F45426A}"/>
              </a:ext>
            </a:extLst>
          </p:cNvPr>
          <p:cNvSpPr/>
          <p:nvPr/>
        </p:nvSpPr>
        <p:spPr>
          <a:xfrm flipV="1">
            <a:off x="633054" y="4828032"/>
            <a:ext cx="3357919" cy="1619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F00230-9C86-F945-07D3-B48DEFC97F3D}"/>
              </a:ext>
            </a:extLst>
          </p:cNvPr>
          <p:cNvSpPr txBox="1"/>
          <p:nvPr/>
        </p:nvSpPr>
        <p:spPr>
          <a:xfrm>
            <a:off x="697896" y="4998110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스쿼트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연습진행</a:t>
            </a:r>
            <a:r>
              <a:rPr lang="en-US" altLang="ko-KR" sz="900" b="1" dirty="0"/>
              <a:t>)</a:t>
            </a:r>
            <a:endParaRPr lang="ko-KR" altLang="en-US" sz="9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FE1AA2-AAB6-2174-78FC-5F6AF8000BF9}"/>
              </a:ext>
            </a:extLst>
          </p:cNvPr>
          <p:cNvSpPr txBox="1"/>
          <p:nvPr/>
        </p:nvSpPr>
        <p:spPr>
          <a:xfrm>
            <a:off x="868014" y="5289231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AD78D19-B96A-9EF7-BA25-4A9FF78169F4}"/>
              </a:ext>
            </a:extLst>
          </p:cNvPr>
          <p:cNvSpPr/>
          <p:nvPr/>
        </p:nvSpPr>
        <p:spPr>
          <a:xfrm flipH="1">
            <a:off x="814260" y="5383877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D875F98-33F1-0C7E-951D-C238F6414CF7}"/>
              </a:ext>
            </a:extLst>
          </p:cNvPr>
          <p:cNvSpPr txBox="1"/>
          <p:nvPr/>
        </p:nvSpPr>
        <p:spPr>
          <a:xfrm>
            <a:off x="3243073" y="5289231"/>
            <a:ext cx="594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진행중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25D713AB-BB15-61C9-8605-EAE0A15FDAE8}"/>
              </a:ext>
            </a:extLst>
          </p:cNvPr>
          <p:cNvSpPr/>
          <p:nvPr/>
        </p:nvSpPr>
        <p:spPr>
          <a:xfrm>
            <a:off x="1632648" y="5874767"/>
            <a:ext cx="1185970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037F33F-024D-9599-CAD1-CC44ED5469B6}"/>
              </a:ext>
            </a:extLst>
          </p:cNvPr>
          <p:cNvSpPr txBox="1"/>
          <p:nvPr/>
        </p:nvSpPr>
        <p:spPr>
          <a:xfrm>
            <a:off x="1699626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중단하기</a:t>
            </a:r>
            <a:endParaRPr lang="ko-KR" altLang="en-US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D7D6BA-D059-6F4D-748B-FE967126DA87}"/>
              </a:ext>
            </a:extLst>
          </p:cNvPr>
          <p:cNvSpPr/>
          <p:nvPr/>
        </p:nvSpPr>
        <p:spPr>
          <a:xfrm flipV="1">
            <a:off x="814260" y="5630210"/>
            <a:ext cx="2984310" cy="84191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A24EC2B-F01B-CF1C-1E22-567D0149AE8A}"/>
              </a:ext>
            </a:extLst>
          </p:cNvPr>
          <p:cNvSpPr/>
          <p:nvPr/>
        </p:nvSpPr>
        <p:spPr>
          <a:xfrm flipV="1">
            <a:off x="823123" y="5630208"/>
            <a:ext cx="2095337" cy="841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825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측정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5B594D-85B2-FD3A-9282-8EDD35DD81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639582" y="641765"/>
            <a:ext cx="3351392" cy="412835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A1C011-CC4F-8148-D3A0-0DB2EDC126D4}"/>
              </a:ext>
            </a:extLst>
          </p:cNvPr>
          <p:cNvSpPr/>
          <p:nvPr/>
        </p:nvSpPr>
        <p:spPr>
          <a:xfrm flipV="1">
            <a:off x="648206" y="641761"/>
            <a:ext cx="3335322" cy="5805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4824BA-821F-D1F0-7423-36596B1622FA}"/>
              </a:ext>
            </a:extLst>
          </p:cNvPr>
          <p:cNvSpPr txBox="1"/>
          <p:nvPr/>
        </p:nvSpPr>
        <p:spPr>
          <a:xfrm>
            <a:off x="697896" y="840563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운동 기록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31DF1E3-481B-61F9-F34F-5F185E30539B}"/>
              </a:ext>
            </a:extLst>
          </p:cNvPr>
          <p:cNvSpPr/>
          <p:nvPr/>
        </p:nvSpPr>
        <p:spPr>
          <a:xfrm>
            <a:off x="1670051" y="5874767"/>
            <a:ext cx="1185970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64868F-3068-52AC-CCF8-F36A752CB29D}"/>
              </a:ext>
            </a:extLst>
          </p:cNvPr>
          <p:cNvSpPr txBox="1"/>
          <p:nvPr/>
        </p:nvSpPr>
        <p:spPr>
          <a:xfrm>
            <a:off x="1737029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중단하기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86F0E6-F879-641A-5AAB-A1A2D52998C7}"/>
              </a:ext>
            </a:extLst>
          </p:cNvPr>
          <p:cNvSpPr txBox="1"/>
          <p:nvPr/>
        </p:nvSpPr>
        <p:spPr>
          <a:xfrm>
            <a:off x="868014" y="5207673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A073E5A-BB03-0092-1E28-109D1644F986}"/>
              </a:ext>
            </a:extLst>
          </p:cNvPr>
          <p:cNvSpPr/>
          <p:nvPr/>
        </p:nvSpPr>
        <p:spPr>
          <a:xfrm flipH="1">
            <a:off x="814260" y="5302319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ABD5A3-D542-5AF5-25A8-62434F9BA730}"/>
              </a:ext>
            </a:extLst>
          </p:cNvPr>
          <p:cNvSpPr txBox="1"/>
          <p:nvPr/>
        </p:nvSpPr>
        <p:spPr>
          <a:xfrm>
            <a:off x="3326133" y="5207673"/>
            <a:ext cx="511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완료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BF90FE-81AD-4D26-E112-A45448AAEDBF}"/>
              </a:ext>
            </a:extLst>
          </p:cNvPr>
          <p:cNvSpPr txBox="1"/>
          <p:nvPr/>
        </p:nvSpPr>
        <p:spPr>
          <a:xfrm>
            <a:off x="868014" y="5467779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CA2EBC6-A1B5-03F7-B715-D8E5CC1D7153}"/>
              </a:ext>
            </a:extLst>
          </p:cNvPr>
          <p:cNvSpPr/>
          <p:nvPr/>
        </p:nvSpPr>
        <p:spPr>
          <a:xfrm flipH="1">
            <a:off x="814260" y="5562425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B9110C-5EEE-A542-0878-93CBDD148800}"/>
              </a:ext>
            </a:extLst>
          </p:cNvPr>
          <p:cNvSpPr txBox="1"/>
          <p:nvPr/>
        </p:nvSpPr>
        <p:spPr>
          <a:xfrm>
            <a:off x="3291841" y="5467779"/>
            <a:ext cx="5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진행중</a:t>
            </a:r>
          </a:p>
        </p:txBody>
      </p:sp>
    </p:spTree>
    <p:extLst>
      <p:ext uri="{BB962C8B-B14F-4D97-AF65-F5344CB8AC3E}">
        <p14:creationId xmlns:p14="http://schemas.microsoft.com/office/powerpoint/2010/main" val="3514198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DD9024-FB96-62EE-8D25-2DFB01F362C4}"/>
              </a:ext>
            </a:extLst>
          </p:cNvPr>
          <p:cNvGrpSpPr/>
          <p:nvPr/>
        </p:nvGrpSpPr>
        <p:grpSpPr>
          <a:xfrm>
            <a:off x="952666" y="1287321"/>
            <a:ext cx="1194265" cy="247348"/>
            <a:chOff x="1193334" y="4859476"/>
            <a:chExt cx="3150690" cy="34730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BEAC429-35B1-C353-B864-AFB42F7EEF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4CB9B1-C32B-7B5D-3094-38173707945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친구 목록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E4D97743-87AC-E1CB-1963-0ACDF0615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E2DA52-1275-23E2-B3E3-5361DDC312DB}"/>
              </a:ext>
            </a:extLst>
          </p:cNvPr>
          <p:cNvGrpSpPr/>
          <p:nvPr/>
        </p:nvGrpSpPr>
        <p:grpSpPr>
          <a:xfrm>
            <a:off x="2387766" y="1287321"/>
            <a:ext cx="1194265" cy="247348"/>
            <a:chOff x="1193334" y="4859476"/>
            <a:chExt cx="3150690" cy="34730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E27D6CB-924C-E44F-6BD3-59A7C13BFB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8ED45D-1CC3-AA69-3F76-A51A15118EE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랭킹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AD339F0-AC34-E5FA-91CD-A8B643013144}"/>
              </a:ext>
            </a:extLst>
          </p:cNvPr>
          <p:cNvSpPr/>
          <p:nvPr/>
        </p:nvSpPr>
        <p:spPr>
          <a:xfrm>
            <a:off x="873090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57F95D-0DC5-D1DD-3952-015DA17353A4}"/>
              </a:ext>
            </a:extLst>
          </p:cNvPr>
          <p:cNvSpPr/>
          <p:nvPr/>
        </p:nvSpPr>
        <p:spPr>
          <a:xfrm>
            <a:off x="1800317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DBD8ED7-F53F-A908-DF84-4DFBC70BD0C2}"/>
              </a:ext>
            </a:extLst>
          </p:cNvPr>
          <p:cNvSpPr/>
          <p:nvPr/>
        </p:nvSpPr>
        <p:spPr>
          <a:xfrm>
            <a:off x="2727544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D7EDCDA-FDBB-DEFF-B313-AC7E1788A9A3}"/>
              </a:ext>
            </a:extLst>
          </p:cNvPr>
          <p:cNvSpPr/>
          <p:nvPr/>
        </p:nvSpPr>
        <p:spPr>
          <a:xfrm>
            <a:off x="873090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C4109E2-41C4-D26A-D831-B38D6D708614}"/>
              </a:ext>
            </a:extLst>
          </p:cNvPr>
          <p:cNvSpPr/>
          <p:nvPr/>
        </p:nvSpPr>
        <p:spPr>
          <a:xfrm>
            <a:off x="1800317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EADC0F-0FDA-E3E3-C8AB-B22D6D281A91}"/>
              </a:ext>
            </a:extLst>
          </p:cNvPr>
          <p:cNvSpPr txBox="1"/>
          <p:nvPr/>
        </p:nvSpPr>
        <p:spPr>
          <a:xfrm>
            <a:off x="873090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5E956-AB29-225F-8EB6-0F873DCB738C}"/>
              </a:ext>
            </a:extLst>
          </p:cNvPr>
          <p:cNvSpPr txBox="1"/>
          <p:nvPr/>
        </p:nvSpPr>
        <p:spPr>
          <a:xfrm>
            <a:off x="873089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2A51A6C-A7B2-C327-4AD8-46C0074C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91" y="1891536"/>
            <a:ext cx="346587" cy="4468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DD1877E-6011-A6D0-2179-E874349A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98" y="1891536"/>
            <a:ext cx="346587" cy="4468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8BEEA3-641F-2A8E-131E-6712531B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90" y="2878215"/>
            <a:ext cx="346587" cy="4468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6CDBA4B-436A-D1DB-068A-6BDB2DC89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675" y="2878215"/>
            <a:ext cx="346587" cy="4468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26FA1D7-8FC4-85E2-66BE-25E4F24BFFBB}"/>
              </a:ext>
            </a:extLst>
          </p:cNvPr>
          <p:cNvSpPr txBox="1"/>
          <p:nvPr/>
        </p:nvSpPr>
        <p:spPr>
          <a:xfrm>
            <a:off x="1795606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asdnlqw</a:t>
            </a:r>
            <a:endParaRPr lang="ko-KR" altLang="en-US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256CB-F137-3062-A154-DDB13DB59F4C}"/>
              </a:ext>
            </a:extLst>
          </p:cNvPr>
          <p:cNvSpPr txBox="1"/>
          <p:nvPr/>
        </p:nvSpPr>
        <p:spPr>
          <a:xfrm>
            <a:off x="2782103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flqkwnefklq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46D5B2-AC23-5D4B-3FCA-D2EA2711D0C0}"/>
              </a:ext>
            </a:extLst>
          </p:cNvPr>
          <p:cNvSpPr txBox="1"/>
          <p:nvPr/>
        </p:nvSpPr>
        <p:spPr>
          <a:xfrm>
            <a:off x="1812282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lwegnwel</a:t>
            </a:r>
            <a:endParaRPr lang="ko-KR" alt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56E5F-8AEA-E3EA-CBF4-A92A163F957B}"/>
              </a:ext>
            </a:extLst>
          </p:cNvPr>
          <p:cNvSpPr txBox="1"/>
          <p:nvPr/>
        </p:nvSpPr>
        <p:spPr>
          <a:xfrm>
            <a:off x="885056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ghernhn</a:t>
            </a:r>
            <a:endParaRPr lang="ko-KR" altLang="en-US" sz="8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0E6F6-AB2B-6D81-207C-12B66E3547B1}"/>
              </a:ext>
            </a:extLst>
          </p:cNvPr>
          <p:cNvSpPr/>
          <p:nvPr/>
        </p:nvSpPr>
        <p:spPr>
          <a:xfrm>
            <a:off x="419640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50D84D-EA94-9FD4-8852-A859FDE52C19}"/>
              </a:ext>
            </a:extLst>
          </p:cNvPr>
          <p:cNvGrpSpPr/>
          <p:nvPr/>
        </p:nvGrpSpPr>
        <p:grpSpPr>
          <a:xfrm>
            <a:off x="5925800" y="1287321"/>
            <a:ext cx="1194265" cy="247348"/>
            <a:chOff x="1193334" y="4859476"/>
            <a:chExt cx="3150690" cy="34730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AAAA28FB-6098-6ACB-D613-267929CF85A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6AEC79-A7AD-D266-4407-B967800F2800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랭킹</a:t>
              </a: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1C62B4E4-7609-7EFD-1F58-FD33EDB0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953" y="671642"/>
            <a:ext cx="876300" cy="520700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6883B07B-E251-1CD9-C75C-2754419735A7}"/>
              </a:ext>
            </a:extLst>
          </p:cNvPr>
          <p:cNvGrpSpPr/>
          <p:nvPr/>
        </p:nvGrpSpPr>
        <p:grpSpPr>
          <a:xfrm>
            <a:off x="4536523" y="1287321"/>
            <a:ext cx="1194265" cy="247348"/>
            <a:chOff x="1193334" y="4859476"/>
            <a:chExt cx="3150690" cy="347306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7690EC2-DFBC-3F09-5E9C-079506B7D6F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5E2D0-7E00-717D-18FA-976136DD44B3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친구 목록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59D5C51-64FE-F8E0-9E30-F24F50974CD3}"/>
              </a:ext>
            </a:extLst>
          </p:cNvPr>
          <p:cNvSpPr txBox="1"/>
          <p:nvPr/>
        </p:nvSpPr>
        <p:spPr>
          <a:xfrm>
            <a:off x="4442026" y="1964780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</a:t>
            </a:r>
            <a:r>
              <a:rPr lang="ko-KR" altLang="en-US" sz="800" b="1" dirty="0"/>
              <a:t>등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397357-B292-EF87-3E5D-2D96DC19477E}"/>
              </a:ext>
            </a:extLst>
          </p:cNvPr>
          <p:cNvSpPr txBox="1"/>
          <p:nvPr/>
        </p:nvSpPr>
        <p:spPr>
          <a:xfrm>
            <a:off x="4442026" y="2400708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</a:t>
            </a:r>
            <a:r>
              <a:rPr lang="ko-KR" altLang="en-US" sz="800" b="1" dirty="0"/>
              <a:t>등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AA5FDE9-292C-549D-48B8-4349BB636CE3}"/>
              </a:ext>
            </a:extLst>
          </p:cNvPr>
          <p:cNvSpPr txBox="1"/>
          <p:nvPr/>
        </p:nvSpPr>
        <p:spPr>
          <a:xfrm>
            <a:off x="4442026" y="2849336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3</a:t>
            </a:r>
            <a:r>
              <a:rPr lang="ko-KR" altLang="en-US" sz="800" b="1" dirty="0"/>
              <a:t>등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E672C0-FEFE-0B3C-2C83-322C039953CE}"/>
              </a:ext>
            </a:extLst>
          </p:cNvPr>
          <p:cNvSpPr txBox="1"/>
          <p:nvPr/>
        </p:nvSpPr>
        <p:spPr>
          <a:xfrm>
            <a:off x="4442026" y="3299634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4</a:t>
            </a:r>
            <a:r>
              <a:rPr lang="ko-KR" altLang="en-US" sz="800" b="1" dirty="0"/>
              <a:t>등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4534F1-E153-9368-A47A-0A345D094AAF}"/>
              </a:ext>
            </a:extLst>
          </p:cNvPr>
          <p:cNvSpPr txBox="1"/>
          <p:nvPr/>
        </p:nvSpPr>
        <p:spPr>
          <a:xfrm>
            <a:off x="4442026" y="3774248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5</a:t>
            </a:r>
            <a:r>
              <a:rPr lang="ko-KR" altLang="en-US" sz="800" b="1" dirty="0"/>
              <a:t>등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AB1B3E-4A2A-3997-115C-B2AC7CFC25DE}"/>
              </a:ext>
            </a:extLst>
          </p:cNvPr>
          <p:cNvSpPr txBox="1"/>
          <p:nvPr/>
        </p:nvSpPr>
        <p:spPr>
          <a:xfrm>
            <a:off x="4442026" y="4242334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6</a:t>
            </a:r>
            <a:r>
              <a:rPr lang="ko-KR" altLang="en-US" sz="800" b="1" dirty="0"/>
              <a:t>등</a:t>
            </a:r>
          </a:p>
        </p:txBody>
      </p:sp>
      <p:cxnSp>
        <p:nvCxnSpPr>
          <p:cNvPr id="94" name="직선 연결선 14">
            <a:extLst>
              <a:ext uri="{FF2B5EF4-FFF2-40B4-BE49-F238E27FC236}">
                <a16:creationId xmlns:a16="http://schemas.microsoft.com/office/drawing/2014/main" id="{2929852D-660C-CDCD-8F0C-80CD210BAE50}"/>
              </a:ext>
            </a:extLst>
          </p:cNvPr>
          <p:cNvCxnSpPr>
            <a:cxnSpLocks/>
          </p:cNvCxnSpPr>
          <p:nvPr/>
        </p:nvCxnSpPr>
        <p:spPr>
          <a:xfrm>
            <a:off x="4517480" y="2261659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14">
            <a:extLst>
              <a:ext uri="{FF2B5EF4-FFF2-40B4-BE49-F238E27FC236}">
                <a16:creationId xmlns:a16="http://schemas.microsoft.com/office/drawing/2014/main" id="{67C7FA2E-CF18-90D4-1E18-A0048AD05A35}"/>
              </a:ext>
            </a:extLst>
          </p:cNvPr>
          <p:cNvCxnSpPr>
            <a:cxnSpLocks/>
          </p:cNvCxnSpPr>
          <p:nvPr/>
        </p:nvCxnSpPr>
        <p:spPr>
          <a:xfrm>
            <a:off x="4517480" y="2724605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14">
            <a:extLst>
              <a:ext uri="{FF2B5EF4-FFF2-40B4-BE49-F238E27FC236}">
                <a16:creationId xmlns:a16="http://schemas.microsoft.com/office/drawing/2014/main" id="{FCBA7BE2-8331-85BA-24A4-EDA61EDB64DB}"/>
              </a:ext>
            </a:extLst>
          </p:cNvPr>
          <p:cNvCxnSpPr>
            <a:cxnSpLocks/>
          </p:cNvCxnSpPr>
          <p:nvPr/>
        </p:nvCxnSpPr>
        <p:spPr>
          <a:xfrm>
            <a:off x="4517480" y="3187551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14">
            <a:extLst>
              <a:ext uri="{FF2B5EF4-FFF2-40B4-BE49-F238E27FC236}">
                <a16:creationId xmlns:a16="http://schemas.microsoft.com/office/drawing/2014/main" id="{94F6E51C-B852-513F-5956-B5B3F3189774}"/>
              </a:ext>
            </a:extLst>
          </p:cNvPr>
          <p:cNvCxnSpPr>
            <a:cxnSpLocks/>
          </p:cNvCxnSpPr>
          <p:nvPr/>
        </p:nvCxnSpPr>
        <p:spPr>
          <a:xfrm>
            <a:off x="4517480" y="3650497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14">
            <a:extLst>
              <a:ext uri="{FF2B5EF4-FFF2-40B4-BE49-F238E27FC236}">
                <a16:creationId xmlns:a16="http://schemas.microsoft.com/office/drawing/2014/main" id="{007751DF-7B36-F196-B52D-D9CAFEFDC6C4}"/>
              </a:ext>
            </a:extLst>
          </p:cNvPr>
          <p:cNvCxnSpPr>
            <a:cxnSpLocks/>
          </p:cNvCxnSpPr>
          <p:nvPr/>
        </p:nvCxnSpPr>
        <p:spPr>
          <a:xfrm>
            <a:off x="4517480" y="4113443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4">
            <a:extLst>
              <a:ext uri="{FF2B5EF4-FFF2-40B4-BE49-F238E27FC236}">
                <a16:creationId xmlns:a16="http://schemas.microsoft.com/office/drawing/2014/main" id="{0F486862-81A4-3B7E-186C-CEE841E5E3FE}"/>
              </a:ext>
            </a:extLst>
          </p:cNvPr>
          <p:cNvCxnSpPr>
            <a:cxnSpLocks/>
          </p:cNvCxnSpPr>
          <p:nvPr/>
        </p:nvCxnSpPr>
        <p:spPr>
          <a:xfrm>
            <a:off x="4517480" y="4576389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E3FF061-D682-B20A-8350-7D702BDE0051}"/>
              </a:ext>
            </a:extLst>
          </p:cNvPr>
          <p:cNvSpPr/>
          <p:nvPr/>
        </p:nvSpPr>
        <p:spPr>
          <a:xfrm>
            <a:off x="4517480" y="4827777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29099F-16AC-0F1F-F427-0025C9D3011B}"/>
              </a:ext>
            </a:extLst>
          </p:cNvPr>
          <p:cNvSpPr txBox="1"/>
          <p:nvPr/>
        </p:nvSpPr>
        <p:spPr>
          <a:xfrm>
            <a:off x="4536523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238 </a:t>
            </a:r>
            <a:r>
              <a:rPr lang="ko-KR" altLang="en-US" sz="800" b="1" dirty="0"/>
              <a:t>등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903564-1625-A532-C76D-F7F953538F36}"/>
              </a:ext>
            </a:extLst>
          </p:cNvPr>
          <p:cNvSpPr txBox="1"/>
          <p:nvPr/>
        </p:nvSpPr>
        <p:spPr>
          <a:xfrm>
            <a:off x="5117140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1B5A58B-AD16-69A1-E6F1-1652F30467ED}"/>
              </a:ext>
            </a:extLst>
          </p:cNvPr>
          <p:cNvSpPr txBox="1"/>
          <p:nvPr/>
        </p:nvSpPr>
        <p:spPr>
          <a:xfrm>
            <a:off x="5819103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56FDF1BB-979A-C9C3-0186-9F5071D57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995" y="4936817"/>
            <a:ext cx="290617" cy="37468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68BC3D83-0ED7-3C1C-72A6-9D2412CFEF1E}"/>
              </a:ext>
            </a:extLst>
          </p:cNvPr>
          <p:cNvSpPr txBox="1"/>
          <p:nvPr/>
        </p:nvSpPr>
        <p:spPr>
          <a:xfrm>
            <a:off x="5114218" y="1923532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D4D51A-D9C4-7DF2-0B7C-C4CFE0C05D79}"/>
              </a:ext>
            </a:extLst>
          </p:cNvPr>
          <p:cNvSpPr txBox="1"/>
          <p:nvPr/>
        </p:nvSpPr>
        <p:spPr>
          <a:xfrm>
            <a:off x="5774858" y="1935284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678FFF-FE1D-EA27-7699-F2D88019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1819270"/>
            <a:ext cx="290617" cy="37468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BC98E20-88FA-7069-A12A-A4DB35205D93}"/>
              </a:ext>
            </a:extLst>
          </p:cNvPr>
          <p:cNvSpPr txBox="1"/>
          <p:nvPr/>
        </p:nvSpPr>
        <p:spPr>
          <a:xfrm>
            <a:off x="5114218" y="2386478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65804D18-90E1-8B7A-1053-1A8AAE611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2282216"/>
            <a:ext cx="290617" cy="3746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3E2D844D-48AE-B304-F646-D004F8E438FC}"/>
              </a:ext>
            </a:extLst>
          </p:cNvPr>
          <p:cNvSpPr txBox="1"/>
          <p:nvPr/>
        </p:nvSpPr>
        <p:spPr>
          <a:xfrm>
            <a:off x="5114218" y="2872697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39491564-9CA6-9B88-2CE9-BD61C49A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2768435"/>
            <a:ext cx="290617" cy="37468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482EE3E-90A5-28BA-FEBF-D62E2EC134CF}"/>
              </a:ext>
            </a:extLst>
          </p:cNvPr>
          <p:cNvSpPr txBox="1"/>
          <p:nvPr/>
        </p:nvSpPr>
        <p:spPr>
          <a:xfrm>
            <a:off x="5114218" y="3347605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0AE26300-B8BB-2419-DE65-50E498E2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3243343"/>
            <a:ext cx="290617" cy="37468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7670D624-2655-D81F-2642-AF5E07A5A55B}"/>
              </a:ext>
            </a:extLst>
          </p:cNvPr>
          <p:cNvSpPr txBox="1"/>
          <p:nvPr/>
        </p:nvSpPr>
        <p:spPr>
          <a:xfrm>
            <a:off x="5114218" y="379858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4D643CCA-8D88-511E-844E-15A4E8AC0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3694327"/>
            <a:ext cx="290617" cy="37468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4848E258-FE70-0B77-B1EC-1317142D645F}"/>
              </a:ext>
            </a:extLst>
          </p:cNvPr>
          <p:cNvSpPr txBox="1"/>
          <p:nvPr/>
        </p:nvSpPr>
        <p:spPr>
          <a:xfrm>
            <a:off x="5114218" y="4243344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5C0E0123-5461-41B7-41C4-47C4B22F5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4139082"/>
            <a:ext cx="290617" cy="37468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02CB400-3E8E-12EB-AC2A-101D84087348}"/>
              </a:ext>
            </a:extLst>
          </p:cNvPr>
          <p:cNvSpPr txBox="1"/>
          <p:nvPr/>
        </p:nvSpPr>
        <p:spPr>
          <a:xfrm>
            <a:off x="5774858" y="2397079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13B1C63-3E32-84DA-AF54-A022A71B4950}"/>
              </a:ext>
            </a:extLst>
          </p:cNvPr>
          <p:cNvSpPr txBox="1"/>
          <p:nvPr/>
        </p:nvSpPr>
        <p:spPr>
          <a:xfrm>
            <a:off x="5774858" y="2868271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DD4FA70-149A-4DB9-9450-2ABAE028B411}"/>
              </a:ext>
            </a:extLst>
          </p:cNvPr>
          <p:cNvSpPr txBox="1"/>
          <p:nvPr/>
        </p:nvSpPr>
        <p:spPr>
          <a:xfrm>
            <a:off x="5774858" y="3331392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DAB2AC5-0347-FBE0-7F4D-023948D2B00F}"/>
              </a:ext>
            </a:extLst>
          </p:cNvPr>
          <p:cNvSpPr txBox="1"/>
          <p:nvPr/>
        </p:nvSpPr>
        <p:spPr>
          <a:xfrm>
            <a:off x="5774858" y="3808413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436324E-7615-E9E1-A09C-E67D4BB02C7F}"/>
              </a:ext>
            </a:extLst>
          </p:cNvPr>
          <p:cNvSpPr txBox="1"/>
          <p:nvPr/>
        </p:nvSpPr>
        <p:spPr>
          <a:xfrm>
            <a:off x="5774858" y="4227586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0377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4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4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그래픽 3" descr="남자와 여자 윤곽선">
            <a:extLst>
              <a:ext uri="{FF2B5EF4-FFF2-40B4-BE49-F238E27FC236}">
                <a16:creationId xmlns:a16="http://schemas.microsoft.com/office/drawing/2014/main" id="{B84A35B8-6588-5584-170A-7D5638E77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0674" y="6024011"/>
            <a:ext cx="311150" cy="3111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69B0AA-A0C1-A92C-3E92-2DF08DE05283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래픽 5" descr="종 윤곽선">
            <a:extLst>
              <a:ext uri="{FF2B5EF4-FFF2-40B4-BE49-F238E27FC236}">
                <a16:creationId xmlns:a16="http://schemas.microsoft.com/office/drawing/2014/main" id="{9935E285-B9FD-8B43-5B20-E3155DC20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1468" y="6011545"/>
            <a:ext cx="311150" cy="311150"/>
          </a:xfrm>
          <a:prstGeom prst="rect">
            <a:avLst/>
          </a:prstGeom>
        </p:spPr>
      </p:pic>
      <p:pic>
        <p:nvPicPr>
          <p:cNvPr id="7" name="그래픽 6" descr="보디빌더  단색으로 채워진">
            <a:extLst>
              <a:ext uri="{FF2B5EF4-FFF2-40B4-BE49-F238E27FC236}">
                <a16:creationId xmlns:a16="http://schemas.microsoft.com/office/drawing/2014/main" id="{E64E0B7B-29E6-712F-D6FB-4EBC1320AB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26714" y="6018951"/>
            <a:ext cx="311150" cy="311150"/>
          </a:xfrm>
          <a:prstGeom prst="rect">
            <a:avLst/>
          </a:prstGeom>
        </p:spPr>
      </p:pic>
      <p:pic>
        <p:nvPicPr>
          <p:cNvPr id="15" name="그래픽 14" descr="남자와 여자 윤곽선">
            <a:extLst>
              <a:ext uri="{FF2B5EF4-FFF2-40B4-BE49-F238E27FC236}">
                <a16:creationId xmlns:a16="http://schemas.microsoft.com/office/drawing/2014/main" id="{35B34FEA-3CAC-1FEC-B3E2-53303DDFD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7498" y="6024011"/>
            <a:ext cx="311150" cy="31115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920511F-1E71-842A-4541-3AAE3B29EEB4}"/>
              </a:ext>
            </a:extLst>
          </p:cNvPr>
          <p:cNvCxnSpPr/>
          <p:nvPr/>
        </p:nvCxnSpPr>
        <p:spPr>
          <a:xfrm>
            <a:off x="4196407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래픽 20" descr="종 윤곽선">
            <a:extLst>
              <a:ext uri="{FF2B5EF4-FFF2-40B4-BE49-F238E27FC236}">
                <a16:creationId xmlns:a16="http://schemas.microsoft.com/office/drawing/2014/main" id="{7F9BCE95-4F37-C722-6070-5B3E5C9C8F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18292" y="6011545"/>
            <a:ext cx="311150" cy="311150"/>
          </a:xfrm>
          <a:prstGeom prst="rect">
            <a:avLst/>
          </a:prstGeom>
        </p:spPr>
      </p:pic>
      <p:pic>
        <p:nvPicPr>
          <p:cNvPr id="22" name="그래픽 21" descr="보디빌더  단색으로 채워진">
            <a:extLst>
              <a:ext uri="{FF2B5EF4-FFF2-40B4-BE49-F238E27FC236}">
                <a16:creationId xmlns:a16="http://schemas.microsoft.com/office/drawing/2014/main" id="{D9B0665E-E27C-A8A7-5601-A84C40EE7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83538" y="6018951"/>
            <a:ext cx="311150" cy="3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4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32500"/>
              </p:ext>
            </p:extLst>
          </p:nvPr>
        </p:nvGraphicFramePr>
        <p:xfrm>
          <a:off x="1101915" y="738051"/>
          <a:ext cx="9488112" cy="384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1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2022.11.21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TEAM 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95607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2525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925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66" y="425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변경이력</a:t>
            </a:r>
          </a:p>
        </p:txBody>
      </p:sp>
    </p:spTree>
    <p:extLst>
      <p:ext uri="{BB962C8B-B14F-4D97-AF65-F5344CB8AC3E}">
        <p14:creationId xmlns:p14="http://schemas.microsoft.com/office/powerpoint/2010/main" val="113888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0E6F6-AB2B-6D81-207C-12B66E3547B1}"/>
              </a:ext>
            </a:extLst>
          </p:cNvPr>
          <p:cNvSpPr/>
          <p:nvPr/>
        </p:nvSpPr>
        <p:spPr>
          <a:xfrm>
            <a:off x="419640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DD9024-FB96-62EE-8D25-2DFB01F362C4}"/>
              </a:ext>
            </a:extLst>
          </p:cNvPr>
          <p:cNvGrpSpPr/>
          <p:nvPr/>
        </p:nvGrpSpPr>
        <p:grpSpPr>
          <a:xfrm>
            <a:off x="952666" y="1287321"/>
            <a:ext cx="1194265" cy="247348"/>
            <a:chOff x="1193334" y="4859476"/>
            <a:chExt cx="3150690" cy="34730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BEAC429-35B1-C353-B864-AFB42F7EEF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4CB9B1-C32B-7B5D-3094-38173707945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친구 목록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E4D97743-87AC-E1CB-1963-0ACDF0615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E2DA52-1275-23E2-B3E3-5361DDC312DB}"/>
              </a:ext>
            </a:extLst>
          </p:cNvPr>
          <p:cNvGrpSpPr/>
          <p:nvPr/>
        </p:nvGrpSpPr>
        <p:grpSpPr>
          <a:xfrm>
            <a:off x="2387766" y="1287321"/>
            <a:ext cx="1194265" cy="247348"/>
            <a:chOff x="1193334" y="4859476"/>
            <a:chExt cx="3150690" cy="34730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E27D6CB-924C-E44F-6BD3-59A7C13BFB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8ED45D-1CC3-AA69-3F76-A51A15118EE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랭킹</a:t>
              </a: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57F95D-0DC5-D1DD-3952-015DA17353A4}"/>
              </a:ext>
            </a:extLst>
          </p:cNvPr>
          <p:cNvSpPr/>
          <p:nvPr/>
        </p:nvSpPr>
        <p:spPr>
          <a:xfrm>
            <a:off x="1800317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DBD8ED7-F53F-A908-DF84-4DFBC70BD0C2}"/>
              </a:ext>
            </a:extLst>
          </p:cNvPr>
          <p:cNvSpPr/>
          <p:nvPr/>
        </p:nvSpPr>
        <p:spPr>
          <a:xfrm>
            <a:off x="2727544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D7EDCDA-FDBB-DEFF-B313-AC7E1788A9A3}"/>
              </a:ext>
            </a:extLst>
          </p:cNvPr>
          <p:cNvSpPr/>
          <p:nvPr/>
        </p:nvSpPr>
        <p:spPr>
          <a:xfrm>
            <a:off x="873090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C4109E2-41C4-D26A-D831-B38D6D708614}"/>
              </a:ext>
            </a:extLst>
          </p:cNvPr>
          <p:cNvSpPr/>
          <p:nvPr/>
        </p:nvSpPr>
        <p:spPr>
          <a:xfrm>
            <a:off x="1800317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2A51A6C-A7B2-C327-4AD8-46C0074C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91" y="1891536"/>
            <a:ext cx="346587" cy="4468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DD1877E-6011-A6D0-2179-E874349A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98" y="1891536"/>
            <a:ext cx="346587" cy="4468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8BEEA3-641F-2A8E-131E-6712531B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90" y="2878215"/>
            <a:ext cx="346587" cy="4468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6CDBA4B-436A-D1DB-068A-6BDB2DC89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675" y="2878215"/>
            <a:ext cx="346587" cy="4468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26FA1D7-8FC4-85E2-66BE-25E4F24BFFBB}"/>
              </a:ext>
            </a:extLst>
          </p:cNvPr>
          <p:cNvSpPr txBox="1"/>
          <p:nvPr/>
        </p:nvSpPr>
        <p:spPr>
          <a:xfrm>
            <a:off x="1795606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asdnlqw</a:t>
            </a:r>
            <a:endParaRPr lang="ko-KR" altLang="en-US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256CB-F137-3062-A154-DDB13DB59F4C}"/>
              </a:ext>
            </a:extLst>
          </p:cNvPr>
          <p:cNvSpPr txBox="1"/>
          <p:nvPr/>
        </p:nvSpPr>
        <p:spPr>
          <a:xfrm>
            <a:off x="2782103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flqkwnefklq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46D5B2-AC23-5D4B-3FCA-D2EA2711D0C0}"/>
              </a:ext>
            </a:extLst>
          </p:cNvPr>
          <p:cNvSpPr txBox="1"/>
          <p:nvPr/>
        </p:nvSpPr>
        <p:spPr>
          <a:xfrm>
            <a:off x="1812282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lwegnwel</a:t>
            </a:r>
            <a:endParaRPr lang="ko-KR" alt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56E5F-8AEA-E3EA-CBF4-A92A163F957B}"/>
              </a:ext>
            </a:extLst>
          </p:cNvPr>
          <p:cNvSpPr txBox="1"/>
          <p:nvPr/>
        </p:nvSpPr>
        <p:spPr>
          <a:xfrm>
            <a:off x="885056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ghernhn</a:t>
            </a:r>
            <a:endParaRPr lang="ko-KR" altLang="en-US" sz="8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추가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4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4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C240371-B734-2506-1E5E-BE096BB9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517" y="671642"/>
            <a:ext cx="876300" cy="5207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F9ED136-C2DC-A1C5-2616-77B98340D818}"/>
              </a:ext>
            </a:extLst>
          </p:cNvPr>
          <p:cNvGrpSpPr/>
          <p:nvPr/>
        </p:nvGrpSpPr>
        <p:grpSpPr>
          <a:xfrm>
            <a:off x="4867723" y="2295687"/>
            <a:ext cx="2243887" cy="247348"/>
            <a:chOff x="1193334" y="4859476"/>
            <a:chExt cx="3150690" cy="34730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8FD330E-7F85-E7CA-CFC0-D7949FE188A5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02D4BC-3DE7-F404-B87C-95C5E1F04B65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유저 </a:t>
              </a:r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</a:rPr>
                <a:t>ID 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를 정확하게 입력해주세요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D2789E-2802-BEC5-7D9D-0831C244B0C2}"/>
              </a:ext>
            </a:extLst>
          </p:cNvPr>
          <p:cNvSpPr txBox="1"/>
          <p:nvPr/>
        </p:nvSpPr>
        <p:spPr>
          <a:xfrm>
            <a:off x="4826087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같이 운동할 친구를 불러봐요</a:t>
            </a:r>
            <a:endParaRPr lang="en-US" altLang="ko-KR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108E8D-6609-4D4E-F9CC-B62FBC83313A}"/>
              </a:ext>
            </a:extLst>
          </p:cNvPr>
          <p:cNvSpPr txBox="1"/>
          <p:nvPr/>
        </p:nvSpPr>
        <p:spPr>
          <a:xfrm>
            <a:off x="4826087" y="1903203"/>
            <a:ext cx="2208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같이 운동할 친구를 불러봐요</a:t>
            </a:r>
            <a:endParaRPr lang="en-US" altLang="ko-KR" sz="8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D3956B-C47E-6A38-E2D5-000D524FEE68}"/>
              </a:ext>
            </a:extLst>
          </p:cNvPr>
          <p:cNvGrpSpPr/>
          <p:nvPr/>
        </p:nvGrpSpPr>
        <p:grpSpPr>
          <a:xfrm>
            <a:off x="4853329" y="5939010"/>
            <a:ext cx="2243887" cy="247348"/>
            <a:chOff x="1193334" y="4859476"/>
            <a:chExt cx="3150690" cy="34730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09F70F3-2113-76DC-4D0F-953D3EBEA57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4AE5DC-76A5-3FC6-F797-B9853BF676D7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pic>
        <p:nvPicPr>
          <p:cNvPr id="8" name="그래픽 7" descr="남자와 여자 윤곽선">
            <a:extLst>
              <a:ext uri="{FF2B5EF4-FFF2-40B4-BE49-F238E27FC236}">
                <a16:creationId xmlns:a16="http://schemas.microsoft.com/office/drawing/2014/main" id="{C423E40F-E38D-F6BD-7249-2DE9FED26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0674" y="6024011"/>
            <a:ext cx="311150" cy="3111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30ED5F-45C6-BAAD-A946-D6036E2BADFE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래픽 21" descr="종 윤곽선">
            <a:extLst>
              <a:ext uri="{FF2B5EF4-FFF2-40B4-BE49-F238E27FC236}">
                <a16:creationId xmlns:a16="http://schemas.microsoft.com/office/drawing/2014/main" id="{0192AA07-FEF8-ACDA-50B4-E704590363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1468" y="6011545"/>
            <a:ext cx="311150" cy="311150"/>
          </a:xfrm>
          <a:prstGeom prst="rect">
            <a:avLst/>
          </a:prstGeom>
        </p:spPr>
      </p:pic>
      <p:pic>
        <p:nvPicPr>
          <p:cNvPr id="47" name="그래픽 46" descr="보디빌더  단색으로 채워진">
            <a:extLst>
              <a:ext uri="{FF2B5EF4-FFF2-40B4-BE49-F238E27FC236}">
                <a16:creationId xmlns:a16="http://schemas.microsoft.com/office/drawing/2014/main" id="{ABDABBB6-4EAD-E72D-F030-6BAD6F5A76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26714" y="6018951"/>
            <a:ext cx="311150" cy="3111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41BBE0-F8EA-4109-42CF-88BCFC18B354}"/>
              </a:ext>
            </a:extLst>
          </p:cNvPr>
          <p:cNvSpPr/>
          <p:nvPr/>
        </p:nvSpPr>
        <p:spPr>
          <a:xfrm>
            <a:off x="645934" y="641765"/>
            <a:ext cx="3351392" cy="580537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AD339F0-AC34-E5FA-91CD-A8B643013144}"/>
              </a:ext>
            </a:extLst>
          </p:cNvPr>
          <p:cNvSpPr/>
          <p:nvPr/>
        </p:nvSpPr>
        <p:spPr>
          <a:xfrm>
            <a:off x="873090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EADC0F-0FDA-E3E3-C8AB-B22D6D281A91}"/>
              </a:ext>
            </a:extLst>
          </p:cNvPr>
          <p:cNvSpPr txBox="1"/>
          <p:nvPr/>
        </p:nvSpPr>
        <p:spPr>
          <a:xfrm>
            <a:off x="873090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5E956-AB29-225F-8EB6-0F873DCB738C}"/>
              </a:ext>
            </a:extLst>
          </p:cNvPr>
          <p:cNvSpPr txBox="1"/>
          <p:nvPr/>
        </p:nvSpPr>
        <p:spPr>
          <a:xfrm>
            <a:off x="873089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67A2AE-F110-6C65-62F2-BF96EA098128}"/>
              </a:ext>
            </a:extLst>
          </p:cNvPr>
          <p:cNvSpPr/>
          <p:nvPr/>
        </p:nvSpPr>
        <p:spPr>
          <a:xfrm>
            <a:off x="877726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A6018-BB77-7A94-38EB-E900A9EC540A}"/>
              </a:ext>
            </a:extLst>
          </p:cNvPr>
          <p:cNvSpPr txBox="1"/>
          <p:nvPr/>
        </p:nvSpPr>
        <p:spPr>
          <a:xfrm>
            <a:off x="877726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F4785-8B97-7DB1-BEC9-00BBA523EB80}"/>
              </a:ext>
            </a:extLst>
          </p:cNvPr>
          <p:cNvSpPr txBox="1"/>
          <p:nvPr/>
        </p:nvSpPr>
        <p:spPr>
          <a:xfrm>
            <a:off x="877725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44DA81-8F61-2705-D145-77C8E63C0DA7}"/>
              </a:ext>
            </a:extLst>
          </p:cNvPr>
          <p:cNvCxnSpPr>
            <a:cxnSpLocks/>
          </p:cNvCxnSpPr>
          <p:nvPr/>
        </p:nvCxnSpPr>
        <p:spPr>
          <a:xfrm>
            <a:off x="1609526" y="1904874"/>
            <a:ext cx="295645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52AFD6-10BC-C9BA-60D2-84E1C21A2F23}"/>
              </a:ext>
            </a:extLst>
          </p:cNvPr>
          <p:cNvSpPr txBox="1"/>
          <p:nvPr/>
        </p:nvSpPr>
        <p:spPr>
          <a:xfrm>
            <a:off x="4363152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98840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추가 </a:t>
            </a:r>
            <a:r>
              <a:rPr lang="en-US" altLang="ko-KR" sz="1200" dirty="0"/>
              <a:t>(</a:t>
            </a:r>
            <a:r>
              <a:rPr lang="ko-KR" altLang="en-US" sz="1200" dirty="0"/>
              <a:t>팝업 노출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C025613-F2B3-1394-B7A2-E6771E9A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456" y="671642"/>
            <a:ext cx="876300" cy="5207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14DE638-62A2-2FA5-BAE8-4FDD39B247E8}"/>
              </a:ext>
            </a:extLst>
          </p:cNvPr>
          <p:cNvGrpSpPr/>
          <p:nvPr/>
        </p:nvGrpSpPr>
        <p:grpSpPr>
          <a:xfrm>
            <a:off x="1173662" y="2295687"/>
            <a:ext cx="2243887" cy="247348"/>
            <a:chOff x="1193334" y="4859476"/>
            <a:chExt cx="3150690" cy="34730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16BA090-58FB-B711-A6BC-EDB8165A5BC8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A02363-91B7-21E0-1351-BADBAEC875C5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err="1"/>
                <a:t>slrqwpinqwpd</a:t>
              </a:r>
              <a:endParaRPr lang="ko-KR" altLang="en-US" sz="800" b="1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68AA582-BCAE-F085-9C18-B485412E1634}"/>
              </a:ext>
            </a:extLst>
          </p:cNvPr>
          <p:cNvSpPr txBox="1"/>
          <p:nvPr/>
        </p:nvSpPr>
        <p:spPr>
          <a:xfrm>
            <a:off x="1132026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같이 운동할 친구를 불러봐요</a:t>
            </a:r>
            <a:endParaRPr lang="en-US" altLang="ko-KR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6C2FCC-BE6B-D76C-2E5F-FCFE04DBA7A4}"/>
              </a:ext>
            </a:extLst>
          </p:cNvPr>
          <p:cNvSpPr txBox="1"/>
          <p:nvPr/>
        </p:nvSpPr>
        <p:spPr>
          <a:xfrm>
            <a:off x="1132026" y="1903203"/>
            <a:ext cx="2208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같이 운동할 친구를 불러봐요</a:t>
            </a:r>
            <a:endParaRPr lang="en-US" altLang="ko-KR" sz="800" b="1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D514D05-7FE8-9996-D992-33624D586E81}"/>
              </a:ext>
            </a:extLst>
          </p:cNvPr>
          <p:cNvGrpSpPr/>
          <p:nvPr/>
        </p:nvGrpSpPr>
        <p:grpSpPr>
          <a:xfrm>
            <a:off x="1159268" y="5939010"/>
            <a:ext cx="2243887" cy="247348"/>
            <a:chOff x="1193334" y="4859476"/>
            <a:chExt cx="3150690" cy="347306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B0F4220-F261-4BE1-55CD-0A84802E89BA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969928-F451-9020-391E-E93C830B0518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63D02617-AC13-3DF7-AA8A-9FE5461D8301}"/>
              </a:ext>
            </a:extLst>
          </p:cNvPr>
          <p:cNvCxnSpPr>
            <a:cxnSpLocks/>
          </p:cNvCxnSpPr>
          <p:nvPr/>
        </p:nvCxnSpPr>
        <p:spPr>
          <a:xfrm>
            <a:off x="2812683" y="6061785"/>
            <a:ext cx="153673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CCCC686-522F-AC05-11B2-3D93AFF3C0A0}"/>
              </a:ext>
            </a:extLst>
          </p:cNvPr>
          <p:cNvSpPr/>
          <p:nvPr/>
        </p:nvSpPr>
        <p:spPr>
          <a:xfrm>
            <a:off x="4635421" y="64176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447BF1C-6B6D-64C9-FF9D-111768A92E92}"/>
              </a:ext>
            </a:extLst>
          </p:cNvPr>
          <p:cNvSpPr txBox="1"/>
          <p:nvPr/>
        </p:nvSpPr>
        <p:spPr>
          <a:xfrm>
            <a:off x="5440677" y="1251709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slrqwpinqwpd</a:t>
            </a:r>
            <a:endParaRPr lang="ko-KR" altLang="en-US" sz="800" b="1" dirty="0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29E3646-32D1-54CC-B520-E63BEFF44215}"/>
              </a:ext>
            </a:extLst>
          </p:cNvPr>
          <p:cNvGrpSpPr/>
          <p:nvPr/>
        </p:nvGrpSpPr>
        <p:grpSpPr>
          <a:xfrm>
            <a:off x="4997357" y="1821201"/>
            <a:ext cx="886639" cy="247348"/>
            <a:chOff x="1193334" y="4859476"/>
            <a:chExt cx="3150690" cy="347306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1145E98A-1BCC-AD5B-C5B9-A117B248B24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CC05C26-40E7-0746-8FCD-4A7B1289D5BB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맞아요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57F8CC37-6EC8-D0EE-A808-B0FE3910B8B1}"/>
              </a:ext>
            </a:extLst>
          </p:cNvPr>
          <p:cNvGrpSpPr/>
          <p:nvPr/>
        </p:nvGrpSpPr>
        <p:grpSpPr>
          <a:xfrm>
            <a:off x="6003303" y="1821201"/>
            <a:ext cx="945185" cy="247348"/>
            <a:chOff x="1193334" y="4859476"/>
            <a:chExt cx="3150690" cy="347306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BC350202-905B-C1D3-2C2D-86FD463E0B0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14227A8-96A0-F379-2CE5-AECE5C13DEDF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 err="1"/>
                <a:t>아니에요</a:t>
              </a:r>
              <a:endParaRPr lang="ko-KR" altLang="en-US" sz="800" b="1" dirty="0"/>
            </a:p>
          </p:txBody>
        </p:sp>
      </p:grpSp>
      <p:pic>
        <p:nvPicPr>
          <p:cNvPr id="166" name="그림 165">
            <a:extLst>
              <a:ext uri="{FF2B5EF4-FFF2-40B4-BE49-F238E27FC236}">
                <a16:creationId xmlns:a16="http://schemas.microsoft.com/office/drawing/2014/main" id="{6BF5AF70-8715-2E31-5A86-1BE94525C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913" y="856524"/>
            <a:ext cx="295268" cy="380676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0C5EEBF5-4BB4-3EAD-8AAD-4402305C961E}"/>
              </a:ext>
            </a:extLst>
          </p:cNvPr>
          <p:cNvSpPr txBox="1"/>
          <p:nvPr/>
        </p:nvSpPr>
        <p:spPr>
          <a:xfrm>
            <a:off x="5440677" y="1427129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/>
              <a:t>엔초비</a:t>
            </a:r>
            <a:endParaRPr lang="ko-KR" altLang="en-US" sz="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BA3E1F-DB85-327D-826E-46350BFA6AFA}"/>
              </a:ext>
            </a:extLst>
          </p:cNvPr>
          <p:cNvSpPr/>
          <p:nvPr/>
        </p:nvSpPr>
        <p:spPr>
          <a:xfrm>
            <a:off x="4635421" y="2603359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2EC6D-1BFE-3EA0-A2D8-87A68CCA7579}"/>
              </a:ext>
            </a:extLst>
          </p:cNvPr>
          <p:cNvSpPr txBox="1"/>
          <p:nvPr/>
        </p:nvSpPr>
        <p:spPr>
          <a:xfrm>
            <a:off x="5176604" y="3213302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정확한 </a:t>
            </a:r>
            <a:r>
              <a:rPr lang="en-US" altLang="ko-KR" sz="800" b="1" dirty="0"/>
              <a:t>ID</a:t>
            </a:r>
            <a:r>
              <a:rPr lang="ko-KR" altLang="en-US" sz="800" b="1" dirty="0"/>
              <a:t>를 입력해주세요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67EBF-69A2-8575-042F-1269A1965CFB}"/>
              </a:ext>
            </a:extLst>
          </p:cNvPr>
          <p:cNvGrpSpPr/>
          <p:nvPr/>
        </p:nvGrpSpPr>
        <p:grpSpPr>
          <a:xfrm>
            <a:off x="4958894" y="3782794"/>
            <a:ext cx="2007500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259D7DC-7EF7-BB87-E9A2-0ED8BF9FD30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1928AD-EA9D-1BB1-0183-5FF400B8AF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B03A200-BC17-36AE-A9DB-E843AB62A72A}"/>
              </a:ext>
            </a:extLst>
          </p:cNvPr>
          <p:cNvSpPr txBox="1"/>
          <p:nvPr/>
        </p:nvSpPr>
        <p:spPr>
          <a:xfrm>
            <a:off x="8959863" y="6065006"/>
            <a:ext cx="12522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</a:t>
            </a:r>
            <a:r>
              <a:rPr lang="en-US" altLang="ko-KR" sz="900" dirty="0">
                <a:solidFill>
                  <a:srgbClr val="FF0000"/>
                </a:solidFill>
              </a:rPr>
              <a:t>ID </a:t>
            </a:r>
            <a:r>
              <a:rPr lang="ko-KR" altLang="en-US" sz="900" dirty="0">
                <a:solidFill>
                  <a:srgbClr val="FF0000"/>
                </a:solidFill>
              </a:rPr>
              <a:t>양식이 다릅니다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69F02-C5A2-6DC1-49D2-04967E82317A}"/>
              </a:ext>
            </a:extLst>
          </p:cNvPr>
          <p:cNvSpPr txBox="1"/>
          <p:nvPr/>
        </p:nvSpPr>
        <p:spPr>
          <a:xfrm>
            <a:off x="8959863" y="6324291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가입되어 있지 않은 </a:t>
            </a:r>
            <a:r>
              <a:rPr lang="en-US" altLang="ko-KR" sz="900" dirty="0">
                <a:solidFill>
                  <a:srgbClr val="FF0000"/>
                </a:solidFill>
              </a:rPr>
              <a:t>ID </a:t>
            </a:r>
            <a:r>
              <a:rPr lang="ko-KR" altLang="en-US" sz="900" dirty="0">
                <a:solidFill>
                  <a:srgbClr val="FF0000"/>
                </a:solidFill>
              </a:rPr>
              <a:t>입니다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1B9B12-47E3-C68D-468E-200A85CD572C}"/>
              </a:ext>
            </a:extLst>
          </p:cNvPr>
          <p:cNvSpPr/>
          <p:nvPr/>
        </p:nvSpPr>
        <p:spPr>
          <a:xfrm>
            <a:off x="4635421" y="4660969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02F9F-ACB9-F839-7D0F-1470D7D1A2EE}"/>
              </a:ext>
            </a:extLst>
          </p:cNvPr>
          <p:cNvSpPr txBox="1"/>
          <p:nvPr/>
        </p:nvSpPr>
        <p:spPr>
          <a:xfrm>
            <a:off x="5176604" y="5270912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가입되어 있지 않은 </a:t>
            </a:r>
            <a:r>
              <a:rPr lang="en-US" altLang="ko-KR" sz="800" b="1" dirty="0"/>
              <a:t>ID </a:t>
            </a:r>
            <a:r>
              <a:rPr lang="ko-KR" altLang="en-US" sz="800" b="1" dirty="0"/>
              <a:t>입니다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59F189D-B18B-F0AA-86AC-EC037AA181E1}"/>
              </a:ext>
            </a:extLst>
          </p:cNvPr>
          <p:cNvGrpSpPr/>
          <p:nvPr/>
        </p:nvGrpSpPr>
        <p:grpSpPr>
          <a:xfrm>
            <a:off x="4958894" y="5840404"/>
            <a:ext cx="2007500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F50E480-7640-FB9B-4C7C-6D215D89335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389E86-A84B-BA0B-E6C1-42B5E27B1B20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6C6C54-26C8-4E73-9F55-95C6333A20BD}"/>
              </a:ext>
            </a:extLst>
          </p:cNvPr>
          <p:cNvSpPr txBox="1"/>
          <p:nvPr/>
        </p:nvSpPr>
        <p:spPr>
          <a:xfrm>
            <a:off x="4573186" y="4451139"/>
            <a:ext cx="17908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존재하지 않는 사용자일 경우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74C0A3-64C1-E18B-4230-3EA4847458ED}"/>
              </a:ext>
            </a:extLst>
          </p:cNvPr>
          <p:cNvSpPr txBox="1"/>
          <p:nvPr/>
        </p:nvSpPr>
        <p:spPr>
          <a:xfrm>
            <a:off x="4573186" y="2393529"/>
            <a:ext cx="23663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입력 값이 잘못되어 있는 경우 </a:t>
            </a:r>
            <a:r>
              <a:rPr lang="en-US" altLang="ko-KR" sz="900" dirty="0"/>
              <a:t>( EX : </a:t>
            </a:r>
            <a:r>
              <a:rPr lang="ko-KR" altLang="en-US" sz="900" dirty="0"/>
              <a:t>한글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F1E362-3B74-D44A-CDDE-CBB955CBC290}"/>
              </a:ext>
            </a:extLst>
          </p:cNvPr>
          <p:cNvSpPr txBox="1"/>
          <p:nvPr/>
        </p:nvSpPr>
        <p:spPr>
          <a:xfrm>
            <a:off x="4573186" y="436137"/>
            <a:ext cx="19159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</a:t>
            </a:r>
            <a:r>
              <a:rPr lang="en-US" altLang="ko-KR" sz="900" dirty="0"/>
              <a:t>ID</a:t>
            </a:r>
            <a:r>
              <a:rPr lang="ko-KR" altLang="en-US" sz="900" dirty="0"/>
              <a:t>를 통해 사용자를 찾았을 경우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60A74-03BD-9BC3-C057-73E198B68F2A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71995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다른 이용자 상세페이지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224DAED-E47F-D48D-7820-1CAB0B592B40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4C28F-1F49-2532-AB73-3DD3028A09C9}"/>
              </a:ext>
            </a:extLst>
          </p:cNvPr>
          <p:cNvSpPr txBox="1"/>
          <p:nvPr/>
        </p:nvSpPr>
        <p:spPr>
          <a:xfrm>
            <a:off x="1979340" y="33854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8A6B5-E82A-EE74-83E7-7A9F8B2D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83" y="2070119"/>
            <a:ext cx="976447" cy="1258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9349A-CE70-6EC9-FD02-D5C8995AFBB5}"/>
              </a:ext>
            </a:extLst>
          </p:cNvPr>
          <p:cNvSpPr txBox="1"/>
          <p:nvPr/>
        </p:nvSpPr>
        <p:spPr>
          <a:xfrm>
            <a:off x="1726065" y="3694523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84F5-6FF8-3918-6B55-6184E7917990}"/>
              </a:ext>
            </a:extLst>
          </p:cNvPr>
          <p:cNvSpPr txBox="1"/>
          <p:nvPr/>
        </p:nvSpPr>
        <p:spPr>
          <a:xfrm>
            <a:off x="1880576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3F84C0-EB82-DFB2-0515-DFF4DB2ED3C6}"/>
              </a:ext>
            </a:extLst>
          </p:cNvPr>
          <p:cNvGrpSpPr/>
          <p:nvPr/>
        </p:nvGrpSpPr>
        <p:grpSpPr>
          <a:xfrm>
            <a:off x="1193335" y="5108621"/>
            <a:ext cx="2243887" cy="247348"/>
            <a:chOff x="1193334" y="4859476"/>
            <a:chExt cx="3150690" cy="34730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685A85C-D472-5925-9366-C4122233192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B4525E-9B17-BB8D-9BAE-EA3BC7CB18C2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5B587D-7F68-7970-1223-3F37942567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31" name="그래픽 30" descr="배지 체크 표시1 단색으로 채워진">
            <a:extLst>
              <a:ext uri="{FF2B5EF4-FFF2-40B4-BE49-F238E27FC236}">
                <a16:creationId xmlns:a16="http://schemas.microsoft.com/office/drawing/2014/main" id="{A6F0A847-FC3E-3B59-E93F-766482F23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0450" y="772029"/>
            <a:ext cx="233363" cy="233363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364492-DEB3-5146-18CD-38C9DAB6C387}"/>
              </a:ext>
            </a:extLst>
          </p:cNvPr>
          <p:cNvSpPr/>
          <p:nvPr/>
        </p:nvSpPr>
        <p:spPr>
          <a:xfrm>
            <a:off x="4277860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A524BD-3996-A587-BA42-CB35E7E14CFE}"/>
              </a:ext>
            </a:extLst>
          </p:cNvPr>
          <p:cNvSpPr txBox="1"/>
          <p:nvPr/>
        </p:nvSpPr>
        <p:spPr>
          <a:xfrm>
            <a:off x="5617616" y="3385409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1EE53A4-0984-3607-1F68-44CBFEF2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59" y="2070119"/>
            <a:ext cx="976447" cy="125889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142540B-04D9-8B49-3C7E-47CE71971CE7}"/>
              </a:ext>
            </a:extLst>
          </p:cNvPr>
          <p:cNvSpPr txBox="1"/>
          <p:nvPr/>
        </p:nvSpPr>
        <p:spPr>
          <a:xfrm>
            <a:off x="5364341" y="3694523"/>
            <a:ext cx="1152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E5A69B-5075-D788-9F05-CFD191FC5FEA}"/>
              </a:ext>
            </a:extLst>
          </p:cNvPr>
          <p:cNvSpPr txBox="1"/>
          <p:nvPr/>
        </p:nvSpPr>
        <p:spPr>
          <a:xfrm>
            <a:off x="5518852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1EE120F-B18D-A5F4-3795-5ACD28A336A5}"/>
              </a:ext>
            </a:extLst>
          </p:cNvPr>
          <p:cNvGrpSpPr/>
          <p:nvPr/>
        </p:nvGrpSpPr>
        <p:grpSpPr>
          <a:xfrm>
            <a:off x="4831611" y="5108621"/>
            <a:ext cx="2243887" cy="247348"/>
            <a:chOff x="1193334" y="4859476"/>
            <a:chExt cx="3150690" cy="347306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FC81195-B650-D214-E7FC-62C50900F60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8CFDE7-DCD8-CF12-0852-7645661C1649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C03788A-5F2F-0E54-BF05-E952ED1EFCB3}"/>
              </a:ext>
            </a:extLst>
          </p:cNvPr>
          <p:cNvSpPr txBox="1"/>
          <p:nvPr/>
        </p:nvSpPr>
        <p:spPr>
          <a:xfrm>
            <a:off x="4363152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50" name="그래픽 49" descr="댓글 추가 단색으로 채워진">
            <a:extLst>
              <a:ext uri="{FF2B5EF4-FFF2-40B4-BE49-F238E27FC236}">
                <a16:creationId xmlns:a16="http://schemas.microsoft.com/office/drawing/2014/main" id="{5C420EF3-70C6-241A-11D7-8DDF15F48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4345" y="722697"/>
            <a:ext cx="491510" cy="4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96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다른 이용자 상세페이지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224DAED-E47F-D48D-7820-1CAB0B592B40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4C28F-1F49-2532-AB73-3DD3028A09C9}"/>
              </a:ext>
            </a:extLst>
          </p:cNvPr>
          <p:cNvSpPr txBox="1"/>
          <p:nvPr/>
        </p:nvSpPr>
        <p:spPr>
          <a:xfrm>
            <a:off x="1979340" y="33854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8A6B5-E82A-EE74-83E7-7A9F8B2D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83" y="2070119"/>
            <a:ext cx="976447" cy="1258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9349A-CE70-6EC9-FD02-D5C8995AFBB5}"/>
              </a:ext>
            </a:extLst>
          </p:cNvPr>
          <p:cNvSpPr txBox="1"/>
          <p:nvPr/>
        </p:nvSpPr>
        <p:spPr>
          <a:xfrm>
            <a:off x="1726065" y="3694523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84F5-6FF8-3918-6B55-6184E7917990}"/>
              </a:ext>
            </a:extLst>
          </p:cNvPr>
          <p:cNvSpPr txBox="1"/>
          <p:nvPr/>
        </p:nvSpPr>
        <p:spPr>
          <a:xfrm>
            <a:off x="1880576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3F84C0-EB82-DFB2-0515-DFF4DB2ED3C6}"/>
              </a:ext>
            </a:extLst>
          </p:cNvPr>
          <p:cNvGrpSpPr/>
          <p:nvPr/>
        </p:nvGrpSpPr>
        <p:grpSpPr>
          <a:xfrm>
            <a:off x="1193335" y="5108621"/>
            <a:ext cx="2243887" cy="247348"/>
            <a:chOff x="1193334" y="4859476"/>
            <a:chExt cx="3150690" cy="34730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685A85C-D472-5925-9366-C4122233192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B4525E-9B17-BB8D-9BAE-EA3BC7CB18C2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5B587D-7F68-7970-1223-3F37942567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31" name="그래픽 30" descr="배지 체크 표시1 단색으로 채워진">
            <a:extLst>
              <a:ext uri="{FF2B5EF4-FFF2-40B4-BE49-F238E27FC236}">
                <a16:creationId xmlns:a16="http://schemas.microsoft.com/office/drawing/2014/main" id="{A6F0A847-FC3E-3B59-E93F-766482F23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0450" y="772029"/>
            <a:ext cx="233363" cy="233363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809EA44-3B63-E69D-2232-C5D50DFF0E85}"/>
              </a:ext>
            </a:extLst>
          </p:cNvPr>
          <p:cNvCxnSpPr>
            <a:cxnSpLocks/>
          </p:cNvCxnSpPr>
          <p:nvPr/>
        </p:nvCxnSpPr>
        <p:spPr>
          <a:xfrm>
            <a:off x="2878945" y="5242434"/>
            <a:ext cx="1433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879FDE-E0E3-8488-CBAA-63DB47A9F293}"/>
              </a:ext>
            </a:extLst>
          </p:cNvPr>
          <p:cNvSpPr/>
          <p:nvPr/>
        </p:nvSpPr>
        <p:spPr>
          <a:xfrm>
            <a:off x="645934" y="641765"/>
            <a:ext cx="3351392" cy="437928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DE6DB6-E1AC-DE2F-0292-E18B3697D896}"/>
              </a:ext>
            </a:extLst>
          </p:cNvPr>
          <p:cNvSpPr/>
          <p:nvPr/>
        </p:nvSpPr>
        <p:spPr>
          <a:xfrm>
            <a:off x="645934" y="5571412"/>
            <a:ext cx="3351392" cy="87572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0A80C1-ECA8-DA49-44E1-9DF3390C48EC}"/>
              </a:ext>
            </a:extLst>
          </p:cNvPr>
          <p:cNvSpPr/>
          <p:nvPr/>
        </p:nvSpPr>
        <p:spPr>
          <a:xfrm>
            <a:off x="4635421" y="134280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567C2AC-3190-9E05-B659-F3D8796F0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442366" y="1627810"/>
            <a:ext cx="771869" cy="99513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B0B5586-C888-9891-B5F9-3579FEA503A5}"/>
              </a:ext>
            </a:extLst>
          </p:cNvPr>
          <p:cNvSpPr txBox="1"/>
          <p:nvPr/>
        </p:nvSpPr>
        <p:spPr>
          <a:xfrm>
            <a:off x="4573186" y="1090090"/>
            <a:ext cx="19319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티켓을 통해 근육을 빼앗을 경우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1E5B09-BFDF-06FB-7A39-42E8A77B45E3}"/>
              </a:ext>
            </a:extLst>
          </p:cNvPr>
          <p:cNvSpPr/>
          <p:nvPr/>
        </p:nvSpPr>
        <p:spPr>
          <a:xfrm>
            <a:off x="4635421" y="364758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C5FEB3-836F-A386-3001-F7C4F0E3AFFA}"/>
              </a:ext>
            </a:extLst>
          </p:cNvPr>
          <p:cNvSpPr txBox="1"/>
          <p:nvPr/>
        </p:nvSpPr>
        <p:spPr>
          <a:xfrm>
            <a:off x="4573186" y="3394870"/>
            <a:ext cx="18165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사용 가능한 티켓이 없는 경우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6A849-597B-BF26-20AE-BA8FDDFA839B}"/>
              </a:ext>
            </a:extLst>
          </p:cNvPr>
          <p:cNvSpPr txBox="1"/>
          <p:nvPr/>
        </p:nvSpPr>
        <p:spPr>
          <a:xfrm>
            <a:off x="5176604" y="4120316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사용 가능한 티켓이 없습니다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258A670-05D4-2A9F-93C0-CDAF96789300}"/>
              </a:ext>
            </a:extLst>
          </p:cNvPr>
          <p:cNvGrpSpPr/>
          <p:nvPr/>
        </p:nvGrpSpPr>
        <p:grpSpPr>
          <a:xfrm>
            <a:off x="4958894" y="4689808"/>
            <a:ext cx="2007500" cy="247348"/>
            <a:chOff x="1193334" y="4859476"/>
            <a:chExt cx="3150690" cy="347306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BEA9F2B-0EC7-B436-A86C-DECB40255F09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BE70044-208C-2E2F-4494-E61244592E85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405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2CDCC5-108C-EC84-A806-0AD744B4975F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1676D-BFAF-59D2-2F25-BE2498C26E1F}"/>
              </a:ext>
            </a:extLst>
          </p:cNvPr>
          <p:cNvSpPr txBox="1"/>
          <p:nvPr/>
        </p:nvSpPr>
        <p:spPr>
          <a:xfrm>
            <a:off x="1671996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74F4F-8373-4D13-7F08-06ADA347F4BD}"/>
              </a:ext>
            </a:extLst>
          </p:cNvPr>
          <p:cNvSpPr txBox="1"/>
          <p:nvPr/>
        </p:nvSpPr>
        <p:spPr>
          <a:xfrm>
            <a:off x="612409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7BDE28-DEBE-ED9C-68A1-17968EB2C8EC}"/>
              </a:ext>
            </a:extLst>
          </p:cNvPr>
          <p:cNvCxnSpPr/>
          <p:nvPr/>
        </p:nvCxnSpPr>
        <p:spPr>
          <a:xfrm>
            <a:off x="639583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66EACAC-3049-A66C-6836-23F5723B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pic>
        <p:nvPicPr>
          <p:cNvPr id="29" name="그래픽 28" descr="보디빌더  윤곽선">
            <a:extLst>
              <a:ext uri="{FF2B5EF4-FFF2-40B4-BE49-F238E27FC236}">
                <a16:creationId xmlns:a16="http://schemas.microsoft.com/office/drawing/2014/main" id="{F5B0D6F3-BAC8-B77E-EA3C-9EACBFE27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6931" y="5826984"/>
            <a:ext cx="311151" cy="31115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761AFD0-0D1D-DC73-7C44-B8917C7EA466}"/>
              </a:ext>
            </a:extLst>
          </p:cNvPr>
          <p:cNvSpPr txBox="1"/>
          <p:nvPr/>
        </p:nvSpPr>
        <p:spPr>
          <a:xfrm>
            <a:off x="2884345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32" name="그래픽 31" descr="남자와 여자 윤곽선">
            <a:extLst>
              <a:ext uri="{FF2B5EF4-FFF2-40B4-BE49-F238E27FC236}">
                <a16:creationId xmlns:a16="http://schemas.microsoft.com/office/drawing/2014/main" id="{77B9AED0-FDA7-A1D5-930E-347E733D44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0674" y="5848100"/>
            <a:ext cx="311150" cy="311150"/>
          </a:xfrm>
          <a:prstGeom prst="rect">
            <a:avLst/>
          </a:prstGeom>
        </p:spPr>
      </p:pic>
      <p:pic>
        <p:nvPicPr>
          <p:cNvPr id="34" name="그래픽 33" descr="종 단색으로 채워진">
            <a:extLst>
              <a:ext uri="{FF2B5EF4-FFF2-40B4-BE49-F238E27FC236}">
                <a16:creationId xmlns:a16="http://schemas.microsoft.com/office/drawing/2014/main" id="{EB2640B7-7167-DB82-911D-7D870F897E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693" y="5838418"/>
            <a:ext cx="320832" cy="320832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2227F-0886-D32A-ACEC-F569EF0DE6A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D1EEE7-252E-D133-8D45-13046FEB1EEB}"/>
              </a:ext>
            </a:extLst>
          </p:cNvPr>
          <p:cNvSpPr txBox="1"/>
          <p:nvPr/>
        </p:nvSpPr>
        <p:spPr>
          <a:xfrm>
            <a:off x="5293189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1332D0-17B8-4686-71D4-4F3E854FA687}"/>
              </a:ext>
            </a:extLst>
          </p:cNvPr>
          <p:cNvSpPr txBox="1"/>
          <p:nvPr/>
        </p:nvSpPr>
        <p:spPr>
          <a:xfrm>
            <a:off x="4233602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14209E8-C99A-CCB3-CB7C-C5BBEF6B0752}"/>
              </a:ext>
            </a:extLst>
          </p:cNvPr>
          <p:cNvCxnSpPr/>
          <p:nvPr/>
        </p:nvCxnSpPr>
        <p:spPr>
          <a:xfrm>
            <a:off x="4260776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23" y="671642"/>
            <a:ext cx="876300" cy="520700"/>
          </a:xfrm>
          <a:prstGeom prst="rect">
            <a:avLst/>
          </a:prstGeom>
        </p:spPr>
      </p:pic>
      <p:pic>
        <p:nvPicPr>
          <p:cNvPr id="40" name="그래픽 39" descr="보디빌더  윤곽선">
            <a:extLst>
              <a:ext uri="{FF2B5EF4-FFF2-40B4-BE49-F238E27FC236}">
                <a16:creationId xmlns:a16="http://schemas.microsoft.com/office/drawing/2014/main" id="{FF090C61-655B-4CF9-88C1-2EE8025BC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8124" y="5826984"/>
            <a:ext cx="311151" cy="3111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C660DF5-F865-0444-3292-5787828BDA5E}"/>
              </a:ext>
            </a:extLst>
          </p:cNvPr>
          <p:cNvSpPr txBox="1"/>
          <p:nvPr/>
        </p:nvSpPr>
        <p:spPr>
          <a:xfrm>
            <a:off x="6505538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42" name="그래픽 41" descr="남자와 여자 윤곽선">
            <a:extLst>
              <a:ext uri="{FF2B5EF4-FFF2-40B4-BE49-F238E27FC236}">
                <a16:creationId xmlns:a16="http://schemas.microsoft.com/office/drawing/2014/main" id="{DAB7FD06-D16F-5701-2AF1-5504C65ED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1867" y="5848100"/>
            <a:ext cx="311150" cy="311150"/>
          </a:xfrm>
          <a:prstGeom prst="rect">
            <a:avLst/>
          </a:prstGeom>
        </p:spPr>
      </p:pic>
      <p:pic>
        <p:nvPicPr>
          <p:cNvPr id="43" name="그래픽 42" descr="종 단색으로 채워진">
            <a:extLst>
              <a:ext uri="{FF2B5EF4-FFF2-40B4-BE49-F238E27FC236}">
                <a16:creationId xmlns:a16="http://schemas.microsoft.com/office/drawing/2014/main" id="{3A452C57-ABE5-004B-A90B-E8EF276067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2886" y="5838418"/>
            <a:ext cx="320832" cy="32083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5CBA315-2EE4-FCF7-BBAF-5D77F1BF58F1}"/>
              </a:ext>
            </a:extLst>
          </p:cNvPr>
          <p:cNvSpPr txBox="1"/>
          <p:nvPr/>
        </p:nvSpPr>
        <p:spPr>
          <a:xfrm>
            <a:off x="1477549" y="2907887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아직 소식이 없습니다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A26167D-4941-E52A-1BBA-FA4B90FE8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56" y="2360007"/>
            <a:ext cx="876300" cy="5207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40F327E-EE68-C473-C196-17E489735500}"/>
              </a:ext>
            </a:extLst>
          </p:cNvPr>
          <p:cNvSpPr txBox="1"/>
          <p:nvPr/>
        </p:nvSpPr>
        <p:spPr>
          <a:xfrm>
            <a:off x="4710928" y="1356486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35332F-E60B-9C80-67E4-BEE8AC7B29D0}"/>
              </a:ext>
            </a:extLst>
          </p:cNvPr>
          <p:cNvSpPr txBox="1"/>
          <p:nvPr/>
        </p:nvSpPr>
        <p:spPr>
          <a:xfrm>
            <a:off x="63958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알림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36CAA2B1-9848-88F1-32DD-2389E73EF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0377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9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9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9CFD0D-2988-4F69-CBB0-3CCE6EF2A4BB}"/>
              </a:ext>
            </a:extLst>
          </p:cNvPr>
          <p:cNvSpPr txBox="1"/>
          <p:nvPr/>
        </p:nvSpPr>
        <p:spPr>
          <a:xfrm>
            <a:off x="6825609" y="1457389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68A00-70E6-1669-5674-2D93AA074800}"/>
              </a:ext>
            </a:extLst>
          </p:cNvPr>
          <p:cNvSpPr txBox="1"/>
          <p:nvPr/>
        </p:nvSpPr>
        <p:spPr>
          <a:xfrm>
            <a:off x="4710928" y="1542363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63F8A-F273-3BB4-9613-181E912815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1085" y="1419957"/>
            <a:ext cx="189886" cy="244812"/>
          </a:xfrm>
          <a:prstGeom prst="rect">
            <a:avLst/>
          </a:prstGeom>
        </p:spPr>
      </p:pic>
      <p:cxnSp>
        <p:nvCxnSpPr>
          <p:cNvPr id="9" name="직선 연결선 14">
            <a:extLst>
              <a:ext uri="{FF2B5EF4-FFF2-40B4-BE49-F238E27FC236}">
                <a16:creationId xmlns:a16="http://schemas.microsoft.com/office/drawing/2014/main" id="{F306B625-0E40-CAEB-B4AD-3D0B36E02A33}"/>
              </a:ext>
            </a:extLst>
          </p:cNvPr>
          <p:cNvCxnSpPr>
            <a:cxnSpLocks/>
          </p:cNvCxnSpPr>
          <p:nvPr/>
        </p:nvCxnSpPr>
        <p:spPr>
          <a:xfrm>
            <a:off x="4517480" y="1894696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FB4B83-84E5-AFEA-B17B-D93F89674C6E}"/>
              </a:ext>
            </a:extLst>
          </p:cNvPr>
          <p:cNvSpPr txBox="1"/>
          <p:nvPr/>
        </p:nvSpPr>
        <p:spPr>
          <a:xfrm>
            <a:off x="4710928" y="2016198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FAB02-D727-5929-8585-1783AECD7E9A}"/>
              </a:ext>
            </a:extLst>
          </p:cNvPr>
          <p:cNvSpPr txBox="1"/>
          <p:nvPr/>
        </p:nvSpPr>
        <p:spPr>
          <a:xfrm>
            <a:off x="6825609" y="2117101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C2E2D-8757-CC5A-46AB-59215943D35E}"/>
              </a:ext>
            </a:extLst>
          </p:cNvPr>
          <p:cNvSpPr txBox="1"/>
          <p:nvPr/>
        </p:nvSpPr>
        <p:spPr>
          <a:xfrm>
            <a:off x="4710928" y="2202075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03D69C9-0513-0D73-907B-277FF9E213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1085" y="2079669"/>
            <a:ext cx="189886" cy="244812"/>
          </a:xfrm>
          <a:prstGeom prst="rect">
            <a:avLst/>
          </a:prstGeom>
        </p:spPr>
      </p:pic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61FCC176-5479-FC9F-B828-A63C03891BEB}"/>
              </a:ext>
            </a:extLst>
          </p:cNvPr>
          <p:cNvCxnSpPr>
            <a:cxnSpLocks/>
          </p:cNvCxnSpPr>
          <p:nvPr/>
        </p:nvCxnSpPr>
        <p:spPr>
          <a:xfrm>
            <a:off x="4517480" y="2554408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0C597E-7432-F760-EF87-CC6680579D5D}"/>
              </a:ext>
            </a:extLst>
          </p:cNvPr>
          <p:cNvSpPr txBox="1"/>
          <p:nvPr/>
        </p:nvSpPr>
        <p:spPr>
          <a:xfrm>
            <a:off x="4710928" y="2678527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4B08B7-5DFD-3B02-69E8-CE0D910167E2}"/>
              </a:ext>
            </a:extLst>
          </p:cNvPr>
          <p:cNvSpPr txBox="1"/>
          <p:nvPr/>
        </p:nvSpPr>
        <p:spPr>
          <a:xfrm>
            <a:off x="6825609" y="277943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5973C-807A-9B19-EED5-D4B2FEA23148}"/>
              </a:ext>
            </a:extLst>
          </p:cNvPr>
          <p:cNvSpPr txBox="1"/>
          <p:nvPr/>
        </p:nvSpPr>
        <p:spPr>
          <a:xfrm>
            <a:off x="4710928" y="2864404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E7CF7F6-3AB7-E34D-8F9B-33F03D920D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1085" y="2741998"/>
            <a:ext cx="189886" cy="244812"/>
          </a:xfrm>
          <a:prstGeom prst="rect">
            <a:avLst/>
          </a:prstGeom>
        </p:spPr>
      </p:pic>
      <p:cxnSp>
        <p:nvCxnSpPr>
          <p:cNvPr id="21" name="직선 연결선 14">
            <a:extLst>
              <a:ext uri="{FF2B5EF4-FFF2-40B4-BE49-F238E27FC236}">
                <a16:creationId xmlns:a16="http://schemas.microsoft.com/office/drawing/2014/main" id="{FE2DE418-B3D3-5AA1-C31F-74848BE4A359}"/>
              </a:ext>
            </a:extLst>
          </p:cNvPr>
          <p:cNvCxnSpPr>
            <a:cxnSpLocks/>
          </p:cNvCxnSpPr>
          <p:nvPr/>
        </p:nvCxnSpPr>
        <p:spPr>
          <a:xfrm>
            <a:off x="4517480" y="3216737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D48553-50E2-9E06-9CCC-9C8680B0E694}"/>
              </a:ext>
            </a:extLst>
          </p:cNvPr>
          <p:cNvSpPr txBox="1"/>
          <p:nvPr/>
        </p:nvSpPr>
        <p:spPr>
          <a:xfrm>
            <a:off x="4710928" y="3339970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근손실</a:t>
            </a:r>
            <a:r>
              <a:rPr lang="ko-KR" altLang="en-US" sz="900" b="1" dirty="0"/>
              <a:t> 발생했습니다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99763E-AF74-93BA-675F-4285586D52C4}"/>
              </a:ext>
            </a:extLst>
          </p:cNvPr>
          <p:cNvSpPr txBox="1"/>
          <p:nvPr/>
        </p:nvSpPr>
        <p:spPr>
          <a:xfrm>
            <a:off x="6883317" y="3440873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한달 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4F3961-8DE9-D600-17C0-733FFFD6D858}"/>
              </a:ext>
            </a:extLst>
          </p:cNvPr>
          <p:cNvSpPr txBox="1"/>
          <p:nvPr/>
        </p:nvSpPr>
        <p:spPr>
          <a:xfrm>
            <a:off x="4710928" y="3525847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최근 운동 날짜부터 일주일이 지났어요</a:t>
            </a:r>
            <a:endParaRPr lang="en-US" altLang="ko-KR" sz="9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F02C9E8-D074-8DBE-E1A3-1E72A601A2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1085" y="3403441"/>
            <a:ext cx="189886" cy="244812"/>
          </a:xfrm>
          <a:prstGeom prst="rect">
            <a:avLst/>
          </a:prstGeom>
        </p:spPr>
      </p:pic>
      <p:cxnSp>
        <p:nvCxnSpPr>
          <p:cNvPr id="26" name="직선 연결선 14">
            <a:extLst>
              <a:ext uri="{FF2B5EF4-FFF2-40B4-BE49-F238E27FC236}">
                <a16:creationId xmlns:a16="http://schemas.microsoft.com/office/drawing/2014/main" id="{6B76ED92-4B1A-725E-6131-B4C4E4D012DA}"/>
              </a:ext>
            </a:extLst>
          </p:cNvPr>
          <p:cNvCxnSpPr>
            <a:cxnSpLocks/>
          </p:cNvCxnSpPr>
          <p:nvPr/>
        </p:nvCxnSpPr>
        <p:spPr>
          <a:xfrm>
            <a:off x="4517480" y="3878180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C6B1DB-95DE-1EF6-FA73-8130F72321FC}"/>
              </a:ext>
            </a:extLst>
          </p:cNvPr>
          <p:cNvSpPr txBox="1"/>
          <p:nvPr/>
        </p:nvSpPr>
        <p:spPr>
          <a:xfrm>
            <a:off x="4826675" y="491023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어느정도 </a:t>
            </a:r>
            <a:r>
              <a:rPr lang="ko-KR" altLang="en-US" sz="900" b="1" dirty="0" err="1"/>
              <a:t>쌓였을때</a:t>
            </a:r>
            <a:r>
              <a:rPr lang="ko-KR" altLang="en-US" sz="900" b="1" dirty="0"/>
              <a:t> 데이트 삭제할 것인지</a:t>
            </a:r>
            <a:endParaRPr lang="en-US" altLang="ko-KR" sz="900" b="1" dirty="0"/>
          </a:p>
          <a:p>
            <a:r>
              <a:rPr lang="en-US" altLang="ko-KR" sz="900" b="1" dirty="0"/>
              <a:t>(</a:t>
            </a:r>
            <a:r>
              <a:rPr lang="ko-KR" altLang="en-US" sz="900" b="1" dirty="0"/>
              <a:t>한달</a:t>
            </a:r>
            <a:r>
              <a:rPr lang="en-US" altLang="ko-KR" sz="900" b="1" dirty="0"/>
              <a:t>)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770473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2CDCC5-108C-EC84-A806-0AD744B4975F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1676D-BFAF-59D2-2F25-BE2498C26E1F}"/>
              </a:ext>
            </a:extLst>
          </p:cNvPr>
          <p:cNvSpPr txBox="1"/>
          <p:nvPr/>
        </p:nvSpPr>
        <p:spPr>
          <a:xfrm>
            <a:off x="1671996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74F4F-8373-4D13-7F08-06ADA347F4BD}"/>
              </a:ext>
            </a:extLst>
          </p:cNvPr>
          <p:cNvSpPr txBox="1"/>
          <p:nvPr/>
        </p:nvSpPr>
        <p:spPr>
          <a:xfrm>
            <a:off x="612409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7BDE28-DEBE-ED9C-68A1-17968EB2C8EC}"/>
              </a:ext>
            </a:extLst>
          </p:cNvPr>
          <p:cNvCxnSpPr/>
          <p:nvPr/>
        </p:nvCxnSpPr>
        <p:spPr>
          <a:xfrm>
            <a:off x="639583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61AFD0-0D1D-DC73-7C44-B8917C7EA466}"/>
              </a:ext>
            </a:extLst>
          </p:cNvPr>
          <p:cNvSpPr txBox="1"/>
          <p:nvPr/>
        </p:nvSpPr>
        <p:spPr>
          <a:xfrm>
            <a:off x="2884345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32" name="그래픽 31" descr="남자와 여자 윤곽선">
            <a:extLst>
              <a:ext uri="{FF2B5EF4-FFF2-40B4-BE49-F238E27FC236}">
                <a16:creationId xmlns:a16="http://schemas.microsoft.com/office/drawing/2014/main" id="{77B9AED0-FDA7-A1D5-930E-347E733D4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0674" y="5848100"/>
            <a:ext cx="311150" cy="31115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2227F-0886-D32A-ACEC-F569EF0DE6A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D1EEE7-252E-D133-8D45-13046FEB1EEB}"/>
              </a:ext>
            </a:extLst>
          </p:cNvPr>
          <p:cNvSpPr txBox="1"/>
          <p:nvPr/>
        </p:nvSpPr>
        <p:spPr>
          <a:xfrm>
            <a:off x="5293189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1332D0-17B8-4686-71D4-4F3E854FA687}"/>
              </a:ext>
            </a:extLst>
          </p:cNvPr>
          <p:cNvSpPr txBox="1"/>
          <p:nvPr/>
        </p:nvSpPr>
        <p:spPr>
          <a:xfrm>
            <a:off x="4233602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14209E8-C99A-CCB3-CB7C-C5BBEF6B0752}"/>
              </a:ext>
            </a:extLst>
          </p:cNvPr>
          <p:cNvCxnSpPr/>
          <p:nvPr/>
        </p:nvCxnSpPr>
        <p:spPr>
          <a:xfrm>
            <a:off x="4260776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323" y="671642"/>
            <a:ext cx="876300" cy="520700"/>
          </a:xfrm>
          <a:prstGeom prst="rect">
            <a:avLst/>
          </a:prstGeom>
        </p:spPr>
      </p:pic>
      <p:pic>
        <p:nvPicPr>
          <p:cNvPr id="40" name="그래픽 39" descr="보디빌더  윤곽선">
            <a:extLst>
              <a:ext uri="{FF2B5EF4-FFF2-40B4-BE49-F238E27FC236}">
                <a16:creationId xmlns:a16="http://schemas.microsoft.com/office/drawing/2014/main" id="{FF090C61-655B-4CF9-88C1-2EE8025BC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8124" y="5826984"/>
            <a:ext cx="311151" cy="3111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C660DF5-F865-0444-3292-5787828BDA5E}"/>
              </a:ext>
            </a:extLst>
          </p:cNvPr>
          <p:cNvSpPr txBox="1"/>
          <p:nvPr/>
        </p:nvSpPr>
        <p:spPr>
          <a:xfrm>
            <a:off x="6505538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42" name="그래픽 41" descr="남자와 여자 윤곽선">
            <a:extLst>
              <a:ext uri="{FF2B5EF4-FFF2-40B4-BE49-F238E27FC236}">
                <a16:creationId xmlns:a16="http://schemas.microsoft.com/office/drawing/2014/main" id="{DAB7FD06-D16F-5701-2AF1-5504C65E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1867" y="5848100"/>
            <a:ext cx="311150" cy="3111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5A17A1-2AFD-4DD5-3905-63AB140A4766}"/>
              </a:ext>
            </a:extLst>
          </p:cNvPr>
          <p:cNvSpPr/>
          <p:nvPr/>
        </p:nvSpPr>
        <p:spPr>
          <a:xfrm flipV="1">
            <a:off x="1193334" y="4316884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32FD6-C6C0-1FDA-FB10-BF57263C7FC3}"/>
              </a:ext>
            </a:extLst>
          </p:cNvPr>
          <p:cNvSpPr txBox="1"/>
          <p:nvPr/>
        </p:nvSpPr>
        <p:spPr>
          <a:xfrm>
            <a:off x="1839829" y="211379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User_name</a:t>
            </a:r>
            <a:endParaRPr lang="ko-KR" altLang="en-US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A72885-AC66-C41B-0DAD-A27C0FFDF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283" y="2459376"/>
            <a:ext cx="976447" cy="12588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D33F6DE-EEF0-8674-77A5-06FE433F0EC7}"/>
              </a:ext>
            </a:extLst>
          </p:cNvPr>
          <p:cNvSpPr/>
          <p:nvPr/>
        </p:nvSpPr>
        <p:spPr>
          <a:xfrm flipV="1">
            <a:off x="1193335" y="4316884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32F4B-C2FE-3DAA-DDF5-7343F624FC7A}"/>
              </a:ext>
            </a:extLst>
          </p:cNvPr>
          <p:cNvSpPr txBox="1"/>
          <p:nvPr/>
        </p:nvSpPr>
        <p:spPr>
          <a:xfrm>
            <a:off x="3081561" y="396423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X 2</a:t>
            </a:r>
            <a:endParaRPr lang="ko-KR" altLang="en-US" sz="12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36E6B1-8C74-7F2B-B509-6038E19653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8417" y="3931589"/>
            <a:ext cx="399344" cy="3422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F3BB13-B589-6E27-FFA8-ADEDE1143D60}"/>
              </a:ext>
            </a:extLst>
          </p:cNvPr>
          <p:cNvSpPr txBox="1"/>
          <p:nvPr/>
        </p:nvSpPr>
        <p:spPr>
          <a:xfrm>
            <a:off x="2271502" y="3987320"/>
            <a:ext cx="637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근육 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3E088-0C7D-C43B-A416-14B011680B91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15" name="그래픽 14" descr="단일 톱니바퀴 윤곽선">
            <a:extLst>
              <a:ext uri="{FF2B5EF4-FFF2-40B4-BE49-F238E27FC236}">
                <a16:creationId xmlns:a16="http://schemas.microsoft.com/office/drawing/2014/main" id="{366D8C27-224A-BDE1-2EBC-19BF84DBEF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600873-D7E5-B396-D8CF-18B198FCEEAA}"/>
              </a:ext>
            </a:extLst>
          </p:cNvPr>
          <p:cNvGrpSpPr/>
          <p:nvPr/>
        </p:nvGrpSpPr>
        <p:grpSpPr>
          <a:xfrm>
            <a:off x="1193335" y="4691652"/>
            <a:ext cx="2243887" cy="247348"/>
            <a:chOff x="1193334" y="4859476"/>
            <a:chExt cx="3150690" cy="347306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1C4AD1A-EC6C-3E04-F4D6-532104E74FC4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8D8F1B-ED43-D178-D9C4-689A0E903489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25F39A8-F816-EE8B-A0E6-05F5DED26ED9}"/>
              </a:ext>
            </a:extLst>
          </p:cNvPr>
          <p:cNvCxnSpPr/>
          <p:nvPr/>
        </p:nvCxnSpPr>
        <p:spPr>
          <a:xfrm>
            <a:off x="639583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2CF77B-E330-E9CF-6453-6768F853540E}"/>
              </a:ext>
            </a:extLst>
          </p:cNvPr>
          <p:cNvGrpSpPr/>
          <p:nvPr/>
        </p:nvGrpSpPr>
        <p:grpSpPr>
          <a:xfrm>
            <a:off x="1193335" y="501144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31C0127-3471-FC37-5BE4-1BD2410F54F9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4E6665-AE4D-D1F5-A594-87ADEE121132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기록 확인하기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3E86FF1-60E3-D925-E82B-D2A1018A0279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DE278D-2E25-59B7-1E56-D0D06D8D5230}"/>
              </a:ext>
            </a:extLst>
          </p:cNvPr>
          <p:cNvGrpSpPr/>
          <p:nvPr/>
        </p:nvGrpSpPr>
        <p:grpSpPr>
          <a:xfrm>
            <a:off x="4737980" y="1452789"/>
            <a:ext cx="2243887" cy="247348"/>
            <a:chOff x="1193334" y="4859476"/>
            <a:chExt cx="3150690" cy="34730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B83299-8205-EDFF-2FF8-8F1149028F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F55E6E-9342-A4A2-6F31-34E795A6A8B7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1EDD81-E32E-2053-A2A4-49E9279A2219}"/>
              </a:ext>
            </a:extLst>
          </p:cNvPr>
          <p:cNvGrpSpPr/>
          <p:nvPr/>
        </p:nvGrpSpPr>
        <p:grpSpPr>
          <a:xfrm>
            <a:off x="4737980" y="1776518"/>
            <a:ext cx="2243887" cy="247348"/>
            <a:chOff x="1193334" y="4859476"/>
            <a:chExt cx="3150690" cy="34730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C77F2AC-A8AA-DA65-10EB-A62B00B173F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5C2B0F-F273-89D1-326B-D7D2495F8881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0589B4D-CD59-5915-9479-AF3072D4F5D4}"/>
              </a:ext>
            </a:extLst>
          </p:cNvPr>
          <p:cNvGrpSpPr/>
          <p:nvPr/>
        </p:nvGrpSpPr>
        <p:grpSpPr>
          <a:xfrm>
            <a:off x="4737980" y="2112232"/>
            <a:ext cx="2243887" cy="247348"/>
            <a:chOff x="1193334" y="4859476"/>
            <a:chExt cx="3150690" cy="347306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C14FB44-106C-8A05-8D82-082B7F0BF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DBA1BA-65B8-F3D7-8005-96C85936B48A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1AA098-DB03-99B3-1B87-FA8B3FA7A7AB}"/>
              </a:ext>
            </a:extLst>
          </p:cNvPr>
          <p:cNvGrpSpPr/>
          <p:nvPr/>
        </p:nvGrpSpPr>
        <p:grpSpPr>
          <a:xfrm>
            <a:off x="4737980" y="2434234"/>
            <a:ext cx="2243887" cy="247348"/>
            <a:chOff x="1193334" y="4859476"/>
            <a:chExt cx="3150690" cy="34730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2BF06F8-3BA2-9BB1-5A5B-D48F4C1F738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FE248E-E1D4-098B-3247-07C7FB3AC0A5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59" name="그래픽 58" descr="종 윤곽선">
            <a:extLst>
              <a:ext uri="{FF2B5EF4-FFF2-40B4-BE49-F238E27FC236}">
                <a16:creationId xmlns:a16="http://schemas.microsoft.com/office/drawing/2014/main" id="{C7721AC0-217D-5B1E-83F2-403E8A32CE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78900" y="5835634"/>
            <a:ext cx="311150" cy="311150"/>
          </a:xfrm>
          <a:prstGeom prst="rect">
            <a:avLst/>
          </a:prstGeom>
        </p:spPr>
      </p:pic>
      <p:pic>
        <p:nvPicPr>
          <p:cNvPr id="60" name="그래픽 59" descr="종 윤곽선">
            <a:extLst>
              <a:ext uri="{FF2B5EF4-FFF2-40B4-BE49-F238E27FC236}">
                <a16:creationId xmlns:a16="http://schemas.microsoft.com/office/drawing/2014/main" id="{B1677314-79B4-3059-B207-A041B9925F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6126" y="5835634"/>
            <a:ext cx="311150" cy="311150"/>
          </a:xfrm>
          <a:prstGeom prst="rect">
            <a:avLst/>
          </a:prstGeom>
        </p:spPr>
      </p:pic>
      <p:pic>
        <p:nvPicPr>
          <p:cNvPr id="61" name="그래픽 60" descr="보디빌더  단색으로 채워진">
            <a:extLst>
              <a:ext uri="{FF2B5EF4-FFF2-40B4-BE49-F238E27FC236}">
                <a16:creationId xmlns:a16="http://schemas.microsoft.com/office/drawing/2014/main" id="{FCA8CCFD-BEFD-B555-E50C-AB4DCD5A75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26714" y="5843040"/>
            <a:ext cx="311150" cy="311150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1D8D708-0591-210A-2029-8982E688771F}"/>
              </a:ext>
            </a:extLst>
          </p:cNvPr>
          <p:cNvCxnSpPr/>
          <p:nvPr/>
        </p:nvCxnSpPr>
        <p:spPr>
          <a:xfrm>
            <a:off x="3738892" y="1244600"/>
            <a:ext cx="72515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312B140-2126-E63B-E1D3-B16F4F7B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0377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15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15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4A9667-5AC3-431D-7DF3-7FE122ED6E4C}"/>
              </a:ext>
            </a:extLst>
          </p:cNvPr>
          <p:cNvSpPr txBox="1"/>
          <p:nvPr/>
        </p:nvSpPr>
        <p:spPr>
          <a:xfrm>
            <a:off x="4333245" y="79349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49291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0377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697156-A10F-3EA2-4FD1-533E7CDC431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517" y="671642"/>
            <a:ext cx="876300" cy="5207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DE278D-2E25-59B7-1E56-D0D06D8D5230}"/>
              </a:ext>
            </a:extLst>
          </p:cNvPr>
          <p:cNvGrpSpPr/>
          <p:nvPr/>
        </p:nvGrpSpPr>
        <p:grpSpPr>
          <a:xfrm>
            <a:off x="4867723" y="2295687"/>
            <a:ext cx="2243887" cy="247348"/>
            <a:chOff x="1193334" y="4859476"/>
            <a:chExt cx="3150690" cy="34730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B83299-8205-EDFF-2FF8-8F1149028F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F55E6E-9342-A4A2-6F31-34E795A6A8B7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닉네임에는 공백을 추가 할 수 없습니다</a:t>
              </a:r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4826087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새로운 닉네임을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입력해주세요</a:t>
            </a:r>
            <a:endParaRPr lang="en-US" altLang="ko-KR" sz="1400" b="1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79ACB47-4C8D-C07F-8419-3A597546B701}"/>
              </a:ext>
            </a:extLst>
          </p:cNvPr>
          <p:cNvGrpSpPr/>
          <p:nvPr/>
        </p:nvGrpSpPr>
        <p:grpSpPr>
          <a:xfrm>
            <a:off x="4853329" y="5939010"/>
            <a:ext cx="2243887" cy="247348"/>
            <a:chOff x="1193334" y="4859476"/>
            <a:chExt cx="3150690" cy="34730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2D20AD5-4E39-D5BF-D62E-2E7DFC6A8C65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684F05-8E5E-9DD8-330B-61E8752B908B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변경하기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8FB28A-6BE5-46F4-3B98-50B9789D124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E5F0DC-7404-D411-EEE8-3AB007DE0396}"/>
              </a:ext>
            </a:extLst>
          </p:cNvPr>
          <p:cNvSpPr txBox="1"/>
          <p:nvPr/>
        </p:nvSpPr>
        <p:spPr>
          <a:xfrm>
            <a:off x="1686471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758B6D-B8F3-BBF5-3CB5-326BA817B245}"/>
              </a:ext>
            </a:extLst>
          </p:cNvPr>
          <p:cNvSpPr txBox="1"/>
          <p:nvPr/>
        </p:nvSpPr>
        <p:spPr>
          <a:xfrm>
            <a:off x="626884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9F991FD-B7AB-9A35-129F-550D16753622}"/>
              </a:ext>
            </a:extLst>
          </p:cNvPr>
          <p:cNvCxnSpPr/>
          <p:nvPr/>
        </p:nvCxnSpPr>
        <p:spPr>
          <a:xfrm>
            <a:off x="654058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C1D5B5AD-368C-6A61-F730-B1C44CCA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pic>
        <p:nvPicPr>
          <p:cNvPr id="65" name="그래픽 64" descr="보디빌더  윤곽선">
            <a:extLst>
              <a:ext uri="{FF2B5EF4-FFF2-40B4-BE49-F238E27FC236}">
                <a16:creationId xmlns:a16="http://schemas.microsoft.com/office/drawing/2014/main" id="{0C126F88-3C95-537E-C75A-F5D0A219D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1406" y="5826984"/>
            <a:ext cx="311151" cy="311151"/>
          </a:xfrm>
          <a:prstGeom prst="rect">
            <a:avLst/>
          </a:prstGeom>
        </p:spPr>
      </p:pic>
      <p:pic>
        <p:nvPicPr>
          <p:cNvPr id="66" name="그래픽 65" descr="남자와 여자 윤곽선">
            <a:extLst>
              <a:ext uri="{FF2B5EF4-FFF2-40B4-BE49-F238E27FC236}">
                <a16:creationId xmlns:a16="http://schemas.microsoft.com/office/drawing/2014/main" id="{BBB0F541-6404-F9AE-0E83-326CB7BD2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5149" y="5848100"/>
            <a:ext cx="311150" cy="31115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B204412D-BCA8-8660-F515-BFEB83BBF07B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49FEB8A-8F58-3E65-CA36-BA83E84C2BAA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440DF1-E846-D0C7-FC2C-72EABD687617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7966068-059C-47E1-6943-EFEAC2AD11AE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5E2B6D5-691D-7920-A171-D51FDD0F08A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896585-775A-3385-C8F4-3D0AC5681250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A55F286-6993-C7E1-D8B8-917685AF553B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F1189A8-157E-146E-ED1B-BFC3BE79F75E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78D81D5-DA63-9A86-949B-99317325CA54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1C16740-2B28-2BF5-F84A-98A641DD2CC1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C26FA138-A96F-E80A-CABB-321AA1CAFCD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C3BDA3-8E74-F02D-501A-1905B7B8F9AD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79" name="그래픽 78" descr="종 윤곽선">
            <a:extLst>
              <a:ext uri="{FF2B5EF4-FFF2-40B4-BE49-F238E27FC236}">
                <a16:creationId xmlns:a16="http://schemas.microsoft.com/office/drawing/2014/main" id="{B55993FE-F9EC-C4E3-AB51-9E3BB815DE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182" y="5835634"/>
            <a:ext cx="311150" cy="311150"/>
          </a:xfrm>
          <a:prstGeom prst="rect">
            <a:avLst/>
          </a:prstGeom>
        </p:spPr>
      </p:pic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4AECA9D-B9FC-0257-7911-D2FC18125845}"/>
              </a:ext>
            </a:extLst>
          </p:cNvPr>
          <p:cNvCxnSpPr>
            <a:cxnSpLocks/>
          </p:cNvCxnSpPr>
          <p:nvPr/>
        </p:nvCxnSpPr>
        <p:spPr>
          <a:xfrm>
            <a:off x="3145291" y="155338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395B04D-C56D-E49A-AD93-D75C8272D25E}"/>
              </a:ext>
            </a:extLst>
          </p:cNvPr>
          <p:cNvSpPr txBox="1"/>
          <p:nvPr/>
        </p:nvSpPr>
        <p:spPr>
          <a:xfrm>
            <a:off x="2898820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43B34-007E-FCB9-65EE-07B670490232}"/>
              </a:ext>
            </a:extLst>
          </p:cNvPr>
          <p:cNvSpPr txBox="1"/>
          <p:nvPr/>
        </p:nvSpPr>
        <p:spPr>
          <a:xfrm>
            <a:off x="4826087" y="2615432"/>
            <a:ext cx="2268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CED59-DDD8-570E-D2BF-3B747E1CA0E4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 변경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2B940-3E32-FC76-3882-5F58D58B6051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A45F9-D904-4AEC-1A8A-FF11874316BB}"/>
              </a:ext>
            </a:extLst>
          </p:cNvPr>
          <p:cNvSpPr txBox="1"/>
          <p:nvPr/>
        </p:nvSpPr>
        <p:spPr>
          <a:xfrm>
            <a:off x="4375150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78400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A44F60-063A-7D16-92F1-1DBFC61C20D4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A8C91C0-2765-8670-029A-5500AE0E51B3}"/>
              </a:ext>
            </a:extLst>
          </p:cNvPr>
          <p:cNvSpPr/>
          <p:nvPr/>
        </p:nvSpPr>
        <p:spPr>
          <a:xfrm>
            <a:off x="4701060" y="1968018"/>
            <a:ext cx="2492832" cy="20651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23" y="671642"/>
            <a:ext cx="876300" cy="520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4558848" y="1341310"/>
            <a:ext cx="277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안녕하세요</a:t>
            </a:r>
            <a:r>
              <a:rPr lang="en-US" altLang="ko-KR" sz="1400" b="1" dirty="0"/>
              <a:t>!</a:t>
            </a:r>
          </a:p>
          <a:p>
            <a:pPr algn="ctr"/>
            <a:r>
              <a:rPr lang="ko-KR" altLang="en-US" sz="1400" b="1" dirty="0" err="1"/>
              <a:t>엔초비</a:t>
            </a:r>
            <a:r>
              <a:rPr lang="ko-KR" altLang="en-US" sz="1400" b="1" dirty="0"/>
              <a:t> 개발자를 소개합니다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F92E81-14D4-6F9A-8EA7-4728CE967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702" y="4337973"/>
            <a:ext cx="515665" cy="6648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00A563-E2C1-5744-DA5E-FC5DB4EFE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702" y="5096922"/>
            <a:ext cx="515665" cy="6648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88EC61-B146-C850-4884-6D5759962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702" y="5955477"/>
            <a:ext cx="515665" cy="664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6406D7-B87A-7394-BE22-8C7A994E07E3}"/>
              </a:ext>
            </a:extLst>
          </p:cNvPr>
          <p:cNvSpPr txBox="1"/>
          <p:nvPr/>
        </p:nvSpPr>
        <p:spPr>
          <a:xfrm>
            <a:off x="5083367" y="439987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1EECE-2BF9-E0F3-289B-D97CB003AACF}"/>
              </a:ext>
            </a:extLst>
          </p:cNvPr>
          <p:cNvSpPr txBox="1"/>
          <p:nvPr/>
        </p:nvSpPr>
        <p:spPr>
          <a:xfrm>
            <a:off x="5083367" y="476312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02720-D69E-0607-72D9-F625E5208F76}"/>
              </a:ext>
            </a:extLst>
          </p:cNvPr>
          <p:cNvSpPr txBox="1"/>
          <p:nvPr/>
        </p:nvSpPr>
        <p:spPr>
          <a:xfrm>
            <a:off x="1686471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91781D-89E9-0FAF-B8FC-36090E08FE6A}"/>
              </a:ext>
            </a:extLst>
          </p:cNvPr>
          <p:cNvSpPr txBox="1"/>
          <p:nvPr/>
        </p:nvSpPr>
        <p:spPr>
          <a:xfrm>
            <a:off x="626884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DB4F12-7EA9-A729-A409-4DF22AD264E4}"/>
              </a:ext>
            </a:extLst>
          </p:cNvPr>
          <p:cNvCxnSpPr/>
          <p:nvPr/>
        </p:nvCxnSpPr>
        <p:spPr>
          <a:xfrm>
            <a:off x="654058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A3B34754-84C2-C190-D50A-4859E0639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pic>
        <p:nvPicPr>
          <p:cNvPr id="23" name="그래픽 22" descr="보디빌더  윤곽선">
            <a:extLst>
              <a:ext uri="{FF2B5EF4-FFF2-40B4-BE49-F238E27FC236}">
                <a16:creationId xmlns:a16="http://schemas.microsoft.com/office/drawing/2014/main" id="{804D4446-FA5A-44E3-9EE4-BA303C580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61406" y="5826984"/>
            <a:ext cx="311151" cy="311151"/>
          </a:xfrm>
          <a:prstGeom prst="rect">
            <a:avLst/>
          </a:prstGeom>
        </p:spPr>
      </p:pic>
      <p:pic>
        <p:nvPicPr>
          <p:cNvPr id="25" name="그래픽 24" descr="남자와 여자 윤곽선">
            <a:extLst>
              <a:ext uri="{FF2B5EF4-FFF2-40B4-BE49-F238E27FC236}">
                <a16:creationId xmlns:a16="http://schemas.microsoft.com/office/drawing/2014/main" id="{B1AA5340-7BCD-B25C-4870-593CCB24E2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75149" y="5848100"/>
            <a:ext cx="311150" cy="31115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E51516-E248-0BCB-1F22-25523E561248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5EB1E67-5A38-3C2D-7931-3407AD7AC50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625683-C4FE-243F-0673-9096E397D110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3E24ACB-55E1-FF52-AAD7-BA579CE09860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ADDF6C1-596F-A935-4622-9DCB902C3238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3CA5CC-D3AA-A027-ED3D-CF6F52AD66F7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FC29F57-1F47-1E7C-052F-222750FF86F3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D80A53C-A060-745C-2BF6-74BBCD16D9B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33C390-BCFA-AFBB-5B54-0AA5159666D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D031AD-E8F0-7D63-AEEB-0EC0475DC5BB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30267D2-9966-483C-10E0-2A38A8D58A5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62F26E-D697-0529-7EFB-1933A32EE9D1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42" name="그래픽 41" descr="종 윤곽선">
            <a:extLst>
              <a:ext uri="{FF2B5EF4-FFF2-40B4-BE49-F238E27FC236}">
                <a16:creationId xmlns:a16="http://schemas.microsoft.com/office/drawing/2014/main" id="{D7267093-26E9-2E77-1011-26EC0D0B60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2182" y="5835634"/>
            <a:ext cx="311150" cy="311150"/>
          </a:xfrm>
          <a:prstGeom prst="rect">
            <a:avLst/>
          </a:prstGeom>
        </p:spPr>
      </p:pic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B55D52-221F-E218-1AC8-71AEA74B3444}"/>
              </a:ext>
            </a:extLst>
          </p:cNvPr>
          <p:cNvCxnSpPr>
            <a:cxnSpLocks/>
          </p:cNvCxnSpPr>
          <p:nvPr/>
        </p:nvCxnSpPr>
        <p:spPr>
          <a:xfrm>
            <a:off x="3145291" y="186453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F7A9FC2-BB69-1F30-B9F9-23F9270BB8DB}"/>
              </a:ext>
            </a:extLst>
          </p:cNvPr>
          <p:cNvSpPr txBox="1"/>
          <p:nvPr/>
        </p:nvSpPr>
        <p:spPr>
          <a:xfrm>
            <a:off x="2898820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2EB955-2A94-41BE-7033-8B8DD8BFCE79}"/>
              </a:ext>
            </a:extLst>
          </p:cNvPr>
          <p:cNvSpPr txBox="1"/>
          <p:nvPr/>
        </p:nvSpPr>
        <p:spPr>
          <a:xfrm>
            <a:off x="5083367" y="456395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기술스택</a:t>
            </a:r>
            <a:endParaRPr lang="ko-KR" altLang="en-US" sz="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056D3C-F90B-1496-AE60-F820E8C842BD}"/>
              </a:ext>
            </a:extLst>
          </p:cNvPr>
          <p:cNvSpPr txBox="1"/>
          <p:nvPr/>
        </p:nvSpPr>
        <p:spPr>
          <a:xfrm>
            <a:off x="5083367" y="516939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9D91BF-6ED0-AB55-975E-9C67112A043C}"/>
              </a:ext>
            </a:extLst>
          </p:cNvPr>
          <p:cNvSpPr txBox="1"/>
          <p:nvPr/>
        </p:nvSpPr>
        <p:spPr>
          <a:xfrm>
            <a:off x="5083367" y="553264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2234BE-1191-F70B-9F2F-3FC13D09D51F}"/>
              </a:ext>
            </a:extLst>
          </p:cNvPr>
          <p:cNvSpPr txBox="1"/>
          <p:nvPr/>
        </p:nvSpPr>
        <p:spPr>
          <a:xfrm>
            <a:off x="5083367" y="533347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기술스택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A6D690-8104-7410-73FC-729D7E20F303}"/>
              </a:ext>
            </a:extLst>
          </p:cNvPr>
          <p:cNvSpPr txBox="1"/>
          <p:nvPr/>
        </p:nvSpPr>
        <p:spPr>
          <a:xfrm>
            <a:off x="5083367" y="599800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234B27-C542-54B5-8DAB-F1C87303A940}"/>
              </a:ext>
            </a:extLst>
          </p:cNvPr>
          <p:cNvSpPr txBox="1"/>
          <p:nvPr/>
        </p:nvSpPr>
        <p:spPr>
          <a:xfrm>
            <a:off x="5083367" y="636125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ACBA14-057D-C6D7-3D41-6C6D40C1111D}"/>
              </a:ext>
            </a:extLst>
          </p:cNvPr>
          <p:cNvSpPr txBox="1"/>
          <p:nvPr/>
        </p:nvSpPr>
        <p:spPr>
          <a:xfrm>
            <a:off x="5083367" y="616208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기술스택</a:t>
            </a:r>
            <a:endParaRPr lang="ko-KR" altLang="en-US" sz="8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86C2CB-E448-C5CA-F3D8-D34F9F302B7A}"/>
              </a:ext>
            </a:extLst>
          </p:cNvPr>
          <p:cNvSpPr/>
          <p:nvPr/>
        </p:nvSpPr>
        <p:spPr>
          <a:xfrm>
            <a:off x="4260814" y="6459841"/>
            <a:ext cx="3351392" cy="24992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3A0E49-1D0A-26CA-7407-6C3D5C756BE9}"/>
              </a:ext>
            </a:extLst>
          </p:cNvPr>
          <p:cNvSpPr txBox="1"/>
          <p:nvPr/>
        </p:nvSpPr>
        <p:spPr>
          <a:xfrm>
            <a:off x="4547844" y="2824252"/>
            <a:ext cx="27772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/>
              <a:t>앱소개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기획 의도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주요 기능</a:t>
            </a:r>
            <a:endParaRPr lang="en-US" altLang="ko-KR" sz="1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427D-589E-6E0D-028A-FF2DCE17D606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만든 사람들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B9BA1-F1C6-7E46-D702-7D24DA05A4EE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FEFE9-6959-7962-50AD-3896583D2E43}"/>
              </a:ext>
            </a:extLst>
          </p:cNvPr>
          <p:cNvSpPr txBox="1"/>
          <p:nvPr/>
        </p:nvSpPr>
        <p:spPr>
          <a:xfrm>
            <a:off x="4428043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80740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0BC4AB6-71F8-396D-E19C-822CD92A5CA3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184A7-50E9-B59A-C38E-8F68AC7881CA}"/>
              </a:ext>
            </a:extLst>
          </p:cNvPr>
          <p:cNvSpPr txBox="1"/>
          <p:nvPr/>
        </p:nvSpPr>
        <p:spPr>
          <a:xfrm>
            <a:off x="1686471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DF8BF-2302-381F-D9D2-0BD544F12A06}"/>
              </a:ext>
            </a:extLst>
          </p:cNvPr>
          <p:cNvSpPr txBox="1"/>
          <p:nvPr/>
        </p:nvSpPr>
        <p:spPr>
          <a:xfrm>
            <a:off x="626884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86ED26-254F-675B-E51C-F136BA4A7CAB}"/>
              </a:ext>
            </a:extLst>
          </p:cNvPr>
          <p:cNvCxnSpPr/>
          <p:nvPr/>
        </p:nvCxnSpPr>
        <p:spPr>
          <a:xfrm>
            <a:off x="654058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366CA88-45C8-0A99-E090-593D488C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pic>
        <p:nvPicPr>
          <p:cNvPr id="7" name="그래픽 6" descr="보디빌더  윤곽선">
            <a:extLst>
              <a:ext uri="{FF2B5EF4-FFF2-40B4-BE49-F238E27FC236}">
                <a16:creationId xmlns:a16="http://schemas.microsoft.com/office/drawing/2014/main" id="{72771D3C-1763-A3EA-ACCD-8A73A129E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1406" y="5826984"/>
            <a:ext cx="311151" cy="311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613636-6149-38FD-6A25-BD0E59391E1D}"/>
              </a:ext>
            </a:extLst>
          </p:cNvPr>
          <p:cNvSpPr txBox="1"/>
          <p:nvPr/>
        </p:nvSpPr>
        <p:spPr>
          <a:xfrm>
            <a:off x="2898820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9" name="그래픽 8" descr="남자와 여자 윤곽선">
            <a:extLst>
              <a:ext uri="{FF2B5EF4-FFF2-40B4-BE49-F238E27FC236}">
                <a16:creationId xmlns:a16="http://schemas.microsoft.com/office/drawing/2014/main" id="{5F77A4F0-256B-B316-243C-0A32A8F58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5149" y="5848100"/>
            <a:ext cx="311150" cy="31115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E6C089-DDE9-1D6B-C208-B50BE256FFCE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94B7CE-2CC9-B14A-A168-6FA03563BFE7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4DDD7D-286E-79F9-F15E-CFEEDFE03C88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B6DCAE-6586-1B57-044D-98F3A87F44DF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28AAABC-416E-BF55-B39B-1B61E588830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55C5C-1E84-7518-D9FD-C2D973D71E2B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080A0B-9E1D-EF03-2E12-8D091004239F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EB90A58-779C-AF07-A8B6-7BC1444764B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2C12A0-6C7A-4713-865B-36E41580EFC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9F4782-4B86-6617-7075-5FB28539140C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6E541A2-7B12-7010-A89D-C08096699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703803-58D3-8990-6B0C-A5302372AECF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23" name="그래픽 22" descr="종 윤곽선">
            <a:extLst>
              <a:ext uri="{FF2B5EF4-FFF2-40B4-BE49-F238E27FC236}">
                <a16:creationId xmlns:a16="http://schemas.microsoft.com/office/drawing/2014/main" id="{AEF80988-C799-0EE6-A19D-425CBA8546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182" y="5835634"/>
            <a:ext cx="311150" cy="31115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6CABB0C-E533-2012-BF5E-03443D62E26D}"/>
              </a:ext>
            </a:extLst>
          </p:cNvPr>
          <p:cNvSpPr txBox="1"/>
          <p:nvPr/>
        </p:nvSpPr>
        <p:spPr>
          <a:xfrm>
            <a:off x="5297364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E143B7-5A89-7686-D5ED-A5CB25471230}"/>
              </a:ext>
            </a:extLst>
          </p:cNvPr>
          <p:cNvSpPr txBox="1"/>
          <p:nvPr/>
        </p:nvSpPr>
        <p:spPr>
          <a:xfrm>
            <a:off x="4237777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BD2397A-C965-926F-F0EC-22CC5E15FB56}"/>
              </a:ext>
            </a:extLst>
          </p:cNvPr>
          <p:cNvCxnSpPr/>
          <p:nvPr/>
        </p:nvCxnSpPr>
        <p:spPr>
          <a:xfrm>
            <a:off x="4264951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6216EB5E-5425-E5D9-4E22-19FD7FD6E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98" y="671642"/>
            <a:ext cx="876300" cy="520700"/>
          </a:xfrm>
          <a:prstGeom prst="rect">
            <a:avLst/>
          </a:prstGeom>
        </p:spPr>
      </p:pic>
      <p:pic>
        <p:nvPicPr>
          <p:cNvPr id="59" name="그래픽 58" descr="보디빌더  윤곽선">
            <a:extLst>
              <a:ext uri="{FF2B5EF4-FFF2-40B4-BE49-F238E27FC236}">
                <a16:creationId xmlns:a16="http://schemas.microsoft.com/office/drawing/2014/main" id="{25D5134B-43BA-F607-00B0-080DE742E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2299" y="5826984"/>
            <a:ext cx="311151" cy="311151"/>
          </a:xfrm>
          <a:prstGeom prst="rect">
            <a:avLst/>
          </a:prstGeom>
        </p:spPr>
      </p:pic>
      <p:pic>
        <p:nvPicPr>
          <p:cNvPr id="60" name="그래픽 59" descr="남자와 여자 윤곽선">
            <a:extLst>
              <a:ext uri="{FF2B5EF4-FFF2-40B4-BE49-F238E27FC236}">
                <a16:creationId xmlns:a16="http://schemas.microsoft.com/office/drawing/2014/main" id="{560E1470-48B7-7B5D-823E-27EC186EB5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86042" y="5848100"/>
            <a:ext cx="311150" cy="311150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4C407294-8B7E-4482-3113-57B8D97E602B}"/>
              </a:ext>
            </a:extLst>
          </p:cNvPr>
          <p:cNvGrpSpPr/>
          <p:nvPr/>
        </p:nvGrpSpPr>
        <p:grpSpPr>
          <a:xfrm>
            <a:off x="4742155" y="1452789"/>
            <a:ext cx="2243887" cy="247348"/>
            <a:chOff x="1193334" y="4859476"/>
            <a:chExt cx="3150690" cy="347306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2B70A21-E093-36AD-4169-D5A59E4AAE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EC02F0-5422-4FDB-75A2-7D2C32EF3371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CFA335D-BB7E-2A91-D99B-83B3ACA8CF7D}"/>
              </a:ext>
            </a:extLst>
          </p:cNvPr>
          <p:cNvGrpSpPr/>
          <p:nvPr/>
        </p:nvGrpSpPr>
        <p:grpSpPr>
          <a:xfrm>
            <a:off x="4742155" y="1776518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8D2BC97E-FF9C-CCC2-7831-6BFC0179CBF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FE7ABE1-4139-D234-B88A-A1764AD56E08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07DE9D-8848-D796-AB9B-C89EFDB09F2C}"/>
              </a:ext>
            </a:extLst>
          </p:cNvPr>
          <p:cNvGrpSpPr/>
          <p:nvPr/>
        </p:nvGrpSpPr>
        <p:grpSpPr>
          <a:xfrm>
            <a:off x="4742155" y="2112232"/>
            <a:ext cx="2243887" cy="247348"/>
            <a:chOff x="1193334" y="4859476"/>
            <a:chExt cx="3150690" cy="347306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0422560-7AE5-0513-53CA-E871D82A766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7FD4717-2680-EA21-5C54-1D8DAD32E3FA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C0F6F91-99E4-316E-1CD0-8757377D41B6}"/>
              </a:ext>
            </a:extLst>
          </p:cNvPr>
          <p:cNvGrpSpPr/>
          <p:nvPr/>
        </p:nvGrpSpPr>
        <p:grpSpPr>
          <a:xfrm>
            <a:off x="4742155" y="2434234"/>
            <a:ext cx="2243887" cy="247348"/>
            <a:chOff x="1193334" y="4859476"/>
            <a:chExt cx="3150690" cy="34730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18B717D-A9C4-4135-2481-5F7E4B615534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9A3EBEC-E4C6-2B41-4A46-FE9AFF3290E8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73" name="그래픽 72" descr="종 윤곽선">
            <a:extLst>
              <a:ext uri="{FF2B5EF4-FFF2-40B4-BE49-F238E27FC236}">
                <a16:creationId xmlns:a16="http://schemas.microsoft.com/office/drawing/2014/main" id="{11DF301B-F6D6-AA78-3F81-36A172CD3B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3075" y="5835634"/>
            <a:ext cx="311150" cy="31115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B9C7BB3-FA15-724D-F332-3E6D60974D63}"/>
              </a:ext>
            </a:extLst>
          </p:cNvPr>
          <p:cNvSpPr txBox="1"/>
          <p:nvPr/>
        </p:nvSpPr>
        <p:spPr>
          <a:xfrm>
            <a:off x="6545397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EF99EE8-C400-ACC8-DC54-303FEF9D05C0}"/>
              </a:ext>
            </a:extLst>
          </p:cNvPr>
          <p:cNvSpPr/>
          <p:nvPr/>
        </p:nvSpPr>
        <p:spPr>
          <a:xfrm>
            <a:off x="4260777" y="641765"/>
            <a:ext cx="3351392" cy="580537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ECC77A-C862-DA7E-4B97-BFDE0D9AAADB}"/>
              </a:ext>
            </a:extLst>
          </p:cNvPr>
          <p:cNvCxnSpPr>
            <a:cxnSpLocks/>
          </p:cNvCxnSpPr>
          <p:nvPr/>
        </p:nvCxnSpPr>
        <p:spPr>
          <a:xfrm>
            <a:off x="3145291" y="222885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C6D32B1-A87A-F633-65B0-1D4EC820A610}"/>
              </a:ext>
            </a:extLst>
          </p:cNvPr>
          <p:cNvSpPr/>
          <p:nvPr/>
        </p:nvSpPr>
        <p:spPr>
          <a:xfrm>
            <a:off x="4622240" y="2080928"/>
            <a:ext cx="2674952" cy="17861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652D50-E0D7-C781-2052-E6966C2F090F}"/>
              </a:ext>
            </a:extLst>
          </p:cNvPr>
          <p:cNvSpPr txBox="1"/>
          <p:nvPr/>
        </p:nvSpPr>
        <p:spPr>
          <a:xfrm>
            <a:off x="5427496" y="2582012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/>
              <a:t>로그아웃할까요</a:t>
            </a:r>
            <a:r>
              <a:rPr lang="en-US" altLang="ko-KR" sz="800" b="1" dirty="0"/>
              <a:t>?</a:t>
            </a:r>
            <a:endParaRPr lang="ko-KR" altLang="en-US" sz="800" b="1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FAE18BC-6440-6C1B-5D9F-D40AC07D6FB8}"/>
              </a:ext>
            </a:extLst>
          </p:cNvPr>
          <p:cNvGrpSpPr/>
          <p:nvPr/>
        </p:nvGrpSpPr>
        <p:grpSpPr>
          <a:xfrm>
            <a:off x="4748505" y="3260364"/>
            <a:ext cx="1146225" cy="247348"/>
            <a:chOff x="1193334" y="4859476"/>
            <a:chExt cx="3150690" cy="347306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E0865D18-964D-C850-D5D9-7F045406963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D42F93-181D-0A0F-8A9C-823CB2F3B2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 네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F9E2DD4-DB38-237A-D35C-E3BD6A4F0897}"/>
              </a:ext>
            </a:extLst>
          </p:cNvPr>
          <p:cNvGrpSpPr/>
          <p:nvPr/>
        </p:nvGrpSpPr>
        <p:grpSpPr>
          <a:xfrm>
            <a:off x="5990122" y="3260364"/>
            <a:ext cx="1146225" cy="247348"/>
            <a:chOff x="1193334" y="4859476"/>
            <a:chExt cx="3150690" cy="347306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3A6DFCC6-AF63-797B-10F9-FEA1CDB2536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E06B485-4C29-C34A-DD87-97D65BBBB5E8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아니요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60F3696-645C-AAB8-317B-658D2B731FB4}"/>
              </a:ext>
            </a:extLst>
          </p:cNvPr>
          <p:cNvSpPr txBox="1"/>
          <p:nvPr/>
        </p:nvSpPr>
        <p:spPr>
          <a:xfrm>
            <a:off x="639583" y="313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로그아웃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11A665-D5D5-65BA-0C98-544EA3A7CD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E549FF-6096-D0EA-422B-83A56AF9D5CC}"/>
              </a:ext>
            </a:extLst>
          </p:cNvPr>
          <p:cNvSpPr txBox="1"/>
          <p:nvPr/>
        </p:nvSpPr>
        <p:spPr>
          <a:xfrm>
            <a:off x="4371191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45163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0BC4AB6-71F8-396D-E19C-822CD92A5CA3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184A7-50E9-B59A-C38E-8F68AC7881CA}"/>
              </a:ext>
            </a:extLst>
          </p:cNvPr>
          <p:cNvSpPr txBox="1"/>
          <p:nvPr/>
        </p:nvSpPr>
        <p:spPr>
          <a:xfrm>
            <a:off x="1686471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DF8BF-2302-381F-D9D2-0BD544F12A06}"/>
              </a:ext>
            </a:extLst>
          </p:cNvPr>
          <p:cNvSpPr txBox="1"/>
          <p:nvPr/>
        </p:nvSpPr>
        <p:spPr>
          <a:xfrm>
            <a:off x="626884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86ED26-254F-675B-E51C-F136BA4A7CAB}"/>
              </a:ext>
            </a:extLst>
          </p:cNvPr>
          <p:cNvCxnSpPr/>
          <p:nvPr/>
        </p:nvCxnSpPr>
        <p:spPr>
          <a:xfrm>
            <a:off x="654058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366CA88-45C8-0A99-E090-593D488C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pic>
        <p:nvPicPr>
          <p:cNvPr id="7" name="그래픽 6" descr="보디빌더  윤곽선">
            <a:extLst>
              <a:ext uri="{FF2B5EF4-FFF2-40B4-BE49-F238E27FC236}">
                <a16:creationId xmlns:a16="http://schemas.microsoft.com/office/drawing/2014/main" id="{72771D3C-1763-A3EA-ACCD-8A73A129E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1406" y="5826984"/>
            <a:ext cx="311151" cy="311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613636-6149-38FD-6A25-BD0E59391E1D}"/>
              </a:ext>
            </a:extLst>
          </p:cNvPr>
          <p:cNvSpPr txBox="1"/>
          <p:nvPr/>
        </p:nvSpPr>
        <p:spPr>
          <a:xfrm>
            <a:off x="2898820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9" name="그래픽 8" descr="남자와 여자 윤곽선">
            <a:extLst>
              <a:ext uri="{FF2B5EF4-FFF2-40B4-BE49-F238E27FC236}">
                <a16:creationId xmlns:a16="http://schemas.microsoft.com/office/drawing/2014/main" id="{5F77A4F0-256B-B316-243C-0A32A8F58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5149" y="5848100"/>
            <a:ext cx="311150" cy="31115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E6C089-DDE9-1D6B-C208-B50BE256FFCE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94B7CE-2CC9-B14A-A168-6FA03563BFE7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4DDD7D-286E-79F9-F15E-CFEEDFE03C88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B6DCAE-6586-1B57-044D-98F3A87F44DF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28AAABC-416E-BF55-B39B-1B61E588830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55C5C-1E84-7518-D9FD-C2D973D71E2B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080A0B-9E1D-EF03-2E12-8D091004239F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EB90A58-779C-AF07-A8B6-7BC1444764B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2C12A0-6C7A-4713-865B-36E41580EFC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9F4782-4B86-6617-7075-5FB28539140C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6E541A2-7B12-7010-A89D-C08096699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703803-58D3-8990-6B0C-A5302372AECF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23" name="그래픽 22" descr="종 윤곽선">
            <a:extLst>
              <a:ext uri="{FF2B5EF4-FFF2-40B4-BE49-F238E27FC236}">
                <a16:creationId xmlns:a16="http://schemas.microsoft.com/office/drawing/2014/main" id="{AEF80988-C799-0EE6-A19D-425CBA8546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182" y="5835634"/>
            <a:ext cx="311150" cy="31115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ECC77A-C862-DA7E-4B97-BFDE0D9AAADB}"/>
              </a:ext>
            </a:extLst>
          </p:cNvPr>
          <p:cNvCxnSpPr>
            <a:cxnSpLocks/>
          </p:cNvCxnSpPr>
          <p:nvPr/>
        </p:nvCxnSpPr>
        <p:spPr>
          <a:xfrm>
            <a:off x="3145291" y="2582012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9DD3CB-770B-9C99-D361-544D6C6221A8}"/>
              </a:ext>
            </a:extLst>
          </p:cNvPr>
          <p:cNvSpPr txBox="1"/>
          <p:nvPr/>
        </p:nvSpPr>
        <p:spPr>
          <a:xfrm>
            <a:off x="4617934" y="1314853"/>
            <a:ext cx="2208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정말</a:t>
            </a:r>
            <a:endParaRPr lang="en-US" altLang="ko-KR" sz="1400" b="1" dirty="0"/>
          </a:p>
          <a:p>
            <a:r>
              <a:rPr lang="ko-KR" altLang="en-US" sz="1400" b="1" dirty="0" err="1"/>
              <a:t>탈퇴하실려구요</a:t>
            </a:r>
            <a:r>
              <a:rPr lang="en-US" altLang="ko-KR" sz="1400" b="1" dirty="0"/>
              <a:t>…?</a:t>
            </a:r>
          </a:p>
          <a:p>
            <a:r>
              <a:rPr lang="ko-KR" altLang="en-US" sz="1400" b="1" dirty="0"/>
              <a:t>근손실을 생각해봐요</a:t>
            </a:r>
            <a:endParaRPr lang="en-US" altLang="ko-KR" sz="1400" b="1" dirty="0"/>
          </a:p>
          <a:p>
            <a:r>
              <a:rPr lang="ko-KR" altLang="en-US" sz="1400" b="1" dirty="0"/>
              <a:t>너무</a:t>
            </a:r>
            <a:r>
              <a:rPr lang="en-US" altLang="ko-KR" sz="1400" b="1" dirty="0"/>
              <a:t>… </a:t>
            </a:r>
            <a:r>
              <a:rPr lang="ko-KR" altLang="en-US" sz="1400" b="1" dirty="0"/>
              <a:t>슬프지 않나요</a:t>
            </a:r>
            <a:r>
              <a:rPr lang="en-US" altLang="ko-KR" sz="1400" b="1" dirty="0"/>
              <a:t>?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77B5187-9031-9973-FE5A-486E515ABF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0779" y="2582012"/>
            <a:ext cx="976447" cy="125889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731C0F7-F919-C172-EA9B-70B1441C9B5E}"/>
              </a:ext>
            </a:extLst>
          </p:cNvPr>
          <p:cNvCxnSpPr/>
          <p:nvPr/>
        </p:nvCxnSpPr>
        <p:spPr>
          <a:xfrm>
            <a:off x="5885352" y="2917031"/>
            <a:ext cx="0" cy="2222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D58830A-AFC9-28B7-233A-78DF689451E5}"/>
              </a:ext>
            </a:extLst>
          </p:cNvPr>
          <p:cNvGrpSpPr/>
          <p:nvPr/>
        </p:nvGrpSpPr>
        <p:grpSpPr>
          <a:xfrm>
            <a:off x="4617934" y="4896673"/>
            <a:ext cx="2621066" cy="247348"/>
            <a:chOff x="1193334" y="4859476"/>
            <a:chExt cx="3150690" cy="34730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1BE5B0B-EDEE-C777-CD8B-FF2D0BE7622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47624-688D-7E24-8E4A-BFF9C596BF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돌아가기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29BE8FB-2214-A528-5CA0-E6DB8DB3BD84}"/>
              </a:ext>
            </a:extLst>
          </p:cNvPr>
          <p:cNvSpPr txBox="1"/>
          <p:nvPr/>
        </p:nvSpPr>
        <p:spPr>
          <a:xfrm>
            <a:off x="5099149" y="5240140"/>
            <a:ext cx="1674647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그래도 탈퇴하기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311D96-5FD4-2B26-944A-F9D09233D680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서비스 탈퇴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3B8468-D9DE-98B6-C317-74774F1BD22C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BCA933-14CD-38F6-6281-4F7E8104BACD}"/>
              </a:ext>
            </a:extLst>
          </p:cNvPr>
          <p:cNvSpPr txBox="1"/>
          <p:nvPr/>
        </p:nvSpPr>
        <p:spPr>
          <a:xfrm>
            <a:off x="4425824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4309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화면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53927-7798-801E-9BA2-FBFB448402FD}"/>
              </a:ext>
            </a:extLst>
          </p:cNvPr>
          <p:cNvSpPr/>
          <p:nvPr/>
        </p:nvSpPr>
        <p:spPr>
          <a:xfrm>
            <a:off x="639584" y="1152525"/>
            <a:ext cx="3049936" cy="528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8DD29-B2E1-7881-7C77-8653D4129485}"/>
              </a:ext>
            </a:extLst>
          </p:cNvPr>
          <p:cNvSpPr txBox="1"/>
          <p:nvPr/>
        </p:nvSpPr>
        <p:spPr>
          <a:xfrm>
            <a:off x="364247" y="796628"/>
            <a:ext cx="165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 </a:t>
            </a:r>
            <a:r>
              <a:rPr lang="en-US" altLang="ko-KR" sz="1200" b="1" dirty="0"/>
              <a:t>WEBAPP </a:t>
            </a:r>
            <a:r>
              <a:rPr lang="ko-KR" altLang="en-US" sz="1200" b="1" dirty="0"/>
              <a:t>형태로  제공</a:t>
            </a:r>
          </a:p>
        </p:txBody>
      </p:sp>
    </p:spTree>
    <p:extLst>
      <p:ext uri="{BB962C8B-B14F-4D97-AF65-F5344CB8AC3E}">
        <p14:creationId xmlns:p14="http://schemas.microsoft.com/office/powerpoint/2010/main" val="139369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B778D7-13E4-AF4C-31AF-AADDD48D2772}"/>
              </a:ext>
            </a:extLst>
          </p:cNvPr>
          <p:cNvSpPr txBox="1"/>
          <p:nvPr/>
        </p:nvSpPr>
        <p:spPr>
          <a:xfrm>
            <a:off x="364247" y="1621830"/>
            <a:ext cx="678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PW </a:t>
            </a:r>
            <a:r>
              <a:rPr lang="ko-KR" altLang="en-US" sz="1050" b="1" dirty="0"/>
              <a:t>기준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247" y="44073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정책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B0DF2-3644-B1D5-F43C-70C4F95A1FAE}"/>
              </a:ext>
            </a:extLst>
          </p:cNvPr>
          <p:cNvSpPr txBox="1"/>
          <p:nvPr/>
        </p:nvSpPr>
        <p:spPr>
          <a:xfrm>
            <a:off x="364247" y="103815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ID </a:t>
            </a:r>
            <a:r>
              <a:rPr lang="ko-KR" altLang="en-US" sz="1050" b="1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09841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회원가입 오류 </a:t>
            </a:r>
            <a:r>
              <a:rPr lang="ko-KR" altLang="en-US" b="1" dirty="0" err="1"/>
              <a:t>메세지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5C2F661-9CA7-6174-A1B2-017F4CA4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2023"/>
              </p:ext>
            </p:extLst>
          </p:nvPr>
        </p:nvGraphicFramePr>
        <p:xfrm>
          <a:off x="413776" y="1863175"/>
          <a:ext cx="11359124" cy="482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17944">
                  <a:extLst>
                    <a:ext uri="{9D8B030D-6E8A-4147-A177-3AD203B41FA5}">
                      <a16:colId xmlns:a16="http://schemas.microsoft.com/office/drawing/2014/main" val="617863597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1966597435"/>
                    </a:ext>
                  </a:extLst>
                </a:gridCol>
                <a:gridCol w="5554980">
                  <a:extLst>
                    <a:ext uri="{9D8B030D-6E8A-4147-A177-3AD203B41FA5}">
                      <a16:colId xmlns:a16="http://schemas.microsoft.com/office/drawing/2014/main" val="2696798668"/>
                    </a:ext>
                  </a:extLst>
                </a:gridCol>
                <a:gridCol w="3051810">
                  <a:extLst>
                    <a:ext uri="{9D8B030D-6E8A-4147-A177-3AD203B41FA5}">
                      <a16:colId xmlns:a16="http://schemas.microsoft.com/office/drawing/2014/main" val="190192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입력폼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조건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메세지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4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닉네임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공백이 포함되었을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닉네임에는 공백을 추가 할 수 없습니다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0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닉네임이 작성되지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닉네임을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08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중복확인 버튼을 클릭 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 중복을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55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중복확인 버튼을 클릭 했을 때 중복된 아이디 일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중복된 아이디 입니다</a:t>
                      </a:r>
                      <a:r>
                        <a:rPr lang="en-US" altLang="ko-Kore-KR" sz="1200" b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06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아이디가 입력되지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아이디를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5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 형식이 잘못되었을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 형식을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41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정상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 입력이 정상적으로 이루어졌을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0070C0"/>
                          </a:solidFill>
                        </a:rPr>
                        <a:t>사용 가능한 아이디 입니다</a:t>
                      </a:r>
                      <a:r>
                        <a:rPr lang="en-US" altLang="ko-Kore-KR" sz="12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6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형식이 잘못 되었을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비밀번호 형식을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8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패스워드가 입력되지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패스워드를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26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패스워드가 일치하지 않았을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패스워드가 일치하지 않습니다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1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확인이 입력되지 않았을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패스워드가 일치하는지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34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정상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입력이 정상적으로 이루어졌을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0070C0"/>
                          </a:solidFill>
                        </a:rPr>
                        <a:t>사용 가능한 비밀번호 입니다</a:t>
                      </a:r>
                      <a:r>
                        <a:rPr lang="en-US" altLang="ko-Kore-KR" sz="12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265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4CFCDE0-E6F5-8AC5-17B5-0556900EB362}"/>
              </a:ext>
            </a:extLst>
          </p:cNvPr>
          <p:cNvSpPr txBox="1"/>
          <p:nvPr/>
        </p:nvSpPr>
        <p:spPr>
          <a:xfrm>
            <a:off x="364247" y="822208"/>
            <a:ext cx="7005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100" u="sng" dirty="0"/>
              <a:t>조건이 성립 되었을 경우 메세지 노출 </a:t>
            </a:r>
            <a:r>
              <a:rPr lang="en-US" altLang="ko-Kore-KR" sz="1100" u="sng" dirty="0"/>
              <a:t>(</a:t>
            </a:r>
            <a:r>
              <a:rPr lang="ko-Kore-KR" altLang="en-US" sz="1100" u="sng" dirty="0"/>
              <a:t>조건이 없는 경우 아무런 액션 없이 넘어간다</a:t>
            </a:r>
            <a:r>
              <a:rPr lang="en-US" altLang="ko-KR" sz="1100" u="sng" dirty="0"/>
              <a:t>)</a:t>
            </a:r>
          </a:p>
          <a:p>
            <a:endParaRPr lang="en-US" altLang="ko-Kore-KR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입력을 마치고 다른 입력폼으로 이동했을 경우 </a:t>
            </a:r>
            <a:r>
              <a:rPr lang="en-US" altLang="ko-KR" sz="1100" dirty="0"/>
              <a:t>: </a:t>
            </a:r>
            <a:r>
              <a:rPr lang="ko-KR" altLang="en-US" sz="1100" dirty="0"/>
              <a:t> 값이 입력된 입력 폼에서 아래 표의 조건 확인 후 </a:t>
            </a:r>
            <a:r>
              <a:rPr lang="ko-KR" altLang="en-US" sz="1100" dirty="0" err="1"/>
              <a:t>메세지</a:t>
            </a:r>
            <a:r>
              <a:rPr lang="ko-KR" altLang="en-US" sz="1100" dirty="0"/>
              <a:t> 노출</a:t>
            </a:r>
            <a:endParaRPr lang="en-US" altLang="ko-KR" sz="1100" dirty="0"/>
          </a:p>
          <a:p>
            <a:r>
              <a:rPr lang="en-US" altLang="ko-KR" sz="1100" dirty="0"/>
              <a:t>2.</a:t>
            </a:r>
            <a:r>
              <a:rPr lang="ko-KR" altLang="en-US" sz="1100" dirty="0"/>
              <a:t> 확인 버튼 클릭 시 모든 폼에 대해서 조건 확인 후 모든 폼 아래 </a:t>
            </a:r>
            <a:r>
              <a:rPr lang="ko-KR" altLang="en-US" sz="1100" dirty="0" err="1"/>
              <a:t>메세지</a:t>
            </a:r>
            <a:r>
              <a:rPr lang="ko-KR" altLang="en-US" sz="1100" dirty="0"/>
              <a:t> 노출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154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7535" y="2861651"/>
            <a:ext cx="391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69477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95933"/>
              </p:ext>
            </p:extLst>
          </p:nvPr>
        </p:nvGraphicFramePr>
        <p:xfrm>
          <a:off x="8743476" y="384630"/>
          <a:ext cx="3255177" cy="46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1-1 ) ID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1-2 ) PW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패스워드를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type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아래 경우에 따라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틀렸을 경우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&amp;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입력되지 않았을 겨우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과 동일하게 진행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text : </a:t>
                      </a:r>
                      <a:r>
                        <a:rPr lang="ko-KR" altLang="en-US" sz="8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바르게 입력되었는지 확인해주세요</a:t>
                      </a:r>
                      <a:endParaRPr lang="en-US" altLang="ko-KR" sz="8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정상적으로 아이디와 비밀번호를 입력 했을 경우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signup.html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E03F579-5569-BF8A-FE7F-A3496B5FBF91}"/>
              </a:ext>
            </a:extLst>
          </p:cNvPr>
          <p:cNvCxnSpPr/>
          <p:nvPr/>
        </p:nvCxnSpPr>
        <p:spPr>
          <a:xfrm>
            <a:off x="1223204" y="274320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03B540-657F-AE40-1073-728B2CD5FB43}"/>
              </a:ext>
            </a:extLst>
          </p:cNvPr>
          <p:cNvCxnSpPr/>
          <p:nvPr/>
        </p:nvCxnSpPr>
        <p:spPr>
          <a:xfrm>
            <a:off x="1223204" y="317754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02E624-C393-48A3-FBDE-47DDEC198AC2}"/>
              </a:ext>
            </a:extLst>
          </p:cNvPr>
          <p:cNvSpPr txBox="1"/>
          <p:nvPr/>
        </p:nvSpPr>
        <p:spPr>
          <a:xfrm>
            <a:off x="1158845" y="2451315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75ED0-8823-976B-A17F-A060A7BBACA3}"/>
              </a:ext>
            </a:extLst>
          </p:cNvPr>
          <p:cNvSpPr txBox="1"/>
          <p:nvPr/>
        </p:nvSpPr>
        <p:spPr>
          <a:xfrm>
            <a:off x="1158845" y="287805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CD7B3-911F-24F0-6671-3DAA33782BB2}"/>
              </a:ext>
            </a:extLst>
          </p:cNvPr>
          <p:cNvSpPr txBox="1"/>
          <p:nvPr/>
        </p:nvSpPr>
        <p:spPr>
          <a:xfrm>
            <a:off x="1595447" y="2462869"/>
            <a:ext cx="661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slrspdla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F896E-7DB8-8FAE-6EE6-313E8313E2DE}"/>
              </a:ext>
            </a:extLst>
          </p:cNvPr>
          <p:cNvSpPr txBox="1"/>
          <p:nvPr/>
        </p:nvSpPr>
        <p:spPr>
          <a:xfrm>
            <a:off x="1595447" y="2890595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패스워드를 입력하세요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126A00-5361-F057-694A-791CB0980388}"/>
              </a:ext>
            </a:extLst>
          </p:cNvPr>
          <p:cNvSpPr/>
          <p:nvPr/>
        </p:nvSpPr>
        <p:spPr>
          <a:xfrm>
            <a:off x="1132852" y="3762273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1F595-9A11-BF6E-D814-1BDBE5AFD79B}"/>
              </a:ext>
            </a:extLst>
          </p:cNvPr>
          <p:cNvSpPr txBox="1"/>
          <p:nvPr/>
        </p:nvSpPr>
        <p:spPr>
          <a:xfrm>
            <a:off x="2023469" y="3784759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LOGIN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72F522A-75C2-6494-A5E1-77A4438841F1}"/>
              </a:ext>
            </a:extLst>
          </p:cNvPr>
          <p:cNvSpPr/>
          <p:nvPr/>
        </p:nvSpPr>
        <p:spPr>
          <a:xfrm>
            <a:off x="1132852" y="4208321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63633-8298-DA81-D632-39366AD24463}"/>
              </a:ext>
            </a:extLst>
          </p:cNvPr>
          <p:cNvSpPr txBox="1"/>
          <p:nvPr/>
        </p:nvSpPr>
        <p:spPr>
          <a:xfrm>
            <a:off x="1937182" y="4245228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6D19B5C-7C48-492F-F8E9-162C6165346A}"/>
              </a:ext>
            </a:extLst>
          </p:cNvPr>
          <p:cNvSpPr/>
          <p:nvPr/>
        </p:nvSpPr>
        <p:spPr>
          <a:xfrm>
            <a:off x="999650" y="2329077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E29BCCA-A146-46E9-DC2E-C1FA4CB96A06}"/>
              </a:ext>
            </a:extLst>
          </p:cNvPr>
          <p:cNvGrpSpPr/>
          <p:nvPr/>
        </p:nvGrpSpPr>
        <p:grpSpPr>
          <a:xfrm>
            <a:off x="3382027" y="2856232"/>
            <a:ext cx="335348" cy="230832"/>
            <a:chOff x="3382027" y="2856232"/>
            <a:chExt cx="335348" cy="23083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88E3102-9794-B0E1-B1DE-30FACC3F2A5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E1A57E0-2A54-B7D7-CE8E-59AE78EB897A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84ABBCB-DD03-A100-FE34-490F9008F3F0}"/>
              </a:ext>
            </a:extLst>
          </p:cNvPr>
          <p:cNvGrpSpPr/>
          <p:nvPr/>
        </p:nvGrpSpPr>
        <p:grpSpPr>
          <a:xfrm>
            <a:off x="3382027" y="2413166"/>
            <a:ext cx="335348" cy="230832"/>
            <a:chOff x="3382027" y="2856232"/>
            <a:chExt cx="335348" cy="230832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A321AD7-3014-F491-74DC-924141129A0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0A34EFC-A857-A6D7-678E-441E30C136EF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5730D42C-9607-DB3D-2646-137B2A4F6412}"/>
              </a:ext>
            </a:extLst>
          </p:cNvPr>
          <p:cNvSpPr/>
          <p:nvPr/>
        </p:nvSpPr>
        <p:spPr>
          <a:xfrm>
            <a:off x="3504027" y="3823505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2CCEEED-E930-242B-C0B8-A4EE45C81F25}"/>
              </a:ext>
            </a:extLst>
          </p:cNvPr>
          <p:cNvSpPr/>
          <p:nvPr/>
        </p:nvSpPr>
        <p:spPr>
          <a:xfrm>
            <a:off x="3504027" y="4245228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ABC5C-C561-1C68-9465-AB679FDC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14" y="2299109"/>
            <a:ext cx="3016045" cy="11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DFEC031F-6CF3-7827-13E4-73233351B1D2}"/>
              </a:ext>
            </a:extLst>
          </p:cNvPr>
          <p:cNvGrpSpPr/>
          <p:nvPr/>
        </p:nvGrpSpPr>
        <p:grpSpPr>
          <a:xfrm>
            <a:off x="4494533" y="2237930"/>
            <a:ext cx="335348" cy="230832"/>
            <a:chOff x="3382027" y="2856232"/>
            <a:chExt cx="335348" cy="230832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71C16AA-637E-E3E3-5DB3-387A5AA4FD3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4FE4F4E-7DDB-78FA-43AB-97950331078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490E78D-AB78-D250-5C3A-12D74EE3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30" y="1658541"/>
            <a:ext cx="876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3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9583" y="313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63174"/>
              </p:ext>
            </p:extLst>
          </p:nvPr>
        </p:nvGraphicFramePr>
        <p:xfrm>
          <a:off x="8743476" y="384630"/>
          <a:ext cx="3255177" cy="3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”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닉네임을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”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text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1-4)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확인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중복 확인 </a:t>
                      </a:r>
                      <a:r>
                        <a:rPr lang="en-US" altLang="ko-KR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btn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클릭 시 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DB</a:t>
                      </a:r>
                      <a:r>
                        <a:rPr lang="ko-KR" altLang="en-US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를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 통해 중복 값이 있는지 확인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고정 문구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시 주의사항을 텍스트로 전달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버튼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04DB28-E820-53DB-AAC1-6B258797CFD4}"/>
              </a:ext>
            </a:extLst>
          </p:cNvPr>
          <p:cNvSpPr/>
          <p:nvPr/>
        </p:nvSpPr>
        <p:spPr>
          <a:xfrm>
            <a:off x="773336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67" name="직선 연결선 14">
            <a:extLst>
              <a:ext uri="{FF2B5EF4-FFF2-40B4-BE49-F238E27FC236}">
                <a16:creationId xmlns:a16="http://schemas.microsoft.com/office/drawing/2014/main" id="{8FC0CBCC-E47B-1AB7-F546-24C3B4F267F8}"/>
              </a:ext>
            </a:extLst>
          </p:cNvPr>
          <p:cNvCxnSpPr>
            <a:cxnSpLocks/>
          </p:cNvCxnSpPr>
          <p:nvPr/>
        </p:nvCxnSpPr>
        <p:spPr>
          <a:xfrm>
            <a:off x="986603" y="314207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F014AF-0064-FBE1-54BD-067543EFCE5E}"/>
              </a:ext>
            </a:extLst>
          </p:cNvPr>
          <p:cNvSpPr txBox="1"/>
          <p:nvPr/>
        </p:nvSpPr>
        <p:spPr>
          <a:xfrm>
            <a:off x="875767" y="28425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5FF591-DFCA-382F-F94D-6107E82BAB4D}"/>
              </a:ext>
            </a:extLst>
          </p:cNvPr>
          <p:cNvSpPr txBox="1"/>
          <p:nvPr/>
        </p:nvSpPr>
        <p:spPr>
          <a:xfrm>
            <a:off x="1706949" y="285413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70" name="사각형: 둥근 모서리 21">
            <a:extLst>
              <a:ext uri="{FF2B5EF4-FFF2-40B4-BE49-F238E27FC236}">
                <a16:creationId xmlns:a16="http://schemas.microsoft.com/office/drawing/2014/main" id="{FB2591CE-E654-4834-B515-92331A3A61C0}"/>
              </a:ext>
            </a:extLst>
          </p:cNvPr>
          <p:cNvSpPr/>
          <p:nvPr/>
        </p:nvSpPr>
        <p:spPr>
          <a:xfrm>
            <a:off x="1266604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147358-5997-812D-656B-17B598CAD3B0}"/>
              </a:ext>
            </a:extLst>
          </p:cNvPr>
          <p:cNvSpPr txBox="1"/>
          <p:nvPr/>
        </p:nvSpPr>
        <p:spPr>
          <a:xfrm>
            <a:off x="2157221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2EEA6C7-D77D-5E45-4188-40BB44A7D3FB}"/>
              </a:ext>
            </a:extLst>
          </p:cNvPr>
          <p:cNvSpPr/>
          <p:nvPr/>
        </p:nvSpPr>
        <p:spPr>
          <a:xfrm>
            <a:off x="1607196" y="1325522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A6040C-6AD4-1F50-6C68-CD5B2181F248}"/>
              </a:ext>
            </a:extLst>
          </p:cNvPr>
          <p:cNvSpPr txBox="1"/>
          <p:nvPr/>
        </p:nvSpPr>
        <p:spPr>
          <a:xfrm>
            <a:off x="875767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75" name="직선 연결선 24">
            <a:extLst>
              <a:ext uri="{FF2B5EF4-FFF2-40B4-BE49-F238E27FC236}">
                <a16:creationId xmlns:a16="http://schemas.microsoft.com/office/drawing/2014/main" id="{64FB6B42-946A-0FBA-597A-C98212362C2E}"/>
              </a:ext>
            </a:extLst>
          </p:cNvPr>
          <p:cNvCxnSpPr>
            <a:cxnSpLocks/>
          </p:cNvCxnSpPr>
          <p:nvPr/>
        </p:nvCxnSpPr>
        <p:spPr>
          <a:xfrm>
            <a:off x="986603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58AC02E-568B-A92E-C994-675D3D3C0440}"/>
              </a:ext>
            </a:extLst>
          </p:cNvPr>
          <p:cNvSpPr txBox="1"/>
          <p:nvPr/>
        </p:nvSpPr>
        <p:spPr>
          <a:xfrm>
            <a:off x="875767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A74BC4-9213-132D-0244-0443B35D6DF9}"/>
              </a:ext>
            </a:extLst>
          </p:cNvPr>
          <p:cNvSpPr txBox="1"/>
          <p:nvPr/>
        </p:nvSpPr>
        <p:spPr>
          <a:xfrm>
            <a:off x="1706949" y="239366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닉네임을 입력해주세요</a:t>
            </a:r>
          </a:p>
        </p:txBody>
      </p:sp>
      <p:cxnSp>
        <p:nvCxnSpPr>
          <p:cNvPr id="78" name="직선 연결선 27">
            <a:extLst>
              <a:ext uri="{FF2B5EF4-FFF2-40B4-BE49-F238E27FC236}">
                <a16:creationId xmlns:a16="http://schemas.microsoft.com/office/drawing/2014/main" id="{40C16952-1E8B-5227-0F6A-BF0C5584FB1D}"/>
              </a:ext>
            </a:extLst>
          </p:cNvPr>
          <p:cNvCxnSpPr>
            <a:cxnSpLocks/>
          </p:cNvCxnSpPr>
          <p:nvPr/>
        </p:nvCxnSpPr>
        <p:spPr>
          <a:xfrm>
            <a:off x="986603" y="359817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30A714C-E991-6F43-8F73-D205ADAC6955}"/>
              </a:ext>
            </a:extLst>
          </p:cNvPr>
          <p:cNvSpPr txBox="1"/>
          <p:nvPr/>
        </p:nvSpPr>
        <p:spPr>
          <a:xfrm>
            <a:off x="875767" y="32986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816ACB-1F1C-BD91-4544-1E44498424F4}"/>
              </a:ext>
            </a:extLst>
          </p:cNvPr>
          <p:cNvSpPr txBox="1"/>
          <p:nvPr/>
        </p:nvSpPr>
        <p:spPr>
          <a:xfrm>
            <a:off x="2162543" y="3310236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D07BB98-D394-C408-6119-044228B46854}"/>
              </a:ext>
            </a:extLst>
          </p:cNvPr>
          <p:cNvGrpSpPr/>
          <p:nvPr/>
        </p:nvGrpSpPr>
        <p:grpSpPr>
          <a:xfrm>
            <a:off x="639583" y="2388120"/>
            <a:ext cx="335348" cy="230832"/>
            <a:chOff x="3382027" y="2856232"/>
            <a:chExt cx="335348" cy="230832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A7B4A6C-0AEE-04F9-75CF-8D9FBF16CA8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2CBB6CE-844E-6232-A511-D1FAB51A19EC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2E2006E-72B6-584E-239F-A0294431A24A}"/>
              </a:ext>
            </a:extLst>
          </p:cNvPr>
          <p:cNvGrpSpPr/>
          <p:nvPr/>
        </p:nvGrpSpPr>
        <p:grpSpPr>
          <a:xfrm>
            <a:off x="651255" y="3297501"/>
            <a:ext cx="335348" cy="230832"/>
            <a:chOff x="3382027" y="2856232"/>
            <a:chExt cx="335348" cy="230832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FB97CF0-B8E5-1E91-0781-8A22984E105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F828A5F-ABDD-7547-8A0A-F22A99FC26A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91E0494-749D-E48F-956E-0DC4A4EED631}"/>
              </a:ext>
            </a:extLst>
          </p:cNvPr>
          <p:cNvGrpSpPr/>
          <p:nvPr/>
        </p:nvGrpSpPr>
        <p:grpSpPr>
          <a:xfrm>
            <a:off x="3423934" y="2858393"/>
            <a:ext cx="824163" cy="200055"/>
            <a:chOff x="4465334" y="3383128"/>
            <a:chExt cx="824163" cy="200055"/>
          </a:xfrm>
        </p:grpSpPr>
        <p:sp>
          <p:nvSpPr>
            <p:cNvPr id="94" name="사각형: 둥근 모서리 21">
              <a:extLst>
                <a:ext uri="{FF2B5EF4-FFF2-40B4-BE49-F238E27FC236}">
                  <a16:creationId xmlns:a16="http://schemas.microsoft.com/office/drawing/2014/main" id="{36EAF46E-6C62-41C6-ED20-C25E4E2923BA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47986BF-E61D-7B3E-42F7-A2D436331E03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D2BC93A-884C-1FC3-7E35-EE6EAD4F0972}"/>
              </a:ext>
            </a:extLst>
          </p:cNvPr>
          <p:cNvGrpSpPr/>
          <p:nvPr/>
        </p:nvGrpSpPr>
        <p:grpSpPr>
          <a:xfrm>
            <a:off x="635482" y="2838171"/>
            <a:ext cx="335348" cy="230832"/>
            <a:chOff x="3382027" y="2856232"/>
            <a:chExt cx="335348" cy="230832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C9B54A5-EE46-858C-5525-61D7747474D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B9779E-A58E-97B9-93D9-2EEA8707EF50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39C5831-A939-C8F5-5922-0F70DFE235A7}"/>
              </a:ext>
            </a:extLst>
          </p:cNvPr>
          <p:cNvSpPr txBox="1"/>
          <p:nvPr/>
        </p:nvSpPr>
        <p:spPr>
          <a:xfrm>
            <a:off x="887992" y="1625927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회원님 모든 항목은 모두 </a:t>
            </a:r>
            <a:r>
              <a:rPr lang="ko-KR" altLang="en-US" sz="900" dirty="0" err="1"/>
              <a:t>입력해주셔야</a:t>
            </a:r>
            <a:r>
              <a:rPr lang="ko-KR" altLang="en-US" sz="900" dirty="0"/>
              <a:t>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B5460E-C884-B504-6154-C363421BEC43}"/>
              </a:ext>
            </a:extLst>
          </p:cNvPr>
          <p:cNvSpPr txBox="1"/>
          <p:nvPr/>
        </p:nvSpPr>
        <p:spPr>
          <a:xfrm>
            <a:off x="706418" y="412673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Default </a:t>
            </a:r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3E7157-D88E-E50C-6941-9B79C733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05" y="716774"/>
            <a:ext cx="876300" cy="520700"/>
          </a:xfrm>
          <a:prstGeom prst="rect">
            <a:avLst/>
          </a:prstGeom>
        </p:spPr>
      </p:pic>
      <p:cxnSp>
        <p:nvCxnSpPr>
          <p:cNvPr id="16" name="직선 연결선 27">
            <a:extLst>
              <a:ext uri="{FF2B5EF4-FFF2-40B4-BE49-F238E27FC236}">
                <a16:creationId xmlns:a16="http://schemas.microsoft.com/office/drawing/2014/main" id="{3A07D994-2805-C79E-F167-0FCE16977271}"/>
              </a:ext>
            </a:extLst>
          </p:cNvPr>
          <p:cNvCxnSpPr>
            <a:cxnSpLocks/>
          </p:cNvCxnSpPr>
          <p:nvPr/>
        </p:nvCxnSpPr>
        <p:spPr>
          <a:xfrm>
            <a:off x="986603" y="400965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CD19BF-0928-A369-941A-D2E2DFC941B4}"/>
              </a:ext>
            </a:extLst>
          </p:cNvPr>
          <p:cNvSpPr txBox="1"/>
          <p:nvPr/>
        </p:nvSpPr>
        <p:spPr>
          <a:xfrm>
            <a:off x="875767" y="371017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28F32-3026-1F0B-9415-85D7E0C68337}"/>
              </a:ext>
            </a:extLst>
          </p:cNvPr>
          <p:cNvSpPr txBox="1"/>
          <p:nvPr/>
        </p:nvSpPr>
        <p:spPr>
          <a:xfrm>
            <a:off x="2162543" y="3721716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D06DF63-A960-B3FC-491A-1F9F8DC37EC0}"/>
              </a:ext>
            </a:extLst>
          </p:cNvPr>
          <p:cNvGrpSpPr/>
          <p:nvPr/>
        </p:nvGrpSpPr>
        <p:grpSpPr>
          <a:xfrm>
            <a:off x="636661" y="3684137"/>
            <a:ext cx="335348" cy="230832"/>
            <a:chOff x="3382027" y="2856232"/>
            <a:chExt cx="335348" cy="2308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D3CB2D0-093C-F4C5-FFBF-DE1C676B611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B27262-5023-D71A-18A9-D417406578A6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1-4</a:t>
              </a:r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0D796457-6468-AC4A-1165-009F09BFBA2B}"/>
              </a:ext>
            </a:extLst>
          </p:cNvPr>
          <p:cNvSpPr/>
          <p:nvPr/>
        </p:nvSpPr>
        <p:spPr>
          <a:xfrm>
            <a:off x="3902953" y="273398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53F038E-C01F-003E-88D1-EC2D92D5ED66}"/>
              </a:ext>
            </a:extLst>
          </p:cNvPr>
          <p:cNvSpPr/>
          <p:nvPr/>
        </p:nvSpPr>
        <p:spPr>
          <a:xfrm>
            <a:off x="748273" y="163670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A04C29E-0A1F-6292-199C-8E093BF5FE20}"/>
              </a:ext>
            </a:extLst>
          </p:cNvPr>
          <p:cNvSpPr/>
          <p:nvPr/>
        </p:nvSpPr>
        <p:spPr>
          <a:xfrm>
            <a:off x="1262623" y="506570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51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9583" y="31366"/>
            <a:ext cx="1768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  <a:r>
              <a:rPr lang="en-US" altLang="ko-KR" sz="1200" dirty="0"/>
              <a:t> (</a:t>
            </a:r>
            <a:r>
              <a:rPr lang="ko-KR" altLang="en-US" sz="1200" dirty="0"/>
              <a:t>오류 </a:t>
            </a:r>
            <a:r>
              <a:rPr lang="ko-KR" altLang="en-US" sz="1200" dirty="0" err="1"/>
              <a:t>메세지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39491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A28E89E-CBB6-355E-0D04-785ADCF7E00D}"/>
              </a:ext>
            </a:extLst>
          </p:cNvPr>
          <p:cNvGrpSpPr/>
          <p:nvPr/>
        </p:nvGrpSpPr>
        <p:grpSpPr>
          <a:xfrm>
            <a:off x="3423934" y="3019378"/>
            <a:ext cx="824163" cy="200055"/>
            <a:chOff x="4465334" y="3383128"/>
            <a:chExt cx="824163" cy="200055"/>
          </a:xfrm>
        </p:grpSpPr>
        <p:sp>
          <p:nvSpPr>
            <p:cNvPr id="92" name="사각형: 둥근 모서리 21">
              <a:extLst>
                <a:ext uri="{FF2B5EF4-FFF2-40B4-BE49-F238E27FC236}">
                  <a16:creationId xmlns:a16="http://schemas.microsoft.com/office/drawing/2014/main" id="{FEFC9BF4-8132-154B-657D-0D06F3723FB7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389C433-EB6B-A7E3-FD2B-8FA13D6D966E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C454C97-3BFF-B946-4FFB-BE85F55738A3}"/>
              </a:ext>
            </a:extLst>
          </p:cNvPr>
          <p:cNvSpPr/>
          <p:nvPr/>
        </p:nvSpPr>
        <p:spPr>
          <a:xfrm>
            <a:off x="773336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06" name="직선 연결선 14">
            <a:extLst>
              <a:ext uri="{FF2B5EF4-FFF2-40B4-BE49-F238E27FC236}">
                <a16:creationId xmlns:a16="http://schemas.microsoft.com/office/drawing/2014/main" id="{3A1ABCE2-8430-CE9A-7773-E32DA66BEC40}"/>
              </a:ext>
            </a:extLst>
          </p:cNvPr>
          <p:cNvCxnSpPr>
            <a:cxnSpLocks/>
          </p:cNvCxnSpPr>
          <p:nvPr/>
        </p:nvCxnSpPr>
        <p:spPr>
          <a:xfrm>
            <a:off x="986603" y="330305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74147EE-8E07-EF7A-486F-78F3C2D3D513}"/>
              </a:ext>
            </a:extLst>
          </p:cNvPr>
          <p:cNvSpPr txBox="1"/>
          <p:nvPr/>
        </p:nvSpPr>
        <p:spPr>
          <a:xfrm>
            <a:off x="875767" y="30035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DF401A9-A9EA-6931-DF81-F40EC3F0EBD2}"/>
              </a:ext>
            </a:extLst>
          </p:cNvPr>
          <p:cNvSpPr txBox="1"/>
          <p:nvPr/>
        </p:nvSpPr>
        <p:spPr>
          <a:xfrm>
            <a:off x="1706949" y="3015116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|</a:t>
            </a:r>
            <a:endParaRPr lang="ko-KR" altLang="en-US" sz="1050" dirty="0"/>
          </a:p>
        </p:txBody>
      </p:sp>
      <p:sp>
        <p:nvSpPr>
          <p:cNvPr id="109" name="사각형: 둥근 모서리 21">
            <a:extLst>
              <a:ext uri="{FF2B5EF4-FFF2-40B4-BE49-F238E27FC236}">
                <a16:creationId xmlns:a16="http://schemas.microsoft.com/office/drawing/2014/main" id="{CC2D2761-CCD4-A2E4-B5B0-386A68C24BC5}"/>
              </a:ext>
            </a:extLst>
          </p:cNvPr>
          <p:cNvSpPr/>
          <p:nvPr/>
        </p:nvSpPr>
        <p:spPr>
          <a:xfrm>
            <a:off x="1266604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BA9D98-4B4C-7FA4-900C-C7CABD131B02}"/>
              </a:ext>
            </a:extLst>
          </p:cNvPr>
          <p:cNvSpPr txBox="1"/>
          <p:nvPr/>
        </p:nvSpPr>
        <p:spPr>
          <a:xfrm>
            <a:off x="2157221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28F0BDB-2084-78DB-4975-FBC625399DA6}"/>
              </a:ext>
            </a:extLst>
          </p:cNvPr>
          <p:cNvSpPr txBox="1"/>
          <p:nvPr/>
        </p:nvSpPr>
        <p:spPr>
          <a:xfrm>
            <a:off x="875767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113" name="직선 연결선 24">
            <a:extLst>
              <a:ext uri="{FF2B5EF4-FFF2-40B4-BE49-F238E27FC236}">
                <a16:creationId xmlns:a16="http://schemas.microsoft.com/office/drawing/2014/main" id="{F1781353-DE6F-34C3-FA3D-DB28D61086C6}"/>
              </a:ext>
            </a:extLst>
          </p:cNvPr>
          <p:cNvCxnSpPr>
            <a:cxnSpLocks/>
          </p:cNvCxnSpPr>
          <p:nvPr/>
        </p:nvCxnSpPr>
        <p:spPr>
          <a:xfrm>
            <a:off x="986603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9F8C48B-FC8A-1D65-CB6C-A3F1411D33D3}"/>
              </a:ext>
            </a:extLst>
          </p:cNvPr>
          <p:cNvSpPr txBox="1"/>
          <p:nvPr/>
        </p:nvSpPr>
        <p:spPr>
          <a:xfrm>
            <a:off x="875767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209A3C-6AC2-FA0A-A31F-BE004885C02D}"/>
              </a:ext>
            </a:extLst>
          </p:cNvPr>
          <p:cNvSpPr txBox="1"/>
          <p:nvPr/>
        </p:nvSpPr>
        <p:spPr>
          <a:xfrm>
            <a:off x="1706949" y="2393661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</a:t>
            </a:r>
            <a:r>
              <a:rPr lang="ko-KR" altLang="en-US" sz="1050" dirty="0"/>
              <a:t> 비</a:t>
            </a:r>
          </a:p>
        </p:txBody>
      </p:sp>
      <p:cxnSp>
        <p:nvCxnSpPr>
          <p:cNvPr id="116" name="직선 연결선 27">
            <a:extLst>
              <a:ext uri="{FF2B5EF4-FFF2-40B4-BE49-F238E27FC236}">
                <a16:creationId xmlns:a16="http://schemas.microsoft.com/office/drawing/2014/main" id="{C48B5FA9-552D-370C-0F90-D8DD15DFC9EE}"/>
              </a:ext>
            </a:extLst>
          </p:cNvPr>
          <p:cNvCxnSpPr>
            <a:cxnSpLocks/>
          </p:cNvCxnSpPr>
          <p:nvPr/>
        </p:nvCxnSpPr>
        <p:spPr>
          <a:xfrm>
            <a:off x="986603" y="3907071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E4B759A-607E-B4AE-B445-ECF8B270085A}"/>
              </a:ext>
            </a:extLst>
          </p:cNvPr>
          <p:cNvSpPr txBox="1"/>
          <p:nvPr/>
        </p:nvSpPr>
        <p:spPr>
          <a:xfrm>
            <a:off x="875767" y="36075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01D34E5-318A-D9B9-E59D-2B4A70EF75C0}"/>
              </a:ext>
            </a:extLst>
          </p:cNvPr>
          <p:cNvSpPr txBox="1"/>
          <p:nvPr/>
        </p:nvSpPr>
        <p:spPr>
          <a:xfrm>
            <a:off x="2162543" y="3619128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497B258-9CE8-19A5-B215-55DAE3C361DB}"/>
              </a:ext>
            </a:extLst>
          </p:cNvPr>
          <p:cNvGrpSpPr/>
          <p:nvPr/>
        </p:nvGrpSpPr>
        <p:grpSpPr>
          <a:xfrm>
            <a:off x="3423934" y="3019378"/>
            <a:ext cx="824163" cy="200055"/>
            <a:chOff x="4465334" y="3383128"/>
            <a:chExt cx="824163" cy="200055"/>
          </a:xfrm>
        </p:grpSpPr>
        <p:sp>
          <p:nvSpPr>
            <p:cNvPr id="127" name="사각형: 둥근 모서리 21">
              <a:extLst>
                <a:ext uri="{FF2B5EF4-FFF2-40B4-BE49-F238E27FC236}">
                  <a16:creationId xmlns:a16="http://schemas.microsoft.com/office/drawing/2014/main" id="{AD517284-E17E-CEB5-FBFC-A05824890135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38C6B94-D183-D546-19AA-BBB83BC8AD9B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3106F04A-A82D-5E13-0CF7-C3321F491536}"/>
              </a:ext>
            </a:extLst>
          </p:cNvPr>
          <p:cNvSpPr txBox="1"/>
          <p:nvPr/>
        </p:nvSpPr>
        <p:spPr>
          <a:xfrm>
            <a:off x="887992" y="1625927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회원님 모든 항목은 모두 </a:t>
            </a:r>
            <a:r>
              <a:rPr lang="ko-KR" altLang="en-US" sz="900" dirty="0" err="1"/>
              <a:t>입력해주셔야</a:t>
            </a:r>
            <a:r>
              <a:rPr lang="ko-KR" altLang="en-US" sz="900" dirty="0"/>
              <a:t>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C42FAE-562F-95F7-5C48-850256D2B781}"/>
              </a:ext>
            </a:extLst>
          </p:cNvPr>
          <p:cNvSpPr txBox="1"/>
          <p:nvPr/>
        </p:nvSpPr>
        <p:spPr>
          <a:xfrm>
            <a:off x="706418" y="412673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</a:t>
            </a:r>
            <a:r>
              <a:rPr lang="ko-KR" altLang="en-US" sz="900" dirty="0"/>
              <a:t>자동 </a:t>
            </a:r>
            <a:r>
              <a:rPr lang="ko-KR" altLang="en-US" sz="900" dirty="0" err="1"/>
              <a:t>메세지</a:t>
            </a:r>
            <a:r>
              <a:rPr lang="ko-KR" altLang="en-US" sz="900" dirty="0"/>
              <a:t> 노출</a:t>
            </a: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E2B44170-FDBF-A8AD-7368-654839AB2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605" y="716774"/>
            <a:ext cx="876300" cy="520700"/>
          </a:xfrm>
          <a:prstGeom prst="rect">
            <a:avLst/>
          </a:prstGeom>
        </p:spPr>
      </p:pic>
      <p:cxnSp>
        <p:nvCxnSpPr>
          <p:cNvPr id="135" name="직선 연결선 27">
            <a:extLst>
              <a:ext uri="{FF2B5EF4-FFF2-40B4-BE49-F238E27FC236}">
                <a16:creationId xmlns:a16="http://schemas.microsoft.com/office/drawing/2014/main" id="{6B221B0A-CDF4-AA5A-0049-0CB47C510BA9}"/>
              </a:ext>
            </a:extLst>
          </p:cNvPr>
          <p:cNvCxnSpPr>
            <a:cxnSpLocks/>
          </p:cNvCxnSpPr>
          <p:nvPr/>
        </p:nvCxnSpPr>
        <p:spPr>
          <a:xfrm>
            <a:off x="986603" y="448859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48B7346-C580-1FBC-3E12-F1B6D7696ADD}"/>
              </a:ext>
            </a:extLst>
          </p:cNvPr>
          <p:cNvSpPr txBox="1"/>
          <p:nvPr/>
        </p:nvSpPr>
        <p:spPr>
          <a:xfrm>
            <a:off x="875767" y="418911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1E1D6F6-F05A-464E-2013-2E90391A840D}"/>
              </a:ext>
            </a:extLst>
          </p:cNvPr>
          <p:cNvSpPr txBox="1"/>
          <p:nvPr/>
        </p:nvSpPr>
        <p:spPr>
          <a:xfrm>
            <a:off x="2162543" y="4200654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87A1DF-956A-0F12-8B56-748779493C7B}"/>
              </a:ext>
            </a:extLst>
          </p:cNvPr>
          <p:cNvSpPr txBox="1"/>
          <p:nvPr/>
        </p:nvSpPr>
        <p:spPr>
          <a:xfrm>
            <a:off x="887992" y="2700347"/>
            <a:ext cx="2332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B60322D-928F-109E-E12F-BBFBA6A96989}"/>
              </a:ext>
            </a:extLst>
          </p:cNvPr>
          <p:cNvSpPr/>
          <p:nvPr/>
        </p:nvSpPr>
        <p:spPr>
          <a:xfrm>
            <a:off x="4872923" y="2111693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82" name="직선 연결선 24">
            <a:extLst>
              <a:ext uri="{FF2B5EF4-FFF2-40B4-BE49-F238E27FC236}">
                <a16:creationId xmlns:a16="http://schemas.microsoft.com/office/drawing/2014/main" id="{33F20B79-C75E-E7E7-D95F-2D006FC79042}"/>
              </a:ext>
            </a:extLst>
          </p:cNvPr>
          <p:cNvCxnSpPr>
            <a:cxnSpLocks/>
          </p:cNvCxnSpPr>
          <p:nvPr/>
        </p:nvCxnSpPr>
        <p:spPr>
          <a:xfrm>
            <a:off x="5086190" y="269017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A6B0B63-593E-1F7B-78C5-55996630A4E8}"/>
              </a:ext>
            </a:extLst>
          </p:cNvPr>
          <p:cNvSpPr txBox="1"/>
          <p:nvPr/>
        </p:nvSpPr>
        <p:spPr>
          <a:xfrm>
            <a:off x="4975354" y="23906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064FC87-76BE-01C1-932D-923B89AE0335}"/>
              </a:ext>
            </a:extLst>
          </p:cNvPr>
          <p:cNvSpPr txBox="1"/>
          <p:nvPr/>
        </p:nvSpPr>
        <p:spPr>
          <a:xfrm>
            <a:off x="5806536" y="240223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엔초비</a:t>
            </a:r>
            <a:endParaRPr lang="ko-KR" altLang="en-US" sz="105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7A4BA9-0DEB-6CDE-AB84-B70456DA4FC6}"/>
              </a:ext>
            </a:extLst>
          </p:cNvPr>
          <p:cNvSpPr txBox="1"/>
          <p:nvPr/>
        </p:nvSpPr>
        <p:spPr>
          <a:xfrm>
            <a:off x="4245474" y="12069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FF0000"/>
                  </a:solidFill>
                </a:ln>
              </a:rPr>
              <a:t>오류</a:t>
            </a:r>
            <a:endParaRPr lang="ko-KR" altLang="en-US" sz="9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6E75B0A-17DD-BD34-9987-344777077A08}"/>
              </a:ext>
            </a:extLst>
          </p:cNvPr>
          <p:cNvSpPr/>
          <p:nvPr/>
        </p:nvSpPr>
        <p:spPr>
          <a:xfrm>
            <a:off x="773336" y="630335"/>
            <a:ext cx="3351392" cy="1507075"/>
          </a:xfrm>
          <a:prstGeom prst="rect">
            <a:avLst/>
          </a:prstGeom>
          <a:solidFill>
            <a:schemeClr val="dk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E9701FF0-20A6-E099-3271-CD41B079C762}"/>
              </a:ext>
            </a:extLst>
          </p:cNvPr>
          <p:cNvGrpSpPr/>
          <p:nvPr/>
        </p:nvGrpSpPr>
        <p:grpSpPr>
          <a:xfrm>
            <a:off x="633393" y="2690177"/>
            <a:ext cx="242374" cy="230832"/>
            <a:chOff x="3428187" y="2856232"/>
            <a:chExt cx="242374" cy="230832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E00878A-8793-4B1C-7658-5C9D264846A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E8999CD-28F1-B1F1-E0EE-E42626EC36F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26C9F25-5908-17E1-D8BE-46DEA1426438}"/>
              </a:ext>
            </a:extLst>
          </p:cNvPr>
          <p:cNvSpPr/>
          <p:nvPr/>
        </p:nvSpPr>
        <p:spPr>
          <a:xfrm>
            <a:off x="4872923" y="840531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212" name="직선 연결선 24">
            <a:extLst>
              <a:ext uri="{FF2B5EF4-FFF2-40B4-BE49-F238E27FC236}">
                <a16:creationId xmlns:a16="http://schemas.microsoft.com/office/drawing/2014/main" id="{5C137C6E-31AF-7B1D-31A2-36B6BA931B83}"/>
              </a:ext>
            </a:extLst>
          </p:cNvPr>
          <p:cNvCxnSpPr>
            <a:cxnSpLocks/>
          </p:cNvCxnSpPr>
          <p:nvPr/>
        </p:nvCxnSpPr>
        <p:spPr>
          <a:xfrm>
            <a:off x="5086190" y="1419015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7BDE2A-A8AE-8D66-870E-740398419C71}"/>
              </a:ext>
            </a:extLst>
          </p:cNvPr>
          <p:cNvSpPr txBox="1"/>
          <p:nvPr/>
        </p:nvSpPr>
        <p:spPr>
          <a:xfrm>
            <a:off x="4975354" y="11195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81E50EE-0F6D-E824-BA5C-E3A9ABCF06DC}"/>
              </a:ext>
            </a:extLst>
          </p:cNvPr>
          <p:cNvSpPr txBox="1"/>
          <p:nvPr/>
        </p:nvSpPr>
        <p:spPr>
          <a:xfrm>
            <a:off x="5806536" y="1131072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</a:t>
            </a:r>
            <a:r>
              <a:rPr lang="ko-KR" altLang="en-US" sz="1050" dirty="0"/>
              <a:t> 비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1BFDEBF-9000-DF26-16DA-9B29C158BDD4}"/>
              </a:ext>
            </a:extLst>
          </p:cNvPr>
          <p:cNvSpPr txBox="1"/>
          <p:nvPr/>
        </p:nvSpPr>
        <p:spPr>
          <a:xfrm>
            <a:off x="4987579" y="1437758"/>
            <a:ext cx="2268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C297D93-68B6-B308-D65D-8E6947DB2331}"/>
              </a:ext>
            </a:extLst>
          </p:cNvPr>
          <p:cNvGrpSpPr/>
          <p:nvPr/>
        </p:nvGrpSpPr>
        <p:grpSpPr>
          <a:xfrm>
            <a:off x="4742769" y="787330"/>
            <a:ext cx="335348" cy="230832"/>
            <a:chOff x="3393897" y="2856232"/>
            <a:chExt cx="335348" cy="230832"/>
          </a:xfrm>
        </p:grpSpPr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F73A5E01-2C70-1BAE-B102-DE9E8FEBAC6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262290A-0FE3-4DDB-F698-A3585A4E3D8E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E45FB676-A5A0-C808-2565-E5F8AA30C6DF}"/>
              </a:ext>
            </a:extLst>
          </p:cNvPr>
          <p:cNvSpPr txBox="1"/>
          <p:nvPr/>
        </p:nvSpPr>
        <p:spPr>
          <a:xfrm>
            <a:off x="4207671" y="23176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59C0F3CE-5A12-7C4E-1C56-2027932DCBF0}"/>
              </a:ext>
            </a:extLst>
          </p:cNvPr>
          <p:cNvGrpSpPr/>
          <p:nvPr/>
        </p:nvGrpSpPr>
        <p:grpSpPr>
          <a:xfrm>
            <a:off x="4742769" y="2101780"/>
            <a:ext cx="335348" cy="230832"/>
            <a:chOff x="3393897" y="2856232"/>
            <a:chExt cx="335348" cy="230832"/>
          </a:xfrm>
        </p:grpSpPr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3FE10B1-BE88-ACFB-20A4-A0E640CB8C6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9EFEA03-4FD5-A209-D614-31508CF8D037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B27BEAAF-4C8C-04AC-CD36-DAC5EE49E219}"/>
              </a:ext>
            </a:extLst>
          </p:cNvPr>
          <p:cNvCxnSpPr>
            <a:cxnSpLocks/>
          </p:cNvCxnSpPr>
          <p:nvPr/>
        </p:nvCxnSpPr>
        <p:spPr>
          <a:xfrm flipV="1">
            <a:off x="3252299" y="1322390"/>
            <a:ext cx="1490470" cy="14768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1E81D0A0-A4D9-1950-C97C-7439C6EF5CA2}"/>
              </a:ext>
            </a:extLst>
          </p:cNvPr>
          <p:cNvCxnSpPr>
            <a:cxnSpLocks/>
          </p:cNvCxnSpPr>
          <p:nvPr/>
        </p:nvCxnSpPr>
        <p:spPr>
          <a:xfrm flipV="1">
            <a:off x="3250326" y="2548500"/>
            <a:ext cx="1459925" cy="33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07097FD3-3A64-0E3F-F938-96F06F530709}"/>
              </a:ext>
            </a:extLst>
          </p:cNvPr>
          <p:cNvCxnSpPr>
            <a:cxnSpLocks/>
          </p:cNvCxnSpPr>
          <p:nvPr/>
        </p:nvCxnSpPr>
        <p:spPr>
          <a:xfrm flipV="1">
            <a:off x="3261756" y="4994910"/>
            <a:ext cx="1534271" cy="23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8DC79F21-D9BD-79D8-CA9D-0D1AE3C850B6}"/>
              </a:ext>
            </a:extLst>
          </p:cNvPr>
          <p:cNvSpPr txBox="1"/>
          <p:nvPr/>
        </p:nvSpPr>
        <p:spPr>
          <a:xfrm>
            <a:off x="4207671" y="47636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950BE35-EC27-BF5B-965C-7173D27F4002}"/>
              </a:ext>
            </a:extLst>
          </p:cNvPr>
          <p:cNvSpPr txBox="1"/>
          <p:nvPr/>
        </p:nvSpPr>
        <p:spPr>
          <a:xfrm>
            <a:off x="4946720" y="4848997"/>
            <a:ext cx="12586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Login.html</a:t>
            </a:r>
            <a:r>
              <a:rPr lang="en-US" altLang="ko-KR" sz="1050" dirty="0"/>
              <a:t> </a:t>
            </a:r>
            <a:r>
              <a:rPr lang="ko-KR" altLang="en-US" sz="1050" dirty="0"/>
              <a:t>로 이동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578F05-E590-ED68-3C3C-9683EDB87B76}"/>
              </a:ext>
            </a:extLst>
          </p:cNvPr>
          <p:cNvSpPr txBox="1"/>
          <p:nvPr/>
        </p:nvSpPr>
        <p:spPr>
          <a:xfrm>
            <a:off x="4309836" y="570834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FF0000"/>
                  </a:solidFill>
                </a:ln>
              </a:rPr>
              <a:t>오류</a:t>
            </a:r>
            <a:endParaRPr lang="ko-KR" altLang="en-US" sz="9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7BBD46E6-E6D1-898D-C829-D0D27A5DF3AC}"/>
              </a:ext>
            </a:extLst>
          </p:cNvPr>
          <p:cNvCxnSpPr>
            <a:cxnSpLocks/>
          </p:cNvCxnSpPr>
          <p:nvPr/>
        </p:nvCxnSpPr>
        <p:spPr>
          <a:xfrm>
            <a:off x="3261756" y="5369545"/>
            <a:ext cx="1648687" cy="3130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EAE3EF1C-419D-BFF1-A84A-6D7EA19ABA9C}"/>
              </a:ext>
            </a:extLst>
          </p:cNvPr>
          <p:cNvGrpSpPr/>
          <p:nvPr/>
        </p:nvGrpSpPr>
        <p:grpSpPr>
          <a:xfrm>
            <a:off x="1147743" y="5113337"/>
            <a:ext cx="242374" cy="230832"/>
            <a:chOff x="3428187" y="2856232"/>
            <a:chExt cx="242374" cy="230832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5641FEE1-4419-033D-F948-1CC11E3D47C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EB9E920D-158F-CCD5-04D0-5257ED18D7A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BF5FD70-A1E4-94B1-C43B-F6B9A709D5C6}"/>
              </a:ext>
            </a:extLst>
          </p:cNvPr>
          <p:cNvCxnSpPr>
            <a:cxnSpLocks/>
          </p:cNvCxnSpPr>
          <p:nvPr/>
        </p:nvCxnSpPr>
        <p:spPr>
          <a:xfrm flipV="1">
            <a:off x="3451318" y="3906122"/>
            <a:ext cx="1080216" cy="3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CACACBCC-D909-5821-55C3-62BAA41944C2}"/>
              </a:ext>
            </a:extLst>
          </p:cNvPr>
          <p:cNvSpPr txBox="1"/>
          <p:nvPr/>
        </p:nvSpPr>
        <p:spPr>
          <a:xfrm>
            <a:off x="4116036" y="367891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075D19C3-0F2B-679B-7A29-1E655EFE46CC}"/>
              </a:ext>
            </a:extLst>
          </p:cNvPr>
          <p:cNvSpPr/>
          <p:nvPr/>
        </p:nvSpPr>
        <p:spPr>
          <a:xfrm>
            <a:off x="4872923" y="3506153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256" name="직선 연결선 24">
            <a:extLst>
              <a:ext uri="{FF2B5EF4-FFF2-40B4-BE49-F238E27FC236}">
                <a16:creationId xmlns:a16="http://schemas.microsoft.com/office/drawing/2014/main" id="{98F060DA-948A-03FF-2100-FD17911E8D23}"/>
              </a:ext>
            </a:extLst>
          </p:cNvPr>
          <p:cNvCxnSpPr>
            <a:cxnSpLocks/>
          </p:cNvCxnSpPr>
          <p:nvPr/>
        </p:nvCxnSpPr>
        <p:spPr>
          <a:xfrm>
            <a:off x="5086190" y="408463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D3E0D732-1406-1DFC-C281-857B963F1F30}"/>
              </a:ext>
            </a:extLst>
          </p:cNvPr>
          <p:cNvSpPr txBox="1"/>
          <p:nvPr/>
        </p:nvSpPr>
        <p:spPr>
          <a:xfrm>
            <a:off x="4975354" y="378515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2BB6627-6AED-6B04-EF69-91D6CE96E33F}"/>
              </a:ext>
            </a:extLst>
          </p:cNvPr>
          <p:cNvSpPr txBox="1"/>
          <p:nvPr/>
        </p:nvSpPr>
        <p:spPr>
          <a:xfrm>
            <a:off x="6230778" y="3796694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**************</a:t>
            </a:r>
          </a:p>
        </p:txBody>
      </p: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8EC73441-86BF-39B5-CB40-70F1DB0B4D3D}"/>
              </a:ext>
            </a:extLst>
          </p:cNvPr>
          <p:cNvGrpSpPr/>
          <p:nvPr/>
        </p:nvGrpSpPr>
        <p:grpSpPr>
          <a:xfrm>
            <a:off x="4742769" y="3496240"/>
            <a:ext cx="335348" cy="230832"/>
            <a:chOff x="3393897" y="2856232"/>
            <a:chExt cx="335348" cy="230832"/>
          </a:xfrm>
        </p:grpSpPr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C736C4CD-C60E-E682-7DB3-14BA307CD41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5A553CB-FA05-0BEA-2A19-231A48DEAA79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00FD564F-E430-F5A3-199E-06DEB695DC9F}"/>
              </a:ext>
            </a:extLst>
          </p:cNvPr>
          <p:cNvSpPr txBox="1"/>
          <p:nvPr/>
        </p:nvSpPr>
        <p:spPr>
          <a:xfrm>
            <a:off x="4987579" y="4135238"/>
            <a:ext cx="1755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solidFill>
                  <a:srgbClr val="0070C0"/>
                </a:solidFill>
              </a:rPr>
              <a:t>* 사용 가능한 비밀번호 입니다</a:t>
            </a:r>
            <a:r>
              <a:rPr lang="en-US" altLang="ko-Kore-KR" sz="900" dirty="0">
                <a:solidFill>
                  <a:srgbClr val="0070C0"/>
                </a:solidFill>
              </a:rPr>
              <a:t>.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8AD3243-0859-D1BE-A3F2-6D0BC7967BF3}"/>
              </a:ext>
            </a:extLst>
          </p:cNvPr>
          <p:cNvSpPr txBox="1"/>
          <p:nvPr/>
        </p:nvSpPr>
        <p:spPr>
          <a:xfrm>
            <a:off x="4946720" y="5569087"/>
            <a:ext cx="2717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50" dirty="0"/>
              <a:t>문제가 있는 입력 필드에  오류 메세지 전달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0534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4074</TotalTime>
  <Words>3472</Words>
  <Application>Microsoft Office PowerPoint</Application>
  <PresentationFormat>와이드스크린</PresentationFormat>
  <Paragraphs>1282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Noto Sans CJK KR Bold</vt:lpstr>
      <vt:lpstr>Noto Sans CJK KR DemiLight</vt:lpstr>
      <vt:lpstr>Noto Sans CJK KR Light</vt:lpstr>
      <vt:lpstr>나눔고딕</vt:lpstr>
      <vt:lpstr>Malgun Gothic</vt:lpstr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정훈</dc:creator>
  <cp:lastModifiedBy>전 정훈</cp:lastModifiedBy>
  <cp:revision>116</cp:revision>
  <dcterms:created xsi:type="dcterms:W3CDTF">2020-09-01T01:45:54Z</dcterms:created>
  <dcterms:modified xsi:type="dcterms:W3CDTF">2022-11-29T06:36:19Z</dcterms:modified>
</cp:coreProperties>
</file>