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304" r:id="rId3"/>
    <p:sldId id="320" r:id="rId4"/>
    <p:sldId id="347" r:id="rId5"/>
    <p:sldId id="352" r:id="rId6"/>
    <p:sldId id="350" r:id="rId7"/>
    <p:sldId id="354" r:id="rId8"/>
    <p:sldId id="351" r:id="rId9"/>
    <p:sldId id="349" r:id="rId10"/>
    <p:sldId id="353" r:id="rId11"/>
    <p:sldId id="324" r:id="rId12"/>
    <p:sldId id="292" r:id="rId13"/>
    <p:sldId id="294" r:id="rId14"/>
    <p:sldId id="321" r:id="rId15"/>
    <p:sldId id="322" r:id="rId16"/>
    <p:sldId id="323" r:id="rId17"/>
    <p:sldId id="338" r:id="rId18"/>
    <p:sldId id="337" r:id="rId19"/>
    <p:sldId id="341" r:id="rId20"/>
    <p:sldId id="342" r:id="rId21"/>
    <p:sldId id="346" r:id="rId22"/>
    <p:sldId id="345" r:id="rId23"/>
    <p:sldId id="326" r:id="rId24"/>
    <p:sldId id="332" r:id="rId25"/>
    <p:sldId id="339" r:id="rId26"/>
    <p:sldId id="335" r:id="rId27"/>
    <p:sldId id="340" r:id="rId28"/>
    <p:sldId id="325" r:id="rId29"/>
    <p:sldId id="327" r:id="rId30"/>
    <p:sldId id="328" r:id="rId31"/>
    <p:sldId id="329" r:id="rId32"/>
    <p:sldId id="348" r:id="rId33"/>
    <p:sldId id="330" r:id="rId34"/>
    <p:sldId id="33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B1F428-F375-4C8C-BBB9-4F9F5F9287BB}">
          <p14:sldIdLst>
            <p14:sldId id="256"/>
            <p14:sldId id="304"/>
          </p14:sldIdLst>
        </p14:section>
        <p14:section name="공통 정의" id="{2AEED5AD-A60F-44D3-89E3-0953D20D3FEA}">
          <p14:sldIdLst>
            <p14:sldId id="320"/>
            <p14:sldId id="347"/>
            <p14:sldId id="352"/>
            <p14:sldId id="350"/>
            <p14:sldId id="354"/>
            <p14:sldId id="351"/>
            <p14:sldId id="349"/>
            <p14:sldId id="353"/>
            <p14:sldId id="324"/>
          </p14:sldIdLst>
        </p14:section>
        <p14:section name="Login" id="{DE04EE97-2501-48C7-A490-8C48F36D296E}">
          <p14:sldIdLst>
            <p14:sldId id="292"/>
            <p14:sldId id="294"/>
            <p14:sldId id="321"/>
            <p14:sldId id="322"/>
          </p14:sldIdLst>
        </p14:section>
        <p14:section name="Main" id="{095A5D64-14C9-2545-9DC3-3CF4A43F04A8}">
          <p14:sldIdLst>
            <p14:sldId id="323"/>
          </p14:sldIdLst>
        </p14:section>
        <p14:section name="기록 확인하기" id="{7C13324D-7EE1-4BF6-9393-0086480BB15A}">
          <p14:sldIdLst>
            <p14:sldId id="338"/>
            <p14:sldId id="337"/>
          </p14:sldIdLst>
        </p14:section>
        <p14:section name="운동하기" id="{6DB92EA1-EFEB-4D86-8453-7F320ED887FB}">
          <p14:sldIdLst>
            <p14:sldId id="341"/>
            <p14:sldId id="342"/>
            <p14:sldId id="346"/>
            <p14:sldId id="345"/>
          </p14:sldIdLst>
        </p14:section>
        <p14:section name="친구" id="{875BC12F-7B61-4AE9-91CF-7FDC2549B917}">
          <p14:sldIdLst>
            <p14:sldId id="326"/>
            <p14:sldId id="332"/>
            <p14:sldId id="339"/>
            <p14:sldId id="335"/>
            <p14:sldId id="340"/>
          </p14:sldIdLst>
        </p14:section>
        <p14:section name="알림" id="{4C0C3D1E-C616-47C4-9100-0C67E6EBDCBE}">
          <p14:sldIdLst>
            <p14:sldId id="325"/>
          </p14:sldIdLst>
        </p14:section>
        <p14:section name="설정" id="{EB70291D-DA21-4193-B716-F80B26FC0F68}">
          <p14:sldIdLst>
            <p14:sldId id="327"/>
            <p14:sldId id="328"/>
            <p14:sldId id="329"/>
            <p14:sldId id="348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-336" y="6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9214-7E29-4B10-9A83-908F6CBD1823}" type="datetimeFigureOut">
              <a:rPr lang="ko-KR" altLang="en-US" smtClean="0"/>
              <a:t>2022. 11. 30.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B526-5BB1-419C-8332-02B7B663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7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1" cy="6858000"/>
          </a:xfrm>
        </p:grpSpPr>
        <p:pic>
          <p:nvPicPr>
            <p:cNvPr id="11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0"/>
              <a:ext cx="62865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/>
            <a:stretch/>
          </p:blipFill>
          <p:spPr bwMode="auto">
            <a:xfrm>
              <a:off x="0" y="0"/>
              <a:ext cx="881945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제목 1"/>
          <p:cNvSpPr txBox="1">
            <a:spLocks/>
          </p:cNvSpPr>
          <p:nvPr userDrawn="1"/>
        </p:nvSpPr>
        <p:spPr>
          <a:xfrm>
            <a:off x="428433" y="1221814"/>
            <a:ext cx="4756572" cy="563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ko-KR" altLang="en-US" sz="1500" b="1" spc="-60" dirty="0">
                <a:solidFill>
                  <a:srgbClr val="0070C0"/>
                </a:solidFill>
                <a:latin typeface="Malgun Gothic"/>
                <a:cs typeface="Malgun Gothic"/>
              </a:rPr>
              <a:t>셀프 트레이닝을 위한  </a:t>
            </a:r>
            <a:endParaRPr lang="en-US" altLang="ko-KR" sz="1500" b="1" spc="-6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ko-KR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2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60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8953" y="6507860"/>
            <a:ext cx="1532792" cy="247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ko-KR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1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  <p:grpSp>
        <p:nvGrpSpPr>
          <p:cNvPr id="6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 userDrawn="1"/>
        </p:nvGrpSpPr>
        <p:grpSpPr>
          <a:xfrm>
            <a:off x="0" y="-17418"/>
            <a:ext cx="12192000" cy="3944984"/>
            <a:chOff x="0" y="139337"/>
            <a:chExt cx="9144001" cy="3988526"/>
          </a:xfrm>
        </p:grpSpPr>
        <p:pic>
          <p:nvPicPr>
            <p:cNvPr id="7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156754"/>
              <a:ext cx="628651" cy="397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 b="41841"/>
            <a:stretch/>
          </p:blipFill>
          <p:spPr bwMode="auto">
            <a:xfrm>
              <a:off x="0" y="139337"/>
              <a:ext cx="8819457" cy="398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844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6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601236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name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9435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process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48328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ID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08540" y="3793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Ver 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330928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91106" y="3189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2022. 11. 30.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2022. 11. 30.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2022. 11. 30.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0C46-E1C2-4F38-AD22-40F7D1A813C6}" type="datetimeFigureOut">
              <a:rPr lang="ko-KR" altLang="en-US" smtClean="0"/>
              <a:t>2022. 11. 30.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5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sv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slide" Target="slide11.xml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slide" Target="slide11.xml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1.svg"/><Relationship Id="rId2" Type="http://schemas.openxmlformats.org/officeDocument/2006/relationships/slide" Target="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3.svg"/><Relationship Id="rId9" Type="http://schemas.openxmlformats.org/officeDocument/2006/relationships/slide" Target="slide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9.png"/><Relationship Id="rId12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svg"/><Relationship Id="rId11" Type="http://schemas.openxmlformats.org/officeDocument/2006/relationships/image" Target="../media/image15.png"/><Relationship Id="rId5" Type="http://schemas.openxmlformats.org/officeDocument/2006/relationships/image" Target="../media/image32.png"/><Relationship Id="rId15" Type="http://schemas.openxmlformats.org/officeDocument/2006/relationships/slide" Target="slide11.xml"/><Relationship Id="rId10" Type="http://schemas.openxmlformats.org/officeDocument/2006/relationships/image" Target="../media/image12.sv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svg"/><Relationship Id="rId2" Type="http://schemas.openxmlformats.org/officeDocument/2006/relationships/slide" Target="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1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svg"/><Relationship Id="rId2" Type="http://schemas.openxmlformats.org/officeDocument/2006/relationships/slide" Target="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svg"/><Relationship Id="rId2" Type="http://schemas.openxmlformats.org/officeDocument/2006/relationships/slide" Target="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16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svg"/><Relationship Id="rId2" Type="http://schemas.openxmlformats.org/officeDocument/2006/relationships/slide" Target="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33.svg"/><Relationship Id="rId10" Type="http://schemas.openxmlformats.org/officeDocument/2006/relationships/image" Target="../media/image9.png"/><Relationship Id="rId4" Type="http://schemas.openxmlformats.org/officeDocument/2006/relationships/image" Target="../media/image32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46" y="2998465"/>
            <a:ext cx="874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609" y="2711303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[Web]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8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쿠폰 사용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361775C7-36AA-2C2A-A1AB-0722939122C5}"/>
              </a:ext>
            </a:extLst>
          </p:cNvPr>
          <p:cNvSpPr/>
          <p:nvPr/>
        </p:nvSpPr>
        <p:spPr>
          <a:xfrm>
            <a:off x="479775" y="1601001"/>
            <a:ext cx="5658762" cy="445861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8E2A6-8CC9-48A3-414F-019724A4D6ED}"/>
              </a:ext>
            </a:extLst>
          </p:cNvPr>
          <p:cNvSpPr txBox="1"/>
          <p:nvPr/>
        </p:nvSpPr>
        <p:spPr>
          <a:xfrm>
            <a:off x="364246" y="798389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쿠폰 사용 프로세스는 아래와 같다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AE92A-E04D-31C6-EA98-D33654C10D40}"/>
              </a:ext>
            </a:extLst>
          </p:cNvPr>
          <p:cNvSpPr txBox="1"/>
          <p:nvPr/>
        </p:nvSpPr>
        <p:spPr>
          <a:xfrm>
            <a:off x="856825" y="2358218"/>
            <a:ext cx="107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index.html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53F82E-7551-6873-DF07-CBF89F8F9ACA}"/>
              </a:ext>
            </a:extLst>
          </p:cNvPr>
          <p:cNvSpPr/>
          <p:nvPr/>
        </p:nvSpPr>
        <p:spPr>
          <a:xfrm>
            <a:off x="816291" y="3290380"/>
            <a:ext cx="1271478" cy="478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사용하기 </a:t>
            </a:r>
            <a:r>
              <a:rPr lang="en-US" altLang="ko-Kore-KR" sz="1100" dirty="0" err="1">
                <a:solidFill>
                  <a:schemeClr val="tx1"/>
                </a:solidFill>
              </a:rPr>
              <a:t>btn</a:t>
            </a:r>
            <a:r>
              <a:rPr lang="en-US" altLang="ko-Kore-KR" sz="1100" dirty="0">
                <a:solidFill>
                  <a:schemeClr val="tx1"/>
                </a:solidFill>
              </a:rPr>
              <a:t> </a:t>
            </a:r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CACB63-73F2-A17B-1EE4-378C067971CF}"/>
              </a:ext>
            </a:extLst>
          </p:cNvPr>
          <p:cNvCxnSpPr>
            <a:cxnSpLocks/>
          </p:cNvCxnSpPr>
          <p:nvPr/>
        </p:nvCxnSpPr>
        <p:spPr>
          <a:xfrm>
            <a:off x="1438144" y="2913651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508EB8-FF18-5805-3130-1E5A1239B9E6}"/>
              </a:ext>
            </a:extLst>
          </p:cNvPr>
          <p:cNvCxnSpPr>
            <a:cxnSpLocks/>
          </p:cNvCxnSpPr>
          <p:nvPr/>
        </p:nvCxnSpPr>
        <p:spPr>
          <a:xfrm>
            <a:off x="1438144" y="3769286"/>
            <a:ext cx="0" cy="60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E971BF63-DF67-6C44-7751-0610E0451EAB}"/>
              </a:ext>
            </a:extLst>
          </p:cNvPr>
          <p:cNvSpPr/>
          <p:nvPr/>
        </p:nvSpPr>
        <p:spPr>
          <a:xfrm>
            <a:off x="550330" y="4536775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이상</a:t>
            </a: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15849635-10F8-E50E-06C2-547DD1370E5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32669" y="4200261"/>
            <a:ext cx="675493" cy="630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CC8776-AD79-C12C-DF26-A692BD6BC241}"/>
              </a:ext>
            </a:extLst>
          </p:cNvPr>
          <p:cNvSpPr txBox="1"/>
          <p:nvPr/>
        </p:nvSpPr>
        <p:spPr>
          <a:xfrm>
            <a:off x="2320639" y="439235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00F317-D7D0-3CB2-FD8A-C3608DF97F3F}"/>
              </a:ext>
            </a:extLst>
          </p:cNvPr>
          <p:cNvSpPr/>
          <p:nvPr/>
        </p:nvSpPr>
        <p:spPr>
          <a:xfrm>
            <a:off x="3008162" y="4069456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안내 팝업 노출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6FB3945-CE6F-668C-EA5B-6EA8DAA01147}"/>
              </a:ext>
            </a:extLst>
          </p:cNvPr>
          <p:cNvCxnSpPr>
            <a:cxnSpLocks/>
            <a:stCxn id="32" idx="0"/>
            <a:endCxn id="7" idx="3"/>
          </p:cNvCxnSpPr>
          <p:nvPr/>
        </p:nvCxnSpPr>
        <p:spPr>
          <a:xfrm rot="16200000" flipV="1">
            <a:off x="2062139" y="2487693"/>
            <a:ext cx="1449628" cy="17138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09066B-59F8-09F8-E33D-29326F6311ED}"/>
              </a:ext>
            </a:extLst>
          </p:cNvPr>
          <p:cNvSpPr/>
          <p:nvPr/>
        </p:nvSpPr>
        <p:spPr>
          <a:xfrm>
            <a:off x="4737775" y="4417731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프로틴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증가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5EE6799-837E-F4EC-DEAE-7C3EEBBEF598}"/>
              </a:ext>
            </a:extLst>
          </p:cNvPr>
          <p:cNvCxnSpPr>
            <a:cxnSpLocks/>
          </p:cNvCxnSpPr>
          <p:nvPr/>
        </p:nvCxnSpPr>
        <p:spPr>
          <a:xfrm>
            <a:off x="2353730" y="4829644"/>
            <a:ext cx="212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1CF952-AEBF-659D-3B80-7FE05269EE50}"/>
              </a:ext>
            </a:extLst>
          </p:cNvPr>
          <p:cNvSpPr txBox="1"/>
          <p:nvPr/>
        </p:nvSpPr>
        <p:spPr>
          <a:xfrm>
            <a:off x="3275380" y="4836107"/>
            <a:ext cx="37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9A64C73D-5481-D4C9-E836-0361778BF0CC}"/>
              </a:ext>
            </a:extLst>
          </p:cNvPr>
          <p:cNvCxnSpPr>
            <a:cxnSpLocks/>
            <a:stCxn id="49" idx="0"/>
            <a:endCxn id="7" idx="3"/>
          </p:cNvCxnSpPr>
          <p:nvPr/>
        </p:nvCxnSpPr>
        <p:spPr>
          <a:xfrm rot="16200000" flipV="1">
            <a:off x="2752808" y="1797025"/>
            <a:ext cx="1797903" cy="3443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A90E5A0-0F92-DBA6-68C5-22812440BEDE}"/>
              </a:ext>
            </a:extLst>
          </p:cNvPr>
          <p:cNvSpPr txBox="1"/>
          <p:nvPr/>
        </p:nvSpPr>
        <p:spPr>
          <a:xfrm>
            <a:off x="2471963" y="170721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00" dirty="0"/>
              <a:t>자신에게 쿠폰을 사용 할 경우</a:t>
            </a:r>
            <a:endParaRPr lang="en-US" altLang="ko-KR" sz="1000" dirty="0"/>
          </a:p>
        </p:txBody>
      </p:sp>
      <p:sp>
        <p:nvSpPr>
          <p:cNvPr id="103" name="사각형: 둥근 모서리 206">
            <a:extLst>
              <a:ext uri="{FF2B5EF4-FFF2-40B4-BE49-F238E27FC236}">
                <a16:creationId xmlns:a16="http://schemas.microsoft.com/office/drawing/2014/main" id="{5DD46530-D610-0F26-1887-FCB1642924FB}"/>
              </a:ext>
            </a:extLst>
          </p:cNvPr>
          <p:cNvSpPr/>
          <p:nvPr/>
        </p:nvSpPr>
        <p:spPr>
          <a:xfrm>
            <a:off x="6227868" y="1601001"/>
            <a:ext cx="5658762" cy="445861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50A5E1-1264-A125-A416-323B9EA5B92A}"/>
              </a:ext>
            </a:extLst>
          </p:cNvPr>
          <p:cNvSpPr txBox="1"/>
          <p:nvPr/>
        </p:nvSpPr>
        <p:spPr>
          <a:xfrm>
            <a:off x="8075181" y="170721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00" dirty="0"/>
              <a:t>타인에게 쿠폰을 사용 할 경우</a:t>
            </a:r>
            <a:endParaRPr lang="en-US" altLang="ko-KR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057CC3-C793-CF7D-89EE-E98E0124E502}"/>
              </a:ext>
            </a:extLst>
          </p:cNvPr>
          <p:cNvSpPr txBox="1"/>
          <p:nvPr/>
        </p:nvSpPr>
        <p:spPr>
          <a:xfrm>
            <a:off x="6602395" y="2399162"/>
            <a:ext cx="1154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friend.html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53D42B-6E94-C013-E09C-9BE7D9B6133B}"/>
              </a:ext>
            </a:extLst>
          </p:cNvPr>
          <p:cNvSpPr txBox="1"/>
          <p:nvPr/>
        </p:nvSpPr>
        <p:spPr>
          <a:xfrm>
            <a:off x="7868589" y="2399162"/>
            <a:ext cx="10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(rank .html)</a:t>
            </a:r>
            <a:endParaRPr kumimoji="1" lang="ko-Kore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BE83526-5788-0F26-D15F-03A1998E1BDF}"/>
              </a:ext>
            </a:extLst>
          </p:cNvPr>
          <p:cNvSpPr/>
          <p:nvPr/>
        </p:nvSpPr>
        <p:spPr>
          <a:xfrm>
            <a:off x="6654972" y="3311371"/>
            <a:ext cx="1035504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선택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387843C-A2FC-6F79-0F5C-BF2EC10E5607}"/>
              </a:ext>
            </a:extLst>
          </p:cNvPr>
          <p:cNvSpPr/>
          <p:nvPr/>
        </p:nvSpPr>
        <p:spPr>
          <a:xfrm>
            <a:off x="7890152" y="3311371"/>
            <a:ext cx="1035504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타인 선택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D23EA2F-F36F-D379-DBB8-F4C6DBB51548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7172724" y="3010692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275177D-5C8C-CF39-6EEC-54DC2ECC5A57}"/>
              </a:ext>
            </a:extLst>
          </p:cNvPr>
          <p:cNvCxnSpPr>
            <a:cxnSpLocks/>
          </p:cNvCxnSpPr>
          <p:nvPr/>
        </p:nvCxnSpPr>
        <p:spPr>
          <a:xfrm>
            <a:off x="8401023" y="3010692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52EDEC7-80EC-2A0E-1B64-B5C076F81153}"/>
              </a:ext>
            </a:extLst>
          </p:cNvPr>
          <p:cNvSpPr/>
          <p:nvPr/>
        </p:nvSpPr>
        <p:spPr>
          <a:xfrm>
            <a:off x="7066700" y="4110400"/>
            <a:ext cx="1403970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User.html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70E00D12-E55B-DC71-B3C7-05EFB75B92EA}"/>
              </a:ext>
            </a:extLst>
          </p:cNvPr>
          <p:cNvCxnSpPr>
            <a:stCxn id="111" idx="2"/>
            <a:endCxn id="118" idx="0"/>
          </p:cNvCxnSpPr>
          <p:nvPr/>
        </p:nvCxnSpPr>
        <p:spPr>
          <a:xfrm rot="16200000" flipH="1">
            <a:off x="7245327" y="3587042"/>
            <a:ext cx="450754" cy="595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A4B98864-E922-327C-C1D8-F539367B2F0F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>
          <a:xfrm rot="5400000">
            <a:off x="7862918" y="3565414"/>
            <a:ext cx="450754" cy="639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DBEA8CB-8EC4-A5AE-90BB-AFDE7AA6CD2C}"/>
              </a:ext>
            </a:extLst>
          </p:cNvPr>
          <p:cNvSpPr/>
          <p:nvPr/>
        </p:nvSpPr>
        <p:spPr>
          <a:xfrm>
            <a:off x="7066700" y="4874675"/>
            <a:ext cx="1403970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공격하기 </a:t>
            </a:r>
            <a:r>
              <a:rPr lang="en-US" altLang="ko-Kore-KR" sz="1100" dirty="0" err="1">
                <a:solidFill>
                  <a:schemeClr val="tx1"/>
                </a:solidFill>
              </a:rPr>
              <a:t>btn</a:t>
            </a:r>
            <a:r>
              <a:rPr lang="en-US" altLang="ko-Kore-KR" sz="1100" dirty="0">
                <a:solidFill>
                  <a:schemeClr val="tx1"/>
                </a:solidFill>
              </a:rPr>
              <a:t> </a:t>
            </a:r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C1340E0-8077-3311-D85D-988E106AB59E}"/>
              </a:ext>
            </a:extLst>
          </p:cNvPr>
          <p:cNvCxnSpPr>
            <a:cxnSpLocks/>
            <a:stCxn id="118" idx="2"/>
            <a:endCxn id="131" idx="0"/>
          </p:cNvCxnSpPr>
          <p:nvPr/>
        </p:nvCxnSpPr>
        <p:spPr>
          <a:xfrm>
            <a:off x="7768685" y="4458675"/>
            <a:ext cx="0" cy="4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다이아몬드 136">
            <a:extLst>
              <a:ext uri="{FF2B5EF4-FFF2-40B4-BE49-F238E27FC236}">
                <a16:creationId xmlns:a16="http://schemas.microsoft.com/office/drawing/2014/main" id="{F3503686-2C4D-528C-4743-BBB1FEC83E8D}"/>
              </a:ext>
            </a:extLst>
          </p:cNvPr>
          <p:cNvSpPr/>
          <p:nvPr/>
        </p:nvSpPr>
        <p:spPr>
          <a:xfrm>
            <a:off x="9088650" y="3672205"/>
            <a:ext cx="1503723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이상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804A8DEB-5624-14DD-7037-AB1C2BB3DD65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8470670" y="3978521"/>
            <a:ext cx="617980" cy="1070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B386E48-318E-5AD6-4F76-902DA97453CB}"/>
              </a:ext>
            </a:extLst>
          </p:cNvPr>
          <p:cNvSpPr/>
          <p:nvPr/>
        </p:nvSpPr>
        <p:spPr>
          <a:xfrm>
            <a:off x="9204772" y="3030226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안내 팝업 노출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5F54E8B8-81E4-4D44-5866-F056446B36E5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flipH="1" flipV="1">
            <a:off x="9840511" y="3291836"/>
            <a:ext cx="1" cy="38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8AB7734-55E4-8C79-3B45-47480F77151B}"/>
              </a:ext>
            </a:extLst>
          </p:cNvPr>
          <p:cNvSpPr txBox="1"/>
          <p:nvPr/>
        </p:nvSpPr>
        <p:spPr>
          <a:xfrm>
            <a:off x="9923094" y="3364428"/>
            <a:ext cx="394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No</a:t>
            </a:r>
            <a:endParaRPr kumimoji="1" lang="ko-Kore-KR" altLang="en-US" sz="1400" dirty="0"/>
          </a:p>
        </p:txBody>
      </p: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BFD16DE4-F95A-0C8C-E998-90D6054F6B1B}"/>
              </a:ext>
            </a:extLst>
          </p:cNvPr>
          <p:cNvCxnSpPr>
            <a:cxnSpLocks/>
            <a:stCxn id="145" idx="0"/>
            <a:endCxn id="109" idx="3"/>
          </p:cNvCxnSpPr>
          <p:nvPr/>
        </p:nvCxnSpPr>
        <p:spPr>
          <a:xfrm rot="16200000" flipV="1">
            <a:off x="9209138" y="2398853"/>
            <a:ext cx="369454" cy="893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332874F-0E31-28B6-15F0-08EDC45D2186}"/>
              </a:ext>
            </a:extLst>
          </p:cNvPr>
          <p:cNvSpPr/>
          <p:nvPr/>
        </p:nvSpPr>
        <p:spPr>
          <a:xfrm>
            <a:off x="4737775" y="476909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감소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AE5FC54-439D-EE15-1185-8D1654CFDBEC}"/>
              </a:ext>
            </a:extLst>
          </p:cNvPr>
          <p:cNvSpPr/>
          <p:nvPr/>
        </p:nvSpPr>
        <p:spPr>
          <a:xfrm>
            <a:off x="9210805" y="4650922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프로틴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증가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D0D44B1-27DC-188E-C8BE-11E19F1C89AF}"/>
              </a:ext>
            </a:extLst>
          </p:cNvPr>
          <p:cNvSpPr/>
          <p:nvPr/>
        </p:nvSpPr>
        <p:spPr>
          <a:xfrm>
            <a:off x="9210805" y="5002284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감소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5A2514A-4DD0-8043-B15F-335A0B8E1A9E}"/>
              </a:ext>
            </a:extLst>
          </p:cNvPr>
          <p:cNvCxnSpPr>
            <a:cxnSpLocks/>
          </p:cNvCxnSpPr>
          <p:nvPr/>
        </p:nvCxnSpPr>
        <p:spPr>
          <a:xfrm>
            <a:off x="9840511" y="4284837"/>
            <a:ext cx="0" cy="29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AB3DA641-3B32-6EEC-C486-AC0C8CD1F382}"/>
              </a:ext>
            </a:extLst>
          </p:cNvPr>
          <p:cNvCxnSpPr>
            <a:cxnSpLocks/>
            <a:stCxn id="160" idx="3"/>
            <a:endCxn id="109" idx="3"/>
          </p:cNvCxnSpPr>
          <p:nvPr/>
        </p:nvCxnSpPr>
        <p:spPr>
          <a:xfrm flipH="1" flipV="1">
            <a:off x="8947219" y="2660772"/>
            <a:ext cx="1535064" cy="2472317"/>
          </a:xfrm>
          <a:prstGeom prst="bentConnector3">
            <a:avLst>
              <a:gd name="adj1" fmla="val -602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1392E6D-62B5-2058-6DBA-E37EA96E9ABE}"/>
              </a:ext>
            </a:extLst>
          </p:cNvPr>
          <p:cNvSpPr txBox="1"/>
          <p:nvPr/>
        </p:nvSpPr>
        <p:spPr>
          <a:xfrm>
            <a:off x="9910302" y="425153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Yes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63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회원가입 오류 </a:t>
            </a:r>
            <a:r>
              <a:rPr lang="ko-KR" altLang="en-US" b="1" dirty="0" err="1"/>
              <a:t>메세지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5C2F661-9CA7-6174-A1B2-017F4CA4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2023"/>
              </p:ext>
            </p:extLst>
          </p:nvPr>
        </p:nvGraphicFramePr>
        <p:xfrm>
          <a:off x="413776" y="1863175"/>
          <a:ext cx="11359124" cy="482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17944">
                  <a:extLst>
                    <a:ext uri="{9D8B030D-6E8A-4147-A177-3AD203B41FA5}">
                      <a16:colId xmlns:a16="http://schemas.microsoft.com/office/drawing/2014/main" val="617863597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966597435"/>
                    </a:ext>
                  </a:extLst>
                </a:gridCol>
                <a:gridCol w="5554980">
                  <a:extLst>
                    <a:ext uri="{9D8B030D-6E8A-4147-A177-3AD203B41FA5}">
                      <a16:colId xmlns:a16="http://schemas.microsoft.com/office/drawing/2014/main" val="2696798668"/>
                    </a:ext>
                  </a:extLst>
                </a:gridCol>
                <a:gridCol w="3051810">
                  <a:extLst>
                    <a:ext uri="{9D8B030D-6E8A-4147-A177-3AD203B41FA5}">
                      <a16:colId xmlns:a16="http://schemas.microsoft.com/office/drawing/2014/main" val="19019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입력폼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조건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메세지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4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공백이 포함되었을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닉네임에는 공백을 추가 할 수 없습니다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닉네임이 작성되지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닉네임을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8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중복을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55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했을 때 중복된 아이디 일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중복된 아이디 입니다</a:t>
                      </a:r>
                      <a:r>
                        <a:rPr lang="en-US" altLang="ko-Kore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0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형식이 잘못되었을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아이디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6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형식이 잘못 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비밀번호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26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일치하지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일치하지 않습니다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1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확인이 입력되지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일치하는지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4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비밀번호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265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CFCDE0-E6F5-8AC5-17B5-0556900EB362}"/>
              </a:ext>
            </a:extLst>
          </p:cNvPr>
          <p:cNvSpPr txBox="1"/>
          <p:nvPr/>
        </p:nvSpPr>
        <p:spPr>
          <a:xfrm>
            <a:off x="364247" y="822208"/>
            <a:ext cx="7005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100" u="sng" dirty="0"/>
              <a:t>조건이 성립 되었을 경우 메세지 노출 </a:t>
            </a:r>
            <a:r>
              <a:rPr lang="en-US" altLang="ko-Kore-KR" sz="1100" u="sng" dirty="0"/>
              <a:t>(</a:t>
            </a:r>
            <a:r>
              <a:rPr lang="ko-Kore-KR" altLang="en-US" sz="1100" u="sng" dirty="0"/>
              <a:t>조건이 없는 경우 아무런 액션 없이 넘어간다</a:t>
            </a:r>
            <a:r>
              <a:rPr lang="en-US" altLang="ko-KR" sz="1100" u="sng" dirty="0"/>
              <a:t>)</a:t>
            </a:r>
          </a:p>
          <a:p>
            <a:endParaRPr lang="en-US" altLang="ko-Kore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입력을 마치고 다른 입력폼으로 이동했을 경우 </a:t>
            </a:r>
            <a:r>
              <a:rPr lang="en-US" altLang="ko-KR" sz="1100" dirty="0"/>
              <a:t>: </a:t>
            </a:r>
            <a:r>
              <a:rPr lang="ko-KR" altLang="en-US" sz="1100" dirty="0"/>
              <a:t> 값이 입력된 입력 폼에서 아래 표의 조건 확인 후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 확인 버튼 클릭 시 모든 폼에 대해서 조건 확인 후 모든 폼 아래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154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9477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95933"/>
              </p:ext>
            </p:extLst>
          </p:nvPr>
        </p:nvGraphicFramePr>
        <p:xfrm>
          <a:off x="8743476" y="384630"/>
          <a:ext cx="3255177" cy="4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1-2 ) 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패스워드를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아래 경우에 따라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틀렸을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입력되지 않았을 겨우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과 동일하게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: </a:t>
                      </a:r>
                      <a:r>
                        <a:rPr lang="ko-KR" altLang="en-US" sz="8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바르게 입력되었는지 확인해주세요</a:t>
                      </a:r>
                      <a:endParaRPr lang="en-US" altLang="ko-KR" sz="8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정상적으로 아이디와 비밀번호를 입력 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03F579-5569-BF8A-FE7F-A3496B5FBF91}"/>
              </a:ext>
            </a:extLst>
          </p:cNvPr>
          <p:cNvCxnSpPr/>
          <p:nvPr/>
        </p:nvCxnSpPr>
        <p:spPr>
          <a:xfrm>
            <a:off x="1223204" y="27432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/>
          <p:nvPr/>
        </p:nvCxnSpPr>
        <p:spPr>
          <a:xfrm>
            <a:off x="1223204" y="317754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02E624-C393-48A3-FBDE-47DDEC198AC2}"/>
              </a:ext>
            </a:extLst>
          </p:cNvPr>
          <p:cNvSpPr txBox="1"/>
          <p:nvPr/>
        </p:nvSpPr>
        <p:spPr>
          <a:xfrm>
            <a:off x="1158845" y="245131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1158845" y="287805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CD7B3-911F-24F0-6671-3DAA33782BB2}"/>
              </a:ext>
            </a:extLst>
          </p:cNvPr>
          <p:cNvSpPr txBox="1"/>
          <p:nvPr/>
        </p:nvSpPr>
        <p:spPr>
          <a:xfrm>
            <a:off x="1595447" y="2462869"/>
            <a:ext cx="6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slrspdla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1595447" y="289059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패스워드를 입력하세요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1132852" y="3762273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2023469" y="378475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2F522A-75C2-6494-A5E1-77A4438841F1}"/>
              </a:ext>
            </a:extLst>
          </p:cNvPr>
          <p:cNvSpPr/>
          <p:nvPr/>
        </p:nvSpPr>
        <p:spPr>
          <a:xfrm>
            <a:off x="1132852" y="4208321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63633-8298-DA81-D632-39366AD24463}"/>
              </a:ext>
            </a:extLst>
          </p:cNvPr>
          <p:cNvSpPr txBox="1"/>
          <p:nvPr/>
        </p:nvSpPr>
        <p:spPr>
          <a:xfrm>
            <a:off x="1937182" y="424522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6D19B5C-7C48-492F-F8E9-162C6165346A}"/>
              </a:ext>
            </a:extLst>
          </p:cNvPr>
          <p:cNvSpPr/>
          <p:nvPr/>
        </p:nvSpPr>
        <p:spPr>
          <a:xfrm>
            <a:off x="999650" y="2329077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29BCCA-A146-46E9-DC2E-C1FA4CB96A06}"/>
              </a:ext>
            </a:extLst>
          </p:cNvPr>
          <p:cNvGrpSpPr/>
          <p:nvPr/>
        </p:nvGrpSpPr>
        <p:grpSpPr>
          <a:xfrm>
            <a:off x="3382027" y="2856232"/>
            <a:ext cx="335348" cy="230832"/>
            <a:chOff x="3382027" y="2856232"/>
            <a:chExt cx="335348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88E3102-9794-B0E1-B1DE-30FACC3F2A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E1A57E0-2A54-B7D7-CE8E-59AE78EB897A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84ABBCB-DD03-A100-FE34-490F9008F3F0}"/>
              </a:ext>
            </a:extLst>
          </p:cNvPr>
          <p:cNvGrpSpPr/>
          <p:nvPr/>
        </p:nvGrpSpPr>
        <p:grpSpPr>
          <a:xfrm>
            <a:off x="3382027" y="2413166"/>
            <a:ext cx="335348" cy="230832"/>
            <a:chOff x="3382027" y="2856232"/>
            <a:chExt cx="335348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A321AD7-3014-F491-74DC-924141129A0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A34EFC-A857-A6D7-678E-441E30C136EF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5730D42C-9607-DB3D-2646-137B2A4F6412}"/>
              </a:ext>
            </a:extLst>
          </p:cNvPr>
          <p:cNvSpPr/>
          <p:nvPr/>
        </p:nvSpPr>
        <p:spPr>
          <a:xfrm>
            <a:off x="3504027" y="3823505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CCEEED-E930-242B-C0B8-A4EE45C81F25}"/>
              </a:ext>
            </a:extLst>
          </p:cNvPr>
          <p:cNvSpPr/>
          <p:nvPr/>
        </p:nvSpPr>
        <p:spPr>
          <a:xfrm>
            <a:off x="3504027" y="4245228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ABC5C-C561-1C68-9465-AB679FDC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14" y="2299109"/>
            <a:ext cx="3016045" cy="11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EC031F-6CF3-7827-13E4-73233351B1D2}"/>
              </a:ext>
            </a:extLst>
          </p:cNvPr>
          <p:cNvGrpSpPr/>
          <p:nvPr/>
        </p:nvGrpSpPr>
        <p:grpSpPr>
          <a:xfrm>
            <a:off x="4494533" y="2237930"/>
            <a:ext cx="335348" cy="230832"/>
            <a:chOff x="3382027" y="2856232"/>
            <a:chExt cx="335348" cy="230832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71C16AA-637E-E3E3-5DB3-387A5AA4FD3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FE4F4E-7DDB-78FA-43AB-97950331078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490E78D-AB78-D250-5C3A-12D74EE3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30" y="1658541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3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63174"/>
              </p:ext>
            </p:extLst>
          </p:nvPr>
        </p:nvGraphicFramePr>
        <p:xfrm>
          <a:off x="8743476" y="384630"/>
          <a:ext cx="3255177" cy="3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”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닉네임을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text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1-4)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중복 확인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btn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DB</a:t>
                      </a:r>
                      <a:r>
                        <a:rPr lang="ko-KR" altLang="en-US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를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통해 중복 값이 있는지 확인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고정 문구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시 주의사항을 텍스트로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버튼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04DB28-E820-53DB-AAC1-6B258797CFD4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67" name="직선 연결선 14">
            <a:extLst>
              <a:ext uri="{FF2B5EF4-FFF2-40B4-BE49-F238E27FC236}">
                <a16:creationId xmlns:a16="http://schemas.microsoft.com/office/drawing/2014/main" id="{8FC0CBCC-E47B-1AB7-F546-24C3B4F267F8}"/>
              </a:ext>
            </a:extLst>
          </p:cNvPr>
          <p:cNvCxnSpPr>
            <a:cxnSpLocks/>
          </p:cNvCxnSpPr>
          <p:nvPr/>
        </p:nvCxnSpPr>
        <p:spPr>
          <a:xfrm>
            <a:off x="986603" y="314207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F014AF-0064-FBE1-54BD-067543EFCE5E}"/>
              </a:ext>
            </a:extLst>
          </p:cNvPr>
          <p:cNvSpPr txBox="1"/>
          <p:nvPr/>
        </p:nvSpPr>
        <p:spPr>
          <a:xfrm>
            <a:off x="875767" y="28425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5FF591-DFCA-382F-F94D-6107E82BAB4D}"/>
              </a:ext>
            </a:extLst>
          </p:cNvPr>
          <p:cNvSpPr txBox="1"/>
          <p:nvPr/>
        </p:nvSpPr>
        <p:spPr>
          <a:xfrm>
            <a:off x="1706949" y="285413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70" name="사각형: 둥근 모서리 21">
            <a:extLst>
              <a:ext uri="{FF2B5EF4-FFF2-40B4-BE49-F238E27FC236}">
                <a16:creationId xmlns:a16="http://schemas.microsoft.com/office/drawing/2014/main" id="{FB2591CE-E654-4834-B515-92331A3A61C0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47358-5997-812D-656B-17B598CAD3B0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2EEA6C7-D77D-5E45-4188-40BB44A7D3FB}"/>
              </a:ext>
            </a:extLst>
          </p:cNvPr>
          <p:cNvSpPr/>
          <p:nvPr/>
        </p:nvSpPr>
        <p:spPr>
          <a:xfrm>
            <a:off x="1607196" y="1325522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A6040C-6AD4-1F50-6C68-CD5B2181F248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75" name="직선 연결선 24">
            <a:extLst>
              <a:ext uri="{FF2B5EF4-FFF2-40B4-BE49-F238E27FC236}">
                <a16:creationId xmlns:a16="http://schemas.microsoft.com/office/drawing/2014/main" id="{64FB6B42-946A-0FBA-597A-C98212362C2E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58AC02E-568B-A92E-C994-675D3D3C0440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A74BC4-9213-132D-0244-0443B35D6DF9}"/>
              </a:ext>
            </a:extLst>
          </p:cNvPr>
          <p:cNvSpPr txBox="1"/>
          <p:nvPr/>
        </p:nvSpPr>
        <p:spPr>
          <a:xfrm>
            <a:off x="1706949" y="239366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닉네임을 입력해주세요</a:t>
            </a:r>
          </a:p>
        </p:txBody>
      </p:sp>
      <p:cxnSp>
        <p:nvCxnSpPr>
          <p:cNvPr id="78" name="직선 연결선 27">
            <a:extLst>
              <a:ext uri="{FF2B5EF4-FFF2-40B4-BE49-F238E27FC236}">
                <a16:creationId xmlns:a16="http://schemas.microsoft.com/office/drawing/2014/main" id="{40C16952-1E8B-5227-0F6A-BF0C5584FB1D}"/>
              </a:ext>
            </a:extLst>
          </p:cNvPr>
          <p:cNvCxnSpPr>
            <a:cxnSpLocks/>
          </p:cNvCxnSpPr>
          <p:nvPr/>
        </p:nvCxnSpPr>
        <p:spPr>
          <a:xfrm>
            <a:off x="986603" y="359817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30A714C-E991-6F43-8F73-D205ADAC6955}"/>
              </a:ext>
            </a:extLst>
          </p:cNvPr>
          <p:cNvSpPr txBox="1"/>
          <p:nvPr/>
        </p:nvSpPr>
        <p:spPr>
          <a:xfrm>
            <a:off x="875767" y="329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816ACB-1F1C-BD91-4544-1E44498424F4}"/>
              </a:ext>
            </a:extLst>
          </p:cNvPr>
          <p:cNvSpPr txBox="1"/>
          <p:nvPr/>
        </p:nvSpPr>
        <p:spPr>
          <a:xfrm>
            <a:off x="2162543" y="331023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D07BB98-D394-C408-6119-044228B46854}"/>
              </a:ext>
            </a:extLst>
          </p:cNvPr>
          <p:cNvGrpSpPr/>
          <p:nvPr/>
        </p:nvGrpSpPr>
        <p:grpSpPr>
          <a:xfrm>
            <a:off x="639583" y="2388120"/>
            <a:ext cx="335348" cy="230832"/>
            <a:chOff x="3382027" y="2856232"/>
            <a:chExt cx="335348" cy="230832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A7B4A6C-0AEE-04F9-75CF-8D9FBF16CA8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CBB6CE-844E-6232-A511-D1FAB51A19EC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2E2006E-72B6-584E-239F-A0294431A24A}"/>
              </a:ext>
            </a:extLst>
          </p:cNvPr>
          <p:cNvGrpSpPr/>
          <p:nvPr/>
        </p:nvGrpSpPr>
        <p:grpSpPr>
          <a:xfrm>
            <a:off x="651255" y="3297501"/>
            <a:ext cx="335348" cy="230832"/>
            <a:chOff x="3382027" y="2856232"/>
            <a:chExt cx="335348" cy="230832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FB97CF0-B8E5-1E91-0781-8A22984E105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F828A5F-ABDD-7547-8A0A-F22A99FC26A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1E0494-749D-E48F-956E-0DC4A4EED631}"/>
              </a:ext>
            </a:extLst>
          </p:cNvPr>
          <p:cNvGrpSpPr/>
          <p:nvPr/>
        </p:nvGrpSpPr>
        <p:grpSpPr>
          <a:xfrm>
            <a:off x="3423934" y="2858393"/>
            <a:ext cx="824163" cy="200055"/>
            <a:chOff x="4465334" y="3383128"/>
            <a:chExt cx="824163" cy="200055"/>
          </a:xfrm>
        </p:grpSpPr>
        <p:sp>
          <p:nvSpPr>
            <p:cNvPr id="94" name="사각형: 둥근 모서리 21">
              <a:extLst>
                <a:ext uri="{FF2B5EF4-FFF2-40B4-BE49-F238E27FC236}">
                  <a16:creationId xmlns:a16="http://schemas.microsoft.com/office/drawing/2014/main" id="{36EAF46E-6C62-41C6-ED20-C25E4E2923BA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7986BF-E61D-7B3E-42F7-A2D436331E03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D2BC93A-884C-1FC3-7E35-EE6EAD4F0972}"/>
              </a:ext>
            </a:extLst>
          </p:cNvPr>
          <p:cNvGrpSpPr/>
          <p:nvPr/>
        </p:nvGrpSpPr>
        <p:grpSpPr>
          <a:xfrm>
            <a:off x="635482" y="2838171"/>
            <a:ext cx="335348" cy="230832"/>
            <a:chOff x="3382027" y="2856232"/>
            <a:chExt cx="335348" cy="230832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C9B54A5-EE46-858C-5525-61D7747474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B9779E-A58E-97B9-93D9-2EEA8707EF50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39C5831-A939-C8F5-5922-0F70DFE235A7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B5460E-C884-B504-6154-C363421BEC43}"/>
              </a:ext>
            </a:extLst>
          </p:cNvPr>
          <p:cNvSpPr txBox="1"/>
          <p:nvPr/>
        </p:nvSpPr>
        <p:spPr>
          <a:xfrm>
            <a:off x="706418" y="412673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Default </a:t>
            </a:r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3E7157-D88E-E50C-6941-9B79C733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6" name="직선 연결선 27">
            <a:extLst>
              <a:ext uri="{FF2B5EF4-FFF2-40B4-BE49-F238E27FC236}">
                <a16:creationId xmlns:a16="http://schemas.microsoft.com/office/drawing/2014/main" id="{3A07D994-2805-C79E-F167-0FCE16977271}"/>
              </a:ext>
            </a:extLst>
          </p:cNvPr>
          <p:cNvCxnSpPr>
            <a:cxnSpLocks/>
          </p:cNvCxnSpPr>
          <p:nvPr/>
        </p:nvCxnSpPr>
        <p:spPr>
          <a:xfrm>
            <a:off x="986603" y="40096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CD19BF-0928-A369-941A-D2E2DFC941B4}"/>
              </a:ext>
            </a:extLst>
          </p:cNvPr>
          <p:cNvSpPr txBox="1"/>
          <p:nvPr/>
        </p:nvSpPr>
        <p:spPr>
          <a:xfrm>
            <a:off x="875767" y="371017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28F32-3026-1F0B-9415-85D7E0C68337}"/>
              </a:ext>
            </a:extLst>
          </p:cNvPr>
          <p:cNvSpPr txBox="1"/>
          <p:nvPr/>
        </p:nvSpPr>
        <p:spPr>
          <a:xfrm>
            <a:off x="2162543" y="372171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06DF63-A960-B3FC-491A-1F9F8DC37EC0}"/>
              </a:ext>
            </a:extLst>
          </p:cNvPr>
          <p:cNvGrpSpPr/>
          <p:nvPr/>
        </p:nvGrpSpPr>
        <p:grpSpPr>
          <a:xfrm>
            <a:off x="636661" y="3684137"/>
            <a:ext cx="335348" cy="230832"/>
            <a:chOff x="3382027" y="2856232"/>
            <a:chExt cx="335348" cy="2308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D3CB2D0-093C-F4C5-FFBF-DE1C676B611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B27262-5023-D71A-18A9-D417406578A6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1-4</a:t>
              </a: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0D796457-6468-AC4A-1165-009F09BFBA2B}"/>
              </a:ext>
            </a:extLst>
          </p:cNvPr>
          <p:cNvSpPr/>
          <p:nvPr/>
        </p:nvSpPr>
        <p:spPr>
          <a:xfrm>
            <a:off x="3902953" y="273398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53F038E-C01F-003E-88D1-EC2D92D5ED66}"/>
              </a:ext>
            </a:extLst>
          </p:cNvPr>
          <p:cNvSpPr/>
          <p:nvPr/>
        </p:nvSpPr>
        <p:spPr>
          <a:xfrm>
            <a:off x="748273" y="1636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A04C29E-0A1F-6292-199C-8E093BF5FE20}"/>
              </a:ext>
            </a:extLst>
          </p:cNvPr>
          <p:cNvSpPr/>
          <p:nvPr/>
        </p:nvSpPr>
        <p:spPr>
          <a:xfrm>
            <a:off x="1262623" y="5065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51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  <a:r>
              <a:rPr lang="en-US" altLang="ko-KR" sz="1200" dirty="0"/>
              <a:t> (</a:t>
            </a:r>
            <a:r>
              <a:rPr lang="ko-KR" altLang="en-US" sz="1200" dirty="0"/>
              <a:t>오류 </a:t>
            </a:r>
            <a:r>
              <a:rPr lang="ko-KR" altLang="en-US" sz="1200" dirty="0" err="1"/>
              <a:t>메세지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39491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A28E89E-CBB6-355E-0D04-785ADCF7E00D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92" name="사각형: 둥근 모서리 21">
              <a:extLst>
                <a:ext uri="{FF2B5EF4-FFF2-40B4-BE49-F238E27FC236}">
                  <a16:creationId xmlns:a16="http://schemas.microsoft.com/office/drawing/2014/main" id="{FEFC9BF4-8132-154B-657D-0D06F3723FB7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89C433-EB6B-A7E3-FD2B-8FA13D6D966E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C454C97-3BFF-B946-4FFB-BE85F55738A3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06" name="직선 연결선 14">
            <a:extLst>
              <a:ext uri="{FF2B5EF4-FFF2-40B4-BE49-F238E27FC236}">
                <a16:creationId xmlns:a16="http://schemas.microsoft.com/office/drawing/2014/main" id="{3A1ABCE2-8430-CE9A-7773-E32DA66BEC40}"/>
              </a:ext>
            </a:extLst>
          </p:cNvPr>
          <p:cNvCxnSpPr>
            <a:cxnSpLocks/>
          </p:cNvCxnSpPr>
          <p:nvPr/>
        </p:nvCxnSpPr>
        <p:spPr>
          <a:xfrm>
            <a:off x="986603" y="33030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4147EE-8E07-EF7A-486F-78F3C2D3D513}"/>
              </a:ext>
            </a:extLst>
          </p:cNvPr>
          <p:cNvSpPr txBox="1"/>
          <p:nvPr/>
        </p:nvSpPr>
        <p:spPr>
          <a:xfrm>
            <a:off x="875767" y="30035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F401A9-A9EA-6931-DF81-F40EC3F0EBD2}"/>
              </a:ext>
            </a:extLst>
          </p:cNvPr>
          <p:cNvSpPr txBox="1"/>
          <p:nvPr/>
        </p:nvSpPr>
        <p:spPr>
          <a:xfrm>
            <a:off x="1706949" y="3015116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|</a:t>
            </a:r>
            <a:endParaRPr lang="ko-KR" altLang="en-US" sz="1050" dirty="0"/>
          </a:p>
        </p:txBody>
      </p:sp>
      <p:sp>
        <p:nvSpPr>
          <p:cNvPr id="109" name="사각형: 둥근 모서리 21">
            <a:extLst>
              <a:ext uri="{FF2B5EF4-FFF2-40B4-BE49-F238E27FC236}">
                <a16:creationId xmlns:a16="http://schemas.microsoft.com/office/drawing/2014/main" id="{CC2D2761-CCD4-A2E4-B5B0-386A68C24BC5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BA9D98-4B4C-7FA4-900C-C7CABD131B02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28F0BDB-2084-78DB-4975-FBC625399DA6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113" name="직선 연결선 24">
            <a:extLst>
              <a:ext uri="{FF2B5EF4-FFF2-40B4-BE49-F238E27FC236}">
                <a16:creationId xmlns:a16="http://schemas.microsoft.com/office/drawing/2014/main" id="{F1781353-DE6F-34C3-FA3D-DB28D61086C6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9F8C48B-FC8A-1D65-CB6C-A3F1411D33D3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209A3C-6AC2-FA0A-A31F-BE004885C02D}"/>
              </a:ext>
            </a:extLst>
          </p:cNvPr>
          <p:cNvSpPr txBox="1"/>
          <p:nvPr/>
        </p:nvSpPr>
        <p:spPr>
          <a:xfrm>
            <a:off x="1706949" y="239366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cxnSp>
        <p:nvCxnSpPr>
          <p:cNvPr id="116" name="직선 연결선 27">
            <a:extLst>
              <a:ext uri="{FF2B5EF4-FFF2-40B4-BE49-F238E27FC236}">
                <a16:creationId xmlns:a16="http://schemas.microsoft.com/office/drawing/2014/main" id="{C48B5FA9-552D-370C-0F90-D8DD15DFC9EE}"/>
              </a:ext>
            </a:extLst>
          </p:cNvPr>
          <p:cNvCxnSpPr>
            <a:cxnSpLocks/>
          </p:cNvCxnSpPr>
          <p:nvPr/>
        </p:nvCxnSpPr>
        <p:spPr>
          <a:xfrm>
            <a:off x="986603" y="3907071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4B759A-607E-B4AE-B445-ECF8B270085A}"/>
              </a:ext>
            </a:extLst>
          </p:cNvPr>
          <p:cNvSpPr txBox="1"/>
          <p:nvPr/>
        </p:nvSpPr>
        <p:spPr>
          <a:xfrm>
            <a:off x="875767" y="36075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1D34E5-318A-D9B9-E59D-2B4A70EF75C0}"/>
              </a:ext>
            </a:extLst>
          </p:cNvPr>
          <p:cNvSpPr txBox="1"/>
          <p:nvPr/>
        </p:nvSpPr>
        <p:spPr>
          <a:xfrm>
            <a:off x="2162543" y="3619128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497B258-9CE8-19A5-B215-55DAE3C361DB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127" name="사각형: 둥근 모서리 21">
              <a:extLst>
                <a:ext uri="{FF2B5EF4-FFF2-40B4-BE49-F238E27FC236}">
                  <a16:creationId xmlns:a16="http://schemas.microsoft.com/office/drawing/2014/main" id="{AD517284-E17E-CEB5-FBFC-A05824890135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38C6B94-D183-D546-19AA-BBB83BC8AD9B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3106F04A-A82D-5E13-0CF7-C3321F491536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C42FAE-562F-95F7-5C48-850256D2B781}"/>
              </a:ext>
            </a:extLst>
          </p:cNvPr>
          <p:cNvSpPr txBox="1"/>
          <p:nvPr/>
        </p:nvSpPr>
        <p:spPr>
          <a:xfrm>
            <a:off x="706418" y="41267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</a:t>
            </a:r>
            <a:r>
              <a:rPr lang="ko-KR" altLang="en-US" sz="900" dirty="0"/>
              <a:t>자동 </a:t>
            </a:r>
            <a:r>
              <a:rPr lang="ko-KR" altLang="en-US" sz="900" dirty="0" err="1"/>
              <a:t>메세지</a:t>
            </a:r>
            <a:r>
              <a:rPr lang="ko-KR" altLang="en-US" sz="900" dirty="0"/>
              <a:t> 노출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2B44170-FDBF-A8AD-7368-654839AB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35" name="직선 연결선 27">
            <a:extLst>
              <a:ext uri="{FF2B5EF4-FFF2-40B4-BE49-F238E27FC236}">
                <a16:creationId xmlns:a16="http://schemas.microsoft.com/office/drawing/2014/main" id="{6B221B0A-CDF4-AA5A-0049-0CB47C510BA9}"/>
              </a:ext>
            </a:extLst>
          </p:cNvPr>
          <p:cNvCxnSpPr>
            <a:cxnSpLocks/>
          </p:cNvCxnSpPr>
          <p:nvPr/>
        </p:nvCxnSpPr>
        <p:spPr>
          <a:xfrm>
            <a:off x="986603" y="448859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48B7346-C580-1FBC-3E12-F1B6D7696ADD}"/>
              </a:ext>
            </a:extLst>
          </p:cNvPr>
          <p:cNvSpPr txBox="1"/>
          <p:nvPr/>
        </p:nvSpPr>
        <p:spPr>
          <a:xfrm>
            <a:off x="875767" y="418911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1E1D6F6-F05A-464E-2013-2E90391A840D}"/>
              </a:ext>
            </a:extLst>
          </p:cNvPr>
          <p:cNvSpPr txBox="1"/>
          <p:nvPr/>
        </p:nvSpPr>
        <p:spPr>
          <a:xfrm>
            <a:off x="2162543" y="4200654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87A1DF-956A-0F12-8B56-748779493C7B}"/>
              </a:ext>
            </a:extLst>
          </p:cNvPr>
          <p:cNvSpPr txBox="1"/>
          <p:nvPr/>
        </p:nvSpPr>
        <p:spPr>
          <a:xfrm>
            <a:off x="887992" y="2700347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B60322D-928F-109E-E12F-BBFBA6A96989}"/>
              </a:ext>
            </a:extLst>
          </p:cNvPr>
          <p:cNvSpPr/>
          <p:nvPr/>
        </p:nvSpPr>
        <p:spPr>
          <a:xfrm>
            <a:off x="4872923" y="211169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82" name="직선 연결선 24">
            <a:extLst>
              <a:ext uri="{FF2B5EF4-FFF2-40B4-BE49-F238E27FC236}">
                <a16:creationId xmlns:a16="http://schemas.microsoft.com/office/drawing/2014/main" id="{33F20B79-C75E-E7E7-D95F-2D006FC79042}"/>
              </a:ext>
            </a:extLst>
          </p:cNvPr>
          <p:cNvCxnSpPr>
            <a:cxnSpLocks/>
          </p:cNvCxnSpPr>
          <p:nvPr/>
        </p:nvCxnSpPr>
        <p:spPr>
          <a:xfrm>
            <a:off x="5086190" y="269017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A6B0B63-593E-1F7B-78C5-55996630A4E8}"/>
              </a:ext>
            </a:extLst>
          </p:cNvPr>
          <p:cNvSpPr txBox="1"/>
          <p:nvPr/>
        </p:nvSpPr>
        <p:spPr>
          <a:xfrm>
            <a:off x="4975354" y="23906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064FC87-76BE-01C1-932D-923B89AE0335}"/>
              </a:ext>
            </a:extLst>
          </p:cNvPr>
          <p:cNvSpPr txBox="1"/>
          <p:nvPr/>
        </p:nvSpPr>
        <p:spPr>
          <a:xfrm>
            <a:off x="5806536" y="24022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엔초비</a:t>
            </a:r>
            <a:endParaRPr lang="ko-KR" altLang="en-US" sz="10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7A4BA9-0DEB-6CDE-AB84-B70456DA4FC6}"/>
              </a:ext>
            </a:extLst>
          </p:cNvPr>
          <p:cNvSpPr txBox="1"/>
          <p:nvPr/>
        </p:nvSpPr>
        <p:spPr>
          <a:xfrm>
            <a:off x="4245474" y="12069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6E75B0A-17DD-BD34-9987-344777077A08}"/>
              </a:ext>
            </a:extLst>
          </p:cNvPr>
          <p:cNvSpPr/>
          <p:nvPr/>
        </p:nvSpPr>
        <p:spPr>
          <a:xfrm>
            <a:off x="773336" y="630335"/>
            <a:ext cx="3351392" cy="1507075"/>
          </a:xfrm>
          <a:prstGeom prst="rect">
            <a:avLst/>
          </a:prstGeom>
          <a:solidFill>
            <a:schemeClr val="dk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E9701FF0-20A6-E099-3271-CD41B079C762}"/>
              </a:ext>
            </a:extLst>
          </p:cNvPr>
          <p:cNvGrpSpPr/>
          <p:nvPr/>
        </p:nvGrpSpPr>
        <p:grpSpPr>
          <a:xfrm>
            <a:off x="633393" y="2690177"/>
            <a:ext cx="242374" cy="230832"/>
            <a:chOff x="3428187" y="2856232"/>
            <a:chExt cx="242374" cy="230832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E00878A-8793-4B1C-7658-5C9D264846A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E8999CD-28F1-B1F1-E0EE-E42626EC36F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26C9F25-5908-17E1-D8BE-46DEA1426438}"/>
              </a:ext>
            </a:extLst>
          </p:cNvPr>
          <p:cNvSpPr/>
          <p:nvPr/>
        </p:nvSpPr>
        <p:spPr>
          <a:xfrm>
            <a:off x="4872923" y="840531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12" name="직선 연결선 24">
            <a:extLst>
              <a:ext uri="{FF2B5EF4-FFF2-40B4-BE49-F238E27FC236}">
                <a16:creationId xmlns:a16="http://schemas.microsoft.com/office/drawing/2014/main" id="{5C137C6E-31AF-7B1D-31A2-36B6BA931B83}"/>
              </a:ext>
            </a:extLst>
          </p:cNvPr>
          <p:cNvCxnSpPr>
            <a:cxnSpLocks/>
          </p:cNvCxnSpPr>
          <p:nvPr/>
        </p:nvCxnSpPr>
        <p:spPr>
          <a:xfrm>
            <a:off x="5086190" y="1419015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7BDE2A-A8AE-8D66-870E-740398419C71}"/>
              </a:ext>
            </a:extLst>
          </p:cNvPr>
          <p:cNvSpPr txBox="1"/>
          <p:nvPr/>
        </p:nvSpPr>
        <p:spPr>
          <a:xfrm>
            <a:off x="4975354" y="11195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81E50EE-0F6D-E824-BA5C-E3A9ABCF06DC}"/>
              </a:ext>
            </a:extLst>
          </p:cNvPr>
          <p:cNvSpPr txBox="1"/>
          <p:nvPr/>
        </p:nvSpPr>
        <p:spPr>
          <a:xfrm>
            <a:off x="5806536" y="1131072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BFDEBF-9000-DF26-16DA-9B29C158BDD4}"/>
              </a:ext>
            </a:extLst>
          </p:cNvPr>
          <p:cNvSpPr txBox="1"/>
          <p:nvPr/>
        </p:nvSpPr>
        <p:spPr>
          <a:xfrm>
            <a:off x="4987579" y="1437758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C297D93-68B6-B308-D65D-8E6947DB2331}"/>
              </a:ext>
            </a:extLst>
          </p:cNvPr>
          <p:cNvGrpSpPr/>
          <p:nvPr/>
        </p:nvGrpSpPr>
        <p:grpSpPr>
          <a:xfrm>
            <a:off x="4742769" y="787330"/>
            <a:ext cx="335348" cy="230832"/>
            <a:chOff x="3393897" y="2856232"/>
            <a:chExt cx="335348" cy="230832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73A5E01-2C70-1BAE-B102-DE9E8FEBAC6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262290A-0FE3-4DDB-F698-A3585A4E3D8E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E45FB676-A5A0-C808-2565-E5F8AA30C6DF}"/>
              </a:ext>
            </a:extLst>
          </p:cNvPr>
          <p:cNvSpPr txBox="1"/>
          <p:nvPr/>
        </p:nvSpPr>
        <p:spPr>
          <a:xfrm>
            <a:off x="4207671" y="23176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59C0F3CE-5A12-7C4E-1C56-2027932DCBF0}"/>
              </a:ext>
            </a:extLst>
          </p:cNvPr>
          <p:cNvGrpSpPr/>
          <p:nvPr/>
        </p:nvGrpSpPr>
        <p:grpSpPr>
          <a:xfrm>
            <a:off x="4742769" y="2101780"/>
            <a:ext cx="335348" cy="230832"/>
            <a:chOff x="3393897" y="2856232"/>
            <a:chExt cx="335348" cy="230832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3FE10B1-BE88-ACFB-20A4-A0E640CB8C6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9EFEA03-4FD5-A209-D614-31508CF8D037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B27BEAAF-4C8C-04AC-CD36-DAC5EE49E219}"/>
              </a:ext>
            </a:extLst>
          </p:cNvPr>
          <p:cNvCxnSpPr>
            <a:cxnSpLocks/>
          </p:cNvCxnSpPr>
          <p:nvPr/>
        </p:nvCxnSpPr>
        <p:spPr>
          <a:xfrm flipV="1">
            <a:off x="3252299" y="1322390"/>
            <a:ext cx="1490470" cy="14768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E81D0A0-A4D9-1950-C97C-7439C6EF5CA2}"/>
              </a:ext>
            </a:extLst>
          </p:cNvPr>
          <p:cNvCxnSpPr>
            <a:cxnSpLocks/>
          </p:cNvCxnSpPr>
          <p:nvPr/>
        </p:nvCxnSpPr>
        <p:spPr>
          <a:xfrm flipV="1">
            <a:off x="3250326" y="2548500"/>
            <a:ext cx="1459925" cy="33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097FD3-3A64-0E3F-F938-96F06F530709}"/>
              </a:ext>
            </a:extLst>
          </p:cNvPr>
          <p:cNvCxnSpPr>
            <a:cxnSpLocks/>
          </p:cNvCxnSpPr>
          <p:nvPr/>
        </p:nvCxnSpPr>
        <p:spPr>
          <a:xfrm flipV="1">
            <a:off x="3261756" y="4994910"/>
            <a:ext cx="1534271" cy="23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8DC79F21-D9BD-79D8-CA9D-0D1AE3C850B6}"/>
              </a:ext>
            </a:extLst>
          </p:cNvPr>
          <p:cNvSpPr txBox="1"/>
          <p:nvPr/>
        </p:nvSpPr>
        <p:spPr>
          <a:xfrm>
            <a:off x="4207671" y="47636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950BE35-EC27-BF5B-965C-7173D27F4002}"/>
              </a:ext>
            </a:extLst>
          </p:cNvPr>
          <p:cNvSpPr txBox="1"/>
          <p:nvPr/>
        </p:nvSpPr>
        <p:spPr>
          <a:xfrm>
            <a:off x="4946720" y="4848997"/>
            <a:ext cx="12586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Login.html</a:t>
            </a:r>
            <a:r>
              <a:rPr lang="en-US" altLang="ko-KR" sz="1050" dirty="0"/>
              <a:t> </a:t>
            </a:r>
            <a:r>
              <a:rPr lang="ko-KR" altLang="en-US" sz="1050" dirty="0"/>
              <a:t>로 이동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578F05-E590-ED68-3C3C-9683EDB87B76}"/>
              </a:ext>
            </a:extLst>
          </p:cNvPr>
          <p:cNvSpPr txBox="1"/>
          <p:nvPr/>
        </p:nvSpPr>
        <p:spPr>
          <a:xfrm>
            <a:off x="4309836" y="57083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BBD46E6-E6D1-898D-C829-D0D27A5DF3AC}"/>
              </a:ext>
            </a:extLst>
          </p:cNvPr>
          <p:cNvCxnSpPr>
            <a:cxnSpLocks/>
          </p:cNvCxnSpPr>
          <p:nvPr/>
        </p:nvCxnSpPr>
        <p:spPr>
          <a:xfrm>
            <a:off x="3261756" y="5369545"/>
            <a:ext cx="1648687" cy="313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AE3EF1C-419D-BFF1-A84A-6D7EA19ABA9C}"/>
              </a:ext>
            </a:extLst>
          </p:cNvPr>
          <p:cNvGrpSpPr/>
          <p:nvPr/>
        </p:nvGrpSpPr>
        <p:grpSpPr>
          <a:xfrm>
            <a:off x="1147743" y="5113337"/>
            <a:ext cx="242374" cy="230832"/>
            <a:chOff x="3428187" y="2856232"/>
            <a:chExt cx="242374" cy="230832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5641FEE1-4419-033D-F948-1CC11E3D47C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B9E920D-158F-CCD5-04D0-5257ED18D7A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BF5FD70-A1E4-94B1-C43B-F6B9A709D5C6}"/>
              </a:ext>
            </a:extLst>
          </p:cNvPr>
          <p:cNvCxnSpPr>
            <a:cxnSpLocks/>
          </p:cNvCxnSpPr>
          <p:nvPr/>
        </p:nvCxnSpPr>
        <p:spPr>
          <a:xfrm flipV="1">
            <a:off x="3451318" y="3906122"/>
            <a:ext cx="1080216" cy="3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ACACBCC-D909-5821-55C3-62BAA41944C2}"/>
              </a:ext>
            </a:extLst>
          </p:cNvPr>
          <p:cNvSpPr txBox="1"/>
          <p:nvPr/>
        </p:nvSpPr>
        <p:spPr>
          <a:xfrm>
            <a:off x="4116036" y="367891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075D19C3-0F2B-679B-7A29-1E655EFE46CC}"/>
              </a:ext>
            </a:extLst>
          </p:cNvPr>
          <p:cNvSpPr/>
          <p:nvPr/>
        </p:nvSpPr>
        <p:spPr>
          <a:xfrm>
            <a:off x="4872923" y="350615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56" name="직선 연결선 24">
            <a:extLst>
              <a:ext uri="{FF2B5EF4-FFF2-40B4-BE49-F238E27FC236}">
                <a16:creationId xmlns:a16="http://schemas.microsoft.com/office/drawing/2014/main" id="{98F060DA-948A-03FF-2100-FD17911E8D23}"/>
              </a:ext>
            </a:extLst>
          </p:cNvPr>
          <p:cNvCxnSpPr>
            <a:cxnSpLocks/>
          </p:cNvCxnSpPr>
          <p:nvPr/>
        </p:nvCxnSpPr>
        <p:spPr>
          <a:xfrm>
            <a:off x="5086190" y="408463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3E0D732-1406-1DFC-C281-857B963F1F30}"/>
              </a:ext>
            </a:extLst>
          </p:cNvPr>
          <p:cNvSpPr txBox="1"/>
          <p:nvPr/>
        </p:nvSpPr>
        <p:spPr>
          <a:xfrm>
            <a:off x="4975354" y="378515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2BB6627-6AED-6B04-EF69-91D6CE96E33F}"/>
              </a:ext>
            </a:extLst>
          </p:cNvPr>
          <p:cNvSpPr txBox="1"/>
          <p:nvPr/>
        </p:nvSpPr>
        <p:spPr>
          <a:xfrm>
            <a:off x="6230778" y="379669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**************</a:t>
            </a:r>
          </a:p>
        </p:txBody>
      </p: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EC73441-86BF-39B5-CB40-70F1DB0B4D3D}"/>
              </a:ext>
            </a:extLst>
          </p:cNvPr>
          <p:cNvGrpSpPr/>
          <p:nvPr/>
        </p:nvGrpSpPr>
        <p:grpSpPr>
          <a:xfrm>
            <a:off x="4742769" y="3496240"/>
            <a:ext cx="335348" cy="230832"/>
            <a:chOff x="3393897" y="2856232"/>
            <a:chExt cx="335348" cy="230832"/>
          </a:xfrm>
        </p:grpSpPr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C736C4CD-C60E-E682-7DB3-14BA307CD41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5A553CB-FA05-0BEA-2A19-231A48DEAA79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00FD564F-E430-F5A3-199E-06DEB695DC9F}"/>
              </a:ext>
            </a:extLst>
          </p:cNvPr>
          <p:cNvSpPr txBox="1"/>
          <p:nvPr/>
        </p:nvSpPr>
        <p:spPr>
          <a:xfrm>
            <a:off x="4987579" y="4135238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solidFill>
                  <a:srgbClr val="0070C0"/>
                </a:solidFill>
              </a:rPr>
              <a:t>* 사용 가능한 비밀번호 입니다</a:t>
            </a:r>
            <a:r>
              <a:rPr lang="en-US" altLang="ko-Kore-KR" sz="900" dirty="0">
                <a:solidFill>
                  <a:srgbClr val="0070C0"/>
                </a:solidFill>
              </a:rPr>
              <a:t>.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8AD3243-0859-D1BE-A3F2-6D0BC7967BF3}"/>
              </a:ext>
            </a:extLst>
          </p:cNvPr>
          <p:cNvSpPr txBox="1"/>
          <p:nvPr/>
        </p:nvSpPr>
        <p:spPr>
          <a:xfrm>
            <a:off x="4946720" y="5569087"/>
            <a:ext cx="2717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50" dirty="0"/>
              <a:t>문제가 있는 입력 필드에  오류 메세지 전달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0534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316884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316884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DBD3-47BF-F8D0-DE02-506885F7D9FF}"/>
              </a:ext>
            </a:extLst>
          </p:cNvPr>
          <p:cNvSpPr txBox="1"/>
          <p:nvPr/>
        </p:nvSpPr>
        <p:spPr>
          <a:xfrm>
            <a:off x="3081561" y="396423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 2</a:t>
            </a:r>
            <a:endParaRPr lang="ko-KR" altLang="en-US" sz="12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F6D048-850A-CEA4-A830-1F29567D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17" y="3931589"/>
            <a:ext cx="399344" cy="3422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4691652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pic>
        <p:nvPicPr>
          <p:cNvPr id="37" name="그래픽 36" descr="남자와 여자 윤곽선">
            <a:extLst>
              <a:ext uri="{FF2B5EF4-FFF2-40B4-BE49-F238E27FC236}">
                <a16:creationId xmlns:a16="http://schemas.microsoft.com/office/drawing/2014/main" id="{BBEFA466-1437-0326-EB46-8A654D672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0674" y="6024011"/>
            <a:ext cx="311150" cy="311150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53" name="그래픽 52" descr="종 윤곽선">
            <a:extLst>
              <a:ext uri="{FF2B5EF4-FFF2-40B4-BE49-F238E27FC236}">
                <a16:creationId xmlns:a16="http://schemas.microsoft.com/office/drawing/2014/main" id="{02ACE475-1740-276F-F485-FE7506727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468" y="6011545"/>
            <a:ext cx="311150" cy="311150"/>
          </a:xfrm>
          <a:prstGeom prst="rect">
            <a:avLst/>
          </a:prstGeom>
        </p:spPr>
      </p:pic>
      <p:pic>
        <p:nvPicPr>
          <p:cNvPr id="54" name="그래픽 53" descr="보디빌더  단색으로 채워진">
            <a:extLst>
              <a:ext uri="{FF2B5EF4-FFF2-40B4-BE49-F238E27FC236}">
                <a16:creationId xmlns:a16="http://schemas.microsoft.com/office/drawing/2014/main" id="{F9105E7E-2BEE-BE36-105D-E79B5A9902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26714" y="6018951"/>
            <a:ext cx="311150" cy="311150"/>
          </a:xfrm>
          <a:prstGeom prst="rect">
            <a:avLst/>
          </a:prstGeom>
        </p:spPr>
      </p:pic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1CDE3C-B7D0-1B15-A2EB-4382A7952D4A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B1014D-1BB9-A6B5-6BEA-FE42FF1990A0}"/>
              </a:ext>
            </a:extLst>
          </p:cNvPr>
          <p:cNvSpPr/>
          <p:nvPr/>
        </p:nvSpPr>
        <p:spPr>
          <a:xfrm>
            <a:off x="4520019" y="903387"/>
            <a:ext cx="2971060" cy="53128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9" name="그래픽 18" descr="닫기 윤곽선">
            <a:extLst>
              <a:ext uri="{FF2B5EF4-FFF2-40B4-BE49-F238E27FC236}">
                <a16:creationId xmlns:a16="http://schemas.microsoft.com/office/drawing/2014/main" id="{5A6BB44A-9C34-A191-A402-A500CF410E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7470" y="1124071"/>
            <a:ext cx="188910" cy="1889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50E6C-95DF-361E-5C39-844BA67A46E5}"/>
              </a:ext>
            </a:extLst>
          </p:cNvPr>
          <p:cNvSpPr txBox="1"/>
          <p:nvPr/>
        </p:nvSpPr>
        <p:spPr>
          <a:xfrm>
            <a:off x="4934919" y="1464893"/>
            <a:ext cx="220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400" b="1" dirty="0"/>
              <a:t>캐릭터</a:t>
            </a:r>
            <a:r>
              <a:rPr lang="en-US" altLang="ko-Kore-KR" sz="1400" b="1" dirty="0"/>
              <a:t> </a:t>
            </a:r>
            <a:r>
              <a:rPr lang="ko-Kore-KR" altLang="en-US" sz="1400" b="1" dirty="0"/>
              <a:t>소개</a:t>
            </a:r>
            <a:endParaRPr lang="en-US" altLang="ko-KR" sz="1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080B66-5B38-7DC5-F9C9-C8D62A1F69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96417" y="2000741"/>
            <a:ext cx="2574452" cy="5694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88C62A-7148-8807-F4FB-ECEC2B3F1263}"/>
              </a:ext>
            </a:extLst>
          </p:cNvPr>
          <p:cNvSpPr txBox="1"/>
          <p:nvPr/>
        </p:nvSpPr>
        <p:spPr>
          <a:xfrm>
            <a:off x="4796417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뼈다귀</a:t>
            </a:r>
            <a:endParaRPr lang="en-US" altLang="ko-KR" sz="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B3AD6-974A-532A-A39F-74B2FDDE6DA2}"/>
              </a:ext>
            </a:extLst>
          </p:cNvPr>
          <p:cNvSpPr txBox="1"/>
          <p:nvPr/>
        </p:nvSpPr>
        <p:spPr>
          <a:xfrm>
            <a:off x="5311983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멸치</a:t>
            </a:r>
            <a:endParaRPr lang="en-US" altLang="ko-KR" sz="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BF4D7-49EC-02FF-7583-53773E2990FA}"/>
              </a:ext>
            </a:extLst>
          </p:cNvPr>
          <p:cNvSpPr txBox="1"/>
          <p:nvPr/>
        </p:nvSpPr>
        <p:spPr>
          <a:xfrm>
            <a:off x="5808093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황새치</a:t>
            </a:r>
            <a:endParaRPr lang="en-US" altLang="ko-KR" sz="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AA2CCF-287B-324F-3FA8-A0C8B74A8B9A}"/>
              </a:ext>
            </a:extLst>
          </p:cNvPr>
          <p:cNvSpPr txBox="1"/>
          <p:nvPr/>
        </p:nvSpPr>
        <p:spPr>
          <a:xfrm>
            <a:off x="6313931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고등어</a:t>
            </a:r>
            <a:endParaRPr lang="en-US" altLang="ko-KR" sz="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CD7364-5472-2FC0-C278-B9DA4C5F595A}"/>
              </a:ext>
            </a:extLst>
          </p:cNvPr>
          <p:cNvSpPr txBox="1"/>
          <p:nvPr/>
        </p:nvSpPr>
        <p:spPr>
          <a:xfrm>
            <a:off x="6800314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상어</a:t>
            </a:r>
            <a:endParaRPr lang="en-US" altLang="ko-KR" sz="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76139-3279-F0A5-7B03-9EEF696A1631}"/>
              </a:ext>
            </a:extLst>
          </p:cNvPr>
          <p:cNvSpPr txBox="1"/>
          <p:nvPr/>
        </p:nvSpPr>
        <p:spPr>
          <a:xfrm>
            <a:off x="4983451" y="4886814"/>
            <a:ext cx="651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000" b="1" dirty="0"/>
              <a:t>황새치</a:t>
            </a:r>
            <a:endParaRPr lang="en-US" altLang="ko-Kore-KR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F4566-6D55-CE29-0708-5E018B75BBFD}"/>
              </a:ext>
            </a:extLst>
          </p:cNvPr>
          <p:cNvSpPr txBox="1"/>
          <p:nvPr/>
        </p:nvSpPr>
        <p:spPr>
          <a:xfrm>
            <a:off x="4676207" y="5228401"/>
            <a:ext cx="256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반갑네 황새치라고 하네</a:t>
            </a:r>
            <a:r>
              <a:rPr lang="en-US" altLang="ko-KR" sz="800" dirty="0"/>
              <a:t>.. </a:t>
            </a:r>
            <a:r>
              <a:rPr lang="ko-KR" altLang="en-US" sz="800" dirty="0"/>
              <a:t>나로 말을 할 것 같으면 영국에서도 가장 </a:t>
            </a:r>
            <a:r>
              <a:rPr lang="ko-KR" altLang="en-US" sz="800" dirty="0" err="1"/>
              <a:t>엘레강스한</a:t>
            </a:r>
            <a:r>
              <a:rPr lang="ko-KR" altLang="en-US" sz="800" dirty="0"/>
              <a:t> </a:t>
            </a:r>
            <a:r>
              <a:rPr lang="ko-KR" altLang="en-US" sz="800" dirty="0" err="1"/>
              <a:t>황새치</a:t>
            </a:r>
            <a:r>
              <a:rPr lang="ko-KR" altLang="en-US" sz="800" dirty="0"/>
              <a:t> 중 </a:t>
            </a:r>
            <a:r>
              <a:rPr lang="ko-KR" altLang="en-US" sz="800" dirty="0" err="1"/>
              <a:t>황새치이지</a:t>
            </a:r>
            <a:r>
              <a:rPr lang="ko-KR" altLang="en-US" sz="800" dirty="0"/>
              <a:t> 그렇게 보이지 않는다고</a:t>
            </a:r>
            <a:r>
              <a:rPr lang="en-US" altLang="ko-KR" sz="800" dirty="0"/>
              <a:t>? </a:t>
            </a:r>
          </a:p>
          <a:p>
            <a:r>
              <a:rPr lang="ko-KR" altLang="en-US" sz="800" dirty="0"/>
              <a:t>그건 자네가 아직까지 부족하다는 증거이지</a:t>
            </a:r>
            <a:r>
              <a:rPr lang="en-US" altLang="ko-KR" sz="800" dirty="0"/>
              <a:t>.. </a:t>
            </a:r>
            <a:r>
              <a:rPr lang="ko-KR" altLang="en-US" sz="800" dirty="0"/>
              <a:t>자네가 </a:t>
            </a:r>
            <a:r>
              <a:rPr lang="ko-KR" altLang="en-US" sz="800" dirty="0" err="1"/>
              <a:t>엘레강스</a:t>
            </a:r>
            <a:r>
              <a:rPr lang="ko-KR" altLang="en-US" sz="800" dirty="0"/>
              <a:t> 해지게 된다면 나의 </a:t>
            </a:r>
            <a:r>
              <a:rPr lang="ko-KR" altLang="en-US" sz="800" dirty="0" err="1"/>
              <a:t>엘레강스를</a:t>
            </a:r>
            <a:r>
              <a:rPr lang="ko-KR" altLang="en-US" sz="800" dirty="0"/>
              <a:t> 이해할 수 있겠지</a:t>
            </a:r>
            <a:endParaRPr lang="en-US" altLang="ko-Kore-KR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3F74282-134A-F425-013E-1B82213F15E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3118" y="4724174"/>
            <a:ext cx="408861" cy="40886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A49986-5F28-09FE-333B-6479AB76153F}"/>
              </a:ext>
            </a:extLst>
          </p:cNvPr>
          <p:cNvSpPr txBox="1"/>
          <p:nvPr/>
        </p:nvSpPr>
        <p:spPr>
          <a:xfrm>
            <a:off x="4796417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500" dirty="0"/>
              <a:t>0</a:t>
            </a:r>
            <a:br>
              <a:rPr lang="en-US" altLang="ko-Kore-KR" sz="500" dirty="0"/>
            </a:br>
            <a:r>
              <a:rPr lang="ko-Kore-KR" altLang="en-US" sz="500" dirty="0"/>
              <a:t>프로틴</a:t>
            </a:r>
            <a:endParaRPr lang="en-US" altLang="ko-KR" sz="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B24FDE-8C8C-34C0-56EF-6993DDBDEB5E}"/>
              </a:ext>
            </a:extLst>
          </p:cNvPr>
          <p:cNvSpPr txBox="1"/>
          <p:nvPr/>
        </p:nvSpPr>
        <p:spPr>
          <a:xfrm>
            <a:off x="5295181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1~4</a:t>
            </a:r>
            <a:br>
              <a:rPr lang="en-US" altLang="ko-KR" sz="500" dirty="0"/>
            </a:b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30CA6A-F28C-5B3C-59AE-BE98B1FCA4DF}"/>
              </a:ext>
            </a:extLst>
          </p:cNvPr>
          <p:cNvSpPr txBox="1"/>
          <p:nvPr/>
        </p:nvSpPr>
        <p:spPr>
          <a:xfrm>
            <a:off x="5814470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5~11</a:t>
            </a:r>
            <a:br>
              <a:rPr lang="en-US" altLang="ko-KR" sz="500" dirty="0"/>
            </a:b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3CA7F6-6708-6C09-B2DD-6B583469F009}"/>
              </a:ext>
            </a:extLst>
          </p:cNvPr>
          <p:cNvSpPr txBox="1"/>
          <p:nvPr/>
        </p:nvSpPr>
        <p:spPr>
          <a:xfrm>
            <a:off x="6333759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12~21 </a:t>
            </a: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E1D28A-23B7-9BF0-8426-58B355A35089}"/>
              </a:ext>
            </a:extLst>
          </p:cNvPr>
          <p:cNvSpPr txBox="1"/>
          <p:nvPr/>
        </p:nvSpPr>
        <p:spPr>
          <a:xfrm>
            <a:off x="6753633" y="2834128"/>
            <a:ext cx="603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22 </a:t>
            </a:r>
          </a:p>
          <a:p>
            <a:pPr algn="ctr"/>
            <a:r>
              <a:rPr lang="ko-KR" altLang="en-US" sz="500" dirty="0" err="1"/>
              <a:t>프로틴</a:t>
            </a:r>
            <a:r>
              <a:rPr lang="ko-KR" altLang="en-US" sz="500" dirty="0"/>
              <a:t> 이상</a:t>
            </a:r>
            <a:endParaRPr lang="en-US" altLang="ko-KR" sz="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68432C-ED4D-6545-200C-6AAA042B74C9}"/>
              </a:ext>
            </a:extLst>
          </p:cNvPr>
          <p:cNvSpPr txBox="1"/>
          <p:nvPr/>
        </p:nvSpPr>
        <p:spPr>
          <a:xfrm>
            <a:off x="4724767" y="3071616"/>
            <a:ext cx="6558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일주일 </a:t>
            </a:r>
            <a:r>
              <a:rPr lang="en-US" altLang="ko-KR" sz="500" dirty="0"/>
              <a:t>3</a:t>
            </a:r>
            <a:r>
              <a:rPr lang="ko-KR" altLang="en-US" sz="500" dirty="0"/>
              <a:t>회 이상</a:t>
            </a:r>
            <a:endParaRPr lang="en-US" altLang="ko-KR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1EA945-7FE6-4B38-C4FC-A356BA983C12}"/>
              </a:ext>
            </a:extLst>
          </p:cNvPr>
          <p:cNvSpPr txBox="1"/>
          <p:nvPr/>
        </p:nvSpPr>
        <p:spPr>
          <a:xfrm>
            <a:off x="5295181" y="3073842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120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7ED583-F154-066E-25D8-34D59B44CDCC}"/>
              </a:ext>
            </a:extLst>
          </p:cNvPr>
          <p:cNvSpPr txBox="1"/>
          <p:nvPr/>
        </p:nvSpPr>
        <p:spPr>
          <a:xfrm>
            <a:off x="5814470" y="3073710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140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E86EAE-0FA0-A0A7-EA9F-E20A8C6ABF5A}"/>
              </a:ext>
            </a:extLst>
          </p:cNvPr>
          <p:cNvSpPr txBox="1"/>
          <p:nvPr/>
        </p:nvSpPr>
        <p:spPr>
          <a:xfrm>
            <a:off x="6333759" y="3073711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180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AC9780-3827-F360-5187-6BC92F157765}"/>
              </a:ext>
            </a:extLst>
          </p:cNvPr>
          <p:cNvSpPr txBox="1"/>
          <p:nvPr/>
        </p:nvSpPr>
        <p:spPr>
          <a:xfrm>
            <a:off x="6796603" y="3073712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200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B82FFF-4FFC-42E2-D827-4C1F8A4C5119}"/>
              </a:ext>
            </a:extLst>
          </p:cNvPr>
          <p:cNvSpPr txBox="1"/>
          <p:nvPr/>
        </p:nvSpPr>
        <p:spPr>
          <a:xfrm>
            <a:off x="4868239" y="3685368"/>
            <a:ext cx="651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ore-KR" altLang="en-US" dirty="0"/>
              <a:t>멸치</a:t>
            </a:r>
            <a:endParaRPr lang="en-US" altLang="ko-K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A8E29A-68AB-FBD6-2759-6038C92AE085}"/>
              </a:ext>
            </a:extLst>
          </p:cNvPr>
          <p:cNvSpPr txBox="1"/>
          <p:nvPr/>
        </p:nvSpPr>
        <p:spPr>
          <a:xfrm>
            <a:off x="4676207" y="4026955"/>
            <a:ext cx="2560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반갑네 황새치라고 하네</a:t>
            </a:r>
            <a:r>
              <a:rPr lang="en-US" altLang="ko-KR" sz="800" dirty="0"/>
              <a:t>.. </a:t>
            </a:r>
            <a:r>
              <a:rPr lang="ko-KR" altLang="en-US" sz="800" dirty="0"/>
              <a:t>나로 말을 할 것 같으면 영국에서도 가장 </a:t>
            </a:r>
            <a:r>
              <a:rPr lang="ko-KR" altLang="en-US" sz="800" dirty="0" err="1"/>
              <a:t>엘레강스한</a:t>
            </a:r>
            <a:r>
              <a:rPr lang="ko-KR" altLang="en-US" sz="800" dirty="0"/>
              <a:t> </a:t>
            </a:r>
            <a:r>
              <a:rPr lang="ko-KR" altLang="en-US" sz="800" dirty="0" err="1"/>
              <a:t>황새치</a:t>
            </a:r>
            <a:r>
              <a:rPr lang="ko-KR" altLang="en-US" sz="800" dirty="0"/>
              <a:t> 중 </a:t>
            </a:r>
            <a:r>
              <a:rPr lang="ko-KR" altLang="en-US" sz="800" dirty="0" err="1"/>
              <a:t>황새치이지</a:t>
            </a:r>
            <a:r>
              <a:rPr lang="ko-KR" altLang="en-US" sz="800" dirty="0"/>
              <a:t> 그렇게 보이지 않는다고</a:t>
            </a:r>
            <a:r>
              <a:rPr lang="en-US" altLang="ko-KR" sz="800" dirty="0"/>
              <a:t>? </a:t>
            </a:r>
          </a:p>
          <a:p>
            <a:r>
              <a:rPr lang="ko-KR" altLang="en-US" sz="800" dirty="0"/>
              <a:t>그건 자네가 아직까지 부족하다는 증거이지</a:t>
            </a:r>
            <a:r>
              <a:rPr lang="en-US" altLang="ko-KR" sz="800" dirty="0"/>
              <a:t>.. </a:t>
            </a:r>
            <a:r>
              <a:rPr lang="ko-KR" altLang="en-US" sz="800" dirty="0"/>
              <a:t>자네가</a:t>
            </a:r>
            <a:endParaRPr lang="en-US" altLang="ko-Kore-KR" sz="8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5AA9863-AF7B-6365-5F6C-0AFE27F0B79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62429" y="3613253"/>
            <a:ext cx="188936" cy="37787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B78214D-26F5-59C1-880E-39E2B5F30004}"/>
              </a:ext>
            </a:extLst>
          </p:cNvPr>
          <p:cNvCxnSpPr>
            <a:cxnSpLocks/>
          </p:cNvCxnSpPr>
          <p:nvPr/>
        </p:nvCxnSpPr>
        <p:spPr>
          <a:xfrm flipV="1">
            <a:off x="2958089" y="1322390"/>
            <a:ext cx="1784680" cy="8114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79A3E8-FFE2-4346-9ECA-B04F2F068317}"/>
              </a:ext>
            </a:extLst>
          </p:cNvPr>
          <p:cNvSpPr/>
          <p:nvPr/>
        </p:nvSpPr>
        <p:spPr>
          <a:xfrm>
            <a:off x="8229600" y="3685368"/>
            <a:ext cx="2946400" cy="2644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쿠폰 사용하기 </a:t>
            </a:r>
            <a:r>
              <a:rPr kumimoji="1" lang="en-US" altLang="ko-Kore-KR" sz="1000" dirty="0" err="1">
                <a:solidFill>
                  <a:schemeClr val="tx1"/>
                </a:solidFill>
              </a:rPr>
              <a:t>btn</a:t>
            </a:r>
            <a:r>
              <a:rPr kumimoji="1" lang="en-US" altLang="ko-Kore-KR" sz="1000" dirty="0">
                <a:solidFill>
                  <a:schemeClr val="tx1"/>
                </a:solidFill>
              </a:rPr>
              <a:t> </a:t>
            </a:r>
            <a:r>
              <a:rPr kumimoji="1" lang="ko-Kore-KR" altLang="en-US" sz="1000" dirty="0">
                <a:solidFill>
                  <a:schemeClr val="tx1"/>
                </a:solidFill>
              </a:rPr>
              <a:t>추가 필요</a:t>
            </a:r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리플레쉬 </a:t>
            </a:r>
            <a:r>
              <a:rPr kumimoji="1" lang="en-US" altLang="ko-Kore-KR" sz="1000" dirty="0" err="1">
                <a:solidFill>
                  <a:schemeClr val="tx1"/>
                </a:solidFill>
              </a:rPr>
              <a:t>btn</a:t>
            </a:r>
            <a:r>
              <a:rPr kumimoji="1" lang="en-US" altLang="ko-Kore-KR" sz="1000" dirty="0">
                <a:solidFill>
                  <a:schemeClr val="tx1"/>
                </a:solidFill>
              </a:rPr>
              <a:t> </a:t>
            </a:r>
            <a:r>
              <a:rPr kumimoji="1" lang="ko-Kore-KR" altLang="en-US" sz="1000" dirty="0">
                <a:solidFill>
                  <a:schemeClr val="tx1"/>
                </a:solidFill>
              </a:rPr>
              <a:t>추가 필요</a:t>
            </a:r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안내 팝업 추가  필요</a:t>
            </a:r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endParaRPr kumimoji="1" lang="ko-Kore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316884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316884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DBD3-47BF-F8D0-DE02-506885F7D9FF}"/>
              </a:ext>
            </a:extLst>
          </p:cNvPr>
          <p:cNvSpPr txBox="1"/>
          <p:nvPr/>
        </p:nvSpPr>
        <p:spPr>
          <a:xfrm>
            <a:off x="3081561" y="396423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 2</a:t>
            </a:r>
            <a:endParaRPr lang="ko-KR" altLang="en-US" sz="12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F6D048-850A-CEA4-A830-1F29567D3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17" y="3931589"/>
            <a:ext cx="399344" cy="3422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4691652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pic>
        <p:nvPicPr>
          <p:cNvPr id="37" name="그래픽 36" descr="남자와 여자 윤곽선">
            <a:extLst>
              <a:ext uri="{FF2B5EF4-FFF2-40B4-BE49-F238E27FC236}">
                <a16:creationId xmlns:a16="http://schemas.microsoft.com/office/drawing/2014/main" id="{BBEFA466-1437-0326-EB46-8A654D672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674" y="6024011"/>
            <a:ext cx="311150" cy="311150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53" name="그래픽 52" descr="종 윤곽선">
            <a:extLst>
              <a:ext uri="{FF2B5EF4-FFF2-40B4-BE49-F238E27FC236}">
                <a16:creationId xmlns:a16="http://schemas.microsoft.com/office/drawing/2014/main" id="{02ACE475-1740-276F-F485-FE75067278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468" y="6011545"/>
            <a:ext cx="311150" cy="311150"/>
          </a:xfrm>
          <a:prstGeom prst="rect">
            <a:avLst/>
          </a:prstGeom>
        </p:spPr>
      </p:pic>
      <p:pic>
        <p:nvPicPr>
          <p:cNvPr id="54" name="그래픽 53" descr="보디빌더  단색으로 채워진">
            <a:extLst>
              <a:ext uri="{FF2B5EF4-FFF2-40B4-BE49-F238E27FC236}">
                <a16:creationId xmlns:a16="http://schemas.microsoft.com/office/drawing/2014/main" id="{F9105E7E-2BEE-BE36-105D-E79B5A9902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6714" y="6018951"/>
            <a:ext cx="311150" cy="3111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88C10A2-A220-1C39-8135-ECD1BC530CC4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1B6813-CFC8-19C7-FCDE-739A115A81ED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70815-485B-B6E9-21B4-C68185137713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29E47-193D-8438-C1C1-B7F66235EABD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B31A4-44B9-0FE2-242A-5E454DC48260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5FF542E-F1D6-55E8-2530-E409E8A49BDF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771B0-D57B-EB11-12A8-E46D5F333A12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172659D-816B-7AB7-8B32-B88540CF3C9D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ECEC5E-4678-986B-2F75-6B02E7913BE5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9EEFFC-B714-7943-F5AE-52735EC39ABB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CD0D3-FDC9-DF8E-8566-20E8EBA224A0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12D2FE-096E-8164-150F-9198F133AA61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5AE44-29CF-FBA0-093F-3BAA8189C165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204AD-8EF6-3718-971E-EF1F0D977710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F866CF-43CB-73D0-37D7-DA2850EC0E88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A52B3D-B047-A116-CAAA-69438C5995E9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E63FDA-F311-6859-CBC8-2A298044A041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AC1F1-1DA8-F8D8-4111-FDA7BF2283FA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3B12D-2DC8-61FA-81EB-03050309A262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94B530-AD46-DD69-9F3C-BFEDD838FA23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E0BD6-66CF-F2DC-2F14-00BD584EF0F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FF5DE-37B3-4572-5C95-E53F4FAD2D3C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4099B8-1AE3-BC6A-F55F-93AC8532D304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170130-E288-4C44-62AF-8E01BE0AD539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B8ACE6-5D92-3C13-0E25-602D68E9B920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1BCC83-A32B-5078-B6D4-AE4EF2EDB259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820265-18CF-7C46-CB18-A8397F996D95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8274AE-C50A-92C7-CFC6-A40BFCE4A6C8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A3B0CD-A9D6-EDBF-076F-8F7AC88C7404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9D5C66-8A78-0888-A398-D47A20BEE68A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008849-DCC8-C041-E2AB-077A2CC6532A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291542-01F5-D369-9508-7B5189ACAFD8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320597-9C67-2BE3-1B90-6637A7F36705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24AD27-7AAC-289E-88F4-47DAF48F7295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A9993C-2F5B-60C1-30A0-B84804F9752E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C61D09-67FE-9A1F-94BF-12FC59A4351D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EB172E-EC99-BE2D-C975-47103014BAC9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D2526-09C1-FB5D-EDF3-4FF7498B39D2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73C609-A88E-1B54-8BED-A508B769A3CD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CEB99B-0F56-6DF4-32EB-58F2D0BE7DE3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023FCB-9007-68FA-A643-3340C4A6E8A8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C8859C-881C-FC08-834B-1BDF6F959988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11A582-30F3-58A3-5863-F5E2A6C6056C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C8FC85-EAF0-338A-A278-1383581AA41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E4E571-2354-34F0-2EBD-B0A499621D2A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FBB8DF-FC90-9303-EBC7-CE1DC07D1660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DBBD26-BCF6-4C08-4C45-5541EF2B8342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C8CBE2-F84D-340E-465B-F5294A38D6EA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58702E-F874-430A-AF32-3255FB11A448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C02BF7-6ECF-861B-9AFF-90E5A2004C5F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85FD82-A008-6C52-0B45-EAB726E034AA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76D388-6744-B109-5D81-4FBD1CFC1913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8193E8-F8EA-11BE-2ED4-AED436FFDDE8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ACAE22-C477-1EF5-432B-0EF7B0550B35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7B4A8D8-4379-A18B-5513-777B83D26408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2FF831-D49A-2D7C-59F3-63FFFD21D170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87FEE49-2BE8-7485-9FDD-B4D7E2171E28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2DE10DF-1490-D1D6-8B5B-736A0D79B356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B2BB4C9-9949-6027-3106-5ABC235CF7FF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72BFA3F-E40A-43F2-2074-FEC092047F8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DF2DD5C-AAC7-0779-2644-6CC668247B83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DD28372-7834-7F02-5FB3-59A708B6F2A3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B49DC5B-7C42-D1A8-6267-57347517F3D3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40D3564-5995-5BBE-4F67-5246D44B5304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C3C744-CDE2-06A8-3D18-E4E1414E8520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89DE212-5B11-E042-D216-3DEE8D9F5741}"/>
              </a:ext>
            </a:extLst>
          </p:cNvPr>
          <p:cNvSpPr/>
          <p:nvPr/>
        </p:nvSpPr>
        <p:spPr>
          <a:xfrm>
            <a:off x="5012953" y="2934628"/>
            <a:ext cx="208207" cy="20820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B878730-FF6C-FE91-4487-93B6057DBD50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EC2BF4F-516A-8861-77F5-7C695CC983DE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A231C6-2303-154F-01AB-097BC121E72C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7623F8E-6B40-770C-9271-4DE8492447A9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B5D0B1C-9528-F70E-1507-ECCC06DE51E9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CDCBF9F-4D15-525F-B235-33440E72ADE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B1278E5-7EBC-5010-241F-456A7D77D62E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59BC95C-5D7C-86DE-B929-211B9B76AE43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0FA5CA0-C181-9212-5DE4-C59612F73477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5C44FAF-1AD9-D2F3-EE20-6DFD300EF9F8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913FA3C-470E-46AD-61B8-D2C3CA84B851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24B8682-BA61-A8BB-F611-14A8CB47D2C3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A541CDF-6EE2-C06D-B438-88C655BAC9A1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738579" y="1644278"/>
            <a:ext cx="1694016" cy="32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76823F-660B-B5C2-231C-B162810DCDF6}"/>
              </a:ext>
            </a:extLst>
          </p:cNvPr>
          <p:cNvSpPr/>
          <p:nvPr/>
        </p:nvSpPr>
        <p:spPr>
          <a:xfrm>
            <a:off x="645934" y="641765"/>
            <a:ext cx="3351392" cy="92686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023E1FB-F2CF-5F12-58C7-9E4D20069F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C0564D-A9DB-0355-B2DB-E2FD1F92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pic>
        <p:nvPicPr>
          <p:cNvPr id="106" name="그래픽 105" descr="정보 단색으로 채워진">
            <a:extLst>
              <a:ext uri="{FF2B5EF4-FFF2-40B4-BE49-F238E27FC236}">
                <a16:creationId xmlns:a16="http://schemas.microsoft.com/office/drawing/2014/main" id="{C84DCA0E-96E8-970A-EDCC-F0935DEEA6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31E5711-7C7F-16EE-7F32-43E732BA5EA3}"/>
              </a:ext>
            </a:extLst>
          </p:cNvPr>
          <p:cNvSpPr/>
          <p:nvPr/>
        </p:nvSpPr>
        <p:spPr>
          <a:xfrm>
            <a:off x="662508" y="1893498"/>
            <a:ext cx="3351392" cy="455364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3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ACDE8CA-A7AD-C86A-541D-32D9E2A24EF6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기록 확인하기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3275AB-6A91-35A5-5D1E-F12C9E1B7B2A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DA60C2-6607-0F7B-FCE4-F5A2030C9038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DC2561-CDED-2E57-A34C-79DFB518BEB2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E910360-4242-837E-63A2-74586661ABE5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712DF7-3B49-5DCE-8BB7-1E2FE89AEAEE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137D879-10B7-D183-C450-6BA9F7E1758B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B85061-1254-C6C6-26CE-3A71BF15C3BE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B73067B-E113-D3EE-114F-50C95E0A3C06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5DA476-2AD0-687D-97C8-9F56D714FE22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CCC98A-0C63-7B4D-B508-0D5B4622AE78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4D541A-9A3F-C0F6-E5D4-36CA24FF0C4F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0F14B8-D242-3F3F-897F-D408C29ECD1F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BD155F-5D29-60CB-6FE9-65A9885CD5B0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557EDE-1EDC-C430-7A1B-880EB33EBF60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15F88-942C-7B11-79FA-D7DA934F2763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E72F-C99C-0E9B-0C7B-BB78D8E9AA00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16C34-5CE8-3DE1-4B30-247E6787A993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BA5A7-E390-FA32-ABC1-78187FA6A20F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BA4BC-EEFE-99A7-0286-702C8072214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1DAEA-B913-BDBF-1EF3-1FFD2A062C48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BBDCE-A5C6-4483-12BA-2CB222C1F6B5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F9067-0243-DC1A-8D2E-4AD635FEAAAB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806E3-E192-7292-0428-FFF77A5A28D5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1D063-C632-8501-6800-A0FCE535DEDF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DE6BA-E7DE-FFF9-223C-8F9F9C1B2412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0BF9CB-08EB-ED25-7D39-86288F172C7C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C8E1C-91F8-25A8-D51B-D6916A942D99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8070F-82BC-4ACF-B2DF-A2BEEE64D8E0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004D7F-6489-4784-DDB9-357267491977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A5F1A-CD51-6204-4913-F2341218C474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4761D-58D3-ABF9-485E-C5D9217F88E2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0AD35-CC79-C26D-5F65-A4C8AADE1D10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310B8-1DE5-B74A-7F15-5042F8041442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BAEA3A-1BF4-0782-F4F7-C39905DB55B8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7DA5A-849C-412E-E612-4F0C9B3EE12A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0E39F-12F4-B722-5455-B2143CCFA5FA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1A0074-65F1-AADD-9F24-94EB5C79CB49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907BB-4762-B924-3143-ED3190ECD45F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4A769D-B6B4-1A48-C743-A0216A066ED1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42DCD-89BF-B08D-8F82-AE266F5808E4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8AB5CE-0836-3918-9ADB-40C867BC307F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24D9A-8504-B9A6-9F7B-2D727D2D5B0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FB1072-DE7C-6BBE-C7E5-6D99ABC14186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7E4ED-837A-221A-BDEE-741D7DB50E8E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C974E4-F55B-0319-E2FC-60000AF303C4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D65BD3-60DB-6AB3-DC57-3C6773AA5303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BE49D6-26D9-FE7C-CA4A-25A32D82BF54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40CCD4-5993-E2E2-5ABE-FDD3F987E0F8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4914CF-13DC-FF72-D824-1D99B9EA8718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233E1-1719-9940-0ECC-3F873B0A378F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856BCB-2164-D6A6-544C-9C92A2954991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7279DD-1D14-A60D-1B16-217588704074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F3D1998-0C6B-B129-B8CE-AE7244353C57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9D9247-06EE-B0B0-706C-97D0701E7D8C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2E35813-E355-BEB7-5DF5-295FC11F4AC3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CBF72CB-8FEC-6DBA-A2DB-0A0966D9F08E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C92DF77-C4E7-BC7F-AD40-5B983C0C39C0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7712F56-1096-FA69-31E8-94B9C92E26E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24087A9-BD2F-2FC2-9D5C-578B3DE3B15E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05AEB71-5399-C399-054F-0734C8767C6B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21AE5AA-F65D-6DE4-4135-28F4E0FD277C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369B830-E0FD-B407-7CA6-96DEDA2575F6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8711EEE-F1CD-8DE6-C091-096B701A0349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3C52438-7148-E7A0-A371-3F2AF439A718}"/>
              </a:ext>
            </a:extLst>
          </p:cNvPr>
          <p:cNvSpPr/>
          <p:nvPr/>
        </p:nvSpPr>
        <p:spPr>
          <a:xfrm>
            <a:off x="5012953" y="2934628"/>
            <a:ext cx="208207" cy="20820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2C1473A-0B50-99D5-81B3-5EF34C16509B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EF58335-AD5C-8D21-C012-26B8DF97C109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FBD36DC-31AA-1B5A-2A69-D186B21F92A3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0A0161-2DA0-F511-7F95-AF65267E8063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DD9F073-2E49-B1A4-D4CC-4B9B5D5469E1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5F8128E-A213-278C-B157-82DC3062498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56B1D43-2E41-729D-188E-8F895B88D698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041A01E-5556-1835-C2FB-42894796FA0A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0FE25A-CEDA-AEE3-BE2D-2811CF767080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EA7F770-FFD7-505F-4078-B263317F0AD4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9C3AFAF-6C4D-8D33-5080-FBD9F7DEC2C8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23275EF-2E13-5B55-B8BD-D7A04B2416A0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0ADEAD2-7B01-13D9-F074-5A734A222731}"/>
              </a:ext>
            </a:extLst>
          </p:cNvPr>
          <p:cNvSpPr/>
          <p:nvPr/>
        </p:nvSpPr>
        <p:spPr>
          <a:xfrm flipV="1">
            <a:off x="6555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69F138C-4388-478A-AA1C-278DB05BFC79}"/>
              </a:ext>
            </a:extLst>
          </p:cNvPr>
          <p:cNvSpPr txBox="1"/>
          <p:nvPr/>
        </p:nvSpPr>
        <p:spPr>
          <a:xfrm>
            <a:off x="8049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16BA-9418-083D-3ACA-9DCEC350AE61}"/>
              </a:ext>
            </a:extLst>
          </p:cNvPr>
          <p:cNvSpPr txBox="1"/>
          <p:nvPr/>
        </p:nvSpPr>
        <p:spPr>
          <a:xfrm>
            <a:off x="9664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C081A9-FC87-FAFC-23AE-0A4B2FCB6DCE}"/>
              </a:ext>
            </a:extLst>
          </p:cNvPr>
          <p:cNvSpPr txBox="1"/>
          <p:nvPr/>
        </p:nvSpPr>
        <p:spPr>
          <a:xfrm>
            <a:off x="16906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809E4F6-60C2-E202-0784-C9473AAE7079}"/>
              </a:ext>
            </a:extLst>
          </p:cNvPr>
          <p:cNvSpPr/>
          <p:nvPr/>
        </p:nvSpPr>
        <p:spPr>
          <a:xfrm>
            <a:off x="7633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9A5A816-1710-6A6F-DF92-895F60AEAB07}"/>
              </a:ext>
            </a:extLst>
          </p:cNvPr>
          <p:cNvSpPr txBox="1"/>
          <p:nvPr/>
        </p:nvSpPr>
        <p:spPr>
          <a:xfrm>
            <a:off x="12482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34F88D7-2A00-882D-F3B5-EE194EFCB312}"/>
              </a:ext>
            </a:extLst>
          </p:cNvPr>
          <p:cNvSpPr/>
          <p:nvPr/>
        </p:nvSpPr>
        <p:spPr>
          <a:xfrm>
            <a:off x="12066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2316339-C829-0EBA-E502-8144EEBF9036}"/>
              </a:ext>
            </a:extLst>
          </p:cNvPr>
          <p:cNvSpPr txBox="1"/>
          <p:nvPr/>
        </p:nvSpPr>
        <p:spPr>
          <a:xfrm>
            <a:off x="17322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23258DA-3038-1212-60FB-8B2D33E7C524}"/>
              </a:ext>
            </a:extLst>
          </p:cNvPr>
          <p:cNvSpPr/>
          <p:nvPr/>
        </p:nvSpPr>
        <p:spPr>
          <a:xfrm>
            <a:off x="16906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03E5D45-40D3-9DE0-F45F-78FDE01768F6}"/>
              </a:ext>
            </a:extLst>
          </p:cNvPr>
          <p:cNvSpPr txBox="1"/>
          <p:nvPr/>
        </p:nvSpPr>
        <p:spPr>
          <a:xfrm rot="10800000">
            <a:off x="6555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7AEE7BD-61FA-52A5-D47F-6C21FA4710F8}"/>
              </a:ext>
            </a:extLst>
          </p:cNvPr>
          <p:cNvSpPr txBox="1"/>
          <p:nvPr/>
        </p:nvSpPr>
        <p:spPr>
          <a:xfrm>
            <a:off x="7911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AB35ECB-2D5A-9D22-7EF1-DC4FBF1A4DFA}"/>
              </a:ext>
            </a:extLst>
          </p:cNvPr>
          <p:cNvSpPr txBox="1"/>
          <p:nvPr/>
        </p:nvSpPr>
        <p:spPr>
          <a:xfrm>
            <a:off x="12482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BE53331-2CC5-6507-C2CD-709096551768}"/>
              </a:ext>
            </a:extLst>
          </p:cNvPr>
          <p:cNvSpPr txBox="1"/>
          <p:nvPr/>
        </p:nvSpPr>
        <p:spPr>
          <a:xfrm>
            <a:off x="16888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1269E2D-0C64-15D3-F96A-846E9B4780B7}"/>
              </a:ext>
            </a:extLst>
          </p:cNvPr>
          <p:cNvSpPr txBox="1"/>
          <p:nvPr/>
        </p:nvSpPr>
        <p:spPr>
          <a:xfrm>
            <a:off x="21483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893A618-6DAB-D944-E140-E24DB6116F41}"/>
              </a:ext>
            </a:extLst>
          </p:cNvPr>
          <p:cNvSpPr txBox="1"/>
          <p:nvPr/>
        </p:nvSpPr>
        <p:spPr>
          <a:xfrm>
            <a:off x="26078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8C90D56-E7E0-FB8D-AB16-DF4F15307FB7}"/>
              </a:ext>
            </a:extLst>
          </p:cNvPr>
          <p:cNvSpPr txBox="1"/>
          <p:nvPr/>
        </p:nvSpPr>
        <p:spPr>
          <a:xfrm>
            <a:off x="30673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52E4B5-9A32-CB97-D574-EAEB1CED81D6}"/>
              </a:ext>
            </a:extLst>
          </p:cNvPr>
          <p:cNvSpPr txBox="1"/>
          <p:nvPr/>
        </p:nvSpPr>
        <p:spPr>
          <a:xfrm>
            <a:off x="3519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A7CAF8C-D766-7B60-1FF7-513E1F053583}"/>
              </a:ext>
            </a:extLst>
          </p:cNvPr>
          <p:cNvSpPr txBox="1"/>
          <p:nvPr/>
        </p:nvSpPr>
        <p:spPr>
          <a:xfrm>
            <a:off x="16888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8627BD-B6B8-5FC2-0CC9-D13A21969CB9}"/>
              </a:ext>
            </a:extLst>
          </p:cNvPr>
          <p:cNvSpPr txBox="1"/>
          <p:nvPr/>
        </p:nvSpPr>
        <p:spPr>
          <a:xfrm>
            <a:off x="21339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F4D0CC-2992-51FA-0BE4-35A270FBF02A}"/>
              </a:ext>
            </a:extLst>
          </p:cNvPr>
          <p:cNvSpPr txBox="1"/>
          <p:nvPr/>
        </p:nvSpPr>
        <p:spPr>
          <a:xfrm>
            <a:off x="26078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EB64380-53F7-2CE2-813A-B283537047A2}"/>
              </a:ext>
            </a:extLst>
          </p:cNvPr>
          <p:cNvSpPr txBox="1"/>
          <p:nvPr/>
        </p:nvSpPr>
        <p:spPr>
          <a:xfrm>
            <a:off x="30630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96C3A56-16A1-5BFA-FFDB-32387E3F2674}"/>
              </a:ext>
            </a:extLst>
          </p:cNvPr>
          <p:cNvSpPr txBox="1"/>
          <p:nvPr/>
        </p:nvSpPr>
        <p:spPr>
          <a:xfrm>
            <a:off x="3519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C5A82E0-B051-3075-C0D4-425E96EF5FC9}"/>
              </a:ext>
            </a:extLst>
          </p:cNvPr>
          <p:cNvSpPr txBox="1"/>
          <p:nvPr/>
        </p:nvSpPr>
        <p:spPr>
          <a:xfrm>
            <a:off x="7923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A24BA1-BE22-2196-7A26-BDDB631D1C98}"/>
              </a:ext>
            </a:extLst>
          </p:cNvPr>
          <p:cNvSpPr txBox="1"/>
          <p:nvPr/>
        </p:nvSpPr>
        <p:spPr>
          <a:xfrm>
            <a:off x="12482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AB043A6-7888-734B-DB0F-9B0C427D45B8}"/>
              </a:ext>
            </a:extLst>
          </p:cNvPr>
          <p:cNvSpPr txBox="1"/>
          <p:nvPr/>
        </p:nvSpPr>
        <p:spPr>
          <a:xfrm>
            <a:off x="16888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3FC4E98-8D45-4AC6-99DA-BCCFCDAAB2FB}"/>
              </a:ext>
            </a:extLst>
          </p:cNvPr>
          <p:cNvSpPr txBox="1"/>
          <p:nvPr/>
        </p:nvSpPr>
        <p:spPr>
          <a:xfrm>
            <a:off x="21339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F59E70-E854-2DDE-9047-2C5343B9EC66}"/>
              </a:ext>
            </a:extLst>
          </p:cNvPr>
          <p:cNvSpPr txBox="1"/>
          <p:nvPr/>
        </p:nvSpPr>
        <p:spPr>
          <a:xfrm>
            <a:off x="25664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FEAA28-00FE-9953-C5BA-81009E312587}"/>
              </a:ext>
            </a:extLst>
          </p:cNvPr>
          <p:cNvSpPr txBox="1"/>
          <p:nvPr/>
        </p:nvSpPr>
        <p:spPr>
          <a:xfrm>
            <a:off x="30201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6A467A9-6FC1-DA9E-8F10-40851F9ECC6F}"/>
              </a:ext>
            </a:extLst>
          </p:cNvPr>
          <p:cNvSpPr txBox="1"/>
          <p:nvPr/>
        </p:nvSpPr>
        <p:spPr>
          <a:xfrm>
            <a:off x="34957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798BA8F-C15E-71DC-21F9-D6815A1E0195}"/>
              </a:ext>
            </a:extLst>
          </p:cNvPr>
          <p:cNvSpPr txBox="1"/>
          <p:nvPr/>
        </p:nvSpPr>
        <p:spPr>
          <a:xfrm>
            <a:off x="7687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6B0ABA5-4258-CF89-E5E2-791E42414A37}"/>
              </a:ext>
            </a:extLst>
          </p:cNvPr>
          <p:cNvSpPr txBox="1"/>
          <p:nvPr/>
        </p:nvSpPr>
        <p:spPr>
          <a:xfrm>
            <a:off x="12294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FE7EEE0-5C96-E417-D8B6-F72C05B18E58}"/>
              </a:ext>
            </a:extLst>
          </p:cNvPr>
          <p:cNvSpPr txBox="1"/>
          <p:nvPr/>
        </p:nvSpPr>
        <p:spPr>
          <a:xfrm>
            <a:off x="16649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6BA35C1-9090-B648-5FB9-0C129B0C65FE}"/>
              </a:ext>
            </a:extLst>
          </p:cNvPr>
          <p:cNvSpPr txBox="1"/>
          <p:nvPr/>
        </p:nvSpPr>
        <p:spPr>
          <a:xfrm>
            <a:off x="20938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782C49-3AE3-550C-01D7-39DF2B091665}"/>
              </a:ext>
            </a:extLst>
          </p:cNvPr>
          <p:cNvSpPr txBox="1"/>
          <p:nvPr/>
        </p:nvSpPr>
        <p:spPr>
          <a:xfrm>
            <a:off x="30201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46ECF30-3523-B136-E3C6-866F36FAB209}"/>
              </a:ext>
            </a:extLst>
          </p:cNvPr>
          <p:cNvSpPr txBox="1"/>
          <p:nvPr/>
        </p:nvSpPr>
        <p:spPr>
          <a:xfrm>
            <a:off x="34957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DB50847-9EEF-ACE2-7A92-1687B7BB37BD}"/>
              </a:ext>
            </a:extLst>
          </p:cNvPr>
          <p:cNvSpPr txBox="1"/>
          <p:nvPr/>
        </p:nvSpPr>
        <p:spPr>
          <a:xfrm>
            <a:off x="7687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861EB82-DE35-6BCF-C82C-3D117D22ADE2}"/>
              </a:ext>
            </a:extLst>
          </p:cNvPr>
          <p:cNvSpPr txBox="1"/>
          <p:nvPr/>
        </p:nvSpPr>
        <p:spPr>
          <a:xfrm>
            <a:off x="12294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A6D8736-1433-EF09-E9A9-09CB801D7BF4}"/>
              </a:ext>
            </a:extLst>
          </p:cNvPr>
          <p:cNvSpPr txBox="1"/>
          <p:nvPr/>
        </p:nvSpPr>
        <p:spPr>
          <a:xfrm>
            <a:off x="16649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AFD643A-D60C-CB7E-DEE7-812B22303419}"/>
              </a:ext>
            </a:extLst>
          </p:cNvPr>
          <p:cNvSpPr txBox="1"/>
          <p:nvPr/>
        </p:nvSpPr>
        <p:spPr>
          <a:xfrm>
            <a:off x="20938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96B96F-5865-C37A-6EE1-B8BA3EBBAA77}"/>
              </a:ext>
            </a:extLst>
          </p:cNvPr>
          <p:cNvSpPr txBox="1"/>
          <p:nvPr/>
        </p:nvSpPr>
        <p:spPr>
          <a:xfrm>
            <a:off x="25664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5A8ABB9-6B09-A8D3-97C4-F390DC5824F6}"/>
              </a:ext>
            </a:extLst>
          </p:cNvPr>
          <p:cNvSpPr txBox="1"/>
          <p:nvPr/>
        </p:nvSpPr>
        <p:spPr>
          <a:xfrm>
            <a:off x="30201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FC65A3C-7F48-7506-4D69-236D765452A2}"/>
              </a:ext>
            </a:extLst>
          </p:cNvPr>
          <p:cNvSpPr txBox="1"/>
          <p:nvPr/>
        </p:nvSpPr>
        <p:spPr>
          <a:xfrm>
            <a:off x="34957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F9F99-AC24-9202-B33A-A519E136A88C}"/>
              </a:ext>
            </a:extLst>
          </p:cNvPr>
          <p:cNvSpPr txBox="1"/>
          <p:nvPr/>
        </p:nvSpPr>
        <p:spPr>
          <a:xfrm>
            <a:off x="7687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976EEA9-B78B-A549-9332-021241C807E3}"/>
              </a:ext>
            </a:extLst>
          </p:cNvPr>
          <p:cNvSpPr txBox="1"/>
          <p:nvPr/>
        </p:nvSpPr>
        <p:spPr>
          <a:xfrm>
            <a:off x="12294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834E32B-450A-5993-AC10-04ED777C0740}"/>
              </a:ext>
            </a:extLst>
          </p:cNvPr>
          <p:cNvSpPr txBox="1"/>
          <p:nvPr/>
        </p:nvSpPr>
        <p:spPr>
          <a:xfrm>
            <a:off x="16649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6CEC781-87C2-623A-4804-84C9579ED228}"/>
              </a:ext>
            </a:extLst>
          </p:cNvPr>
          <p:cNvSpPr txBox="1"/>
          <p:nvPr/>
        </p:nvSpPr>
        <p:spPr>
          <a:xfrm>
            <a:off x="20938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823D5B2C-D079-4CA3-9E9B-911CBA8AE253}"/>
              </a:ext>
            </a:extLst>
          </p:cNvPr>
          <p:cNvGrpSpPr/>
          <p:nvPr/>
        </p:nvGrpSpPr>
        <p:grpSpPr>
          <a:xfrm>
            <a:off x="2566411" y="2913741"/>
            <a:ext cx="388138" cy="246221"/>
            <a:chOff x="6293811" y="3172118"/>
            <a:chExt cx="388138" cy="246221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D45062C5-B678-281E-F129-007EFC54F999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A5875E1-414B-39B2-7D83-FCCE4B4B61CB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D4940923-FCBB-B349-CC99-1358C04DCF51}"/>
              </a:ext>
            </a:extLst>
          </p:cNvPr>
          <p:cNvSpPr txBox="1"/>
          <p:nvPr/>
        </p:nvSpPr>
        <p:spPr>
          <a:xfrm>
            <a:off x="21732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34056A83-FF02-C998-122A-920D7E5B6410}"/>
              </a:ext>
            </a:extLst>
          </p:cNvPr>
          <p:cNvSpPr/>
          <p:nvPr/>
        </p:nvSpPr>
        <p:spPr>
          <a:xfrm>
            <a:off x="21316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2281E67B-E843-686F-38B3-CD989FDF660A}"/>
              </a:ext>
            </a:extLst>
          </p:cNvPr>
          <p:cNvSpPr/>
          <p:nvPr/>
        </p:nvSpPr>
        <p:spPr>
          <a:xfrm>
            <a:off x="18297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0A584D9-3C83-9AA0-6621-3F1D48C152BF}"/>
              </a:ext>
            </a:extLst>
          </p:cNvPr>
          <p:cNvSpPr/>
          <p:nvPr/>
        </p:nvSpPr>
        <p:spPr>
          <a:xfrm>
            <a:off x="14394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8F45CDA5-F58A-B150-8FF7-680DA01C18D4}"/>
              </a:ext>
            </a:extLst>
          </p:cNvPr>
          <p:cNvSpPr/>
          <p:nvPr/>
        </p:nvSpPr>
        <p:spPr>
          <a:xfrm>
            <a:off x="13097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9B94391E-EB41-FD8D-D07C-2AC70D22E37E}"/>
              </a:ext>
            </a:extLst>
          </p:cNvPr>
          <p:cNvSpPr/>
          <p:nvPr/>
        </p:nvSpPr>
        <p:spPr>
          <a:xfrm flipH="1">
            <a:off x="13745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34735A5-8CB8-6F17-CE05-41C22F5012FC}"/>
              </a:ext>
            </a:extLst>
          </p:cNvPr>
          <p:cNvSpPr/>
          <p:nvPr/>
        </p:nvSpPr>
        <p:spPr>
          <a:xfrm flipH="1">
            <a:off x="17510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86BFAEC2-F6F3-C101-BACC-49B07CCA3DEB}"/>
              </a:ext>
            </a:extLst>
          </p:cNvPr>
          <p:cNvSpPr/>
          <p:nvPr/>
        </p:nvSpPr>
        <p:spPr>
          <a:xfrm>
            <a:off x="18112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8E6741B-8BFB-45EB-7D4C-A4C17D5EC02C}"/>
              </a:ext>
            </a:extLst>
          </p:cNvPr>
          <p:cNvSpPr/>
          <p:nvPr/>
        </p:nvSpPr>
        <p:spPr>
          <a:xfrm>
            <a:off x="18733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8D6613DC-8295-3C02-60A8-1B015F9E3404}"/>
              </a:ext>
            </a:extLst>
          </p:cNvPr>
          <p:cNvSpPr/>
          <p:nvPr/>
        </p:nvSpPr>
        <p:spPr>
          <a:xfrm>
            <a:off x="28113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C09DB1C6-EFD8-CBBB-AC9F-4F77C3E8A662}"/>
              </a:ext>
            </a:extLst>
          </p:cNvPr>
          <p:cNvSpPr/>
          <p:nvPr/>
        </p:nvSpPr>
        <p:spPr>
          <a:xfrm>
            <a:off x="26816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E74C4CD0-7220-4072-92F8-F09B16F11A86}"/>
              </a:ext>
            </a:extLst>
          </p:cNvPr>
          <p:cNvSpPr/>
          <p:nvPr/>
        </p:nvSpPr>
        <p:spPr>
          <a:xfrm flipH="1">
            <a:off x="27465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A4F00FD-6BA6-B6C3-7D6E-3C84C89F86BE}"/>
              </a:ext>
            </a:extLst>
          </p:cNvPr>
          <p:cNvSpPr/>
          <p:nvPr/>
        </p:nvSpPr>
        <p:spPr>
          <a:xfrm flipH="1">
            <a:off x="31853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627DE7D3-6E85-84AE-19AF-BD1D7C820C65}"/>
              </a:ext>
            </a:extLst>
          </p:cNvPr>
          <p:cNvSpPr/>
          <p:nvPr/>
        </p:nvSpPr>
        <p:spPr>
          <a:xfrm>
            <a:off x="36750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5B13B4B7-633B-CDCB-E107-395A4A6C7465}"/>
              </a:ext>
            </a:extLst>
          </p:cNvPr>
          <p:cNvSpPr/>
          <p:nvPr/>
        </p:nvSpPr>
        <p:spPr>
          <a:xfrm>
            <a:off x="36173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FBF4EB9-DBC1-8CBF-1BA4-96B4703FC1F1}"/>
              </a:ext>
            </a:extLst>
          </p:cNvPr>
          <p:cNvSpPr txBox="1"/>
          <p:nvPr/>
        </p:nvSpPr>
        <p:spPr>
          <a:xfrm>
            <a:off x="763321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17. </a:t>
            </a:r>
            <a:r>
              <a:rPr lang="ko-KR" altLang="en-US" sz="900" b="1" dirty="0"/>
              <a:t>목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B28A5E6-FCE0-C405-1C89-3AC70C3786B5}"/>
              </a:ext>
            </a:extLst>
          </p:cNvPr>
          <p:cNvSpPr txBox="1"/>
          <p:nvPr/>
        </p:nvSpPr>
        <p:spPr>
          <a:xfrm>
            <a:off x="1010616" y="5570246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기록된 내용이 아직 없어요</a:t>
            </a:r>
          </a:p>
        </p:txBody>
      </p:sp>
      <p:pic>
        <p:nvPicPr>
          <p:cNvPr id="269" name="그래픽 268" descr="열린 포장 상자 윤곽선">
            <a:extLst>
              <a:ext uri="{FF2B5EF4-FFF2-40B4-BE49-F238E27FC236}">
                <a16:creationId xmlns:a16="http://schemas.microsoft.com/office/drawing/2014/main" id="{7205E70A-6198-CC16-840E-81854DC74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590" y="5137970"/>
            <a:ext cx="359154" cy="359154"/>
          </a:xfrm>
          <a:prstGeom prst="rect">
            <a:avLst/>
          </a:prstGeom>
        </p:spPr>
      </p:pic>
      <p:pic>
        <p:nvPicPr>
          <p:cNvPr id="272" name="그림 271">
            <a:extLst>
              <a:ext uri="{FF2B5EF4-FFF2-40B4-BE49-F238E27FC236}">
                <a16:creationId xmlns:a16="http://schemas.microsoft.com/office/drawing/2014/main" id="{A1A6ED2E-28F8-3B3E-17FB-23E6A7E8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273" name="그림 272">
            <a:extLst>
              <a:ext uri="{FF2B5EF4-FFF2-40B4-BE49-F238E27FC236}">
                <a16:creationId xmlns:a16="http://schemas.microsoft.com/office/drawing/2014/main" id="{50394D5A-4D53-7538-2E79-933CA91EB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3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88150" y="640609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기록 확인하기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AE3CAA0-85FE-45D3-6D91-4CD44953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5F1EB5D-D707-704B-8B59-797C12D0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9EA3D9-BDCB-8327-90DB-2AD6EF470424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B5CE8D-F6DD-9808-153B-FFEB95069F40}"/>
              </a:ext>
            </a:extLst>
          </p:cNvPr>
          <p:cNvSpPr txBox="1"/>
          <p:nvPr/>
        </p:nvSpPr>
        <p:spPr>
          <a:xfrm>
            <a:off x="1789273" y="2137839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 선택</a:t>
            </a:r>
            <a:endParaRPr lang="ko-KR" altLang="en-US" b="1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0CFB926-EBE7-1233-947A-968C1462546A}"/>
              </a:ext>
            </a:extLst>
          </p:cNvPr>
          <p:cNvSpPr/>
          <p:nvPr/>
        </p:nvSpPr>
        <p:spPr>
          <a:xfrm>
            <a:off x="981766" y="2517266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68D48C-079E-0D60-F34A-647578C4820B}"/>
              </a:ext>
            </a:extLst>
          </p:cNvPr>
          <p:cNvSpPr txBox="1"/>
          <p:nvPr/>
        </p:nvSpPr>
        <p:spPr>
          <a:xfrm>
            <a:off x="1789273" y="2679150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스쿼트</a:t>
            </a:r>
            <a:endParaRPr lang="ko-KR" altLang="en-US" sz="36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AF9DE2D-640A-6F63-8B13-D18AEC7E9094}"/>
              </a:ext>
            </a:extLst>
          </p:cNvPr>
          <p:cNvSpPr/>
          <p:nvPr/>
        </p:nvSpPr>
        <p:spPr>
          <a:xfrm>
            <a:off x="981766" y="3264374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6AE12C-C707-3C40-F7A4-61E80BCD0298}"/>
              </a:ext>
            </a:extLst>
          </p:cNvPr>
          <p:cNvSpPr txBox="1"/>
          <p:nvPr/>
        </p:nvSpPr>
        <p:spPr>
          <a:xfrm>
            <a:off x="1789273" y="3426258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푸쉬업</a:t>
            </a:r>
            <a:r>
              <a:rPr lang="ko-KR" altLang="en-US" sz="1400" b="1" dirty="0"/>
              <a:t> 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B3F9C9-56A6-F4D3-817A-5EB28A085938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CDBBA2-9937-55FC-CF4E-04BF95B5A4A3}"/>
              </a:ext>
            </a:extLst>
          </p:cNvPr>
          <p:cNvSpPr txBox="1"/>
          <p:nvPr/>
        </p:nvSpPr>
        <p:spPr>
          <a:xfrm>
            <a:off x="4518536" y="1474634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세트 선택</a:t>
            </a:r>
            <a:endParaRPr lang="ko-KR" altLang="en-US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5474D71-2FA5-3EAC-CE56-A05ED3AC9866}"/>
              </a:ext>
            </a:extLst>
          </p:cNvPr>
          <p:cNvSpPr/>
          <p:nvPr/>
        </p:nvSpPr>
        <p:spPr>
          <a:xfrm>
            <a:off x="4609397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A48652B-60A7-5CDF-2022-4E11AB121DDC}"/>
              </a:ext>
            </a:extLst>
          </p:cNvPr>
          <p:cNvSpPr/>
          <p:nvPr/>
        </p:nvSpPr>
        <p:spPr>
          <a:xfrm>
            <a:off x="5533852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C692761-7E8B-D4F9-7FA5-4B0014229D58}"/>
              </a:ext>
            </a:extLst>
          </p:cNvPr>
          <p:cNvSpPr/>
          <p:nvPr/>
        </p:nvSpPr>
        <p:spPr>
          <a:xfrm>
            <a:off x="6458307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1359EB-1D27-2CC6-9843-FD8C90ACA0C9}"/>
              </a:ext>
            </a:extLst>
          </p:cNvPr>
          <p:cNvSpPr txBox="1"/>
          <p:nvPr/>
        </p:nvSpPr>
        <p:spPr>
          <a:xfrm>
            <a:off x="4775300" y="180816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ED4AA9-8EB6-A2BC-EA0E-C39C79D10F3F}"/>
              </a:ext>
            </a:extLst>
          </p:cNvPr>
          <p:cNvSpPr txBox="1"/>
          <p:nvPr/>
        </p:nvSpPr>
        <p:spPr>
          <a:xfrm>
            <a:off x="5701782" y="180816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89D926-3DFF-BB12-3868-8EDC09FA82D0}"/>
              </a:ext>
            </a:extLst>
          </p:cNvPr>
          <p:cNvSpPr txBox="1"/>
          <p:nvPr/>
        </p:nvSpPr>
        <p:spPr>
          <a:xfrm>
            <a:off x="6623988" y="1819498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043354-37D1-86E2-A682-7BCBBD2F72B6}"/>
              </a:ext>
            </a:extLst>
          </p:cNvPr>
          <p:cNvSpPr txBox="1"/>
          <p:nvPr/>
        </p:nvSpPr>
        <p:spPr>
          <a:xfrm>
            <a:off x="4518536" y="2292697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횟수</a:t>
            </a:r>
            <a:endParaRPr lang="ko-KR" altLang="en-US" b="1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A4EC149-4EC4-0441-A958-1E6C3A121819}"/>
              </a:ext>
            </a:extLst>
          </p:cNvPr>
          <p:cNvSpPr/>
          <p:nvPr/>
        </p:nvSpPr>
        <p:spPr>
          <a:xfrm>
            <a:off x="4609397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B3126CA-D961-B60A-5D1C-E812D7851BB0}"/>
              </a:ext>
            </a:extLst>
          </p:cNvPr>
          <p:cNvSpPr/>
          <p:nvPr/>
        </p:nvSpPr>
        <p:spPr>
          <a:xfrm>
            <a:off x="5533852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335E1A0-877F-F963-C24D-A4BFDFB711FD}"/>
              </a:ext>
            </a:extLst>
          </p:cNvPr>
          <p:cNvSpPr/>
          <p:nvPr/>
        </p:nvSpPr>
        <p:spPr>
          <a:xfrm>
            <a:off x="6458307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8755457-B689-A8FD-294B-5EBDD6B8D9D4}"/>
              </a:ext>
            </a:extLst>
          </p:cNvPr>
          <p:cNvSpPr txBox="1"/>
          <p:nvPr/>
        </p:nvSpPr>
        <p:spPr>
          <a:xfrm>
            <a:off x="4798483" y="261386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644055-2049-4995-F064-85171C861E36}"/>
              </a:ext>
            </a:extLst>
          </p:cNvPr>
          <p:cNvSpPr txBox="1"/>
          <p:nvPr/>
        </p:nvSpPr>
        <p:spPr>
          <a:xfrm>
            <a:off x="5701782" y="261386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14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8266CD-1A6C-B037-6E7C-338550ABFC2D}"/>
              </a:ext>
            </a:extLst>
          </p:cNvPr>
          <p:cNvSpPr txBox="1"/>
          <p:nvPr/>
        </p:nvSpPr>
        <p:spPr>
          <a:xfrm>
            <a:off x="6662088" y="2625029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13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C64E003-6EC3-C632-7BCD-C77BA2B4875A}"/>
              </a:ext>
            </a:extLst>
          </p:cNvPr>
          <p:cNvSpPr/>
          <p:nvPr/>
        </p:nvSpPr>
        <p:spPr>
          <a:xfrm>
            <a:off x="4609397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991318B-37F1-ADA2-6BC9-7C6545B6549D}"/>
              </a:ext>
            </a:extLst>
          </p:cNvPr>
          <p:cNvSpPr/>
          <p:nvPr/>
        </p:nvSpPr>
        <p:spPr>
          <a:xfrm>
            <a:off x="5533852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9B588DE-495A-0C6E-8E79-56BB7C1E1280}"/>
              </a:ext>
            </a:extLst>
          </p:cNvPr>
          <p:cNvSpPr/>
          <p:nvPr/>
        </p:nvSpPr>
        <p:spPr>
          <a:xfrm>
            <a:off x="6458307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8C7773-AC57-5FB9-6D66-9DB87B0DA229}"/>
              </a:ext>
            </a:extLst>
          </p:cNvPr>
          <p:cNvSpPr txBox="1"/>
          <p:nvPr/>
        </p:nvSpPr>
        <p:spPr>
          <a:xfrm>
            <a:off x="4798483" y="294882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12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4F4BE56-9636-70B8-A527-E5B459A85877}"/>
              </a:ext>
            </a:extLst>
          </p:cNvPr>
          <p:cNvSpPr txBox="1"/>
          <p:nvPr/>
        </p:nvSpPr>
        <p:spPr>
          <a:xfrm>
            <a:off x="5701782" y="294882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11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17674B-9029-CBA7-1E2F-4F6FCFCDC33B}"/>
              </a:ext>
            </a:extLst>
          </p:cNvPr>
          <p:cNvSpPr txBox="1"/>
          <p:nvPr/>
        </p:nvSpPr>
        <p:spPr>
          <a:xfrm>
            <a:off x="6662088" y="2959989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86E4E5F-5078-823C-9BFF-E8363CD6604E}"/>
              </a:ext>
            </a:extLst>
          </p:cNvPr>
          <p:cNvSpPr/>
          <p:nvPr/>
        </p:nvSpPr>
        <p:spPr>
          <a:xfrm>
            <a:off x="4609397" y="326953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61D8934-2DB6-DED7-1FB7-AF008EF52513}"/>
              </a:ext>
            </a:extLst>
          </p:cNvPr>
          <p:cNvSpPr/>
          <p:nvPr/>
        </p:nvSpPr>
        <p:spPr>
          <a:xfrm>
            <a:off x="5533852" y="326953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4B6B0B-58A6-17D6-F844-189680827361}"/>
              </a:ext>
            </a:extLst>
          </p:cNvPr>
          <p:cNvSpPr txBox="1"/>
          <p:nvPr/>
        </p:nvSpPr>
        <p:spPr>
          <a:xfrm>
            <a:off x="4836583" y="3296478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63172D-CB55-6315-5E6A-878A184D0C24}"/>
              </a:ext>
            </a:extLst>
          </p:cNvPr>
          <p:cNvSpPr txBox="1"/>
          <p:nvPr/>
        </p:nvSpPr>
        <p:spPr>
          <a:xfrm>
            <a:off x="5701782" y="328378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834E2F0-5E35-FD5B-D1CF-4A2F1EC7B1D1}"/>
              </a:ext>
            </a:extLst>
          </p:cNvPr>
          <p:cNvSpPr txBox="1"/>
          <p:nvPr/>
        </p:nvSpPr>
        <p:spPr>
          <a:xfrm>
            <a:off x="4518536" y="374873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휴식시간</a:t>
            </a:r>
            <a:endParaRPr lang="ko-KR" altLang="en-US" b="1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DC36A89-B1F2-BD50-B99B-876AD253746F}"/>
              </a:ext>
            </a:extLst>
          </p:cNvPr>
          <p:cNvSpPr/>
          <p:nvPr/>
        </p:nvSpPr>
        <p:spPr>
          <a:xfrm>
            <a:off x="4609397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7E6AF5DE-8FBF-67FA-C433-D0A659D7F66D}"/>
              </a:ext>
            </a:extLst>
          </p:cNvPr>
          <p:cNvSpPr/>
          <p:nvPr/>
        </p:nvSpPr>
        <p:spPr>
          <a:xfrm>
            <a:off x="5533852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5DB6EAF-FF10-A6A6-AD65-B4F7D49B14FF}"/>
              </a:ext>
            </a:extLst>
          </p:cNvPr>
          <p:cNvSpPr/>
          <p:nvPr/>
        </p:nvSpPr>
        <p:spPr>
          <a:xfrm>
            <a:off x="6458307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9E42D9-052E-AA99-754B-01C33E55B503}"/>
              </a:ext>
            </a:extLst>
          </p:cNvPr>
          <p:cNvSpPr txBox="1"/>
          <p:nvPr/>
        </p:nvSpPr>
        <p:spPr>
          <a:xfrm>
            <a:off x="4798483" y="426109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528E5F-B26D-3551-B5D9-018CCA7F3214}"/>
              </a:ext>
            </a:extLst>
          </p:cNvPr>
          <p:cNvSpPr txBox="1"/>
          <p:nvPr/>
        </p:nvSpPr>
        <p:spPr>
          <a:xfrm>
            <a:off x="5701782" y="426109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70AD117-FC72-D52B-C5FD-F592C9654752}"/>
              </a:ext>
            </a:extLst>
          </p:cNvPr>
          <p:cNvSpPr txBox="1"/>
          <p:nvPr/>
        </p:nvSpPr>
        <p:spPr>
          <a:xfrm>
            <a:off x="6662088" y="427225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70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7C12005-0E30-0A21-0418-2F657D921C83}"/>
              </a:ext>
            </a:extLst>
          </p:cNvPr>
          <p:cNvSpPr/>
          <p:nvPr/>
        </p:nvSpPr>
        <p:spPr>
          <a:xfrm>
            <a:off x="4609397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C2A1D89-9E6B-0986-BCA0-2BD8B65AFD4A}"/>
              </a:ext>
            </a:extLst>
          </p:cNvPr>
          <p:cNvSpPr/>
          <p:nvPr/>
        </p:nvSpPr>
        <p:spPr>
          <a:xfrm>
            <a:off x="5533852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EF02143-4F85-89E3-B19D-BBDA8532CD9B}"/>
              </a:ext>
            </a:extLst>
          </p:cNvPr>
          <p:cNvSpPr/>
          <p:nvPr/>
        </p:nvSpPr>
        <p:spPr>
          <a:xfrm>
            <a:off x="6458307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09625E7-0A01-923D-0A4B-22C2093E8355}"/>
              </a:ext>
            </a:extLst>
          </p:cNvPr>
          <p:cNvSpPr txBox="1"/>
          <p:nvPr/>
        </p:nvSpPr>
        <p:spPr>
          <a:xfrm>
            <a:off x="4798483" y="45960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60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93B08FE-3037-0194-B287-7E35F8B7700E}"/>
              </a:ext>
            </a:extLst>
          </p:cNvPr>
          <p:cNvSpPr txBox="1"/>
          <p:nvPr/>
        </p:nvSpPr>
        <p:spPr>
          <a:xfrm>
            <a:off x="5701782" y="45960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50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FF62B9-C3E9-E13F-39F6-E8ED93D77356}"/>
              </a:ext>
            </a:extLst>
          </p:cNvPr>
          <p:cNvSpPr txBox="1"/>
          <p:nvPr/>
        </p:nvSpPr>
        <p:spPr>
          <a:xfrm>
            <a:off x="6662088" y="460721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1FE7C47-7F2B-2331-E410-9F021A4417F7}"/>
              </a:ext>
            </a:extLst>
          </p:cNvPr>
          <p:cNvSpPr/>
          <p:nvPr/>
        </p:nvSpPr>
        <p:spPr>
          <a:xfrm>
            <a:off x="4609397" y="491675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23C73A6-0A52-C2C5-5BB7-AE7411E9406A}"/>
              </a:ext>
            </a:extLst>
          </p:cNvPr>
          <p:cNvSpPr txBox="1"/>
          <p:nvPr/>
        </p:nvSpPr>
        <p:spPr>
          <a:xfrm>
            <a:off x="4798483" y="4943702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9119003-601B-412D-F4BB-7E1C0F67E274}"/>
              </a:ext>
            </a:extLst>
          </p:cNvPr>
          <p:cNvSpPr txBox="1"/>
          <p:nvPr/>
        </p:nvSpPr>
        <p:spPr>
          <a:xfrm>
            <a:off x="4518536" y="3954485"/>
            <a:ext cx="2736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너무 짧은 휴식은 위험할 수 있어요</a:t>
            </a:r>
            <a:r>
              <a:rPr lang="en-US" altLang="ko-KR" sz="900" dirty="0"/>
              <a:t>!</a:t>
            </a:r>
            <a:endParaRPr lang="ko-KR" altLang="en-US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5892996-2432-18E6-F7DF-2D891527F6CB}"/>
              </a:ext>
            </a:extLst>
          </p:cNvPr>
          <p:cNvSpPr/>
          <p:nvPr/>
        </p:nvSpPr>
        <p:spPr>
          <a:xfrm>
            <a:off x="4609397" y="5874767"/>
            <a:ext cx="1341823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4648323E-0E56-6842-A4F3-A309BE472863}"/>
              </a:ext>
            </a:extLst>
          </p:cNvPr>
          <p:cNvSpPr/>
          <p:nvPr/>
        </p:nvSpPr>
        <p:spPr>
          <a:xfrm>
            <a:off x="6096001" y="5874767"/>
            <a:ext cx="1185970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C00BB23-309D-8E15-E8FF-B80E0BB41710}"/>
              </a:ext>
            </a:extLst>
          </p:cNvPr>
          <p:cNvSpPr txBox="1"/>
          <p:nvPr/>
        </p:nvSpPr>
        <p:spPr>
          <a:xfrm>
            <a:off x="4741593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연습하기 </a:t>
            </a:r>
            <a:r>
              <a:rPr lang="en-US" altLang="ko-KR" sz="900" b="1" dirty="0"/>
              <a:t>+ </a:t>
            </a:r>
            <a:r>
              <a:rPr lang="ko-KR" altLang="en-US" sz="900" b="1" dirty="0"/>
              <a:t>운동</a:t>
            </a:r>
            <a:endParaRPr lang="ko-KR" altLang="en-US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166B25-CB5E-1E1F-E506-9837E0367265}"/>
              </a:ext>
            </a:extLst>
          </p:cNvPr>
          <p:cNvSpPr txBox="1"/>
          <p:nvPr/>
        </p:nvSpPr>
        <p:spPr>
          <a:xfrm>
            <a:off x="6162979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운동하기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091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2500"/>
              </p:ext>
            </p:extLst>
          </p:nvPr>
        </p:nvGraphicFramePr>
        <p:xfrm>
          <a:off x="1101915" y="738051"/>
          <a:ext cx="9488112" cy="384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2022.11.21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TEAM 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07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2525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2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66" y="42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13888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측정 </a:t>
            </a:r>
            <a:r>
              <a:rPr lang="en-US" altLang="ko-KR" sz="1200" dirty="0"/>
              <a:t>(</a:t>
            </a:r>
            <a:r>
              <a:rPr lang="ko-KR" altLang="en-US" sz="1200" dirty="0"/>
              <a:t>연습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 err="1"/>
              <a:t>회차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연습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</p:spTree>
    <p:extLst>
      <p:ext uri="{BB962C8B-B14F-4D97-AF65-F5344CB8AC3E}">
        <p14:creationId xmlns:p14="http://schemas.microsoft.com/office/powerpoint/2010/main" val="76454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측정 </a:t>
            </a:r>
            <a:r>
              <a:rPr lang="en-US" altLang="ko-KR" sz="1200" dirty="0"/>
              <a:t>(</a:t>
            </a:r>
            <a:r>
              <a:rPr lang="ko-KR" altLang="en-US" sz="1200" dirty="0"/>
              <a:t>연습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/>
              <a:t>세트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</p:spTree>
    <p:extLst>
      <p:ext uri="{BB962C8B-B14F-4D97-AF65-F5344CB8AC3E}">
        <p14:creationId xmlns:p14="http://schemas.microsoft.com/office/powerpoint/2010/main" val="3888699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측정 </a:t>
            </a:r>
            <a:r>
              <a:rPr lang="en-US" altLang="ko-KR" sz="1200" dirty="0"/>
              <a:t>(</a:t>
            </a:r>
            <a:r>
              <a:rPr lang="ko-KR" altLang="en-US" sz="1200" dirty="0"/>
              <a:t>연습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1CE9C8-6A94-EB19-626C-41391312D26D}"/>
              </a:ext>
            </a:extLst>
          </p:cNvPr>
          <p:cNvSpPr/>
          <p:nvPr/>
        </p:nvSpPr>
        <p:spPr>
          <a:xfrm flipV="1">
            <a:off x="633822" y="1326325"/>
            <a:ext cx="3357153" cy="512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717586-238B-98A1-BFA8-CF3AF508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8" y="703508"/>
            <a:ext cx="876300" cy="5207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85E231-5562-7234-61DE-5D78D94F5C24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92F8B2-657E-342F-08B6-AEFBBD8C6234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메인으로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5C019-7FDB-D19E-8ECD-DABBF56E55B9}"/>
              </a:ext>
            </a:extLst>
          </p:cNvPr>
          <p:cNvSpPr txBox="1"/>
          <p:nvPr/>
        </p:nvSpPr>
        <p:spPr>
          <a:xfrm>
            <a:off x="837119" y="1683908"/>
            <a:ext cx="1716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스쿼트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F1D48-1154-A9C2-880A-74BE616A17A5}"/>
              </a:ext>
            </a:extLst>
          </p:cNvPr>
          <p:cNvSpPr txBox="1"/>
          <p:nvPr/>
        </p:nvSpPr>
        <p:spPr>
          <a:xfrm>
            <a:off x="814261" y="1442191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결과 확인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126FB-C1F3-C6B0-24DE-D75FCA966959}"/>
              </a:ext>
            </a:extLst>
          </p:cNvPr>
          <p:cNvSpPr txBox="1"/>
          <p:nvPr/>
        </p:nvSpPr>
        <p:spPr>
          <a:xfrm>
            <a:off x="837119" y="2132976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ko-KR" altLang="en-US" sz="1200" b="1" dirty="0"/>
              <a:t>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AD5AA-9860-85EB-8D6C-39654DCE44FB}"/>
              </a:ext>
            </a:extLst>
          </p:cNvPr>
          <p:cNvSpPr txBox="1"/>
          <p:nvPr/>
        </p:nvSpPr>
        <p:spPr>
          <a:xfrm>
            <a:off x="2121344" y="2132976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248A5-2E96-571E-DD47-446107577F89}"/>
              </a:ext>
            </a:extLst>
          </p:cNvPr>
          <p:cNvSpPr txBox="1"/>
          <p:nvPr/>
        </p:nvSpPr>
        <p:spPr>
          <a:xfrm>
            <a:off x="837119" y="2450256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ko-KR" altLang="en-US" sz="1200" b="1" dirty="0"/>
              <a:t>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1FC2B-09A8-90FA-3198-03435C6BBAAC}"/>
              </a:ext>
            </a:extLst>
          </p:cNvPr>
          <p:cNvSpPr txBox="1"/>
          <p:nvPr/>
        </p:nvSpPr>
        <p:spPr>
          <a:xfrm>
            <a:off x="2121344" y="2450256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AB8F3-A08A-12FB-3AA9-C4E7E659F54C}"/>
              </a:ext>
            </a:extLst>
          </p:cNvPr>
          <p:cNvSpPr txBox="1"/>
          <p:nvPr/>
        </p:nvSpPr>
        <p:spPr>
          <a:xfrm>
            <a:off x="837119" y="2763109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ko-KR" altLang="en-US" sz="1200" b="1" dirty="0"/>
              <a:t>세트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04A28-024B-CA1D-3414-4221678909E2}"/>
              </a:ext>
            </a:extLst>
          </p:cNvPr>
          <p:cNvSpPr txBox="1"/>
          <p:nvPr/>
        </p:nvSpPr>
        <p:spPr>
          <a:xfrm>
            <a:off x="2121344" y="2763109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0BE7C5-179A-5125-3485-56F3FA79FF7E}"/>
              </a:ext>
            </a:extLst>
          </p:cNvPr>
          <p:cNvSpPr txBox="1"/>
          <p:nvPr/>
        </p:nvSpPr>
        <p:spPr>
          <a:xfrm>
            <a:off x="837119" y="3099820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</a:t>
            </a:r>
            <a:r>
              <a:rPr lang="ko-KR" altLang="en-US" sz="1200" b="1" dirty="0"/>
              <a:t>세트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00BE9-1DDF-C14C-B9DF-1B6F5960F91A}"/>
              </a:ext>
            </a:extLst>
          </p:cNvPr>
          <p:cNvSpPr txBox="1"/>
          <p:nvPr/>
        </p:nvSpPr>
        <p:spPr>
          <a:xfrm>
            <a:off x="2121344" y="3099820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74F5F-4A67-1E7D-E47B-806C17F079DC}"/>
              </a:ext>
            </a:extLst>
          </p:cNvPr>
          <p:cNvSpPr txBox="1"/>
          <p:nvPr/>
        </p:nvSpPr>
        <p:spPr>
          <a:xfrm>
            <a:off x="837119" y="3434710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</a:t>
            </a:r>
            <a:r>
              <a:rPr lang="ko-KR" altLang="en-US" sz="1200" b="1" dirty="0"/>
              <a:t>세트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FDD15-4A1E-6039-7E9A-E2ACC7031D21}"/>
              </a:ext>
            </a:extLst>
          </p:cNvPr>
          <p:cNvSpPr txBox="1"/>
          <p:nvPr/>
        </p:nvSpPr>
        <p:spPr>
          <a:xfrm>
            <a:off x="2121344" y="3434710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C9F7C-E636-5351-5D5B-28141D3AF11E}"/>
              </a:ext>
            </a:extLst>
          </p:cNvPr>
          <p:cNvSpPr txBox="1"/>
          <p:nvPr/>
        </p:nvSpPr>
        <p:spPr>
          <a:xfrm>
            <a:off x="2121344" y="5285245"/>
            <a:ext cx="1716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총 </a:t>
            </a:r>
            <a:r>
              <a:rPr lang="en-US" altLang="ko-KR" sz="1600" b="1" dirty="0"/>
              <a:t>75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/ 45</a:t>
            </a:r>
            <a:r>
              <a:rPr lang="ko-KR" altLang="en-US" sz="1600" b="1" dirty="0"/>
              <a:t>점 달성</a:t>
            </a:r>
          </a:p>
        </p:txBody>
      </p:sp>
    </p:spTree>
    <p:extLst>
      <p:ext uri="{BB962C8B-B14F-4D97-AF65-F5344CB8AC3E}">
        <p14:creationId xmlns:p14="http://schemas.microsoft.com/office/powerpoint/2010/main" val="3537690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50D84D-EA94-9FD4-8852-A859FDE52C19}"/>
              </a:ext>
            </a:extLst>
          </p:cNvPr>
          <p:cNvGrpSpPr/>
          <p:nvPr/>
        </p:nvGrpSpPr>
        <p:grpSpPr>
          <a:xfrm>
            <a:off x="5925800" y="1287321"/>
            <a:ext cx="1194265" cy="247348"/>
            <a:chOff x="1193334" y="4859476"/>
            <a:chExt cx="3150690" cy="34730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AAA28FB-6098-6ACB-D613-267929CF85A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6AEC79-A7AD-D266-4407-B967800F2800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랭킹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1C62B4E4-7609-7EFD-1F58-FD33EDB0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953" y="671642"/>
            <a:ext cx="876300" cy="5207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83B07B-E251-1CD9-C75C-2754419735A7}"/>
              </a:ext>
            </a:extLst>
          </p:cNvPr>
          <p:cNvGrpSpPr/>
          <p:nvPr/>
        </p:nvGrpSpPr>
        <p:grpSpPr>
          <a:xfrm>
            <a:off x="4536523" y="1287321"/>
            <a:ext cx="1194265" cy="247348"/>
            <a:chOff x="1193334" y="4859476"/>
            <a:chExt cx="3150690" cy="347306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7690EC2-DFBC-3F09-5E9C-079506B7D6F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5E2D0-7E00-717D-18FA-976136DD44B3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친구 목록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59D5C51-64FE-F8E0-9E30-F24F50974CD3}"/>
              </a:ext>
            </a:extLst>
          </p:cNvPr>
          <p:cNvSpPr txBox="1"/>
          <p:nvPr/>
        </p:nvSpPr>
        <p:spPr>
          <a:xfrm>
            <a:off x="4442026" y="1964780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</a:t>
            </a:r>
            <a:r>
              <a:rPr lang="ko-KR" altLang="en-US" sz="800" b="1" dirty="0"/>
              <a:t>등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397357-B292-EF87-3E5D-2D96DC19477E}"/>
              </a:ext>
            </a:extLst>
          </p:cNvPr>
          <p:cNvSpPr txBox="1"/>
          <p:nvPr/>
        </p:nvSpPr>
        <p:spPr>
          <a:xfrm>
            <a:off x="4442026" y="240070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</a:t>
            </a:r>
            <a:r>
              <a:rPr lang="ko-KR" altLang="en-US" sz="800" b="1" dirty="0"/>
              <a:t>등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A5FDE9-292C-549D-48B8-4349BB636CE3}"/>
              </a:ext>
            </a:extLst>
          </p:cNvPr>
          <p:cNvSpPr txBox="1"/>
          <p:nvPr/>
        </p:nvSpPr>
        <p:spPr>
          <a:xfrm>
            <a:off x="4442026" y="2849336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3</a:t>
            </a:r>
            <a:r>
              <a:rPr lang="ko-KR" altLang="en-US" sz="800" b="1" dirty="0"/>
              <a:t>등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E672C0-FEFE-0B3C-2C83-322C039953CE}"/>
              </a:ext>
            </a:extLst>
          </p:cNvPr>
          <p:cNvSpPr txBox="1"/>
          <p:nvPr/>
        </p:nvSpPr>
        <p:spPr>
          <a:xfrm>
            <a:off x="4442026" y="32996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4</a:t>
            </a:r>
            <a:r>
              <a:rPr lang="ko-KR" altLang="en-US" sz="800" b="1" dirty="0"/>
              <a:t>등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4534F1-E153-9368-A47A-0A345D094AAF}"/>
              </a:ext>
            </a:extLst>
          </p:cNvPr>
          <p:cNvSpPr txBox="1"/>
          <p:nvPr/>
        </p:nvSpPr>
        <p:spPr>
          <a:xfrm>
            <a:off x="4442026" y="377424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5</a:t>
            </a:r>
            <a:r>
              <a:rPr lang="ko-KR" altLang="en-US" sz="800" b="1" dirty="0"/>
              <a:t>등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AB1B3E-4A2A-3997-115C-B2AC7CFC25DE}"/>
              </a:ext>
            </a:extLst>
          </p:cNvPr>
          <p:cNvSpPr txBox="1"/>
          <p:nvPr/>
        </p:nvSpPr>
        <p:spPr>
          <a:xfrm>
            <a:off x="4442026" y="42423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6</a:t>
            </a:r>
            <a:r>
              <a:rPr lang="ko-KR" altLang="en-US" sz="800" b="1" dirty="0"/>
              <a:t>등</a:t>
            </a:r>
          </a:p>
        </p:txBody>
      </p:sp>
      <p:cxnSp>
        <p:nvCxnSpPr>
          <p:cNvPr id="94" name="직선 연결선 14">
            <a:extLst>
              <a:ext uri="{FF2B5EF4-FFF2-40B4-BE49-F238E27FC236}">
                <a16:creationId xmlns:a16="http://schemas.microsoft.com/office/drawing/2014/main" id="{2929852D-660C-CDCD-8F0C-80CD210BAE50}"/>
              </a:ext>
            </a:extLst>
          </p:cNvPr>
          <p:cNvCxnSpPr>
            <a:cxnSpLocks/>
          </p:cNvCxnSpPr>
          <p:nvPr/>
        </p:nvCxnSpPr>
        <p:spPr>
          <a:xfrm>
            <a:off x="4517480" y="226165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14">
            <a:extLst>
              <a:ext uri="{FF2B5EF4-FFF2-40B4-BE49-F238E27FC236}">
                <a16:creationId xmlns:a16="http://schemas.microsoft.com/office/drawing/2014/main" id="{67C7FA2E-CF18-90D4-1E18-A0048AD05A35}"/>
              </a:ext>
            </a:extLst>
          </p:cNvPr>
          <p:cNvCxnSpPr>
            <a:cxnSpLocks/>
          </p:cNvCxnSpPr>
          <p:nvPr/>
        </p:nvCxnSpPr>
        <p:spPr>
          <a:xfrm>
            <a:off x="4517480" y="2724605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14">
            <a:extLst>
              <a:ext uri="{FF2B5EF4-FFF2-40B4-BE49-F238E27FC236}">
                <a16:creationId xmlns:a16="http://schemas.microsoft.com/office/drawing/2014/main" id="{FCBA7BE2-8331-85BA-24A4-EDA61EDB64DB}"/>
              </a:ext>
            </a:extLst>
          </p:cNvPr>
          <p:cNvCxnSpPr>
            <a:cxnSpLocks/>
          </p:cNvCxnSpPr>
          <p:nvPr/>
        </p:nvCxnSpPr>
        <p:spPr>
          <a:xfrm>
            <a:off x="4517480" y="3187551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14">
            <a:extLst>
              <a:ext uri="{FF2B5EF4-FFF2-40B4-BE49-F238E27FC236}">
                <a16:creationId xmlns:a16="http://schemas.microsoft.com/office/drawing/2014/main" id="{94F6E51C-B852-513F-5956-B5B3F3189774}"/>
              </a:ext>
            </a:extLst>
          </p:cNvPr>
          <p:cNvCxnSpPr>
            <a:cxnSpLocks/>
          </p:cNvCxnSpPr>
          <p:nvPr/>
        </p:nvCxnSpPr>
        <p:spPr>
          <a:xfrm>
            <a:off x="4517480" y="3650497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14">
            <a:extLst>
              <a:ext uri="{FF2B5EF4-FFF2-40B4-BE49-F238E27FC236}">
                <a16:creationId xmlns:a16="http://schemas.microsoft.com/office/drawing/2014/main" id="{007751DF-7B36-F196-B52D-D9CAFEFDC6C4}"/>
              </a:ext>
            </a:extLst>
          </p:cNvPr>
          <p:cNvCxnSpPr>
            <a:cxnSpLocks/>
          </p:cNvCxnSpPr>
          <p:nvPr/>
        </p:nvCxnSpPr>
        <p:spPr>
          <a:xfrm>
            <a:off x="4517480" y="4113443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4">
            <a:extLst>
              <a:ext uri="{FF2B5EF4-FFF2-40B4-BE49-F238E27FC236}">
                <a16:creationId xmlns:a16="http://schemas.microsoft.com/office/drawing/2014/main" id="{0F486862-81A4-3B7E-186C-CEE841E5E3FE}"/>
              </a:ext>
            </a:extLst>
          </p:cNvPr>
          <p:cNvCxnSpPr>
            <a:cxnSpLocks/>
          </p:cNvCxnSpPr>
          <p:nvPr/>
        </p:nvCxnSpPr>
        <p:spPr>
          <a:xfrm>
            <a:off x="4517480" y="457638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E3FF061-D682-B20A-8350-7D702BDE0051}"/>
              </a:ext>
            </a:extLst>
          </p:cNvPr>
          <p:cNvSpPr/>
          <p:nvPr/>
        </p:nvSpPr>
        <p:spPr>
          <a:xfrm>
            <a:off x="4517480" y="4827777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29099F-16AC-0F1F-F427-0025C9D3011B}"/>
              </a:ext>
            </a:extLst>
          </p:cNvPr>
          <p:cNvSpPr txBox="1"/>
          <p:nvPr/>
        </p:nvSpPr>
        <p:spPr>
          <a:xfrm>
            <a:off x="453652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238 </a:t>
            </a:r>
            <a:r>
              <a:rPr lang="ko-KR" altLang="en-US" sz="800" b="1" dirty="0"/>
              <a:t>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903564-1625-A532-C76D-F7F953538F36}"/>
              </a:ext>
            </a:extLst>
          </p:cNvPr>
          <p:cNvSpPr txBox="1"/>
          <p:nvPr/>
        </p:nvSpPr>
        <p:spPr>
          <a:xfrm>
            <a:off x="5117140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B5A58B-AD16-69A1-E6F1-1652F30467ED}"/>
              </a:ext>
            </a:extLst>
          </p:cNvPr>
          <p:cNvSpPr txBox="1"/>
          <p:nvPr/>
        </p:nvSpPr>
        <p:spPr>
          <a:xfrm>
            <a:off x="581910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6FDF1BB-979A-C9C3-0186-9F5071D5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95" y="4936817"/>
            <a:ext cx="290617" cy="37468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8BC3D83-0ED7-3C1C-72A6-9D2412CFEF1E}"/>
              </a:ext>
            </a:extLst>
          </p:cNvPr>
          <p:cNvSpPr txBox="1"/>
          <p:nvPr/>
        </p:nvSpPr>
        <p:spPr>
          <a:xfrm>
            <a:off x="5114218" y="1923532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D4D51A-D9C4-7DF2-0B7C-C4CFE0C05D79}"/>
              </a:ext>
            </a:extLst>
          </p:cNvPr>
          <p:cNvSpPr txBox="1"/>
          <p:nvPr/>
        </p:nvSpPr>
        <p:spPr>
          <a:xfrm>
            <a:off x="5774858" y="1935284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678FFF-FE1D-EA27-7699-F2D88019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1819270"/>
            <a:ext cx="290617" cy="37468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BC98E20-88FA-7069-A12A-A4DB35205D93}"/>
              </a:ext>
            </a:extLst>
          </p:cNvPr>
          <p:cNvSpPr txBox="1"/>
          <p:nvPr/>
        </p:nvSpPr>
        <p:spPr>
          <a:xfrm>
            <a:off x="5114218" y="2386478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65804D18-90E1-8B7A-1053-1A8AAE61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282216"/>
            <a:ext cx="290617" cy="3746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E2D844D-48AE-B304-F646-D004F8E438FC}"/>
              </a:ext>
            </a:extLst>
          </p:cNvPr>
          <p:cNvSpPr txBox="1"/>
          <p:nvPr/>
        </p:nvSpPr>
        <p:spPr>
          <a:xfrm>
            <a:off x="5114218" y="2872697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39491564-9CA6-9B88-2CE9-BD61C49A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768435"/>
            <a:ext cx="290617" cy="37468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482EE3E-90A5-28BA-FEBF-D62E2EC134CF}"/>
              </a:ext>
            </a:extLst>
          </p:cNvPr>
          <p:cNvSpPr txBox="1"/>
          <p:nvPr/>
        </p:nvSpPr>
        <p:spPr>
          <a:xfrm>
            <a:off x="5114218" y="3347605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0AE26300-B8BB-2419-DE65-50E498E2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243343"/>
            <a:ext cx="290617" cy="37468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670D624-2655-D81F-2642-AF5E07A5A55B}"/>
              </a:ext>
            </a:extLst>
          </p:cNvPr>
          <p:cNvSpPr txBox="1"/>
          <p:nvPr/>
        </p:nvSpPr>
        <p:spPr>
          <a:xfrm>
            <a:off x="5114218" y="379858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4D643CCA-8D88-511E-844E-15A4E8AC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694327"/>
            <a:ext cx="290617" cy="37468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848E258-FE70-0B77-B1EC-1317142D645F}"/>
              </a:ext>
            </a:extLst>
          </p:cNvPr>
          <p:cNvSpPr txBox="1"/>
          <p:nvPr/>
        </p:nvSpPr>
        <p:spPr>
          <a:xfrm>
            <a:off x="5114218" y="4243344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5C0E0123-5461-41B7-41C4-47C4B22F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4139082"/>
            <a:ext cx="290617" cy="374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02CB400-3E8E-12EB-AC2A-101D84087348}"/>
              </a:ext>
            </a:extLst>
          </p:cNvPr>
          <p:cNvSpPr txBox="1"/>
          <p:nvPr/>
        </p:nvSpPr>
        <p:spPr>
          <a:xfrm>
            <a:off x="5774858" y="2397079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3B1C63-3E32-84DA-AF54-A022A71B4950}"/>
              </a:ext>
            </a:extLst>
          </p:cNvPr>
          <p:cNvSpPr txBox="1"/>
          <p:nvPr/>
        </p:nvSpPr>
        <p:spPr>
          <a:xfrm>
            <a:off x="5774858" y="2868271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DD4FA70-149A-4DB9-9450-2ABAE028B411}"/>
              </a:ext>
            </a:extLst>
          </p:cNvPr>
          <p:cNvSpPr txBox="1"/>
          <p:nvPr/>
        </p:nvSpPr>
        <p:spPr>
          <a:xfrm>
            <a:off x="5774858" y="3331392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AB2AC5-0347-FBE0-7F4D-023948D2B00F}"/>
              </a:ext>
            </a:extLst>
          </p:cNvPr>
          <p:cNvSpPr txBox="1"/>
          <p:nvPr/>
        </p:nvSpPr>
        <p:spPr>
          <a:xfrm>
            <a:off x="5774858" y="3808413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36324E-7615-E9E1-A09C-E67D4BB02C7F}"/>
              </a:ext>
            </a:extLst>
          </p:cNvPr>
          <p:cNvSpPr txBox="1"/>
          <p:nvPr/>
        </p:nvSpPr>
        <p:spPr>
          <a:xfrm>
            <a:off x="5774858" y="4227586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4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4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그래픽 3" descr="남자와 여자 윤곽선">
            <a:extLst>
              <a:ext uri="{FF2B5EF4-FFF2-40B4-BE49-F238E27FC236}">
                <a16:creationId xmlns:a16="http://schemas.microsoft.com/office/drawing/2014/main" id="{B84A35B8-6588-5584-170A-7D5638E77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674" y="6024011"/>
            <a:ext cx="311150" cy="3111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69B0AA-A0C1-A92C-3E92-2DF08DE05283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래픽 5" descr="종 윤곽선">
            <a:extLst>
              <a:ext uri="{FF2B5EF4-FFF2-40B4-BE49-F238E27FC236}">
                <a16:creationId xmlns:a16="http://schemas.microsoft.com/office/drawing/2014/main" id="{9935E285-B9FD-8B43-5B20-E3155DC20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468" y="6011545"/>
            <a:ext cx="311150" cy="311150"/>
          </a:xfrm>
          <a:prstGeom prst="rect">
            <a:avLst/>
          </a:prstGeom>
        </p:spPr>
      </p:pic>
      <p:pic>
        <p:nvPicPr>
          <p:cNvPr id="7" name="그래픽 6" descr="보디빌더  단색으로 채워진">
            <a:extLst>
              <a:ext uri="{FF2B5EF4-FFF2-40B4-BE49-F238E27FC236}">
                <a16:creationId xmlns:a16="http://schemas.microsoft.com/office/drawing/2014/main" id="{E64E0B7B-29E6-712F-D6FB-4EBC1320AB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6714" y="6018951"/>
            <a:ext cx="311150" cy="311150"/>
          </a:xfrm>
          <a:prstGeom prst="rect">
            <a:avLst/>
          </a:prstGeom>
        </p:spPr>
      </p:pic>
      <p:pic>
        <p:nvPicPr>
          <p:cNvPr id="15" name="그래픽 14" descr="남자와 여자 윤곽선">
            <a:extLst>
              <a:ext uri="{FF2B5EF4-FFF2-40B4-BE49-F238E27FC236}">
                <a16:creationId xmlns:a16="http://schemas.microsoft.com/office/drawing/2014/main" id="{35B34FEA-3CAC-1FEC-B3E2-53303DDFD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7498" y="6024011"/>
            <a:ext cx="311150" cy="31115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920511F-1E71-842A-4541-3AAE3B29EEB4}"/>
              </a:ext>
            </a:extLst>
          </p:cNvPr>
          <p:cNvCxnSpPr/>
          <p:nvPr/>
        </p:nvCxnSpPr>
        <p:spPr>
          <a:xfrm>
            <a:off x="4196407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래픽 20" descr="종 윤곽선">
            <a:extLst>
              <a:ext uri="{FF2B5EF4-FFF2-40B4-BE49-F238E27FC236}">
                <a16:creationId xmlns:a16="http://schemas.microsoft.com/office/drawing/2014/main" id="{7F9BCE95-4F37-C722-6070-5B3E5C9C8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8292" y="6011545"/>
            <a:ext cx="311150" cy="311150"/>
          </a:xfrm>
          <a:prstGeom prst="rect">
            <a:avLst/>
          </a:prstGeom>
        </p:spPr>
      </p:pic>
      <p:pic>
        <p:nvPicPr>
          <p:cNvPr id="22" name="그래픽 21" descr="보디빌더  단색으로 채워진">
            <a:extLst>
              <a:ext uri="{FF2B5EF4-FFF2-40B4-BE49-F238E27FC236}">
                <a16:creationId xmlns:a16="http://schemas.microsoft.com/office/drawing/2014/main" id="{D9B0665E-E27C-A8A7-5601-A84C40EE7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83538" y="6018951"/>
            <a:ext cx="311150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48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추가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4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4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C240371-B734-2506-1E5E-BE096BB9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F9ED136-C2DC-A1C5-2616-77B98340D818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8FD330E-7F85-E7CA-CFC0-D7949FE188A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02D4BC-3DE7-F404-B87C-95C5E1F04B6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유저 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ID 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를 정확하게 입력해주세요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D2789E-2802-BEC5-7D9D-0831C244B0C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08E8D-6609-4D4E-F9CC-B62FBC83313A}"/>
              </a:ext>
            </a:extLst>
          </p:cNvPr>
          <p:cNvSpPr txBox="1"/>
          <p:nvPr/>
        </p:nvSpPr>
        <p:spPr>
          <a:xfrm>
            <a:off x="4826087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D3956B-C47E-6A38-E2D5-000D524FEE68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9F70F3-2113-76DC-4D0F-953D3EBEA57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4AE5DC-76A5-3FC6-F797-B9853BF676D7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pic>
        <p:nvPicPr>
          <p:cNvPr id="8" name="그래픽 7" descr="남자와 여자 윤곽선">
            <a:extLst>
              <a:ext uri="{FF2B5EF4-FFF2-40B4-BE49-F238E27FC236}">
                <a16:creationId xmlns:a16="http://schemas.microsoft.com/office/drawing/2014/main" id="{C423E40F-E38D-F6BD-7249-2DE9FED26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674" y="6024011"/>
            <a:ext cx="311150" cy="3111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30ED5F-45C6-BAAD-A946-D6036E2BADFE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래픽 21" descr="종 윤곽선">
            <a:extLst>
              <a:ext uri="{FF2B5EF4-FFF2-40B4-BE49-F238E27FC236}">
                <a16:creationId xmlns:a16="http://schemas.microsoft.com/office/drawing/2014/main" id="{0192AA07-FEF8-ACDA-50B4-E70459036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468" y="6011545"/>
            <a:ext cx="311150" cy="311150"/>
          </a:xfrm>
          <a:prstGeom prst="rect">
            <a:avLst/>
          </a:prstGeom>
        </p:spPr>
      </p:pic>
      <p:pic>
        <p:nvPicPr>
          <p:cNvPr id="47" name="그래픽 46" descr="보디빌더  단색으로 채워진">
            <a:extLst>
              <a:ext uri="{FF2B5EF4-FFF2-40B4-BE49-F238E27FC236}">
                <a16:creationId xmlns:a16="http://schemas.microsoft.com/office/drawing/2014/main" id="{ABDABBB6-4EAD-E72D-F030-6BAD6F5A76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6714" y="6018951"/>
            <a:ext cx="311150" cy="3111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41BBE0-F8EA-4109-42CF-88BCFC18B354}"/>
              </a:ext>
            </a:extLst>
          </p:cNvPr>
          <p:cNvSpPr/>
          <p:nvPr/>
        </p:nvSpPr>
        <p:spPr>
          <a:xfrm>
            <a:off x="645934" y="641765"/>
            <a:ext cx="3351392" cy="58053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67A2AE-F110-6C65-62F2-BF96EA098128}"/>
              </a:ext>
            </a:extLst>
          </p:cNvPr>
          <p:cNvSpPr/>
          <p:nvPr/>
        </p:nvSpPr>
        <p:spPr>
          <a:xfrm>
            <a:off x="877726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A6018-BB77-7A94-38EB-E900A9EC540A}"/>
              </a:ext>
            </a:extLst>
          </p:cNvPr>
          <p:cNvSpPr txBox="1"/>
          <p:nvPr/>
        </p:nvSpPr>
        <p:spPr>
          <a:xfrm>
            <a:off x="877726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F4785-8B97-7DB1-BEC9-00BBA523EB80}"/>
              </a:ext>
            </a:extLst>
          </p:cNvPr>
          <p:cNvSpPr txBox="1"/>
          <p:nvPr/>
        </p:nvSpPr>
        <p:spPr>
          <a:xfrm>
            <a:off x="877725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44DA81-8F61-2705-D145-77C8E63C0DA7}"/>
              </a:ext>
            </a:extLst>
          </p:cNvPr>
          <p:cNvCxnSpPr>
            <a:cxnSpLocks/>
          </p:cNvCxnSpPr>
          <p:nvPr/>
        </p:nvCxnSpPr>
        <p:spPr>
          <a:xfrm>
            <a:off x="1609526" y="1904874"/>
            <a:ext cx="29564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52AFD6-10BC-C9BA-60D2-84E1C21A2F2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9884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추가 </a:t>
            </a:r>
            <a:r>
              <a:rPr lang="en-US" altLang="ko-KR" sz="1200" dirty="0"/>
              <a:t>(</a:t>
            </a:r>
            <a:r>
              <a:rPr lang="ko-KR" altLang="en-US" sz="1200" dirty="0"/>
              <a:t>팝업 노출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C025613-F2B3-1394-B7A2-E6771E9A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456" y="671642"/>
            <a:ext cx="876300" cy="5207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14DE638-62A2-2FA5-BAE8-4FDD39B247E8}"/>
              </a:ext>
            </a:extLst>
          </p:cNvPr>
          <p:cNvGrpSpPr/>
          <p:nvPr/>
        </p:nvGrpSpPr>
        <p:grpSpPr>
          <a:xfrm>
            <a:off x="1173662" y="2295687"/>
            <a:ext cx="2243887" cy="247348"/>
            <a:chOff x="1193334" y="4859476"/>
            <a:chExt cx="3150690" cy="34730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6BA090-58FB-B711-A6BC-EDB8165A5BC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A02363-91B7-21E0-1351-BADBAEC875C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/>
                <a:t>slrqwpinqwpd</a:t>
              </a:r>
              <a:endParaRPr lang="ko-KR" altLang="en-US" sz="800" b="1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68AA582-BCAE-F085-9C18-B485412E1634}"/>
              </a:ext>
            </a:extLst>
          </p:cNvPr>
          <p:cNvSpPr txBox="1"/>
          <p:nvPr/>
        </p:nvSpPr>
        <p:spPr>
          <a:xfrm>
            <a:off x="1132026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6C2FCC-BE6B-D76C-2E5F-FCFE04DBA7A4}"/>
              </a:ext>
            </a:extLst>
          </p:cNvPr>
          <p:cNvSpPr txBox="1"/>
          <p:nvPr/>
        </p:nvSpPr>
        <p:spPr>
          <a:xfrm>
            <a:off x="1132026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D514D05-7FE8-9996-D992-33624D586E81}"/>
              </a:ext>
            </a:extLst>
          </p:cNvPr>
          <p:cNvGrpSpPr/>
          <p:nvPr/>
        </p:nvGrpSpPr>
        <p:grpSpPr>
          <a:xfrm>
            <a:off x="1159268" y="5939010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B0F4220-F261-4BE1-55CD-0A84802E89B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969928-F451-9020-391E-E93C830B0518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3D02617-AC13-3DF7-AA8A-9FE5461D8301}"/>
              </a:ext>
            </a:extLst>
          </p:cNvPr>
          <p:cNvCxnSpPr>
            <a:cxnSpLocks/>
          </p:cNvCxnSpPr>
          <p:nvPr/>
        </p:nvCxnSpPr>
        <p:spPr>
          <a:xfrm>
            <a:off x="2812683" y="6061785"/>
            <a:ext cx="153673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CCCC686-522F-AC05-11B2-3D93AFF3C0A0}"/>
              </a:ext>
            </a:extLst>
          </p:cNvPr>
          <p:cNvSpPr/>
          <p:nvPr/>
        </p:nvSpPr>
        <p:spPr>
          <a:xfrm>
            <a:off x="4635421" y="64176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447BF1C-6B6D-64C9-FF9D-111768A92E92}"/>
              </a:ext>
            </a:extLst>
          </p:cNvPr>
          <p:cNvSpPr txBox="1"/>
          <p:nvPr/>
        </p:nvSpPr>
        <p:spPr>
          <a:xfrm>
            <a:off x="5440677" y="1251709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slrqwpinqwpd</a:t>
            </a:r>
            <a:endParaRPr lang="ko-KR" altLang="en-US" sz="800" b="1" dirty="0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29E3646-32D1-54CC-B520-E63BEFF44215}"/>
              </a:ext>
            </a:extLst>
          </p:cNvPr>
          <p:cNvGrpSpPr/>
          <p:nvPr/>
        </p:nvGrpSpPr>
        <p:grpSpPr>
          <a:xfrm>
            <a:off x="4997357" y="1821201"/>
            <a:ext cx="886639" cy="247348"/>
            <a:chOff x="1193334" y="4859476"/>
            <a:chExt cx="3150690" cy="34730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1145E98A-1BCC-AD5B-C5B9-A117B248B24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CC05C26-40E7-0746-8FCD-4A7B1289D5BB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맞아요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7F8CC37-6EC8-D0EE-A808-B0FE3910B8B1}"/>
              </a:ext>
            </a:extLst>
          </p:cNvPr>
          <p:cNvGrpSpPr/>
          <p:nvPr/>
        </p:nvGrpSpPr>
        <p:grpSpPr>
          <a:xfrm>
            <a:off x="6003303" y="1821201"/>
            <a:ext cx="945185" cy="247348"/>
            <a:chOff x="1193334" y="4859476"/>
            <a:chExt cx="3150690" cy="347306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BC350202-905B-C1D3-2C2D-86FD463E0B0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14227A8-96A0-F379-2CE5-AECE5C13DEDF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err="1"/>
                <a:t>아니에요</a:t>
              </a:r>
              <a:endParaRPr lang="ko-KR" altLang="en-US" sz="800" b="1" dirty="0"/>
            </a:p>
          </p:txBody>
        </p:sp>
      </p:grpSp>
      <p:pic>
        <p:nvPicPr>
          <p:cNvPr id="166" name="그림 165">
            <a:extLst>
              <a:ext uri="{FF2B5EF4-FFF2-40B4-BE49-F238E27FC236}">
                <a16:creationId xmlns:a16="http://schemas.microsoft.com/office/drawing/2014/main" id="{6BF5AF70-8715-2E31-5A86-1BE94525C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913" y="856524"/>
            <a:ext cx="295268" cy="380676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0C5EEBF5-4BB4-3EAD-8AAD-4402305C961E}"/>
              </a:ext>
            </a:extLst>
          </p:cNvPr>
          <p:cNvSpPr txBox="1"/>
          <p:nvPr/>
        </p:nvSpPr>
        <p:spPr>
          <a:xfrm>
            <a:off x="5440677" y="1427129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엔초비</a:t>
            </a:r>
            <a:endParaRPr lang="ko-KR" altLang="en-US" sz="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BA3E1F-DB85-327D-826E-46350BFA6AFA}"/>
              </a:ext>
            </a:extLst>
          </p:cNvPr>
          <p:cNvSpPr/>
          <p:nvPr/>
        </p:nvSpPr>
        <p:spPr>
          <a:xfrm>
            <a:off x="4635421" y="260335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2EC6D-1BFE-3EA0-A2D8-87A68CCA7579}"/>
              </a:ext>
            </a:extLst>
          </p:cNvPr>
          <p:cNvSpPr txBox="1"/>
          <p:nvPr/>
        </p:nvSpPr>
        <p:spPr>
          <a:xfrm>
            <a:off x="5176604" y="321330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정확한 </a:t>
            </a:r>
            <a:r>
              <a:rPr lang="en-US" altLang="ko-KR" sz="800" b="1" dirty="0"/>
              <a:t>ID</a:t>
            </a:r>
            <a:r>
              <a:rPr lang="ko-KR" altLang="en-US" sz="800" b="1" dirty="0"/>
              <a:t>를 입력해주세요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67EBF-69A2-8575-042F-1269A1965CFB}"/>
              </a:ext>
            </a:extLst>
          </p:cNvPr>
          <p:cNvGrpSpPr/>
          <p:nvPr/>
        </p:nvGrpSpPr>
        <p:grpSpPr>
          <a:xfrm>
            <a:off x="4958894" y="3782794"/>
            <a:ext cx="2007500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259D7DC-7EF7-BB87-E9A2-0ED8BF9FD3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1928AD-EA9D-1BB1-0183-5FF400B8A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B03A200-BC17-36AE-A9DB-E843AB62A72A}"/>
              </a:ext>
            </a:extLst>
          </p:cNvPr>
          <p:cNvSpPr txBox="1"/>
          <p:nvPr/>
        </p:nvSpPr>
        <p:spPr>
          <a:xfrm>
            <a:off x="8959863" y="6065006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</a:t>
            </a:r>
            <a:r>
              <a:rPr lang="en-US" altLang="ko-KR" sz="900" dirty="0">
                <a:solidFill>
                  <a:srgbClr val="FF0000"/>
                </a:solidFill>
              </a:rPr>
              <a:t>ID </a:t>
            </a:r>
            <a:r>
              <a:rPr lang="ko-KR" altLang="en-US" sz="900" dirty="0">
                <a:solidFill>
                  <a:srgbClr val="FF0000"/>
                </a:solidFill>
              </a:rPr>
              <a:t>양식이 다릅니다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69F02-C5A2-6DC1-49D2-04967E82317A}"/>
              </a:ext>
            </a:extLst>
          </p:cNvPr>
          <p:cNvSpPr txBox="1"/>
          <p:nvPr/>
        </p:nvSpPr>
        <p:spPr>
          <a:xfrm>
            <a:off x="8959863" y="6324291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가입되어 있지 않은 </a:t>
            </a:r>
            <a:r>
              <a:rPr lang="en-US" altLang="ko-KR" sz="900" dirty="0">
                <a:solidFill>
                  <a:srgbClr val="FF0000"/>
                </a:solidFill>
              </a:rPr>
              <a:t>ID </a:t>
            </a:r>
            <a:r>
              <a:rPr lang="ko-KR" altLang="en-US" sz="900" dirty="0">
                <a:solidFill>
                  <a:srgbClr val="FF0000"/>
                </a:solidFill>
              </a:rPr>
              <a:t>입니다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1B9B12-47E3-C68D-468E-200A85CD572C}"/>
              </a:ext>
            </a:extLst>
          </p:cNvPr>
          <p:cNvSpPr/>
          <p:nvPr/>
        </p:nvSpPr>
        <p:spPr>
          <a:xfrm>
            <a:off x="4635421" y="466096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02F9F-ACB9-F839-7D0F-1470D7D1A2EE}"/>
              </a:ext>
            </a:extLst>
          </p:cNvPr>
          <p:cNvSpPr txBox="1"/>
          <p:nvPr/>
        </p:nvSpPr>
        <p:spPr>
          <a:xfrm>
            <a:off x="5176604" y="527091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가입되어 있지 않은 </a:t>
            </a:r>
            <a:r>
              <a:rPr lang="en-US" altLang="ko-KR" sz="800" b="1" dirty="0"/>
              <a:t>ID </a:t>
            </a:r>
            <a:r>
              <a:rPr lang="ko-KR" altLang="en-US" sz="800" b="1" dirty="0"/>
              <a:t>입니다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9F189D-B18B-F0AA-86AC-EC037AA181E1}"/>
              </a:ext>
            </a:extLst>
          </p:cNvPr>
          <p:cNvGrpSpPr/>
          <p:nvPr/>
        </p:nvGrpSpPr>
        <p:grpSpPr>
          <a:xfrm>
            <a:off x="4958894" y="5840404"/>
            <a:ext cx="2007500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F50E480-7640-FB9B-4C7C-6D215D89335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389E86-A84B-BA0B-E6C1-42B5E27B1B20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6C6C54-26C8-4E73-9F55-95C6333A20BD}"/>
              </a:ext>
            </a:extLst>
          </p:cNvPr>
          <p:cNvSpPr txBox="1"/>
          <p:nvPr/>
        </p:nvSpPr>
        <p:spPr>
          <a:xfrm>
            <a:off x="4573186" y="4451139"/>
            <a:ext cx="17908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존재하지 않는 사용자일 경우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74C0A3-64C1-E18B-4230-3EA4847458ED}"/>
              </a:ext>
            </a:extLst>
          </p:cNvPr>
          <p:cNvSpPr txBox="1"/>
          <p:nvPr/>
        </p:nvSpPr>
        <p:spPr>
          <a:xfrm>
            <a:off x="4573186" y="2393529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입력 값이 잘못되어 있는 경우 </a:t>
            </a:r>
            <a:r>
              <a:rPr lang="en-US" altLang="ko-KR" sz="900" dirty="0"/>
              <a:t>( EX : </a:t>
            </a:r>
            <a:r>
              <a:rPr lang="ko-KR" altLang="en-US" sz="900" dirty="0"/>
              <a:t>한글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1E362-3B74-D44A-CDDE-CBB955CBC290}"/>
              </a:ext>
            </a:extLst>
          </p:cNvPr>
          <p:cNvSpPr txBox="1"/>
          <p:nvPr/>
        </p:nvSpPr>
        <p:spPr>
          <a:xfrm>
            <a:off x="4573186" y="436137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</a:t>
            </a:r>
            <a:r>
              <a:rPr lang="en-US" altLang="ko-KR" sz="900" dirty="0"/>
              <a:t>ID</a:t>
            </a:r>
            <a:r>
              <a:rPr lang="ko-KR" altLang="en-US" sz="900" dirty="0"/>
              <a:t>를 통해 사용자를 찾았을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60A74-03BD-9BC3-C057-73E198B68F2A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71995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다른 이용자 상세페이지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364492-DEB3-5146-18CD-38C9DAB6C387}"/>
              </a:ext>
            </a:extLst>
          </p:cNvPr>
          <p:cNvSpPr/>
          <p:nvPr/>
        </p:nvSpPr>
        <p:spPr>
          <a:xfrm>
            <a:off x="4277860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524BD-3996-A587-BA42-CB35E7E14CFE}"/>
              </a:ext>
            </a:extLst>
          </p:cNvPr>
          <p:cNvSpPr txBox="1"/>
          <p:nvPr/>
        </p:nvSpPr>
        <p:spPr>
          <a:xfrm>
            <a:off x="5617616" y="3385409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1EE53A4-0984-3607-1F68-44CBFEF2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59" y="2070119"/>
            <a:ext cx="976447" cy="12588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142540B-04D9-8B49-3C7E-47CE71971CE7}"/>
              </a:ext>
            </a:extLst>
          </p:cNvPr>
          <p:cNvSpPr txBox="1"/>
          <p:nvPr/>
        </p:nvSpPr>
        <p:spPr>
          <a:xfrm>
            <a:off x="5364341" y="3694523"/>
            <a:ext cx="1152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E5A69B-5075-D788-9F05-CFD191FC5FEA}"/>
              </a:ext>
            </a:extLst>
          </p:cNvPr>
          <p:cNvSpPr txBox="1"/>
          <p:nvPr/>
        </p:nvSpPr>
        <p:spPr>
          <a:xfrm>
            <a:off x="5518852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1EE120F-B18D-A5F4-3795-5ACD28A336A5}"/>
              </a:ext>
            </a:extLst>
          </p:cNvPr>
          <p:cNvGrpSpPr/>
          <p:nvPr/>
        </p:nvGrpSpPr>
        <p:grpSpPr>
          <a:xfrm>
            <a:off x="4831611" y="5108621"/>
            <a:ext cx="2243887" cy="247348"/>
            <a:chOff x="1193334" y="4859476"/>
            <a:chExt cx="3150690" cy="347306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FC81195-B650-D214-E7FC-62C50900F60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8CFDE7-DCD8-CF12-0852-7645661C1649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C03788A-5F2F-0E54-BF05-E952ED1EFCB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50" name="그래픽 49" descr="댓글 추가 단색으로 채워진">
            <a:extLst>
              <a:ext uri="{FF2B5EF4-FFF2-40B4-BE49-F238E27FC236}">
                <a16:creationId xmlns:a16="http://schemas.microsoft.com/office/drawing/2014/main" id="{5C420EF3-70C6-241A-11D7-8DDF15F48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4345" y="722697"/>
            <a:ext cx="491510" cy="4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96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다른 이용자 상세페이지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809EA44-3B63-E69D-2232-C5D50DFF0E85}"/>
              </a:ext>
            </a:extLst>
          </p:cNvPr>
          <p:cNvCxnSpPr>
            <a:cxnSpLocks/>
          </p:cNvCxnSpPr>
          <p:nvPr/>
        </p:nvCxnSpPr>
        <p:spPr>
          <a:xfrm>
            <a:off x="2878945" y="5242434"/>
            <a:ext cx="1433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879FDE-E0E3-8488-CBAA-63DB47A9F293}"/>
              </a:ext>
            </a:extLst>
          </p:cNvPr>
          <p:cNvSpPr/>
          <p:nvPr/>
        </p:nvSpPr>
        <p:spPr>
          <a:xfrm>
            <a:off x="645934" y="641765"/>
            <a:ext cx="3351392" cy="437928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DE6DB6-E1AC-DE2F-0292-E18B3697D896}"/>
              </a:ext>
            </a:extLst>
          </p:cNvPr>
          <p:cNvSpPr/>
          <p:nvPr/>
        </p:nvSpPr>
        <p:spPr>
          <a:xfrm>
            <a:off x="645934" y="5571412"/>
            <a:ext cx="3351392" cy="87572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0A80C1-ECA8-DA49-44E1-9DF3390C48EC}"/>
              </a:ext>
            </a:extLst>
          </p:cNvPr>
          <p:cNvSpPr/>
          <p:nvPr/>
        </p:nvSpPr>
        <p:spPr>
          <a:xfrm>
            <a:off x="4635421" y="134280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567C2AC-3190-9E05-B659-F3D8796F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42366" y="1627810"/>
            <a:ext cx="771869" cy="99513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0B5586-C888-9891-B5F9-3579FEA503A5}"/>
              </a:ext>
            </a:extLst>
          </p:cNvPr>
          <p:cNvSpPr txBox="1"/>
          <p:nvPr/>
        </p:nvSpPr>
        <p:spPr>
          <a:xfrm>
            <a:off x="4573186" y="1090090"/>
            <a:ext cx="19319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티켓을 통해 근육을 빼앗을 경우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1E5B09-BFDF-06FB-7A39-42E8A77B45E3}"/>
              </a:ext>
            </a:extLst>
          </p:cNvPr>
          <p:cNvSpPr/>
          <p:nvPr/>
        </p:nvSpPr>
        <p:spPr>
          <a:xfrm>
            <a:off x="4635421" y="364758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C5FEB3-836F-A386-3001-F7C4F0E3AFFA}"/>
              </a:ext>
            </a:extLst>
          </p:cNvPr>
          <p:cNvSpPr txBox="1"/>
          <p:nvPr/>
        </p:nvSpPr>
        <p:spPr>
          <a:xfrm>
            <a:off x="4573186" y="3394870"/>
            <a:ext cx="1816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사용 가능한 티켓이 없는 경우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6A849-597B-BF26-20AE-BA8FDDFA839B}"/>
              </a:ext>
            </a:extLst>
          </p:cNvPr>
          <p:cNvSpPr txBox="1"/>
          <p:nvPr/>
        </p:nvSpPr>
        <p:spPr>
          <a:xfrm>
            <a:off x="5176604" y="4120316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사용 가능한 티켓이 없습니다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258A670-05D4-2A9F-93C0-CDAF96789300}"/>
              </a:ext>
            </a:extLst>
          </p:cNvPr>
          <p:cNvGrpSpPr/>
          <p:nvPr/>
        </p:nvGrpSpPr>
        <p:grpSpPr>
          <a:xfrm>
            <a:off x="4958894" y="4689808"/>
            <a:ext cx="2007500" cy="247348"/>
            <a:chOff x="1193334" y="4859476"/>
            <a:chExt cx="3150690" cy="347306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BEA9F2B-0EC7-B436-A86C-DECB40255F0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BE70044-208C-2E2F-4494-E61244592E85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405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DCC5-108C-EC84-A806-0AD744B4975F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676D-BFAF-59D2-2F25-BE2498C26E1F}"/>
              </a:ext>
            </a:extLst>
          </p:cNvPr>
          <p:cNvSpPr txBox="1"/>
          <p:nvPr/>
        </p:nvSpPr>
        <p:spPr>
          <a:xfrm>
            <a:off x="1671996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74F4F-8373-4D13-7F08-06ADA347F4BD}"/>
              </a:ext>
            </a:extLst>
          </p:cNvPr>
          <p:cNvSpPr txBox="1"/>
          <p:nvPr/>
        </p:nvSpPr>
        <p:spPr>
          <a:xfrm>
            <a:off x="61240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7BDE28-DEBE-ED9C-68A1-17968EB2C8EC}"/>
              </a:ext>
            </a:extLst>
          </p:cNvPr>
          <p:cNvCxnSpPr/>
          <p:nvPr/>
        </p:nvCxnSpPr>
        <p:spPr>
          <a:xfrm>
            <a:off x="639583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66EACAC-3049-A66C-6836-23F5723B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29" name="그래픽 28" descr="보디빌더  윤곽선">
            <a:extLst>
              <a:ext uri="{FF2B5EF4-FFF2-40B4-BE49-F238E27FC236}">
                <a16:creationId xmlns:a16="http://schemas.microsoft.com/office/drawing/2014/main" id="{F5B0D6F3-BAC8-B77E-EA3C-9EACBFE2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6931" y="5826984"/>
            <a:ext cx="311151" cy="3111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61AFD0-0D1D-DC73-7C44-B8917C7EA466}"/>
              </a:ext>
            </a:extLst>
          </p:cNvPr>
          <p:cNvSpPr txBox="1"/>
          <p:nvPr/>
        </p:nvSpPr>
        <p:spPr>
          <a:xfrm>
            <a:off x="2884345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32" name="그래픽 31" descr="남자와 여자 윤곽선">
            <a:extLst>
              <a:ext uri="{FF2B5EF4-FFF2-40B4-BE49-F238E27FC236}">
                <a16:creationId xmlns:a16="http://schemas.microsoft.com/office/drawing/2014/main" id="{77B9AED0-FDA7-A1D5-930E-347E733D44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674" y="5848100"/>
            <a:ext cx="311150" cy="311150"/>
          </a:xfrm>
          <a:prstGeom prst="rect">
            <a:avLst/>
          </a:prstGeom>
        </p:spPr>
      </p:pic>
      <p:pic>
        <p:nvPicPr>
          <p:cNvPr id="34" name="그래픽 33" descr="종 단색으로 채워진">
            <a:extLst>
              <a:ext uri="{FF2B5EF4-FFF2-40B4-BE49-F238E27FC236}">
                <a16:creationId xmlns:a16="http://schemas.microsoft.com/office/drawing/2014/main" id="{EB2640B7-7167-DB82-911D-7D870F897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693" y="5838418"/>
            <a:ext cx="320832" cy="32083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1EEE7-252E-D133-8D45-13046FEB1EEB}"/>
              </a:ext>
            </a:extLst>
          </p:cNvPr>
          <p:cNvSpPr txBox="1"/>
          <p:nvPr/>
        </p:nvSpPr>
        <p:spPr>
          <a:xfrm>
            <a:off x="529318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1332D0-17B8-4686-71D4-4F3E854FA687}"/>
              </a:ext>
            </a:extLst>
          </p:cNvPr>
          <p:cNvSpPr txBox="1"/>
          <p:nvPr/>
        </p:nvSpPr>
        <p:spPr>
          <a:xfrm>
            <a:off x="4233602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14209E8-C99A-CCB3-CB7C-C5BBEF6B0752}"/>
              </a:ext>
            </a:extLst>
          </p:cNvPr>
          <p:cNvCxnSpPr/>
          <p:nvPr/>
        </p:nvCxnSpPr>
        <p:spPr>
          <a:xfrm>
            <a:off x="4260776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pic>
        <p:nvPicPr>
          <p:cNvPr id="40" name="그래픽 39" descr="보디빌더  윤곽선">
            <a:extLst>
              <a:ext uri="{FF2B5EF4-FFF2-40B4-BE49-F238E27FC236}">
                <a16:creationId xmlns:a16="http://schemas.microsoft.com/office/drawing/2014/main" id="{FF090C61-655B-4CF9-88C1-2EE8025BC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8124" y="5826984"/>
            <a:ext cx="311151" cy="3111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C660DF5-F865-0444-3292-5787828BDA5E}"/>
              </a:ext>
            </a:extLst>
          </p:cNvPr>
          <p:cNvSpPr txBox="1"/>
          <p:nvPr/>
        </p:nvSpPr>
        <p:spPr>
          <a:xfrm>
            <a:off x="6505538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42" name="그래픽 41" descr="남자와 여자 윤곽선">
            <a:extLst>
              <a:ext uri="{FF2B5EF4-FFF2-40B4-BE49-F238E27FC236}">
                <a16:creationId xmlns:a16="http://schemas.microsoft.com/office/drawing/2014/main" id="{DAB7FD06-D16F-5701-2AF1-5504C65ED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1867" y="5848100"/>
            <a:ext cx="311150" cy="311150"/>
          </a:xfrm>
          <a:prstGeom prst="rect">
            <a:avLst/>
          </a:prstGeom>
        </p:spPr>
      </p:pic>
      <p:pic>
        <p:nvPicPr>
          <p:cNvPr id="43" name="그래픽 42" descr="종 단색으로 채워진">
            <a:extLst>
              <a:ext uri="{FF2B5EF4-FFF2-40B4-BE49-F238E27FC236}">
                <a16:creationId xmlns:a16="http://schemas.microsoft.com/office/drawing/2014/main" id="{3A452C57-ABE5-004B-A90B-E8EF27606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2886" y="5838418"/>
            <a:ext cx="320832" cy="3208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CBA315-2EE4-FCF7-BBAF-5D77F1BF58F1}"/>
              </a:ext>
            </a:extLst>
          </p:cNvPr>
          <p:cNvSpPr txBox="1"/>
          <p:nvPr/>
        </p:nvSpPr>
        <p:spPr>
          <a:xfrm>
            <a:off x="1477549" y="2907887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아직 소식이 없습니다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A26167D-4941-E52A-1BBA-FA4B90FE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56" y="2360007"/>
            <a:ext cx="876300" cy="5207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40F327E-EE68-C473-C196-17E489735500}"/>
              </a:ext>
            </a:extLst>
          </p:cNvPr>
          <p:cNvSpPr txBox="1"/>
          <p:nvPr/>
        </p:nvSpPr>
        <p:spPr>
          <a:xfrm>
            <a:off x="4710928" y="1356486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35332F-E60B-9C80-67E4-BEE8AC7B29D0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알림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6CAA2B1-9848-88F1-32DD-2389E73EF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9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9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9CFD0D-2988-4F69-CBB0-3CCE6EF2A4BB}"/>
              </a:ext>
            </a:extLst>
          </p:cNvPr>
          <p:cNvSpPr txBox="1"/>
          <p:nvPr/>
        </p:nvSpPr>
        <p:spPr>
          <a:xfrm>
            <a:off x="6825609" y="1457389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68A00-70E6-1669-5674-2D93AA074800}"/>
              </a:ext>
            </a:extLst>
          </p:cNvPr>
          <p:cNvSpPr txBox="1"/>
          <p:nvPr/>
        </p:nvSpPr>
        <p:spPr>
          <a:xfrm>
            <a:off x="4710928" y="1542363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63F8A-F273-3BB4-9613-181E91281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1085" y="1419957"/>
            <a:ext cx="189886" cy="244812"/>
          </a:xfrm>
          <a:prstGeom prst="rect">
            <a:avLst/>
          </a:prstGeom>
        </p:spPr>
      </p:pic>
      <p:cxnSp>
        <p:nvCxnSpPr>
          <p:cNvPr id="9" name="직선 연결선 14">
            <a:extLst>
              <a:ext uri="{FF2B5EF4-FFF2-40B4-BE49-F238E27FC236}">
                <a16:creationId xmlns:a16="http://schemas.microsoft.com/office/drawing/2014/main" id="{F306B625-0E40-CAEB-B4AD-3D0B36E02A33}"/>
              </a:ext>
            </a:extLst>
          </p:cNvPr>
          <p:cNvCxnSpPr>
            <a:cxnSpLocks/>
          </p:cNvCxnSpPr>
          <p:nvPr/>
        </p:nvCxnSpPr>
        <p:spPr>
          <a:xfrm>
            <a:off x="4517480" y="1894696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FB4B83-84E5-AFEA-B17B-D93F89674C6E}"/>
              </a:ext>
            </a:extLst>
          </p:cNvPr>
          <p:cNvSpPr txBox="1"/>
          <p:nvPr/>
        </p:nvSpPr>
        <p:spPr>
          <a:xfrm>
            <a:off x="4710928" y="2016198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FAB02-D727-5929-8585-1783AECD7E9A}"/>
              </a:ext>
            </a:extLst>
          </p:cNvPr>
          <p:cNvSpPr txBox="1"/>
          <p:nvPr/>
        </p:nvSpPr>
        <p:spPr>
          <a:xfrm>
            <a:off x="6825609" y="2117101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C2E2D-8757-CC5A-46AB-59215943D35E}"/>
              </a:ext>
            </a:extLst>
          </p:cNvPr>
          <p:cNvSpPr txBox="1"/>
          <p:nvPr/>
        </p:nvSpPr>
        <p:spPr>
          <a:xfrm>
            <a:off x="4710928" y="2202075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3D69C9-0513-0D73-907B-277FF9E213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1085" y="2079669"/>
            <a:ext cx="189886" cy="244812"/>
          </a:xfrm>
          <a:prstGeom prst="rect">
            <a:avLst/>
          </a:prstGeom>
        </p:spPr>
      </p:pic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61FCC176-5479-FC9F-B828-A63C03891BEB}"/>
              </a:ext>
            </a:extLst>
          </p:cNvPr>
          <p:cNvCxnSpPr>
            <a:cxnSpLocks/>
          </p:cNvCxnSpPr>
          <p:nvPr/>
        </p:nvCxnSpPr>
        <p:spPr>
          <a:xfrm>
            <a:off x="4517480" y="2554408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0C597E-7432-F760-EF87-CC6680579D5D}"/>
              </a:ext>
            </a:extLst>
          </p:cNvPr>
          <p:cNvSpPr txBox="1"/>
          <p:nvPr/>
        </p:nvSpPr>
        <p:spPr>
          <a:xfrm>
            <a:off x="4710928" y="2678527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4B08B7-5DFD-3B02-69E8-CE0D910167E2}"/>
              </a:ext>
            </a:extLst>
          </p:cNvPr>
          <p:cNvSpPr txBox="1"/>
          <p:nvPr/>
        </p:nvSpPr>
        <p:spPr>
          <a:xfrm>
            <a:off x="6825609" y="277943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5973C-807A-9B19-EED5-D4B2FEA23148}"/>
              </a:ext>
            </a:extLst>
          </p:cNvPr>
          <p:cNvSpPr txBox="1"/>
          <p:nvPr/>
        </p:nvSpPr>
        <p:spPr>
          <a:xfrm>
            <a:off x="4710928" y="2864404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E7CF7F6-3AB7-E34D-8F9B-33F03D920D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1085" y="2741998"/>
            <a:ext cx="189886" cy="244812"/>
          </a:xfrm>
          <a:prstGeom prst="rect">
            <a:avLst/>
          </a:prstGeom>
        </p:spPr>
      </p:pic>
      <p:cxnSp>
        <p:nvCxnSpPr>
          <p:cNvPr id="21" name="직선 연결선 14">
            <a:extLst>
              <a:ext uri="{FF2B5EF4-FFF2-40B4-BE49-F238E27FC236}">
                <a16:creationId xmlns:a16="http://schemas.microsoft.com/office/drawing/2014/main" id="{FE2DE418-B3D3-5AA1-C31F-74848BE4A359}"/>
              </a:ext>
            </a:extLst>
          </p:cNvPr>
          <p:cNvCxnSpPr>
            <a:cxnSpLocks/>
          </p:cNvCxnSpPr>
          <p:nvPr/>
        </p:nvCxnSpPr>
        <p:spPr>
          <a:xfrm>
            <a:off x="4517480" y="3216737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D48553-50E2-9E06-9CCC-9C8680B0E694}"/>
              </a:ext>
            </a:extLst>
          </p:cNvPr>
          <p:cNvSpPr txBox="1"/>
          <p:nvPr/>
        </p:nvSpPr>
        <p:spPr>
          <a:xfrm>
            <a:off x="4710928" y="3339970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근손실</a:t>
            </a:r>
            <a:r>
              <a:rPr lang="ko-KR" altLang="en-US" sz="900" b="1" dirty="0"/>
              <a:t> 발생했습니다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9763E-AF74-93BA-675F-4285586D52C4}"/>
              </a:ext>
            </a:extLst>
          </p:cNvPr>
          <p:cNvSpPr txBox="1"/>
          <p:nvPr/>
        </p:nvSpPr>
        <p:spPr>
          <a:xfrm>
            <a:off x="6883317" y="3440873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한달 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4F3961-8DE9-D600-17C0-733FFFD6D858}"/>
              </a:ext>
            </a:extLst>
          </p:cNvPr>
          <p:cNvSpPr txBox="1"/>
          <p:nvPr/>
        </p:nvSpPr>
        <p:spPr>
          <a:xfrm>
            <a:off x="4710928" y="3525847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최근 운동 날짜부터 일주일이 지났어요</a:t>
            </a:r>
            <a:endParaRPr lang="en-US" altLang="ko-KR" sz="9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F02C9E8-D074-8DBE-E1A3-1E72A601A2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1085" y="3403441"/>
            <a:ext cx="189886" cy="244812"/>
          </a:xfrm>
          <a:prstGeom prst="rect">
            <a:avLst/>
          </a:prstGeom>
        </p:spPr>
      </p:pic>
      <p:cxnSp>
        <p:nvCxnSpPr>
          <p:cNvPr id="26" name="직선 연결선 14">
            <a:extLst>
              <a:ext uri="{FF2B5EF4-FFF2-40B4-BE49-F238E27FC236}">
                <a16:creationId xmlns:a16="http://schemas.microsoft.com/office/drawing/2014/main" id="{6B76ED92-4B1A-725E-6131-B4C4E4D012DA}"/>
              </a:ext>
            </a:extLst>
          </p:cNvPr>
          <p:cNvCxnSpPr>
            <a:cxnSpLocks/>
          </p:cNvCxnSpPr>
          <p:nvPr/>
        </p:nvCxnSpPr>
        <p:spPr>
          <a:xfrm>
            <a:off x="4517480" y="3878180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C6B1DB-95DE-1EF6-FA73-8130F72321FC}"/>
              </a:ext>
            </a:extLst>
          </p:cNvPr>
          <p:cNvSpPr txBox="1"/>
          <p:nvPr/>
        </p:nvSpPr>
        <p:spPr>
          <a:xfrm>
            <a:off x="4826675" y="491023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어느정도 </a:t>
            </a:r>
            <a:r>
              <a:rPr lang="ko-KR" altLang="en-US" sz="900" b="1" dirty="0" err="1"/>
              <a:t>쌓였을때</a:t>
            </a:r>
            <a:r>
              <a:rPr lang="ko-KR" altLang="en-US" sz="900" b="1" dirty="0"/>
              <a:t> 데이트 삭제할 것인지</a:t>
            </a:r>
            <a:endParaRPr lang="en-US" altLang="ko-KR" sz="900" b="1" dirty="0"/>
          </a:p>
          <a:p>
            <a:r>
              <a:rPr lang="en-US" altLang="ko-KR" sz="900" b="1" dirty="0"/>
              <a:t>(</a:t>
            </a:r>
            <a:r>
              <a:rPr lang="ko-KR" altLang="en-US" sz="900" b="1" dirty="0"/>
              <a:t>한달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70473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DCC5-108C-EC84-A806-0AD744B4975F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676D-BFAF-59D2-2F25-BE2498C26E1F}"/>
              </a:ext>
            </a:extLst>
          </p:cNvPr>
          <p:cNvSpPr txBox="1"/>
          <p:nvPr/>
        </p:nvSpPr>
        <p:spPr>
          <a:xfrm>
            <a:off x="1671996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74F4F-8373-4D13-7F08-06ADA347F4BD}"/>
              </a:ext>
            </a:extLst>
          </p:cNvPr>
          <p:cNvSpPr txBox="1"/>
          <p:nvPr/>
        </p:nvSpPr>
        <p:spPr>
          <a:xfrm>
            <a:off x="61240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7BDE28-DEBE-ED9C-68A1-17968EB2C8EC}"/>
              </a:ext>
            </a:extLst>
          </p:cNvPr>
          <p:cNvCxnSpPr/>
          <p:nvPr/>
        </p:nvCxnSpPr>
        <p:spPr>
          <a:xfrm>
            <a:off x="639583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61AFD0-0D1D-DC73-7C44-B8917C7EA466}"/>
              </a:ext>
            </a:extLst>
          </p:cNvPr>
          <p:cNvSpPr txBox="1"/>
          <p:nvPr/>
        </p:nvSpPr>
        <p:spPr>
          <a:xfrm>
            <a:off x="2884345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32" name="그래픽 31" descr="남자와 여자 윤곽선">
            <a:extLst>
              <a:ext uri="{FF2B5EF4-FFF2-40B4-BE49-F238E27FC236}">
                <a16:creationId xmlns:a16="http://schemas.microsoft.com/office/drawing/2014/main" id="{77B9AED0-FDA7-A1D5-930E-347E733D4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0674" y="5848100"/>
            <a:ext cx="311150" cy="31115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1EEE7-252E-D133-8D45-13046FEB1EEB}"/>
              </a:ext>
            </a:extLst>
          </p:cNvPr>
          <p:cNvSpPr txBox="1"/>
          <p:nvPr/>
        </p:nvSpPr>
        <p:spPr>
          <a:xfrm>
            <a:off x="529318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1332D0-17B8-4686-71D4-4F3E854FA687}"/>
              </a:ext>
            </a:extLst>
          </p:cNvPr>
          <p:cNvSpPr txBox="1"/>
          <p:nvPr/>
        </p:nvSpPr>
        <p:spPr>
          <a:xfrm>
            <a:off x="4233602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14209E8-C99A-CCB3-CB7C-C5BBEF6B0752}"/>
              </a:ext>
            </a:extLst>
          </p:cNvPr>
          <p:cNvCxnSpPr/>
          <p:nvPr/>
        </p:nvCxnSpPr>
        <p:spPr>
          <a:xfrm>
            <a:off x="4260776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pic>
        <p:nvPicPr>
          <p:cNvPr id="40" name="그래픽 39" descr="보디빌더  윤곽선">
            <a:extLst>
              <a:ext uri="{FF2B5EF4-FFF2-40B4-BE49-F238E27FC236}">
                <a16:creationId xmlns:a16="http://schemas.microsoft.com/office/drawing/2014/main" id="{FF090C61-655B-4CF9-88C1-2EE8025BC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8124" y="5826984"/>
            <a:ext cx="311151" cy="3111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C660DF5-F865-0444-3292-5787828BDA5E}"/>
              </a:ext>
            </a:extLst>
          </p:cNvPr>
          <p:cNvSpPr txBox="1"/>
          <p:nvPr/>
        </p:nvSpPr>
        <p:spPr>
          <a:xfrm>
            <a:off x="6505538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42" name="그래픽 41" descr="남자와 여자 윤곽선">
            <a:extLst>
              <a:ext uri="{FF2B5EF4-FFF2-40B4-BE49-F238E27FC236}">
                <a16:creationId xmlns:a16="http://schemas.microsoft.com/office/drawing/2014/main" id="{DAB7FD06-D16F-5701-2AF1-5504C65E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1867" y="5848100"/>
            <a:ext cx="311150" cy="3111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5A17A1-2AFD-4DD5-3905-63AB140A4766}"/>
              </a:ext>
            </a:extLst>
          </p:cNvPr>
          <p:cNvSpPr/>
          <p:nvPr/>
        </p:nvSpPr>
        <p:spPr>
          <a:xfrm flipV="1">
            <a:off x="1193334" y="4316884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32FD6-C6C0-1FDA-FB10-BF57263C7FC3}"/>
              </a:ext>
            </a:extLst>
          </p:cNvPr>
          <p:cNvSpPr txBox="1"/>
          <p:nvPr/>
        </p:nvSpPr>
        <p:spPr>
          <a:xfrm>
            <a:off x="1839829" y="211379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User_name</a:t>
            </a:r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A72885-AC66-C41B-0DAD-A27C0FFDF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283" y="2459376"/>
            <a:ext cx="976447" cy="12588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D33F6DE-EEF0-8674-77A5-06FE433F0EC7}"/>
              </a:ext>
            </a:extLst>
          </p:cNvPr>
          <p:cNvSpPr/>
          <p:nvPr/>
        </p:nvSpPr>
        <p:spPr>
          <a:xfrm flipV="1">
            <a:off x="1193335" y="4316884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32F4B-C2FE-3DAA-DDF5-7343F624FC7A}"/>
              </a:ext>
            </a:extLst>
          </p:cNvPr>
          <p:cNvSpPr txBox="1"/>
          <p:nvPr/>
        </p:nvSpPr>
        <p:spPr>
          <a:xfrm>
            <a:off x="3081561" y="396423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 2</a:t>
            </a:r>
            <a:endParaRPr lang="ko-KR" altLang="en-US" sz="12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36E6B1-8C74-7F2B-B509-6038E19653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8417" y="3931589"/>
            <a:ext cx="399344" cy="3422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F3BB13-B589-6E27-FFA8-ADEDE1143D60}"/>
              </a:ext>
            </a:extLst>
          </p:cNvPr>
          <p:cNvSpPr txBox="1"/>
          <p:nvPr/>
        </p:nvSpPr>
        <p:spPr>
          <a:xfrm>
            <a:off x="2271502" y="3987320"/>
            <a:ext cx="637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근육 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3E088-0C7D-C43B-A416-14B011680B91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5" name="그래픽 14" descr="단일 톱니바퀴 윤곽선">
            <a:extLst>
              <a:ext uri="{FF2B5EF4-FFF2-40B4-BE49-F238E27FC236}">
                <a16:creationId xmlns:a16="http://schemas.microsoft.com/office/drawing/2014/main" id="{366D8C27-224A-BDE1-2EBC-19BF84DBEF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600873-D7E5-B396-D8CF-18B198FCEEAA}"/>
              </a:ext>
            </a:extLst>
          </p:cNvPr>
          <p:cNvGrpSpPr/>
          <p:nvPr/>
        </p:nvGrpSpPr>
        <p:grpSpPr>
          <a:xfrm>
            <a:off x="1193335" y="4691652"/>
            <a:ext cx="2243887" cy="247348"/>
            <a:chOff x="1193334" y="4859476"/>
            <a:chExt cx="3150690" cy="34730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1C4AD1A-EC6C-3E04-F4D6-532104E74FC4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8D8F1B-ED43-D178-D9C4-689A0E903489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5F39A8-F816-EE8B-A0E6-05F5DED26ED9}"/>
              </a:ext>
            </a:extLst>
          </p:cNvPr>
          <p:cNvCxnSpPr/>
          <p:nvPr/>
        </p:nvCxnSpPr>
        <p:spPr>
          <a:xfrm>
            <a:off x="639583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2CF77B-E330-E9CF-6453-6768F853540E}"/>
              </a:ext>
            </a:extLst>
          </p:cNvPr>
          <p:cNvGrpSpPr/>
          <p:nvPr/>
        </p:nvGrpSpPr>
        <p:grpSpPr>
          <a:xfrm>
            <a:off x="1193335" y="501144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31C0127-3471-FC37-5BE4-1BD2410F54F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4E6665-AE4D-D1F5-A594-87ADEE121132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기록 확인하기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3E86FF1-60E3-D925-E82B-D2A1018A0279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737980" y="1452789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1EDD81-E32E-2053-A2A4-49E9279A2219}"/>
              </a:ext>
            </a:extLst>
          </p:cNvPr>
          <p:cNvGrpSpPr/>
          <p:nvPr/>
        </p:nvGrpSpPr>
        <p:grpSpPr>
          <a:xfrm>
            <a:off x="4737980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C77F2AC-A8AA-DA65-10EB-A62B00B173F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5C2B0F-F273-89D1-326B-D7D2495F8881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589B4D-CD59-5915-9479-AF3072D4F5D4}"/>
              </a:ext>
            </a:extLst>
          </p:cNvPr>
          <p:cNvGrpSpPr/>
          <p:nvPr/>
        </p:nvGrpSpPr>
        <p:grpSpPr>
          <a:xfrm>
            <a:off x="4737980" y="2112232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C14FB44-106C-8A05-8D82-082B7F0BF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DBA1BA-65B8-F3D7-8005-96C85936B48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1AA098-DB03-99B3-1B87-FA8B3FA7A7AB}"/>
              </a:ext>
            </a:extLst>
          </p:cNvPr>
          <p:cNvGrpSpPr/>
          <p:nvPr/>
        </p:nvGrpSpPr>
        <p:grpSpPr>
          <a:xfrm>
            <a:off x="4737980" y="2434234"/>
            <a:ext cx="2243887" cy="247348"/>
            <a:chOff x="1193334" y="4859476"/>
            <a:chExt cx="3150690" cy="3473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2BF06F8-3BA2-9BB1-5A5B-D48F4C1F738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FE248E-E1D4-098B-3247-07C7FB3AC0A5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59" name="그래픽 58" descr="종 윤곽선">
            <a:extLst>
              <a:ext uri="{FF2B5EF4-FFF2-40B4-BE49-F238E27FC236}">
                <a16:creationId xmlns:a16="http://schemas.microsoft.com/office/drawing/2014/main" id="{C7721AC0-217D-5B1E-83F2-403E8A32CE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8900" y="5835634"/>
            <a:ext cx="311150" cy="311150"/>
          </a:xfrm>
          <a:prstGeom prst="rect">
            <a:avLst/>
          </a:prstGeom>
        </p:spPr>
      </p:pic>
      <p:pic>
        <p:nvPicPr>
          <p:cNvPr id="60" name="그래픽 59" descr="종 윤곽선">
            <a:extLst>
              <a:ext uri="{FF2B5EF4-FFF2-40B4-BE49-F238E27FC236}">
                <a16:creationId xmlns:a16="http://schemas.microsoft.com/office/drawing/2014/main" id="{B1677314-79B4-3059-B207-A041B9925F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6126" y="5835634"/>
            <a:ext cx="311150" cy="311150"/>
          </a:xfrm>
          <a:prstGeom prst="rect">
            <a:avLst/>
          </a:prstGeom>
        </p:spPr>
      </p:pic>
      <p:pic>
        <p:nvPicPr>
          <p:cNvPr id="61" name="그래픽 60" descr="보디빌더  단색으로 채워진">
            <a:extLst>
              <a:ext uri="{FF2B5EF4-FFF2-40B4-BE49-F238E27FC236}">
                <a16:creationId xmlns:a16="http://schemas.microsoft.com/office/drawing/2014/main" id="{FCA8CCFD-BEFD-B555-E50C-AB4DCD5A75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26714" y="5843040"/>
            <a:ext cx="311150" cy="311150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1D8D708-0591-210A-2029-8982E688771F}"/>
              </a:ext>
            </a:extLst>
          </p:cNvPr>
          <p:cNvCxnSpPr/>
          <p:nvPr/>
        </p:nvCxnSpPr>
        <p:spPr>
          <a:xfrm>
            <a:off x="3738892" y="1244600"/>
            <a:ext cx="7251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312B140-2126-E63B-E1D3-B16F4F7B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15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15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4A9667-5AC3-431D-7DF3-7FE122ED6E4C}"/>
              </a:ext>
            </a:extLst>
          </p:cNvPr>
          <p:cNvSpPr txBox="1"/>
          <p:nvPr/>
        </p:nvSpPr>
        <p:spPr>
          <a:xfrm>
            <a:off x="4333245" y="7934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4929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5DF6C-A8E6-35A3-C48E-969463B1E5A1}"/>
              </a:ext>
            </a:extLst>
          </p:cNvPr>
          <p:cNvSpPr txBox="1"/>
          <p:nvPr/>
        </p:nvSpPr>
        <p:spPr>
          <a:xfrm>
            <a:off x="364247" y="44073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디바이스 플랫폼 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27F69-68E9-2F43-4D6A-348BD2ED80B0}"/>
              </a:ext>
            </a:extLst>
          </p:cNvPr>
          <p:cNvSpPr txBox="1"/>
          <p:nvPr/>
        </p:nvSpPr>
        <p:spPr>
          <a:xfrm>
            <a:off x="3886324" y="3182779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웹앱으로</a:t>
            </a:r>
            <a:r>
              <a:rPr lang="ko-KR" altLang="en-US" sz="1000" b="1" dirty="0"/>
              <a:t> 어떻게 카메라를 구동했고 서비스를 이용하게 하는지</a:t>
            </a:r>
            <a:endParaRPr lang="en-US" altLang="ko-KR" sz="1000" b="1" dirty="0"/>
          </a:p>
          <a:p>
            <a:r>
              <a:rPr lang="ko-KR" altLang="en-US" sz="1000" b="1" dirty="0" err="1"/>
              <a:t>아키텍쳐를</a:t>
            </a:r>
            <a:r>
              <a:rPr lang="ko-KR" altLang="en-US" sz="1000" b="1" dirty="0"/>
              <a:t> 적는 구간입니다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91870-BBBA-7DD5-2E4F-088567FD8D74}"/>
              </a:ext>
            </a:extLst>
          </p:cNvPr>
          <p:cNvSpPr txBox="1"/>
          <p:nvPr/>
        </p:nvSpPr>
        <p:spPr>
          <a:xfrm>
            <a:off x="3133289" y="6035347"/>
            <a:ext cx="5351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웹앱으로</a:t>
            </a:r>
            <a:r>
              <a:rPr lang="ko-KR" altLang="en-US" sz="1000" b="1" dirty="0"/>
              <a:t> 어떻게 카메라를 구동했고 서비스를 이용하게 하는지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아키텍쳐를</a:t>
            </a:r>
            <a:r>
              <a:rPr lang="ko-KR" altLang="en-US" sz="1000" b="1" dirty="0"/>
              <a:t> 적는 구간입니다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39369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697156-A10F-3EA2-4FD1-533E7CDC431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닉네임에는 공백을 추가 할 수 없습니다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새로운 닉네임을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입력해주세요</a:t>
            </a:r>
            <a:endParaRPr lang="en-US" altLang="ko-KR" sz="14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79ACB47-4C8D-C07F-8419-3A597546B701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2D20AD5-4E39-D5BF-D62E-2E7DFC6A8C6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684F05-8E5E-9DD8-330B-61E8752B908B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변경하기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8FB28A-6BE5-46F4-3B98-50B9789D124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E5F0DC-7404-D411-EEE8-3AB007DE0396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758B6D-B8F3-BBF5-3CB5-326BA817B245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9F991FD-B7AB-9A35-129F-550D16753622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C1D5B5AD-368C-6A61-F730-B1C44CCA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65" name="그래픽 64" descr="보디빌더  윤곽선">
            <a:extLst>
              <a:ext uri="{FF2B5EF4-FFF2-40B4-BE49-F238E27FC236}">
                <a16:creationId xmlns:a16="http://schemas.microsoft.com/office/drawing/2014/main" id="{0C126F88-3C95-537E-C75A-F5D0A219D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pic>
        <p:nvPicPr>
          <p:cNvPr id="66" name="그래픽 65" descr="남자와 여자 윤곽선">
            <a:extLst>
              <a:ext uri="{FF2B5EF4-FFF2-40B4-BE49-F238E27FC236}">
                <a16:creationId xmlns:a16="http://schemas.microsoft.com/office/drawing/2014/main" id="{BBB0F541-6404-F9AE-0E83-326CB7BD2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B204412D-BCA8-8660-F515-BFEB83BBF07B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9FEB8A-8F58-3E65-CA36-BA83E84C2BA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440DF1-E846-D0C7-FC2C-72EABD68761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7966068-059C-47E1-6943-EFEAC2AD11AE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5E2B6D5-691D-7920-A171-D51FDD0F08A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896585-775A-3385-C8F4-3D0AC5681250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A55F286-6993-C7E1-D8B8-917685AF553B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F1189A8-157E-146E-ED1B-BFC3BE79F75E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78D81D5-DA63-9A86-949B-99317325CA54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1C16740-2B28-2BF5-F84A-98A641DD2CC1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C26FA138-A96F-E80A-CABB-321AA1CAFCD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C3BDA3-8E74-F02D-501A-1905B7B8F9AD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79" name="그래픽 78" descr="종 윤곽선">
            <a:extLst>
              <a:ext uri="{FF2B5EF4-FFF2-40B4-BE49-F238E27FC236}">
                <a16:creationId xmlns:a16="http://schemas.microsoft.com/office/drawing/2014/main" id="{B55993FE-F9EC-C4E3-AB51-9E3BB815DE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4AECA9D-B9FC-0257-7911-D2FC18125845}"/>
              </a:ext>
            </a:extLst>
          </p:cNvPr>
          <p:cNvCxnSpPr>
            <a:cxnSpLocks/>
          </p:cNvCxnSpPr>
          <p:nvPr/>
        </p:nvCxnSpPr>
        <p:spPr>
          <a:xfrm>
            <a:off x="3145291" y="155338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395B04D-C56D-E49A-AD93-D75C8272D25E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43B34-007E-FCB9-65EE-07B670490232}"/>
              </a:ext>
            </a:extLst>
          </p:cNvPr>
          <p:cNvSpPr txBox="1"/>
          <p:nvPr/>
        </p:nvSpPr>
        <p:spPr>
          <a:xfrm>
            <a:off x="4826087" y="2615432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CED59-DDD8-570E-D2BF-3B747E1CA0E4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 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2B940-3E32-FC76-3882-5F58D58B6051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A45F9-D904-4AEC-1A8A-FF11874316BB}"/>
              </a:ext>
            </a:extLst>
          </p:cNvPr>
          <p:cNvSpPr txBox="1"/>
          <p:nvPr/>
        </p:nvSpPr>
        <p:spPr>
          <a:xfrm>
            <a:off x="4375150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78400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A8C91C0-2765-8670-029A-5500AE0E51B3}"/>
              </a:ext>
            </a:extLst>
          </p:cNvPr>
          <p:cNvSpPr/>
          <p:nvPr/>
        </p:nvSpPr>
        <p:spPr>
          <a:xfrm>
            <a:off x="1057116" y="3009152"/>
            <a:ext cx="2492832" cy="20651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558848" y="1341310"/>
            <a:ext cx="2777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900" b="1" dirty="0" err="1"/>
              <a:t>엔초비</a:t>
            </a:r>
            <a:r>
              <a:rPr lang="ko-KR" altLang="en-US" sz="900" b="1" dirty="0"/>
              <a:t> 개발자를 소개합니다</a:t>
            </a:r>
            <a:r>
              <a:rPr lang="en-US" altLang="ko-KR" sz="9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02720-D69E-0607-72D9-F625E5208F76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91781D-89E9-0FAF-B8FC-36090E08FE6A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DB4F12-7EA9-A729-A409-4DF22AD264E4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3B34754-84C2-C190-D50A-4859E063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23" name="그래픽 22" descr="보디빌더  윤곽선">
            <a:extLst>
              <a:ext uri="{FF2B5EF4-FFF2-40B4-BE49-F238E27FC236}">
                <a16:creationId xmlns:a16="http://schemas.microsoft.com/office/drawing/2014/main" id="{804D4446-FA5A-44E3-9EE4-BA303C580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pic>
        <p:nvPicPr>
          <p:cNvPr id="25" name="그래픽 24" descr="남자와 여자 윤곽선">
            <a:extLst>
              <a:ext uri="{FF2B5EF4-FFF2-40B4-BE49-F238E27FC236}">
                <a16:creationId xmlns:a16="http://schemas.microsoft.com/office/drawing/2014/main" id="{B1AA5340-7BCD-B25C-4870-593CCB24E2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E51516-E248-0BCB-1F22-25523E561248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5EB1E67-5A38-3C2D-7931-3407AD7AC5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625683-C4FE-243F-0673-9096E397D110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3E24ACB-55E1-FF52-AAD7-BA579CE09860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ADDF6C1-596F-A935-4622-9DCB902C323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3CA5CC-D3AA-A027-ED3D-CF6F52AD66F7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FC29F57-1F47-1E7C-052F-222750FF86F3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D80A53C-A060-745C-2BF6-74BBCD16D9B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3C390-BCFA-AFBB-5B54-0AA5159666D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D031AD-E8F0-7D63-AEEB-0EC0475DC5BB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0267D2-9966-483C-10E0-2A38A8D58A5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62F26E-D697-0529-7EFB-1933A32EE9D1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42" name="그래픽 41" descr="종 윤곽선">
            <a:extLst>
              <a:ext uri="{FF2B5EF4-FFF2-40B4-BE49-F238E27FC236}">
                <a16:creationId xmlns:a16="http://schemas.microsoft.com/office/drawing/2014/main" id="{D7267093-26E9-2E77-1011-26EC0D0B60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55D52-221F-E218-1AC8-71AEA74B3444}"/>
              </a:ext>
            </a:extLst>
          </p:cNvPr>
          <p:cNvCxnSpPr>
            <a:cxnSpLocks/>
          </p:cNvCxnSpPr>
          <p:nvPr/>
        </p:nvCxnSpPr>
        <p:spPr>
          <a:xfrm>
            <a:off x="3145291" y="186453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7A9FC2-BB69-1F30-B9F9-23F9270BB8DB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427D-589E-6E0D-028A-FF2DCE17D606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만든 사람들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B9BA1-F1C6-7E46-D702-7D24DA05A4EE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442804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E2F9CC-CBA8-3EA9-D75D-47FF6C12B557}"/>
              </a:ext>
            </a:extLst>
          </p:cNvPr>
          <p:cNvSpPr/>
          <p:nvPr/>
        </p:nvSpPr>
        <p:spPr>
          <a:xfrm>
            <a:off x="4558848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308DA-5275-CECD-B766-A2AE094775D4}"/>
              </a:ext>
            </a:extLst>
          </p:cNvPr>
          <p:cNvSpPr txBox="1"/>
          <p:nvPr/>
        </p:nvSpPr>
        <p:spPr>
          <a:xfrm>
            <a:off x="442804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E24058-3950-A11A-F6CF-55A45FEF4888}"/>
              </a:ext>
            </a:extLst>
          </p:cNvPr>
          <p:cNvSpPr txBox="1"/>
          <p:nvPr/>
        </p:nvSpPr>
        <p:spPr>
          <a:xfrm>
            <a:off x="4638034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FA6201C-AB63-2A11-EBB1-93747043BDD6}"/>
              </a:ext>
            </a:extLst>
          </p:cNvPr>
          <p:cNvSpPr/>
          <p:nvPr/>
        </p:nvSpPr>
        <p:spPr>
          <a:xfrm>
            <a:off x="594896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89B6-45AF-BF49-826D-DD1C74B89505}"/>
              </a:ext>
            </a:extLst>
          </p:cNvPr>
          <p:cNvSpPr txBox="1"/>
          <p:nvPr/>
        </p:nvSpPr>
        <p:spPr>
          <a:xfrm>
            <a:off x="5818160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D11E7-9547-27BF-E6B0-7489F541826D}"/>
              </a:ext>
            </a:extLst>
          </p:cNvPr>
          <p:cNvSpPr txBox="1"/>
          <p:nvPr/>
        </p:nvSpPr>
        <p:spPr>
          <a:xfrm>
            <a:off x="602815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0661B86-9F4C-B3E5-A855-45803A742AA3}"/>
              </a:ext>
            </a:extLst>
          </p:cNvPr>
          <p:cNvSpPr/>
          <p:nvPr/>
        </p:nvSpPr>
        <p:spPr>
          <a:xfrm>
            <a:off x="733610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0BB5E0-BBBF-E6CE-F05C-4D98589F8ACE}"/>
              </a:ext>
            </a:extLst>
          </p:cNvPr>
          <p:cNvSpPr txBox="1"/>
          <p:nvPr/>
        </p:nvSpPr>
        <p:spPr>
          <a:xfrm>
            <a:off x="7179142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92718-BEF0-63D2-FC91-DD2C493EFD39}"/>
              </a:ext>
            </a:extLst>
          </p:cNvPr>
          <p:cNvSpPr txBox="1"/>
          <p:nvPr/>
        </p:nvSpPr>
        <p:spPr>
          <a:xfrm>
            <a:off x="7365621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484ADA-CEEA-81CC-BA07-18A367CAAB5F}"/>
              </a:ext>
            </a:extLst>
          </p:cNvPr>
          <p:cNvSpPr txBox="1"/>
          <p:nvPr/>
        </p:nvSpPr>
        <p:spPr>
          <a:xfrm>
            <a:off x="463803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9BB38-CA0F-D5C0-CF17-7EADCDEC674E}"/>
              </a:ext>
            </a:extLst>
          </p:cNvPr>
          <p:cNvSpPr txBox="1"/>
          <p:nvPr/>
        </p:nvSpPr>
        <p:spPr>
          <a:xfrm>
            <a:off x="4638034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9BE93-29C6-24D5-ACF5-E1B913E6EA00}"/>
              </a:ext>
            </a:extLst>
          </p:cNvPr>
          <p:cNvSpPr txBox="1"/>
          <p:nvPr/>
        </p:nvSpPr>
        <p:spPr>
          <a:xfrm>
            <a:off x="6050092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정확한 자세 습득</a:t>
            </a:r>
            <a:endParaRPr lang="en-US" altLang="ko-KR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467AF-300F-FE39-4123-C7DB11D73844}"/>
              </a:ext>
            </a:extLst>
          </p:cNvPr>
          <p:cNvSpPr txBox="1"/>
          <p:nvPr/>
        </p:nvSpPr>
        <p:spPr>
          <a:xfrm>
            <a:off x="6050092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사용자의 동기부여</a:t>
            </a:r>
            <a:endParaRPr lang="en-US" altLang="ko-KR" sz="7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74E438-F6B4-C623-C322-6B943923B3BA}"/>
              </a:ext>
            </a:extLst>
          </p:cNvPr>
          <p:cNvSpPr txBox="1"/>
          <p:nvPr/>
        </p:nvSpPr>
        <p:spPr>
          <a:xfrm>
            <a:off x="7384131" y="3009152"/>
            <a:ext cx="16910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Open Pose</a:t>
            </a:r>
            <a:r>
              <a:rPr lang="ko-KR" altLang="en-US" sz="700" b="1" dirty="0"/>
              <a:t>를 활용한</a:t>
            </a:r>
            <a:r>
              <a:rPr lang="en-US" altLang="ko-KR" sz="700" b="1" dirty="0"/>
              <a:t> AI  </a:t>
            </a:r>
            <a:r>
              <a:rPr lang="ko-KR" altLang="en-US" sz="700" b="1" dirty="0"/>
              <a:t>코칭  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7E038B-5B8B-5DA2-12B3-C4CFC0B5012C}"/>
              </a:ext>
            </a:extLst>
          </p:cNvPr>
          <p:cNvSpPr txBox="1"/>
          <p:nvPr/>
        </p:nvSpPr>
        <p:spPr>
          <a:xfrm>
            <a:off x="7416682" y="3386297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사용자간의</a:t>
            </a:r>
            <a:r>
              <a:rPr lang="ko-KR" altLang="en-US" sz="700" b="1" dirty="0"/>
              <a:t> 운동 경쟁</a:t>
            </a:r>
            <a:endParaRPr lang="en-US" altLang="ko-KR" sz="7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F06590-D70A-59F9-0533-F88F8D96BB79}"/>
              </a:ext>
            </a:extLst>
          </p:cNvPr>
          <p:cNvSpPr/>
          <p:nvPr/>
        </p:nvSpPr>
        <p:spPr>
          <a:xfrm flipV="1">
            <a:off x="474592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053262-4801-5D6D-D3B9-2C46A9FF1691}"/>
              </a:ext>
            </a:extLst>
          </p:cNvPr>
          <p:cNvSpPr/>
          <p:nvPr/>
        </p:nvSpPr>
        <p:spPr>
          <a:xfrm flipV="1">
            <a:off x="474592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FF264D-A625-EDBD-8445-23E7F13341D9}"/>
              </a:ext>
            </a:extLst>
          </p:cNvPr>
          <p:cNvSpPr/>
          <p:nvPr/>
        </p:nvSpPr>
        <p:spPr>
          <a:xfrm flipV="1">
            <a:off x="614833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347D288-731E-C61D-E317-3A64AB315DA7}"/>
              </a:ext>
            </a:extLst>
          </p:cNvPr>
          <p:cNvSpPr/>
          <p:nvPr/>
        </p:nvSpPr>
        <p:spPr>
          <a:xfrm flipV="1">
            <a:off x="614833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AF7214-8C41-50C9-85E2-1CF6925E526E}"/>
              </a:ext>
            </a:extLst>
          </p:cNvPr>
          <p:cNvSpPr/>
          <p:nvPr/>
        </p:nvSpPr>
        <p:spPr>
          <a:xfrm flipV="1">
            <a:off x="7484995" y="3229560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53CCB3-4706-9F6C-707B-689839189B92}"/>
              </a:ext>
            </a:extLst>
          </p:cNvPr>
          <p:cNvSpPr/>
          <p:nvPr/>
        </p:nvSpPr>
        <p:spPr>
          <a:xfrm flipV="1">
            <a:off x="7484995" y="3586352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06D95-A37C-68AE-5277-155D2AC96024}"/>
              </a:ext>
            </a:extLst>
          </p:cNvPr>
          <p:cNvSpPr txBox="1"/>
          <p:nvPr/>
        </p:nvSpPr>
        <p:spPr>
          <a:xfrm>
            <a:off x="5113400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A94BCB-10C3-B6EB-FB45-7405C41BE95F}"/>
              </a:ext>
            </a:extLst>
          </p:cNvPr>
          <p:cNvSpPr txBox="1"/>
          <p:nvPr/>
        </p:nvSpPr>
        <p:spPr>
          <a:xfrm>
            <a:off x="4966808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8447DA-5B5D-4907-B6DD-FD383C24FE42}"/>
              </a:ext>
            </a:extLst>
          </p:cNvPr>
          <p:cNvSpPr txBox="1"/>
          <p:nvPr/>
        </p:nvSpPr>
        <p:spPr>
          <a:xfrm>
            <a:off x="6517797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3CD9C0-C2E4-C666-2467-868BA658F642}"/>
              </a:ext>
            </a:extLst>
          </p:cNvPr>
          <p:cNvSpPr txBox="1"/>
          <p:nvPr/>
        </p:nvSpPr>
        <p:spPr>
          <a:xfrm>
            <a:off x="6371205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4CA779-F569-E148-A5E3-F776A754489C}"/>
              </a:ext>
            </a:extLst>
          </p:cNvPr>
          <p:cNvSpPr txBox="1"/>
          <p:nvPr/>
        </p:nvSpPr>
        <p:spPr>
          <a:xfrm>
            <a:off x="7859749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791350-335C-E303-268B-1F9E247E29C8}"/>
              </a:ext>
            </a:extLst>
          </p:cNvPr>
          <p:cNvSpPr txBox="1"/>
          <p:nvPr/>
        </p:nvSpPr>
        <p:spPr>
          <a:xfrm>
            <a:off x="7695442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5F69C-DA8B-4F19-06FD-00D975D221F1}"/>
              </a:ext>
            </a:extLst>
          </p:cNvPr>
          <p:cNvSpPr txBox="1"/>
          <p:nvPr/>
        </p:nvSpPr>
        <p:spPr>
          <a:xfrm>
            <a:off x="4558848" y="5840259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아래로 내려주세요</a:t>
            </a:r>
            <a:endParaRPr lang="en-US" altLang="ko-KR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DFD91-125D-E00C-7AFC-8900AAB17838}"/>
              </a:ext>
            </a:extLst>
          </p:cNvPr>
          <p:cNvSpPr txBox="1"/>
          <p:nvPr/>
        </p:nvSpPr>
        <p:spPr>
          <a:xfrm rot="16200000">
            <a:off x="5774581" y="5992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80740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6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770388" y="1341310"/>
            <a:ext cx="2777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900" b="1" dirty="0" err="1"/>
              <a:t>엔초비</a:t>
            </a:r>
            <a:r>
              <a:rPr lang="ko-KR" altLang="en-US" sz="900" b="1" dirty="0"/>
              <a:t> 개발자를 소개합니다</a:t>
            </a:r>
            <a:r>
              <a:rPr lang="en-US" altLang="ko-KR" sz="900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427D-589E-6E0D-028A-FF2DCE17D606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만든 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63958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E2F9CC-CBA8-3EA9-D75D-47FF6C12B557}"/>
              </a:ext>
            </a:extLst>
          </p:cNvPr>
          <p:cNvSpPr/>
          <p:nvPr/>
        </p:nvSpPr>
        <p:spPr>
          <a:xfrm>
            <a:off x="770388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308DA-5275-CECD-B766-A2AE094775D4}"/>
              </a:ext>
            </a:extLst>
          </p:cNvPr>
          <p:cNvSpPr txBox="1"/>
          <p:nvPr/>
        </p:nvSpPr>
        <p:spPr>
          <a:xfrm>
            <a:off x="63958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E24058-3950-A11A-F6CF-55A45FEF4888}"/>
              </a:ext>
            </a:extLst>
          </p:cNvPr>
          <p:cNvSpPr txBox="1"/>
          <p:nvPr/>
        </p:nvSpPr>
        <p:spPr>
          <a:xfrm>
            <a:off x="849574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FA6201C-AB63-2A11-EBB1-93747043BDD6}"/>
              </a:ext>
            </a:extLst>
          </p:cNvPr>
          <p:cNvSpPr/>
          <p:nvPr/>
        </p:nvSpPr>
        <p:spPr>
          <a:xfrm>
            <a:off x="216050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89B6-45AF-BF49-826D-DD1C74B89505}"/>
              </a:ext>
            </a:extLst>
          </p:cNvPr>
          <p:cNvSpPr txBox="1"/>
          <p:nvPr/>
        </p:nvSpPr>
        <p:spPr>
          <a:xfrm>
            <a:off x="2029700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D11E7-9547-27BF-E6B0-7489F541826D}"/>
              </a:ext>
            </a:extLst>
          </p:cNvPr>
          <p:cNvSpPr txBox="1"/>
          <p:nvPr/>
        </p:nvSpPr>
        <p:spPr>
          <a:xfrm>
            <a:off x="223969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0661B86-9F4C-B3E5-A855-45803A742AA3}"/>
              </a:ext>
            </a:extLst>
          </p:cNvPr>
          <p:cNvSpPr/>
          <p:nvPr/>
        </p:nvSpPr>
        <p:spPr>
          <a:xfrm>
            <a:off x="354764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0BB5E0-BBBF-E6CE-F05C-4D98589F8ACE}"/>
              </a:ext>
            </a:extLst>
          </p:cNvPr>
          <p:cNvSpPr txBox="1"/>
          <p:nvPr/>
        </p:nvSpPr>
        <p:spPr>
          <a:xfrm>
            <a:off x="3390682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92718-BEF0-63D2-FC91-DD2C493EFD39}"/>
              </a:ext>
            </a:extLst>
          </p:cNvPr>
          <p:cNvSpPr txBox="1"/>
          <p:nvPr/>
        </p:nvSpPr>
        <p:spPr>
          <a:xfrm>
            <a:off x="3577161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484ADA-CEEA-81CC-BA07-18A367CAAB5F}"/>
              </a:ext>
            </a:extLst>
          </p:cNvPr>
          <p:cNvSpPr txBox="1"/>
          <p:nvPr/>
        </p:nvSpPr>
        <p:spPr>
          <a:xfrm>
            <a:off x="84957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9BB38-CA0F-D5C0-CF17-7EADCDEC674E}"/>
              </a:ext>
            </a:extLst>
          </p:cNvPr>
          <p:cNvSpPr txBox="1"/>
          <p:nvPr/>
        </p:nvSpPr>
        <p:spPr>
          <a:xfrm>
            <a:off x="849574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9BE93-29C6-24D5-ACF5-E1B913E6EA00}"/>
              </a:ext>
            </a:extLst>
          </p:cNvPr>
          <p:cNvSpPr txBox="1"/>
          <p:nvPr/>
        </p:nvSpPr>
        <p:spPr>
          <a:xfrm>
            <a:off x="2261632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정확한 자세 습득</a:t>
            </a:r>
            <a:endParaRPr lang="en-US" altLang="ko-KR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467AF-300F-FE39-4123-C7DB11D73844}"/>
              </a:ext>
            </a:extLst>
          </p:cNvPr>
          <p:cNvSpPr txBox="1"/>
          <p:nvPr/>
        </p:nvSpPr>
        <p:spPr>
          <a:xfrm>
            <a:off x="2261632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사용자의 동기부여</a:t>
            </a:r>
            <a:endParaRPr lang="en-US" altLang="ko-KR" sz="7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74E438-F6B4-C623-C322-6B943923B3BA}"/>
              </a:ext>
            </a:extLst>
          </p:cNvPr>
          <p:cNvSpPr txBox="1"/>
          <p:nvPr/>
        </p:nvSpPr>
        <p:spPr>
          <a:xfrm>
            <a:off x="3613179" y="3009152"/>
            <a:ext cx="16910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Open Pose</a:t>
            </a:r>
            <a:r>
              <a:rPr lang="ko-KR" altLang="en-US" sz="700" b="1" dirty="0"/>
              <a:t>를 활용한</a:t>
            </a:r>
            <a:r>
              <a:rPr lang="en-US" altLang="ko-KR" sz="700" b="1" dirty="0"/>
              <a:t> AI  </a:t>
            </a:r>
            <a:r>
              <a:rPr lang="ko-KR" altLang="en-US" sz="700" b="1" dirty="0"/>
              <a:t>코칭  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7E038B-5B8B-5DA2-12B3-C4CFC0B5012C}"/>
              </a:ext>
            </a:extLst>
          </p:cNvPr>
          <p:cNvSpPr txBox="1"/>
          <p:nvPr/>
        </p:nvSpPr>
        <p:spPr>
          <a:xfrm>
            <a:off x="3628222" y="3386297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사용자간의</a:t>
            </a:r>
            <a:r>
              <a:rPr lang="ko-KR" altLang="en-US" sz="700" b="1" dirty="0"/>
              <a:t> 운동 경쟁</a:t>
            </a:r>
            <a:endParaRPr lang="en-US" altLang="ko-KR" sz="7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F06590-D70A-59F9-0533-F88F8D96BB79}"/>
              </a:ext>
            </a:extLst>
          </p:cNvPr>
          <p:cNvSpPr/>
          <p:nvPr/>
        </p:nvSpPr>
        <p:spPr>
          <a:xfrm flipV="1">
            <a:off x="95746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053262-4801-5D6D-D3B9-2C46A9FF1691}"/>
              </a:ext>
            </a:extLst>
          </p:cNvPr>
          <p:cNvSpPr/>
          <p:nvPr/>
        </p:nvSpPr>
        <p:spPr>
          <a:xfrm flipV="1">
            <a:off x="95746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FF264D-A625-EDBD-8445-23E7F13341D9}"/>
              </a:ext>
            </a:extLst>
          </p:cNvPr>
          <p:cNvSpPr/>
          <p:nvPr/>
        </p:nvSpPr>
        <p:spPr>
          <a:xfrm flipV="1">
            <a:off x="235987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347D288-731E-C61D-E317-3A64AB315DA7}"/>
              </a:ext>
            </a:extLst>
          </p:cNvPr>
          <p:cNvSpPr/>
          <p:nvPr/>
        </p:nvSpPr>
        <p:spPr>
          <a:xfrm flipV="1">
            <a:off x="235987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AF7214-8C41-50C9-85E2-1CF6925E526E}"/>
              </a:ext>
            </a:extLst>
          </p:cNvPr>
          <p:cNvSpPr/>
          <p:nvPr/>
        </p:nvSpPr>
        <p:spPr>
          <a:xfrm flipV="1">
            <a:off x="3696535" y="3229560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53CCB3-4706-9F6C-707B-689839189B92}"/>
              </a:ext>
            </a:extLst>
          </p:cNvPr>
          <p:cNvSpPr/>
          <p:nvPr/>
        </p:nvSpPr>
        <p:spPr>
          <a:xfrm flipV="1">
            <a:off x="3696535" y="3586352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06D95-A37C-68AE-5277-155D2AC96024}"/>
              </a:ext>
            </a:extLst>
          </p:cNvPr>
          <p:cNvSpPr txBox="1"/>
          <p:nvPr/>
        </p:nvSpPr>
        <p:spPr>
          <a:xfrm>
            <a:off x="1324940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A94BCB-10C3-B6EB-FB45-7405C41BE95F}"/>
              </a:ext>
            </a:extLst>
          </p:cNvPr>
          <p:cNvSpPr txBox="1"/>
          <p:nvPr/>
        </p:nvSpPr>
        <p:spPr>
          <a:xfrm>
            <a:off x="1178348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8447DA-5B5D-4907-B6DD-FD383C24FE42}"/>
              </a:ext>
            </a:extLst>
          </p:cNvPr>
          <p:cNvSpPr txBox="1"/>
          <p:nvPr/>
        </p:nvSpPr>
        <p:spPr>
          <a:xfrm>
            <a:off x="2729337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3CD9C0-C2E4-C666-2467-868BA658F642}"/>
              </a:ext>
            </a:extLst>
          </p:cNvPr>
          <p:cNvSpPr txBox="1"/>
          <p:nvPr/>
        </p:nvSpPr>
        <p:spPr>
          <a:xfrm>
            <a:off x="2582745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4CA779-F569-E148-A5E3-F776A754489C}"/>
              </a:ext>
            </a:extLst>
          </p:cNvPr>
          <p:cNvSpPr txBox="1"/>
          <p:nvPr/>
        </p:nvSpPr>
        <p:spPr>
          <a:xfrm>
            <a:off x="4071289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791350-335C-E303-268B-1F9E247E29C8}"/>
              </a:ext>
            </a:extLst>
          </p:cNvPr>
          <p:cNvSpPr txBox="1"/>
          <p:nvPr/>
        </p:nvSpPr>
        <p:spPr>
          <a:xfrm>
            <a:off x="3906982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5F69C-DA8B-4F19-06FD-00D975D221F1}"/>
              </a:ext>
            </a:extLst>
          </p:cNvPr>
          <p:cNvSpPr txBox="1"/>
          <p:nvPr/>
        </p:nvSpPr>
        <p:spPr>
          <a:xfrm>
            <a:off x="770388" y="5840259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아래로 내려주세요</a:t>
            </a:r>
            <a:endParaRPr lang="en-US" altLang="ko-KR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DFD91-125D-E00C-7AFC-8900AAB17838}"/>
              </a:ext>
            </a:extLst>
          </p:cNvPr>
          <p:cNvSpPr txBox="1"/>
          <p:nvPr/>
        </p:nvSpPr>
        <p:spPr>
          <a:xfrm rot="16200000">
            <a:off x="1986121" y="5992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C9BC02-319F-1B36-C455-8EC1986AB3B4}"/>
              </a:ext>
            </a:extLst>
          </p:cNvPr>
          <p:cNvSpPr/>
          <p:nvPr/>
        </p:nvSpPr>
        <p:spPr>
          <a:xfrm>
            <a:off x="3995151" y="1665211"/>
            <a:ext cx="262117" cy="4465357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CB57A-4CE0-3F43-EDE3-865E29966F2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2E81-14D4-6F9A-8EA7-4728CE96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1104875"/>
            <a:ext cx="515665" cy="664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00A563-E2C1-5744-DA5E-FC5DB4EFE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1863824"/>
            <a:ext cx="515665" cy="6648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88EC61-B146-C850-4884-6D575996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2701149"/>
            <a:ext cx="515665" cy="664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406D7-B87A-7394-BE22-8C7A994E07E3}"/>
              </a:ext>
            </a:extLst>
          </p:cNvPr>
          <p:cNvSpPr txBox="1"/>
          <p:nvPr/>
        </p:nvSpPr>
        <p:spPr>
          <a:xfrm>
            <a:off x="5013092" y="116677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1EECE-2BF9-E0F3-289B-D97CB003AACF}"/>
              </a:ext>
            </a:extLst>
          </p:cNvPr>
          <p:cNvSpPr txBox="1"/>
          <p:nvPr/>
        </p:nvSpPr>
        <p:spPr>
          <a:xfrm>
            <a:off x="5013092" y="153002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EB955-2A94-41BE-7033-8B8DD8BFCE79}"/>
              </a:ext>
            </a:extLst>
          </p:cNvPr>
          <p:cNvSpPr txBox="1"/>
          <p:nvPr/>
        </p:nvSpPr>
        <p:spPr>
          <a:xfrm>
            <a:off x="5013092" y="133085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기술스택</a:t>
            </a:r>
            <a:endParaRPr lang="ko-KR" altLang="en-US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056D3C-F90B-1496-AE60-F820E8C842BD}"/>
              </a:ext>
            </a:extLst>
          </p:cNvPr>
          <p:cNvSpPr txBox="1"/>
          <p:nvPr/>
        </p:nvSpPr>
        <p:spPr>
          <a:xfrm>
            <a:off x="5013092" y="193629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9D91BF-6ED0-AB55-975E-9C67112A043C}"/>
              </a:ext>
            </a:extLst>
          </p:cNvPr>
          <p:cNvSpPr txBox="1"/>
          <p:nvPr/>
        </p:nvSpPr>
        <p:spPr>
          <a:xfrm>
            <a:off x="5013092" y="229954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2234BE-1191-F70B-9F2F-3FC13D09D51F}"/>
              </a:ext>
            </a:extLst>
          </p:cNvPr>
          <p:cNvSpPr txBox="1"/>
          <p:nvPr/>
        </p:nvSpPr>
        <p:spPr>
          <a:xfrm>
            <a:off x="5013092" y="21003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기술스택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A6D690-8104-7410-73FC-729D7E20F303}"/>
              </a:ext>
            </a:extLst>
          </p:cNvPr>
          <p:cNvSpPr txBox="1"/>
          <p:nvPr/>
        </p:nvSpPr>
        <p:spPr>
          <a:xfrm>
            <a:off x="5013092" y="274367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234B27-C542-54B5-8DAB-F1C87303A940}"/>
              </a:ext>
            </a:extLst>
          </p:cNvPr>
          <p:cNvSpPr txBox="1"/>
          <p:nvPr/>
        </p:nvSpPr>
        <p:spPr>
          <a:xfrm>
            <a:off x="5013092" y="310692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ACBA14-057D-C6D7-3D41-6C6D40C1111D}"/>
              </a:ext>
            </a:extLst>
          </p:cNvPr>
          <p:cNvSpPr txBox="1"/>
          <p:nvPr/>
        </p:nvSpPr>
        <p:spPr>
          <a:xfrm>
            <a:off x="5013092" y="29077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기술스택</a:t>
            </a:r>
            <a:endParaRPr lang="ko-KR" altLang="en-US" sz="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64FF88-2C04-C93E-EDD1-76DE66D8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3507979"/>
            <a:ext cx="515665" cy="6648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AE9FCE-4588-258C-D4F8-9B713C60E5EB}"/>
              </a:ext>
            </a:extLst>
          </p:cNvPr>
          <p:cNvSpPr txBox="1"/>
          <p:nvPr/>
        </p:nvSpPr>
        <p:spPr>
          <a:xfrm>
            <a:off x="5013092" y="35505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F9475-B69B-66A0-2587-B9CF60C3C9CB}"/>
              </a:ext>
            </a:extLst>
          </p:cNvPr>
          <p:cNvSpPr txBox="1"/>
          <p:nvPr/>
        </p:nvSpPr>
        <p:spPr>
          <a:xfrm>
            <a:off x="5013092" y="391375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C3B476-00E9-E870-8BED-465B890291C4}"/>
              </a:ext>
            </a:extLst>
          </p:cNvPr>
          <p:cNvSpPr txBox="1"/>
          <p:nvPr/>
        </p:nvSpPr>
        <p:spPr>
          <a:xfrm>
            <a:off x="5013092" y="371458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기술스택</a:t>
            </a:r>
            <a:endParaRPr lang="ko-KR" altLang="en-US" sz="8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74B6CF-D162-D636-E653-1A7C2B70A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4371761"/>
            <a:ext cx="515665" cy="66482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AD83965-2EEC-B2B4-22DB-56AB6B41571E}"/>
              </a:ext>
            </a:extLst>
          </p:cNvPr>
          <p:cNvSpPr txBox="1"/>
          <p:nvPr/>
        </p:nvSpPr>
        <p:spPr>
          <a:xfrm>
            <a:off x="5013092" y="441429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06E04B-D18B-E3E1-4093-F87BBFA3FA61}"/>
              </a:ext>
            </a:extLst>
          </p:cNvPr>
          <p:cNvSpPr txBox="1"/>
          <p:nvPr/>
        </p:nvSpPr>
        <p:spPr>
          <a:xfrm>
            <a:off x="5013092" y="477753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BF3408-1EFB-1EB6-6955-7237F90F49B8}"/>
              </a:ext>
            </a:extLst>
          </p:cNvPr>
          <p:cNvSpPr txBox="1"/>
          <p:nvPr/>
        </p:nvSpPr>
        <p:spPr>
          <a:xfrm>
            <a:off x="5013092" y="4578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기술스택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519617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184A7-50E9-B59A-C38E-8F68AC7881CA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DF8BF-2302-381F-D9D2-0BD544F12A06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86ED26-254F-675B-E51C-F136BA4A7CAB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7" name="그래픽 6" descr="보디빌더  윤곽선">
            <a:extLst>
              <a:ext uri="{FF2B5EF4-FFF2-40B4-BE49-F238E27FC236}">
                <a16:creationId xmlns:a16="http://schemas.microsoft.com/office/drawing/2014/main" id="{72771D3C-1763-A3EA-ACCD-8A73A129E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613636-6149-38FD-6A25-BD0E59391E1D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9" name="그래픽 8" descr="남자와 여자 윤곽선">
            <a:extLst>
              <a:ext uri="{FF2B5EF4-FFF2-40B4-BE49-F238E27FC236}">
                <a16:creationId xmlns:a16="http://schemas.microsoft.com/office/drawing/2014/main" id="{5F77A4F0-256B-B316-243C-0A32A8F58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23" name="그래픽 22" descr="종 윤곽선">
            <a:extLst>
              <a:ext uri="{FF2B5EF4-FFF2-40B4-BE49-F238E27FC236}">
                <a16:creationId xmlns:a16="http://schemas.microsoft.com/office/drawing/2014/main" id="{AEF80988-C799-0EE6-A19D-425CBA854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6CABB0C-E533-2012-BF5E-03443D62E26D}"/>
              </a:ext>
            </a:extLst>
          </p:cNvPr>
          <p:cNvSpPr txBox="1"/>
          <p:nvPr/>
        </p:nvSpPr>
        <p:spPr>
          <a:xfrm>
            <a:off x="529736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E143B7-5A89-7686-D5ED-A5CB25471230}"/>
              </a:ext>
            </a:extLst>
          </p:cNvPr>
          <p:cNvSpPr txBox="1"/>
          <p:nvPr/>
        </p:nvSpPr>
        <p:spPr>
          <a:xfrm>
            <a:off x="4237777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BD2397A-C965-926F-F0EC-22CC5E15FB56}"/>
              </a:ext>
            </a:extLst>
          </p:cNvPr>
          <p:cNvCxnSpPr/>
          <p:nvPr/>
        </p:nvCxnSpPr>
        <p:spPr>
          <a:xfrm>
            <a:off x="4264951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6216EB5E-5425-E5D9-4E22-19FD7FD6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98" y="671642"/>
            <a:ext cx="876300" cy="520700"/>
          </a:xfrm>
          <a:prstGeom prst="rect">
            <a:avLst/>
          </a:prstGeom>
        </p:spPr>
      </p:pic>
      <p:pic>
        <p:nvPicPr>
          <p:cNvPr id="59" name="그래픽 58" descr="보디빌더  윤곽선">
            <a:extLst>
              <a:ext uri="{FF2B5EF4-FFF2-40B4-BE49-F238E27FC236}">
                <a16:creationId xmlns:a16="http://schemas.microsoft.com/office/drawing/2014/main" id="{25D5134B-43BA-F607-00B0-080DE742E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2299" y="5826984"/>
            <a:ext cx="311151" cy="311151"/>
          </a:xfrm>
          <a:prstGeom prst="rect">
            <a:avLst/>
          </a:prstGeom>
        </p:spPr>
      </p:pic>
      <p:pic>
        <p:nvPicPr>
          <p:cNvPr id="60" name="그래픽 59" descr="남자와 여자 윤곽선">
            <a:extLst>
              <a:ext uri="{FF2B5EF4-FFF2-40B4-BE49-F238E27FC236}">
                <a16:creationId xmlns:a16="http://schemas.microsoft.com/office/drawing/2014/main" id="{560E1470-48B7-7B5D-823E-27EC186EB5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6042" y="5848100"/>
            <a:ext cx="311150" cy="31115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407294-8B7E-4482-3113-57B8D97E602B}"/>
              </a:ext>
            </a:extLst>
          </p:cNvPr>
          <p:cNvGrpSpPr/>
          <p:nvPr/>
        </p:nvGrpSpPr>
        <p:grpSpPr>
          <a:xfrm>
            <a:off x="4742155" y="1452789"/>
            <a:ext cx="2243887" cy="247348"/>
            <a:chOff x="1193334" y="4859476"/>
            <a:chExt cx="3150690" cy="34730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2B70A21-E093-36AD-4169-D5A59E4AAE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EC02F0-5422-4FDB-75A2-7D2C32EF3371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CFA335D-BB7E-2A91-D99B-83B3ACA8CF7D}"/>
              </a:ext>
            </a:extLst>
          </p:cNvPr>
          <p:cNvGrpSpPr/>
          <p:nvPr/>
        </p:nvGrpSpPr>
        <p:grpSpPr>
          <a:xfrm>
            <a:off x="4742155" y="1776518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D2BC97E-FF9C-CCC2-7831-6BFC0179CBF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E7ABE1-4139-D234-B88A-A1764AD56E08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07DE9D-8848-D796-AB9B-C89EFDB09F2C}"/>
              </a:ext>
            </a:extLst>
          </p:cNvPr>
          <p:cNvGrpSpPr/>
          <p:nvPr/>
        </p:nvGrpSpPr>
        <p:grpSpPr>
          <a:xfrm>
            <a:off x="4742155" y="2112232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0422560-7AE5-0513-53CA-E871D82A766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7FD4717-2680-EA21-5C54-1D8DAD32E3F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C0F6F91-99E4-316E-1CD0-8757377D41B6}"/>
              </a:ext>
            </a:extLst>
          </p:cNvPr>
          <p:cNvGrpSpPr/>
          <p:nvPr/>
        </p:nvGrpSpPr>
        <p:grpSpPr>
          <a:xfrm>
            <a:off x="4742155" y="2434234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18B717D-A9C4-4135-2481-5F7E4B615534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A3EBEC-E4C6-2B41-4A46-FE9AFF3290E8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73" name="그래픽 72" descr="종 윤곽선">
            <a:extLst>
              <a:ext uri="{FF2B5EF4-FFF2-40B4-BE49-F238E27FC236}">
                <a16:creationId xmlns:a16="http://schemas.microsoft.com/office/drawing/2014/main" id="{11DF301B-F6D6-AA78-3F81-36A172CD3B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3075" y="5835634"/>
            <a:ext cx="311150" cy="31115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B9C7BB3-FA15-724D-F332-3E6D60974D63}"/>
              </a:ext>
            </a:extLst>
          </p:cNvPr>
          <p:cNvSpPr txBox="1"/>
          <p:nvPr/>
        </p:nvSpPr>
        <p:spPr>
          <a:xfrm>
            <a:off x="6545397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F99EE8-C400-ACC8-DC54-303FEF9D05C0}"/>
              </a:ext>
            </a:extLst>
          </p:cNvPr>
          <p:cNvSpPr/>
          <p:nvPr/>
        </p:nvSpPr>
        <p:spPr>
          <a:xfrm>
            <a:off x="4260777" y="641765"/>
            <a:ext cx="3351392" cy="58053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22885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C6D32B1-A87A-F633-65B0-1D4EC820A610}"/>
              </a:ext>
            </a:extLst>
          </p:cNvPr>
          <p:cNvSpPr/>
          <p:nvPr/>
        </p:nvSpPr>
        <p:spPr>
          <a:xfrm>
            <a:off x="4622240" y="2080928"/>
            <a:ext cx="2674952" cy="1786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652D50-E0D7-C781-2052-E6966C2F090F}"/>
              </a:ext>
            </a:extLst>
          </p:cNvPr>
          <p:cNvSpPr txBox="1"/>
          <p:nvPr/>
        </p:nvSpPr>
        <p:spPr>
          <a:xfrm>
            <a:off x="5427496" y="2582012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로그아웃할까요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FAE18BC-6440-6C1B-5D9F-D40AC07D6FB8}"/>
              </a:ext>
            </a:extLst>
          </p:cNvPr>
          <p:cNvGrpSpPr/>
          <p:nvPr/>
        </p:nvGrpSpPr>
        <p:grpSpPr>
          <a:xfrm>
            <a:off x="4748505" y="3260364"/>
            <a:ext cx="1146225" cy="247348"/>
            <a:chOff x="1193334" y="4859476"/>
            <a:chExt cx="3150690" cy="347306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E0865D18-964D-C850-D5D9-7F045406963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D42F93-181D-0A0F-8A9C-823CB2F3B2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 네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F9E2DD4-DB38-237A-D35C-E3BD6A4F0897}"/>
              </a:ext>
            </a:extLst>
          </p:cNvPr>
          <p:cNvGrpSpPr/>
          <p:nvPr/>
        </p:nvGrpSpPr>
        <p:grpSpPr>
          <a:xfrm>
            <a:off x="5990122" y="3260364"/>
            <a:ext cx="1146225" cy="247348"/>
            <a:chOff x="1193334" y="4859476"/>
            <a:chExt cx="3150690" cy="347306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A6DFCC6-AF63-797B-10F9-FEA1CDB2536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06B485-4C29-C34A-DD87-97D65BBBB5E8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아니요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60F3696-645C-AAB8-317B-658D2B731FB4}"/>
              </a:ext>
            </a:extLst>
          </p:cNvPr>
          <p:cNvSpPr txBox="1"/>
          <p:nvPr/>
        </p:nvSpPr>
        <p:spPr>
          <a:xfrm>
            <a:off x="639583" y="313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11A665-D5D5-65BA-0C98-544EA3A7CD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549FF-6096-D0EA-422B-83A56AF9D5CC}"/>
              </a:ext>
            </a:extLst>
          </p:cNvPr>
          <p:cNvSpPr txBox="1"/>
          <p:nvPr/>
        </p:nvSpPr>
        <p:spPr>
          <a:xfrm>
            <a:off x="4371191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45163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184A7-50E9-B59A-C38E-8F68AC7881CA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DF8BF-2302-381F-D9D2-0BD544F12A06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86ED26-254F-675B-E51C-F136BA4A7CAB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7" name="그래픽 6" descr="보디빌더  윤곽선">
            <a:extLst>
              <a:ext uri="{FF2B5EF4-FFF2-40B4-BE49-F238E27FC236}">
                <a16:creationId xmlns:a16="http://schemas.microsoft.com/office/drawing/2014/main" id="{72771D3C-1763-A3EA-ACCD-8A73A129E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613636-6149-38FD-6A25-BD0E59391E1D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9" name="그래픽 8" descr="남자와 여자 윤곽선">
            <a:extLst>
              <a:ext uri="{FF2B5EF4-FFF2-40B4-BE49-F238E27FC236}">
                <a16:creationId xmlns:a16="http://schemas.microsoft.com/office/drawing/2014/main" id="{5F77A4F0-256B-B316-243C-0A32A8F58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23" name="그래픽 22" descr="종 윤곽선">
            <a:extLst>
              <a:ext uri="{FF2B5EF4-FFF2-40B4-BE49-F238E27FC236}">
                <a16:creationId xmlns:a16="http://schemas.microsoft.com/office/drawing/2014/main" id="{AEF80988-C799-0EE6-A19D-425CBA854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582012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9DD3CB-770B-9C99-D361-544D6C6221A8}"/>
              </a:ext>
            </a:extLst>
          </p:cNvPr>
          <p:cNvSpPr txBox="1"/>
          <p:nvPr/>
        </p:nvSpPr>
        <p:spPr>
          <a:xfrm>
            <a:off x="4617934" y="1314853"/>
            <a:ext cx="2208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정말</a:t>
            </a:r>
            <a:endParaRPr lang="en-US" altLang="ko-KR" sz="1400" b="1" dirty="0"/>
          </a:p>
          <a:p>
            <a:r>
              <a:rPr lang="ko-KR" altLang="en-US" sz="1400" b="1" dirty="0" err="1"/>
              <a:t>탈퇴하실려구요</a:t>
            </a:r>
            <a:r>
              <a:rPr lang="en-US" altLang="ko-KR" sz="1400" b="1" dirty="0"/>
              <a:t>…?</a:t>
            </a:r>
          </a:p>
          <a:p>
            <a:r>
              <a:rPr lang="ko-KR" altLang="en-US" sz="1400" b="1" dirty="0"/>
              <a:t>근손실을 생각해봐요</a:t>
            </a:r>
            <a:endParaRPr lang="en-US" altLang="ko-KR" sz="1400" b="1" dirty="0"/>
          </a:p>
          <a:p>
            <a:r>
              <a:rPr lang="ko-KR" altLang="en-US" sz="1400" b="1" dirty="0"/>
              <a:t>너무</a:t>
            </a:r>
            <a:r>
              <a:rPr lang="en-US" altLang="ko-KR" sz="1400" b="1" dirty="0"/>
              <a:t>… </a:t>
            </a:r>
            <a:r>
              <a:rPr lang="ko-KR" altLang="en-US" sz="1400" b="1" dirty="0"/>
              <a:t>슬프지 않나요</a:t>
            </a:r>
            <a:r>
              <a:rPr lang="en-US" altLang="ko-KR" sz="1400" b="1" dirty="0"/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7B5187-9031-9973-FE5A-486E515ABF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0779" y="2582012"/>
            <a:ext cx="976447" cy="125889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731C0F7-F919-C172-EA9B-70B1441C9B5E}"/>
              </a:ext>
            </a:extLst>
          </p:cNvPr>
          <p:cNvCxnSpPr/>
          <p:nvPr/>
        </p:nvCxnSpPr>
        <p:spPr>
          <a:xfrm>
            <a:off x="5885352" y="2917031"/>
            <a:ext cx="0" cy="2222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D58830A-AFC9-28B7-233A-78DF689451E5}"/>
              </a:ext>
            </a:extLst>
          </p:cNvPr>
          <p:cNvGrpSpPr/>
          <p:nvPr/>
        </p:nvGrpSpPr>
        <p:grpSpPr>
          <a:xfrm>
            <a:off x="4617934" y="4896673"/>
            <a:ext cx="2621066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BE5B0B-EDEE-C777-CD8B-FF2D0BE7622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47624-688D-7E24-8E4A-BFF9C596B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돌아가기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9BE8FB-2214-A528-5CA0-E6DB8DB3BD84}"/>
              </a:ext>
            </a:extLst>
          </p:cNvPr>
          <p:cNvSpPr txBox="1"/>
          <p:nvPr/>
        </p:nvSpPr>
        <p:spPr>
          <a:xfrm>
            <a:off x="5099149" y="5240140"/>
            <a:ext cx="1674647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그래도 탈퇴하기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311D96-5FD4-2B26-944A-F9D09233D680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서비스 탈퇴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B8468-D9DE-98B6-C317-74774F1BD22C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BCA933-14CD-38F6-6281-4F7E8104BACD}"/>
              </a:ext>
            </a:extLst>
          </p:cNvPr>
          <p:cNvSpPr txBox="1"/>
          <p:nvPr/>
        </p:nvSpPr>
        <p:spPr>
          <a:xfrm>
            <a:off x="4425824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4309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점수 통계</a:t>
            </a:r>
            <a:r>
              <a:rPr lang="en-US" altLang="ko-KR" b="1" dirty="0"/>
              <a:t> </a:t>
            </a:r>
            <a:r>
              <a:rPr lang="ko-KR" altLang="en-US" b="1" dirty="0"/>
              <a:t>자동화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3886324" y="3182779"/>
            <a:ext cx="381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점수 통계 자동화 프로세스를 어떻게 진행할 지 적는 구간 입니다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(</a:t>
            </a:r>
            <a:r>
              <a:rPr lang="ko-KR" altLang="en-US" sz="1000" b="1" dirty="0" err="1"/>
              <a:t>아키텍쳐</a:t>
            </a:r>
            <a:r>
              <a:rPr lang="en-US" altLang="ko-KR" sz="1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67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운동 점수 측정 기준 및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3764404" y="3182779"/>
            <a:ext cx="4382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운동 점수 측정 기준 및 프로세스를 어떻게 진행 할 것인지 적는 구간입니다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(</a:t>
            </a:r>
            <a:r>
              <a:rPr lang="ko-KR" altLang="en-US" sz="1000" b="1" dirty="0" err="1"/>
              <a:t>아키텍쳐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40743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9C29277-F271-B9EB-48DE-F0BC7E74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25741"/>
              </p:ext>
            </p:extLst>
          </p:nvPr>
        </p:nvGraphicFramePr>
        <p:xfrm>
          <a:off x="2744552" y="1401684"/>
          <a:ext cx="8027460" cy="511581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5492">
                  <a:extLst>
                    <a:ext uri="{9D8B030D-6E8A-4147-A177-3AD203B41FA5}">
                      <a16:colId xmlns:a16="http://schemas.microsoft.com/office/drawing/2014/main" val="4252561811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4010794189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571865268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2771200197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313241941"/>
                    </a:ext>
                  </a:extLst>
                </a:gridCol>
              </a:tblGrid>
              <a:tr h="346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뼈다귀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0 )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멸치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1 )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/>
                        <a:t>황새치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2 )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고등어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3 )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4 )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52496"/>
                  </a:ext>
                </a:extLst>
              </a:tr>
              <a:tr h="1469471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5950"/>
                  </a:ext>
                </a:extLst>
              </a:tr>
              <a:tr h="356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약골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사냥꾼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마법사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935174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X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 - </a:t>
                      </a:r>
                      <a:r>
                        <a:rPr lang="ko-KR" altLang="en-US" sz="1000" b="0" dirty="0"/>
                        <a:t>머리띠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작살</a:t>
                      </a:r>
                      <a:endParaRPr lang="en-US" altLang="ko-K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나비넥타이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 10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항아리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25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왕관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의자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31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신하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22384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초기 상태</a:t>
                      </a:r>
                      <a:r>
                        <a:rPr lang="en-US" altLang="ko-KR" sz="1000" b="0" dirty="0"/>
                        <a:t>)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 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5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22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일주일에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번까지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진행 완료하면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자동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lv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120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150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180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210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006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4247" y="440730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(LV </a:t>
            </a:r>
            <a:r>
              <a:rPr lang="ko-KR" altLang="en-US" b="1" dirty="0"/>
              <a:t>기준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ECA7C-DF17-00B4-B6E1-55CDFEF8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10" y="1942704"/>
            <a:ext cx="544322" cy="10706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7C415B-2810-9EC1-83AB-A00D050B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15" y="1942704"/>
            <a:ext cx="535305" cy="1070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AD1529-66B1-0BB5-50E6-9BA54E69E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87" y="1942704"/>
            <a:ext cx="514390" cy="1070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B9FAC0-C3B7-C0BC-A736-7BA7F0139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137" y="1942704"/>
            <a:ext cx="988343" cy="9883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FB90B-9F55-58FC-A3DD-994ACC514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140" y="1942705"/>
            <a:ext cx="602389" cy="10706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186F7C-8D9A-DAAB-5A7E-1B47D3BFF602}"/>
              </a:ext>
            </a:extLst>
          </p:cNvPr>
          <p:cNvSpPr txBox="1"/>
          <p:nvPr/>
        </p:nvSpPr>
        <p:spPr>
          <a:xfrm>
            <a:off x="364247" y="822208"/>
            <a:ext cx="5900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운동 여부에 따라 쿠폰을 받을 수 있으며 해당 쿠폰 </a:t>
            </a:r>
            <a:r>
              <a:rPr lang="en-US" altLang="ko-KR" sz="1100" dirty="0"/>
              <a:t>1</a:t>
            </a:r>
            <a:r>
              <a:rPr lang="ko-KR" altLang="en-US" sz="1100" dirty="0"/>
              <a:t>개 당 </a:t>
            </a:r>
            <a:r>
              <a:rPr lang="en-US" altLang="ko-KR" sz="1100" dirty="0"/>
              <a:t>1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프로틴</a:t>
            </a:r>
            <a:r>
              <a:rPr lang="en-US" altLang="ko-KR" sz="1100" dirty="0"/>
              <a:t>(</a:t>
            </a:r>
            <a:r>
              <a:rPr lang="ko-KR" altLang="en-US" sz="1100" dirty="0"/>
              <a:t>경험치</a:t>
            </a:r>
            <a:r>
              <a:rPr lang="en-US" altLang="ko-KR" sz="1100" dirty="0"/>
              <a:t>)</a:t>
            </a:r>
            <a:r>
              <a:rPr lang="ko-KR" altLang="en-US" sz="1100" dirty="0"/>
              <a:t>를 얻을 수 있다</a:t>
            </a:r>
            <a:r>
              <a:rPr lang="en-US" altLang="ko-KR" sz="11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D77AEE-B078-5257-9C0D-A4EACA5E2BC4}"/>
              </a:ext>
            </a:extLst>
          </p:cNvPr>
          <p:cNvSpPr txBox="1"/>
          <p:nvPr/>
        </p:nvSpPr>
        <p:spPr>
          <a:xfrm>
            <a:off x="1320210" y="14466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종류</a:t>
            </a:r>
            <a:endParaRPr lang="en-US" altLang="ko-KR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048327-3F1A-33DB-36F5-5B9FD1173F3F}"/>
              </a:ext>
            </a:extLst>
          </p:cNvPr>
          <p:cNvSpPr txBox="1"/>
          <p:nvPr/>
        </p:nvSpPr>
        <p:spPr>
          <a:xfrm>
            <a:off x="832897" y="23472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사용 이미지</a:t>
            </a:r>
            <a:endParaRPr lang="en-US" altLang="ko-KR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74E2E7-C8DD-08E7-647F-507E6F80A54E}"/>
              </a:ext>
            </a:extLst>
          </p:cNvPr>
          <p:cNvSpPr txBox="1"/>
          <p:nvPr/>
        </p:nvSpPr>
        <p:spPr>
          <a:xfrm>
            <a:off x="236580" y="3841298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레벨에 따른 중간 물품</a:t>
            </a:r>
            <a:endParaRPr lang="en-US" altLang="ko-KR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C8A6F-9142-7C22-BA06-49CB6C2F353F}"/>
              </a:ext>
            </a:extLst>
          </p:cNvPr>
          <p:cNvSpPr txBox="1"/>
          <p:nvPr/>
        </p:nvSpPr>
        <p:spPr>
          <a:xfrm>
            <a:off x="1006021" y="482244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달성 조건</a:t>
            </a:r>
            <a:endParaRPr lang="en-US" altLang="ko-KR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FF8233-2E7C-8559-1E80-44504550072C}"/>
              </a:ext>
            </a:extLst>
          </p:cNvPr>
          <p:cNvSpPr txBox="1"/>
          <p:nvPr/>
        </p:nvSpPr>
        <p:spPr>
          <a:xfrm>
            <a:off x="659772" y="5899527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티켓 획득 조건</a:t>
            </a:r>
            <a:endParaRPr lang="en-US" altLang="ko-KR" sz="11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46DC95-3238-28FC-967B-128B32876BA3}"/>
              </a:ext>
            </a:extLst>
          </p:cNvPr>
          <p:cNvSpPr/>
          <p:nvPr/>
        </p:nvSpPr>
        <p:spPr>
          <a:xfrm>
            <a:off x="1787005" y="1524184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64F537A-5016-0CFE-99C3-A74A4A715113}"/>
              </a:ext>
            </a:extLst>
          </p:cNvPr>
          <p:cNvCxnSpPr>
            <a:stCxn id="32" idx="6"/>
          </p:cNvCxnSpPr>
          <p:nvPr/>
        </p:nvCxnSpPr>
        <p:spPr>
          <a:xfrm>
            <a:off x="1849373" y="1555368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8067C92-4964-1E48-64F4-027118615DC5}"/>
              </a:ext>
            </a:extLst>
          </p:cNvPr>
          <p:cNvSpPr/>
          <p:nvPr/>
        </p:nvSpPr>
        <p:spPr>
          <a:xfrm>
            <a:off x="1787005" y="2437286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ED10311-7187-6978-07F6-8AC09C0C0995}"/>
              </a:ext>
            </a:extLst>
          </p:cNvPr>
          <p:cNvCxnSpPr>
            <a:stCxn id="35" idx="6"/>
          </p:cNvCxnSpPr>
          <p:nvPr/>
        </p:nvCxnSpPr>
        <p:spPr>
          <a:xfrm>
            <a:off x="1849373" y="2468470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B7A9BFB5-4FB1-4860-5BE0-756E686C50AE}"/>
              </a:ext>
            </a:extLst>
          </p:cNvPr>
          <p:cNvSpPr/>
          <p:nvPr/>
        </p:nvSpPr>
        <p:spPr>
          <a:xfrm>
            <a:off x="1787005" y="3940773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61E878-7455-1984-AE4D-DD4F5368460C}"/>
              </a:ext>
            </a:extLst>
          </p:cNvPr>
          <p:cNvCxnSpPr>
            <a:stCxn id="37" idx="6"/>
          </p:cNvCxnSpPr>
          <p:nvPr/>
        </p:nvCxnSpPr>
        <p:spPr>
          <a:xfrm>
            <a:off x="1849373" y="3971957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015BA50-5A52-4ED4-C11A-E1D20F44C047}"/>
              </a:ext>
            </a:extLst>
          </p:cNvPr>
          <p:cNvSpPr/>
          <p:nvPr/>
        </p:nvSpPr>
        <p:spPr>
          <a:xfrm>
            <a:off x="1787005" y="4921770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A1D507-2AD1-CEC5-D23B-9CAE1D6D84B3}"/>
              </a:ext>
            </a:extLst>
          </p:cNvPr>
          <p:cNvCxnSpPr>
            <a:stCxn id="39" idx="6"/>
          </p:cNvCxnSpPr>
          <p:nvPr/>
        </p:nvCxnSpPr>
        <p:spPr>
          <a:xfrm>
            <a:off x="1849373" y="4952954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88B52F7C-6C18-A91B-208D-7A259507D54A}"/>
              </a:ext>
            </a:extLst>
          </p:cNvPr>
          <p:cNvSpPr/>
          <p:nvPr/>
        </p:nvSpPr>
        <p:spPr>
          <a:xfrm>
            <a:off x="1787005" y="5971958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A23110C-AB99-74F0-941D-474EC2F4EEE5}"/>
              </a:ext>
            </a:extLst>
          </p:cNvPr>
          <p:cNvCxnSpPr>
            <a:stCxn id="41" idx="6"/>
          </p:cNvCxnSpPr>
          <p:nvPr/>
        </p:nvCxnSpPr>
        <p:spPr>
          <a:xfrm>
            <a:off x="1849373" y="6003142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B2E18B-9840-84DB-786B-391FA0829BD9}"/>
              </a:ext>
            </a:extLst>
          </p:cNvPr>
          <p:cNvSpPr txBox="1"/>
          <p:nvPr/>
        </p:nvSpPr>
        <p:spPr>
          <a:xfrm>
            <a:off x="801714" y="327128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캐릭터 컨셉</a:t>
            </a:r>
            <a:endParaRPr lang="en-US" altLang="ko-KR" sz="11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83E4BE-D71E-8353-3161-04B93F1370C6}"/>
              </a:ext>
            </a:extLst>
          </p:cNvPr>
          <p:cNvSpPr/>
          <p:nvPr/>
        </p:nvSpPr>
        <p:spPr>
          <a:xfrm>
            <a:off x="1787005" y="3370757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37">
            <a:extLst>
              <a:ext uri="{FF2B5EF4-FFF2-40B4-BE49-F238E27FC236}">
                <a16:creationId xmlns:a16="http://schemas.microsoft.com/office/drawing/2014/main" id="{868AAF1C-B237-A447-2F8F-BB870EA17B60}"/>
              </a:ext>
            </a:extLst>
          </p:cNvPr>
          <p:cNvCxnSpPr>
            <a:stCxn id="5" idx="6"/>
          </p:cNvCxnSpPr>
          <p:nvPr/>
        </p:nvCxnSpPr>
        <p:spPr>
          <a:xfrm>
            <a:off x="1849373" y="3401941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7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ore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(LV </a:t>
            </a:r>
            <a:r>
              <a:rPr lang="ko-KR" alt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기준</a:t>
            </a:r>
            <a:r>
              <a:rPr lang="en-US" altLang="ko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)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매일 </a:t>
            </a:r>
            <a:r>
              <a:rPr lang="en-US" altLang="ko-KR" sz="1100" dirty="0"/>
              <a:t>00</a:t>
            </a:r>
            <a:r>
              <a:rPr lang="ko-KR" altLang="en-US" sz="1100" dirty="0"/>
              <a:t>시 </a:t>
            </a:r>
            <a:r>
              <a:rPr lang="ko-KR" altLang="en-US" sz="1100" dirty="0" err="1"/>
              <a:t>프로틴의</a:t>
            </a:r>
            <a:r>
              <a:rPr lang="ko-KR" altLang="en-US" sz="1100" dirty="0"/>
              <a:t> 수에 따라 캐릭터를 반영한다</a:t>
            </a:r>
            <a:r>
              <a:rPr lang="en-US" altLang="ko-KR" sz="1100" dirty="0"/>
              <a:t>.</a:t>
            </a:r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14E0486E-0378-EA69-56E9-D79BC5FBE73E}"/>
              </a:ext>
            </a:extLst>
          </p:cNvPr>
          <p:cNvSpPr/>
          <p:nvPr/>
        </p:nvSpPr>
        <p:spPr>
          <a:xfrm>
            <a:off x="364246" y="1476348"/>
            <a:ext cx="4419466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3A56-6C44-D7EC-BA2A-F10F5EBE40A0}"/>
              </a:ext>
            </a:extLst>
          </p:cNvPr>
          <p:cNvSpPr txBox="1"/>
          <p:nvPr/>
        </p:nvSpPr>
        <p:spPr>
          <a:xfrm>
            <a:off x="1653683" y="1734239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CD7ABE87-8659-E2E8-0195-64A51D390269}"/>
              </a:ext>
            </a:extLst>
          </p:cNvPr>
          <p:cNvCxnSpPr>
            <a:cxnSpLocks/>
          </p:cNvCxnSpPr>
          <p:nvPr/>
        </p:nvCxnSpPr>
        <p:spPr>
          <a:xfrm flipH="1">
            <a:off x="2463592" y="1887232"/>
            <a:ext cx="282802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D9F32A-2664-6D34-A928-F7500578CB61}"/>
              </a:ext>
            </a:extLst>
          </p:cNvPr>
          <p:cNvSpPr txBox="1"/>
          <p:nvPr/>
        </p:nvSpPr>
        <p:spPr>
          <a:xfrm>
            <a:off x="5478052" y="1734239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오전 </a:t>
            </a:r>
            <a:r>
              <a:rPr kumimoji="1" lang="en-US" altLang="ko-Kore-KR" sz="1100" dirty="0">
                <a:solidFill>
                  <a:srgbClr val="FF0000"/>
                </a:solidFill>
              </a:rPr>
              <a:t>0</a:t>
            </a:r>
            <a:r>
              <a:rPr kumimoji="1" lang="en-US" altLang="ko-KR" sz="1100" dirty="0">
                <a:solidFill>
                  <a:srgbClr val="FF0000"/>
                </a:solidFill>
              </a:rPr>
              <a:t>0</a:t>
            </a:r>
            <a:r>
              <a:rPr kumimoji="1" lang="ko-KR" altLang="en-US" sz="1100" dirty="0">
                <a:solidFill>
                  <a:srgbClr val="FF0000"/>
                </a:solidFill>
              </a:rPr>
              <a:t>시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15BF1B82-BDA4-11DE-A487-FD9DF2A93796}"/>
              </a:ext>
            </a:extLst>
          </p:cNvPr>
          <p:cNvSpPr/>
          <p:nvPr/>
        </p:nvSpPr>
        <p:spPr>
          <a:xfrm>
            <a:off x="905182" y="2496101"/>
            <a:ext cx="2129289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목표 프로틴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달성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17E5A8-6D96-23C7-9551-355B2E2B5153}"/>
              </a:ext>
            </a:extLst>
          </p:cNvPr>
          <p:cNvCxnSpPr>
            <a:cxnSpLocks/>
          </p:cNvCxnSpPr>
          <p:nvPr/>
        </p:nvCxnSpPr>
        <p:spPr>
          <a:xfrm>
            <a:off x="1979923" y="2103571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A34B46-C6D0-743D-C1C0-3C8FD953F31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34471" y="2802417"/>
            <a:ext cx="42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65C575-FCDC-8007-705B-D3E2DD3972EC}"/>
              </a:ext>
            </a:extLst>
          </p:cNvPr>
          <p:cNvSpPr txBox="1"/>
          <p:nvPr/>
        </p:nvSpPr>
        <p:spPr>
          <a:xfrm>
            <a:off x="3034471" y="249610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211A7-D96B-FD3F-2FAC-2B17D7D1EAF5}"/>
              </a:ext>
            </a:extLst>
          </p:cNvPr>
          <p:cNvSpPr txBox="1"/>
          <p:nvPr/>
        </p:nvSpPr>
        <p:spPr>
          <a:xfrm>
            <a:off x="3591665" y="26213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End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3E6F3E-EBF7-E0B1-2337-70914610059B}"/>
              </a:ext>
            </a:extLst>
          </p:cNvPr>
          <p:cNvCxnSpPr>
            <a:cxnSpLocks/>
          </p:cNvCxnSpPr>
          <p:nvPr/>
        </p:nvCxnSpPr>
        <p:spPr>
          <a:xfrm>
            <a:off x="1979923" y="3222688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A52CF5-B004-197C-3439-5999E00CC02F}"/>
              </a:ext>
            </a:extLst>
          </p:cNvPr>
          <p:cNvSpPr txBox="1"/>
          <p:nvPr/>
        </p:nvSpPr>
        <p:spPr>
          <a:xfrm>
            <a:off x="2044559" y="327402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BDC9C-D9FB-27FA-FF86-E5A208B2E26A}"/>
              </a:ext>
            </a:extLst>
          </p:cNvPr>
          <p:cNvSpPr/>
          <p:nvPr/>
        </p:nvSpPr>
        <p:spPr>
          <a:xfrm>
            <a:off x="1326491" y="473198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캐릭터 변경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4561E1-BE26-E96C-D920-5F32648C7691}"/>
              </a:ext>
            </a:extLst>
          </p:cNvPr>
          <p:cNvSpPr/>
          <p:nvPr/>
        </p:nvSpPr>
        <p:spPr>
          <a:xfrm>
            <a:off x="1326491" y="418065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의상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AF01B-BCAB-C2AF-CBDB-675F74D48801}"/>
              </a:ext>
            </a:extLst>
          </p:cNvPr>
          <p:cNvSpPr txBox="1"/>
          <p:nvPr/>
        </p:nvSpPr>
        <p:spPr>
          <a:xfrm>
            <a:off x="1801551" y="4458515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Or</a:t>
            </a:r>
            <a:endParaRPr kumimoji="1" lang="ko-Kore-KR" altLang="en-US" sz="1100" dirty="0"/>
          </a:p>
        </p:txBody>
      </p:sp>
      <p:sp>
        <p:nvSpPr>
          <p:cNvPr id="25" name="사각형: 둥근 모서리 206">
            <a:extLst>
              <a:ext uri="{FF2B5EF4-FFF2-40B4-BE49-F238E27FC236}">
                <a16:creationId xmlns:a16="http://schemas.microsoft.com/office/drawing/2014/main" id="{396D5DC1-C835-62BB-9D6D-2AE2308A3386}"/>
              </a:ext>
            </a:extLst>
          </p:cNvPr>
          <p:cNvSpPr/>
          <p:nvPr/>
        </p:nvSpPr>
        <p:spPr>
          <a:xfrm>
            <a:off x="1111661" y="3788695"/>
            <a:ext cx="1736524" cy="1592957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DD65985B-9EC1-1558-4443-2205855E363C}"/>
              </a:ext>
            </a:extLst>
          </p:cNvPr>
          <p:cNvCxnSpPr>
            <a:cxnSpLocks/>
            <a:stCxn id="25" idx="2"/>
            <a:endCxn id="18" idx="2"/>
          </p:cNvCxnSpPr>
          <p:nvPr/>
        </p:nvCxnSpPr>
        <p:spPr>
          <a:xfrm rot="5400000" flipH="1" flipV="1">
            <a:off x="1725439" y="3245159"/>
            <a:ext cx="2390976" cy="1882009"/>
          </a:xfrm>
          <a:prstGeom prst="bentConnector3">
            <a:avLst>
              <a:gd name="adj1" fmla="val -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0A64B81-607F-4AAB-E582-E9F7FE902B7F}"/>
              </a:ext>
            </a:extLst>
          </p:cNvPr>
          <p:cNvCxnSpPr>
            <a:cxnSpLocks/>
          </p:cNvCxnSpPr>
          <p:nvPr/>
        </p:nvCxnSpPr>
        <p:spPr>
          <a:xfrm flipH="1">
            <a:off x="2968559" y="4261943"/>
            <a:ext cx="221759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8412C68F-7569-13DE-1B9B-1F30C907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8044"/>
              </p:ext>
            </p:extLst>
          </p:nvPr>
        </p:nvGraphicFramePr>
        <p:xfrm>
          <a:off x="5531127" y="3861597"/>
          <a:ext cx="6231340" cy="899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6268">
                  <a:extLst>
                    <a:ext uri="{9D8B030D-6E8A-4147-A177-3AD203B41FA5}">
                      <a16:colId xmlns:a16="http://schemas.microsoft.com/office/drawing/2014/main" val="2979354958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1991898253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1572232416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822443697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609655511"/>
                    </a:ext>
                  </a:extLst>
                </a:gridCol>
              </a:tblGrid>
              <a:tr h="89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X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 - </a:t>
                      </a:r>
                      <a:r>
                        <a:rPr lang="ko-KR" altLang="en-US" sz="1000" b="0" dirty="0"/>
                        <a:t>머리띠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작살</a:t>
                      </a:r>
                      <a:endParaRPr lang="en-US" altLang="ko-K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나비넥타이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 10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항아리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25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왕관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의자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31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신하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357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DE87F75-A4B5-A244-5129-CEAFF8977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51954"/>
              </p:ext>
            </p:extLst>
          </p:nvPr>
        </p:nvGraphicFramePr>
        <p:xfrm>
          <a:off x="5531125" y="3404829"/>
          <a:ext cx="6231340" cy="3469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6268">
                  <a:extLst>
                    <a:ext uri="{9D8B030D-6E8A-4147-A177-3AD203B41FA5}">
                      <a16:colId xmlns:a16="http://schemas.microsoft.com/office/drawing/2014/main" val="2598934295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413496498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376601663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3803530942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449820203"/>
                    </a:ext>
                  </a:extLst>
                </a:gridCol>
              </a:tblGrid>
              <a:tr h="346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뼈다귀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0 )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멸치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1 )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/>
                        <a:t>황새치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2 )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고등어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3 )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4 )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2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26884B20-A0B5-B5E5-A9F0-C663CCFDF433}"/>
              </a:ext>
            </a:extLst>
          </p:cNvPr>
          <p:cNvSpPr/>
          <p:nvPr/>
        </p:nvSpPr>
        <p:spPr>
          <a:xfrm>
            <a:off x="2146793" y="5112332"/>
            <a:ext cx="6696918" cy="2902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4247" y="44073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점수 정산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매주 일요일 저녁 </a:t>
            </a:r>
            <a:r>
              <a:rPr lang="en-US" altLang="ko-KR" sz="1100" dirty="0"/>
              <a:t>23</a:t>
            </a:r>
            <a:r>
              <a:rPr lang="ko-KR" altLang="en-US" sz="1100" dirty="0"/>
              <a:t>시 </a:t>
            </a:r>
            <a:r>
              <a:rPr lang="en-US" altLang="ko-KR" sz="1100" dirty="0"/>
              <a:t>50</a:t>
            </a:r>
            <a:r>
              <a:rPr lang="ko-KR" altLang="en-US" sz="1100" dirty="0"/>
              <a:t>분 점수 통계 진행 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점수는 정확하게 진행한 횟수 당 </a:t>
            </a:r>
            <a:r>
              <a:rPr lang="en-US" altLang="ko-KR" sz="1100" dirty="0"/>
              <a:t>1</a:t>
            </a:r>
            <a:r>
              <a:rPr lang="ko-KR" altLang="en-US" sz="1100" dirty="0"/>
              <a:t>점으로 추가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일요일 남은 </a:t>
            </a:r>
            <a:r>
              <a:rPr lang="en-US" altLang="ko-KR" sz="1100" dirty="0"/>
              <a:t>10</a:t>
            </a:r>
            <a:r>
              <a:rPr lang="ko-KR" altLang="en-US" sz="1100" dirty="0"/>
              <a:t>분의 경우 운동을 진행을 해도 계산에 추가가 되지 않는다</a:t>
            </a:r>
            <a:r>
              <a:rPr lang="en-US" altLang="ko-KR" sz="1100" dirty="0"/>
              <a:t>.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/>
              <a:t>월요일 </a:t>
            </a:r>
            <a:r>
              <a:rPr lang="en-US" altLang="ko-KR" sz="1100" dirty="0"/>
              <a:t>00</a:t>
            </a:r>
            <a:r>
              <a:rPr lang="ko-KR" altLang="en-US" sz="1100" dirty="0"/>
              <a:t>시가 되면 쿠폰을 발급하게 된다</a:t>
            </a:r>
            <a:r>
              <a:rPr lang="en-US" altLang="ko-KR" sz="1100" dirty="0"/>
              <a:t>.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39DBD68-F56B-4ACB-76B7-2D8D747F5944}"/>
              </a:ext>
            </a:extLst>
          </p:cNvPr>
          <p:cNvSpPr/>
          <p:nvPr/>
        </p:nvSpPr>
        <p:spPr>
          <a:xfrm>
            <a:off x="214679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7136A5-F8CE-6E86-EB2D-7A5747C32E61}"/>
              </a:ext>
            </a:extLst>
          </p:cNvPr>
          <p:cNvSpPr/>
          <p:nvPr/>
        </p:nvSpPr>
        <p:spPr>
          <a:xfrm>
            <a:off x="350315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8A5FF8-791C-A8DF-F183-0BED98133A4B}"/>
              </a:ext>
            </a:extLst>
          </p:cNvPr>
          <p:cNvSpPr/>
          <p:nvPr/>
        </p:nvSpPr>
        <p:spPr>
          <a:xfrm>
            <a:off x="485951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0B220C-4049-9808-785C-FBB32955083A}"/>
              </a:ext>
            </a:extLst>
          </p:cNvPr>
          <p:cNvSpPr/>
          <p:nvPr/>
        </p:nvSpPr>
        <p:spPr>
          <a:xfrm>
            <a:off x="621587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968E4BC-D0C1-436F-A63F-B73077D6BB58}"/>
              </a:ext>
            </a:extLst>
          </p:cNvPr>
          <p:cNvSpPr/>
          <p:nvPr/>
        </p:nvSpPr>
        <p:spPr>
          <a:xfrm>
            <a:off x="757223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EC47833-F0F4-8954-BA3A-320D25618312}"/>
              </a:ext>
            </a:extLst>
          </p:cNvPr>
          <p:cNvSpPr/>
          <p:nvPr/>
        </p:nvSpPr>
        <p:spPr>
          <a:xfrm>
            <a:off x="892859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0375F4-B17E-A770-DC32-0C5DD0DA45D0}"/>
              </a:ext>
            </a:extLst>
          </p:cNvPr>
          <p:cNvSpPr/>
          <p:nvPr/>
        </p:nvSpPr>
        <p:spPr>
          <a:xfrm>
            <a:off x="10284953" y="3253657"/>
            <a:ext cx="1271478" cy="15690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2030E64-BEB1-064D-3E0D-879582ABDD0E}"/>
              </a:ext>
            </a:extLst>
          </p:cNvPr>
          <p:cNvSpPr txBox="1"/>
          <p:nvPr/>
        </p:nvSpPr>
        <p:spPr>
          <a:xfrm>
            <a:off x="516452" y="3456051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진행 횟수</a:t>
            </a:r>
            <a:endParaRPr lang="en-US" altLang="ko-KR" sz="10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FA7809-58AA-363B-05FF-1029DB704779}"/>
              </a:ext>
            </a:extLst>
          </p:cNvPr>
          <p:cNvSpPr txBox="1"/>
          <p:nvPr/>
        </p:nvSpPr>
        <p:spPr>
          <a:xfrm>
            <a:off x="2289447" y="3485859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F7C95C4-14DC-5D56-8BF9-249E3924E3C8}"/>
              </a:ext>
            </a:extLst>
          </p:cNvPr>
          <p:cNvSpPr/>
          <p:nvPr/>
        </p:nvSpPr>
        <p:spPr>
          <a:xfrm>
            <a:off x="9480503" y="2542479"/>
            <a:ext cx="135310" cy="14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DC88F7D-928B-6596-647F-0BB9A12880D9}"/>
              </a:ext>
            </a:extLst>
          </p:cNvPr>
          <p:cNvSpPr/>
          <p:nvPr/>
        </p:nvSpPr>
        <p:spPr>
          <a:xfrm>
            <a:off x="10313750" y="2542479"/>
            <a:ext cx="135310" cy="14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ABB430A-B8D7-8918-C29B-C26BC98510C0}"/>
              </a:ext>
            </a:extLst>
          </p:cNvPr>
          <p:cNvSpPr/>
          <p:nvPr/>
        </p:nvSpPr>
        <p:spPr>
          <a:xfrm>
            <a:off x="11056919" y="2542479"/>
            <a:ext cx="135310" cy="1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D41AE95-CF96-699E-BB99-37FC24647AC2}"/>
              </a:ext>
            </a:extLst>
          </p:cNvPr>
          <p:cNvSpPr txBox="1"/>
          <p:nvPr/>
        </p:nvSpPr>
        <p:spPr>
          <a:xfrm>
            <a:off x="9601854" y="2507278"/>
            <a:ext cx="4459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운동 </a:t>
            </a:r>
            <a:r>
              <a:rPr lang="en-US" altLang="ko-KR" sz="700" b="1" dirty="0"/>
              <a:t>O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5FFDF00-E56D-5AAA-0511-5ABC043184A0}"/>
              </a:ext>
            </a:extLst>
          </p:cNvPr>
          <p:cNvSpPr txBox="1"/>
          <p:nvPr/>
        </p:nvSpPr>
        <p:spPr>
          <a:xfrm>
            <a:off x="10449060" y="2507278"/>
            <a:ext cx="4347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운동 </a:t>
            </a:r>
            <a:r>
              <a:rPr lang="en-US" altLang="ko-KR" sz="700" b="1" dirty="0"/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A96EE48-54BD-EFDB-0C31-A5B145FCCCD5}"/>
              </a:ext>
            </a:extLst>
          </p:cNvPr>
          <p:cNvSpPr txBox="1"/>
          <p:nvPr/>
        </p:nvSpPr>
        <p:spPr>
          <a:xfrm>
            <a:off x="11192229" y="250727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결산</a:t>
            </a:r>
            <a:endParaRPr lang="en-US" altLang="ko-KR" sz="7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CE362F-D949-999B-0411-6F8D31E28746}"/>
              </a:ext>
            </a:extLst>
          </p:cNvPr>
          <p:cNvSpPr txBox="1"/>
          <p:nvPr/>
        </p:nvSpPr>
        <p:spPr>
          <a:xfrm>
            <a:off x="5002165" y="34858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572E60-9516-0D56-EBEA-BBFEC1A27684}"/>
              </a:ext>
            </a:extLst>
          </p:cNvPr>
          <p:cNvSpPr txBox="1"/>
          <p:nvPr/>
        </p:nvSpPr>
        <p:spPr>
          <a:xfrm>
            <a:off x="7714888" y="34858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0A8EF-26A7-01D2-364F-7AA50CC00318}"/>
              </a:ext>
            </a:extLst>
          </p:cNvPr>
          <p:cNvSpPr txBox="1"/>
          <p:nvPr/>
        </p:nvSpPr>
        <p:spPr>
          <a:xfrm>
            <a:off x="2289447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611487-920D-344F-5A3B-9CEE9E0B6332}"/>
              </a:ext>
            </a:extLst>
          </p:cNvPr>
          <p:cNvSpPr txBox="1"/>
          <p:nvPr/>
        </p:nvSpPr>
        <p:spPr>
          <a:xfrm>
            <a:off x="4989340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94BADC-1F96-1F2A-AB0D-82FAD2475A81}"/>
              </a:ext>
            </a:extLst>
          </p:cNvPr>
          <p:cNvSpPr txBox="1"/>
          <p:nvPr/>
        </p:nvSpPr>
        <p:spPr>
          <a:xfrm>
            <a:off x="7689240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5C197D3-16D9-B1AC-31D3-7DBADD228A8D}"/>
              </a:ext>
            </a:extLst>
          </p:cNvPr>
          <p:cNvSpPr/>
          <p:nvPr/>
        </p:nvSpPr>
        <p:spPr>
          <a:xfrm>
            <a:off x="214679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월요일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6CBE1F7-B044-C509-5355-F06CA26BB3DC}"/>
              </a:ext>
            </a:extLst>
          </p:cNvPr>
          <p:cNvSpPr/>
          <p:nvPr/>
        </p:nvSpPr>
        <p:spPr>
          <a:xfrm>
            <a:off x="350315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화요일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3709A71-1DCF-D847-AA78-071F939BD2E3}"/>
              </a:ext>
            </a:extLst>
          </p:cNvPr>
          <p:cNvSpPr/>
          <p:nvPr/>
        </p:nvSpPr>
        <p:spPr>
          <a:xfrm>
            <a:off x="485951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수요일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AA6FD31-6DA8-790B-528F-B746A6E05339}"/>
              </a:ext>
            </a:extLst>
          </p:cNvPr>
          <p:cNvSpPr/>
          <p:nvPr/>
        </p:nvSpPr>
        <p:spPr>
          <a:xfrm>
            <a:off x="621587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목요일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7F7C275-1C7B-682D-80F7-B5AEC24C1504}"/>
              </a:ext>
            </a:extLst>
          </p:cNvPr>
          <p:cNvSpPr/>
          <p:nvPr/>
        </p:nvSpPr>
        <p:spPr>
          <a:xfrm>
            <a:off x="757223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금요일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3B2DE7D-249C-9ED4-19E8-89FD12CE9A0D}"/>
              </a:ext>
            </a:extLst>
          </p:cNvPr>
          <p:cNvSpPr/>
          <p:nvPr/>
        </p:nvSpPr>
        <p:spPr>
          <a:xfrm>
            <a:off x="8928592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토요일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BC17058-4F74-A3DA-8ED4-15414C65BCD5}"/>
              </a:ext>
            </a:extLst>
          </p:cNvPr>
          <p:cNvSpPr/>
          <p:nvPr/>
        </p:nvSpPr>
        <p:spPr>
          <a:xfrm>
            <a:off x="1028495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일요일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DCD26C4-F016-4C6E-F8C7-74526DD1F9C8}"/>
              </a:ext>
            </a:extLst>
          </p:cNvPr>
          <p:cNvSpPr txBox="1"/>
          <p:nvPr/>
        </p:nvSpPr>
        <p:spPr>
          <a:xfrm>
            <a:off x="516452" y="4068361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정확하게</a:t>
            </a:r>
            <a:endParaRPr lang="en-US" altLang="ko-KR" sz="1000" b="1" dirty="0"/>
          </a:p>
          <a:p>
            <a:r>
              <a:rPr lang="ko-KR" altLang="en-US" sz="1000" b="1" dirty="0"/>
              <a:t>진행한 횟수 </a:t>
            </a:r>
            <a:endParaRPr lang="en-US" altLang="ko-KR" sz="1000" b="1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8B4C4C83-604F-DC51-0E90-119BC49139B6}"/>
              </a:ext>
            </a:extLst>
          </p:cNvPr>
          <p:cNvSpPr/>
          <p:nvPr/>
        </p:nvSpPr>
        <p:spPr>
          <a:xfrm>
            <a:off x="1400027" y="4254209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75A6548-363D-A8E5-4913-6B169A8CE888}"/>
              </a:ext>
            </a:extLst>
          </p:cNvPr>
          <p:cNvCxnSpPr>
            <a:cxnSpLocks/>
          </p:cNvCxnSpPr>
          <p:nvPr/>
        </p:nvCxnSpPr>
        <p:spPr>
          <a:xfrm>
            <a:off x="1400027" y="4285393"/>
            <a:ext cx="619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A43ABA28-8B53-0BBC-8475-3D1E59A42354}"/>
              </a:ext>
            </a:extLst>
          </p:cNvPr>
          <p:cNvSpPr/>
          <p:nvPr/>
        </p:nvSpPr>
        <p:spPr>
          <a:xfrm>
            <a:off x="1400027" y="3554131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63C3A81-EDA8-51EB-4C82-F590B75F2D23}"/>
              </a:ext>
            </a:extLst>
          </p:cNvPr>
          <p:cNvCxnSpPr>
            <a:cxnSpLocks/>
          </p:cNvCxnSpPr>
          <p:nvPr/>
        </p:nvCxnSpPr>
        <p:spPr>
          <a:xfrm>
            <a:off x="1400027" y="3585315"/>
            <a:ext cx="619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FF04169A-EB35-59A3-E940-7BC864A902FE}"/>
              </a:ext>
            </a:extLst>
          </p:cNvPr>
          <p:cNvSpPr txBox="1"/>
          <p:nvPr/>
        </p:nvSpPr>
        <p:spPr>
          <a:xfrm>
            <a:off x="2561959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414DFAB-8CC7-35BC-ABDC-C80BFE40F6EC}"/>
              </a:ext>
            </a:extLst>
          </p:cNvPr>
          <p:cNvSpPr txBox="1"/>
          <p:nvPr/>
        </p:nvSpPr>
        <p:spPr>
          <a:xfrm>
            <a:off x="5273071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C34B398-AB3B-BCEA-5A8F-D8E53A0C46D7}"/>
              </a:ext>
            </a:extLst>
          </p:cNvPr>
          <p:cNvSpPr txBox="1"/>
          <p:nvPr/>
        </p:nvSpPr>
        <p:spPr>
          <a:xfrm>
            <a:off x="7985795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FF76FA0-AEF5-6EA7-C62C-84E5CE981909}"/>
              </a:ext>
            </a:extLst>
          </p:cNvPr>
          <p:cNvSpPr txBox="1"/>
          <p:nvPr/>
        </p:nvSpPr>
        <p:spPr>
          <a:xfrm>
            <a:off x="10855433" y="513890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165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650E55F3-292F-89A9-BF34-68DB1EC85298}"/>
              </a:ext>
            </a:extLst>
          </p:cNvPr>
          <p:cNvSpPr/>
          <p:nvPr/>
        </p:nvSpPr>
        <p:spPr>
          <a:xfrm rot="5400000">
            <a:off x="2619563" y="4699605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화살표: 오른쪽 197">
            <a:extLst>
              <a:ext uri="{FF2B5EF4-FFF2-40B4-BE49-F238E27FC236}">
                <a16:creationId xmlns:a16="http://schemas.microsoft.com/office/drawing/2014/main" id="{050C4201-EAB4-B75D-F16F-F90C2B6BDBB1}"/>
              </a:ext>
            </a:extLst>
          </p:cNvPr>
          <p:cNvSpPr/>
          <p:nvPr/>
        </p:nvSpPr>
        <p:spPr>
          <a:xfrm rot="5400000">
            <a:off x="5319457" y="4699606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59C34A37-5EBE-FE46-4B9E-78A81A01CD5B}"/>
              </a:ext>
            </a:extLst>
          </p:cNvPr>
          <p:cNvSpPr/>
          <p:nvPr/>
        </p:nvSpPr>
        <p:spPr>
          <a:xfrm rot="5400000">
            <a:off x="8019356" y="4699607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89CC10D3-81A7-3B04-82B0-6E79AFC090C9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8843711" y="5257434"/>
            <a:ext cx="17196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8E01BC7-D24D-6324-F910-CBDA0B1E93FF}"/>
              </a:ext>
            </a:extLst>
          </p:cNvPr>
          <p:cNvSpPr txBox="1"/>
          <p:nvPr/>
        </p:nvSpPr>
        <p:spPr>
          <a:xfrm>
            <a:off x="9500580" y="527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SUM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C7C48F71-733F-FE43-4EC5-5EFE62BE84DB}"/>
              </a:ext>
            </a:extLst>
          </p:cNvPr>
          <p:cNvSpPr/>
          <p:nvPr/>
        </p:nvSpPr>
        <p:spPr>
          <a:xfrm>
            <a:off x="257372" y="2247358"/>
            <a:ext cx="11570382" cy="3788434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5EBA085-F294-C54E-2BCA-221DD93C9637}"/>
              </a:ext>
            </a:extLst>
          </p:cNvPr>
          <p:cNvSpPr txBox="1"/>
          <p:nvPr/>
        </p:nvSpPr>
        <p:spPr>
          <a:xfrm>
            <a:off x="450562" y="1701731"/>
            <a:ext cx="2066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 ) </a:t>
            </a:r>
            <a:r>
              <a:rPr lang="ko-KR" altLang="en-US" sz="1000" b="1" dirty="0"/>
              <a:t>사용자의 등급이 </a:t>
            </a:r>
            <a:r>
              <a:rPr lang="en-US" altLang="ko-KR" sz="1000" b="1" dirty="0"/>
              <a:t>LV 1 </a:t>
            </a:r>
            <a:r>
              <a:rPr lang="ko-KR" altLang="en-US" sz="1000" b="1" dirty="0"/>
              <a:t>일 경우 </a:t>
            </a:r>
            <a:endParaRPr lang="en-US" altLang="ko-KR" sz="1000" b="1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E6218B4B-D039-7C91-696C-C6440A0275D8}"/>
              </a:ext>
            </a:extLst>
          </p:cNvPr>
          <p:cNvSpPr/>
          <p:nvPr/>
        </p:nvSpPr>
        <p:spPr>
          <a:xfrm>
            <a:off x="10756873" y="4905458"/>
            <a:ext cx="707195" cy="707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075196F-E33A-8992-54FC-EB764C54EDF9}"/>
              </a:ext>
            </a:extLst>
          </p:cNvPr>
          <p:cNvSpPr txBox="1"/>
          <p:nvPr/>
        </p:nvSpPr>
        <p:spPr>
          <a:xfrm>
            <a:off x="450562" y="1948456"/>
            <a:ext cx="2565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일주일 계산 시 </a:t>
            </a:r>
            <a:r>
              <a:rPr lang="en-US" altLang="ko-KR" sz="1000" dirty="0"/>
              <a:t>120</a:t>
            </a:r>
            <a:r>
              <a:rPr lang="ko-KR" altLang="en-US" sz="1000" dirty="0"/>
              <a:t>점 이상일 때 티켓 추가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0479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쿠폰 지급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361775C7-36AA-2C2A-A1AB-0722939122C5}"/>
              </a:ext>
            </a:extLst>
          </p:cNvPr>
          <p:cNvSpPr/>
          <p:nvPr/>
        </p:nvSpPr>
        <p:spPr>
          <a:xfrm>
            <a:off x="1445017" y="1592761"/>
            <a:ext cx="9301965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9F6229-6064-E584-B7A5-74C9680C0EDA}"/>
              </a:ext>
            </a:extLst>
          </p:cNvPr>
          <p:cNvSpPr/>
          <p:nvPr/>
        </p:nvSpPr>
        <p:spPr>
          <a:xfrm>
            <a:off x="3370804" y="3654233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운동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FAAA6F-346E-1EFA-03F1-BE3817F0E5A5}"/>
              </a:ext>
            </a:extLst>
          </p:cNvPr>
          <p:cNvSpPr/>
          <p:nvPr/>
        </p:nvSpPr>
        <p:spPr>
          <a:xfrm>
            <a:off x="3370804" y="4241959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하루 점수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8E2A6-8CC9-48A3-414F-019724A4D6ED}"/>
              </a:ext>
            </a:extLst>
          </p:cNvPr>
          <p:cNvSpPr txBox="1"/>
          <p:nvPr/>
        </p:nvSpPr>
        <p:spPr>
          <a:xfrm>
            <a:off x="364246" y="798389"/>
            <a:ext cx="5636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뼈다귀 레벨에서는 쿠폰 지급이 아닌 멸치 상승을 결정하게 된다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그 이외 레벨에서는 목표 점수 달성 여부를 확인한다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9A91E3-B832-ED2C-534F-69FF2C7838AE}"/>
              </a:ext>
            </a:extLst>
          </p:cNvPr>
          <p:cNvSpPr txBox="1"/>
          <p:nvPr/>
        </p:nvSpPr>
        <p:spPr>
          <a:xfrm>
            <a:off x="3690398" y="185065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sp>
        <p:nvSpPr>
          <p:cNvPr id="18" name="사각형: 둥근 모서리 206">
            <a:extLst>
              <a:ext uri="{FF2B5EF4-FFF2-40B4-BE49-F238E27FC236}">
                <a16:creationId xmlns:a16="http://schemas.microsoft.com/office/drawing/2014/main" id="{04AA5D09-6C63-1759-CCF5-6B4476AD83B7}"/>
              </a:ext>
            </a:extLst>
          </p:cNvPr>
          <p:cNvSpPr/>
          <p:nvPr/>
        </p:nvSpPr>
        <p:spPr>
          <a:xfrm>
            <a:off x="2967115" y="2788475"/>
            <a:ext cx="2236447" cy="223625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07247D-DA2E-78E2-DBE0-ED57328EBBEF}"/>
              </a:ext>
            </a:extLst>
          </p:cNvPr>
          <p:cNvSpPr/>
          <p:nvPr/>
        </p:nvSpPr>
        <p:spPr>
          <a:xfrm>
            <a:off x="3370804" y="3066507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운동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1D5866-9037-0E18-7D49-D8F4352AA5EB}"/>
              </a:ext>
            </a:extLst>
          </p:cNvPr>
          <p:cNvSpPr/>
          <p:nvPr/>
        </p:nvSpPr>
        <p:spPr>
          <a:xfrm>
            <a:off x="3064013" y="5519674"/>
            <a:ext cx="1949457" cy="2861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정산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26C4C5E-4229-9F76-1AEF-FE7026C5BA65}"/>
              </a:ext>
            </a:extLst>
          </p:cNvPr>
          <p:cNvCxnSpPr>
            <a:cxnSpLocks/>
          </p:cNvCxnSpPr>
          <p:nvPr/>
        </p:nvCxnSpPr>
        <p:spPr>
          <a:xfrm>
            <a:off x="4006543" y="3351867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E4D2AB38-0775-A53F-C01A-1E1E44CB354B}"/>
              </a:ext>
            </a:extLst>
          </p:cNvPr>
          <p:cNvCxnSpPr>
            <a:cxnSpLocks/>
          </p:cNvCxnSpPr>
          <p:nvPr/>
        </p:nvCxnSpPr>
        <p:spPr>
          <a:xfrm flipH="1">
            <a:off x="1232054" y="3871492"/>
            <a:ext cx="1986273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EC2FFC-1F63-02C6-CCBB-67AD32E4D91C}"/>
              </a:ext>
            </a:extLst>
          </p:cNvPr>
          <p:cNvSpPr txBox="1"/>
          <p:nvPr/>
        </p:nvSpPr>
        <p:spPr>
          <a:xfrm>
            <a:off x="260842" y="3718499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연습은 생략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235290-61CC-09C1-AA31-B149A22BB67C}"/>
              </a:ext>
            </a:extLst>
          </p:cNvPr>
          <p:cNvCxnSpPr/>
          <p:nvPr/>
        </p:nvCxnSpPr>
        <p:spPr>
          <a:xfrm>
            <a:off x="4006543" y="3921882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5C676DE-C168-3206-DC17-CC1A8A8D5969}"/>
              </a:ext>
            </a:extLst>
          </p:cNvPr>
          <p:cNvCxnSpPr>
            <a:cxnSpLocks/>
            <a:stCxn id="93" idx="3"/>
            <a:endCxn id="22" idx="3"/>
          </p:cNvCxnSpPr>
          <p:nvPr/>
        </p:nvCxnSpPr>
        <p:spPr>
          <a:xfrm flipV="1">
            <a:off x="4642282" y="3197312"/>
            <a:ext cx="12700" cy="14971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5B17C5-C0F1-E90D-48C6-30850513ED75}"/>
              </a:ext>
            </a:extLst>
          </p:cNvPr>
          <p:cNvSpPr txBox="1"/>
          <p:nvPr/>
        </p:nvSpPr>
        <p:spPr>
          <a:xfrm>
            <a:off x="3690398" y="249534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일주일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E29883B-EC09-13E7-C712-402ADC2A260C}"/>
              </a:ext>
            </a:extLst>
          </p:cNvPr>
          <p:cNvCxnSpPr>
            <a:cxnSpLocks/>
          </p:cNvCxnSpPr>
          <p:nvPr/>
        </p:nvCxnSpPr>
        <p:spPr>
          <a:xfrm>
            <a:off x="4009799" y="2219984"/>
            <a:ext cx="0" cy="1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7E11194-AB42-66B0-0226-71C3940D97DB}"/>
              </a:ext>
            </a:extLst>
          </p:cNvPr>
          <p:cNvCxnSpPr>
            <a:cxnSpLocks/>
          </p:cNvCxnSpPr>
          <p:nvPr/>
        </p:nvCxnSpPr>
        <p:spPr>
          <a:xfrm>
            <a:off x="4009799" y="5162689"/>
            <a:ext cx="0" cy="1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65E1EFFB-31C7-E1A3-6F07-CDBD3012D562}"/>
              </a:ext>
            </a:extLst>
          </p:cNvPr>
          <p:cNvCxnSpPr>
            <a:cxnSpLocks/>
          </p:cNvCxnSpPr>
          <p:nvPr/>
        </p:nvCxnSpPr>
        <p:spPr>
          <a:xfrm flipH="1">
            <a:off x="1232054" y="5690353"/>
            <a:ext cx="173506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0749B7-2905-3631-1346-36923FC5F2A2}"/>
              </a:ext>
            </a:extLst>
          </p:cNvPr>
          <p:cNvSpPr txBox="1"/>
          <p:nvPr/>
        </p:nvSpPr>
        <p:spPr>
          <a:xfrm>
            <a:off x="260842" y="553736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100" dirty="0">
                <a:solidFill>
                  <a:srgbClr val="FF0000"/>
                </a:solidFill>
              </a:rPr>
              <a:t>매주 일요일</a:t>
            </a:r>
            <a:endParaRPr kumimoji="1" lang="en-US" altLang="ko-Kore-KR" sz="11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ore-KR" sz="1100" dirty="0">
                <a:solidFill>
                  <a:srgbClr val="FF0000"/>
                </a:solidFill>
              </a:rPr>
              <a:t>23:50</a:t>
            </a:r>
            <a:r>
              <a:rPr kumimoji="1" lang="ko-Kore-KR" altLang="en-US" sz="1100" dirty="0">
                <a:solidFill>
                  <a:srgbClr val="FF0000"/>
                </a:solidFill>
              </a:rPr>
              <a:t> 분</a:t>
            </a: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9082FDE1-9A43-DC0E-F7A4-5B6B500E33FD}"/>
              </a:ext>
            </a:extLst>
          </p:cNvPr>
          <p:cNvSpPr/>
          <p:nvPr/>
        </p:nvSpPr>
        <p:spPr>
          <a:xfrm>
            <a:off x="8360404" y="3504162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목표점수 달성</a:t>
            </a: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6B3533D4-A820-027A-8D74-37C902AA170B}"/>
              </a:ext>
            </a:extLst>
          </p:cNvPr>
          <p:cNvCxnSpPr>
            <a:cxnSpLocks/>
            <a:stCxn id="101" idx="3"/>
            <a:endCxn id="48" idx="1"/>
          </p:cNvCxnSpPr>
          <p:nvPr/>
        </p:nvCxnSpPr>
        <p:spPr>
          <a:xfrm flipV="1">
            <a:off x="7314917" y="3810478"/>
            <a:ext cx="1045487" cy="1837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8970A6-BD25-E587-08D9-2B23ECB1E70F}"/>
              </a:ext>
            </a:extLst>
          </p:cNvPr>
          <p:cNvSpPr txBox="1"/>
          <p:nvPr/>
        </p:nvSpPr>
        <p:spPr>
          <a:xfrm>
            <a:off x="8726677" y="2935702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E7EE43-1CAD-FA71-BFE6-4A2EC3C152CC}"/>
              </a:ext>
            </a:extLst>
          </p:cNvPr>
          <p:cNvSpPr txBox="1"/>
          <p:nvPr/>
        </p:nvSpPr>
        <p:spPr>
          <a:xfrm>
            <a:off x="8764093" y="429283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09A3C02-B840-FE13-7B82-A4444C9F9EBD}"/>
              </a:ext>
            </a:extLst>
          </p:cNvPr>
          <p:cNvSpPr/>
          <p:nvPr/>
        </p:nvSpPr>
        <p:spPr>
          <a:xfrm>
            <a:off x="8287375" y="2344232"/>
            <a:ext cx="1949457" cy="2861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점수 초기화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D24453D-EF5D-A618-60D0-A5BDD1D2BFAB}"/>
              </a:ext>
            </a:extLst>
          </p:cNvPr>
          <p:cNvCxnSpPr>
            <a:cxnSpLocks/>
          </p:cNvCxnSpPr>
          <p:nvPr/>
        </p:nvCxnSpPr>
        <p:spPr>
          <a:xfrm flipH="1" flipV="1">
            <a:off x="9262103" y="2718850"/>
            <a:ext cx="1" cy="74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ECBE838B-A89F-FADD-0E19-270B065341E1}"/>
              </a:ext>
            </a:extLst>
          </p:cNvPr>
          <p:cNvCxnSpPr>
            <a:cxnSpLocks/>
            <a:stCxn id="56" idx="0"/>
            <a:endCxn id="17" idx="3"/>
          </p:cNvCxnSpPr>
          <p:nvPr/>
        </p:nvCxnSpPr>
        <p:spPr>
          <a:xfrm rot="16200000" flipV="1">
            <a:off x="6637939" y="-279934"/>
            <a:ext cx="308914" cy="4939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629190B-018B-D46A-C82F-6A489000C5A5}"/>
              </a:ext>
            </a:extLst>
          </p:cNvPr>
          <p:cNvSpPr/>
          <p:nvPr/>
        </p:nvSpPr>
        <p:spPr>
          <a:xfrm>
            <a:off x="8287374" y="4870828"/>
            <a:ext cx="1949457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쿠폰 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r>
              <a:rPr lang="ko-KR" altLang="en-US" sz="1100">
                <a:solidFill>
                  <a:schemeClr val="tx1"/>
                </a:solidFill>
              </a:rPr>
              <a:t>개 지급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A057CEA-5104-7A85-08F8-CA93699EBC38}"/>
              </a:ext>
            </a:extLst>
          </p:cNvPr>
          <p:cNvCxnSpPr>
            <a:cxnSpLocks/>
          </p:cNvCxnSpPr>
          <p:nvPr/>
        </p:nvCxnSpPr>
        <p:spPr>
          <a:xfrm>
            <a:off x="9262104" y="4185032"/>
            <a:ext cx="0" cy="589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464C0ABB-9940-F203-9C35-6D5DBDC22404}"/>
              </a:ext>
            </a:extLst>
          </p:cNvPr>
          <p:cNvCxnSpPr>
            <a:stCxn id="63" idx="3"/>
            <a:endCxn id="56" idx="3"/>
          </p:cNvCxnSpPr>
          <p:nvPr/>
        </p:nvCxnSpPr>
        <p:spPr>
          <a:xfrm flipV="1">
            <a:off x="10236831" y="2487299"/>
            <a:ext cx="1" cy="251433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67D7D88-8ACE-C4AC-8431-98A9C2AFBAFC}"/>
              </a:ext>
            </a:extLst>
          </p:cNvPr>
          <p:cNvSpPr/>
          <p:nvPr/>
        </p:nvSpPr>
        <p:spPr>
          <a:xfrm>
            <a:off x="3370804" y="4563692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횟수 추가</a:t>
            </a:r>
          </a:p>
        </p:txBody>
      </p:sp>
      <p:sp>
        <p:nvSpPr>
          <p:cNvPr id="101" name="다이아몬드 100">
            <a:extLst>
              <a:ext uri="{FF2B5EF4-FFF2-40B4-BE49-F238E27FC236}">
                <a16:creationId xmlns:a16="http://schemas.microsoft.com/office/drawing/2014/main" id="{1C35294B-E0B9-911B-359C-C8D3CBC76151}"/>
              </a:ext>
            </a:extLst>
          </p:cNvPr>
          <p:cNvSpPr/>
          <p:nvPr/>
        </p:nvSpPr>
        <p:spPr>
          <a:xfrm>
            <a:off x="5511517" y="5341497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뼈다귀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인가</a:t>
            </a:r>
            <a:r>
              <a:rPr lang="en-US" altLang="ko-Kore-KR" sz="1100" dirty="0">
                <a:solidFill>
                  <a:schemeClr val="tx1"/>
                </a:solidFill>
              </a:rPr>
              <a:t>?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BB44A5C-8A98-31B8-0096-7B920B926F44}"/>
              </a:ext>
            </a:extLst>
          </p:cNvPr>
          <p:cNvCxnSpPr>
            <a:cxnSpLocks/>
          </p:cNvCxnSpPr>
          <p:nvPr/>
        </p:nvCxnSpPr>
        <p:spPr>
          <a:xfrm>
            <a:off x="5076868" y="5647813"/>
            <a:ext cx="33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8E337A8-57A8-9690-778A-F605C90F5BA1}"/>
              </a:ext>
            </a:extLst>
          </p:cNvPr>
          <p:cNvSpPr txBox="1"/>
          <p:nvPr/>
        </p:nvSpPr>
        <p:spPr>
          <a:xfrm>
            <a:off x="5911902" y="4972825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F11D596D-F817-0232-7978-D5682353E2C6}"/>
              </a:ext>
            </a:extLst>
          </p:cNvPr>
          <p:cNvSpPr/>
          <p:nvPr/>
        </p:nvSpPr>
        <p:spPr>
          <a:xfrm>
            <a:off x="5511517" y="4252587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횟수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달성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BF84619-D20A-67C1-7693-D83C48DEB11D}"/>
              </a:ext>
            </a:extLst>
          </p:cNvPr>
          <p:cNvCxnSpPr>
            <a:cxnSpLocks/>
            <a:stCxn id="101" idx="0"/>
            <a:endCxn id="120" idx="2"/>
          </p:cNvCxnSpPr>
          <p:nvPr/>
        </p:nvCxnSpPr>
        <p:spPr>
          <a:xfrm flipV="1">
            <a:off x="6413217" y="4865219"/>
            <a:ext cx="0" cy="4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DDE8530-9DC6-1E21-C242-5FA3E1E368C0}"/>
              </a:ext>
            </a:extLst>
          </p:cNvPr>
          <p:cNvSpPr txBox="1"/>
          <p:nvPr/>
        </p:nvSpPr>
        <p:spPr>
          <a:xfrm>
            <a:off x="7485207" y="569896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A15497A-85F8-4DD0-4E5D-9E868FAA6676}"/>
              </a:ext>
            </a:extLst>
          </p:cNvPr>
          <p:cNvSpPr/>
          <p:nvPr/>
        </p:nvSpPr>
        <p:spPr>
          <a:xfrm>
            <a:off x="5740965" y="3581254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멸치로 상승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79CA229-42AB-CB03-AD21-44AD2941898E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6408014" y="3896486"/>
            <a:ext cx="5203" cy="3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3D495BE-3F99-A856-265A-1A2FDA5F3103}"/>
              </a:ext>
            </a:extLst>
          </p:cNvPr>
          <p:cNvSpPr txBox="1"/>
          <p:nvPr/>
        </p:nvSpPr>
        <p:spPr>
          <a:xfrm>
            <a:off x="5911902" y="395084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cxnSp>
        <p:nvCxnSpPr>
          <p:cNvPr id="166" name="꺾인 연결선[E] 165">
            <a:extLst>
              <a:ext uri="{FF2B5EF4-FFF2-40B4-BE49-F238E27FC236}">
                <a16:creationId xmlns:a16="http://schemas.microsoft.com/office/drawing/2014/main" id="{13F58247-A458-688D-0016-4FF115F00696}"/>
              </a:ext>
            </a:extLst>
          </p:cNvPr>
          <p:cNvCxnSpPr>
            <a:cxnSpLocks/>
            <a:stCxn id="139" idx="0"/>
            <a:endCxn id="56" idx="1"/>
          </p:cNvCxnSpPr>
          <p:nvPr/>
        </p:nvCxnSpPr>
        <p:spPr>
          <a:xfrm rot="5400000" flipH="1" flipV="1">
            <a:off x="6785062" y="2078942"/>
            <a:ext cx="1093955" cy="191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FE70861-648B-EA91-4365-F86FF503F486}"/>
              </a:ext>
            </a:extLst>
          </p:cNvPr>
          <p:cNvSpPr txBox="1"/>
          <p:nvPr/>
        </p:nvSpPr>
        <p:spPr>
          <a:xfrm>
            <a:off x="7092911" y="4005015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E559833F-3DB5-3FF0-2C80-A4EFD26D36EB}"/>
              </a:ext>
            </a:extLst>
          </p:cNvPr>
          <p:cNvCxnSpPr>
            <a:cxnSpLocks/>
            <a:stCxn id="120" idx="3"/>
            <a:endCxn id="56" idx="1"/>
          </p:cNvCxnSpPr>
          <p:nvPr/>
        </p:nvCxnSpPr>
        <p:spPr>
          <a:xfrm flipV="1">
            <a:off x="7314917" y="2487299"/>
            <a:ext cx="972458" cy="2071604"/>
          </a:xfrm>
          <a:prstGeom prst="bentConnector3">
            <a:avLst>
              <a:gd name="adj1" fmla="val 168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[R] 177">
            <a:extLst>
              <a:ext uri="{FF2B5EF4-FFF2-40B4-BE49-F238E27FC236}">
                <a16:creationId xmlns:a16="http://schemas.microsoft.com/office/drawing/2014/main" id="{49A3B6F5-A3E9-8641-709F-2F46295F968E}"/>
              </a:ext>
            </a:extLst>
          </p:cNvPr>
          <p:cNvCxnSpPr>
            <a:cxnSpLocks/>
          </p:cNvCxnSpPr>
          <p:nvPr/>
        </p:nvCxnSpPr>
        <p:spPr>
          <a:xfrm flipH="1">
            <a:off x="10163804" y="3810478"/>
            <a:ext cx="808996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57A5307-AEA6-C0B5-BC00-ACC863C7B4BE}"/>
              </a:ext>
            </a:extLst>
          </p:cNvPr>
          <p:cNvSpPr txBox="1"/>
          <p:nvPr/>
        </p:nvSpPr>
        <p:spPr>
          <a:xfrm>
            <a:off x="10992334" y="3497184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멸치 </a:t>
            </a:r>
            <a:r>
              <a:rPr kumimoji="1" lang="en-US" altLang="ko-Kore-KR" sz="1100" dirty="0">
                <a:solidFill>
                  <a:srgbClr val="FF0000"/>
                </a:solidFill>
              </a:rPr>
              <a:t>: </a:t>
            </a:r>
            <a:r>
              <a:rPr kumimoji="1" lang="en-US" altLang="ko-KR" sz="1100" dirty="0">
                <a:solidFill>
                  <a:srgbClr val="FF0000"/>
                </a:solidFill>
              </a:rPr>
              <a:t>120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 err="1">
                <a:solidFill>
                  <a:srgbClr val="FF0000"/>
                </a:solidFill>
              </a:rPr>
              <a:t>황새치</a:t>
            </a:r>
            <a:r>
              <a:rPr kumimoji="1" lang="ko-KR" altLang="en-US" sz="1100" dirty="0">
                <a:solidFill>
                  <a:srgbClr val="FF0000"/>
                </a:solidFill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</a:rPr>
              <a:t>:  150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고등어 </a:t>
            </a:r>
            <a:r>
              <a:rPr kumimoji="1" lang="en-US" altLang="ko-KR" sz="1100" dirty="0">
                <a:solidFill>
                  <a:srgbClr val="FF0000"/>
                </a:solidFill>
              </a:rPr>
              <a:t>: 180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상어 </a:t>
            </a:r>
            <a:r>
              <a:rPr kumimoji="1" lang="en-US" altLang="ko-KR" sz="1100" dirty="0">
                <a:solidFill>
                  <a:srgbClr val="FF0000"/>
                </a:solidFill>
              </a:rPr>
              <a:t>: 210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4643</TotalTime>
  <Words>4353</Words>
  <Application>Microsoft Macintosh PowerPoint</Application>
  <PresentationFormat>와이드스크린</PresentationFormat>
  <Paragraphs>1517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Malgun Gothic</vt:lpstr>
      <vt:lpstr>Malgun Gothic</vt:lpstr>
      <vt:lpstr>나눔고딕</vt:lpstr>
      <vt:lpstr>Noto Sans CJK KR Bold</vt:lpstr>
      <vt:lpstr>Noto Sans CJK KR DemiLight</vt:lpstr>
      <vt:lpstr>Noto Sans CJK KR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정훈 전</cp:lastModifiedBy>
  <cp:revision>134</cp:revision>
  <dcterms:created xsi:type="dcterms:W3CDTF">2020-09-01T01:45:54Z</dcterms:created>
  <dcterms:modified xsi:type="dcterms:W3CDTF">2022-11-30T11:02:40Z</dcterms:modified>
</cp:coreProperties>
</file>