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4" r:id="rId3"/>
    <p:sldId id="320" r:id="rId4"/>
    <p:sldId id="350" r:id="rId5"/>
    <p:sldId id="351" r:id="rId6"/>
    <p:sldId id="347" r:id="rId7"/>
    <p:sldId id="352" r:id="rId8"/>
    <p:sldId id="349" r:id="rId9"/>
    <p:sldId id="324" r:id="rId10"/>
    <p:sldId id="292" r:id="rId11"/>
    <p:sldId id="294" r:id="rId12"/>
    <p:sldId id="321" r:id="rId13"/>
    <p:sldId id="322" r:id="rId14"/>
    <p:sldId id="323" r:id="rId15"/>
    <p:sldId id="338" r:id="rId16"/>
    <p:sldId id="337" r:id="rId17"/>
    <p:sldId id="341" r:id="rId18"/>
    <p:sldId id="342" r:id="rId19"/>
    <p:sldId id="346" r:id="rId20"/>
    <p:sldId id="345" r:id="rId21"/>
    <p:sldId id="326" r:id="rId22"/>
    <p:sldId id="332" r:id="rId23"/>
    <p:sldId id="339" r:id="rId24"/>
    <p:sldId id="335" r:id="rId25"/>
    <p:sldId id="340" r:id="rId26"/>
    <p:sldId id="325" r:id="rId27"/>
    <p:sldId id="327" r:id="rId28"/>
    <p:sldId id="328" r:id="rId29"/>
    <p:sldId id="329" r:id="rId30"/>
    <p:sldId id="348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50"/>
            <p14:sldId id="351"/>
            <p14:sldId id="347"/>
            <p14:sldId id="352"/>
            <p14:sldId id="349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146" y="8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slide" Target="slide9.xml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slide" Target="slide9.xml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28.svg"/><Relationship Id="rId9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svg"/><Relationship Id="rId11" Type="http://schemas.openxmlformats.org/officeDocument/2006/relationships/image" Target="../media/image17.png"/><Relationship Id="rId5" Type="http://schemas.openxmlformats.org/officeDocument/2006/relationships/image" Target="../media/image27.png"/><Relationship Id="rId15" Type="http://schemas.openxmlformats.org/officeDocument/2006/relationships/slide" Target="slide9.xml"/><Relationship Id="rId10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slide" Target="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28.svg"/><Relationship Id="rId10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2F0D8-57D6-56B7-5EE9-48F8FB096A6F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DBD3-47BF-F8D0-DE02-506885F7D9FF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6D048-850A-CEA4-A830-1F29567D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5E817-C1F3-0C37-F558-B9A73164F8D5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pic>
        <p:nvPicPr>
          <p:cNvPr id="37" name="그래픽 36" descr="남자와 여자 윤곽선">
            <a:extLst>
              <a:ext uri="{FF2B5EF4-FFF2-40B4-BE49-F238E27FC236}">
                <a16:creationId xmlns:a16="http://schemas.microsoft.com/office/drawing/2014/main" id="{BBEFA466-1437-0326-EB46-8A654D672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3" name="그래픽 52" descr="종 윤곽선">
            <a:extLst>
              <a:ext uri="{FF2B5EF4-FFF2-40B4-BE49-F238E27FC236}">
                <a16:creationId xmlns:a16="http://schemas.microsoft.com/office/drawing/2014/main" id="{02ACE475-1740-276F-F485-FE750672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54" name="그래픽 53" descr="보디빌더  단색으로 채워진">
            <a:extLst>
              <a:ext uri="{FF2B5EF4-FFF2-40B4-BE49-F238E27FC236}">
                <a16:creationId xmlns:a16="http://schemas.microsoft.com/office/drawing/2014/main" id="{F9105E7E-2BEE-BE36-105D-E79B5A990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5934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45934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기록 확인하기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측정 </a:t>
            </a:r>
            <a:r>
              <a:rPr lang="en-US" altLang="ko-KR" sz="1200" dirty="0"/>
              <a:t>(</a:t>
            </a:r>
            <a:r>
              <a:rPr lang="ko-KR" altLang="en-US" sz="1200" dirty="0"/>
              <a:t>연습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837119" y="1683908"/>
            <a:ext cx="171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213297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2450256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2763109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r>
              <a:rPr lang="ko-KR" altLang="en-US" sz="12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309982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r>
              <a:rPr lang="ko-KR" altLang="en-US" sz="12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3434710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15</a:t>
            </a:r>
            <a:r>
              <a:rPr lang="ko-KR" altLang="en-US" sz="1200" b="1" dirty="0"/>
              <a:t>회 중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회 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2121344" y="5285245"/>
            <a:ext cx="171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총 </a:t>
            </a:r>
            <a:r>
              <a:rPr lang="en-US" altLang="ko-KR" sz="1600" b="1" dirty="0"/>
              <a:t>75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45</a:t>
            </a:r>
            <a:r>
              <a:rPr lang="ko-KR" altLang="en-US" sz="1600" b="1" dirty="0"/>
              <a:t>점 달성</a:t>
            </a:r>
          </a:p>
        </p:txBody>
      </p: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래픽 3" descr="남자와 여자 윤곽선">
            <a:extLst>
              <a:ext uri="{FF2B5EF4-FFF2-40B4-BE49-F238E27FC236}">
                <a16:creationId xmlns:a16="http://schemas.microsoft.com/office/drawing/2014/main" id="{B84A35B8-6588-5584-170A-7D5638E77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69B0AA-A0C1-A92C-3E92-2DF08DE05283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래픽 5" descr="종 윤곽선">
            <a:extLst>
              <a:ext uri="{FF2B5EF4-FFF2-40B4-BE49-F238E27FC236}">
                <a16:creationId xmlns:a16="http://schemas.microsoft.com/office/drawing/2014/main" id="{9935E285-B9FD-8B43-5B20-E3155DC20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7" name="그래픽 6" descr="보디빌더  단색으로 채워진">
            <a:extLst>
              <a:ext uri="{FF2B5EF4-FFF2-40B4-BE49-F238E27FC236}">
                <a16:creationId xmlns:a16="http://schemas.microsoft.com/office/drawing/2014/main" id="{E64E0B7B-29E6-712F-D6FB-4EBC1320A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pic>
        <p:nvPicPr>
          <p:cNvPr id="15" name="그래픽 14" descr="남자와 여자 윤곽선">
            <a:extLst>
              <a:ext uri="{FF2B5EF4-FFF2-40B4-BE49-F238E27FC236}">
                <a16:creationId xmlns:a16="http://schemas.microsoft.com/office/drawing/2014/main" id="{35B34FEA-3CAC-1FEC-B3E2-53303DDFD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498" y="6024011"/>
            <a:ext cx="311150" cy="3111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0511F-1E71-842A-4541-3AAE3B29EEB4}"/>
              </a:ext>
            </a:extLst>
          </p:cNvPr>
          <p:cNvCxnSpPr/>
          <p:nvPr/>
        </p:nvCxnSpPr>
        <p:spPr>
          <a:xfrm>
            <a:off x="419640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종 윤곽선">
            <a:extLst>
              <a:ext uri="{FF2B5EF4-FFF2-40B4-BE49-F238E27FC236}">
                <a16:creationId xmlns:a16="http://schemas.microsoft.com/office/drawing/2014/main" id="{7F9BCE95-4F37-C722-6070-5B3E5C9C8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8292" y="6011545"/>
            <a:ext cx="311150" cy="311150"/>
          </a:xfrm>
          <a:prstGeom prst="rect">
            <a:avLst/>
          </a:prstGeom>
        </p:spPr>
      </p:pic>
      <p:pic>
        <p:nvPicPr>
          <p:cNvPr id="22" name="그래픽 21" descr="보디빌더  단색으로 채워진">
            <a:extLst>
              <a:ext uri="{FF2B5EF4-FFF2-40B4-BE49-F238E27FC236}">
                <a16:creationId xmlns:a16="http://schemas.microsoft.com/office/drawing/2014/main" id="{D9B0665E-E27C-A8A7-5601-A84C40EE7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3538" y="6018951"/>
            <a:ext cx="311150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pic>
        <p:nvPicPr>
          <p:cNvPr id="8" name="그래픽 7" descr="남자와 여자 윤곽선">
            <a:extLst>
              <a:ext uri="{FF2B5EF4-FFF2-40B4-BE49-F238E27FC236}">
                <a16:creationId xmlns:a16="http://schemas.microsoft.com/office/drawing/2014/main" id="{C423E40F-E38D-F6BD-7249-2DE9FED26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6024011"/>
            <a:ext cx="311150" cy="3111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30ED5F-45C6-BAAD-A946-D6036E2BAD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종 윤곽선">
            <a:extLst>
              <a:ext uri="{FF2B5EF4-FFF2-40B4-BE49-F238E27FC236}">
                <a16:creationId xmlns:a16="http://schemas.microsoft.com/office/drawing/2014/main" id="{0192AA07-FEF8-ACDA-50B4-E70459036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468" y="6011545"/>
            <a:ext cx="311150" cy="311150"/>
          </a:xfrm>
          <a:prstGeom prst="rect">
            <a:avLst/>
          </a:prstGeom>
        </p:spPr>
      </p:pic>
      <p:pic>
        <p:nvPicPr>
          <p:cNvPr id="47" name="그래픽 46" descr="보디빌더  단색으로 채워진">
            <a:extLst>
              <a:ext uri="{FF2B5EF4-FFF2-40B4-BE49-F238E27FC236}">
                <a16:creationId xmlns:a16="http://schemas.microsoft.com/office/drawing/2014/main" id="{ABDABBB6-4EAD-E72D-F030-6BAD6F5A76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6714" y="6018951"/>
            <a:ext cx="311150" cy="3111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03A200-BC17-36AE-A9DB-E843AB62A72A}"/>
              </a:ext>
            </a:extLst>
          </p:cNvPr>
          <p:cNvSpPr txBox="1"/>
          <p:nvPr/>
        </p:nvSpPr>
        <p:spPr>
          <a:xfrm>
            <a:off x="8959863" y="6065006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양식이 다릅니다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69F02-C5A2-6DC1-49D2-04967E82317A}"/>
              </a:ext>
            </a:extLst>
          </p:cNvPr>
          <p:cNvSpPr txBox="1"/>
          <p:nvPr/>
        </p:nvSpPr>
        <p:spPr>
          <a:xfrm>
            <a:off x="8959863" y="6324291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가입되어 있지 않은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9" name="그래픽 28" descr="보디빌더  윤곽선">
            <a:extLst>
              <a:ext uri="{FF2B5EF4-FFF2-40B4-BE49-F238E27FC236}">
                <a16:creationId xmlns:a16="http://schemas.microsoft.com/office/drawing/2014/main" id="{F5B0D6F3-BAC8-B77E-EA3C-9EACBFE2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931" y="5826984"/>
            <a:ext cx="311151" cy="3111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pic>
        <p:nvPicPr>
          <p:cNvPr id="34" name="그래픽 33" descr="종 단색으로 채워진">
            <a:extLst>
              <a:ext uri="{FF2B5EF4-FFF2-40B4-BE49-F238E27FC236}">
                <a16:creationId xmlns:a16="http://schemas.microsoft.com/office/drawing/2014/main" id="{EB2640B7-7167-DB82-911D-7D870F89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693" y="5838418"/>
            <a:ext cx="320832" cy="32083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pic>
        <p:nvPicPr>
          <p:cNvPr id="43" name="그래픽 42" descr="종 단색으로 채워진">
            <a:extLst>
              <a:ext uri="{FF2B5EF4-FFF2-40B4-BE49-F238E27FC236}">
                <a16:creationId xmlns:a16="http://schemas.microsoft.com/office/drawing/2014/main" id="{3A452C57-ABE5-004B-A90B-E8EF27606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2886" y="5838418"/>
            <a:ext cx="320832" cy="3208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9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C6B1DB-95DE-1EF6-FA73-8130F72321FC}"/>
              </a:ext>
            </a:extLst>
          </p:cNvPr>
          <p:cNvSpPr txBox="1"/>
          <p:nvPr/>
        </p:nvSpPr>
        <p:spPr>
          <a:xfrm>
            <a:off x="4826675" y="49102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어느정도 </a:t>
            </a:r>
            <a:r>
              <a:rPr lang="ko-KR" altLang="en-US" sz="900" b="1" dirty="0" err="1"/>
              <a:t>쌓였을때</a:t>
            </a:r>
            <a:r>
              <a:rPr lang="ko-KR" altLang="en-US" sz="900" b="1" dirty="0"/>
              <a:t> 데이트 삭제할 것인지</a:t>
            </a:r>
            <a:endParaRPr lang="en-US" altLang="ko-KR" sz="900" b="1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한달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676D-BFAF-59D2-2F25-BE2498C26E1F}"/>
              </a:ext>
            </a:extLst>
          </p:cNvPr>
          <p:cNvSpPr txBox="1"/>
          <p:nvPr/>
        </p:nvSpPr>
        <p:spPr>
          <a:xfrm>
            <a:off x="1671996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F4F-8373-4D13-7F08-06ADA347F4BD}"/>
              </a:ext>
            </a:extLst>
          </p:cNvPr>
          <p:cNvSpPr txBox="1"/>
          <p:nvPr/>
        </p:nvSpPr>
        <p:spPr>
          <a:xfrm>
            <a:off x="61240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7BDE28-DEBE-ED9C-68A1-17968EB2C8EC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61AFD0-0D1D-DC73-7C44-B8917C7EA466}"/>
              </a:ext>
            </a:extLst>
          </p:cNvPr>
          <p:cNvSpPr txBox="1"/>
          <p:nvPr/>
        </p:nvSpPr>
        <p:spPr>
          <a:xfrm>
            <a:off x="2884345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32" name="그래픽 31" descr="남자와 여자 윤곽선">
            <a:extLst>
              <a:ext uri="{FF2B5EF4-FFF2-40B4-BE49-F238E27FC236}">
                <a16:creationId xmlns:a16="http://schemas.microsoft.com/office/drawing/2014/main" id="{77B9AED0-FDA7-A1D5-930E-347E733D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674" y="5848100"/>
            <a:ext cx="311150" cy="3111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1EEE7-252E-D133-8D45-13046FEB1EEB}"/>
              </a:ext>
            </a:extLst>
          </p:cNvPr>
          <p:cNvSpPr txBox="1"/>
          <p:nvPr/>
        </p:nvSpPr>
        <p:spPr>
          <a:xfrm>
            <a:off x="5293189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332D0-17B8-4686-71D4-4F3E854FA687}"/>
              </a:ext>
            </a:extLst>
          </p:cNvPr>
          <p:cNvSpPr txBox="1"/>
          <p:nvPr/>
        </p:nvSpPr>
        <p:spPr>
          <a:xfrm>
            <a:off x="4233602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4209E8-C99A-CCB3-CB7C-C5BBEF6B0752}"/>
              </a:ext>
            </a:extLst>
          </p:cNvPr>
          <p:cNvCxnSpPr/>
          <p:nvPr/>
        </p:nvCxnSpPr>
        <p:spPr>
          <a:xfrm>
            <a:off x="4260776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pic>
        <p:nvPicPr>
          <p:cNvPr id="40" name="그래픽 39" descr="보디빌더  윤곽선">
            <a:extLst>
              <a:ext uri="{FF2B5EF4-FFF2-40B4-BE49-F238E27FC236}">
                <a16:creationId xmlns:a16="http://schemas.microsoft.com/office/drawing/2014/main" id="{FF090C61-655B-4CF9-88C1-2EE8025BC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8124" y="5826984"/>
            <a:ext cx="311151" cy="311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660DF5-F865-0444-3292-5787828BDA5E}"/>
              </a:ext>
            </a:extLst>
          </p:cNvPr>
          <p:cNvSpPr txBox="1"/>
          <p:nvPr/>
        </p:nvSpPr>
        <p:spPr>
          <a:xfrm>
            <a:off x="6505538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42" name="그래픽 41" descr="남자와 여자 윤곽선">
            <a:extLst>
              <a:ext uri="{FF2B5EF4-FFF2-40B4-BE49-F238E27FC236}">
                <a16:creationId xmlns:a16="http://schemas.microsoft.com/office/drawing/2014/main" id="{DAB7FD06-D16F-5701-2AF1-5504C65E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867" y="5848100"/>
            <a:ext cx="311150" cy="311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5A17A1-2AFD-4DD5-3905-63AB140A4766}"/>
              </a:ext>
            </a:extLst>
          </p:cNvPr>
          <p:cNvSpPr/>
          <p:nvPr/>
        </p:nvSpPr>
        <p:spPr>
          <a:xfrm flipV="1">
            <a:off x="1193334" y="4316884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32FD6-C6C0-1FDA-FB10-BF57263C7FC3}"/>
              </a:ext>
            </a:extLst>
          </p:cNvPr>
          <p:cNvSpPr txBox="1"/>
          <p:nvPr/>
        </p:nvSpPr>
        <p:spPr>
          <a:xfrm>
            <a:off x="1839829" y="211379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User_name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72885-AC66-C41B-0DAD-A27C0FFDF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283" y="2459376"/>
            <a:ext cx="976447" cy="1258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33F6DE-EEF0-8674-77A5-06FE433F0EC7}"/>
              </a:ext>
            </a:extLst>
          </p:cNvPr>
          <p:cNvSpPr/>
          <p:nvPr/>
        </p:nvSpPr>
        <p:spPr>
          <a:xfrm flipV="1">
            <a:off x="1193335" y="4316884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32F4B-C2FE-3DAA-DDF5-7343F624FC7A}"/>
              </a:ext>
            </a:extLst>
          </p:cNvPr>
          <p:cNvSpPr txBox="1"/>
          <p:nvPr/>
        </p:nvSpPr>
        <p:spPr>
          <a:xfrm>
            <a:off x="3081561" y="396423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X 2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36E6B1-8C74-7F2B-B509-6038E1965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17" y="3931589"/>
            <a:ext cx="399344" cy="342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3BB13-B589-6E27-FFA8-ADEDE1143D60}"/>
              </a:ext>
            </a:extLst>
          </p:cNvPr>
          <p:cNvSpPr txBox="1"/>
          <p:nvPr/>
        </p:nvSpPr>
        <p:spPr>
          <a:xfrm>
            <a:off x="2271502" y="3987320"/>
            <a:ext cx="63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근육 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3E088-0C7D-C43B-A416-14B011680B91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" name="그래픽 14" descr="단일 톱니바퀴 윤곽선">
            <a:extLst>
              <a:ext uri="{FF2B5EF4-FFF2-40B4-BE49-F238E27FC236}">
                <a16:creationId xmlns:a16="http://schemas.microsoft.com/office/drawing/2014/main" id="{366D8C27-224A-BDE1-2EBC-19BF84DBE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600873-D7E5-B396-D8CF-18B198FCEEAA}"/>
              </a:ext>
            </a:extLst>
          </p:cNvPr>
          <p:cNvGrpSpPr/>
          <p:nvPr/>
        </p:nvGrpSpPr>
        <p:grpSpPr>
          <a:xfrm>
            <a:off x="1193335" y="4691652"/>
            <a:ext cx="2243887" cy="247348"/>
            <a:chOff x="1193334" y="4859476"/>
            <a:chExt cx="3150690" cy="34730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C4AD1A-EC6C-3E04-F4D6-532104E74FC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8D8F1B-ED43-D178-D9C4-689A0E903489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F39A8-F816-EE8B-A0E6-05F5DED26ED9}"/>
              </a:ext>
            </a:extLst>
          </p:cNvPr>
          <p:cNvCxnSpPr/>
          <p:nvPr/>
        </p:nvCxnSpPr>
        <p:spPr>
          <a:xfrm>
            <a:off x="639583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CF77B-E330-E9CF-6453-6768F853540E}"/>
              </a:ext>
            </a:extLst>
          </p:cNvPr>
          <p:cNvGrpSpPr/>
          <p:nvPr/>
        </p:nvGrpSpPr>
        <p:grpSpPr>
          <a:xfrm>
            <a:off x="1193335" y="501144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31C0127-3471-FC37-5BE4-1BD2410F54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E6665-AE4D-D1F5-A594-87ADEE121132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기록 확인하기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E86FF1-60E3-D925-E82B-D2A1018A0279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9" name="그래픽 58" descr="종 윤곽선">
            <a:extLst>
              <a:ext uri="{FF2B5EF4-FFF2-40B4-BE49-F238E27FC236}">
                <a16:creationId xmlns:a16="http://schemas.microsoft.com/office/drawing/2014/main" id="{C7721AC0-217D-5B1E-83F2-403E8A32CE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8900" y="5835634"/>
            <a:ext cx="311150" cy="311150"/>
          </a:xfrm>
          <a:prstGeom prst="rect">
            <a:avLst/>
          </a:prstGeom>
        </p:spPr>
      </p:pic>
      <p:pic>
        <p:nvPicPr>
          <p:cNvPr id="60" name="그래픽 59" descr="종 윤곽선">
            <a:extLst>
              <a:ext uri="{FF2B5EF4-FFF2-40B4-BE49-F238E27FC236}">
                <a16:creationId xmlns:a16="http://schemas.microsoft.com/office/drawing/2014/main" id="{B1677314-79B4-3059-B207-A041B9925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126" y="5835634"/>
            <a:ext cx="311150" cy="311150"/>
          </a:xfrm>
          <a:prstGeom prst="rect">
            <a:avLst/>
          </a:prstGeom>
        </p:spPr>
      </p:pic>
      <p:pic>
        <p:nvPicPr>
          <p:cNvPr id="61" name="그래픽 60" descr="보디빌더  단색으로 채워진">
            <a:extLst>
              <a:ext uri="{FF2B5EF4-FFF2-40B4-BE49-F238E27FC236}">
                <a16:creationId xmlns:a16="http://schemas.microsoft.com/office/drawing/2014/main" id="{FCA8CCFD-BEFD-B555-E50C-AB4DCD5A75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6714" y="5843040"/>
            <a:ext cx="311150" cy="31115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15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E5F0DC-7404-D411-EEE8-3AB007DE039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758B6D-B8F3-BBF5-3CB5-326BA817B245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9F991FD-B7AB-9A35-129F-550D16753622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65" name="그래픽 64" descr="보디빌더  윤곽선">
            <a:extLst>
              <a:ext uri="{FF2B5EF4-FFF2-40B4-BE49-F238E27FC236}">
                <a16:creationId xmlns:a16="http://schemas.microsoft.com/office/drawing/2014/main" id="{0C126F88-3C95-537E-C75A-F5D0A219D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66" name="그래픽 65" descr="남자와 여자 윤곽선">
            <a:extLst>
              <a:ext uri="{FF2B5EF4-FFF2-40B4-BE49-F238E27FC236}">
                <a16:creationId xmlns:a16="http://schemas.microsoft.com/office/drawing/2014/main" id="{BBB0F541-6404-F9AE-0E83-326CB7BD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9" name="그래픽 78" descr="종 윤곽선">
            <a:extLst>
              <a:ext uri="{FF2B5EF4-FFF2-40B4-BE49-F238E27FC236}">
                <a16:creationId xmlns:a16="http://schemas.microsoft.com/office/drawing/2014/main" id="{B55993FE-F9EC-C4E3-AB51-9E3BB815D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395B04D-C56D-E49A-AD93-D75C8272D25E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2720-D69E-0607-72D9-F625E5208F76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1781D-89E9-0FAF-B8FC-36090E08FE6A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DB4F12-7EA9-A729-A409-4DF22AD264E4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23" name="그래픽 22" descr="보디빌더  윤곽선">
            <a:extLst>
              <a:ext uri="{FF2B5EF4-FFF2-40B4-BE49-F238E27FC236}">
                <a16:creationId xmlns:a16="http://schemas.microsoft.com/office/drawing/2014/main" id="{804D4446-FA5A-44E3-9EE4-BA303C580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pic>
        <p:nvPicPr>
          <p:cNvPr id="25" name="그래픽 24" descr="남자와 여자 윤곽선">
            <a:extLst>
              <a:ext uri="{FF2B5EF4-FFF2-40B4-BE49-F238E27FC236}">
                <a16:creationId xmlns:a16="http://schemas.microsoft.com/office/drawing/2014/main" id="{B1AA5340-7BCD-B25C-4870-593CCB24E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42" name="그래픽 41" descr="종 윤곽선">
            <a:extLst>
              <a:ext uri="{FF2B5EF4-FFF2-40B4-BE49-F238E27FC236}">
                <a16:creationId xmlns:a16="http://schemas.microsoft.com/office/drawing/2014/main" id="{D7267093-26E9-2E77-1011-26EC0D0B6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7A9FC2-BB69-1F30-B9F9-23F9270BB8DB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7384131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741668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614833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748499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748499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637120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785974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769544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56D3C-F90B-1496-AE60-F820E8C842BD}"/>
              </a:ext>
            </a:extLst>
          </p:cNvPr>
          <p:cNvSpPr txBox="1"/>
          <p:nvPr/>
        </p:nvSpPr>
        <p:spPr>
          <a:xfrm>
            <a:off x="5013092" y="1936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D91BF-6ED0-AB55-975E-9C67112A043C}"/>
              </a:ext>
            </a:extLst>
          </p:cNvPr>
          <p:cNvSpPr txBox="1"/>
          <p:nvPr/>
        </p:nvSpPr>
        <p:spPr>
          <a:xfrm>
            <a:off x="5013092" y="22995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234BE-1191-F70B-9F2F-3FC13D09D51F}"/>
              </a:ext>
            </a:extLst>
          </p:cNvPr>
          <p:cNvSpPr txBox="1"/>
          <p:nvPr/>
        </p:nvSpPr>
        <p:spPr>
          <a:xfrm>
            <a:off x="5013092" y="21003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6D690-8104-7410-73FC-729D7E20F303}"/>
              </a:ext>
            </a:extLst>
          </p:cNvPr>
          <p:cNvSpPr txBox="1"/>
          <p:nvPr/>
        </p:nvSpPr>
        <p:spPr>
          <a:xfrm>
            <a:off x="5013092" y="27436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34B27-C542-54B5-8DAB-F1C87303A940}"/>
              </a:ext>
            </a:extLst>
          </p:cNvPr>
          <p:cNvSpPr txBox="1"/>
          <p:nvPr/>
        </p:nvSpPr>
        <p:spPr>
          <a:xfrm>
            <a:off x="5013092" y="31069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ACBA14-057D-C6D7-3D41-6C6D40C1111D}"/>
              </a:ext>
            </a:extLst>
          </p:cNvPr>
          <p:cNvSpPr txBox="1"/>
          <p:nvPr/>
        </p:nvSpPr>
        <p:spPr>
          <a:xfrm>
            <a:off x="5013092" y="29077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AE9FCE-4588-258C-D4F8-9B713C60E5EB}"/>
              </a:ext>
            </a:extLst>
          </p:cNvPr>
          <p:cNvSpPr txBox="1"/>
          <p:nvPr/>
        </p:nvSpPr>
        <p:spPr>
          <a:xfrm>
            <a:off x="5013092" y="35505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9475-B69B-66A0-2587-B9CF60C3C9CB}"/>
              </a:ext>
            </a:extLst>
          </p:cNvPr>
          <p:cNvSpPr txBox="1"/>
          <p:nvPr/>
        </p:nvSpPr>
        <p:spPr>
          <a:xfrm>
            <a:off x="5013092" y="39137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3B476-00E9-E870-8BED-465B890291C4}"/>
              </a:ext>
            </a:extLst>
          </p:cNvPr>
          <p:cNvSpPr txBox="1"/>
          <p:nvPr/>
        </p:nvSpPr>
        <p:spPr>
          <a:xfrm>
            <a:off x="5013092" y="37145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AD83965-2EEC-B2B4-22DB-56AB6B41571E}"/>
              </a:ext>
            </a:extLst>
          </p:cNvPr>
          <p:cNvSpPr txBox="1"/>
          <p:nvPr/>
        </p:nvSpPr>
        <p:spPr>
          <a:xfrm>
            <a:off x="5013092" y="44142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6E04B-D18B-E3E1-4093-F87BBFA3FA61}"/>
              </a:ext>
            </a:extLst>
          </p:cNvPr>
          <p:cNvSpPr txBox="1"/>
          <p:nvPr/>
        </p:nvSpPr>
        <p:spPr>
          <a:xfrm>
            <a:off x="5013092" y="47775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BF3408-1EFB-1EB6-6955-7237F90F49B8}"/>
              </a:ext>
            </a:extLst>
          </p:cNvPr>
          <p:cNvSpPr txBox="1"/>
          <p:nvPr/>
        </p:nvSpPr>
        <p:spPr>
          <a:xfrm>
            <a:off x="5013092" y="4578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기술스택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CABB0C-E533-2012-BF5E-03443D62E26D}"/>
              </a:ext>
            </a:extLst>
          </p:cNvPr>
          <p:cNvSpPr txBox="1"/>
          <p:nvPr/>
        </p:nvSpPr>
        <p:spPr>
          <a:xfrm>
            <a:off x="529736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143B7-5A89-7686-D5ED-A5CB25471230}"/>
              </a:ext>
            </a:extLst>
          </p:cNvPr>
          <p:cNvSpPr txBox="1"/>
          <p:nvPr/>
        </p:nvSpPr>
        <p:spPr>
          <a:xfrm>
            <a:off x="423777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D2397A-C965-926F-F0EC-22CC5E15FB56}"/>
              </a:ext>
            </a:extLst>
          </p:cNvPr>
          <p:cNvCxnSpPr/>
          <p:nvPr/>
        </p:nvCxnSpPr>
        <p:spPr>
          <a:xfrm>
            <a:off x="4264951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pic>
        <p:nvPicPr>
          <p:cNvPr id="59" name="그래픽 58" descr="보디빌더  윤곽선">
            <a:extLst>
              <a:ext uri="{FF2B5EF4-FFF2-40B4-BE49-F238E27FC236}">
                <a16:creationId xmlns:a16="http://schemas.microsoft.com/office/drawing/2014/main" id="{25D5134B-43BA-F607-00B0-080DE742E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299" y="5826984"/>
            <a:ext cx="311151" cy="311151"/>
          </a:xfrm>
          <a:prstGeom prst="rect">
            <a:avLst/>
          </a:prstGeom>
        </p:spPr>
      </p:pic>
      <p:pic>
        <p:nvPicPr>
          <p:cNvPr id="60" name="그래픽 59" descr="남자와 여자 윤곽선">
            <a:extLst>
              <a:ext uri="{FF2B5EF4-FFF2-40B4-BE49-F238E27FC236}">
                <a16:creationId xmlns:a16="http://schemas.microsoft.com/office/drawing/2014/main" id="{560E1470-48B7-7B5D-823E-27EC186EB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6042" y="5848100"/>
            <a:ext cx="311150" cy="31115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73" name="그래픽 72" descr="종 윤곽선">
            <a:extLst>
              <a:ext uri="{FF2B5EF4-FFF2-40B4-BE49-F238E27FC236}">
                <a16:creationId xmlns:a16="http://schemas.microsoft.com/office/drawing/2014/main" id="{11DF301B-F6D6-AA78-3F81-36A172CD3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3075" y="5835634"/>
            <a:ext cx="311150" cy="3111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9C7BB3-FA15-724D-F332-3E6D60974D63}"/>
              </a:ext>
            </a:extLst>
          </p:cNvPr>
          <p:cNvSpPr txBox="1"/>
          <p:nvPr/>
        </p:nvSpPr>
        <p:spPr>
          <a:xfrm>
            <a:off x="6545397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0F3696-645C-AAB8-317B-658D2B731FB4}"/>
              </a:ext>
            </a:extLst>
          </p:cNvPr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84A7-50E9-B59A-C38E-8F68AC7881CA}"/>
              </a:ext>
            </a:extLst>
          </p:cNvPr>
          <p:cNvSpPr txBox="1"/>
          <p:nvPr/>
        </p:nvSpPr>
        <p:spPr>
          <a:xfrm>
            <a:off x="1686471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DF8BF-2302-381F-D9D2-0BD544F12A06}"/>
              </a:ext>
            </a:extLst>
          </p:cNvPr>
          <p:cNvSpPr txBox="1"/>
          <p:nvPr/>
        </p:nvSpPr>
        <p:spPr>
          <a:xfrm>
            <a:off x="626884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알림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86ED26-254F-675B-E51C-F136BA4A7CAB}"/>
              </a:ext>
            </a:extLst>
          </p:cNvPr>
          <p:cNvCxnSpPr/>
          <p:nvPr/>
        </p:nvCxnSpPr>
        <p:spPr>
          <a:xfrm>
            <a:off x="654058" y="572800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pic>
        <p:nvPicPr>
          <p:cNvPr id="7" name="그래픽 6" descr="보디빌더  윤곽선">
            <a:extLst>
              <a:ext uri="{FF2B5EF4-FFF2-40B4-BE49-F238E27FC236}">
                <a16:creationId xmlns:a16="http://schemas.microsoft.com/office/drawing/2014/main" id="{72771D3C-1763-A3EA-ACCD-8A73A129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06" y="5826984"/>
            <a:ext cx="311151" cy="31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13636-6149-38FD-6A25-BD0E59391E1D}"/>
              </a:ext>
            </a:extLst>
          </p:cNvPr>
          <p:cNvSpPr txBox="1"/>
          <p:nvPr/>
        </p:nvSpPr>
        <p:spPr>
          <a:xfrm>
            <a:off x="2898820" y="6165315"/>
            <a:ext cx="1213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친구</a:t>
            </a:r>
          </a:p>
        </p:txBody>
      </p:sp>
      <p:pic>
        <p:nvPicPr>
          <p:cNvPr id="9" name="그래픽 8" descr="남자와 여자 윤곽선">
            <a:extLst>
              <a:ext uri="{FF2B5EF4-FFF2-40B4-BE49-F238E27FC236}">
                <a16:creationId xmlns:a16="http://schemas.microsoft.com/office/drawing/2014/main" id="{5F77A4F0-256B-B316-243C-0A32A8F5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49" y="5848100"/>
            <a:ext cx="311150" cy="3111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23" name="그래픽 22" descr="종 윤곽선">
            <a:extLst>
              <a:ext uri="{FF2B5EF4-FFF2-40B4-BE49-F238E27FC236}">
                <a16:creationId xmlns:a16="http://schemas.microsoft.com/office/drawing/2014/main" id="{AEF80988-C799-0EE6-A19D-425CBA854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182" y="5835634"/>
            <a:ext cx="311150" cy="3111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정말</a:t>
            </a:r>
            <a:endParaRPr lang="en-US" altLang="ko-KR" sz="1400" b="1" dirty="0"/>
          </a:p>
          <a:p>
            <a:r>
              <a:rPr lang="ko-KR" altLang="en-US" sz="1400" b="1" dirty="0" err="1"/>
              <a:t>탈퇴하실려구요</a:t>
            </a:r>
            <a:r>
              <a:rPr lang="en-US" altLang="ko-KR" sz="1400" b="1" dirty="0"/>
              <a:t>…?</a:t>
            </a:r>
          </a:p>
          <a:p>
            <a:r>
              <a:rPr lang="ko-KR" altLang="en-US" sz="1400" b="1" dirty="0"/>
              <a:t>근손실을 생각해봐요</a:t>
            </a:r>
            <a:endParaRPr lang="en-US" altLang="ko-KR" sz="1400" b="1" dirty="0"/>
          </a:p>
          <a:p>
            <a:r>
              <a:rPr lang="ko-KR" altLang="en-US" sz="1400" b="1" dirty="0"/>
              <a:t>너무</a:t>
            </a:r>
            <a:r>
              <a:rPr lang="en-US" altLang="ko-KR" sz="1400" b="1" dirty="0"/>
              <a:t>… </a:t>
            </a:r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/>
          <p:nvPr/>
        </p:nvCxnSpPr>
        <p:spPr>
          <a:xfrm>
            <a:off x="5885352" y="2917031"/>
            <a:ext cx="0" cy="222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그래도 탈퇴하기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311D96-5FD4-2B26-944A-F9D09233D680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탈퇴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31410"/>
              </p:ext>
            </p:extLst>
          </p:nvPr>
        </p:nvGraphicFramePr>
        <p:xfrm>
          <a:off x="2744552" y="1615440"/>
          <a:ext cx="8027460" cy="475945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 생선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청새치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프로틴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초기 상태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프로틴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1~ 4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프로틴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5~11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프로틴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12 ~ 24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프로틴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25 ~ 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추후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추후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추후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추후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추후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2156460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2156460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2156460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2156460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2156461"/>
            <a:ext cx="602389" cy="10706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C3A3BF-B577-5A09-FD24-5EE294E19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043" y="3768090"/>
            <a:ext cx="340098" cy="2160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69603B-5C2A-D3D4-1460-77375E58B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689" y="3768090"/>
            <a:ext cx="340098" cy="2160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8ACE30-AD0D-A9B6-7EDF-28C40481C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046" y="3768090"/>
            <a:ext cx="340098" cy="2160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94882C-EC55-D8C7-45FD-CC63277D5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4236" y="3768090"/>
            <a:ext cx="340098" cy="2160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BFB2030-888A-6566-D957-606E19A61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100000">
            <a:off x="6912975" y="3677993"/>
            <a:ext cx="321105" cy="3962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676B61-0549-1D89-2BC1-611A409A9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100000">
            <a:off x="8494299" y="3677993"/>
            <a:ext cx="321105" cy="3962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8C17EC-2201-613E-04ED-42BF6E842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100000">
            <a:off x="10071920" y="3677992"/>
            <a:ext cx="321105" cy="396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6604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56096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67290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6540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73113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73794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76912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651042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682226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77238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80356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75338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78456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80356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583475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E33534-306A-6128-2D40-BE113C1D9A21}"/>
              </a:ext>
            </a:extLst>
          </p:cNvPr>
          <p:cNvSpPr/>
          <p:nvPr/>
        </p:nvSpPr>
        <p:spPr>
          <a:xfrm>
            <a:off x="10972800" y="5623385"/>
            <a:ext cx="967740" cy="751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&lt;&lt; </a:t>
            </a:r>
            <a:r>
              <a:rPr lang="ko-KR" altLang="en-US" sz="700" dirty="0">
                <a:solidFill>
                  <a:schemeClr val="tx1"/>
                </a:solidFill>
              </a:rPr>
              <a:t>체크 사항 </a:t>
            </a:r>
            <a:r>
              <a:rPr lang="en-US" altLang="ko-KR" sz="700" dirty="0">
                <a:solidFill>
                  <a:schemeClr val="tx1"/>
                </a:solidFill>
              </a:rPr>
              <a:t>&gt;&gt;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하루에 여러 개의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운동을 진행 했을 경우를 고려 필요</a:t>
            </a:r>
          </a:p>
        </p:txBody>
      </p: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산출 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8</a:t>
            </a:r>
            <a:r>
              <a:rPr lang="ko-KR" altLang="en-US" sz="1100" dirty="0"/>
              <a:t>시 점수 통계 진행 </a:t>
            </a:r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추후결정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저녁 </a:t>
            </a:r>
            <a:r>
              <a:rPr lang="en-US" altLang="ko-KR" sz="1100" dirty="0"/>
              <a:t>8</a:t>
            </a:r>
            <a:r>
              <a:rPr lang="ko-KR" altLang="en-US" sz="1100" dirty="0"/>
              <a:t>시 이후에 진행 된 운동은 점수로 산출하지 않는다</a:t>
            </a:r>
            <a:r>
              <a:rPr lang="en-US" altLang="ko-KR" sz="1100" dirty="0"/>
              <a:t>. </a:t>
            </a:r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추후결정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00319"/>
            <a:ext cx="32383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/>
              <a:t>티켓은 </a:t>
            </a:r>
            <a:r>
              <a:rPr lang="en-US" altLang="ko-KR" sz="1050" b="1" dirty="0"/>
              <a:t>1</a:t>
            </a:r>
            <a:r>
              <a:rPr lang="ko-KR" altLang="en-US" sz="1050" b="1" dirty="0"/>
              <a:t>개</a:t>
            </a:r>
            <a:endParaRPr lang="en-US" altLang="ko-KR" sz="1050" b="1" dirty="0"/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근육을 </a:t>
            </a:r>
            <a:r>
              <a:rPr lang="ko-KR" altLang="en-US" sz="1050" b="1" dirty="0" err="1"/>
              <a:t>뺏어올지</a:t>
            </a:r>
            <a:r>
              <a:rPr lang="ko-KR" altLang="en-US" sz="1050" b="1" dirty="0"/>
              <a:t> 그냥 </a:t>
            </a:r>
            <a:r>
              <a:rPr lang="ko-KR" altLang="en-US" sz="1050" b="1" dirty="0" err="1"/>
              <a:t>캐릭을</a:t>
            </a:r>
            <a:r>
              <a:rPr lang="ko-KR" altLang="en-US" sz="1050" b="1" dirty="0"/>
              <a:t> 성장시킬지 정한다</a:t>
            </a:r>
            <a:r>
              <a:rPr lang="en-US" altLang="ko-KR" sz="1050" b="1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25C91-90BE-8A18-7F7A-14DBD6BFAD37}"/>
              </a:ext>
            </a:extLst>
          </p:cNvPr>
          <p:cNvSpPr/>
          <p:nvPr/>
        </p:nvSpPr>
        <p:spPr>
          <a:xfrm>
            <a:off x="578343" y="2119022"/>
            <a:ext cx="1589164" cy="42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 단위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5EAC9-B74E-BC18-AC9C-105E1DAD3AC3}"/>
              </a:ext>
            </a:extLst>
          </p:cNvPr>
          <p:cNvSpPr txBox="1"/>
          <p:nvPr/>
        </p:nvSpPr>
        <p:spPr>
          <a:xfrm>
            <a:off x="2817361" y="226858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40</a:t>
            </a:r>
            <a:r>
              <a:rPr lang="ko-KR" altLang="en-US" sz="1050" b="1" dirty="0"/>
              <a:t>점 이상 일 </a:t>
            </a:r>
            <a:r>
              <a:rPr lang="ko-KR" altLang="en-US" sz="1050" b="1" dirty="0" err="1"/>
              <a:t>떄</a:t>
            </a:r>
            <a:endParaRPr lang="en-US" altLang="ko-KR" sz="105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534BC7-7222-CDD4-A94B-FFB627C11EA7}"/>
              </a:ext>
            </a:extLst>
          </p:cNvPr>
          <p:cNvCxnSpPr/>
          <p:nvPr/>
        </p:nvCxnSpPr>
        <p:spPr>
          <a:xfrm>
            <a:off x="2312550" y="2316182"/>
            <a:ext cx="397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1DA37-A0AA-E702-6A88-8165D3D162C0}"/>
              </a:ext>
            </a:extLst>
          </p:cNvPr>
          <p:cNvSpPr txBox="1"/>
          <p:nvPr/>
        </p:nvSpPr>
        <p:spPr>
          <a:xfrm>
            <a:off x="515281" y="1865106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일주일 되면 사라짐</a:t>
            </a:r>
            <a:endParaRPr lang="en-US" altLang="ko-KR" sz="105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7BD94-DDF3-4C6A-40C3-2F76190CD39E}"/>
              </a:ext>
            </a:extLst>
          </p:cNvPr>
          <p:cNvSpPr txBox="1"/>
          <p:nvPr/>
        </p:nvSpPr>
        <p:spPr>
          <a:xfrm>
            <a:off x="2817361" y="2040495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주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회 이상</a:t>
            </a:r>
            <a:endParaRPr lang="en-US" altLang="ko-KR" sz="9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78262D-9D59-9454-28D4-CAC9CD7A38C9}"/>
              </a:ext>
            </a:extLst>
          </p:cNvPr>
          <p:cNvSpPr txBox="1"/>
          <p:nvPr/>
        </p:nvSpPr>
        <p:spPr>
          <a:xfrm>
            <a:off x="578343" y="3212491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총 합 점수</a:t>
            </a:r>
            <a:endParaRPr lang="en-US" altLang="ko-KR" sz="105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A050F1-5B01-C04E-F582-88DD66C9B6D1}"/>
              </a:ext>
            </a:extLst>
          </p:cNvPr>
          <p:cNvSpPr txBox="1"/>
          <p:nvPr/>
        </p:nvSpPr>
        <p:spPr>
          <a:xfrm>
            <a:off x="2011999" y="32124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665491-C602-353C-AA3C-FEC237A710A1}"/>
              </a:ext>
            </a:extLst>
          </p:cNvPr>
          <p:cNvSpPr txBox="1"/>
          <p:nvPr/>
        </p:nvSpPr>
        <p:spPr>
          <a:xfrm>
            <a:off x="2806581" y="32124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5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E289D8-CCF7-B3B7-7D34-0DF1AA94C197}"/>
              </a:ext>
            </a:extLst>
          </p:cNvPr>
          <p:cNvSpPr txBox="1"/>
          <p:nvPr/>
        </p:nvSpPr>
        <p:spPr>
          <a:xfrm>
            <a:off x="3598344" y="32124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1B268D-97F4-F358-8FB0-52BC002C1C96}"/>
              </a:ext>
            </a:extLst>
          </p:cNvPr>
          <p:cNvSpPr txBox="1"/>
          <p:nvPr/>
        </p:nvSpPr>
        <p:spPr>
          <a:xfrm>
            <a:off x="2011999" y="3622395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096558-CA00-8442-1EA2-167409DE85B3}"/>
              </a:ext>
            </a:extLst>
          </p:cNvPr>
          <p:cNvSpPr txBox="1"/>
          <p:nvPr/>
        </p:nvSpPr>
        <p:spPr>
          <a:xfrm>
            <a:off x="2839443" y="3622395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40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C0AB22-3FD6-EF26-E8F7-6E01622E3974}"/>
              </a:ext>
            </a:extLst>
          </p:cNvPr>
          <p:cNvSpPr txBox="1"/>
          <p:nvPr/>
        </p:nvSpPr>
        <p:spPr>
          <a:xfrm>
            <a:off x="3628394" y="3622395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A6A8C-0797-3F53-87A2-CD5B4A7546EC}"/>
              </a:ext>
            </a:extLst>
          </p:cNvPr>
          <p:cNvSpPr txBox="1"/>
          <p:nvPr/>
        </p:nvSpPr>
        <p:spPr>
          <a:xfrm>
            <a:off x="5638824" y="3622395"/>
            <a:ext cx="457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88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1E2680E-191C-FDF9-2627-43045B8908C3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4085570" y="3749353"/>
            <a:ext cx="15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5FED298-D323-42EA-6426-EF0D6B29EDDC}"/>
              </a:ext>
            </a:extLst>
          </p:cNvPr>
          <p:cNvSpPr txBox="1"/>
          <p:nvPr/>
        </p:nvSpPr>
        <p:spPr>
          <a:xfrm>
            <a:off x="839045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월</a:t>
            </a:r>
            <a:endParaRPr lang="en-US" altLang="ko-KR" sz="105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706A45-9C3C-B598-C842-9AFE7103FA77}"/>
              </a:ext>
            </a:extLst>
          </p:cNvPr>
          <p:cNvSpPr txBox="1"/>
          <p:nvPr/>
        </p:nvSpPr>
        <p:spPr>
          <a:xfrm>
            <a:off x="1473968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화</a:t>
            </a:r>
            <a:endParaRPr lang="en-US" altLang="ko-KR" sz="105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C95674-C828-A82D-B089-FD585D8088B6}"/>
              </a:ext>
            </a:extLst>
          </p:cNvPr>
          <p:cNvSpPr txBox="1"/>
          <p:nvPr/>
        </p:nvSpPr>
        <p:spPr>
          <a:xfrm>
            <a:off x="1996868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수</a:t>
            </a:r>
            <a:endParaRPr lang="en-US" altLang="ko-KR" sz="105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B9D2EA-8620-D734-FDC6-9B46D4C0530E}"/>
              </a:ext>
            </a:extLst>
          </p:cNvPr>
          <p:cNvSpPr txBox="1"/>
          <p:nvPr/>
        </p:nvSpPr>
        <p:spPr>
          <a:xfrm>
            <a:off x="2524369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</a:t>
            </a:r>
            <a:endParaRPr lang="en-US" altLang="ko-KR" sz="105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47641F2-902B-2F09-EE5E-C6A0D85994A9}"/>
              </a:ext>
            </a:extLst>
          </p:cNvPr>
          <p:cNvSpPr txBox="1"/>
          <p:nvPr/>
        </p:nvSpPr>
        <p:spPr>
          <a:xfrm>
            <a:off x="3027621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금</a:t>
            </a:r>
            <a:endParaRPr lang="en-US" altLang="ko-KR" sz="105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0ACB357-07EF-D3F1-25C7-1ACBAE351BE4}"/>
              </a:ext>
            </a:extLst>
          </p:cNvPr>
          <p:cNvSpPr txBox="1"/>
          <p:nvPr/>
        </p:nvSpPr>
        <p:spPr>
          <a:xfrm>
            <a:off x="3529584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토</a:t>
            </a:r>
            <a:endParaRPr lang="en-US" altLang="ko-KR" sz="105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11F63C8-6152-E173-0371-A52169143E57}"/>
              </a:ext>
            </a:extLst>
          </p:cNvPr>
          <p:cNvSpPr txBox="1"/>
          <p:nvPr/>
        </p:nvSpPr>
        <p:spPr>
          <a:xfrm>
            <a:off x="4031547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일</a:t>
            </a:r>
            <a:endParaRPr lang="en-US" altLang="ko-KR" sz="105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3A34A-8CA8-37AD-AA8B-EE8A4687552F}"/>
              </a:ext>
            </a:extLst>
          </p:cNvPr>
          <p:cNvSpPr txBox="1"/>
          <p:nvPr/>
        </p:nvSpPr>
        <p:spPr>
          <a:xfrm>
            <a:off x="695583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4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13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52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5B07FF-E98E-BDB2-865F-944F0C8322ED}"/>
              </a:ext>
            </a:extLst>
          </p:cNvPr>
          <p:cNvSpPr txBox="1"/>
          <p:nvPr/>
        </p:nvSpPr>
        <p:spPr>
          <a:xfrm>
            <a:off x="1892723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4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13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52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025374-A4C7-8F8B-FB1E-E08A63C10E6E}"/>
              </a:ext>
            </a:extLst>
          </p:cNvPr>
          <p:cNvSpPr txBox="1"/>
          <p:nvPr/>
        </p:nvSpPr>
        <p:spPr>
          <a:xfrm>
            <a:off x="2925830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4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13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52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D202D9-2DA8-286D-507C-4EAB5912B301}"/>
              </a:ext>
            </a:extLst>
          </p:cNvPr>
          <p:cNvSpPr txBox="1"/>
          <p:nvPr/>
        </p:nvSpPr>
        <p:spPr>
          <a:xfrm>
            <a:off x="4500210" y="5518508"/>
            <a:ext cx="623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156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62BAE4-0A5F-2576-F71D-441BBC02A350}"/>
              </a:ext>
            </a:extLst>
          </p:cNvPr>
          <p:cNvSpPr txBox="1"/>
          <p:nvPr/>
        </p:nvSpPr>
        <p:spPr>
          <a:xfrm>
            <a:off x="6096000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월</a:t>
            </a:r>
            <a:endParaRPr lang="en-US" altLang="ko-KR" sz="105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667415-3200-B9EF-5A41-3EFC2E10AF09}"/>
              </a:ext>
            </a:extLst>
          </p:cNvPr>
          <p:cNvSpPr txBox="1"/>
          <p:nvPr/>
        </p:nvSpPr>
        <p:spPr>
          <a:xfrm>
            <a:off x="6730923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화</a:t>
            </a:r>
            <a:endParaRPr lang="en-US" altLang="ko-KR" sz="105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375E65E-C8D0-A6FF-4801-7ED2DAEB351F}"/>
              </a:ext>
            </a:extLst>
          </p:cNvPr>
          <p:cNvSpPr txBox="1"/>
          <p:nvPr/>
        </p:nvSpPr>
        <p:spPr>
          <a:xfrm>
            <a:off x="7253823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수</a:t>
            </a:r>
            <a:endParaRPr lang="en-US" altLang="ko-KR" sz="105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D96C65-0A86-0A55-DB47-E249DA2096EF}"/>
              </a:ext>
            </a:extLst>
          </p:cNvPr>
          <p:cNvSpPr txBox="1"/>
          <p:nvPr/>
        </p:nvSpPr>
        <p:spPr>
          <a:xfrm>
            <a:off x="7781324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</a:t>
            </a:r>
            <a:endParaRPr lang="en-US" altLang="ko-KR" sz="105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0B934A-B7A8-82AC-21A0-3EA2F3323BDE}"/>
              </a:ext>
            </a:extLst>
          </p:cNvPr>
          <p:cNvSpPr txBox="1"/>
          <p:nvPr/>
        </p:nvSpPr>
        <p:spPr>
          <a:xfrm>
            <a:off x="8284576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금</a:t>
            </a:r>
            <a:endParaRPr lang="en-US" altLang="ko-KR" sz="105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610EFC4-BBC9-9950-777C-970ADD328E0F}"/>
              </a:ext>
            </a:extLst>
          </p:cNvPr>
          <p:cNvSpPr txBox="1"/>
          <p:nvPr/>
        </p:nvSpPr>
        <p:spPr>
          <a:xfrm>
            <a:off x="8786539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토</a:t>
            </a:r>
            <a:endParaRPr lang="en-US" altLang="ko-KR" sz="105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3B89AD-0A0A-4F0E-BC1F-7CEA88E36C8F}"/>
              </a:ext>
            </a:extLst>
          </p:cNvPr>
          <p:cNvSpPr txBox="1"/>
          <p:nvPr/>
        </p:nvSpPr>
        <p:spPr>
          <a:xfrm>
            <a:off x="9288502" y="48618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일</a:t>
            </a:r>
            <a:endParaRPr lang="en-US" altLang="ko-KR" sz="105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54B4BB-793F-29FC-8987-E2458BEC6E15}"/>
              </a:ext>
            </a:extLst>
          </p:cNvPr>
          <p:cNvSpPr txBox="1"/>
          <p:nvPr/>
        </p:nvSpPr>
        <p:spPr>
          <a:xfrm>
            <a:off x="5994209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22C0EA-D1EB-4F28-263E-3EB924C1C3B6}"/>
              </a:ext>
            </a:extLst>
          </p:cNvPr>
          <p:cNvSpPr txBox="1"/>
          <p:nvPr/>
        </p:nvSpPr>
        <p:spPr>
          <a:xfrm>
            <a:off x="7149678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1F6919-5167-5E91-C4E1-89FB2485AA0F}"/>
              </a:ext>
            </a:extLst>
          </p:cNvPr>
          <p:cNvSpPr txBox="1"/>
          <p:nvPr/>
        </p:nvSpPr>
        <p:spPr>
          <a:xfrm>
            <a:off x="8182785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E6EC77F-4D52-4476-3963-A78267B6850F}"/>
              </a:ext>
            </a:extLst>
          </p:cNvPr>
          <p:cNvSpPr txBox="1"/>
          <p:nvPr/>
        </p:nvSpPr>
        <p:spPr>
          <a:xfrm>
            <a:off x="10173375" y="5403092"/>
            <a:ext cx="623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156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F36079-1D58-7449-C94D-2CEAF02FF7CB}"/>
              </a:ext>
            </a:extLst>
          </p:cNvPr>
          <p:cNvSpPr txBox="1"/>
          <p:nvPr/>
        </p:nvSpPr>
        <p:spPr>
          <a:xfrm>
            <a:off x="6633125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A95E50-F8B0-ADD5-1B57-59AE3C4D6EDC}"/>
              </a:ext>
            </a:extLst>
          </p:cNvPr>
          <p:cNvSpPr txBox="1"/>
          <p:nvPr/>
        </p:nvSpPr>
        <p:spPr>
          <a:xfrm>
            <a:off x="7697217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4A9860F-9202-68B0-745D-705788119F4D}"/>
              </a:ext>
            </a:extLst>
          </p:cNvPr>
          <p:cNvSpPr txBox="1"/>
          <p:nvPr/>
        </p:nvSpPr>
        <p:spPr>
          <a:xfrm>
            <a:off x="8703373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4BC3E4-76ED-0590-AD52-F73F4323EC45}"/>
              </a:ext>
            </a:extLst>
          </p:cNvPr>
          <p:cNvSpPr txBox="1"/>
          <p:nvPr/>
        </p:nvSpPr>
        <p:spPr>
          <a:xfrm>
            <a:off x="10173375" y="5772424"/>
            <a:ext cx="623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168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E4EDA2-AC8E-EF50-9563-59DFF7E2A6F6}"/>
              </a:ext>
            </a:extLst>
          </p:cNvPr>
          <p:cNvSpPr txBox="1"/>
          <p:nvPr/>
        </p:nvSpPr>
        <p:spPr>
          <a:xfrm>
            <a:off x="9253774" y="528767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233636D-B69E-5213-D68E-5ECA60433C81}"/>
              </a:ext>
            </a:extLst>
          </p:cNvPr>
          <p:cNvSpPr txBox="1"/>
          <p:nvPr/>
        </p:nvSpPr>
        <p:spPr>
          <a:xfrm>
            <a:off x="9784249" y="3680366"/>
            <a:ext cx="522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3</a:t>
            </a:r>
            <a:r>
              <a:rPr lang="ko-KR" altLang="en-US" sz="1050" b="1" dirty="0"/>
              <a:t>세트</a:t>
            </a:r>
            <a:endParaRPr lang="en-US" altLang="ko-KR" sz="1050" b="1" dirty="0"/>
          </a:p>
          <a:p>
            <a:r>
              <a:rPr lang="en-US" altLang="ko-KR" sz="1050" b="1" dirty="0"/>
              <a:t>8</a:t>
            </a:r>
            <a:r>
              <a:rPr lang="ko-KR" altLang="en-US" sz="1050" b="1" dirty="0"/>
              <a:t>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24</a:t>
            </a:r>
            <a:r>
              <a:rPr lang="ko-KR" altLang="en-US" sz="1050" b="1" dirty="0"/>
              <a:t>점</a:t>
            </a:r>
            <a:endParaRPr lang="en-US" altLang="ko-KR" sz="105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A0E2F6-A993-9B2B-8631-937105B27695}"/>
              </a:ext>
            </a:extLst>
          </p:cNvPr>
          <p:cNvSpPr txBox="1"/>
          <p:nvPr/>
        </p:nvSpPr>
        <p:spPr>
          <a:xfrm>
            <a:off x="7253823" y="1961298"/>
            <a:ext cx="47153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멸치                             </a:t>
            </a:r>
            <a:r>
              <a:rPr lang="en-US" altLang="ko-KR" sz="1050" b="1" dirty="0"/>
              <a:t>(</a:t>
            </a:r>
            <a:r>
              <a:rPr lang="ko-KR" altLang="en-US" sz="1050" b="1" dirty="0" err="1"/>
              <a:t>프로틴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5</a:t>
            </a:r>
            <a:r>
              <a:rPr lang="ko-KR" altLang="en-US" sz="1050" b="1" dirty="0"/>
              <a:t>회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                                                          </a:t>
            </a:r>
            <a:r>
              <a:rPr lang="en-US" altLang="ko-KR" sz="1050" b="1" dirty="0"/>
              <a:t>120</a:t>
            </a:r>
            <a:r>
              <a:rPr lang="ko-KR" altLang="en-US" sz="1050" b="1" dirty="0"/>
              <a:t>점</a:t>
            </a:r>
            <a:endParaRPr lang="en-US" altLang="ko-KR" sz="1050" b="1" dirty="0"/>
          </a:p>
          <a:p>
            <a:r>
              <a:rPr lang="ko-KR" altLang="en-US" sz="1050" b="1" dirty="0" err="1"/>
              <a:t>황새치</a:t>
            </a:r>
            <a:endParaRPr lang="en-US" altLang="ko-KR" sz="1050" b="1" dirty="0"/>
          </a:p>
          <a:p>
            <a:r>
              <a:rPr lang="ko-KR" altLang="en-US" sz="1050" b="1" dirty="0"/>
              <a:t>고등어 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졸라맨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                                                                                         </a:t>
            </a:r>
            <a:r>
              <a:rPr lang="en-US" altLang="ko-KR" sz="1050" b="1" dirty="0"/>
              <a:t>130</a:t>
            </a:r>
            <a:r>
              <a:rPr lang="ko-KR" altLang="en-US" sz="1050" b="1" dirty="0"/>
              <a:t>점</a:t>
            </a:r>
            <a:endParaRPr lang="en-US" altLang="ko-KR" sz="1050" b="1" dirty="0"/>
          </a:p>
          <a:p>
            <a:r>
              <a:rPr lang="ko-KR" altLang="en-US" sz="1050" b="1" dirty="0"/>
              <a:t>돌고래</a:t>
            </a:r>
            <a:endParaRPr lang="en-US" altLang="ko-KR" sz="1050" b="1" dirty="0"/>
          </a:p>
          <a:p>
            <a:r>
              <a:rPr lang="ko-KR" altLang="en-US" sz="1050" b="1" dirty="0"/>
              <a:t> </a:t>
            </a:r>
            <a:r>
              <a:rPr lang="en-US" altLang="ko-KR" sz="1050" b="1" dirty="0"/>
              <a:t>(</a:t>
            </a:r>
            <a:r>
              <a:rPr lang="ko-KR" altLang="en-US" sz="1050" b="1" dirty="0" err="1"/>
              <a:t>마른맨</a:t>
            </a:r>
            <a:r>
              <a:rPr lang="en-US" altLang="ko-KR" sz="1050" b="1" dirty="0"/>
              <a:t>)                                                                                                      140</a:t>
            </a:r>
            <a:r>
              <a:rPr lang="ko-KR" altLang="en-US" sz="1050" b="1" dirty="0"/>
              <a:t>점</a:t>
            </a:r>
            <a:endParaRPr lang="en-US" altLang="ko-KR" sz="1050" b="1" dirty="0"/>
          </a:p>
          <a:p>
            <a:r>
              <a:rPr lang="ko-KR" altLang="en-US" sz="1050" b="1" dirty="0"/>
              <a:t>상어 </a:t>
            </a:r>
            <a:r>
              <a:rPr lang="en-US" altLang="ko-KR" sz="1050" b="1" dirty="0"/>
              <a:t>(</a:t>
            </a:r>
            <a:r>
              <a:rPr lang="ko-KR" altLang="en-US" sz="1050" b="1" dirty="0" err="1"/>
              <a:t>근육맨</a:t>
            </a:r>
            <a:r>
              <a:rPr lang="en-US" altLang="ko-KR" sz="1050" b="1" dirty="0"/>
              <a:t>) </a:t>
            </a:r>
            <a:r>
              <a:rPr lang="ko-KR" altLang="en-US" sz="1050" b="1" dirty="0"/>
              <a:t> </a:t>
            </a:r>
            <a:endParaRPr lang="en-US" altLang="ko-KR" sz="105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C81363B-560C-D02D-AA38-2C75A6A96621}"/>
              </a:ext>
            </a:extLst>
          </p:cNvPr>
          <p:cNvSpPr txBox="1"/>
          <p:nvPr/>
        </p:nvSpPr>
        <p:spPr>
          <a:xfrm>
            <a:off x="6040055" y="97723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쿠폰 얻는 방법</a:t>
            </a:r>
            <a:endParaRPr lang="en-US" altLang="ko-KR" sz="9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BCCBA9C-9859-C28D-CE05-D92233755DBE}"/>
              </a:ext>
            </a:extLst>
          </p:cNvPr>
          <p:cNvSpPr txBox="1"/>
          <p:nvPr/>
        </p:nvSpPr>
        <p:spPr>
          <a:xfrm>
            <a:off x="5243644" y="141581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상대방에게 </a:t>
            </a:r>
            <a:r>
              <a:rPr lang="ko-KR" altLang="en-US" sz="900" b="1" dirty="0" err="1"/>
              <a:t>뺏어오기</a:t>
            </a:r>
            <a:endParaRPr lang="en-US" altLang="ko-KR" sz="9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B7285CB-59AE-6E95-D7D7-59BACA94CD81}"/>
              </a:ext>
            </a:extLst>
          </p:cNvPr>
          <p:cNvSpPr txBox="1"/>
          <p:nvPr/>
        </p:nvSpPr>
        <p:spPr>
          <a:xfrm>
            <a:off x="6616469" y="1415817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나 자신에게 주기</a:t>
            </a:r>
            <a:endParaRPr lang="en-US" altLang="ko-KR" sz="9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537859-717D-66F0-6305-C11DB7DF0E1D}"/>
              </a:ext>
            </a:extLst>
          </p:cNvPr>
          <p:cNvSpPr txBox="1"/>
          <p:nvPr/>
        </p:nvSpPr>
        <p:spPr>
          <a:xfrm>
            <a:off x="11079676" y="746404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아령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쌓기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4461</TotalTime>
  <Words>4072</Words>
  <Application>Microsoft Office PowerPoint</Application>
  <PresentationFormat>와이드스크린</PresentationFormat>
  <Paragraphs>1466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123</cp:revision>
  <dcterms:created xsi:type="dcterms:W3CDTF">2020-09-01T01:45:54Z</dcterms:created>
  <dcterms:modified xsi:type="dcterms:W3CDTF">2022-11-29T13:25:58Z</dcterms:modified>
</cp:coreProperties>
</file>