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04" r:id="rId3"/>
    <p:sldId id="320" r:id="rId4"/>
    <p:sldId id="319" r:id="rId5"/>
    <p:sldId id="324" r:id="rId6"/>
    <p:sldId id="292" r:id="rId7"/>
    <p:sldId id="294" r:id="rId8"/>
    <p:sldId id="321" r:id="rId9"/>
    <p:sldId id="322" r:id="rId10"/>
    <p:sldId id="323" r:id="rId11"/>
    <p:sldId id="326" r:id="rId12"/>
    <p:sldId id="325" r:id="rId13"/>
    <p:sldId id="327" r:id="rId14"/>
    <p:sldId id="328" r:id="rId15"/>
    <p:sldId id="329" r:id="rId16"/>
    <p:sldId id="330" r:id="rId17"/>
    <p:sldId id="33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B1F428-F375-4C8C-BBB9-4F9F5F9287BB}">
          <p14:sldIdLst>
            <p14:sldId id="256"/>
            <p14:sldId id="304"/>
          </p14:sldIdLst>
        </p14:section>
        <p14:section name="공통 정의" id="{2AEED5AD-A60F-44D3-89E3-0953D20D3FEA}">
          <p14:sldIdLst>
            <p14:sldId id="320"/>
            <p14:sldId id="319"/>
            <p14:sldId id="324"/>
          </p14:sldIdLst>
        </p14:section>
        <p14:section name="Login" id="{DE04EE97-2501-48C7-A490-8C48F36D296E}">
          <p14:sldIdLst>
            <p14:sldId id="292"/>
            <p14:sldId id="294"/>
            <p14:sldId id="321"/>
            <p14:sldId id="322"/>
          </p14:sldIdLst>
        </p14:section>
        <p14:section name="Main" id="{095A5D64-14C9-2545-9DC3-3CF4A43F04A8}">
          <p14:sldIdLst>
            <p14:sldId id="323"/>
          </p14:sldIdLst>
        </p14:section>
        <p14:section name="운동하기" id="{6DB92EA1-EFEB-4D86-8453-7F320ED887FB}">
          <p14:sldIdLst/>
        </p14:section>
        <p14:section name="친구" id="{875BC12F-7B61-4AE9-91CF-7FDC2549B917}">
          <p14:sldIdLst>
            <p14:sldId id="326"/>
          </p14:sldIdLst>
        </p14:section>
        <p14:section name="알림" id="{4C0C3D1E-C616-47C4-9100-0C67E6EBDCBE}">
          <p14:sldIdLst>
            <p14:sldId id="325"/>
          </p14:sldIdLst>
        </p14:section>
        <p14:section name="설정" id="{EB70291D-DA21-4193-B716-F80B26FC0F68}">
          <p14:sldIdLst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0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186" y="31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9214-7E29-4B10-9A83-908F6CBD182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B526-5BB1-419C-8332-02B7B663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pic>
          <p:nvPicPr>
            <p:cNvPr id="11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0"/>
              <a:ext cx="62865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/>
            <a:stretch/>
          </p:blipFill>
          <p:spPr bwMode="auto">
            <a:xfrm>
              <a:off x="0" y="0"/>
              <a:ext cx="881945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제목 1"/>
          <p:cNvSpPr txBox="1">
            <a:spLocks/>
          </p:cNvSpPr>
          <p:nvPr userDrawn="1"/>
        </p:nvSpPr>
        <p:spPr>
          <a:xfrm>
            <a:off x="428433" y="1221814"/>
            <a:ext cx="4756572" cy="563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ko-KR" altLang="en-US" sz="1500" b="1" spc="-60" dirty="0">
                <a:solidFill>
                  <a:srgbClr val="0070C0"/>
                </a:solidFill>
                <a:latin typeface="Malgun Gothic"/>
                <a:cs typeface="Malgun Gothic"/>
              </a:rPr>
              <a:t>셀프 트레이닝을 위한  </a:t>
            </a:r>
            <a:endParaRPr lang="en-US" altLang="ko-KR" sz="1500" b="1" spc="-6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ko-KR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2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8953" y="6507860"/>
            <a:ext cx="1532792" cy="24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ko-KR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1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 userDrawn="1"/>
        </p:nvGrpSpPr>
        <p:grpSpPr>
          <a:xfrm>
            <a:off x="0" y="-17418"/>
            <a:ext cx="12192000" cy="3944984"/>
            <a:chOff x="0" y="139337"/>
            <a:chExt cx="9144001" cy="3988526"/>
          </a:xfrm>
        </p:grpSpPr>
        <p:pic>
          <p:nvPicPr>
            <p:cNvPr id="7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156754"/>
              <a:ext cx="628651" cy="397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b="41841"/>
            <a:stretch/>
          </p:blipFill>
          <p:spPr bwMode="auto">
            <a:xfrm>
              <a:off x="0" y="139337"/>
              <a:ext cx="8819457" cy="398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601236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name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9435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process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48328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ID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08540" y="3793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Ver 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3092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1106" y="3189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C46-E1C2-4F38-AD22-40F7D1A813C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5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Relationship Id="rId9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slide" Target="slide5.xml"/><Relationship Id="rId10" Type="http://schemas.openxmlformats.org/officeDocument/2006/relationships/image" Target="../media/image7.sv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15.sv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46" y="2998465"/>
            <a:ext cx="87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609" y="2711303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[Web]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316884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2F0D8-57D6-56B7-5EE9-48F8FB096A6F}"/>
              </a:ext>
            </a:extLst>
          </p:cNvPr>
          <p:cNvSpPr txBox="1"/>
          <p:nvPr/>
        </p:nvSpPr>
        <p:spPr>
          <a:xfrm>
            <a:off x="1839829" y="211379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User_name</a:t>
            </a:r>
            <a:endParaRPr lang="ko-KR" altLang="en-US" sz="1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459376"/>
            <a:ext cx="976447" cy="12588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316884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DBD3-47BF-F8D0-DE02-506885F7D9FF}"/>
              </a:ext>
            </a:extLst>
          </p:cNvPr>
          <p:cNvSpPr txBox="1"/>
          <p:nvPr/>
        </p:nvSpPr>
        <p:spPr>
          <a:xfrm>
            <a:off x="3081561" y="396423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 2</a:t>
            </a:r>
            <a:endParaRPr lang="ko-KR" altLang="en-US" sz="1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F6D048-850A-CEA4-A830-1F29567D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17" y="3931589"/>
            <a:ext cx="399344" cy="3422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75E817-C1F3-0C37-F558-B9A73164F8D5}"/>
              </a:ext>
            </a:extLst>
          </p:cNvPr>
          <p:cNvSpPr txBox="1"/>
          <p:nvPr/>
        </p:nvSpPr>
        <p:spPr>
          <a:xfrm>
            <a:off x="2271502" y="3987320"/>
            <a:ext cx="637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근육 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4691652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pic>
        <p:nvPicPr>
          <p:cNvPr id="37" name="그래픽 36" descr="남자와 여자 윤곽선">
            <a:extLst>
              <a:ext uri="{FF2B5EF4-FFF2-40B4-BE49-F238E27FC236}">
                <a16:creationId xmlns:a16="http://schemas.microsoft.com/office/drawing/2014/main" id="{BBEFA466-1437-0326-EB46-8A654D672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0674" y="5848100"/>
            <a:ext cx="311150" cy="31115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2E5910-3B6B-8488-C22D-D4203861B34E}"/>
              </a:ext>
            </a:extLst>
          </p:cNvPr>
          <p:cNvSpPr txBox="1"/>
          <p:nvPr/>
        </p:nvSpPr>
        <p:spPr>
          <a:xfrm>
            <a:off x="1671996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48DF26-09F4-56C8-D554-6EF1808EA075}"/>
              </a:ext>
            </a:extLst>
          </p:cNvPr>
          <p:cNvSpPr txBox="1"/>
          <p:nvPr/>
        </p:nvSpPr>
        <p:spPr>
          <a:xfrm>
            <a:off x="2884345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52A72-4C50-9299-BF1B-E99E43197E3A}"/>
              </a:ext>
            </a:extLst>
          </p:cNvPr>
          <p:cNvSpPr txBox="1"/>
          <p:nvPr/>
        </p:nvSpPr>
        <p:spPr>
          <a:xfrm>
            <a:off x="61240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7E8A0B-663C-7B7F-79F2-9D9895285785}"/>
              </a:ext>
            </a:extLst>
          </p:cNvPr>
          <p:cNvGrpSpPr/>
          <p:nvPr/>
        </p:nvGrpSpPr>
        <p:grpSpPr>
          <a:xfrm>
            <a:off x="1193335" y="5011444"/>
            <a:ext cx="2243887" cy="247348"/>
            <a:chOff x="1193334" y="4859476"/>
            <a:chExt cx="3150690" cy="347306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622DBF2-B582-906B-B8A2-22F9293B60C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699926-F0F3-CD42-4C81-3D388E6C1F58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기록 확인하기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</a:t>
            </a:r>
          </a:p>
        </p:txBody>
      </p:sp>
      <p:pic>
        <p:nvPicPr>
          <p:cNvPr id="53" name="그래픽 52" descr="종 윤곽선">
            <a:extLst>
              <a:ext uri="{FF2B5EF4-FFF2-40B4-BE49-F238E27FC236}">
                <a16:creationId xmlns:a16="http://schemas.microsoft.com/office/drawing/2014/main" id="{02ACE475-1740-276F-F485-FE7506727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468" y="5835634"/>
            <a:ext cx="311150" cy="311150"/>
          </a:xfrm>
          <a:prstGeom prst="rect">
            <a:avLst/>
          </a:prstGeom>
        </p:spPr>
      </p:pic>
      <p:pic>
        <p:nvPicPr>
          <p:cNvPr id="54" name="그래픽 53" descr="보디빌더  단색으로 채워진">
            <a:extLst>
              <a:ext uri="{FF2B5EF4-FFF2-40B4-BE49-F238E27FC236}">
                <a16:creationId xmlns:a16="http://schemas.microsoft.com/office/drawing/2014/main" id="{F9105E7E-2BEE-BE36-105D-E79B5A9902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6714" y="5843040"/>
            <a:ext cx="311150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2F086A6-DA51-5764-F73A-21251FE8EAFD}"/>
              </a:ext>
            </a:extLst>
          </p:cNvPr>
          <p:cNvSpPr txBox="1"/>
          <p:nvPr/>
        </p:nvSpPr>
        <p:spPr>
          <a:xfrm>
            <a:off x="1671996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235C5-F552-F2EE-7A64-59A1C0A79A46}"/>
              </a:ext>
            </a:extLst>
          </p:cNvPr>
          <p:cNvSpPr txBox="1"/>
          <p:nvPr/>
        </p:nvSpPr>
        <p:spPr>
          <a:xfrm>
            <a:off x="2884345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D474C8-F9BC-A801-EB53-111BB437D8C9}"/>
              </a:ext>
            </a:extLst>
          </p:cNvPr>
          <p:cNvSpPr txBox="1"/>
          <p:nvPr/>
        </p:nvSpPr>
        <p:spPr>
          <a:xfrm>
            <a:off x="61240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2A5F84-E877-4FA9-051D-12DAE49EE5A5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래픽 24" descr="종 윤곽선">
            <a:extLst>
              <a:ext uri="{FF2B5EF4-FFF2-40B4-BE49-F238E27FC236}">
                <a16:creationId xmlns:a16="http://schemas.microsoft.com/office/drawing/2014/main" id="{76138342-7B8C-75FD-1F7B-CDB26266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468" y="5835634"/>
            <a:ext cx="311150" cy="3111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pic>
        <p:nvPicPr>
          <p:cNvPr id="50" name="그래픽 49" descr="보디빌더  윤곽선">
            <a:extLst>
              <a:ext uri="{FF2B5EF4-FFF2-40B4-BE49-F238E27FC236}">
                <a16:creationId xmlns:a16="http://schemas.microsoft.com/office/drawing/2014/main" id="{83557D37-D769-A64E-58D1-029DFB216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6931" y="5826984"/>
            <a:ext cx="311151" cy="311151"/>
          </a:xfrm>
          <a:prstGeom prst="rect">
            <a:avLst/>
          </a:prstGeom>
        </p:spPr>
      </p:pic>
      <p:pic>
        <p:nvPicPr>
          <p:cNvPr id="52" name="그래픽 51" descr="남자와 여자 단색으로 채워진">
            <a:extLst>
              <a:ext uri="{FF2B5EF4-FFF2-40B4-BE49-F238E27FC236}">
                <a16:creationId xmlns:a16="http://schemas.microsoft.com/office/drawing/2014/main" id="{D8667980-3678-7EDC-993E-6D233C8AF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63529" y="5852702"/>
            <a:ext cx="268177" cy="268177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50D84D-EA94-9FD4-8852-A859FDE52C19}"/>
              </a:ext>
            </a:extLst>
          </p:cNvPr>
          <p:cNvGrpSpPr/>
          <p:nvPr/>
        </p:nvGrpSpPr>
        <p:grpSpPr>
          <a:xfrm>
            <a:off x="5925800" y="1287321"/>
            <a:ext cx="1194265" cy="247348"/>
            <a:chOff x="1193334" y="4859476"/>
            <a:chExt cx="3150690" cy="34730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AAA28FB-6098-6ACB-D613-267929CF8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6AEC79-A7AD-D266-4407-B967800F2800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랭킹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E4ACC29-74E7-3AFF-864B-7A0461B4BE82}"/>
              </a:ext>
            </a:extLst>
          </p:cNvPr>
          <p:cNvSpPr txBox="1"/>
          <p:nvPr/>
        </p:nvSpPr>
        <p:spPr>
          <a:xfrm>
            <a:off x="522881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059A56-9002-3812-AFD0-A6222F9B5246}"/>
              </a:ext>
            </a:extLst>
          </p:cNvPr>
          <p:cNvSpPr txBox="1"/>
          <p:nvPr/>
        </p:nvSpPr>
        <p:spPr>
          <a:xfrm>
            <a:off x="6441168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0BCD53-FBD7-8E2F-B5E5-CEB5D87A6F1E}"/>
              </a:ext>
            </a:extLst>
          </p:cNvPr>
          <p:cNvSpPr txBox="1"/>
          <p:nvPr/>
        </p:nvSpPr>
        <p:spPr>
          <a:xfrm>
            <a:off x="4169232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B23D26-AE24-1436-0B4D-4EFBC8E17BEB}"/>
              </a:ext>
            </a:extLst>
          </p:cNvPr>
          <p:cNvCxnSpPr/>
          <p:nvPr/>
        </p:nvCxnSpPr>
        <p:spPr>
          <a:xfrm>
            <a:off x="4196406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그래픽 60" descr="종 윤곽선">
            <a:extLst>
              <a:ext uri="{FF2B5EF4-FFF2-40B4-BE49-F238E27FC236}">
                <a16:creationId xmlns:a16="http://schemas.microsoft.com/office/drawing/2014/main" id="{060271A6-E72C-9282-2D9E-6C62C6347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8291" y="5835634"/>
            <a:ext cx="311150" cy="31115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62B4E4-7609-7EFD-1F58-FD33EDB04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953" y="671642"/>
            <a:ext cx="876300" cy="5207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83B07B-E251-1CD9-C75C-2754419735A7}"/>
              </a:ext>
            </a:extLst>
          </p:cNvPr>
          <p:cNvGrpSpPr/>
          <p:nvPr/>
        </p:nvGrpSpPr>
        <p:grpSpPr>
          <a:xfrm>
            <a:off x="4536523" y="1287321"/>
            <a:ext cx="1194265" cy="247348"/>
            <a:chOff x="1193334" y="4859476"/>
            <a:chExt cx="3150690" cy="347306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7690EC2-DFBC-3F09-5E9C-079506B7D6F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5E2D0-7E00-717D-18FA-976136DD44B3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친구 목록</a:t>
              </a:r>
            </a:p>
          </p:txBody>
        </p:sp>
      </p:grpSp>
      <p:pic>
        <p:nvPicPr>
          <p:cNvPr id="81" name="그래픽 80" descr="보디빌더  윤곽선">
            <a:extLst>
              <a:ext uri="{FF2B5EF4-FFF2-40B4-BE49-F238E27FC236}">
                <a16:creationId xmlns:a16="http://schemas.microsoft.com/office/drawing/2014/main" id="{250090A8-DCC8-D3D4-BA53-5DAFBF4C0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3754" y="5826984"/>
            <a:ext cx="311151" cy="311151"/>
          </a:xfrm>
          <a:prstGeom prst="rect">
            <a:avLst/>
          </a:prstGeom>
        </p:spPr>
      </p:pic>
      <p:pic>
        <p:nvPicPr>
          <p:cNvPr id="82" name="그래픽 81" descr="남자와 여자 단색으로 채워진">
            <a:extLst>
              <a:ext uri="{FF2B5EF4-FFF2-40B4-BE49-F238E27FC236}">
                <a16:creationId xmlns:a16="http://schemas.microsoft.com/office/drawing/2014/main" id="{E1CF842E-B3CA-5CBC-057D-30BAB0B0B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0352" y="5852702"/>
            <a:ext cx="268177" cy="26817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59D5C51-64FE-F8E0-9E30-F24F50974CD3}"/>
              </a:ext>
            </a:extLst>
          </p:cNvPr>
          <p:cNvSpPr txBox="1"/>
          <p:nvPr/>
        </p:nvSpPr>
        <p:spPr>
          <a:xfrm>
            <a:off x="4442026" y="1964780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</a:t>
            </a:r>
            <a:r>
              <a:rPr lang="ko-KR" altLang="en-US" sz="800" b="1" dirty="0"/>
              <a:t>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397357-B292-EF87-3E5D-2D96DC19477E}"/>
              </a:ext>
            </a:extLst>
          </p:cNvPr>
          <p:cNvSpPr txBox="1"/>
          <p:nvPr/>
        </p:nvSpPr>
        <p:spPr>
          <a:xfrm>
            <a:off x="4442026" y="240070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</a:t>
            </a:r>
            <a:r>
              <a:rPr lang="ko-KR" altLang="en-US" sz="800" b="1" dirty="0"/>
              <a:t>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A5FDE9-292C-549D-48B8-4349BB636CE3}"/>
              </a:ext>
            </a:extLst>
          </p:cNvPr>
          <p:cNvSpPr txBox="1"/>
          <p:nvPr/>
        </p:nvSpPr>
        <p:spPr>
          <a:xfrm>
            <a:off x="4442026" y="2849336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3</a:t>
            </a:r>
            <a:r>
              <a:rPr lang="ko-KR" altLang="en-US" sz="800" b="1" dirty="0"/>
              <a:t>등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E672C0-FEFE-0B3C-2C83-322C039953CE}"/>
              </a:ext>
            </a:extLst>
          </p:cNvPr>
          <p:cNvSpPr txBox="1"/>
          <p:nvPr/>
        </p:nvSpPr>
        <p:spPr>
          <a:xfrm>
            <a:off x="4442026" y="32996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4</a:t>
            </a:r>
            <a:r>
              <a:rPr lang="ko-KR" altLang="en-US" sz="800" b="1" dirty="0"/>
              <a:t>등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4534F1-E153-9368-A47A-0A345D094AAF}"/>
              </a:ext>
            </a:extLst>
          </p:cNvPr>
          <p:cNvSpPr txBox="1"/>
          <p:nvPr/>
        </p:nvSpPr>
        <p:spPr>
          <a:xfrm>
            <a:off x="4442026" y="377424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5</a:t>
            </a:r>
            <a:r>
              <a:rPr lang="ko-KR" altLang="en-US" sz="800" b="1" dirty="0"/>
              <a:t>등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AB1B3E-4A2A-3997-115C-B2AC7CFC25DE}"/>
              </a:ext>
            </a:extLst>
          </p:cNvPr>
          <p:cNvSpPr txBox="1"/>
          <p:nvPr/>
        </p:nvSpPr>
        <p:spPr>
          <a:xfrm>
            <a:off x="4442026" y="42423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6</a:t>
            </a:r>
            <a:r>
              <a:rPr lang="ko-KR" altLang="en-US" sz="800" b="1" dirty="0"/>
              <a:t>등</a:t>
            </a:r>
          </a:p>
        </p:txBody>
      </p:sp>
      <p:cxnSp>
        <p:nvCxnSpPr>
          <p:cNvPr id="94" name="직선 연결선 14">
            <a:extLst>
              <a:ext uri="{FF2B5EF4-FFF2-40B4-BE49-F238E27FC236}">
                <a16:creationId xmlns:a16="http://schemas.microsoft.com/office/drawing/2014/main" id="{2929852D-660C-CDCD-8F0C-80CD210BAE50}"/>
              </a:ext>
            </a:extLst>
          </p:cNvPr>
          <p:cNvCxnSpPr>
            <a:cxnSpLocks/>
          </p:cNvCxnSpPr>
          <p:nvPr/>
        </p:nvCxnSpPr>
        <p:spPr>
          <a:xfrm>
            <a:off x="4517480" y="226165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14">
            <a:extLst>
              <a:ext uri="{FF2B5EF4-FFF2-40B4-BE49-F238E27FC236}">
                <a16:creationId xmlns:a16="http://schemas.microsoft.com/office/drawing/2014/main" id="{67C7FA2E-CF18-90D4-1E18-A0048AD05A35}"/>
              </a:ext>
            </a:extLst>
          </p:cNvPr>
          <p:cNvCxnSpPr>
            <a:cxnSpLocks/>
          </p:cNvCxnSpPr>
          <p:nvPr/>
        </p:nvCxnSpPr>
        <p:spPr>
          <a:xfrm>
            <a:off x="4517480" y="2724605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14">
            <a:extLst>
              <a:ext uri="{FF2B5EF4-FFF2-40B4-BE49-F238E27FC236}">
                <a16:creationId xmlns:a16="http://schemas.microsoft.com/office/drawing/2014/main" id="{FCBA7BE2-8331-85BA-24A4-EDA61EDB64DB}"/>
              </a:ext>
            </a:extLst>
          </p:cNvPr>
          <p:cNvCxnSpPr>
            <a:cxnSpLocks/>
          </p:cNvCxnSpPr>
          <p:nvPr/>
        </p:nvCxnSpPr>
        <p:spPr>
          <a:xfrm>
            <a:off x="4517480" y="3187551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14">
            <a:extLst>
              <a:ext uri="{FF2B5EF4-FFF2-40B4-BE49-F238E27FC236}">
                <a16:creationId xmlns:a16="http://schemas.microsoft.com/office/drawing/2014/main" id="{94F6E51C-B852-513F-5956-B5B3F3189774}"/>
              </a:ext>
            </a:extLst>
          </p:cNvPr>
          <p:cNvCxnSpPr>
            <a:cxnSpLocks/>
          </p:cNvCxnSpPr>
          <p:nvPr/>
        </p:nvCxnSpPr>
        <p:spPr>
          <a:xfrm>
            <a:off x="4517480" y="3650497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14">
            <a:extLst>
              <a:ext uri="{FF2B5EF4-FFF2-40B4-BE49-F238E27FC236}">
                <a16:creationId xmlns:a16="http://schemas.microsoft.com/office/drawing/2014/main" id="{007751DF-7B36-F196-B52D-D9CAFEFDC6C4}"/>
              </a:ext>
            </a:extLst>
          </p:cNvPr>
          <p:cNvCxnSpPr>
            <a:cxnSpLocks/>
          </p:cNvCxnSpPr>
          <p:nvPr/>
        </p:nvCxnSpPr>
        <p:spPr>
          <a:xfrm>
            <a:off x="4517480" y="4113443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4">
            <a:extLst>
              <a:ext uri="{FF2B5EF4-FFF2-40B4-BE49-F238E27FC236}">
                <a16:creationId xmlns:a16="http://schemas.microsoft.com/office/drawing/2014/main" id="{0F486862-81A4-3B7E-186C-CEE841E5E3FE}"/>
              </a:ext>
            </a:extLst>
          </p:cNvPr>
          <p:cNvCxnSpPr>
            <a:cxnSpLocks/>
          </p:cNvCxnSpPr>
          <p:nvPr/>
        </p:nvCxnSpPr>
        <p:spPr>
          <a:xfrm>
            <a:off x="4517480" y="457638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E3FF061-D682-B20A-8350-7D702BDE0051}"/>
              </a:ext>
            </a:extLst>
          </p:cNvPr>
          <p:cNvSpPr/>
          <p:nvPr/>
        </p:nvSpPr>
        <p:spPr>
          <a:xfrm>
            <a:off x="4517480" y="4827777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29099F-16AC-0F1F-F427-0025C9D3011B}"/>
              </a:ext>
            </a:extLst>
          </p:cNvPr>
          <p:cNvSpPr txBox="1"/>
          <p:nvPr/>
        </p:nvSpPr>
        <p:spPr>
          <a:xfrm>
            <a:off x="453652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238 </a:t>
            </a:r>
            <a:r>
              <a:rPr lang="ko-KR" altLang="en-US" sz="800" b="1" dirty="0"/>
              <a:t>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903564-1625-A532-C76D-F7F953538F36}"/>
              </a:ext>
            </a:extLst>
          </p:cNvPr>
          <p:cNvSpPr txBox="1"/>
          <p:nvPr/>
        </p:nvSpPr>
        <p:spPr>
          <a:xfrm>
            <a:off x="5117140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B5A58B-AD16-69A1-E6F1-1652F30467ED}"/>
              </a:ext>
            </a:extLst>
          </p:cNvPr>
          <p:cNvSpPr txBox="1"/>
          <p:nvPr/>
        </p:nvSpPr>
        <p:spPr>
          <a:xfrm>
            <a:off x="581910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6FDF1BB-979A-C9C3-0186-9F5071D57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995" y="4936817"/>
            <a:ext cx="290617" cy="37468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8BC3D83-0ED7-3C1C-72A6-9D2412CFEF1E}"/>
              </a:ext>
            </a:extLst>
          </p:cNvPr>
          <p:cNvSpPr txBox="1"/>
          <p:nvPr/>
        </p:nvSpPr>
        <p:spPr>
          <a:xfrm>
            <a:off x="5114218" y="1923532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4D51A-D9C4-7DF2-0B7C-C4CFE0C05D79}"/>
              </a:ext>
            </a:extLst>
          </p:cNvPr>
          <p:cNvSpPr txBox="1"/>
          <p:nvPr/>
        </p:nvSpPr>
        <p:spPr>
          <a:xfrm>
            <a:off x="5774858" y="1935284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678FFF-FE1D-EA27-7699-F2D88019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073" y="1819270"/>
            <a:ext cx="290617" cy="37468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BC98E20-88FA-7069-A12A-A4DB35205D93}"/>
              </a:ext>
            </a:extLst>
          </p:cNvPr>
          <p:cNvSpPr txBox="1"/>
          <p:nvPr/>
        </p:nvSpPr>
        <p:spPr>
          <a:xfrm>
            <a:off x="5114218" y="2386478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65804D18-90E1-8B7A-1053-1A8AAE611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073" y="2282216"/>
            <a:ext cx="290617" cy="3746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E2D844D-48AE-B304-F646-D004F8E438FC}"/>
              </a:ext>
            </a:extLst>
          </p:cNvPr>
          <p:cNvSpPr txBox="1"/>
          <p:nvPr/>
        </p:nvSpPr>
        <p:spPr>
          <a:xfrm>
            <a:off x="5114218" y="2872697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39491564-9CA6-9B88-2CE9-BD61C49A2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073" y="2768435"/>
            <a:ext cx="290617" cy="37468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482EE3E-90A5-28BA-FEBF-D62E2EC134CF}"/>
              </a:ext>
            </a:extLst>
          </p:cNvPr>
          <p:cNvSpPr txBox="1"/>
          <p:nvPr/>
        </p:nvSpPr>
        <p:spPr>
          <a:xfrm>
            <a:off x="5114218" y="3347605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0AE26300-B8BB-2419-DE65-50E498E2B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073" y="3243343"/>
            <a:ext cx="290617" cy="37468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670D624-2655-D81F-2642-AF5E07A5A55B}"/>
              </a:ext>
            </a:extLst>
          </p:cNvPr>
          <p:cNvSpPr txBox="1"/>
          <p:nvPr/>
        </p:nvSpPr>
        <p:spPr>
          <a:xfrm>
            <a:off x="5114218" y="379858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4D643CCA-8D88-511E-844E-15A4E8AC0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073" y="3694327"/>
            <a:ext cx="290617" cy="3746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848E258-FE70-0B77-B1EC-1317142D645F}"/>
              </a:ext>
            </a:extLst>
          </p:cNvPr>
          <p:cNvSpPr txBox="1"/>
          <p:nvPr/>
        </p:nvSpPr>
        <p:spPr>
          <a:xfrm>
            <a:off x="5114218" y="4243344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5C0E0123-5461-41B7-41C4-47C4B22F5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073" y="4139082"/>
            <a:ext cx="290617" cy="374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02CB400-3E8E-12EB-AC2A-101D84087348}"/>
              </a:ext>
            </a:extLst>
          </p:cNvPr>
          <p:cNvSpPr txBox="1"/>
          <p:nvPr/>
        </p:nvSpPr>
        <p:spPr>
          <a:xfrm>
            <a:off x="5774858" y="2397079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3B1C63-3E32-84DA-AF54-A022A71B4950}"/>
              </a:ext>
            </a:extLst>
          </p:cNvPr>
          <p:cNvSpPr txBox="1"/>
          <p:nvPr/>
        </p:nvSpPr>
        <p:spPr>
          <a:xfrm>
            <a:off x="5774858" y="2868271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D4FA70-149A-4DB9-9450-2ABAE028B411}"/>
              </a:ext>
            </a:extLst>
          </p:cNvPr>
          <p:cNvSpPr txBox="1"/>
          <p:nvPr/>
        </p:nvSpPr>
        <p:spPr>
          <a:xfrm>
            <a:off x="5774858" y="3331392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AB2AC5-0347-FBE0-7F4D-023948D2B00F}"/>
              </a:ext>
            </a:extLst>
          </p:cNvPr>
          <p:cNvSpPr txBox="1"/>
          <p:nvPr/>
        </p:nvSpPr>
        <p:spPr>
          <a:xfrm>
            <a:off x="5774858" y="3808413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36324E-7615-E9E1-A09C-E67D4BB02C7F}"/>
              </a:ext>
            </a:extLst>
          </p:cNvPr>
          <p:cNvSpPr txBox="1"/>
          <p:nvPr/>
        </p:nvSpPr>
        <p:spPr>
          <a:xfrm>
            <a:off x="5774858" y="4227586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10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10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4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676D-BFAF-59D2-2F25-BE2498C26E1F}"/>
              </a:ext>
            </a:extLst>
          </p:cNvPr>
          <p:cNvSpPr txBox="1"/>
          <p:nvPr/>
        </p:nvSpPr>
        <p:spPr>
          <a:xfrm>
            <a:off x="1671996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74F4F-8373-4D13-7F08-06ADA347F4BD}"/>
              </a:ext>
            </a:extLst>
          </p:cNvPr>
          <p:cNvSpPr txBox="1"/>
          <p:nvPr/>
        </p:nvSpPr>
        <p:spPr>
          <a:xfrm>
            <a:off x="61240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7BDE28-DEBE-ED9C-68A1-17968EB2C8EC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66EACAC-3049-A66C-6836-23F5723B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29" name="그래픽 28" descr="보디빌더  윤곽선">
            <a:extLst>
              <a:ext uri="{FF2B5EF4-FFF2-40B4-BE49-F238E27FC236}">
                <a16:creationId xmlns:a16="http://schemas.microsoft.com/office/drawing/2014/main" id="{F5B0D6F3-BAC8-B77E-EA3C-9EACBFE2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6931" y="5826984"/>
            <a:ext cx="311151" cy="3111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61AFD0-0D1D-DC73-7C44-B8917C7EA466}"/>
              </a:ext>
            </a:extLst>
          </p:cNvPr>
          <p:cNvSpPr txBox="1"/>
          <p:nvPr/>
        </p:nvSpPr>
        <p:spPr>
          <a:xfrm>
            <a:off x="2884345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32" name="그래픽 31" descr="남자와 여자 윤곽선">
            <a:extLst>
              <a:ext uri="{FF2B5EF4-FFF2-40B4-BE49-F238E27FC236}">
                <a16:creationId xmlns:a16="http://schemas.microsoft.com/office/drawing/2014/main" id="{77B9AED0-FDA7-A1D5-930E-347E733D4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674" y="5848100"/>
            <a:ext cx="311150" cy="311150"/>
          </a:xfrm>
          <a:prstGeom prst="rect">
            <a:avLst/>
          </a:prstGeom>
        </p:spPr>
      </p:pic>
      <p:pic>
        <p:nvPicPr>
          <p:cNvPr id="34" name="그래픽 33" descr="종 단색으로 채워진">
            <a:extLst>
              <a:ext uri="{FF2B5EF4-FFF2-40B4-BE49-F238E27FC236}">
                <a16:creationId xmlns:a16="http://schemas.microsoft.com/office/drawing/2014/main" id="{EB2640B7-7167-DB82-911D-7D870F897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693" y="5838418"/>
            <a:ext cx="320832" cy="32083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1EEE7-252E-D133-8D45-13046FEB1EEB}"/>
              </a:ext>
            </a:extLst>
          </p:cNvPr>
          <p:cNvSpPr txBox="1"/>
          <p:nvPr/>
        </p:nvSpPr>
        <p:spPr>
          <a:xfrm>
            <a:off x="529318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1332D0-17B8-4686-71D4-4F3E854FA687}"/>
              </a:ext>
            </a:extLst>
          </p:cNvPr>
          <p:cNvSpPr txBox="1"/>
          <p:nvPr/>
        </p:nvSpPr>
        <p:spPr>
          <a:xfrm>
            <a:off x="4233602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14209E8-C99A-CCB3-CB7C-C5BBEF6B0752}"/>
              </a:ext>
            </a:extLst>
          </p:cNvPr>
          <p:cNvCxnSpPr/>
          <p:nvPr/>
        </p:nvCxnSpPr>
        <p:spPr>
          <a:xfrm>
            <a:off x="4260776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pic>
        <p:nvPicPr>
          <p:cNvPr id="40" name="그래픽 39" descr="보디빌더  윤곽선">
            <a:extLst>
              <a:ext uri="{FF2B5EF4-FFF2-40B4-BE49-F238E27FC236}">
                <a16:creationId xmlns:a16="http://schemas.microsoft.com/office/drawing/2014/main" id="{FF090C61-655B-4CF9-88C1-2EE8025BC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8124" y="5826984"/>
            <a:ext cx="311151" cy="3111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660DF5-F865-0444-3292-5787828BDA5E}"/>
              </a:ext>
            </a:extLst>
          </p:cNvPr>
          <p:cNvSpPr txBox="1"/>
          <p:nvPr/>
        </p:nvSpPr>
        <p:spPr>
          <a:xfrm>
            <a:off x="6505538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42" name="그래픽 41" descr="남자와 여자 윤곽선">
            <a:extLst>
              <a:ext uri="{FF2B5EF4-FFF2-40B4-BE49-F238E27FC236}">
                <a16:creationId xmlns:a16="http://schemas.microsoft.com/office/drawing/2014/main" id="{DAB7FD06-D16F-5701-2AF1-5504C65ED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1867" y="5848100"/>
            <a:ext cx="311150" cy="311150"/>
          </a:xfrm>
          <a:prstGeom prst="rect">
            <a:avLst/>
          </a:prstGeom>
        </p:spPr>
      </p:pic>
      <p:pic>
        <p:nvPicPr>
          <p:cNvPr id="43" name="그래픽 42" descr="종 단색으로 채워진">
            <a:extLst>
              <a:ext uri="{FF2B5EF4-FFF2-40B4-BE49-F238E27FC236}">
                <a16:creationId xmlns:a16="http://schemas.microsoft.com/office/drawing/2014/main" id="{3A452C57-ABE5-004B-A90B-E8EF27606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2886" y="5838418"/>
            <a:ext cx="320832" cy="3208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CBA315-2EE4-FCF7-BBAF-5D77F1BF58F1}"/>
              </a:ext>
            </a:extLst>
          </p:cNvPr>
          <p:cNvSpPr txBox="1"/>
          <p:nvPr/>
        </p:nvSpPr>
        <p:spPr>
          <a:xfrm>
            <a:off x="1477549" y="2907887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아직 소식이 없습니다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A26167D-4941-E52A-1BBA-FA4B90FE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56" y="2360007"/>
            <a:ext cx="876300" cy="52070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7E90451-F177-FFD5-4568-C1FEF61CF99D}"/>
              </a:ext>
            </a:extLst>
          </p:cNvPr>
          <p:cNvSpPr/>
          <p:nvPr/>
        </p:nvSpPr>
        <p:spPr>
          <a:xfrm>
            <a:off x="4533952" y="1498600"/>
            <a:ext cx="2806648" cy="520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E0C64E6-6B58-A243-13CE-5029014235A3}"/>
              </a:ext>
            </a:extLst>
          </p:cNvPr>
          <p:cNvSpPr/>
          <p:nvPr/>
        </p:nvSpPr>
        <p:spPr>
          <a:xfrm>
            <a:off x="4533952" y="2101394"/>
            <a:ext cx="2806648" cy="520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2000368-35B9-6E29-9500-2FC2B9EF838D}"/>
              </a:ext>
            </a:extLst>
          </p:cNvPr>
          <p:cNvSpPr/>
          <p:nvPr/>
        </p:nvSpPr>
        <p:spPr>
          <a:xfrm>
            <a:off x="4533952" y="2704188"/>
            <a:ext cx="2806648" cy="520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0F327E-EE68-C473-C196-17E489735500}"/>
              </a:ext>
            </a:extLst>
          </p:cNvPr>
          <p:cNvSpPr txBox="1"/>
          <p:nvPr/>
        </p:nvSpPr>
        <p:spPr>
          <a:xfrm>
            <a:off x="4860969" y="1643533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A24382-623E-A05C-E47D-021207826B6A}"/>
              </a:ext>
            </a:extLst>
          </p:cNvPr>
          <p:cNvSpPr txBox="1"/>
          <p:nvPr/>
        </p:nvSpPr>
        <p:spPr>
          <a:xfrm>
            <a:off x="4860969" y="2266881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5FD6C-3439-794C-B0F0-C93F8F70B0E6}"/>
              </a:ext>
            </a:extLst>
          </p:cNvPr>
          <p:cNvSpPr txBox="1"/>
          <p:nvPr/>
        </p:nvSpPr>
        <p:spPr>
          <a:xfrm>
            <a:off x="4860969" y="2855493"/>
            <a:ext cx="2249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운동을 진행하지 </a:t>
            </a:r>
            <a:r>
              <a:rPr lang="ko-KR" altLang="en-US" sz="900" b="1" dirty="0" err="1"/>
              <a:t>않은지</a:t>
            </a:r>
            <a:r>
              <a:rPr lang="ko-KR" altLang="en-US" sz="900" b="1" dirty="0"/>
              <a:t> 오래되었습니다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35332F-E60B-9C80-67E4-BEE8AC7B29D0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6CAA2B1-9848-88F1-32DD-2389E73EF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9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9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7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676D-BFAF-59D2-2F25-BE2498C26E1F}"/>
              </a:ext>
            </a:extLst>
          </p:cNvPr>
          <p:cNvSpPr txBox="1"/>
          <p:nvPr/>
        </p:nvSpPr>
        <p:spPr>
          <a:xfrm>
            <a:off x="1671996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74F4F-8373-4D13-7F08-06ADA347F4BD}"/>
              </a:ext>
            </a:extLst>
          </p:cNvPr>
          <p:cNvSpPr txBox="1"/>
          <p:nvPr/>
        </p:nvSpPr>
        <p:spPr>
          <a:xfrm>
            <a:off x="61240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7BDE28-DEBE-ED9C-68A1-17968EB2C8EC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61AFD0-0D1D-DC73-7C44-B8917C7EA466}"/>
              </a:ext>
            </a:extLst>
          </p:cNvPr>
          <p:cNvSpPr txBox="1"/>
          <p:nvPr/>
        </p:nvSpPr>
        <p:spPr>
          <a:xfrm>
            <a:off x="2884345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32" name="그래픽 31" descr="남자와 여자 윤곽선">
            <a:extLst>
              <a:ext uri="{FF2B5EF4-FFF2-40B4-BE49-F238E27FC236}">
                <a16:creationId xmlns:a16="http://schemas.microsoft.com/office/drawing/2014/main" id="{77B9AED0-FDA7-A1D5-930E-347E733D4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0674" y="5848100"/>
            <a:ext cx="311150" cy="31115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1EEE7-252E-D133-8D45-13046FEB1EEB}"/>
              </a:ext>
            </a:extLst>
          </p:cNvPr>
          <p:cNvSpPr txBox="1"/>
          <p:nvPr/>
        </p:nvSpPr>
        <p:spPr>
          <a:xfrm>
            <a:off x="529318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1332D0-17B8-4686-71D4-4F3E854FA687}"/>
              </a:ext>
            </a:extLst>
          </p:cNvPr>
          <p:cNvSpPr txBox="1"/>
          <p:nvPr/>
        </p:nvSpPr>
        <p:spPr>
          <a:xfrm>
            <a:off x="4233602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14209E8-C99A-CCB3-CB7C-C5BBEF6B0752}"/>
              </a:ext>
            </a:extLst>
          </p:cNvPr>
          <p:cNvCxnSpPr/>
          <p:nvPr/>
        </p:nvCxnSpPr>
        <p:spPr>
          <a:xfrm>
            <a:off x="4260776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pic>
        <p:nvPicPr>
          <p:cNvPr id="40" name="그래픽 39" descr="보디빌더  윤곽선">
            <a:extLst>
              <a:ext uri="{FF2B5EF4-FFF2-40B4-BE49-F238E27FC236}">
                <a16:creationId xmlns:a16="http://schemas.microsoft.com/office/drawing/2014/main" id="{FF090C61-655B-4CF9-88C1-2EE8025BC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8124" y="5826984"/>
            <a:ext cx="311151" cy="3111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660DF5-F865-0444-3292-5787828BDA5E}"/>
              </a:ext>
            </a:extLst>
          </p:cNvPr>
          <p:cNvSpPr txBox="1"/>
          <p:nvPr/>
        </p:nvSpPr>
        <p:spPr>
          <a:xfrm>
            <a:off x="6505538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42" name="그래픽 41" descr="남자와 여자 윤곽선">
            <a:extLst>
              <a:ext uri="{FF2B5EF4-FFF2-40B4-BE49-F238E27FC236}">
                <a16:creationId xmlns:a16="http://schemas.microsoft.com/office/drawing/2014/main" id="{DAB7FD06-D16F-5701-2AF1-5504C65E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1867" y="5848100"/>
            <a:ext cx="311150" cy="3111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5A17A1-2AFD-4DD5-3905-63AB140A4766}"/>
              </a:ext>
            </a:extLst>
          </p:cNvPr>
          <p:cNvSpPr/>
          <p:nvPr/>
        </p:nvSpPr>
        <p:spPr>
          <a:xfrm flipV="1">
            <a:off x="1193334" y="4316884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32FD6-C6C0-1FDA-FB10-BF57263C7FC3}"/>
              </a:ext>
            </a:extLst>
          </p:cNvPr>
          <p:cNvSpPr txBox="1"/>
          <p:nvPr/>
        </p:nvSpPr>
        <p:spPr>
          <a:xfrm>
            <a:off x="1839829" y="211379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User_name</a:t>
            </a:r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A72885-AC66-C41B-0DAD-A27C0FFDF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283" y="2459376"/>
            <a:ext cx="976447" cy="12588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D33F6DE-EEF0-8674-77A5-06FE433F0EC7}"/>
              </a:ext>
            </a:extLst>
          </p:cNvPr>
          <p:cNvSpPr/>
          <p:nvPr/>
        </p:nvSpPr>
        <p:spPr>
          <a:xfrm flipV="1">
            <a:off x="1193335" y="4316884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32F4B-C2FE-3DAA-DDF5-7343F624FC7A}"/>
              </a:ext>
            </a:extLst>
          </p:cNvPr>
          <p:cNvSpPr txBox="1"/>
          <p:nvPr/>
        </p:nvSpPr>
        <p:spPr>
          <a:xfrm>
            <a:off x="3081561" y="396423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 2</a:t>
            </a:r>
            <a:endParaRPr lang="ko-KR" altLang="en-US" sz="12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36E6B1-8C74-7F2B-B509-6038E19653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8417" y="3931589"/>
            <a:ext cx="399344" cy="342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F3BB13-B589-6E27-FFA8-ADEDE1143D60}"/>
              </a:ext>
            </a:extLst>
          </p:cNvPr>
          <p:cNvSpPr txBox="1"/>
          <p:nvPr/>
        </p:nvSpPr>
        <p:spPr>
          <a:xfrm>
            <a:off x="2271502" y="3987320"/>
            <a:ext cx="637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근육 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3E088-0C7D-C43B-A416-14B011680B91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5" name="그래픽 14" descr="단일 톱니바퀴 윤곽선">
            <a:extLst>
              <a:ext uri="{FF2B5EF4-FFF2-40B4-BE49-F238E27FC236}">
                <a16:creationId xmlns:a16="http://schemas.microsoft.com/office/drawing/2014/main" id="{366D8C27-224A-BDE1-2EBC-19BF84DBEF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600873-D7E5-B396-D8CF-18B198FCEEAA}"/>
              </a:ext>
            </a:extLst>
          </p:cNvPr>
          <p:cNvGrpSpPr/>
          <p:nvPr/>
        </p:nvGrpSpPr>
        <p:grpSpPr>
          <a:xfrm>
            <a:off x="1193335" y="4691652"/>
            <a:ext cx="2243887" cy="247348"/>
            <a:chOff x="1193334" y="4859476"/>
            <a:chExt cx="3150690" cy="34730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1C4AD1A-EC6C-3E04-F4D6-532104E74FC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8D8F1B-ED43-D178-D9C4-689A0E903489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5F39A8-F816-EE8B-A0E6-05F5DED26ED9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2CF77B-E330-E9CF-6453-6768F853540E}"/>
              </a:ext>
            </a:extLst>
          </p:cNvPr>
          <p:cNvGrpSpPr/>
          <p:nvPr/>
        </p:nvGrpSpPr>
        <p:grpSpPr>
          <a:xfrm>
            <a:off x="1193335" y="501144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31C0127-3471-FC37-5BE4-1BD2410F54F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4E6665-AE4D-D1F5-A594-87ADEE121132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기록 확인하기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3E86FF1-60E3-D925-E82B-D2A1018A0279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737980" y="1452789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1EDD81-E32E-2053-A2A4-49E9279A2219}"/>
              </a:ext>
            </a:extLst>
          </p:cNvPr>
          <p:cNvGrpSpPr/>
          <p:nvPr/>
        </p:nvGrpSpPr>
        <p:grpSpPr>
          <a:xfrm>
            <a:off x="4737980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C77F2AC-A8AA-DA65-10EB-A62B00B173F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5C2B0F-F273-89D1-326B-D7D2495F8881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589B4D-CD59-5915-9479-AF3072D4F5D4}"/>
              </a:ext>
            </a:extLst>
          </p:cNvPr>
          <p:cNvGrpSpPr/>
          <p:nvPr/>
        </p:nvGrpSpPr>
        <p:grpSpPr>
          <a:xfrm>
            <a:off x="4737980" y="2112232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C14FB44-106C-8A05-8D82-082B7F0BF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DBA1BA-65B8-F3D7-8005-96C85936B48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1AA098-DB03-99B3-1B87-FA8B3FA7A7AB}"/>
              </a:ext>
            </a:extLst>
          </p:cNvPr>
          <p:cNvGrpSpPr/>
          <p:nvPr/>
        </p:nvGrpSpPr>
        <p:grpSpPr>
          <a:xfrm>
            <a:off x="4737980" y="2434234"/>
            <a:ext cx="2243887" cy="247348"/>
            <a:chOff x="1193334" y="4859476"/>
            <a:chExt cx="3150690" cy="3473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F06F8-3BA2-9BB1-5A5B-D48F4C1F738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FE248E-E1D4-098B-3247-07C7FB3AC0A5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59" name="그래픽 58" descr="종 윤곽선">
            <a:extLst>
              <a:ext uri="{FF2B5EF4-FFF2-40B4-BE49-F238E27FC236}">
                <a16:creationId xmlns:a16="http://schemas.microsoft.com/office/drawing/2014/main" id="{C7721AC0-217D-5B1E-83F2-403E8A32CE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8900" y="5835634"/>
            <a:ext cx="311150" cy="311150"/>
          </a:xfrm>
          <a:prstGeom prst="rect">
            <a:avLst/>
          </a:prstGeom>
        </p:spPr>
      </p:pic>
      <p:pic>
        <p:nvPicPr>
          <p:cNvPr id="60" name="그래픽 59" descr="종 윤곽선">
            <a:extLst>
              <a:ext uri="{FF2B5EF4-FFF2-40B4-BE49-F238E27FC236}">
                <a16:creationId xmlns:a16="http://schemas.microsoft.com/office/drawing/2014/main" id="{B1677314-79B4-3059-B207-A041B9925F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6126" y="5835634"/>
            <a:ext cx="311150" cy="311150"/>
          </a:xfrm>
          <a:prstGeom prst="rect">
            <a:avLst/>
          </a:prstGeom>
        </p:spPr>
      </p:pic>
      <p:pic>
        <p:nvPicPr>
          <p:cNvPr id="61" name="그래픽 60" descr="보디빌더  단색으로 채워진">
            <a:extLst>
              <a:ext uri="{FF2B5EF4-FFF2-40B4-BE49-F238E27FC236}">
                <a16:creationId xmlns:a16="http://schemas.microsoft.com/office/drawing/2014/main" id="{FCA8CCFD-BEFD-B555-E50C-AB4DCD5A75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26714" y="5843040"/>
            <a:ext cx="311150" cy="31115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D8D708-0591-210A-2029-8982E688771F}"/>
              </a:ext>
            </a:extLst>
          </p:cNvPr>
          <p:cNvCxnSpPr/>
          <p:nvPr/>
        </p:nvCxnSpPr>
        <p:spPr>
          <a:xfrm>
            <a:off x="3738892" y="1244600"/>
            <a:ext cx="7251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312B140-2126-E63B-E1D3-B16F4F7B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15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15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9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697156-A10F-3EA2-4FD1-533E7CDC431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닉네임에는 공백을 추가 할 수 없습니다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새로운 닉네임을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입력해주세요</a:t>
            </a:r>
            <a:endParaRPr lang="en-US" altLang="ko-KR" sz="14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9ACB47-4C8D-C07F-8419-3A597546B701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D20AD5-4E39-D5BF-D62E-2E7DFC6A8C6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684F05-8E5E-9DD8-330B-61E8752B908B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변경하기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8FB28A-6BE5-46F4-3B98-50B9789D124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E5F0DC-7404-D411-EEE8-3AB007DE0396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758B6D-B8F3-BBF5-3CB5-326BA817B245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9F991FD-B7AB-9A35-129F-550D16753622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C1D5B5AD-368C-6A61-F730-B1C44CCA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65" name="그래픽 64" descr="보디빌더  윤곽선">
            <a:extLst>
              <a:ext uri="{FF2B5EF4-FFF2-40B4-BE49-F238E27FC236}">
                <a16:creationId xmlns:a16="http://schemas.microsoft.com/office/drawing/2014/main" id="{0C126F88-3C95-537E-C75A-F5D0A219D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pic>
        <p:nvPicPr>
          <p:cNvPr id="66" name="그래픽 65" descr="남자와 여자 윤곽선">
            <a:extLst>
              <a:ext uri="{FF2B5EF4-FFF2-40B4-BE49-F238E27FC236}">
                <a16:creationId xmlns:a16="http://schemas.microsoft.com/office/drawing/2014/main" id="{BBB0F541-6404-F9AE-0E83-326CB7BD2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B204412D-BCA8-8660-F515-BFEB83BBF07B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FEB8A-8F58-3E65-CA36-BA83E84C2BA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440DF1-E846-D0C7-FC2C-72EABD68761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7966068-059C-47E1-6943-EFEAC2AD11AE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5E2B6D5-691D-7920-A171-D51FDD0F08A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896585-775A-3385-C8F4-3D0AC5681250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A55F286-6993-C7E1-D8B8-917685AF553B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F1189A8-157E-146E-ED1B-BFC3BE79F75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78D81D5-DA63-9A86-949B-99317325CA54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C16740-2B28-2BF5-F84A-98A641DD2CC1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C26FA138-A96F-E80A-CABB-321AA1CAFCD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C3BDA3-8E74-F02D-501A-1905B7B8F9AD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79" name="그래픽 78" descr="종 윤곽선">
            <a:extLst>
              <a:ext uri="{FF2B5EF4-FFF2-40B4-BE49-F238E27FC236}">
                <a16:creationId xmlns:a16="http://schemas.microsoft.com/office/drawing/2014/main" id="{B55993FE-F9EC-C4E3-AB51-9E3BB815DE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AECA9D-B9FC-0257-7911-D2FC18125845}"/>
              </a:ext>
            </a:extLst>
          </p:cNvPr>
          <p:cNvCxnSpPr>
            <a:cxnSpLocks/>
          </p:cNvCxnSpPr>
          <p:nvPr/>
        </p:nvCxnSpPr>
        <p:spPr>
          <a:xfrm>
            <a:off x="3145291" y="155338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395B04D-C56D-E49A-AD93-D75C8272D25E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</p:spTree>
    <p:extLst>
      <p:ext uri="{BB962C8B-B14F-4D97-AF65-F5344CB8AC3E}">
        <p14:creationId xmlns:p14="http://schemas.microsoft.com/office/powerpoint/2010/main" val="24784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558848" y="1341310"/>
            <a:ext cx="27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1400" b="1" dirty="0" err="1"/>
              <a:t>엔초비</a:t>
            </a:r>
            <a:r>
              <a:rPr lang="ko-KR" altLang="en-US" sz="1400" b="1" dirty="0"/>
              <a:t> 개발자를 소개합니다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2E81-14D4-6F9A-8EA7-4728CE96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02" y="2051900"/>
            <a:ext cx="515665" cy="664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00A563-E2C1-5744-DA5E-FC5DB4EF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02" y="2810849"/>
            <a:ext cx="515665" cy="6648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88EC61-B146-C850-4884-6D575996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02" y="3669404"/>
            <a:ext cx="515665" cy="6648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53A7D6-45BF-566D-5A02-0C9788761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02" y="4527959"/>
            <a:ext cx="515665" cy="6648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D432C2-4957-0792-C4A5-79FF2FE5B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02" y="5345815"/>
            <a:ext cx="515665" cy="66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406D7-B87A-7394-BE22-8C7A994E07E3}"/>
              </a:ext>
            </a:extLst>
          </p:cNvPr>
          <p:cNvSpPr txBox="1"/>
          <p:nvPr/>
        </p:nvSpPr>
        <p:spPr>
          <a:xfrm>
            <a:off x="5083367" y="21137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1EECE-2BF9-E0F3-289B-D97CB003AACF}"/>
              </a:ext>
            </a:extLst>
          </p:cNvPr>
          <p:cNvSpPr txBox="1"/>
          <p:nvPr/>
        </p:nvSpPr>
        <p:spPr>
          <a:xfrm>
            <a:off x="5083367" y="23928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담당업무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A9863-0455-80D9-6E6C-B99785A6BF4A}"/>
              </a:ext>
            </a:extLst>
          </p:cNvPr>
          <p:cNvSpPr txBox="1"/>
          <p:nvPr/>
        </p:nvSpPr>
        <p:spPr>
          <a:xfrm>
            <a:off x="5083367" y="28769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A7F63-EB43-57BF-3FEE-E5BF5B9C5AF9}"/>
              </a:ext>
            </a:extLst>
          </p:cNvPr>
          <p:cNvSpPr txBox="1"/>
          <p:nvPr/>
        </p:nvSpPr>
        <p:spPr>
          <a:xfrm>
            <a:off x="5083367" y="31560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담당업무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3DEDB-0A67-1A26-2439-F3388761F7DD}"/>
              </a:ext>
            </a:extLst>
          </p:cNvPr>
          <p:cNvSpPr txBox="1"/>
          <p:nvPr/>
        </p:nvSpPr>
        <p:spPr>
          <a:xfrm>
            <a:off x="5083367" y="37494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AB0FD-82C3-7DA5-AE25-5AC9117AF0F4}"/>
              </a:ext>
            </a:extLst>
          </p:cNvPr>
          <p:cNvSpPr txBox="1"/>
          <p:nvPr/>
        </p:nvSpPr>
        <p:spPr>
          <a:xfrm>
            <a:off x="5083367" y="4028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담당업무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334BA-932F-DB0B-6405-99FBDAEC12D1}"/>
              </a:ext>
            </a:extLst>
          </p:cNvPr>
          <p:cNvSpPr txBox="1"/>
          <p:nvPr/>
        </p:nvSpPr>
        <p:spPr>
          <a:xfrm>
            <a:off x="5083367" y="45896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4B632-5F35-6DDF-F5D7-632A97A2EC89}"/>
              </a:ext>
            </a:extLst>
          </p:cNvPr>
          <p:cNvSpPr txBox="1"/>
          <p:nvPr/>
        </p:nvSpPr>
        <p:spPr>
          <a:xfrm>
            <a:off x="5083367" y="48686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담당업무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81723-CD00-4F53-D428-566E26CC4BD8}"/>
              </a:ext>
            </a:extLst>
          </p:cNvPr>
          <p:cNvSpPr txBox="1"/>
          <p:nvPr/>
        </p:nvSpPr>
        <p:spPr>
          <a:xfrm>
            <a:off x="5083367" y="54036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F2E5F5-4761-557D-E18E-02A2931EB73C}"/>
              </a:ext>
            </a:extLst>
          </p:cNvPr>
          <p:cNvSpPr txBox="1"/>
          <p:nvPr/>
        </p:nvSpPr>
        <p:spPr>
          <a:xfrm>
            <a:off x="5083367" y="56827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담당업무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02720-D69E-0607-72D9-F625E5208F76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91781D-89E9-0FAF-B8FC-36090E08FE6A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DB4F12-7EA9-A729-A409-4DF22AD264E4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3B34754-84C2-C190-D50A-4859E063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23" name="그래픽 22" descr="보디빌더  윤곽선">
            <a:extLst>
              <a:ext uri="{FF2B5EF4-FFF2-40B4-BE49-F238E27FC236}">
                <a16:creationId xmlns:a16="http://schemas.microsoft.com/office/drawing/2014/main" id="{804D4446-FA5A-44E3-9EE4-BA303C580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pic>
        <p:nvPicPr>
          <p:cNvPr id="25" name="그래픽 24" descr="남자와 여자 윤곽선">
            <a:extLst>
              <a:ext uri="{FF2B5EF4-FFF2-40B4-BE49-F238E27FC236}">
                <a16:creationId xmlns:a16="http://schemas.microsoft.com/office/drawing/2014/main" id="{B1AA5340-7BCD-B25C-4870-593CCB24E2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E51516-E248-0BCB-1F22-25523E561248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5EB1E67-5A38-3C2D-7931-3407AD7AC5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625683-C4FE-243F-0673-9096E397D110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3E24ACB-55E1-FF52-AAD7-BA579CE09860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ADDF6C1-596F-A935-4622-9DCB902C323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3CA5CC-D3AA-A027-ED3D-CF6F52AD66F7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FC29F57-1F47-1E7C-052F-222750FF86F3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D80A53C-A060-745C-2BF6-74BBCD16D9B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3C390-BCFA-AFBB-5B54-0AA5159666D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D031AD-E8F0-7D63-AEEB-0EC0475DC5BB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0267D2-9966-483C-10E0-2A38A8D58A5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62F26E-D697-0529-7EFB-1933A32EE9D1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42" name="그래픽 41" descr="종 윤곽선">
            <a:extLst>
              <a:ext uri="{FF2B5EF4-FFF2-40B4-BE49-F238E27FC236}">
                <a16:creationId xmlns:a16="http://schemas.microsoft.com/office/drawing/2014/main" id="{D7267093-26E9-2E77-1011-26EC0D0B60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55D52-221F-E218-1AC8-71AEA74B3444}"/>
              </a:ext>
            </a:extLst>
          </p:cNvPr>
          <p:cNvCxnSpPr>
            <a:cxnSpLocks/>
          </p:cNvCxnSpPr>
          <p:nvPr/>
        </p:nvCxnSpPr>
        <p:spPr>
          <a:xfrm>
            <a:off x="3145291" y="186453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7A9FC2-BB69-1F30-B9F9-23F9270BB8DB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</p:spTree>
    <p:extLst>
      <p:ext uri="{BB962C8B-B14F-4D97-AF65-F5344CB8AC3E}">
        <p14:creationId xmlns:p14="http://schemas.microsoft.com/office/powerpoint/2010/main" val="148074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184A7-50E9-B59A-C38E-8F68AC7881CA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DF8BF-2302-381F-D9D2-0BD544F12A06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86ED26-254F-675B-E51C-F136BA4A7CAB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7" name="그래픽 6" descr="보디빌더  윤곽선">
            <a:extLst>
              <a:ext uri="{FF2B5EF4-FFF2-40B4-BE49-F238E27FC236}">
                <a16:creationId xmlns:a16="http://schemas.microsoft.com/office/drawing/2014/main" id="{72771D3C-1763-A3EA-ACCD-8A73A129E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613636-6149-38FD-6A25-BD0E59391E1D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9" name="그래픽 8" descr="남자와 여자 윤곽선">
            <a:extLst>
              <a:ext uri="{FF2B5EF4-FFF2-40B4-BE49-F238E27FC236}">
                <a16:creationId xmlns:a16="http://schemas.microsoft.com/office/drawing/2014/main" id="{5F77A4F0-256B-B316-243C-0A32A8F58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23" name="그래픽 22" descr="종 윤곽선">
            <a:extLst>
              <a:ext uri="{FF2B5EF4-FFF2-40B4-BE49-F238E27FC236}">
                <a16:creationId xmlns:a16="http://schemas.microsoft.com/office/drawing/2014/main" id="{AEF80988-C799-0EE6-A19D-425CBA854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6CABB0C-E533-2012-BF5E-03443D62E26D}"/>
              </a:ext>
            </a:extLst>
          </p:cNvPr>
          <p:cNvSpPr txBox="1"/>
          <p:nvPr/>
        </p:nvSpPr>
        <p:spPr>
          <a:xfrm>
            <a:off x="529736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E143B7-5A89-7686-D5ED-A5CB25471230}"/>
              </a:ext>
            </a:extLst>
          </p:cNvPr>
          <p:cNvSpPr txBox="1"/>
          <p:nvPr/>
        </p:nvSpPr>
        <p:spPr>
          <a:xfrm>
            <a:off x="4237777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BD2397A-C965-926F-F0EC-22CC5E15FB56}"/>
              </a:ext>
            </a:extLst>
          </p:cNvPr>
          <p:cNvCxnSpPr/>
          <p:nvPr/>
        </p:nvCxnSpPr>
        <p:spPr>
          <a:xfrm>
            <a:off x="4264951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6216EB5E-5425-E5D9-4E22-19FD7FD6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98" y="671642"/>
            <a:ext cx="876300" cy="520700"/>
          </a:xfrm>
          <a:prstGeom prst="rect">
            <a:avLst/>
          </a:prstGeom>
        </p:spPr>
      </p:pic>
      <p:pic>
        <p:nvPicPr>
          <p:cNvPr id="59" name="그래픽 58" descr="보디빌더  윤곽선">
            <a:extLst>
              <a:ext uri="{FF2B5EF4-FFF2-40B4-BE49-F238E27FC236}">
                <a16:creationId xmlns:a16="http://schemas.microsoft.com/office/drawing/2014/main" id="{25D5134B-43BA-F607-00B0-080DE742E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2299" y="5826984"/>
            <a:ext cx="311151" cy="311151"/>
          </a:xfrm>
          <a:prstGeom prst="rect">
            <a:avLst/>
          </a:prstGeom>
        </p:spPr>
      </p:pic>
      <p:pic>
        <p:nvPicPr>
          <p:cNvPr id="60" name="그래픽 59" descr="남자와 여자 윤곽선">
            <a:extLst>
              <a:ext uri="{FF2B5EF4-FFF2-40B4-BE49-F238E27FC236}">
                <a16:creationId xmlns:a16="http://schemas.microsoft.com/office/drawing/2014/main" id="{560E1470-48B7-7B5D-823E-27EC186EB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6042" y="5848100"/>
            <a:ext cx="311150" cy="31115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407294-8B7E-4482-3113-57B8D97E602B}"/>
              </a:ext>
            </a:extLst>
          </p:cNvPr>
          <p:cNvGrpSpPr/>
          <p:nvPr/>
        </p:nvGrpSpPr>
        <p:grpSpPr>
          <a:xfrm>
            <a:off x="4742155" y="1452789"/>
            <a:ext cx="2243887" cy="247348"/>
            <a:chOff x="1193334" y="4859476"/>
            <a:chExt cx="3150690" cy="34730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2B70A21-E093-36AD-4169-D5A59E4AAE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EC02F0-5422-4FDB-75A2-7D2C32EF3371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CFA335D-BB7E-2A91-D99B-83B3ACA8CF7D}"/>
              </a:ext>
            </a:extLst>
          </p:cNvPr>
          <p:cNvGrpSpPr/>
          <p:nvPr/>
        </p:nvGrpSpPr>
        <p:grpSpPr>
          <a:xfrm>
            <a:off x="4742155" y="1776518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2BC97E-FF9C-CCC2-7831-6BFC0179CBF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E7ABE1-4139-D234-B88A-A1764AD56E08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07DE9D-8848-D796-AB9B-C89EFDB09F2C}"/>
              </a:ext>
            </a:extLst>
          </p:cNvPr>
          <p:cNvGrpSpPr/>
          <p:nvPr/>
        </p:nvGrpSpPr>
        <p:grpSpPr>
          <a:xfrm>
            <a:off x="4742155" y="2112232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0422560-7AE5-0513-53CA-E871D82A766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FD4717-2680-EA21-5C54-1D8DAD32E3F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C0F6F91-99E4-316E-1CD0-8757377D41B6}"/>
              </a:ext>
            </a:extLst>
          </p:cNvPr>
          <p:cNvGrpSpPr/>
          <p:nvPr/>
        </p:nvGrpSpPr>
        <p:grpSpPr>
          <a:xfrm>
            <a:off x="4742155" y="2434234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18B717D-A9C4-4135-2481-5F7E4B61553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A3EBEC-E4C6-2B41-4A46-FE9AFF3290E8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73" name="그래픽 72" descr="종 윤곽선">
            <a:extLst>
              <a:ext uri="{FF2B5EF4-FFF2-40B4-BE49-F238E27FC236}">
                <a16:creationId xmlns:a16="http://schemas.microsoft.com/office/drawing/2014/main" id="{11DF301B-F6D6-AA78-3F81-36A172CD3B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3075" y="5835634"/>
            <a:ext cx="311150" cy="31115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B9C7BB3-FA15-724D-F332-3E6D60974D63}"/>
              </a:ext>
            </a:extLst>
          </p:cNvPr>
          <p:cNvSpPr txBox="1"/>
          <p:nvPr/>
        </p:nvSpPr>
        <p:spPr>
          <a:xfrm>
            <a:off x="6545397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F99EE8-C400-ACC8-DC54-303FEF9D05C0}"/>
              </a:ext>
            </a:extLst>
          </p:cNvPr>
          <p:cNvSpPr/>
          <p:nvPr/>
        </p:nvSpPr>
        <p:spPr>
          <a:xfrm>
            <a:off x="4260777" y="641765"/>
            <a:ext cx="3351392" cy="58053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22885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C6D32B1-A87A-F633-65B0-1D4EC820A610}"/>
              </a:ext>
            </a:extLst>
          </p:cNvPr>
          <p:cNvSpPr/>
          <p:nvPr/>
        </p:nvSpPr>
        <p:spPr>
          <a:xfrm>
            <a:off x="4622240" y="2080928"/>
            <a:ext cx="2674952" cy="1786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652D50-E0D7-C781-2052-E6966C2F090F}"/>
              </a:ext>
            </a:extLst>
          </p:cNvPr>
          <p:cNvSpPr txBox="1"/>
          <p:nvPr/>
        </p:nvSpPr>
        <p:spPr>
          <a:xfrm>
            <a:off x="5427496" y="2582012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로그아웃할까요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FAE18BC-6440-6C1B-5D9F-D40AC07D6FB8}"/>
              </a:ext>
            </a:extLst>
          </p:cNvPr>
          <p:cNvGrpSpPr/>
          <p:nvPr/>
        </p:nvGrpSpPr>
        <p:grpSpPr>
          <a:xfrm>
            <a:off x="4748505" y="3260364"/>
            <a:ext cx="1146225" cy="247348"/>
            <a:chOff x="1193334" y="4859476"/>
            <a:chExt cx="3150690" cy="347306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E0865D18-964D-C850-D5D9-7F045406963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D42F93-181D-0A0F-8A9C-823CB2F3B2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 네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F9E2DD4-DB38-237A-D35C-E3BD6A4F0897}"/>
              </a:ext>
            </a:extLst>
          </p:cNvPr>
          <p:cNvGrpSpPr/>
          <p:nvPr/>
        </p:nvGrpSpPr>
        <p:grpSpPr>
          <a:xfrm>
            <a:off x="5990122" y="3260364"/>
            <a:ext cx="1146225" cy="247348"/>
            <a:chOff x="1193334" y="4859476"/>
            <a:chExt cx="3150690" cy="347306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A6DFCC6-AF63-797B-10F9-FEA1CDB2536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06B485-4C29-C34A-DD87-97D65BBBB5E8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아니요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16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184A7-50E9-B59A-C38E-8F68AC7881CA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DF8BF-2302-381F-D9D2-0BD544F12A06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86ED26-254F-675B-E51C-F136BA4A7CAB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7" name="그래픽 6" descr="보디빌더  윤곽선">
            <a:extLst>
              <a:ext uri="{FF2B5EF4-FFF2-40B4-BE49-F238E27FC236}">
                <a16:creationId xmlns:a16="http://schemas.microsoft.com/office/drawing/2014/main" id="{72771D3C-1763-A3EA-ACCD-8A73A129E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613636-6149-38FD-6A25-BD0E59391E1D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9" name="그래픽 8" descr="남자와 여자 윤곽선">
            <a:extLst>
              <a:ext uri="{FF2B5EF4-FFF2-40B4-BE49-F238E27FC236}">
                <a16:creationId xmlns:a16="http://schemas.microsoft.com/office/drawing/2014/main" id="{5F77A4F0-256B-B316-243C-0A32A8F58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23" name="그래픽 22" descr="종 윤곽선">
            <a:extLst>
              <a:ext uri="{FF2B5EF4-FFF2-40B4-BE49-F238E27FC236}">
                <a16:creationId xmlns:a16="http://schemas.microsoft.com/office/drawing/2014/main" id="{AEF80988-C799-0EE6-A19D-425CBA854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582012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9DD3CB-770B-9C99-D361-544D6C6221A8}"/>
              </a:ext>
            </a:extLst>
          </p:cNvPr>
          <p:cNvSpPr txBox="1"/>
          <p:nvPr/>
        </p:nvSpPr>
        <p:spPr>
          <a:xfrm>
            <a:off x="4617934" y="1314853"/>
            <a:ext cx="2208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정말</a:t>
            </a:r>
            <a:endParaRPr lang="en-US" altLang="ko-KR" sz="1400" b="1" dirty="0"/>
          </a:p>
          <a:p>
            <a:r>
              <a:rPr lang="ko-KR" altLang="en-US" sz="1400" b="1" dirty="0" err="1"/>
              <a:t>탈퇴하실려구요</a:t>
            </a:r>
            <a:r>
              <a:rPr lang="en-US" altLang="ko-KR" sz="1400" b="1" dirty="0"/>
              <a:t>…?</a:t>
            </a:r>
          </a:p>
          <a:p>
            <a:r>
              <a:rPr lang="ko-KR" altLang="en-US" sz="1400" b="1" dirty="0"/>
              <a:t>지금까지 같이 했던 날을 생각해봐요</a:t>
            </a:r>
            <a:r>
              <a:rPr lang="en-US" altLang="ko-KR" sz="1400" b="1" dirty="0"/>
              <a:t>…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7B5187-9031-9973-FE5A-486E515ABF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0779" y="2582012"/>
            <a:ext cx="976447" cy="125889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31C0F7-F919-C172-EA9B-70B1441C9B5E}"/>
              </a:ext>
            </a:extLst>
          </p:cNvPr>
          <p:cNvCxnSpPr/>
          <p:nvPr/>
        </p:nvCxnSpPr>
        <p:spPr>
          <a:xfrm>
            <a:off x="5885352" y="2917031"/>
            <a:ext cx="0" cy="2222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58830A-AFC9-28B7-233A-78DF689451E5}"/>
              </a:ext>
            </a:extLst>
          </p:cNvPr>
          <p:cNvGrpSpPr/>
          <p:nvPr/>
        </p:nvGrpSpPr>
        <p:grpSpPr>
          <a:xfrm>
            <a:off x="4617934" y="4896673"/>
            <a:ext cx="2621066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BE5B0B-EDEE-C777-CD8B-FF2D0BE762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47624-688D-7E24-8E4A-BFF9C596B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돌아가기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9BE8FB-2214-A528-5CA0-E6DB8DB3BD84}"/>
              </a:ext>
            </a:extLst>
          </p:cNvPr>
          <p:cNvSpPr txBox="1"/>
          <p:nvPr/>
        </p:nvSpPr>
        <p:spPr>
          <a:xfrm>
            <a:off x="5099149" y="5240140"/>
            <a:ext cx="1674647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그래도 탈퇴하기</a:t>
            </a:r>
          </a:p>
        </p:txBody>
      </p:sp>
    </p:spTree>
    <p:extLst>
      <p:ext uri="{BB962C8B-B14F-4D97-AF65-F5344CB8AC3E}">
        <p14:creationId xmlns:p14="http://schemas.microsoft.com/office/powerpoint/2010/main" val="394309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2500"/>
              </p:ext>
            </p:extLst>
          </p:nvPr>
        </p:nvGraphicFramePr>
        <p:xfrm>
          <a:off x="1101915" y="738051"/>
          <a:ext cx="9488112" cy="38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2022.11.21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TEAM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07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2525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2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66" y="42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13888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화면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53927-7798-801E-9BA2-FBFB448402FD}"/>
              </a:ext>
            </a:extLst>
          </p:cNvPr>
          <p:cNvSpPr/>
          <p:nvPr/>
        </p:nvSpPr>
        <p:spPr>
          <a:xfrm>
            <a:off x="639584" y="1152525"/>
            <a:ext cx="3049936" cy="528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8DD29-B2E1-7881-7C77-8653D4129485}"/>
              </a:ext>
            </a:extLst>
          </p:cNvPr>
          <p:cNvSpPr txBox="1"/>
          <p:nvPr/>
        </p:nvSpPr>
        <p:spPr>
          <a:xfrm>
            <a:off x="364247" y="796628"/>
            <a:ext cx="165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 </a:t>
            </a:r>
            <a:r>
              <a:rPr lang="en-US" altLang="ko-KR" sz="1200" b="1" dirty="0"/>
              <a:t>WEBAPP </a:t>
            </a:r>
            <a:r>
              <a:rPr lang="ko-KR" altLang="en-US" sz="1200" b="1" dirty="0"/>
              <a:t>형태로  제공</a:t>
            </a:r>
          </a:p>
        </p:txBody>
      </p:sp>
    </p:spTree>
    <p:extLst>
      <p:ext uri="{BB962C8B-B14F-4D97-AF65-F5344CB8AC3E}">
        <p14:creationId xmlns:p14="http://schemas.microsoft.com/office/powerpoint/2010/main" val="139369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778D7-13E4-AF4C-31AF-AADDD48D2772}"/>
              </a:ext>
            </a:extLst>
          </p:cNvPr>
          <p:cNvSpPr txBox="1"/>
          <p:nvPr/>
        </p:nvSpPr>
        <p:spPr>
          <a:xfrm>
            <a:off x="364247" y="1621830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PW </a:t>
            </a:r>
            <a:r>
              <a:rPr lang="ko-KR" altLang="en-US" sz="1050" b="1" dirty="0"/>
              <a:t>기준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247" y="44073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정책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B0DF2-3644-B1D5-F43C-70C4F95A1FAE}"/>
              </a:ext>
            </a:extLst>
          </p:cNvPr>
          <p:cNvSpPr txBox="1"/>
          <p:nvPr/>
        </p:nvSpPr>
        <p:spPr>
          <a:xfrm>
            <a:off x="364247" y="103815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ID </a:t>
            </a:r>
            <a:r>
              <a:rPr lang="ko-KR" altLang="en-US" sz="1050" b="1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09841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회원가입 오류 </a:t>
            </a:r>
            <a:r>
              <a:rPr lang="ko-KR" altLang="en-US" b="1" dirty="0" err="1"/>
              <a:t>메세지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5C2F661-9CA7-6174-A1B2-017F4CA4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2023"/>
              </p:ext>
            </p:extLst>
          </p:nvPr>
        </p:nvGraphicFramePr>
        <p:xfrm>
          <a:off x="413776" y="1863175"/>
          <a:ext cx="11359124" cy="482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7944">
                  <a:extLst>
                    <a:ext uri="{9D8B030D-6E8A-4147-A177-3AD203B41FA5}">
                      <a16:colId xmlns:a16="http://schemas.microsoft.com/office/drawing/2014/main" val="61786359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966597435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696798668"/>
                    </a:ext>
                  </a:extLst>
                </a:gridCol>
                <a:gridCol w="3051810">
                  <a:extLst>
                    <a:ext uri="{9D8B030D-6E8A-4147-A177-3AD203B41FA5}">
                      <a16:colId xmlns:a16="http://schemas.microsoft.com/office/drawing/2014/main" val="19019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입력폼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조건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메세지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공백이 포함되었을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닉네임에는 공백을 추가 할 수 없습니다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닉네임이 작성되지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닉네임을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중복을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했을 때 중복된 아이디 일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중복된 아이디 입니다</a:t>
                      </a:r>
                      <a:r>
                        <a:rPr lang="en-US" altLang="ko-Kore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형식이 잘못되었을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아이디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형식이 잘못 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비밀번호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6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일치하지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일치하지 않습니다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1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확인이 입력되지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일치하는지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4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비밀번호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265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CFCDE0-E6F5-8AC5-17B5-0556900EB362}"/>
              </a:ext>
            </a:extLst>
          </p:cNvPr>
          <p:cNvSpPr txBox="1"/>
          <p:nvPr/>
        </p:nvSpPr>
        <p:spPr>
          <a:xfrm>
            <a:off x="364247" y="822208"/>
            <a:ext cx="7005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100" u="sng" dirty="0"/>
              <a:t>조건이 성립 되었을 경우 메세지 노출 </a:t>
            </a:r>
            <a:r>
              <a:rPr lang="en-US" altLang="ko-Kore-KR" sz="1100" u="sng" dirty="0"/>
              <a:t>(</a:t>
            </a:r>
            <a:r>
              <a:rPr lang="ko-Kore-KR" altLang="en-US" sz="1100" u="sng" dirty="0"/>
              <a:t>조건이 없는 경우 아무런 액션 없이 넘어간다</a:t>
            </a:r>
            <a:r>
              <a:rPr lang="en-US" altLang="ko-KR" sz="1100" u="sng" dirty="0"/>
              <a:t>)</a:t>
            </a:r>
          </a:p>
          <a:p>
            <a:endParaRPr lang="en-US" altLang="ko-Kore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입력을 마치고 다른 입력폼으로 이동했을 경우 </a:t>
            </a:r>
            <a:r>
              <a:rPr lang="en-US" altLang="ko-KR" sz="1100" dirty="0"/>
              <a:t>: </a:t>
            </a:r>
            <a:r>
              <a:rPr lang="ko-KR" altLang="en-US" sz="1100" dirty="0"/>
              <a:t> 값이 입력된 입력 폼에서 아래 표의 조건 확인 후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 확인 버튼 클릭 시 모든 폼에 대해서 조건 확인 후 모든 폼 아래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154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77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5933"/>
              </p:ext>
            </p:extLst>
          </p:nvPr>
        </p:nvGraphicFramePr>
        <p:xfrm>
          <a:off x="8743476" y="384630"/>
          <a:ext cx="3255177" cy="4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입력되지 않았을 겨우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바르게 입력되었는지 확인해주세요</a:t>
                      </a:r>
                      <a:endParaRPr lang="en-US" altLang="ko-KR" sz="8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03F579-5569-BF8A-FE7F-A3496B5FBF91}"/>
              </a:ext>
            </a:extLst>
          </p:cNvPr>
          <p:cNvCxnSpPr/>
          <p:nvPr/>
        </p:nvCxnSpPr>
        <p:spPr>
          <a:xfrm>
            <a:off x="1223204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/>
          <p:nvPr/>
        </p:nvCxnSpPr>
        <p:spPr>
          <a:xfrm>
            <a:off x="1223204" y="317754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02E624-C393-48A3-FBDE-47DDEC198AC2}"/>
              </a:ext>
            </a:extLst>
          </p:cNvPr>
          <p:cNvSpPr txBox="1"/>
          <p:nvPr/>
        </p:nvSpPr>
        <p:spPr>
          <a:xfrm>
            <a:off x="1158845" y="245131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1158845" y="287805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CD7B3-911F-24F0-6671-3DAA33782BB2}"/>
              </a:ext>
            </a:extLst>
          </p:cNvPr>
          <p:cNvSpPr txBox="1"/>
          <p:nvPr/>
        </p:nvSpPr>
        <p:spPr>
          <a:xfrm>
            <a:off x="1595447" y="2462869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slrspdla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95447" y="289059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패스워드를 입력하세요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3762273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378475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2F522A-75C2-6494-A5E1-77A4438841F1}"/>
              </a:ext>
            </a:extLst>
          </p:cNvPr>
          <p:cNvSpPr/>
          <p:nvPr/>
        </p:nvSpPr>
        <p:spPr>
          <a:xfrm>
            <a:off x="1132852" y="420832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3633-8298-DA81-D632-39366AD24463}"/>
              </a:ext>
            </a:extLst>
          </p:cNvPr>
          <p:cNvSpPr txBox="1"/>
          <p:nvPr/>
        </p:nvSpPr>
        <p:spPr>
          <a:xfrm>
            <a:off x="1937182" y="424522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D19B5C-7C48-492F-F8E9-162C6165346A}"/>
              </a:ext>
            </a:extLst>
          </p:cNvPr>
          <p:cNvSpPr/>
          <p:nvPr/>
        </p:nvSpPr>
        <p:spPr>
          <a:xfrm>
            <a:off x="999650" y="2329077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29BCCA-A146-46E9-DC2E-C1FA4CB96A06}"/>
              </a:ext>
            </a:extLst>
          </p:cNvPr>
          <p:cNvGrpSpPr/>
          <p:nvPr/>
        </p:nvGrpSpPr>
        <p:grpSpPr>
          <a:xfrm>
            <a:off x="3382027" y="2856232"/>
            <a:ext cx="335348" cy="230832"/>
            <a:chOff x="3382027" y="2856232"/>
            <a:chExt cx="335348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88E3102-9794-B0E1-B1DE-30FACC3F2A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1A57E0-2A54-B7D7-CE8E-59AE78EB897A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4ABBCB-DD03-A100-FE34-490F9008F3F0}"/>
              </a:ext>
            </a:extLst>
          </p:cNvPr>
          <p:cNvGrpSpPr/>
          <p:nvPr/>
        </p:nvGrpSpPr>
        <p:grpSpPr>
          <a:xfrm>
            <a:off x="3382027" y="2413166"/>
            <a:ext cx="335348" cy="230832"/>
            <a:chOff x="3382027" y="2856232"/>
            <a:chExt cx="335348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21AD7-3014-F491-74DC-924141129A0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34EFC-A857-A6D7-678E-441E30C136EF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3823505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CCEEED-E930-242B-C0B8-A4EE45C81F25}"/>
              </a:ext>
            </a:extLst>
          </p:cNvPr>
          <p:cNvSpPr/>
          <p:nvPr/>
        </p:nvSpPr>
        <p:spPr>
          <a:xfrm>
            <a:off x="3504027" y="4245228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ABC5C-C561-1C68-9465-AB679FDC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14" y="2299109"/>
            <a:ext cx="3016045" cy="1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EC031F-6CF3-7827-13E4-73233351B1D2}"/>
              </a:ext>
            </a:extLst>
          </p:cNvPr>
          <p:cNvGrpSpPr/>
          <p:nvPr/>
        </p:nvGrpSpPr>
        <p:grpSpPr>
          <a:xfrm>
            <a:off x="4494533" y="2237930"/>
            <a:ext cx="335348" cy="230832"/>
            <a:chOff x="3382027" y="2856232"/>
            <a:chExt cx="335348" cy="230832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1C16AA-637E-E3E3-5DB3-387A5AA4FD3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FE4F4E-7DDB-78FA-43AB-97950331078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490E78D-AB78-D250-5C3A-12D74EE3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30" y="1658541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3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3174"/>
              </p:ext>
            </p:extLst>
          </p:nvPr>
        </p:nvGraphicFramePr>
        <p:xfrm>
          <a:off x="8743476" y="384630"/>
          <a:ext cx="3255177" cy="3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닉네임을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text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1-4)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중복 확인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btn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DB</a:t>
                      </a:r>
                      <a:r>
                        <a:rPr lang="ko-KR" altLang="en-US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를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통해 중복 값이 있는지 확인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고정 문구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시 주의사항을 텍스트로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04DB28-E820-53DB-AAC1-6B258797CFD4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67" name="직선 연결선 14">
            <a:extLst>
              <a:ext uri="{FF2B5EF4-FFF2-40B4-BE49-F238E27FC236}">
                <a16:creationId xmlns:a16="http://schemas.microsoft.com/office/drawing/2014/main" id="{8FC0CBCC-E47B-1AB7-F546-24C3B4F267F8}"/>
              </a:ext>
            </a:extLst>
          </p:cNvPr>
          <p:cNvCxnSpPr>
            <a:cxnSpLocks/>
          </p:cNvCxnSpPr>
          <p:nvPr/>
        </p:nvCxnSpPr>
        <p:spPr>
          <a:xfrm>
            <a:off x="986603" y="314207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F014AF-0064-FBE1-54BD-067543EFCE5E}"/>
              </a:ext>
            </a:extLst>
          </p:cNvPr>
          <p:cNvSpPr txBox="1"/>
          <p:nvPr/>
        </p:nvSpPr>
        <p:spPr>
          <a:xfrm>
            <a:off x="875767" y="28425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5FF591-DFCA-382F-F94D-6107E82BAB4D}"/>
              </a:ext>
            </a:extLst>
          </p:cNvPr>
          <p:cNvSpPr txBox="1"/>
          <p:nvPr/>
        </p:nvSpPr>
        <p:spPr>
          <a:xfrm>
            <a:off x="1706949" y="285413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70" name="사각형: 둥근 모서리 21">
            <a:extLst>
              <a:ext uri="{FF2B5EF4-FFF2-40B4-BE49-F238E27FC236}">
                <a16:creationId xmlns:a16="http://schemas.microsoft.com/office/drawing/2014/main" id="{FB2591CE-E654-4834-B515-92331A3A61C0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47358-5997-812D-656B-17B598CAD3B0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EEA6C7-D77D-5E45-4188-40BB44A7D3FB}"/>
              </a:ext>
            </a:extLst>
          </p:cNvPr>
          <p:cNvSpPr/>
          <p:nvPr/>
        </p:nvSpPr>
        <p:spPr>
          <a:xfrm>
            <a:off x="1607196" y="1325522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A6040C-6AD4-1F50-6C68-CD5B2181F248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75" name="직선 연결선 24">
            <a:extLst>
              <a:ext uri="{FF2B5EF4-FFF2-40B4-BE49-F238E27FC236}">
                <a16:creationId xmlns:a16="http://schemas.microsoft.com/office/drawing/2014/main" id="{64FB6B42-946A-0FBA-597A-C98212362C2E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8AC02E-568B-A92E-C994-675D3D3C0440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A74BC4-9213-132D-0244-0443B35D6DF9}"/>
              </a:ext>
            </a:extLst>
          </p:cNvPr>
          <p:cNvSpPr txBox="1"/>
          <p:nvPr/>
        </p:nvSpPr>
        <p:spPr>
          <a:xfrm>
            <a:off x="1706949" y="239366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78" name="직선 연결선 27">
            <a:extLst>
              <a:ext uri="{FF2B5EF4-FFF2-40B4-BE49-F238E27FC236}">
                <a16:creationId xmlns:a16="http://schemas.microsoft.com/office/drawing/2014/main" id="{40C16952-1E8B-5227-0F6A-BF0C5584FB1D}"/>
              </a:ext>
            </a:extLst>
          </p:cNvPr>
          <p:cNvCxnSpPr>
            <a:cxnSpLocks/>
          </p:cNvCxnSpPr>
          <p:nvPr/>
        </p:nvCxnSpPr>
        <p:spPr>
          <a:xfrm>
            <a:off x="986603" y="359817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30A714C-E991-6F43-8F73-D205ADAC6955}"/>
              </a:ext>
            </a:extLst>
          </p:cNvPr>
          <p:cNvSpPr txBox="1"/>
          <p:nvPr/>
        </p:nvSpPr>
        <p:spPr>
          <a:xfrm>
            <a:off x="875767" y="329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816ACB-1F1C-BD91-4544-1E44498424F4}"/>
              </a:ext>
            </a:extLst>
          </p:cNvPr>
          <p:cNvSpPr txBox="1"/>
          <p:nvPr/>
        </p:nvSpPr>
        <p:spPr>
          <a:xfrm>
            <a:off x="2162543" y="331023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07BB98-D394-C408-6119-044228B46854}"/>
              </a:ext>
            </a:extLst>
          </p:cNvPr>
          <p:cNvGrpSpPr/>
          <p:nvPr/>
        </p:nvGrpSpPr>
        <p:grpSpPr>
          <a:xfrm>
            <a:off x="639583" y="2388120"/>
            <a:ext cx="335348" cy="230832"/>
            <a:chOff x="3382027" y="2856232"/>
            <a:chExt cx="335348" cy="23083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A7B4A6C-0AEE-04F9-75CF-8D9FBF16CA8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CBB6CE-844E-6232-A511-D1FAB51A19EC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2E2006E-72B6-584E-239F-A0294431A24A}"/>
              </a:ext>
            </a:extLst>
          </p:cNvPr>
          <p:cNvGrpSpPr/>
          <p:nvPr/>
        </p:nvGrpSpPr>
        <p:grpSpPr>
          <a:xfrm>
            <a:off x="651255" y="3297501"/>
            <a:ext cx="335348" cy="230832"/>
            <a:chOff x="3382027" y="2856232"/>
            <a:chExt cx="335348" cy="230832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B97CF0-B8E5-1E91-0781-8A22984E105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F828A5F-ABDD-7547-8A0A-F22A99FC26A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1E0494-749D-E48F-956E-0DC4A4EED631}"/>
              </a:ext>
            </a:extLst>
          </p:cNvPr>
          <p:cNvGrpSpPr/>
          <p:nvPr/>
        </p:nvGrpSpPr>
        <p:grpSpPr>
          <a:xfrm>
            <a:off x="3423934" y="2858393"/>
            <a:ext cx="824163" cy="200055"/>
            <a:chOff x="4465334" y="3383128"/>
            <a:chExt cx="824163" cy="200055"/>
          </a:xfrm>
        </p:grpSpPr>
        <p:sp>
          <p:nvSpPr>
            <p:cNvPr id="94" name="사각형: 둥근 모서리 21">
              <a:extLst>
                <a:ext uri="{FF2B5EF4-FFF2-40B4-BE49-F238E27FC236}">
                  <a16:creationId xmlns:a16="http://schemas.microsoft.com/office/drawing/2014/main" id="{36EAF46E-6C62-41C6-ED20-C25E4E2923BA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7986BF-E61D-7B3E-42F7-A2D436331E03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D2BC93A-884C-1FC3-7E35-EE6EAD4F0972}"/>
              </a:ext>
            </a:extLst>
          </p:cNvPr>
          <p:cNvGrpSpPr/>
          <p:nvPr/>
        </p:nvGrpSpPr>
        <p:grpSpPr>
          <a:xfrm>
            <a:off x="635482" y="2838171"/>
            <a:ext cx="335348" cy="230832"/>
            <a:chOff x="3382027" y="2856232"/>
            <a:chExt cx="335348" cy="230832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C9B54A5-EE46-858C-5525-61D7747474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B9779E-A58E-97B9-93D9-2EEA8707EF50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39C5831-A939-C8F5-5922-0F70DFE235A7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B5460E-C884-B504-6154-C363421BEC43}"/>
              </a:ext>
            </a:extLst>
          </p:cNvPr>
          <p:cNvSpPr txBox="1"/>
          <p:nvPr/>
        </p:nvSpPr>
        <p:spPr>
          <a:xfrm>
            <a:off x="706418" y="412673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Default 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E7157-D88E-E50C-6941-9B79C733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6" name="직선 연결선 27">
            <a:extLst>
              <a:ext uri="{FF2B5EF4-FFF2-40B4-BE49-F238E27FC236}">
                <a16:creationId xmlns:a16="http://schemas.microsoft.com/office/drawing/2014/main" id="{3A07D994-2805-C79E-F167-0FCE16977271}"/>
              </a:ext>
            </a:extLst>
          </p:cNvPr>
          <p:cNvCxnSpPr>
            <a:cxnSpLocks/>
          </p:cNvCxnSpPr>
          <p:nvPr/>
        </p:nvCxnSpPr>
        <p:spPr>
          <a:xfrm>
            <a:off x="986603" y="40096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D19BF-0928-A369-941A-D2E2DFC941B4}"/>
              </a:ext>
            </a:extLst>
          </p:cNvPr>
          <p:cNvSpPr txBox="1"/>
          <p:nvPr/>
        </p:nvSpPr>
        <p:spPr>
          <a:xfrm>
            <a:off x="875767" y="371017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28F32-3026-1F0B-9415-85D7E0C68337}"/>
              </a:ext>
            </a:extLst>
          </p:cNvPr>
          <p:cNvSpPr txBox="1"/>
          <p:nvPr/>
        </p:nvSpPr>
        <p:spPr>
          <a:xfrm>
            <a:off x="2162543" y="372171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06DF63-A960-B3FC-491A-1F9F8DC37EC0}"/>
              </a:ext>
            </a:extLst>
          </p:cNvPr>
          <p:cNvGrpSpPr/>
          <p:nvPr/>
        </p:nvGrpSpPr>
        <p:grpSpPr>
          <a:xfrm>
            <a:off x="636661" y="3684137"/>
            <a:ext cx="335348" cy="230832"/>
            <a:chOff x="3382027" y="2856232"/>
            <a:chExt cx="335348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D3CB2D0-093C-F4C5-FFBF-DE1C676B61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B27262-5023-D71A-18A9-D417406578A6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1-4</a:t>
              </a: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0D796457-6468-AC4A-1165-009F09BFBA2B}"/>
              </a:ext>
            </a:extLst>
          </p:cNvPr>
          <p:cNvSpPr/>
          <p:nvPr/>
        </p:nvSpPr>
        <p:spPr>
          <a:xfrm>
            <a:off x="3902953" y="273398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53F038E-C01F-003E-88D1-EC2D92D5ED66}"/>
              </a:ext>
            </a:extLst>
          </p:cNvPr>
          <p:cNvSpPr/>
          <p:nvPr/>
        </p:nvSpPr>
        <p:spPr>
          <a:xfrm>
            <a:off x="748273" y="1636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A04C29E-0A1F-6292-199C-8E093BF5FE20}"/>
              </a:ext>
            </a:extLst>
          </p:cNvPr>
          <p:cNvSpPr/>
          <p:nvPr/>
        </p:nvSpPr>
        <p:spPr>
          <a:xfrm>
            <a:off x="1262623" y="5065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51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  <a:r>
              <a:rPr lang="en-US" altLang="ko-KR" sz="1200" dirty="0"/>
              <a:t> (</a:t>
            </a:r>
            <a:r>
              <a:rPr lang="ko-KR" altLang="en-US" sz="1200" dirty="0"/>
              <a:t>오류 </a:t>
            </a:r>
            <a:r>
              <a:rPr lang="ko-KR" altLang="en-US" sz="1200" dirty="0" err="1"/>
              <a:t>메세지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39491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A28E89E-CBB6-355E-0D04-785ADCF7E00D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92" name="사각형: 둥근 모서리 21">
              <a:extLst>
                <a:ext uri="{FF2B5EF4-FFF2-40B4-BE49-F238E27FC236}">
                  <a16:creationId xmlns:a16="http://schemas.microsoft.com/office/drawing/2014/main" id="{FEFC9BF4-8132-154B-657D-0D06F3723FB7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89C433-EB6B-A7E3-FD2B-8FA13D6D966E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454C97-3BFF-B946-4FFB-BE85F55738A3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06" name="직선 연결선 14">
            <a:extLst>
              <a:ext uri="{FF2B5EF4-FFF2-40B4-BE49-F238E27FC236}">
                <a16:creationId xmlns:a16="http://schemas.microsoft.com/office/drawing/2014/main" id="{3A1ABCE2-8430-CE9A-7773-E32DA66BEC40}"/>
              </a:ext>
            </a:extLst>
          </p:cNvPr>
          <p:cNvCxnSpPr>
            <a:cxnSpLocks/>
          </p:cNvCxnSpPr>
          <p:nvPr/>
        </p:nvCxnSpPr>
        <p:spPr>
          <a:xfrm>
            <a:off x="986603" y="33030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4147EE-8E07-EF7A-486F-78F3C2D3D513}"/>
              </a:ext>
            </a:extLst>
          </p:cNvPr>
          <p:cNvSpPr txBox="1"/>
          <p:nvPr/>
        </p:nvSpPr>
        <p:spPr>
          <a:xfrm>
            <a:off x="875767" y="30035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F401A9-A9EA-6931-DF81-F40EC3F0EBD2}"/>
              </a:ext>
            </a:extLst>
          </p:cNvPr>
          <p:cNvSpPr txBox="1"/>
          <p:nvPr/>
        </p:nvSpPr>
        <p:spPr>
          <a:xfrm>
            <a:off x="1706949" y="3015116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|</a:t>
            </a:r>
            <a:endParaRPr lang="ko-KR" altLang="en-US" sz="1050" dirty="0"/>
          </a:p>
        </p:txBody>
      </p:sp>
      <p:sp>
        <p:nvSpPr>
          <p:cNvPr id="109" name="사각형: 둥근 모서리 21">
            <a:extLst>
              <a:ext uri="{FF2B5EF4-FFF2-40B4-BE49-F238E27FC236}">
                <a16:creationId xmlns:a16="http://schemas.microsoft.com/office/drawing/2014/main" id="{CC2D2761-CCD4-A2E4-B5B0-386A68C24BC5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BA9D98-4B4C-7FA4-900C-C7CABD131B02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8F0BDB-2084-78DB-4975-FBC625399DA6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113" name="직선 연결선 24">
            <a:extLst>
              <a:ext uri="{FF2B5EF4-FFF2-40B4-BE49-F238E27FC236}">
                <a16:creationId xmlns:a16="http://schemas.microsoft.com/office/drawing/2014/main" id="{F1781353-DE6F-34C3-FA3D-DB28D61086C6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9F8C48B-FC8A-1D65-CB6C-A3F1411D33D3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209A3C-6AC2-FA0A-A31F-BE004885C02D}"/>
              </a:ext>
            </a:extLst>
          </p:cNvPr>
          <p:cNvSpPr txBox="1"/>
          <p:nvPr/>
        </p:nvSpPr>
        <p:spPr>
          <a:xfrm>
            <a:off x="1706949" y="239366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cxnSp>
        <p:nvCxnSpPr>
          <p:cNvPr id="116" name="직선 연결선 27">
            <a:extLst>
              <a:ext uri="{FF2B5EF4-FFF2-40B4-BE49-F238E27FC236}">
                <a16:creationId xmlns:a16="http://schemas.microsoft.com/office/drawing/2014/main" id="{C48B5FA9-552D-370C-0F90-D8DD15DFC9EE}"/>
              </a:ext>
            </a:extLst>
          </p:cNvPr>
          <p:cNvCxnSpPr>
            <a:cxnSpLocks/>
          </p:cNvCxnSpPr>
          <p:nvPr/>
        </p:nvCxnSpPr>
        <p:spPr>
          <a:xfrm>
            <a:off x="986603" y="3907071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4B759A-607E-B4AE-B445-ECF8B270085A}"/>
              </a:ext>
            </a:extLst>
          </p:cNvPr>
          <p:cNvSpPr txBox="1"/>
          <p:nvPr/>
        </p:nvSpPr>
        <p:spPr>
          <a:xfrm>
            <a:off x="875767" y="36075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1D34E5-318A-D9B9-E59D-2B4A70EF75C0}"/>
              </a:ext>
            </a:extLst>
          </p:cNvPr>
          <p:cNvSpPr txBox="1"/>
          <p:nvPr/>
        </p:nvSpPr>
        <p:spPr>
          <a:xfrm>
            <a:off x="2162543" y="3619128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497B258-9CE8-19A5-B215-55DAE3C361DB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127" name="사각형: 둥근 모서리 21">
              <a:extLst>
                <a:ext uri="{FF2B5EF4-FFF2-40B4-BE49-F238E27FC236}">
                  <a16:creationId xmlns:a16="http://schemas.microsoft.com/office/drawing/2014/main" id="{AD517284-E17E-CEB5-FBFC-A05824890135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38C6B94-D183-D546-19AA-BBB83BC8AD9B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106F04A-A82D-5E13-0CF7-C3321F491536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C42FAE-562F-95F7-5C48-850256D2B781}"/>
              </a:ext>
            </a:extLst>
          </p:cNvPr>
          <p:cNvSpPr txBox="1"/>
          <p:nvPr/>
        </p:nvSpPr>
        <p:spPr>
          <a:xfrm>
            <a:off x="706418" y="41267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자동 </a:t>
            </a:r>
            <a:r>
              <a:rPr lang="ko-KR" altLang="en-US" sz="900" dirty="0" err="1"/>
              <a:t>메세지</a:t>
            </a:r>
            <a:r>
              <a:rPr lang="ko-KR" altLang="en-US" sz="900" dirty="0"/>
              <a:t> 노출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2B44170-FDBF-A8AD-7368-654839AB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35" name="직선 연결선 27">
            <a:extLst>
              <a:ext uri="{FF2B5EF4-FFF2-40B4-BE49-F238E27FC236}">
                <a16:creationId xmlns:a16="http://schemas.microsoft.com/office/drawing/2014/main" id="{6B221B0A-CDF4-AA5A-0049-0CB47C510BA9}"/>
              </a:ext>
            </a:extLst>
          </p:cNvPr>
          <p:cNvCxnSpPr>
            <a:cxnSpLocks/>
          </p:cNvCxnSpPr>
          <p:nvPr/>
        </p:nvCxnSpPr>
        <p:spPr>
          <a:xfrm>
            <a:off x="986603" y="448859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48B7346-C580-1FBC-3E12-F1B6D7696ADD}"/>
              </a:ext>
            </a:extLst>
          </p:cNvPr>
          <p:cNvSpPr txBox="1"/>
          <p:nvPr/>
        </p:nvSpPr>
        <p:spPr>
          <a:xfrm>
            <a:off x="875767" y="418911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E1D6F6-F05A-464E-2013-2E90391A840D}"/>
              </a:ext>
            </a:extLst>
          </p:cNvPr>
          <p:cNvSpPr txBox="1"/>
          <p:nvPr/>
        </p:nvSpPr>
        <p:spPr>
          <a:xfrm>
            <a:off x="2162543" y="4200654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87A1DF-956A-0F12-8B56-748779493C7B}"/>
              </a:ext>
            </a:extLst>
          </p:cNvPr>
          <p:cNvSpPr txBox="1"/>
          <p:nvPr/>
        </p:nvSpPr>
        <p:spPr>
          <a:xfrm>
            <a:off x="887992" y="2700347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B60322D-928F-109E-E12F-BBFBA6A96989}"/>
              </a:ext>
            </a:extLst>
          </p:cNvPr>
          <p:cNvSpPr/>
          <p:nvPr/>
        </p:nvSpPr>
        <p:spPr>
          <a:xfrm>
            <a:off x="4872923" y="211169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82" name="직선 연결선 24">
            <a:extLst>
              <a:ext uri="{FF2B5EF4-FFF2-40B4-BE49-F238E27FC236}">
                <a16:creationId xmlns:a16="http://schemas.microsoft.com/office/drawing/2014/main" id="{33F20B79-C75E-E7E7-D95F-2D006FC79042}"/>
              </a:ext>
            </a:extLst>
          </p:cNvPr>
          <p:cNvCxnSpPr>
            <a:cxnSpLocks/>
          </p:cNvCxnSpPr>
          <p:nvPr/>
        </p:nvCxnSpPr>
        <p:spPr>
          <a:xfrm>
            <a:off x="5086190" y="269017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A6B0B63-593E-1F7B-78C5-55996630A4E8}"/>
              </a:ext>
            </a:extLst>
          </p:cNvPr>
          <p:cNvSpPr txBox="1"/>
          <p:nvPr/>
        </p:nvSpPr>
        <p:spPr>
          <a:xfrm>
            <a:off x="4975354" y="23906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064FC87-76BE-01C1-932D-923B89AE0335}"/>
              </a:ext>
            </a:extLst>
          </p:cNvPr>
          <p:cNvSpPr txBox="1"/>
          <p:nvPr/>
        </p:nvSpPr>
        <p:spPr>
          <a:xfrm>
            <a:off x="5806536" y="24022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엔초비</a:t>
            </a:r>
            <a:endParaRPr lang="ko-KR" altLang="en-US" sz="10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7A4BA9-0DEB-6CDE-AB84-B70456DA4FC6}"/>
              </a:ext>
            </a:extLst>
          </p:cNvPr>
          <p:cNvSpPr txBox="1"/>
          <p:nvPr/>
        </p:nvSpPr>
        <p:spPr>
          <a:xfrm>
            <a:off x="4245474" y="12069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6E75B0A-17DD-BD34-9987-344777077A08}"/>
              </a:ext>
            </a:extLst>
          </p:cNvPr>
          <p:cNvSpPr/>
          <p:nvPr/>
        </p:nvSpPr>
        <p:spPr>
          <a:xfrm>
            <a:off x="773336" y="630335"/>
            <a:ext cx="3351392" cy="1507075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E9701FF0-20A6-E099-3271-CD41B079C762}"/>
              </a:ext>
            </a:extLst>
          </p:cNvPr>
          <p:cNvGrpSpPr/>
          <p:nvPr/>
        </p:nvGrpSpPr>
        <p:grpSpPr>
          <a:xfrm>
            <a:off x="633393" y="2690177"/>
            <a:ext cx="242374" cy="230832"/>
            <a:chOff x="3428187" y="2856232"/>
            <a:chExt cx="242374" cy="23083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E00878A-8793-4B1C-7658-5C9D264846A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E8999CD-28F1-B1F1-E0EE-E42626EC36F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26C9F25-5908-17E1-D8BE-46DEA1426438}"/>
              </a:ext>
            </a:extLst>
          </p:cNvPr>
          <p:cNvSpPr/>
          <p:nvPr/>
        </p:nvSpPr>
        <p:spPr>
          <a:xfrm>
            <a:off x="4872923" y="840531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12" name="직선 연결선 24">
            <a:extLst>
              <a:ext uri="{FF2B5EF4-FFF2-40B4-BE49-F238E27FC236}">
                <a16:creationId xmlns:a16="http://schemas.microsoft.com/office/drawing/2014/main" id="{5C137C6E-31AF-7B1D-31A2-36B6BA931B83}"/>
              </a:ext>
            </a:extLst>
          </p:cNvPr>
          <p:cNvCxnSpPr>
            <a:cxnSpLocks/>
          </p:cNvCxnSpPr>
          <p:nvPr/>
        </p:nvCxnSpPr>
        <p:spPr>
          <a:xfrm>
            <a:off x="5086190" y="1419015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7BDE2A-A8AE-8D66-870E-740398419C71}"/>
              </a:ext>
            </a:extLst>
          </p:cNvPr>
          <p:cNvSpPr txBox="1"/>
          <p:nvPr/>
        </p:nvSpPr>
        <p:spPr>
          <a:xfrm>
            <a:off x="4975354" y="11195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81E50EE-0F6D-E824-BA5C-E3A9ABCF06DC}"/>
              </a:ext>
            </a:extLst>
          </p:cNvPr>
          <p:cNvSpPr txBox="1"/>
          <p:nvPr/>
        </p:nvSpPr>
        <p:spPr>
          <a:xfrm>
            <a:off x="5806536" y="1131072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FDEBF-9000-DF26-16DA-9B29C158BDD4}"/>
              </a:ext>
            </a:extLst>
          </p:cNvPr>
          <p:cNvSpPr txBox="1"/>
          <p:nvPr/>
        </p:nvSpPr>
        <p:spPr>
          <a:xfrm>
            <a:off x="4987579" y="1437758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C297D93-68B6-B308-D65D-8E6947DB2331}"/>
              </a:ext>
            </a:extLst>
          </p:cNvPr>
          <p:cNvGrpSpPr/>
          <p:nvPr/>
        </p:nvGrpSpPr>
        <p:grpSpPr>
          <a:xfrm>
            <a:off x="4742769" y="787330"/>
            <a:ext cx="335348" cy="230832"/>
            <a:chOff x="3393897" y="2856232"/>
            <a:chExt cx="335348" cy="230832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73A5E01-2C70-1BAE-B102-DE9E8FEBAC6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262290A-0FE3-4DDB-F698-A3585A4E3D8E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E45FB676-A5A0-C808-2565-E5F8AA30C6DF}"/>
              </a:ext>
            </a:extLst>
          </p:cNvPr>
          <p:cNvSpPr txBox="1"/>
          <p:nvPr/>
        </p:nvSpPr>
        <p:spPr>
          <a:xfrm>
            <a:off x="4207671" y="23176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9C0F3CE-5A12-7C4E-1C56-2027932DCBF0}"/>
              </a:ext>
            </a:extLst>
          </p:cNvPr>
          <p:cNvGrpSpPr/>
          <p:nvPr/>
        </p:nvGrpSpPr>
        <p:grpSpPr>
          <a:xfrm>
            <a:off x="4742769" y="2101780"/>
            <a:ext cx="335348" cy="230832"/>
            <a:chOff x="3393897" y="2856232"/>
            <a:chExt cx="335348" cy="230832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FE10B1-BE88-ACFB-20A4-A0E640CB8C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9EFEA03-4FD5-A209-D614-31508CF8D037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27BEAAF-4C8C-04AC-CD36-DAC5EE49E219}"/>
              </a:ext>
            </a:extLst>
          </p:cNvPr>
          <p:cNvCxnSpPr>
            <a:cxnSpLocks/>
          </p:cNvCxnSpPr>
          <p:nvPr/>
        </p:nvCxnSpPr>
        <p:spPr>
          <a:xfrm flipV="1">
            <a:off x="3252299" y="1322390"/>
            <a:ext cx="1490470" cy="14768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E81D0A0-A4D9-1950-C97C-7439C6EF5CA2}"/>
              </a:ext>
            </a:extLst>
          </p:cNvPr>
          <p:cNvCxnSpPr>
            <a:cxnSpLocks/>
          </p:cNvCxnSpPr>
          <p:nvPr/>
        </p:nvCxnSpPr>
        <p:spPr>
          <a:xfrm flipV="1">
            <a:off x="3250326" y="2548500"/>
            <a:ext cx="1459925" cy="33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097FD3-3A64-0E3F-F938-96F06F530709}"/>
              </a:ext>
            </a:extLst>
          </p:cNvPr>
          <p:cNvCxnSpPr>
            <a:cxnSpLocks/>
          </p:cNvCxnSpPr>
          <p:nvPr/>
        </p:nvCxnSpPr>
        <p:spPr>
          <a:xfrm flipV="1">
            <a:off x="3261756" y="4994910"/>
            <a:ext cx="1534271" cy="23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8DC79F21-D9BD-79D8-CA9D-0D1AE3C850B6}"/>
              </a:ext>
            </a:extLst>
          </p:cNvPr>
          <p:cNvSpPr txBox="1"/>
          <p:nvPr/>
        </p:nvSpPr>
        <p:spPr>
          <a:xfrm>
            <a:off x="4207671" y="47636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950BE35-EC27-BF5B-965C-7173D27F4002}"/>
              </a:ext>
            </a:extLst>
          </p:cNvPr>
          <p:cNvSpPr txBox="1"/>
          <p:nvPr/>
        </p:nvSpPr>
        <p:spPr>
          <a:xfrm>
            <a:off x="4946720" y="4848997"/>
            <a:ext cx="12586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Login.html</a:t>
            </a:r>
            <a:r>
              <a:rPr lang="en-US" altLang="ko-KR" sz="1050" dirty="0"/>
              <a:t> </a:t>
            </a:r>
            <a:r>
              <a:rPr lang="ko-KR" altLang="en-US" sz="1050" dirty="0"/>
              <a:t>로 이동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578F05-E590-ED68-3C3C-9683EDB87B76}"/>
              </a:ext>
            </a:extLst>
          </p:cNvPr>
          <p:cNvSpPr txBox="1"/>
          <p:nvPr/>
        </p:nvSpPr>
        <p:spPr>
          <a:xfrm>
            <a:off x="4309836" y="57083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BBD46E6-E6D1-898D-C829-D0D27A5DF3AC}"/>
              </a:ext>
            </a:extLst>
          </p:cNvPr>
          <p:cNvCxnSpPr>
            <a:cxnSpLocks/>
          </p:cNvCxnSpPr>
          <p:nvPr/>
        </p:nvCxnSpPr>
        <p:spPr>
          <a:xfrm>
            <a:off x="3261756" y="5369545"/>
            <a:ext cx="1648687" cy="313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AE3EF1C-419D-BFF1-A84A-6D7EA19ABA9C}"/>
              </a:ext>
            </a:extLst>
          </p:cNvPr>
          <p:cNvGrpSpPr/>
          <p:nvPr/>
        </p:nvGrpSpPr>
        <p:grpSpPr>
          <a:xfrm>
            <a:off x="1147743" y="5113337"/>
            <a:ext cx="242374" cy="230832"/>
            <a:chOff x="3428187" y="2856232"/>
            <a:chExt cx="242374" cy="230832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5641FEE1-4419-033D-F948-1CC11E3D47C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B9E920D-158F-CCD5-04D0-5257ED18D7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BF5FD70-A1E4-94B1-C43B-F6B9A709D5C6}"/>
              </a:ext>
            </a:extLst>
          </p:cNvPr>
          <p:cNvCxnSpPr>
            <a:cxnSpLocks/>
          </p:cNvCxnSpPr>
          <p:nvPr/>
        </p:nvCxnSpPr>
        <p:spPr>
          <a:xfrm flipV="1">
            <a:off x="3451318" y="3906122"/>
            <a:ext cx="1080216" cy="3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ACACBCC-D909-5821-55C3-62BAA41944C2}"/>
              </a:ext>
            </a:extLst>
          </p:cNvPr>
          <p:cNvSpPr txBox="1"/>
          <p:nvPr/>
        </p:nvSpPr>
        <p:spPr>
          <a:xfrm>
            <a:off x="4116036" y="367891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075D19C3-0F2B-679B-7A29-1E655EFE46CC}"/>
              </a:ext>
            </a:extLst>
          </p:cNvPr>
          <p:cNvSpPr/>
          <p:nvPr/>
        </p:nvSpPr>
        <p:spPr>
          <a:xfrm>
            <a:off x="4872923" y="350615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56" name="직선 연결선 24">
            <a:extLst>
              <a:ext uri="{FF2B5EF4-FFF2-40B4-BE49-F238E27FC236}">
                <a16:creationId xmlns:a16="http://schemas.microsoft.com/office/drawing/2014/main" id="{98F060DA-948A-03FF-2100-FD17911E8D23}"/>
              </a:ext>
            </a:extLst>
          </p:cNvPr>
          <p:cNvCxnSpPr>
            <a:cxnSpLocks/>
          </p:cNvCxnSpPr>
          <p:nvPr/>
        </p:nvCxnSpPr>
        <p:spPr>
          <a:xfrm>
            <a:off x="5086190" y="408463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3E0D732-1406-1DFC-C281-857B963F1F30}"/>
              </a:ext>
            </a:extLst>
          </p:cNvPr>
          <p:cNvSpPr txBox="1"/>
          <p:nvPr/>
        </p:nvSpPr>
        <p:spPr>
          <a:xfrm>
            <a:off x="4975354" y="378515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2BB6627-6AED-6B04-EF69-91D6CE96E33F}"/>
              </a:ext>
            </a:extLst>
          </p:cNvPr>
          <p:cNvSpPr txBox="1"/>
          <p:nvPr/>
        </p:nvSpPr>
        <p:spPr>
          <a:xfrm>
            <a:off x="6230778" y="379669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**************</a:t>
            </a:r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EC73441-86BF-39B5-CB40-70F1DB0B4D3D}"/>
              </a:ext>
            </a:extLst>
          </p:cNvPr>
          <p:cNvGrpSpPr/>
          <p:nvPr/>
        </p:nvGrpSpPr>
        <p:grpSpPr>
          <a:xfrm>
            <a:off x="4742769" y="3496240"/>
            <a:ext cx="335348" cy="230832"/>
            <a:chOff x="3393897" y="2856232"/>
            <a:chExt cx="335348" cy="230832"/>
          </a:xfrm>
        </p:grpSpPr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736C4CD-C60E-E682-7DB3-14BA307CD41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5A553CB-FA05-0BEA-2A19-231A48DEAA79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00FD564F-E430-F5A3-199E-06DEB695DC9F}"/>
              </a:ext>
            </a:extLst>
          </p:cNvPr>
          <p:cNvSpPr txBox="1"/>
          <p:nvPr/>
        </p:nvSpPr>
        <p:spPr>
          <a:xfrm>
            <a:off x="4987579" y="4135238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solidFill>
                  <a:srgbClr val="0070C0"/>
                </a:solidFill>
              </a:rPr>
              <a:t>* 사용 가능한 비밀번호 입니다</a:t>
            </a:r>
            <a:r>
              <a:rPr lang="en-US" altLang="ko-Kore-KR" sz="900" dirty="0">
                <a:solidFill>
                  <a:srgbClr val="0070C0"/>
                </a:solidFill>
              </a:rPr>
              <a:t>.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8AD3243-0859-D1BE-A3F2-6D0BC7967BF3}"/>
              </a:ext>
            </a:extLst>
          </p:cNvPr>
          <p:cNvSpPr txBox="1"/>
          <p:nvPr/>
        </p:nvSpPr>
        <p:spPr>
          <a:xfrm>
            <a:off x="4946720" y="5569087"/>
            <a:ext cx="2717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50" dirty="0"/>
              <a:t>문제가 있는 입력 필드에  오류 메세지 전달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534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2877</TotalTime>
  <Words>1929</Words>
  <Application>Microsoft Office PowerPoint</Application>
  <PresentationFormat>와이드스크린</PresentationFormat>
  <Paragraphs>664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Noto Sans CJK KR Bold</vt:lpstr>
      <vt:lpstr>Noto Sans CJK KR DemiLight</vt:lpstr>
      <vt:lpstr>Noto Sans CJK KR Light</vt:lpstr>
      <vt:lpstr>나눔고딕</vt:lpstr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전 정훈</cp:lastModifiedBy>
  <cp:revision>106</cp:revision>
  <dcterms:created xsi:type="dcterms:W3CDTF">2020-09-01T01:45:54Z</dcterms:created>
  <dcterms:modified xsi:type="dcterms:W3CDTF">2022-11-28T07:11:06Z</dcterms:modified>
</cp:coreProperties>
</file>