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304" r:id="rId3"/>
    <p:sldId id="320" r:id="rId4"/>
    <p:sldId id="319" r:id="rId5"/>
    <p:sldId id="324" r:id="rId6"/>
    <p:sldId id="292" r:id="rId7"/>
    <p:sldId id="294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20"/>
            <p14:sldId id="319"/>
            <p14:sldId id="324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  <p14:section name="Main" id="{095A5D64-14C9-2545-9DC3-3CF4A43F04A8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0" autoAdjust="0"/>
    <p:restoredTop sz="94660"/>
  </p:normalViewPr>
  <p:slideViewPr>
    <p:cSldViewPr snapToGrid="0" showGuides="1">
      <p:cViewPr>
        <p:scale>
          <a:sx n="112" d="100"/>
          <a:sy n="112" d="100"/>
        </p:scale>
        <p:origin x="784" y="5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2F0D8-57D6-56B7-5EE9-48F8FB096A6F}"/>
              </a:ext>
            </a:extLst>
          </p:cNvPr>
          <p:cNvSpPr txBox="1"/>
          <p:nvPr/>
        </p:nvSpPr>
        <p:spPr>
          <a:xfrm>
            <a:off x="1839829" y="1495671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29" y="2170110"/>
            <a:ext cx="1536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53927-7798-801E-9BA2-FBFB448402FD}"/>
              </a:ext>
            </a:extLst>
          </p:cNvPr>
          <p:cNvSpPr/>
          <p:nvPr/>
        </p:nvSpPr>
        <p:spPr>
          <a:xfrm>
            <a:off x="639584" y="1152525"/>
            <a:ext cx="3049936" cy="528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8DD29-B2E1-7881-7C77-8653D4129485}"/>
              </a:ext>
            </a:extLst>
          </p:cNvPr>
          <p:cNvSpPr txBox="1"/>
          <p:nvPr/>
        </p:nvSpPr>
        <p:spPr>
          <a:xfrm>
            <a:off x="364247" y="796628"/>
            <a:ext cx="165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 </a:t>
            </a:r>
            <a:r>
              <a:rPr lang="en-US" altLang="ko-KR" sz="1200" b="1" dirty="0"/>
              <a:t>WEBAPP </a:t>
            </a:r>
            <a:r>
              <a:rPr lang="ko-KR" altLang="en-US" sz="1200" b="1" dirty="0"/>
              <a:t>형태로  제공</a:t>
            </a:r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778D7-13E4-AF4C-31AF-AADDD48D2772}"/>
              </a:ext>
            </a:extLst>
          </p:cNvPr>
          <p:cNvSpPr txBox="1"/>
          <p:nvPr/>
        </p:nvSpPr>
        <p:spPr>
          <a:xfrm>
            <a:off x="364247" y="1621830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PW </a:t>
            </a:r>
            <a:r>
              <a:rPr lang="ko-KR" altLang="en-US" sz="1050" b="1" dirty="0"/>
              <a:t>기준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정책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0DF2-3644-B1D5-F43C-70C4F95A1FAE}"/>
              </a:ext>
            </a:extLst>
          </p:cNvPr>
          <p:cNvSpPr txBox="1"/>
          <p:nvPr/>
        </p:nvSpPr>
        <p:spPr>
          <a:xfrm>
            <a:off x="364247" y="103815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ID </a:t>
            </a:r>
            <a:r>
              <a:rPr lang="ko-KR" altLang="en-US" sz="1050" b="1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0984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023"/>
              </p:ext>
            </p:extLst>
          </p:nvPr>
        </p:nvGraphicFramePr>
        <p:xfrm>
          <a:off x="413776" y="1863175"/>
          <a:ext cx="11359124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닉네임을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중복을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ore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비밀번호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일치하지 않습니다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확인이 입력되지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일치하는지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 (</a:t>
            </a:r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2824</TotalTime>
  <Words>733</Words>
  <Application>Microsoft Macintosh PowerPoint</Application>
  <PresentationFormat>와이드스크린</PresentationFormat>
  <Paragraphs>260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Malgun Gothic</vt:lpstr>
      <vt:lpstr>Malgun Gothic</vt:lpstr>
      <vt:lpstr>나눔고딕</vt:lpstr>
      <vt:lpstr>Noto Sans CJK KR Bold</vt:lpstr>
      <vt:lpstr>Noto Sans CJK KR DemiLight</vt:lpstr>
      <vt:lpstr>Noto Sans CJK KR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정훈 전</cp:lastModifiedBy>
  <cp:revision>100</cp:revision>
  <dcterms:created xsi:type="dcterms:W3CDTF">2020-09-01T01:45:54Z</dcterms:created>
  <dcterms:modified xsi:type="dcterms:W3CDTF">2022-11-23T09:59:46Z</dcterms:modified>
</cp:coreProperties>
</file>