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304" r:id="rId3"/>
    <p:sldId id="319" r:id="rId4"/>
    <p:sldId id="320" r:id="rId5"/>
    <p:sldId id="292" r:id="rId6"/>
    <p:sldId id="294" r:id="rId7"/>
    <p:sldId id="32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19"/>
            <p14:sldId id="320"/>
          </p14:sldIdLst>
        </p14:section>
        <p14:section name="Login" id="{DE04EE97-2501-48C7-A490-8C48F36D296E}">
          <p14:sldIdLst>
            <p14:sldId id="292"/>
            <p14:sldId id="294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632" y="8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778D7-13E4-AF4C-31AF-AADDD48D2772}"/>
              </a:ext>
            </a:extLst>
          </p:cNvPr>
          <p:cNvSpPr txBox="1"/>
          <p:nvPr/>
        </p:nvSpPr>
        <p:spPr>
          <a:xfrm>
            <a:off x="364247" y="162183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PW </a:t>
            </a:r>
            <a:r>
              <a:rPr lang="ko-KR" altLang="en-US" sz="1050" b="1" dirty="0"/>
              <a:t>기준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0DF2-3644-B1D5-F43C-70C4F95A1FAE}"/>
              </a:ext>
            </a:extLst>
          </p:cNvPr>
          <p:cNvSpPr txBox="1"/>
          <p:nvPr/>
        </p:nvSpPr>
        <p:spPr>
          <a:xfrm>
            <a:off x="364247" y="103815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ID </a:t>
            </a:r>
            <a:r>
              <a:rPr lang="ko-KR" altLang="en-US" sz="1050" b="1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098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53927-7798-801E-9BA2-FBFB448402FD}"/>
              </a:ext>
            </a:extLst>
          </p:cNvPr>
          <p:cNvSpPr/>
          <p:nvPr/>
        </p:nvSpPr>
        <p:spPr>
          <a:xfrm>
            <a:off x="639584" y="1152525"/>
            <a:ext cx="3049936" cy="528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8DD29-B2E1-7881-7C77-8653D4129485}"/>
              </a:ext>
            </a:extLst>
          </p:cNvPr>
          <p:cNvSpPr txBox="1"/>
          <p:nvPr/>
        </p:nvSpPr>
        <p:spPr>
          <a:xfrm>
            <a:off x="364247" y="796628"/>
            <a:ext cx="165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 </a:t>
            </a:r>
            <a:r>
              <a:rPr lang="en-US" altLang="ko-KR" sz="1200" b="1" dirty="0"/>
              <a:t>WEBAPP </a:t>
            </a:r>
            <a:r>
              <a:rPr lang="ko-KR" altLang="en-US" sz="1200" b="1" dirty="0"/>
              <a:t>형태로  제공</a:t>
            </a:r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79615"/>
              </p:ext>
            </p:extLst>
          </p:nvPr>
        </p:nvGraphicFramePr>
        <p:xfrm>
          <a:off x="8743476" y="384630"/>
          <a:ext cx="3255177" cy="42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Field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일치하지 않습니다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FC0BC0-F402-3C36-CAF5-1B8C669F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10" y="1595337"/>
            <a:ext cx="942140" cy="558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42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Field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일치하지 않습니다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FC0BC0-F402-3C36-CAF5-1B8C669F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54" y="773226"/>
            <a:ext cx="586570" cy="34796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>
            <a:cxnSpLocks/>
          </p:cNvCxnSpPr>
          <p:nvPr/>
        </p:nvCxnSpPr>
        <p:spPr>
          <a:xfrm>
            <a:off x="852851" y="2776278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742015" y="24767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73197" y="2488335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475269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477517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4813923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3177-552B-DC9B-1FF7-9E6EC2BBC874}"/>
              </a:ext>
            </a:extLst>
          </p:cNvPr>
          <p:cNvSpPr txBox="1"/>
          <p:nvPr/>
        </p:nvSpPr>
        <p:spPr>
          <a:xfrm>
            <a:off x="742015" y="15895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D37EAE-201B-24ED-07CD-FCE0E16FFD2A}"/>
              </a:ext>
            </a:extLst>
          </p:cNvPr>
          <p:cNvCxnSpPr>
            <a:cxnSpLocks/>
          </p:cNvCxnSpPr>
          <p:nvPr/>
        </p:nvCxnSpPr>
        <p:spPr>
          <a:xfrm>
            <a:off x="852851" y="2353868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1B6665-8DB8-23B8-445D-AB0E86158736}"/>
              </a:ext>
            </a:extLst>
          </p:cNvPr>
          <p:cNvSpPr txBox="1"/>
          <p:nvPr/>
        </p:nvSpPr>
        <p:spPr>
          <a:xfrm>
            <a:off x="742015" y="20543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9A6B5-A49A-C0C6-6538-25F1730E1705}"/>
              </a:ext>
            </a:extLst>
          </p:cNvPr>
          <p:cNvSpPr txBox="1"/>
          <p:nvPr/>
        </p:nvSpPr>
        <p:spPr>
          <a:xfrm>
            <a:off x="1573197" y="2065925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F3FBCD-C1F9-A728-6795-7ECB46803E2A}"/>
              </a:ext>
            </a:extLst>
          </p:cNvPr>
          <p:cNvCxnSpPr>
            <a:cxnSpLocks/>
          </p:cNvCxnSpPr>
          <p:nvPr/>
        </p:nvCxnSpPr>
        <p:spPr>
          <a:xfrm>
            <a:off x="852851" y="3744168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6A5FDD-2958-F811-CE99-6B76B366713F}"/>
              </a:ext>
            </a:extLst>
          </p:cNvPr>
          <p:cNvSpPr txBox="1"/>
          <p:nvPr/>
        </p:nvSpPr>
        <p:spPr>
          <a:xfrm>
            <a:off x="742015" y="34446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305E8D-2381-9818-5FEF-7D6212022688}"/>
              </a:ext>
            </a:extLst>
          </p:cNvPr>
          <p:cNvSpPr txBox="1"/>
          <p:nvPr/>
        </p:nvSpPr>
        <p:spPr>
          <a:xfrm>
            <a:off x="1573197" y="3456225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8A943-FA6F-8392-029F-BF576623EE40}"/>
              </a:ext>
            </a:extLst>
          </p:cNvPr>
          <p:cNvSpPr txBox="1"/>
          <p:nvPr/>
        </p:nvSpPr>
        <p:spPr>
          <a:xfrm>
            <a:off x="852851" y="3835307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/>
              <a:t>비밀번호는 </a:t>
            </a:r>
            <a:r>
              <a:rPr lang="en-US" altLang="ko-KR" sz="900" dirty="0"/>
              <a:t>8~15</a:t>
            </a:r>
            <a:r>
              <a:rPr lang="ko-KR" altLang="en-US" sz="900" dirty="0"/>
              <a:t>자리로 입력해주세요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C6F4EC-1555-867A-6619-C1648D2D4D95}"/>
              </a:ext>
            </a:extLst>
          </p:cNvPr>
          <p:cNvSpPr txBox="1"/>
          <p:nvPr/>
        </p:nvSpPr>
        <p:spPr>
          <a:xfrm>
            <a:off x="852851" y="283439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/>
              <a:t>아이디는 공백을 포함 할 수 없습니다</a:t>
            </a:r>
            <a:endParaRPr lang="en-US" altLang="ko-KR" sz="900" dirty="0"/>
          </a:p>
          <a:p>
            <a:r>
              <a:rPr lang="en-US" altLang="ko-KR" sz="900" dirty="0"/>
              <a:t>* </a:t>
            </a:r>
            <a:r>
              <a:rPr lang="ko-KR" altLang="en-US" sz="900" dirty="0"/>
              <a:t>아이디는 </a:t>
            </a:r>
            <a:r>
              <a:rPr lang="en-US" altLang="ko-KR" sz="900" dirty="0"/>
              <a:t>10</a:t>
            </a:r>
            <a:r>
              <a:rPr lang="ko-KR" altLang="en-US" sz="900" dirty="0"/>
              <a:t>자 이하로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2643</TotalTime>
  <Words>278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88</cp:revision>
  <dcterms:created xsi:type="dcterms:W3CDTF">2020-09-01T01:45:54Z</dcterms:created>
  <dcterms:modified xsi:type="dcterms:W3CDTF">2022-11-22T06:45:28Z</dcterms:modified>
</cp:coreProperties>
</file>