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 snapToObjects="1">
      <p:cViewPr varScale="1">
        <p:scale>
          <a:sx n="81" d="100"/>
          <a:sy n="81" d="100"/>
        </p:scale>
        <p:origin x="533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40200-36A5-D64A-AE80-F70A969FABE4}" type="datetimeFigureOut">
              <a:rPr kumimoji="1" lang="ko-KR" altLang="en-US" smtClean="0"/>
              <a:t>2022-10-09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C12E1-7966-7B44-B759-AAF9939456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765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C12E1-7966-7B44-B759-AAF99394567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277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C12E1-7966-7B44-B759-AAF99394567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130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256AF-CB63-0B1A-A570-D00AE2DFB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1815FE-0A40-DC7D-2764-F1DF86F39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5F64A-C045-6779-EB20-0829746A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2022-10-09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D71A0-CA31-4F08-B8DA-C3337BFD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13C3C-187A-97AE-A90B-D1E0027F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893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E763E-B58C-22FD-01DB-0BADAC6B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204924-057C-958C-4F60-39D9992BC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E66CA-3178-4E8A-9858-A70F38EE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2022-10-09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E3F39-344F-09B0-88BF-2E27FDD1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39FA1-9C04-A69F-5205-FF2013C4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384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F612B7-4E69-220E-C07D-2C897D2B0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478243-6AF9-47AB-28C4-F2F89C33E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5181B-AEFF-D385-9C0B-6C0A964D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2022-10-09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89801-A87E-6C09-10F8-203BC12B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E8D0A-1E28-0A30-DE4F-948297BF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00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D7490-AB89-3C8E-923A-EBA49619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280E3-11E4-6106-1EFF-7622F1EC4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A88B6-3B77-0ADA-96D3-6A3E627D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2022-10-09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67C69-7BBB-FED1-DE34-CBAA5B52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72827-215A-6AD1-4CF8-2D01D5FA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35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7E708-1055-CB06-035B-18220F52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A28341-3188-1DD4-C849-EDF828D09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AB792-71A4-34E7-D7CC-BD2D4C38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2022-10-09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CE5A7-FCE9-C3DF-DF63-8E66227C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ED39-14BC-D03E-A49E-431EB1E0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22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3CE4A-C19E-BC5E-676B-12391D38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7A598-760D-A6A4-1D6E-C95711074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6C2188-1643-946A-F023-2B4ABD379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2254D5-AFD1-8C21-34A9-222AEC14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2022-10-09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E665B4-209D-CA08-DACD-EA08E167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1DB083-787F-9DEA-DB1E-4944D12C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56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19FB1-4B51-35F5-F145-3C866D50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1238C-2D33-28AD-BBBB-90CF190E5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ACF65B-B239-3E5B-D72C-7800D1DF4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BF8953-5E76-FE50-056A-86DD9D1B8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CF399E-5524-7439-D231-4C6C3ECBA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77E48A-DBE2-7660-381A-EF9DC364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2022-10-09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4A076C-E812-1B3F-95DB-3741DDEB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5937A9-12B5-C651-4C2C-87AAC154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909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2ED52-A7B4-F06A-1727-BFCB1BE4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40353A-AD2B-D07F-D9D6-F05BFE88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2022-10-09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ECB655-D80C-0A50-1F55-03F5D49D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187212-010A-F807-9ADD-C705E8B4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936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8B6731-278E-3907-2CE8-60D9C94E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2022-10-09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3FF820-541C-1092-E677-28088138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0F1F18-AF98-2FBD-77F0-E5E80D24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346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78670-878B-12B4-0F6E-B04260F0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D39D3-5A2A-8562-D146-F6F472C02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DF93B-F272-3E17-CDBE-18C4F0C0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71CC5-014B-4E07-E814-1A5D7650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2022-10-09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DC861-302B-93B4-DC02-48305ACF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DB46EE-3E65-6DD2-453A-0D3ECD30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919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386EE-3967-2494-B9D6-68DB802D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593D7C-7CCD-274F-6294-8278B8C4F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6A35E-9FBC-C8F5-79BA-0EF78F515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03609F-4D08-94AF-6ADD-4A7BF351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2022-10-09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BC8AE-FE81-D83A-91C6-48650F6B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8D0210-7814-4124-6685-9773E596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028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09B6DD-3520-7922-C2FE-212B007B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7F8A4-216A-B792-3E2A-3E4BA96F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840C5-08CB-B2C4-30DD-B0740DF99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ED2C-E459-044F-88B7-AA62A4CACA0C}" type="datetimeFigureOut">
              <a:rPr kumimoji="1" lang="ko-KR" altLang="en-US" smtClean="0"/>
              <a:t>2022-10-09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0C4FE-9BC7-2411-89C1-9E9537224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A3406-5C1D-DA08-1869-82F1FEEF7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957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SSEGISandData/COVID-1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63674C-2650-A713-C2A3-7CB76D80B987}"/>
              </a:ext>
            </a:extLst>
          </p:cNvPr>
          <p:cNvSpPr/>
          <p:nvPr/>
        </p:nvSpPr>
        <p:spPr>
          <a:xfrm>
            <a:off x="-128588" y="-171450"/>
            <a:ext cx="12430126" cy="7158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AFB0A-0442-C73C-E843-A88A178E7274}"/>
              </a:ext>
            </a:extLst>
          </p:cNvPr>
          <p:cNvSpPr txBox="1"/>
          <p:nvPr/>
        </p:nvSpPr>
        <p:spPr>
          <a:xfrm>
            <a:off x="812431" y="1500724"/>
            <a:ext cx="374653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800" b="1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MINI PROJECT</a:t>
            </a:r>
            <a:endParaRPr kumimoji="1" lang="ko-KR" altLang="en-US" sz="3800" b="1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15FBA-5108-4E40-DF60-F6BCCCE9AEE6}"/>
              </a:ext>
            </a:extLst>
          </p:cNvPr>
          <p:cNvSpPr txBox="1"/>
          <p:nvPr/>
        </p:nvSpPr>
        <p:spPr>
          <a:xfrm>
            <a:off x="812431" y="2468630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OFFLINE 4 TEAM</a:t>
            </a:r>
            <a:endParaRPr kumimoji="1" lang="ko-KR" altLang="en-US" sz="24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A171FCB-DE4E-4EA8-24E6-7165CB58FA22}"/>
              </a:ext>
            </a:extLst>
          </p:cNvPr>
          <p:cNvCxnSpPr/>
          <p:nvPr/>
        </p:nvCxnSpPr>
        <p:spPr>
          <a:xfrm>
            <a:off x="942244" y="2292096"/>
            <a:ext cx="3486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257FA3-C0EB-F71F-CF76-EA7FC4D3B3E5}"/>
              </a:ext>
            </a:extLst>
          </p:cNvPr>
          <p:cNvSpPr txBox="1"/>
          <p:nvPr/>
        </p:nvSpPr>
        <p:spPr>
          <a:xfrm>
            <a:off x="812431" y="5710071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전정훈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노민경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정첨백</a:t>
            </a:r>
            <a:endParaRPr kumimoji="1" lang="ko-KR" altLang="en-US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66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63674C-2650-A713-C2A3-7CB76D80B987}"/>
              </a:ext>
            </a:extLst>
          </p:cNvPr>
          <p:cNvSpPr/>
          <p:nvPr/>
        </p:nvSpPr>
        <p:spPr>
          <a:xfrm>
            <a:off x="-128588" y="-171450"/>
            <a:ext cx="12430126" cy="7158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AFB0A-0442-C73C-E843-A88A178E7274}"/>
              </a:ext>
            </a:extLst>
          </p:cNvPr>
          <p:cNvSpPr txBox="1"/>
          <p:nvPr/>
        </p:nvSpPr>
        <p:spPr>
          <a:xfrm>
            <a:off x="379294" y="271628"/>
            <a:ext cx="255871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800" b="1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SUBJECT</a:t>
            </a:r>
            <a:endParaRPr kumimoji="1" lang="ko-KR" altLang="en-US" sz="3800" b="1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15FBA-5108-4E40-DF60-F6BCCCE9AEE6}"/>
              </a:ext>
            </a:extLst>
          </p:cNvPr>
          <p:cNvSpPr txBox="1"/>
          <p:nvPr/>
        </p:nvSpPr>
        <p:spPr>
          <a:xfrm>
            <a:off x="509107" y="1391814"/>
            <a:ext cx="10927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코로나가 진행 된 지 </a:t>
            </a:r>
            <a:r>
              <a:rPr kumimoji="1" lang="en-US" altLang="ko-KR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r>
              <a:rPr kumimoji="1" lang="ko-KR" altLang="en-US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년 차</a:t>
            </a:r>
            <a:r>
              <a:rPr kumimoji="1" lang="en-US" altLang="ko-KR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서울시에서 음식점 창업을 진행을 해도 괜찮은가</a:t>
            </a:r>
            <a:r>
              <a:rPr kumimoji="1" lang="en-US" altLang="ko-KR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  <a:endParaRPr kumimoji="1" lang="ko-KR" altLang="en-US" sz="24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A171FCB-DE4E-4EA8-24E6-7165CB58FA22}"/>
              </a:ext>
            </a:extLst>
          </p:cNvPr>
          <p:cNvCxnSpPr/>
          <p:nvPr/>
        </p:nvCxnSpPr>
        <p:spPr>
          <a:xfrm>
            <a:off x="509107" y="1008728"/>
            <a:ext cx="3486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73427B-A45E-5CA7-C058-723B18B4C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76" y="1970202"/>
            <a:ext cx="9006640" cy="475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80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63674C-2650-A713-C2A3-7CB76D80B987}"/>
              </a:ext>
            </a:extLst>
          </p:cNvPr>
          <p:cNvSpPr/>
          <p:nvPr/>
        </p:nvSpPr>
        <p:spPr>
          <a:xfrm>
            <a:off x="-128588" y="-171450"/>
            <a:ext cx="12430126" cy="7158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AFB0A-0442-C73C-E843-A88A178E7274}"/>
              </a:ext>
            </a:extLst>
          </p:cNvPr>
          <p:cNvSpPr txBox="1"/>
          <p:nvPr/>
        </p:nvSpPr>
        <p:spPr>
          <a:xfrm>
            <a:off x="379294" y="271628"/>
            <a:ext cx="152958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800" b="1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DATA</a:t>
            </a:r>
            <a:endParaRPr kumimoji="1" lang="ko-KR" altLang="en-US" sz="3800" b="1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A171FCB-DE4E-4EA8-24E6-7165CB58FA22}"/>
              </a:ext>
            </a:extLst>
          </p:cNvPr>
          <p:cNvCxnSpPr/>
          <p:nvPr/>
        </p:nvCxnSpPr>
        <p:spPr>
          <a:xfrm>
            <a:off x="509107" y="1008728"/>
            <a:ext cx="3486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B176F7A-122E-3A1E-639D-95706320A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07" y="1219201"/>
            <a:ext cx="5262204" cy="45078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5DB1420-3805-394F-98B7-E43F71F99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857"/>
          <a:stretch/>
        </p:blipFill>
        <p:spPr>
          <a:xfrm>
            <a:off x="6077909" y="1219201"/>
            <a:ext cx="5604984" cy="4507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8EABEF-A826-2D61-EA67-C613474DE8F4}"/>
              </a:ext>
            </a:extLst>
          </p:cNvPr>
          <p:cNvSpPr txBox="1"/>
          <p:nvPr/>
        </p:nvSpPr>
        <p:spPr>
          <a:xfrm>
            <a:off x="471334" y="5967483"/>
            <a:ext cx="5346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네이버 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DATALAB – 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음식점 관심도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카드 사용 통계</a:t>
            </a:r>
            <a:endParaRPr kumimoji="1" lang="en-US" altLang="ko-KR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출처 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네이버 검색 량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BC 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카드 사용 통계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8F0D2-FDA6-CE8F-B6CB-E201D1B35826}"/>
              </a:ext>
            </a:extLst>
          </p:cNvPr>
          <p:cNvSpPr txBox="1"/>
          <p:nvPr/>
        </p:nvSpPr>
        <p:spPr>
          <a:xfrm>
            <a:off x="6680119" y="5967483"/>
            <a:ext cx="4400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GOOGLE 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코로나 </a:t>
            </a:r>
            <a:r>
              <a:rPr kumimoji="1" lang="ko-KR" altLang="en-US" dirty="0" err="1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확진자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수 그래프 데이터</a:t>
            </a:r>
            <a:endParaRPr kumimoji="1" lang="en-US" altLang="ko-KR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출처 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" altLang="ko-KR" u="sng" dirty="0">
                <a:hlinkClick r:id="rId4"/>
              </a:rPr>
              <a:t>JHU CSSE COVID-19 Data</a:t>
            </a:r>
            <a:r>
              <a:rPr lang="en" altLang="ko-KR" dirty="0"/>
              <a:t> </a:t>
            </a:r>
            <a:r>
              <a:rPr lang="en-US" altLang="ko-KR" dirty="0"/>
              <a:t>)</a:t>
            </a:r>
            <a:endParaRPr kumimoji="1" lang="en-US" altLang="ko-KR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34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63674C-2650-A713-C2A3-7CB76D80B987}"/>
              </a:ext>
            </a:extLst>
          </p:cNvPr>
          <p:cNvSpPr/>
          <p:nvPr/>
        </p:nvSpPr>
        <p:spPr>
          <a:xfrm>
            <a:off x="-128588" y="-171450"/>
            <a:ext cx="12430126" cy="7158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AFB0A-0442-C73C-E843-A88A178E7274}"/>
              </a:ext>
            </a:extLst>
          </p:cNvPr>
          <p:cNvSpPr txBox="1"/>
          <p:nvPr/>
        </p:nvSpPr>
        <p:spPr>
          <a:xfrm>
            <a:off x="379294" y="271628"/>
            <a:ext cx="280237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800" b="1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QUESTION</a:t>
            </a:r>
            <a:endParaRPr kumimoji="1" lang="ko-KR" altLang="en-US" sz="3800" b="1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15FBA-5108-4E40-DF60-F6BCCCE9AEE6}"/>
              </a:ext>
            </a:extLst>
          </p:cNvPr>
          <p:cNvSpPr txBox="1"/>
          <p:nvPr/>
        </p:nvSpPr>
        <p:spPr>
          <a:xfrm>
            <a:off x="509107" y="1008728"/>
            <a:ext cx="9353843" cy="5338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서울시에서 창업을 한다면 어떤 업종이 유리한가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  <a:b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R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-</a:t>
            </a:r>
            <a:r>
              <a:rPr kumimoji="1" lang="ko-KR" altLang="en-US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서울시에서 월별 음식점 관심도 확인</a:t>
            </a:r>
            <a:br>
              <a:rPr kumimoji="1" lang="en-US" altLang="ko-KR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R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-</a:t>
            </a:r>
            <a:r>
              <a:rPr kumimoji="1" lang="ko-KR" altLang="en-US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서울시에서 월별 음식점 카드 사용 비율 확인</a:t>
            </a:r>
            <a:b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특정 업종을 정했다면 주 타겟층을 </a:t>
            </a:r>
            <a:r>
              <a:rPr kumimoji="1" lang="ko-KR" altLang="en-US" sz="2000" dirty="0" err="1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누구로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잡고 가는 것이 유리한가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  <a:b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R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-</a:t>
            </a:r>
            <a:r>
              <a:rPr kumimoji="1" lang="ko-KR" altLang="en-US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특정업종에 어떤 연령층과 성별이 가장 많은 소비를 하였는지 확인</a:t>
            </a:r>
            <a:br>
              <a:rPr kumimoji="1" lang="en-US" altLang="ko-KR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R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- </a:t>
            </a:r>
            <a:r>
              <a:rPr kumimoji="1" lang="ko-KR" altLang="en-US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특정 연령과 성별에 따라 어떤 업종에 가장 관심이 있는지 확인 </a:t>
            </a:r>
            <a:endParaRPr kumimoji="1" lang="en-US" altLang="ko-KR" sz="16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코로나 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4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단계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일상 회복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해제를 비교하여 카드 매출 비율은 어떻게 되는가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  <a:b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R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-</a:t>
            </a:r>
            <a:r>
              <a:rPr kumimoji="1" lang="ko-KR" altLang="en-US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전체 코로나별 카드 매출 비율 비교</a:t>
            </a:r>
            <a:b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R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-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연령별 카드 매출 비율 비교</a:t>
            </a:r>
            <a:br>
              <a:rPr kumimoji="1" lang="en-US" altLang="ko-KR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R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-</a:t>
            </a:r>
            <a:r>
              <a:rPr kumimoji="1" lang="ko-KR" altLang="en-US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성별 카드 매출 비율 비교</a:t>
            </a: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A171FCB-DE4E-4EA8-24E6-7165CB58FA22}"/>
              </a:ext>
            </a:extLst>
          </p:cNvPr>
          <p:cNvCxnSpPr/>
          <p:nvPr/>
        </p:nvCxnSpPr>
        <p:spPr>
          <a:xfrm>
            <a:off x="509107" y="1008728"/>
            <a:ext cx="3486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81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63674C-2650-A713-C2A3-7CB76D80B987}"/>
              </a:ext>
            </a:extLst>
          </p:cNvPr>
          <p:cNvSpPr/>
          <p:nvPr/>
        </p:nvSpPr>
        <p:spPr>
          <a:xfrm>
            <a:off x="-128588" y="-171450"/>
            <a:ext cx="12430126" cy="7158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AFB0A-0442-C73C-E843-A88A178E7274}"/>
              </a:ext>
            </a:extLst>
          </p:cNvPr>
          <p:cNvSpPr txBox="1"/>
          <p:nvPr/>
        </p:nvSpPr>
        <p:spPr>
          <a:xfrm>
            <a:off x="379294" y="271628"/>
            <a:ext cx="381707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800" b="1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CONCLUSTION</a:t>
            </a:r>
            <a:endParaRPr kumimoji="1" lang="ko-KR" altLang="en-US" sz="3800" b="1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15FBA-5108-4E40-DF60-F6BCCCE9AEE6}"/>
              </a:ext>
            </a:extLst>
          </p:cNvPr>
          <p:cNvSpPr txBox="1"/>
          <p:nvPr/>
        </p:nvSpPr>
        <p:spPr>
          <a:xfrm>
            <a:off x="509107" y="1343104"/>
            <a:ext cx="493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현재 음식점을 창업을 진행해도 괜찮은가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A171FCB-DE4E-4EA8-24E6-7165CB58FA22}"/>
              </a:ext>
            </a:extLst>
          </p:cNvPr>
          <p:cNvCxnSpPr/>
          <p:nvPr/>
        </p:nvCxnSpPr>
        <p:spPr>
          <a:xfrm>
            <a:off x="509107" y="1008728"/>
            <a:ext cx="3486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6DCFF8-C9F0-B670-C695-2DEBBB8A3E25}"/>
              </a:ext>
            </a:extLst>
          </p:cNvPr>
          <p:cNvSpPr txBox="1"/>
          <p:nvPr/>
        </p:nvSpPr>
        <p:spPr>
          <a:xfrm>
            <a:off x="8706624" y="1343104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5309D-FEDA-77BA-3C91-9C0BA339C15D}"/>
              </a:ext>
            </a:extLst>
          </p:cNvPr>
          <p:cNvSpPr txBox="1"/>
          <p:nvPr/>
        </p:nvSpPr>
        <p:spPr>
          <a:xfrm>
            <a:off x="509107" y="2145815"/>
            <a:ext cx="469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어떤 음식점을 진행하는 것이 유리한가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9431B-B74A-6F31-0A35-750F25C237DF}"/>
              </a:ext>
            </a:extLst>
          </p:cNvPr>
          <p:cNvSpPr txBox="1"/>
          <p:nvPr/>
        </p:nvSpPr>
        <p:spPr>
          <a:xfrm>
            <a:off x="8706624" y="1988939"/>
            <a:ext cx="1843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1.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주점</a:t>
            </a: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2.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카페 디저트</a:t>
            </a: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82A46A-FF9E-209E-C113-B3E1D7CBCA1F}"/>
              </a:ext>
            </a:extLst>
          </p:cNvPr>
          <p:cNvSpPr txBox="1"/>
          <p:nvPr/>
        </p:nvSpPr>
        <p:spPr>
          <a:xfrm>
            <a:off x="509107" y="5620927"/>
            <a:ext cx="48718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현재 음식점 창업을 위해 어떤 업종을 잡고</a:t>
            </a: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주 타겟층을 어떻게 잡으면 되는가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88CF2-C4AD-2087-8E5F-8411D7FB40B9}"/>
              </a:ext>
            </a:extLst>
          </p:cNvPr>
          <p:cNvSpPr txBox="1"/>
          <p:nvPr/>
        </p:nvSpPr>
        <p:spPr>
          <a:xfrm>
            <a:off x="8706624" y="5731806"/>
            <a:ext cx="1556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카페 디저트</a:t>
            </a: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50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대 여성</a:t>
            </a: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04879-669B-7413-22C2-A6DF2D8956CD}"/>
              </a:ext>
            </a:extLst>
          </p:cNvPr>
          <p:cNvSpPr txBox="1"/>
          <p:nvPr/>
        </p:nvSpPr>
        <p:spPr>
          <a:xfrm>
            <a:off x="509107" y="4366146"/>
            <a:ext cx="5102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코로나 단계 별 주 소비층은 어떻게 되는가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D24F15-86EA-413D-E08F-362F3E1854E9}"/>
              </a:ext>
            </a:extLst>
          </p:cNvPr>
          <p:cNvSpPr txBox="1"/>
          <p:nvPr/>
        </p:nvSpPr>
        <p:spPr>
          <a:xfrm>
            <a:off x="8706624" y="4057988"/>
            <a:ext cx="2573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4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단계 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50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대 여성</a:t>
            </a: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일상회복 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50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대 여성</a:t>
            </a: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해제 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50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대 여성</a:t>
            </a: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EF161-4992-2B6E-9769-2554008B394F}"/>
              </a:ext>
            </a:extLst>
          </p:cNvPr>
          <p:cNvSpPr txBox="1"/>
          <p:nvPr/>
        </p:nvSpPr>
        <p:spPr>
          <a:xfrm>
            <a:off x="509107" y="3111365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어떤 음식점별 주 고객은 누구인가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D44A62-EC68-BE50-D216-E9D2058783CF}"/>
              </a:ext>
            </a:extLst>
          </p:cNvPr>
          <p:cNvSpPr txBox="1"/>
          <p:nvPr/>
        </p:nvSpPr>
        <p:spPr>
          <a:xfrm>
            <a:off x="8706624" y="2987262"/>
            <a:ext cx="2933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주점 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20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대 여성</a:t>
            </a: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카페 디저트 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50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대 여성</a:t>
            </a: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97C562-A98B-2FE0-A19A-D146C0F59431}"/>
              </a:ext>
            </a:extLst>
          </p:cNvPr>
          <p:cNvSpPr txBox="1"/>
          <p:nvPr/>
        </p:nvSpPr>
        <p:spPr>
          <a:xfrm>
            <a:off x="4197616" y="471205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서울 기준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352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243</Words>
  <Application>Microsoft Office PowerPoint</Application>
  <PresentationFormat>와이드스크린</PresentationFormat>
  <Paragraphs>36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BM DoHyeon 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정훈</dc:creator>
  <cp:lastModifiedBy>노 민경</cp:lastModifiedBy>
  <cp:revision>2</cp:revision>
  <dcterms:created xsi:type="dcterms:W3CDTF">2022-08-18T00:13:50Z</dcterms:created>
  <dcterms:modified xsi:type="dcterms:W3CDTF">2022-10-09T14:50:33Z</dcterms:modified>
</cp:coreProperties>
</file>