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04" r:id="rId3"/>
    <p:sldId id="319" r:id="rId4"/>
    <p:sldId id="320" r:id="rId5"/>
    <p:sldId id="292" r:id="rId6"/>
    <p:sldId id="294" r:id="rId7"/>
    <p:sldId id="321" r:id="rId8"/>
    <p:sldId id="32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19"/>
            <p14:sldId id="320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272" y="2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2022. 11. 22.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78D7-13E4-AF4C-31AF-AADDD48D2772}"/>
              </a:ext>
            </a:extLst>
          </p:cNvPr>
          <p:cNvSpPr txBox="1"/>
          <p:nvPr/>
        </p:nvSpPr>
        <p:spPr>
          <a:xfrm>
            <a:off x="364247" y="162183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PW </a:t>
            </a:r>
            <a:r>
              <a:rPr lang="ko-KR" altLang="en-US" sz="1050" b="1" dirty="0"/>
              <a:t>기준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3815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ID </a:t>
            </a:r>
            <a:r>
              <a:rPr lang="ko-KR" altLang="en-US" sz="1050" b="1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98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53927-7798-801E-9BA2-FBFB448402FD}"/>
              </a:ext>
            </a:extLst>
          </p:cNvPr>
          <p:cNvSpPr/>
          <p:nvPr/>
        </p:nvSpPr>
        <p:spPr>
          <a:xfrm>
            <a:off x="639584" y="1152525"/>
            <a:ext cx="3049936" cy="528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DD29-B2E1-7881-7C77-8653D4129485}"/>
              </a:ext>
            </a:extLst>
          </p:cNvPr>
          <p:cNvSpPr txBox="1"/>
          <p:nvPr/>
        </p:nvSpPr>
        <p:spPr>
          <a:xfrm>
            <a:off x="364247" y="796628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형태로  제공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31855"/>
              </p:ext>
            </p:extLst>
          </p:nvPr>
        </p:nvGraphicFramePr>
        <p:xfrm>
          <a:off x="8743476" y="384630"/>
          <a:ext cx="3255177" cy="42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일치하지 않습니다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FC0BC0-F402-3C36-CAF5-1B8C669F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10" y="1595337"/>
            <a:ext cx="942140" cy="558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42030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4207"/>
              </p:ext>
            </p:extLst>
          </p:nvPr>
        </p:nvGraphicFramePr>
        <p:xfrm>
          <a:off x="8743476" y="384630"/>
          <a:ext cx="3255177" cy="627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Sign up </a:t>
                      </a:r>
                      <a:r>
                        <a:rPr lang="en-US" altLang="ko-Kore-KR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en-US" altLang="ko-Kore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문제가 없을 경우 회원 가입 완료</a:t>
                      </a:r>
                      <a:endParaRPr lang="en-US" altLang="ko-Kore-KR" sz="800" b="0" i="0" u="none" strike="noStrike" kern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데이터 베이스 업로드 후 </a:t>
                      </a:r>
                      <a:r>
                        <a:rPr lang="en-US" altLang="ko-Kore-KR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login.html</a:t>
                      </a:r>
                      <a:r>
                        <a:rPr lang="en-US" altLang="ko-Kore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ore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en-US" altLang="ko-Kore-KR" sz="800" b="0" i="0" u="none" strike="noStrike" kern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b="0" i="0" u="none" strike="noStrike" kern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오류가 있는 경우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-5)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와 같이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경고 폰트로 문구 알림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아이디값이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11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자 이상일 경우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“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아이디는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10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자 이하로 입력해주세요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아이디값에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 특수문자 및 공백이 포함되었을 경우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한글 포함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ore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“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아이디는 특수문자 및 공백을 포함 할 수 없습니다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3.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비밀번호가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8~15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자리에 맞지 않는 경우</a:t>
                      </a:r>
                      <a:endParaRPr lang="en-US" altLang="ko-Kore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“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비밀번호는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8~15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자리로 입력해주세요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i="0" u="sng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4.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입력하지 않았을 경우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순차적으로 문구 노출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닉네임</a:t>
                      </a:r>
                      <a:b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“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비밀번호</a:t>
                      </a:r>
                      <a:endParaRPr lang="en-US" altLang="ko-KR" sz="800" b="0" i="0" u="none" strike="noStrike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“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FC0BC0-F402-3C36-CAF5-1B8C669F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74" y="773226"/>
            <a:ext cx="586570" cy="3479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>
            <a:cxnSpLocks/>
          </p:cNvCxnSpPr>
          <p:nvPr/>
        </p:nvCxnSpPr>
        <p:spPr>
          <a:xfrm>
            <a:off x="4633571" y="310401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4522735" y="28045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5353917" y="281607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4913572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5804189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3177-552B-DC9B-1FF7-9E6EC2BBC874}"/>
              </a:ext>
            </a:extLst>
          </p:cNvPr>
          <p:cNvSpPr txBox="1"/>
          <p:nvPr/>
        </p:nvSpPr>
        <p:spPr>
          <a:xfrm>
            <a:off x="4522735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D37EAE-201B-24ED-07CD-FCE0E16FFD2A}"/>
              </a:ext>
            </a:extLst>
          </p:cNvPr>
          <p:cNvCxnSpPr>
            <a:cxnSpLocks/>
          </p:cNvCxnSpPr>
          <p:nvPr/>
        </p:nvCxnSpPr>
        <p:spPr>
          <a:xfrm>
            <a:off x="4633571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1B6665-8DB8-23B8-445D-AB0E86158736}"/>
              </a:ext>
            </a:extLst>
          </p:cNvPr>
          <p:cNvSpPr txBox="1"/>
          <p:nvPr/>
        </p:nvSpPr>
        <p:spPr>
          <a:xfrm>
            <a:off x="4522735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9A6B5-A49A-C0C6-6538-25F1730E1705}"/>
              </a:ext>
            </a:extLst>
          </p:cNvPr>
          <p:cNvSpPr txBox="1"/>
          <p:nvPr/>
        </p:nvSpPr>
        <p:spPr>
          <a:xfrm>
            <a:off x="5353917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F3FBCD-C1F9-A728-6795-7ECB46803E2A}"/>
              </a:ext>
            </a:extLst>
          </p:cNvPr>
          <p:cNvCxnSpPr>
            <a:cxnSpLocks/>
          </p:cNvCxnSpPr>
          <p:nvPr/>
        </p:nvCxnSpPr>
        <p:spPr>
          <a:xfrm>
            <a:off x="4633571" y="40719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6A5FDD-2958-F811-CE99-6B76B366713F}"/>
              </a:ext>
            </a:extLst>
          </p:cNvPr>
          <p:cNvSpPr txBox="1"/>
          <p:nvPr/>
        </p:nvSpPr>
        <p:spPr>
          <a:xfrm>
            <a:off x="4522735" y="37724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305E8D-2381-9818-5FEF-7D6212022688}"/>
              </a:ext>
            </a:extLst>
          </p:cNvPr>
          <p:cNvSpPr txBox="1"/>
          <p:nvPr/>
        </p:nvSpPr>
        <p:spPr>
          <a:xfrm>
            <a:off x="5353917" y="3783961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8A943-FA6F-8392-029F-BF576623EE40}"/>
              </a:ext>
            </a:extLst>
          </p:cNvPr>
          <p:cNvSpPr txBox="1"/>
          <p:nvPr/>
        </p:nvSpPr>
        <p:spPr>
          <a:xfrm>
            <a:off x="4633571" y="4163043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비밀번호는 </a:t>
            </a:r>
            <a:r>
              <a:rPr lang="en-US" altLang="ko-KR" sz="900" dirty="0">
                <a:solidFill>
                  <a:srgbClr val="FF0000"/>
                </a:solidFill>
              </a:rPr>
              <a:t>8~15</a:t>
            </a:r>
            <a:r>
              <a:rPr lang="ko-KR" altLang="en-US" sz="900" dirty="0">
                <a:solidFill>
                  <a:srgbClr val="FF0000"/>
                </a:solidFill>
              </a:rPr>
              <a:t>자리로 입력해주세요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C6F4EC-1555-867A-6619-C1648D2D4D95}"/>
              </a:ext>
            </a:extLst>
          </p:cNvPr>
          <p:cNvSpPr txBox="1"/>
          <p:nvPr/>
        </p:nvSpPr>
        <p:spPr>
          <a:xfrm>
            <a:off x="4633571" y="316212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아이디는 특수문자 및 공백을 포함 할 수 없습니다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아이디는 </a:t>
            </a:r>
            <a:r>
              <a:rPr lang="en-US" altLang="ko-KR" sz="900" dirty="0">
                <a:solidFill>
                  <a:srgbClr val="FF0000"/>
                </a:solidFill>
              </a:rPr>
              <a:t>10</a:t>
            </a:r>
            <a:r>
              <a:rPr lang="ko-KR" altLang="en-US" sz="900" dirty="0">
                <a:solidFill>
                  <a:srgbClr val="FF0000"/>
                </a:solidFill>
              </a:rPr>
              <a:t>자 이하로 입력해주세요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00B5E80-0A2C-AB22-E29D-69D01A47B113}"/>
              </a:ext>
            </a:extLst>
          </p:cNvPr>
          <p:cNvGrpSpPr/>
          <p:nvPr/>
        </p:nvGrpSpPr>
        <p:grpSpPr>
          <a:xfrm>
            <a:off x="6615324" y="3346679"/>
            <a:ext cx="335348" cy="230832"/>
            <a:chOff x="3382027" y="2856232"/>
            <a:chExt cx="335348" cy="23083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EE52723-D59D-D6B9-F83F-4DBA72C4B9A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95FA18-1BBF-9251-0A8B-178CE7A4F12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1-5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783637-A565-8700-6B3F-EF933C5CCAEA}"/>
              </a:ext>
            </a:extLst>
          </p:cNvPr>
          <p:cNvGrpSpPr/>
          <p:nvPr/>
        </p:nvGrpSpPr>
        <p:grpSpPr>
          <a:xfrm>
            <a:off x="7070902" y="2820333"/>
            <a:ext cx="824163" cy="200055"/>
            <a:chOff x="4465334" y="3383128"/>
            <a:chExt cx="824163" cy="200055"/>
          </a:xfrm>
        </p:grpSpPr>
        <p:sp>
          <p:nvSpPr>
            <p:cNvPr id="42" name="사각형: 둥근 모서리 21">
              <a:extLst>
                <a:ext uri="{FF2B5EF4-FFF2-40B4-BE49-F238E27FC236}">
                  <a16:creationId xmlns:a16="http://schemas.microsoft.com/office/drawing/2014/main" id="{EAA2E858-B542-9603-2B0D-C5F089E5594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21CA9C-006A-34D6-3A41-43ACC6F03E51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5A5C828-8D06-5479-0395-7719AEA8EE38}"/>
              </a:ext>
            </a:extLst>
          </p:cNvPr>
          <p:cNvSpPr txBox="1"/>
          <p:nvPr/>
        </p:nvSpPr>
        <p:spPr>
          <a:xfrm>
            <a:off x="4502737" y="162592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아이디는 </a:t>
            </a:r>
            <a:r>
              <a:rPr lang="en-US" altLang="ko-KR" sz="900" dirty="0"/>
              <a:t>10</a:t>
            </a:r>
            <a:r>
              <a:rPr lang="ko-KR" altLang="en-US" sz="900" dirty="0"/>
              <a:t>자 이하로 입력해주세요</a:t>
            </a:r>
            <a:endParaRPr lang="en-US" altLang="ko-KR" sz="900" dirty="0"/>
          </a:p>
          <a:p>
            <a:r>
              <a:rPr lang="ko-KR" altLang="en-US" sz="900" dirty="0"/>
              <a:t>비밀번호는 </a:t>
            </a:r>
            <a:r>
              <a:rPr lang="en-US" altLang="ko-KR" sz="900" dirty="0"/>
              <a:t>8~15</a:t>
            </a:r>
            <a:r>
              <a:rPr lang="ko-KR" altLang="en-US" sz="900" dirty="0"/>
              <a:t>자리로 입력해주세요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2A7C6DF-EE0C-0715-EC72-13864F67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06" y="773226"/>
            <a:ext cx="586570" cy="347965"/>
          </a:xfrm>
          <a:prstGeom prst="rect">
            <a:avLst/>
          </a:prstGeom>
        </p:spPr>
      </p:pic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0401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045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1607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291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296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1706949" y="3241172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720476" y="513101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1455931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1508222" y="3228437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2033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1458725" y="280011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55769" y="162592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아이디는 </a:t>
            </a:r>
            <a:r>
              <a:rPr lang="en-US" altLang="ko-KR" sz="900" dirty="0"/>
              <a:t>10</a:t>
            </a:r>
            <a:r>
              <a:rPr lang="ko-KR" altLang="en-US" sz="900" dirty="0"/>
              <a:t>자 이하로 입력해주세요</a:t>
            </a:r>
            <a:endParaRPr lang="en-US" altLang="ko-KR" sz="900" dirty="0"/>
          </a:p>
          <a:p>
            <a:r>
              <a:rPr lang="ko-KR" altLang="en-US" sz="900" dirty="0"/>
              <a:t>비밀번호는 </a:t>
            </a:r>
            <a:r>
              <a:rPr lang="en-US" altLang="ko-KR" sz="900" dirty="0"/>
              <a:t>8~15</a:t>
            </a:r>
            <a:r>
              <a:rPr lang="ko-KR" altLang="en-US" sz="900" dirty="0"/>
              <a:t>자리로 입력해주세요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1124B0-B2E2-3C0B-FB3F-B700A02ABCBB}"/>
              </a:ext>
            </a:extLst>
          </p:cNvPr>
          <p:cNvSpPr txBox="1"/>
          <p:nvPr/>
        </p:nvSpPr>
        <p:spPr>
          <a:xfrm>
            <a:off x="4374650" y="41267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입력 오류가 있을 경우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A024944-8183-8861-D8AF-5478C33E6B01}"/>
              </a:ext>
            </a:extLst>
          </p:cNvPr>
          <p:cNvGrpSpPr/>
          <p:nvPr/>
        </p:nvGrpSpPr>
        <p:grpSpPr>
          <a:xfrm>
            <a:off x="6717870" y="4165332"/>
            <a:ext cx="335348" cy="230832"/>
            <a:chOff x="3382027" y="2856232"/>
            <a:chExt cx="335348" cy="230832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BE8C0B1-CB8F-A46B-7A1F-D55E85A9E48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6DE407F-0AE1-DFFD-6CE0-46918A82E18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59502"/>
              </p:ext>
            </p:extLst>
          </p:nvPr>
        </p:nvGraphicFramePr>
        <p:xfrm>
          <a:off x="8743476" y="384630"/>
          <a:ext cx="3255177" cy="27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 확인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중복확인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중복되어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아이디가 사용할 수 있는 경우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팝업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FC0BC0-F402-3C36-CAF5-1B8C669F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54" y="773226"/>
            <a:ext cx="586570" cy="3479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>
            <a:cxnSpLocks/>
          </p:cNvCxnSpPr>
          <p:nvPr/>
        </p:nvCxnSpPr>
        <p:spPr>
          <a:xfrm>
            <a:off x="852851" y="310401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742015" y="28045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73197" y="2816071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Slrspdla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3177-552B-DC9B-1FF7-9E6EC2BBC874}"/>
              </a:ext>
            </a:extLst>
          </p:cNvPr>
          <p:cNvSpPr txBox="1"/>
          <p:nvPr/>
        </p:nvSpPr>
        <p:spPr>
          <a:xfrm>
            <a:off x="742015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D37EAE-201B-24ED-07CD-FCE0E16FFD2A}"/>
              </a:ext>
            </a:extLst>
          </p:cNvPr>
          <p:cNvCxnSpPr>
            <a:cxnSpLocks/>
          </p:cNvCxnSpPr>
          <p:nvPr/>
        </p:nvCxnSpPr>
        <p:spPr>
          <a:xfrm>
            <a:off x="852851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1B6665-8DB8-23B8-445D-AB0E86158736}"/>
              </a:ext>
            </a:extLst>
          </p:cNvPr>
          <p:cNvSpPr txBox="1"/>
          <p:nvPr/>
        </p:nvSpPr>
        <p:spPr>
          <a:xfrm>
            <a:off x="742015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9A6B5-A49A-C0C6-6538-25F1730E1705}"/>
              </a:ext>
            </a:extLst>
          </p:cNvPr>
          <p:cNvSpPr txBox="1"/>
          <p:nvPr/>
        </p:nvSpPr>
        <p:spPr>
          <a:xfrm>
            <a:off x="1573197" y="239366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F3FBCD-C1F9-A728-6795-7ECB46803E2A}"/>
              </a:ext>
            </a:extLst>
          </p:cNvPr>
          <p:cNvCxnSpPr>
            <a:cxnSpLocks/>
          </p:cNvCxnSpPr>
          <p:nvPr/>
        </p:nvCxnSpPr>
        <p:spPr>
          <a:xfrm>
            <a:off x="852851" y="40719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6A5FDD-2958-F811-CE99-6B76B366713F}"/>
              </a:ext>
            </a:extLst>
          </p:cNvPr>
          <p:cNvSpPr txBox="1"/>
          <p:nvPr/>
        </p:nvSpPr>
        <p:spPr>
          <a:xfrm>
            <a:off x="742015" y="37724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305E8D-2381-9818-5FEF-7D6212022688}"/>
              </a:ext>
            </a:extLst>
          </p:cNvPr>
          <p:cNvSpPr txBox="1"/>
          <p:nvPr/>
        </p:nvSpPr>
        <p:spPr>
          <a:xfrm>
            <a:off x="1573197" y="3783961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8A943-FA6F-8392-029F-BF576623EE40}"/>
              </a:ext>
            </a:extLst>
          </p:cNvPr>
          <p:cNvSpPr txBox="1"/>
          <p:nvPr/>
        </p:nvSpPr>
        <p:spPr>
          <a:xfrm>
            <a:off x="852851" y="4163043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비밀번호는 </a:t>
            </a:r>
            <a:r>
              <a:rPr lang="en-US" altLang="ko-KR" sz="900" dirty="0">
                <a:solidFill>
                  <a:srgbClr val="FF0000"/>
                </a:solidFill>
              </a:rPr>
              <a:t>8~15</a:t>
            </a:r>
            <a:r>
              <a:rPr lang="ko-KR" altLang="en-US" sz="900" dirty="0">
                <a:solidFill>
                  <a:srgbClr val="FF0000"/>
                </a:solidFill>
              </a:rPr>
              <a:t>자리로 입력해주세요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C6F4EC-1555-867A-6619-C1648D2D4D95}"/>
              </a:ext>
            </a:extLst>
          </p:cNvPr>
          <p:cNvSpPr txBox="1"/>
          <p:nvPr/>
        </p:nvSpPr>
        <p:spPr>
          <a:xfrm>
            <a:off x="852851" y="3162127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아이디는 공백을 포함 할 수 없습니다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아이디는 </a:t>
            </a:r>
            <a:r>
              <a:rPr lang="en-US" altLang="ko-KR" sz="900" dirty="0">
                <a:solidFill>
                  <a:srgbClr val="FF0000"/>
                </a:solidFill>
              </a:rPr>
              <a:t>10</a:t>
            </a:r>
            <a:r>
              <a:rPr lang="ko-KR" altLang="en-US" sz="900" dirty="0">
                <a:solidFill>
                  <a:srgbClr val="FF0000"/>
                </a:solidFill>
              </a:rPr>
              <a:t>자 이하로 입력해주세요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DBEEF3-D503-CCFE-D4F7-409FAE9CF0D1}"/>
              </a:ext>
            </a:extLst>
          </p:cNvPr>
          <p:cNvGrpSpPr/>
          <p:nvPr/>
        </p:nvGrpSpPr>
        <p:grpSpPr>
          <a:xfrm>
            <a:off x="3895915" y="2790008"/>
            <a:ext cx="242374" cy="230832"/>
            <a:chOff x="3425720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29B053-92DD-D857-2451-67EC6DF087A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7936DC-4D2F-27C0-123E-DBC51F26C8B2}"/>
                </a:ext>
              </a:extLst>
            </p:cNvPr>
            <p:cNvSpPr txBox="1"/>
            <p:nvPr/>
          </p:nvSpPr>
          <p:spPr>
            <a:xfrm>
              <a:off x="3425720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783637-A565-8700-6B3F-EF933C5CCAEA}"/>
              </a:ext>
            </a:extLst>
          </p:cNvPr>
          <p:cNvGrpSpPr/>
          <p:nvPr/>
        </p:nvGrpSpPr>
        <p:grpSpPr>
          <a:xfrm>
            <a:off x="3290182" y="2820333"/>
            <a:ext cx="824163" cy="200055"/>
            <a:chOff x="4465334" y="3383128"/>
            <a:chExt cx="824163" cy="200055"/>
          </a:xfrm>
        </p:grpSpPr>
        <p:sp>
          <p:nvSpPr>
            <p:cNvPr id="42" name="사각형: 둥근 모서리 21">
              <a:extLst>
                <a:ext uri="{FF2B5EF4-FFF2-40B4-BE49-F238E27FC236}">
                  <a16:creationId xmlns:a16="http://schemas.microsoft.com/office/drawing/2014/main" id="{EAA2E858-B542-9603-2B0D-C5F089E5594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21CA9C-006A-34D6-3A41-43ACC6F03E51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A8661B-1DFC-D8BB-E579-D8CE9E4502EB}"/>
              </a:ext>
            </a:extLst>
          </p:cNvPr>
          <p:cNvSpPr/>
          <p:nvPr/>
        </p:nvSpPr>
        <p:spPr>
          <a:xfrm>
            <a:off x="4795888" y="1831940"/>
            <a:ext cx="3351392" cy="1624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1AE91F-781F-7757-6032-52F02254B7EB}"/>
              </a:ext>
            </a:extLst>
          </p:cNvPr>
          <p:cNvSpPr txBox="1"/>
          <p:nvPr/>
        </p:nvSpPr>
        <p:spPr>
          <a:xfrm>
            <a:off x="4722405" y="1561389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아이디가 중복되어 있는 경우</a:t>
            </a:r>
          </a:p>
        </p:txBody>
      </p:sp>
      <p:sp>
        <p:nvSpPr>
          <p:cNvPr id="50" name="사각형: 둥근 모서리 21">
            <a:extLst>
              <a:ext uri="{FF2B5EF4-FFF2-40B4-BE49-F238E27FC236}">
                <a16:creationId xmlns:a16="http://schemas.microsoft.com/office/drawing/2014/main" id="{35C9F8A6-99D6-79D1-DB5C-34A4C4825B5D}"/>
              </a:ext>
            </a:extLst>
          </p:cNvPr>
          <p:cNvSpPr/>
          <p:nvPr/>
        </p:nvSpPr>
        <p:spPr>
          <a:xfrm>
            <a:off x="5322079" y="2776278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CBE70-B2DE-2C94-CAFF-62D36030BBA6}"/>
              </a:ext>
            </a:extLst>
          </p:cNvPr>
          <p:cNvSpPr txBox="1"/>
          <p:nvPr/>
        </p:nvSpPr>
        <p:spPr>
          <a:xfrm>
            <a:off x="6256438" y="2818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48CCB3-5D78-917F-01BD-2EBB19D7FC9E}"/>
              </a:ext>
            </a:extLst>
          </p:cNvPr>
          <p:cNvSpPr txBox="1"/>
          <p:nvPr/>
        </p:nvSpPr>
        <p:spPr>
          <a:xfrm>
            <a:off x="5653108" y="217517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/>
              <a:t>아이디가 중복되어 있습니다</a:t>
            </a:r>
            <a:r>
              <a:rPr lang="en-US" altLang="ko-Kore-KR" sz="900" dirty="0"/>
              <a:t>.</a:t>
            </a:r>
          </a:p>
          <a:p>
            <a:r>
              <a:rPr lang="ko-KR" altLang="en-US" sz="900" dirty="0"/>
              <a:t>다른 아이디를 사용해주세요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95E7060-826A-F86E-CC91-880A341051BA}"/>
              </a:ext>
            </a:extLst>
          </p:cNvPr>
          <p:cNvGrpSpPr/>
          <p:nvPr/>
        </p:nvGrpSpPr>
        <p:grpSpPr>
          <a:xfrm>
            <a:off x="6395857" y="1504520"/>
            <a:ext cx="251992" cy="230832"/>
            <a:chOff x="3420911" y="2844777"/>
            <a:chExt cx="251992" cy="230832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FB8DCA7-5033-DA8C-700E-8CC993ECD06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7AB862-ACE4-A6B9-04C0-0C9514D5E86A}"/>
                </a:ext>
              </a:extLst>
            </p:cNvPr>
            <p:cNvSpPr txBox="1"/>
            <p:nvPr/>
          </p:nvSpPr>
          <p:spPr>
            <a:xfrm>
              <a:off x="3420911" y="2844777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9094BD-5955-FCA5-4A52-F3CFF78A1427}"/>
              </a:ext>
            </a:extLst>
          </p:cNvPr>
          <p:cNvSpPr/>
          <p:nvPr/>
        </p:nvSpPr>
        <p:spPr>
          <a:xfrm>
            <a:off x="4795888" y="4011614"/>
            <a:ext cx="3351392" cy="1624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AA38D4-E6D3-D578-BB2B-9F16AAC083EF}"/>
              </a:ext>
            </a:extLst>
          </p:cNvPr>
          <p:cNvSpPr txBox="1"/>
          <p:nvPr/>
        </p:nvSpPr>
        <p:spPr>
          <a:xfrm>
            <a:off x="4722405" y="3741063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아이디를 사용 할 수 있을 경우</a:t>
            </a:r>
          </a:p>
        </p:txBody>
      </p:sp>
      <p:sp>
        <p:nvSpPr>
          <p:cNvPr id="58" name="사각형: 둥근 모서리 21">
            <a:extLst>
              <a:ext uri="{FF2B5EF4-FFF2-40B4-BE49-F238E27FC236}">
                <a16:creationId xmlns:a16="http://schemas.microsoft.com/office/drawing/2014/main" id="{387A8A92-C4D8-A499-92C6-E0F624F605D8}"/>
              </a:ext>
            </a:extLst>
          </p:cNvPr>
          <p:cNvSpPr/>
          <p:nvPr/>
        </p:nvSpPr>
        <p:spPr>
          <a:xfrm>
            <a:off x="5322079" y="4955952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5D4BE7-0125-3443-C185-0519F0E7B9EF}"/>
              </a:ext>
            </a:extLst>
          </p:cNvPr>
          <p:cNvSpPr txBox="1"/>
          <p:nvPr/>
        </p:nvSpPr>
        <p:spPr>
          <a:xfrm>
            <a:off x="6256438" y="49978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CFA06D-E32D-FFDB-07F9-A2AF48A7F215}"/>
              </a:ext>
            </a:extLst>
          </p:cNvPr>
          <p:cNvSpPr txBox="1"/>
          <p:nvPr/>
        </p:nvSpPr>
        <p:spPr>
          <a:xfrm>
            <a:off x="5616239" y="4350791"/>
            <a:ext cx="1723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/>
              <a:t>사용 할 수 있는 아이디 입니다</a:t>
            </a:r>
            <a:r>
              <a:rPr lang="en-US" altLang="ko-Kore-KR" sz="900" dirty="0"/>
              <a:t>.</a:t>
            </a:r>
            <a:endParaRPr lang="ko-KR" altLang="en-US" sz="9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FFB75E5-0A9B-8BD4-0C4F-8FDAE46EFF29}"/>
              </a:ext>
            </a:extLst>
          </p:cNvPr>
          <p:cNvGrpSpPr/>
          <p:nvPr/>
        </p:nvGrpSpPr>
        <p:grpSpPr>
          <a:xfrm>
            <a:off x="6411468" y="3698439"/>
            <a:ext cx="247184" cy="230832"/>
            <a:chOff x="3436522" y="2859022"/>
            <a:chExt cx="24718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7F30815-9B6F-45C6-808C-E5AB0E78B52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414FF2-8E32-27D7-A1DB-55E0B91D7C74}"/>
                </a:ext>
              </a:extLst>
            </p:cNvPr>
            <p:cNvSpPr txBox="1"/>
            <p:nvPr/>
          </p:nvSpPr>
          <p:spPr>
            <a:xfrm>
              <a:off x="3436522" y="2859022"/>
              <a:ext cx="2471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5A5C828-8D06-5479-0395-7719AEA8EE38}"/>
              </a:ext>
            </a:extLst>
          </p:cNvPr>
          <p:cNvSpPr txBox="1"/>
          <p:nvPr/>
        </p:nvSpPr>
        <p:spPr>
          <a:xfrm>
            <a:off x="722017" y="162592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아이디는 </a:t>
            </a:r>
            <a:r>
              <a:rPr lang="en-US" altLang="ko-KR" sz="900" dirty="0"/>
              <a:t>10</a:t>
            </a:r>
            <a:r>
              <a:rPr lang="ko-KR" altLang="en-US" sz="900" dirty="0"/>
              <a:t>자 이하로 입력해주세요</a:t>
            </a:r>
            <a:endParaRPr lang="en-US" altLang="ko-KR" sz="900" dirty="0"/>
          </a:p>
          <a:p>
            <a:r>
              <a:rPr lang="ko-KR" altLang="en-US" sz="900" dirty="0"/>
              <a:t>비밀번호는 </a:t>
            </a:r>
            <a:r>
              <a:rPr lang="en-US" altLang="ko-KR" sz="900" dirty="0"/>
              <a:t>8~15</a:t>
            </a:r>
            <a:r>
              <a:rPr lang="ko-KR" altLang="en-US" sz="900" dirty="0"/>
              <a:t>자리로 입력해주세요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68AA87-5B5E-498A-1700-FB371C5E834E}"/>
              </a:ext>
            </a:extLst>
          </p:cNvPr>
          <p:cNvCxnSpPr/>
          <p:nvPr/>
        </p:nvCxnSpPr>
        <p:spPr>
          <a:xfrm flipV="1">
            <a:off x="4231758" y="2275367"/>
            <a:ext cx="304763" cy="5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61BB84-2D06-E7A7-7EA0-50E5C7C0DD49}"/>
              </a:ext>
            </a:extLst>
          </p:cNvPr>
          <p:cNvCxnSpPr>
            <a:cxnSpLocks/>
          </p:cNvCxnSpPr>
          <p:nvPr/>
        </p:nvCxnSpPr>
        <p:spPr>
          <a:xfrm>
            <a:off x="4146656" y="3045245"/>
            <a:ext cx="608060" cy="13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2676</TotalTime>
  <Words>496</Words>
  <Application>Microsoft Macintosh PowerPoint</Application>
  <PresentationFormat>와이드스크린</PresentationFormat>
  <Paragraphs>183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Malgun Gothic</vt:lpstr>
      <vt:lpstr>Malgun Gothic</vt:lpstr>
      <vt:lpstr>나눔고딕</vt:lpstr>
      <vt:lpstr>Noto Sans CJK KR Bold</vt:lpstr>
      <vt:lpstr>Noto Sans CJK KR DemiLight</vt:lpstr>
      <vt:lpstr>Noto Sans CJK KR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92</cp:revision>
  <dcterms:created xsi:type="dcterms:W3CDTF">2020-09-01T01:45:54Z</dcterms:created>
  <dcterms:modified xsi:type="dcterms:W3CDTF">2022-11-22T07:48:28Z</dcterms:modified>
</cp:coreProperties>
</file>