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304" r:id="rId3"/>
    <p:sldId id="361" r:id="rId4"/>
    <p:sldId id="320" r:id="rId5"/>
    <p:sldId id="347" r:id="rId6"/>
    <p:sldId id="352" r:id="rId7"/>
    <p:sldId id="359" r:id="rId8"/>
    <p:sldId id="360" r:id="rId9"/>
    <p:sldId id="363" r:id="rId10"/>
    <p:sldId id="362" r:id="rId11"/>
    <p:sldId id="350" r:id="rId12"/>
    <p:sldId id="354" r:id="rId13"/>
    <p:sldId id="356" r:id="rId14"/>
    <p:sldId id="351" r:id="rId15"/>
    <p:sldId id="349" r:id="rId16"/>
    <p:sldId id="353" r:id="rId17"/>
    <p:sldId id="324" r:id="rId18"/>
    <p:sldId id="292" r:id="rId19"/>
    <p:sldId id="294" r:id="rId20"/>
    <p:sldId id="321" r:id="rId21"/>
    <p:sldId id="322" r:id="rId22"/>
    <p:sldId id="323" r:id="rId23"/>
    <p:sldId id="358" r:id="rId24"/>
    <p:sldId id="357" r:id="rId25"/>
    <p:sldId id="338" r:id="rId26"/>
    <p:sldId id="337" r:id="rId27"/>
    <p:sldId id="341" r:id="rId28"/>
    <p:sldId id="342" r:id="rId29"/>
    <p:sldId id="346" r:id="rId30"/>
    <p:sldId id="345" r:id="rId31"/>
    <p:sldId id="326" r:id="rId32"/>
    <p:sldId id="332" r:id="rId33"/>
    <p:sldId id="339" r:id="rId34"/>
    <p:sldId id="335" r:id="rId35"/>
    <p:sldId id="340" r:id="rId36"/>
    <p:sldId id="325" r:id="rId37"/>
    <p:sldId id="327" r:id="rId38"/>
    <p:sldId id="328" r:id="rId39"/>
    <p:sldId id="329" r:id="rId40"/>
    <p:sldId id="355" r:id="rId41"/>
    <p:sldId id="348" r:id="rId42"/>
    <p:sldId id="330" r:id="rId43"/>
    <p:sldId id="33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61"/>
            <p14:sldId id="320"/>
            <p14:sldId id="347"/>
            <p14:sldId id="352"/>
            <p14:sldId id="359"/>
            <p14:sldId id="360"/>
            <p14:sldId id="363"/>
            <p14:sldId id="362"/>
            <p14:sldId id="350"/>
            <p14:sldId id="354"/>
            <p14:sldId id="356"/>
            <p14:sldId id="351"/>
            <p14:sldId id="349"/>
            <p14:sldId id="353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  <p14:sldId id="358"/>
            <p14:sldId id="357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55"/>
            <p14:sldId id="34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720" y="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slide" Target="slide15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0.svg"/><Relationship Id="rId9" Type="http://schemas.openxmlformats.org/officeDocument/2006/relationships/image" Target="../media/image21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C6E0ED-F8B3-3311-4625-A30806C4BFA2}"/>
              </a:ext>
            </a:extLst>
          </p:cNvPr>
          <p:cNvSpPr txBox="1"/>
          <p:nvPr/>
        </p:nvSpPr>
        <p:spPr>
          <a:xfrm>
            <a:off x="364247" y="44073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알림 데이터 베이스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0AC23-481A-6ECF-F75D-7032AFCBF49E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사각형: 둥근 모서리 206">
            <a:extLst>
              <a:ext uri="{FF2B5EF4-FFF2-40B4-BE49-F238E27FC236}">
                <a16:creationId xmlns:a16="http://schemas.microsoft.com/office/drawing/2014/main" id="{1989F59E-F515-45B1-F3A9-653658347258}"/>
              </a:ext>
            </a:extLst>
          </p:cNvPr>
          <p:cNvSpPr/>
          <p:nvPr/>
        </p:nvSpPr>
        <p:spPr>
          <a:xfrm>
            <a:off x="226304" y="1590027"/>
            <a:ext cx="6263578" cy="3634246"/>
          </a:xfrm>
          <a:prstGeom prst="roundRect">
            <a:avLst>
              <a:gd name="adj" fmla="val 765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8B10A-CF07-C455-7DE9-31A739872662}"/>
              </a:ext>
            </a:extLst>
          </p:cNvPr>
          <p:cNvSpPr txBox="1"/>
          <p:nvPr/>
        </p:nvSpPr>
        <p:spPr>
          <a:xfrm>
            <a:off x="1511936" y="1221740"/>
            <a:ext cx="2840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프로틴</a:t>
            </a:r>
            <a:r>
              <a:rPr lang="ko-KR" altLang="en-US" sz="1100" dirty="0"/>
              <a:t> 상승 </a:t>
            </a:r>
            <a:r>
              <a:rPr lang="en-US" altLang="ko-KR" sz="1100" dirty="0"/>
              <a:t>/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67EFDEE-97EC-012B-1595-C109FD02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28211"/>
              </p:ext>
            </p:extLst>
          </p:nvPr>
        </p:nvGraphicFramePr>
        <p:xfrm>
          <a:off x="442850" y="3143693"/>
          <a:ext cx="28921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31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뻇김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빼앗음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뺴앗음</a:t>
                      </a:r>
                      <a:r>
                        <a:rPr lang="ko-KR" altLang="en-US" sz="800" dirty="0"/>
                        <a:t> 닉네임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weff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12/21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65BF46B-7E95-70AF-0757-93A43EED4669}"/>
              </a:ext>
            </a:extLst>
          </p:cNvPr>
          <p:cNvSpPr/>
          <p:nvPr/>
        </p:nvSpPr>
        <p:spPr>
          <a:xfrm>
            <a:off x="2176270" y="3160357"/>
            <a:ext cx="542500" cy="5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B73DE-26E5-37FF-BFF5-0169BF3B1EDA}"/>
              </a:ext>
            </a:extLst>
          </p:cNvPr>
          <p:cNvSpPr txBox="1"/>
          <p:nvPr/>
        </p:nvSpPr>
        <p:spPr>
          <a:xfrm>
            <a:off x="1147828" y="4412656"/>
            <a:ext cx="1447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Notice </a:t>
            </a:r>
            <a:r>
              <a:rPr lang="ko-KR" altLang="en-US" sz="700" dirty="0" err="1"/>
              <a:t>베이터</a:t>
            </a:r>
            <a:r>
              <a:rPr lang="ko-KR" altLang="en-US" sz="700" dirty="0"/>
              <a:t> 베이스 추가</a:t>
            </a:r>
            <a:endParaRPr lang="en-US" altLang="ko-KR" sz="700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AAFF798-87F7-D674-3DCB-3149F4EEF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76252"/>
              </p:ext>
            </p:extLst>
          </p:nvPr>
        </p:nvGraphicFramePr>
        <p:xfrm>
          <a:off x="2594929" y="4188116"/>
          <a:ext cx="378949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99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 </a:t>
                      </a:r>
                      <a:r>
                        <a:rPr lang="en-US" altLang="ko-KR" sz="800" dirty="0"/>
                        <a:t>Status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12/21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프로틴</a:t>
                      </a:r>
                      <a:r>
                        <a:rPr lang="ko-KR" altLang="en-US" sz="800" dirty="0"/>
                        <a:t> 손실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6D0A09C-A64D-FD79-9CE4-6AED6D4A121A}"/>
              </a:ext>
            </a:extLst>
          </p:cNvPr>
          <p:cNvSpPr/>
          <p:nvPr/>
        </p:nvSpPr>
        <p:spPr>
          <a:xfrm>
            <a:off x="2792505" y="3160357"/>
            <a:ext cx="542500" cy="5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206">
            <a:extLst>
              <a:ext uri="{FF2B5EF4-FFF2-40B4-BE49-F238E27FC236}">
                <a16:creationId xmlns:a16="http://schemas.microsoft.com/office/drawing/2014/main" id="{CA3130A9-6035-A8A4-17F1-3B1DEFFCB8E6}"/>
              </a:ext>
            </a:extLst>
          </p:cNvPr>
          <p:cNvSpPr/>
          <p:nvPr/>
        </p:nvSpPr>
        <p:spPr>
          <a:xfrm>
            <a:off x="6662374" y="1590027"/>
            <a:ext cx="6263578" cy="3629035"/>
          </a:xfrm>
          <a:prstGeom prst="roundRect">
            <a:avLst>
              <a:gd name="adj" fmla="val 765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36">
            <a:extLst>
              <a:ext uri="{FF2B5EF4-FFF2-40B4-BE49-F238E27FC236}">
                <a16:creationId xmlns:a16="http://schemas.microsoft.com/office/drawing/2014/main" id="{0F0D7BF2-C957-0F2C-089B-CD767FC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85486"/>
              </p:ext>
            </p:extLst>
          </p:nvPr>
        </p:nvGraphicFramePr>
        <p:xfrm>
          <a:off x="6878920" y="1855167"/>
          <a:ext cx="582631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31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1559959336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1426023764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1918912598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2624398257"/>
                    </a:ext>
                  </a:extLst>
                </a:gridCol>
                <a:gridCol w="582631">
                  <a:extLst>
                    <a:ext uri="{9D8B030D-6E8A-4147-A177-3AD203B41FA5}">
                      <a16:colId xmlns:a16="http://schemas.microsoft.com/office/drawing/2014/main" val="381885870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Pw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프로틴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쿠폰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최근 운동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Lv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운동횟수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Hello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12/20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14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17C0E56-AC69-DF3A-F4A9-9024F5784376}"/>
              </a:ext>
            </a:extLst>
          </p:cNvPr>
          <p:cNvSpPr/>
          <p:nvPr/>
        </p:nvSpPr>
        <p:spPr>
          <a:xfrm>
            <a:off x="10383663" y="1871831"/>
            <a:ext cx="1144083" cy="5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0553B3-8387-5579-E209-5DB76EE9C41E}"/>
              </a:ext>
            </a:extLst>
          </p:cNvPr>
          <p:cNvSpPr txBox="1"/>
          <p:nvPr/>
        </p:nvSpPr>
        <p:spPr>
          <a:xfrm>
            <a:off x="6743427" y="4171830"/>
            <a:ext cx="1447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Notice </a:t>
            </a:r>
            <a:r>
              <a:rPr lang="ko-KR" altLang="en-US" sz="700" dirty="0" err="1"/>
              <a:t>베이터</a:t>
            </a:r>
            <a:r>
              <a:rPr lang="ko-KR" altLang="en-US" sz="700" dirty="0"/>
              <a:t> 베이스 추가</a:t>
            </a:r>
            <a:endParaRPr lang="en-US" altLang="ko-KR" sz="7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8D85019-7B5A-CF3E-BCC2-E53C59A29FDD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10791341" y="2568171"/>
            <a:ext cx="520030" cy="191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390A49E0-DDD4-E053-D0FE-3C3AE7B4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932"/>
              </p:ext>
            </p:extLst>
          </p:nvPr>
        </p:nvGraphicFramePr>
        <p:xfrm>
          <a:off x="8190528" y="4058498"/>
          <a:ext cx="378949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99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 </a:t>
                      </a:r>
                      <a:r>
                        <a:rPr lang="en-US" altLang="ko-KR" sz="800" dirty="0"/>
                        <a:t>Status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01/04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14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프로틴</a:t>
                      </a:r>
                      <a:r>
                        <a:rPr lang="ko-KR" altLang="en-US" sz="800" dirty="0"/>
                        <a:t> 손실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2C0F533-64E4-A178-74E0-FF2F2EE7C1BE}"/>
              </a:ext>
            </a:extLst>
          </p:cNvPr>
          <p:cNvSpPr txBox="1"/>
          <p:nvPr/>
        </p:nvSpPr>
        <p:spPr>
          <a:xfrm>
            <a:off x="8612340" y="1221740"/>
            <a:ext cx="2534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근손실</a:t>
            </a:r>
            <a:r>
              <a:rPr lang="ko-KR" altLang="en-US" sz="1100" dirty="0"/>
              <a:t> 위험</a:t>
            </a:r>
            <a:endParaRPr lang="en-US" altLang="ko-KR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1A0BEE-2746-A48B-427B-467C31E216A6}"/>
              </a:ext>
            </a:extLst>
          </p:cNvPr>
          <p:cNvSpPr txBox="1"/>
          <p:nvPr/>
        </p:nvSpPr>
        <p:spPr>
          <a:xfrm>
            <a:off x="10440903" y="3151676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현재 시간   </a:t>
            </a:r>
            <a:r>
              <a:rPr lang="en-US" altLang="ko-KR" sz="1000" b="1" dirty="0">
                <a:solidFill>
                  <a:srgbClr val="FF0000"/>
                </a:solidFill>
              </a:rPr>
              <a:t>-  </a:t>
            </a:r>
            <a:r>
              <a:rPr lang="ko-KR" altLang="en-US" sz="1000" b="1" dirty="0">
                <a:solidFill>
                  <a:srgbClr val="FF0000"/>
                </a:solidFill>
              </a:rPr>
              <a:t>데이터 시간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BD3E6F-7589-A3D5-64D7-345E4C10F7EC}"/>
              </a:ext>
            </a:extLst>
          </p:cNvPr>
          <p:cNvSpPr txBox="1"/>
          <p:nvPr/>
        </p:nvSpPr>
        <p:spPr>
          <a:xfrm>
            <a:off x="10495405" y="2953412"/>
            <a:ext cx="1499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시간 기준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주 지났을 </a:t>
            </a:r>
            <a:r>
              <a:rPr lang="ko-KR" altLang="en-US" sz="800" b="1" dirty="0" err="1"/>
              <a:t>떄</a:t>
            </a:r>
            <a:r>
              <a:rPr lang="ko-KR" altLang="en-US" sz="800" b="1" dirty="0"/>
              <a:t> 진행</a:t>
            </a:r>
            <a:endParaRPr lang="en-US" altLang="ko-KR" sz="8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0099AAD-425E-947F-BF07-C4D1729B2D33}"/>
              </a:ext>
            </a:extLst>
          </p:cNvPr>
          <p:cNvCxnSpPr>
            <a:cxnSpLocks/>
            <a:stCxn id="83" idx="1"/>
            <a:endCxn id="69" idx="0"/>
          </p:cNvCxnSpPr>
          <p:nvPr/>
        </p:nvCxnSpPr>
        <p:spPr>
          <a:xfrm rot="10800000" flipV="1">
            <a:off x="10085275" y="3274786"/>
            <a:ext cx="355628" cy="783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31605A-B53E-5817-62E8-87D784AF18CB}"/>
              </a:ext>
            </a:extLst>
          </p:cNvPr>
          <p:cNvSpPr/>
          <p:nvPr/>
        </p:nvSpPr>
        <p:spPr>
          <a:xfrm>
            <a:off x="8971204" y="4049545"/>
            <a:ext cx="747478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1CBA06-018A-E2AB-6085-37262E79BDB7}"/>
              </a:ext>
            </a:extLst>
          </p:cNvPr>
          <p:cNvSpPr txBox="1"/>
          <p:nvPr/>
        </p:nvSpPr>
        <p:spPr>
          <a:xfrm>
            <a:off x="9017344" y="4494171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오늘 날짜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65D407F-1DDD-9E51-4DB9-40F05F72FAFF}"/>
              </a:ext>
            </a:extLst>
          </p:cNvPr>
          <p:cNvSpPr/>
          <p:nvPr/>
        </p:nvSpPr>
        <p:spPr>
          <a:xfrm>
            <a:off x="9747927" y="4049545"/>
            <a:ext cx="692976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9F577E-EE69-A674-9B7C-EA103EE4E786}"/>
              </a:ext>
            </a:extLst>
          </p:cNvPr>
          <p:cNvSpPr txBox="1"/>
          <p:nvPr/>
        </p:nvSpPr>
        <p:spPr>
          <a:xfrm>
            <a:off x="9600228" y="4482914"/>
            <a:ext cx="10550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데이터가 추가된 시간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A7906DA-3DB1-44C5-4B8E-8CD33AA1EAC9}"/>
              </a:ext>
            </a:extLst>
          </p:cNvPr>
          <p:cNvSpPr/>
          <p:nvPr/>
        </p:nvSpPr>
        <p:spPr>
          <a:xfrm>
            <a:off x="4138272" y="4199296"/>
            <a:ext cx="692976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2916088-D130-D6FE-C150-98FE631B7B23}"/>
              </a:ext>
            </a:extLst>
          </p:cNvPr>
          <p:cNvCxnSpPr>
            <a:cxnSpLocks/>
            <a:stCxn id="50" idx="2"/>
            <a:endCxn id="109" idx="1"/>
          </p:cNvCxnSpPr>
          <p:nvPr/>
        </p:nvCxnSpPr>
        <p:spPr>
          <a:xfrm rot="16200000" flipH="1">
            <a:off x="4711309" y="4393202"/>
            <a:ext cx="1039715" cy="1482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52FBA62-834B-08BA-5CFB-272552031D57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>
            <a:off x="8264023" y="3838703"/>
            <a:ext cx="1019489" cy="270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3F3AD6F-4A20-8BDA-205E-CCDF15BFEC45}"/>
              </a:ext>
            </a:extLst>
          </p:cNvPr>
          <p:cNvSpPr txBox="1"/>
          <p:nvPr/>
        </p:nvSpPr>
        <p:spPr>
          <a:xfrm>
            <a:off x="5972657" y="5531440"/>
            <a:ext cx="1494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화면 노출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하루만 진행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2311E93-0AF7-E73A-6142-23C7F10A0BEF}"/>
              </a:ext>
            </a:extLst>
          </p:cNvPr>
          <p:cNvSpPr txBox="1"/>
          <p:nvPr/>
        </p:nvSpPr>
        <p:spPr>
          <a:xfrm>
            <a:off x="5939360" y="5765801"/>
            <a:ext cx="1608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현재 시간 </a:t>
            </a:r>
            <a:r>
              <a:rPr lang="en-US" altLang="ko-KR" sz="700" b="1" dirty="0">
                <a:solidFill>
                  <a:srgbClr val="FF0000"/>
                </a:solidFill>
              </a:rPr>
              <a:t>-  Notice </a:t>
            </a:r>
            <a:r>
              <a:rPr lang="ko-KR" altLang="en-US" sz="700" b="1" dirty="0">
                <a:solidFill>
                  <a:srgbClr val="FF0000"/>
                </a:solidFill>
              </a:rPr>
              <a:t>저장 데이터 시간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E7A15D0D-312A-4AA0-9AD4-0C380DF5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640" y="6116547"/>
            <a:ext cx="2226354" cy="470960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28A3DD6-EBFC-06B8-5F63-7EC952648BE3}"/>
              </a:ext>
            </a:extLst>
          </p:cNvPr>
          <p:cNvSpPr/>
          <p:nvPr/>
        </p:nvSpPr>
        <p:spPr>
          <a:xfrm>
            <a:off x="7180303" y="6231057"/>
            <a:ext cx="573347" cy="268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0898E9DD-110E-9600-D245-0DEF57703153}"/>
              </a:ext>
            </a:extLst>
          </p:cNvPr>
          <p:cNvCxnSpPr>
            <a:cxnSpLocks/>
            <a:stCxn id="111" idx="2"/>
            <a:endCxn id="115" idx="1"/>
          </p:cNvCxnSpPr>
          <p:nvPr/>
        </p:nvCxnSpPr>
        <p:spPr>
          <a:xfrm rot="16200000" flipH="1">
            <a:off x="6762146" y="5947137"/>
            <a:ext cx="399438" cy="43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3CA55B5-C816-5272-B680-4002D5627D3E}"/>
              </a:ext>
            </a:extLst>
          </p:cNvPr>
          <p:cNvSpPr/>
          <p:nvPr/>
        </p:nvSpPr>
        <p:spPr>
          <a:xfrm>
            <a:off x="3367965" y="4199296"/>
            <a:ext cx="692976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463B15-85A0-65D8-EAE5-B5E891729CC0}"/>
              </a:ext>
            </a:extLst>
          </p:cNvPr>
          <p:cNvSpPr txBox="1"/>
          <p:nvPr/>
        </p:nvSpPr>
        <p:spPr>
          <a:xfrm>
            <a:off x="2771063" y="1807403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현재 시간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9D847B-D6F2-FA14-1C90-97B997C07717}"/>
              </a:ext>
            </a:extLst>
          </p:cNvPr>
          <p:cNvSpPr/>
          <p:nvPr/>
        </p:nvSpPr>
        <p:spPr>
          <a:xfrm>
            <a:off x="2447519" y="2144883"/>
            <a:ext cx="197313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근육 뺏기 이벤트 발생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C212FAD-0BE1-6D7D-4210-4CAD1FD89386}"/>
              </a:ext>
            </a:extLst>
          </p:cNvPr>
          <p:cNvCxnSpPr>
            <a:cxnSpLocks/>
            <a:stCxn id="142" idx="2"/>
            <a:endCxn id="40" idx="0"/>
          </p:cNvCxnSpPr>
          <p:nvPr/>
        </p:nvCxnSpPr>
        <p:spPr>
          <a:xfrm rot="5400000">
            <a:off x="2563871" y="2290143"/>
            <a:ext cx="753864" cy="986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0461C-EB9C-2EF3-4DF4-39FABE7A2696}"/>
              </a:ext>
            </a:extLst>
          </p:cNvPr>
          <p:cNvSpPr txBox="1"/>
          <p:nvPr/>
        </p:nvSpPr>
        <p:spPr>
          <a:xfrm>
            <a:off x="879182" y="2483342"/>
            <a:ext cx="2489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데이터 추가 </a:t>
            </a:r>
            <a:r>
              <a:rPr lang="en-US" altLang="ko-KR" sz="700" b="1" dirty="0">
                <a:solidFill>
                  <a:srgbClr val="FF0000"/>
                </a:solidFill>
              </a:rPr>
              <a:t>( </a:t>
            </a:r>
            <a:r>
              <a:rPr lang="ko-KR" altLang="en-US" sz="700" b="1" dirty="0" err="1">
                <a:solidFill>
                  <a:srgbClr val="FF0000"/>
                </a:solidFill>
              </a:rPr>
              <a:t>뺴앗은</a:t>
            </a:r>
            <a:r>
              <a:rPr lang="ko-KR" altLang="en-US" sz="700" b="1" dirty="0">
                <a:solidFill>
                  <a:srgbClr val="FF0000"/>
                </a:solidFill>
              </a:rPr>
              <a:t> 사람</a:t>
            </a:r>
            <a:r>
              <a:rPr lang="en-US" altLang="ko-KR" sz="700" b="1" dirty="0">
                <a:solidFill>
                  <a:srgbClr val="FF0000"/>
                </a:solidFill>
              </a:rPr>
              <a:t>, </a:t>
            </a:r>
            <a:r>
              <a:rPr lang="ko-KR" altLang="en-US" sz="700" b="1" dirty="0" err="1">
                <a:solidFill>
                  <a:srgbClr val="FF0000"/>
                </a:solidFill>
              </a:rPr>
              <a:t>뺴앗긴</a:t>
            </a:r>
            <a:r>
              <a:rPr lang="ko-KR" altLang="en-US" sz="700" b="1" dirty="0">
                <a:solidFill>
                  <a:srgbClr val="FF0000"/>
                </a:solidFill>
              </a:rPr>
              <a:t> 사람</a:t>
            </a:r>
            <a:r>
              <a:rPr lang="en-US" altLang="ko-KR" sz="700" b="1" dirty="0">
                <a:solidFill>
                  <a:srgbClr val="FF0000"/>
                </a:solidFill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</a:rPr>
              <a:t>닉네임 날짜</a:t>
            </a:r>
            <a:r>
              <a:rPr lang="en-US" altLang="ko-KR" sz="700" b="1" dirty="0">
                <a:solidFill>
                  <a:srgbClr val="FF0000"/>
                </a:solidFill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</a:rPr>
              <a:t>시간 </a:t>
            </a:r>
            <a:r>
              <a:rPr lang="en-US" altLang="ko-KR" sz="7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B7122F9-E74F-94DE-2F9C-F58CC7D83268}"/>
              </a:ext>
            </a:extLst>
          </p:cNvPr>
          <p:cNvCxnSpPr>
            <a:cxnSpLocks/>
            <a:endCxn id="50" idx="0"/>
          </p:cNvCxnSpPr>
          <p:nvPr/>
        </p:nvCxnSpPr>
        <p:spPr>
          <a:xfrm rot="16200000" flipH="1">
            <a:off x="3098502" y="2796942"/>
            <a:ext cx="1775074" cy="1007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248B39C-5438-0FA5-F62B-2CC0985CFC19}"/>
              </a:ext>
            </a:extLst>
          </p:cNvPr>
          <p:cNvCxnSpPr>
            <a:cxnSpLocks/>
          </p:cNvCxnSpPr>
          <p:nvPr/>
        </p:nvCxnSpPr>
        <p:spPr>
          <a:xfrm>
            <a:off x="4504948" y="6241616"/>
            <a:ext cx="1223707" cy="199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C20FF4D-D997-3F48-588F-57112D24CAF9}"/>
              </a:ext>
            </a:extLst>
          </p:cNvPr>
          <p:cNvSpPr txBox="1"/>
          <p:nvPr/>
        </p:nvSpPr>
        <p:spPr>
          <a:xfrm>
            <a:off x="3461126" y="6131029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>
                <a:solidFill>
                  <a:srgbClr val="FF0000"/>
                </a:solidFill>
              </a:rPr>
              <a:t>Javascript</a:t>
            </a:r>
            <a:r>
              <a:rPr lang="ko-KR" altLang="en-US" sz="700" b="1" dirty="0">
                <a:solidFill>
                  <a:srgbClr val="FF0000"/>
                </a:solidFill>
              </a:rPr>
              <a:t>로 문구 노출</a:t>
            </a:r>
            <a:endParaRPr lang="en-US" altLang="ko-KR" sz="700" b="1" dirty="0">
              <a:solidFill>
                <a:srgbClr val="FF0000"/>
              </a:solidFill>
            </a:endParaRPr>
          </a:p>
          <a:p>
            <a:r>
              <a:rPr lang="en-US" altLang="ko-KR" sz="700" b="1" dirty="0">
                <a:solidFill>
                  <a:srgbClr val="FF0000"/>
                </a:solidFill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</a:rPr>
              <a:t>알림 </a:t>
            </a:r>
            <a:r>
              <a:rPr lang="en-US" altLang="ko-KR" sz="700" b="1" dirty="0">
                <a:solidFill>
                  <a:srgbClr val="FF0000"/>
                </a:solidFill>
              </a:rPr>
              <a:t>Status </a:t>
            </a:r>
            <a:r>
              <a:rPr lang="ko-KR" altLang="en-US" sz="700" b="1" dirty="0">
                <a:solidFill>
                  <a:srgbClr val="FF0000"/>
                </a:solidFill>
              </a:rPr>
              <a:t>참조</a:t>
            </a:r>
            <a:r>
              <a:rPr lang="en-US" altLang="ko-KR" sz="7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5DCEFB-6D02-6849-3AB4-36688289C3D7}"/>
              </a:ext>
            </a:extLst>
          </p:cNvPr>
          <p:cNvSpPr txBox="1"/>
          <p:nvPr/>
        </p:nvSpPr>
        <p:spPr>
          <a:xfrm>
            <a:off x="6809849" y="1675270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9FD91C1-29F4-4B25-9366-D74DD6A8E031}"/>
              </a:ext>
            </a:extLst>
          </p:cNvPr>
          <p:cNvSpPr txBox="1"/>
          <p:nvPr/>
        </p:nvSpPr>
        <p:spPr>
          <a:xfrm>
            <a:off x="9241671" y="3553166"/>
            <a:ext cx="954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12</a:t>
            </a:r>
            <a:r>
              <a:rPr lang="ko-KR" altLang="en-US" sz="700" dirty="0"/>
              <a:t>월 </a:t>
            </a:r>
            <a:r>
              <a:rPr lang="en-US" altLang="ko-KR" sz="700" dirty="0"/>
              <a:t>/ 21</a:t>
            </a:r>
            <a:r>
              <a:rPr lang="ko-KR" altLang="en-US" sz="700" dirty="0"/>
              <a:t>일 추가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130348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5741"/>
              </p:ext>
            </p:extLst>
          </p:nvPr>
        </p:nvGraphicFramePr>
        <p:xfrm>
          <a:off x="2744552" y="1401684"/>
          <a:ext cx="8027460" cy="5115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35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약골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사냥꾼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3517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초기 상태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 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일주일에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번까지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완료하면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lv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120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150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180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210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1942704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1942704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1942704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1942704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1942705"/>
            <a:ext cx="602389" cy="10706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446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3472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84129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8224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89952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티켓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524184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555368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437286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468470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94077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97195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92177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95295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97195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600314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2E18B-9840-84DB-786B-391FA0829BD9}"/>
              </a:ext>
            </a:extLst>
          </p:cNvPr>
          <p:cNvSpPr txBox="1"/>
          <p:nvPr/>
        </p:nvSpPr>
        <p:spPr>
          <a:xfrm>
            <a:off x="801714" y="327128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캐릭터 컨셉</a:t>
            </a:r>
            <a:endParaRPr lang="en-US" altLang="ko-KR" sz="11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83E4BE-D71E-8353-3161-04B93F1370C6}"/>
              </a:ext>
            </a:extLst>
          </p:cNvPr>
          <p:cNvSpPr/>
          <p:nvPr/>
        </p:nvSpPr>
        <p:spPr>
          <a:xfrm>
            <a:off x="1787005" y="3370757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37">
            <a:extLst>
              <a:ext uri="{FF2B5EF4-FFF2-40B4-BE49-F238E27FC236}">
                <a16:creationId xmlns:a16="http://schemas.microsoft.com/office/drawing/2014/main" id="{868AAF1C-B237-A447-2F8F-BB870EA17B60}"/>
              </a:ext>
            </a:extLst>
          </p:cNvPr>
          <p:cNvCxnSpPr>
            <a:stCxn id="5" idx="6"/>
          </p:cNvCxnSpPr>
          <p:nvPr/>
        </p:nvCxnSpPr>
        <p:spPr>
          <a:xfrm>
            <a:off x="1849373" y="3401941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(LV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기준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매일 </a:t>
            </a:r>
            <a:r>
              <a:rPr lang="en-US" altLang="ko-KR" sz="1100" dirty="0"/>
              <a:t>00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프로틴의</a:t>
            </a:r>
            <a:r>
              <a:rPr lang="ko-KR" altLang="en-US" sz="1100" dirty="0"/>
              <a:t> 수에 따라 캐릭터를 반영한다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14E0486E-0378-EA69-56E9-D79BC5FBE73E}"/>
              </a:ext>
            </a:extLst>
          </p:cNvPr>
          <p:cNvSpPr/>
          <p:nvPr/>
        </p:nvSpPr>
        <p:spPr>
          <a:xfrm>
            <a:off x="364246" y="1476348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3A56-6C44-D7EC-BA2A-F10F5EBE40A0}"/>
              </a:ext>
            </a:extLst>
          </p:cNvPr>
          <p:cNvSpPr txBox="1"/>
          <p:nvPr/>
        </p:nvSpPr>
        <p:spPr>
          <a:xfrm>
            <a:off x="1653683" y="173423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7ABE87-8659-E2E8-0195-64A51D390269}"/>
              </a:ext>
            </a:extLst>
          </p:cNvPr>
          <p:cNvCxnSpPr>
            <a:cxnSpLocks/>
          </p:cNvCxnSpPr>
          <p:nvPr/>
        </p:nvCxnSpPr>
        <p:spPr>
          <a:xfrm flipH="1">
            <a:off x="2463592" y="1887232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9F32A-2664-6D34-A928-F7500578CB61}"/>
              </a:ext>
            </a:extLst>
          </p:cNvPr>
          <p:cNvSpPr txBox="1"/>
          <p:nvPr/>
        </p:nvSpPr>
        <p:spPr>
          <a:xfrm>
            <a:off x="5478052" y="1734239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오전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0</a:t>
            </a:r>
            <a:r>
              <a:rPr kumimoji="1" lang="en-US" altLang="ko-KR" sz="1100" dirty="0">
                <a:solidFill>
                  <a:srgbClr val="FF0000"/>
                </a:solidFill>
              </a:rPr>
              <a:t>0</a:t>
            </a:r>
            <a:r>
              <a:rPr kumimoji="1" lang="ko-KR" altLang="en-US" sz="1100" dirty="0">
                <a:solidFill>
                  <a:srgbClr val="FF0000"/>
                </a:solidFill>
              </a:rPr>
              <a:t>시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5BF1B82-BDA4-11DE-A487-FD9DF2A93796}"/>
              </a:ext>
            </a:extLst>
          </p:cNvPr>
          <p:cNvSpPr/>
          <p:nvPr/>
        </p:nvSpPr>
        <p:spPr>
          <a:xfrm>
            <a:off x="905182" y="249610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 프로틴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17E5A8-6D96-23C7-9551-355B2E2B5153}"/>
              </a:ext>
            </a:extLst>
          </p:cNvPr>
          <p:cNvCxnSpPr>
            <a:cxnSpLocks/>
          </p:cNvCxnSpPr>
          <p:nvPr/>
        </p:nvCxnSpPr>
        <p:spPr>
          <a:xfrm>
            <a:off x="1979923" y="2103571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A34B46-C6D0-743D-C1C0-3C8FD953F3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4471" y="2802417"/>
            <a:ext cx="42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5C575-FCDC-8007-705B-D3E2DD3972EC}"/>
              </a:ext>
            </a:extLst>
          </p:cNvPr>
          <p:cNvSpPr txBox="1"/>
          <p:nvPr/>
        </p:nvSpPr>
        <p:spPr>
          <a:xfrm>
            <a:off x="3034471" y="2496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211A7-D96B-FD3F-2FAC-2B17D7D1EAF5}"/>
              </a:ext>
            </a:extLst>
          </p:cNvPr>
          <p:cNvSpPr txBox="1"/>
          <p:nvPr/>
        </p:nvSpPr>
        <p:spPr>
          <a:xfrm>
            <a:off x="3591665" y="26213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3E6F3E-EBF7-E0B1-2337-70914610059B}"/>
              </a:ext>
            </a:extLst>
          </p:cNvPr>
          <p:cNvCxnSpPr>
            <a:cxnSpLocks/>
          </p:cNvCxnSpPr>
          <p:nvPr/>
        </p:nvCxnSpPr>
        <p:spPr>
          <a:xfrm>
            <a:off x="1979923" y="3222688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52CF5-B004-197C-3439-5999E00CC02F}"/>
              </a:ext>
            </a:extLst>
          </p:cNvPr>
          <p:cNvSpPr txBox="1"/>
          <p:nvPr/>
        </p:nvSpPr>
        <p:spPr>
          <a:xfrm>
            <a:off x="2044559" y="327402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BDC9C-D9FB-27FA-FF86-E5A208B2E26A}"/>
              </a:ext>
            </a:extLst>
          </p:cNvPr>
          <p:cNvSpPr/>
          <p:nvPr/>
        </p:nvSpPr>
        <p:spPr>
          <a:xfrm>
            <a:off x="1326491" y="473198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캐릭터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61E1-BE26-E96C-D920-5F32648C7691}"/>
              </a:ext>
            </a:extLst>
          </p:cNvPr>
          <p:cNvSpPr/>
          <p:nvPr/>
        </p:nvSpPr>
        <p:spPr>
          <a:xfrm>
            <a:off x="1326491" y="418065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의상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AF01B-BCAB-C2AF-CBDB-675F74D48801}"/>
              </a:ext>
            </a:extLst>
          </p:cNvPr>
          <p:cNvSpPr txBox="1"/>
          <p:nvPr/>
        </p:nvSpPr>
        <p:spPr>
          <a:xfrm>
            <a:off x="1801551" y="4458515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Or</a:t>
            </a:r>
            <a:endParaRPr kumimoji="1" lang="ko-Kore-KR" altLang="en-US" sz="1100" dirty="0"/>
          </a:p>
        </p:txBody>
      </p:sp>
      <p:sp>
        <p:nvSpPr>
          <p:cNvPr id="25" name="사각형: 둥근 모서리 206">
            <a:extLst>
              <a:ext uri="{FF2B5EF4-FFF2-40B4-BE49-F238E27FC236}">
                <a16:creationId xmlns:a16="http://schemas.microsoft.com/office/drawing/2014/main" id="{396D5DC1-C835-62BB-9D6D-2AE2308A3386}"/>
              </a:ext>
            </a:extLst>
          </p:cNvPr>
          <p:cNvSpPr/>
          <p:nvPr/>
        </p:nvSpPr>
        <p:spPr>
          <a:xfrm>
            <a:off x="1111661" y="3788695"/>
            <a:ext cx="1736524" cy="1592957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DD65985B-9EC1-1558-4443-2205855E363C}"/>
              </a:ext>
            </a:extLst>
          </p:cNvPr>
          <p:cNvCxnSpPr>
            <a:cxnSpLocks/>
            <a:stCxn id="25" idx="2"/>
            <a:endCxn id="18" idx="2"/>
          </p:cNvCxnSpPr>
          <p:nvPr/>
        </p:nvCxnSpPr>
        <p:spPr>
          <a:xfrm rot="5400000" flipH="1" flipV="1">
            <a:off x="1725439" y="3245159"/>
            <a:ext cx="2390976" cy="1882009"/>
          </a:xfrm>
          <a:prstGeom prst="bentConnector3">
            <a:avLst>
              <a:gd name="adj1" fmla="val -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0A64B81-607F-4AAB-E582-E9F7FE902B7F}"/>
              </a:ext>
            </a:extLst>
          </p:cNvPr>
          <p:cNvCxnSpPr>
            <a:cxnSpLocks/>
          </p:cNvCxnSpPr>
          <p:nvPr/>
        </p:nvCxnSpPr>
        <p:spPr>
          <a:xfrm flipH="1">
            <a:off x="2968559" y="4261943"/>
            <a:ext cx="221759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412C68F-7569-13DE-1B9B-1F30C907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44"/>
              </p:ext>
            </p:extLst>
          </p:nvPr>
        </p:nvGraphicFramePr>
        <p:xfrm>
          <a:off x="5531127" y="3861597"/>
          <a:ext cx="6231340" cy="899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97935495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99189825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572232416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822443697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609655511"/>
                    </a:ext>
                  </a:extLst>
                </a:gridCol>
              </a:tblGrid>
              <a:tr h="8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7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E87F75-A4B5-A244-5129-CEAFF897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954"/>
              </p:ext>
            </p:extLst>
          </p:nvPr>
        </p:nvGraphicFramePr>
        <p:xfrm>
          <a:off x="5531125" y="3404829"/>
          <a:ext cx="6231340" cy="3469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598934295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1349649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37660166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3803530942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49820203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2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55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</a:t>
            </a:r>
            <a:r>
              <a:rPr lang="ko-Kore-KR" altLang="en-US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프로틴 갱신</a:t>
            </a:r>
            <a:r>
              <a:rPr lang="en-US" altLang="ko-Kore-KR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 – Server sent event 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100" dirty="0"/>
              <a:t>메인페이지는 프로틴의 변화를 실시간으로 감지하기 위해서 </a:t>
            </a:r>
            <a:r>
              <a:rPr lang="en-US" altLang="ko-Kore-KR" sz="1100" dirty="0"/>
              <a:t>SSE</a:t>
            </a:r>
            <a:r>
              <a:rPr lang="ko-Kore-KR" altLang="en-US" sz="1100" dirty="0"/>
              <a:t>를 적용한다</a:t>
            </a:r>
            <a:r>
              <a:rPr lang="en-US" altLang="ko-Kore-KR" sz="11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90E56-BCB2-1503-C630-ED4FC988E60B}"/>
              </a:ext>
            </a:extLst>
          </p:cNvPr>
          <p:cNvSpPr/>
          <p:nvPr/>
        </p:nvSpPr>
        <p:spPr>
          <a:xfrm>
            <a:off x="8301148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CAA3E-2836-BDDE-1546-2781CCF958C2}"/>
              </a:ext>
            </a:extLst>
          </p:cNvPr>
          <p:cNvSpPr/>
          <p:nvPr/>
        </p:nvSpPr>
        <p:spPr>
          <a:xfrm flipV="1">
            <a:off x="8854898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7E62E3-4C07-3A84-E727-0E374AD0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51" y="2082403"/>
            <a:ext cx="1247502" cy="16083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3B9F01-3230-0480-47D5-A17D0F1C2443}"/>
              </a:ext>
            </a:extLst>
          </p:cNvPr>
          <p:cNvSpPr/>
          <p:nvPr/>
        </p:nvSpPr>
        <p:spPr>
          <a:xfrm flipV="1">
            <a:off x="8854899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40416-77F3-F7DC-D0B5-396FC054F307}"/>
              </a:ext>
            </a:extLst>
          </p:cNvPr>
          <p:cNvSpPr txBox="1"/>
          <p:nvPr/>
        </p:nvSpPr>
        <p:spPr>
          <a:xfrm>
            <a:off x="8691748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0" name="그래픽 39" descr="단일 톱니바퀴 윤곽선">
            <a:extLst>
              <a:ext uri="{FF2B5EF4-FFF2-40B4-BE49-F238E27FC236}">
                <a16:creationId xmlns:a16="http://schemas.microsoft.com/office/drawing/2014/main" id="{A78ECFA9-1DEC-B309-A488-8435CF87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806" y="1129992"/>
            <a:ext cx="247650" cy="2476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A954FF-9F61-327A-6941-AC073EEC8A3A}"/>
              </a:ext>
            </a:extLst>
          </p:cNvPr>
          <p:cNvGrpSpPr/>
          <p:nvPr/>
        </p:nvGrpSpPr>
        <p:grpSpPr>
          <a:xfrm>
            <a:off x="8854899" y="5044485"/>
            <a:ext cx="2243887" cy="247348"/>
            <a:chOff x="1193334" y="4859476"/>
            <a:chExt cx="3150690" cy="347306"/>
          </a:xfrm>
        </p:grpSpPr>
        <p:sp>
          <p:nvSpPr>
            <p:cNvPr id="42" name="사각형: 둥근 모서리 25">
              <a:extLst>
                <a:ext uri="{FF2B5EF4-FFF2-40B4-BE49-F238E27FC236}">
                  <a16:creationId xmlns:a16="http://schemas.microsoft.com/office/drawing/2014/main" id="{019DAC92-24E6-259D-D716-D21BA50EB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9977CD-162B-8F93-B8B9-6B75544C4BE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5" name="직선 연결선 42">
            <a:extLst>
              <a:ext uri="{FF2B5EF4-FFF2-40B4-BE49-F238E27FC236}">
                <a16:creationId xmlns:a16="http://schemas.microsoft.com/office/drawing/2014/main" id="{405C568F-E229-43E8-D88D-B718C1550E3F}"/>
              </a:ext>
            </a:extLst>
          </p:cNvPr>
          <p:cNvCxnSpPr/>
          <p:nvPr/>
        </p:nvCxnSpPr>
        <p:spPr>
          <a:xfrm>
            <a:off x="830114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D909A3-E715-29E8-F510-4EA3BF1358A1}"/>
              </a:ext>
            </a:extLst>
          </p:cNvPr>
          <p:cNvSpPr txBox="1"/>
          <p:nvPr/>
        </p:nvSpPr>
        <p:spPr>
          <a:xfrm>
            <a:off x="8683622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48" name="그래픽 47" descr="정보 단색으로 채워진">
            <a:extLst>
              <a:ext uri="{FF2B5EF4-FFF2-40B4-BE49-F238E27FC236}">
                <a16:creationId xmlns:a16="http://schemas.microsoft.com/office/drawing/2014/main" id="{A9A338B9-222D-A8F5-2B44-8A5DA3C87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1392" y="2113696"/>
            <a:ext cx="191845" cy="1918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5E3D4EE-6029-0DFD-C1FD-BA97036C4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641" y="5990483"/>
            <a:ext cx="406400" cy="4064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F87D4A1-10BC-2988-A7EB-1DB84E1A5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356" y="6011121"/>
            <a:ext cx="342900" cy="3429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E29A66E-906F-7920-0EAE-F8746250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095" y="6036318"/>
            <a:ext cx="368300" cy="3683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EF6827-4402-27A7-BA06-7C0228CC4E7C}"/>
              </a:ext>
            </a:extLst>
          </p:cNvPr>
          <p:cNvSpPr txBox="1"/>
          <p:nvPr/>
        </p:nvSpPr>
        <p:spPr>
          <a:xfrm>
            <a:off x="8760899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025B3C6-4831-5B58-2349-7F1555A9C9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7312" y="4698697"/>
            <a:ext cx="165100" cy="165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293430-FC97-874C-873B-50E2640698A6}"/>
              </a:ext>
            </a:extLst>
          </p:cNvPr>
          <p:cNvSpPr txBox="1"/>
          <p:nvPr/>
        </p:nvSpPr>
        <p:spPr>
          <a:xfrm>
            <a:off x="10816411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BBC64-3E3E-5FC4-A3F6-957DD130E40C}"/>
              </a:ext>
            </a:extLst>
          </p:cNvPr>
          <p:cNvSpPr txBox="1"/>
          <p:nvPr/>
        </p:nvSpPr>
        <p:spPr>
          <a:xfrm>
            <a:off x="10821697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8C44E3-0352-A262-8275-36D3C3ECCCC7}"/>
              </a:ext>
            </a:extLst>
          </p:cNvPr>
          <p:cNvSpPr txBox="1"/>
          <p:nvPr/>
        </p:nvSpPr>
        <p:spPr>
          <a:xfrm>
            <a:off x="10148367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62751E-7676-15F8-B20A-82C8B3A718ED}"/>
              </a:ext>
            </a:extLst>
          </p:cNvPr>
          <p:cNvSpPr/>
          <p:nvPr/>
        </p:nvSpPr>
        <p:spPr>
          <a:xfrm flipV="1">
            <a:off x="8301146" y="640306"/>
            <a:ext cx="3351391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C8E93-532F-F397-0F5D-59B9499973A5}"/>
              </a:ext>
            </a:extLst>
          </p:cNvPr>
          <p:cNvSpPr txBox="1"/>
          <p:nvPr/>
        </p:nvSpPr>
        <p:spPr>
          <a:xfrm>
            <a:off x="8683622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B5681F-EE17-3E2A-063F-8B436EC898CA}"/>
              </a:ext>
            </a:extLst>
          </p:cNvPr>
          <p:cNvGrpSpPr/>
          <p:nvPr/>
        </p:nvGrpSpPr>
        <p:grpSpPr>
          <a:xfrm>
            <a:off x="8854899" y="5349285"/>
            <a:ext cx="2243887" cy="247348"/>
            <a:chOff x="1193334" y="4859476"/>
            <a:chExt cx="3150690" cy="347306"/>
          </a:xfrm>
        </p:grpSpPr>
        <p:sp>
          <p:nvSpPr>
            <p:cNvPr id="61" name="사각형: 둥근 모서리 25">
              <a:extLst>
                <a:ext uri="{FF2B5EF4-FFF2-40B4-BE49-F238E27FC236}">
                  <a16:creationId xmlns:a16="http://schemas.microsoft.com/office/drawing/2014/main" id="{FEEFA7BF-875C-6640-F2C4-BB2EB5DEEC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B8FFEF-29F5-EF0F-5E15-F69E0E4AF9F8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FE551C-2599-4D83-C3D2-DFA7BD2C9B55}"/>
              </a:ext>
            </a:extLst>
          </p:cNvPr>
          <p:cNvSpPr/>
          <p:nvPr/>
        </p:nvSpPr>
        <p:spPr>
          <a:xfrm>
            <a:off x="8301148" y="810063"/>
            <a:ext cx="3351392" cy="177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206">
            <a:extLst>
              <a:ext uri="{FF2B5EF4-FFF2-40B4-BE49-F238E27FC236}">
                <a16:creationId xmlns:a16="http://schemas.microsoft.com/office/drawing/2014/main" id="{E6495505-A92B-6B8A-21EF-8627D74DC7F1}"/>
              </a:ext>
            </a:extLst>
          </p:cNvPr>
          <p:cNvSpPr/>
          <p:nvPr/>
        </p:nvSpPr>
        <p:spPr>
          <a:xfrm>
            <a:off x="3361536" y="1752327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348F5A-9003-0EDC-8002-DBE98394D9E3}"/>
              </a:ext>
            </a:extLst>
          </p:cNvPr>
          <p:cNvSpPr txBox="1"/>
          <p:nvPr/>
        </p:nvSpPr>
        <p:spPr>
          <a:xfrm>
            <a:off x="5229459" y="201021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AB2965-180F-F803-9ABC-D7236DDCC3ED}"/>
              </a:ext>
            </a:extLst>
          </p:cNvPr>
          <p:cNvCxnSpPr>
            <a:cxnSpLocks/>
          </p:cNvCxnSpPr>
          <p:nvPr/>
        </p:nvCxnSpPr>
        <p:spPr>
          <a:xfrm>
            <a:off x="5555699" y="2379550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4DD21BD2-93A5-7602-15B3-1E975CA71526}"/>
              </a:ext>
            </a:extLst>
          </p:cNvPr>
          <p:cNvCxnSpPr>
            <a:cxnSpLocks/>
          </p:cNvCxnSpPr>
          <p:nvPr/>
        </p:nvCxnSpPr>
        <p:spPr>
          <a:xfrm flipH="1">
            <a:off x="3188368" y="2194662"/>
            <a:ext cx="173238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455EE-D241-55C8-8C6B-7B0E47B4CD5C}"/>
              </a:ext>
            </a:extLst>
          </p:cNvPr>
          <p:cNvSpPr txBox="1"/>
          <p:nvPr/>
        </p:nvSpPr>
        <p:spPr>
          <a:xfrm>
            <a:off x="4830521" y="143473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5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초마다 상태값 확인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ECBDD-F54F-3B87-44FE-44648FAE4E56}"/>
              </a:ext>
            </a:extLst>
          </p:cNvPr>
          <p:cNvSpPr txBox="1"/>
          <p:nvPr/>
        </p:nvSpPr>
        <p:spPr>
          <a:xfrm>
            <a:off x="1652363" y="204807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갱신 데이터가 있다면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C45A36-5531-956B-3A5E-7A98134616A5}"/>
              </a:ext>
            </a:extLst>
          </p:cNvPr>
          <p:cNvSpPr/>
          <p:nvPr/>
        </p:nvSpPr>
        <p:spPr>
          <a:xfrm>
            <a:off x="4909864" y="291568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D071D4B-1D48-D0EB-930A-36097C710842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 flipV="1">
            <a:off x="6181342" y="726369"/>
            <a:ext cx="2119804" cy="2320121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0B5A7A3-F34A-A5D1-A4FF-81CACCC96A6C}"/>
              </a:ext>
            </a:extLst>
          </p:cNvPr>
          <p:cNvCxnSpPr>
            <a:cxnSpLocks/>
          </p:cNvCxnSpPr>
          <p:nvPr/>
        </p:nvCxnSpPr>
        <p:spPr>
          <a:xfrm>
            <a:off x="5555699" y="3508695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9D7AB1-D8AB-A751-7763-3F09D9289D58}"/>
              </a:ext>
            </a:extLst>
          </p:cNvPr>
          <p:cNvSpPr/>
          <p:nvPr/>
        </p:nvSpPr>
        <p:spPr>
          <a:xfrm>
            <a:off x="8301148" y="1595901"/>
            <a:ext cx="3351392" cy="24812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B012F6-5614-0462-3E1E-92BB2C52382E}"/>
              </a:ext>
            </a:extLst>
          </p:cNvPr>
          <p:cNvSpPr/>
          <p:nvPr/>
        </p:nvSpPr>
        <p:spPr>
          <a:xfrm>
            <a:off x="8301148" y="5002955"/>
            <a:ext cx="3351392" cy="145249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BF7F3B31-198A-B4F4-AA4F-466FC6D63B20}"/>
              </a:ext>
            </a:extLst>
          </p:cNvPr>
          <p:cNvSpPr/>
          <p:nvPr/>
        </p:nvSpPr>
        <p:spPr>
          <a:xfrm>
            <a:off x="4491054" y="400585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24E170-3D36-69C2-85EA-C7814033FFC0}"/>
              </a:ext>
            </a:extLst>
          </p:cNvPr>
          <p:cNvSpPr/>
          <p:nvPr/>
        </p:nvSpPr>
        <p:spPr>
          <a:xfrm>
            <a:off x="6181342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922B7C-FE89-D7C2-4E98-235A8440F5A3}"/>
              </a:ext>
            </a:extLst>
          </p:cNvPr>
          <p:cNvSpPr/>
          <p:nvPr/>
        </p:nvSpPr>
        <p:spPr>
          <a:xfrm>
            <a:off x="3812898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1739DAD-3BE6-F8E5-FC08-01C6F28DEF7B}"/>
              </a:ext>
            </a:extLst>
          </p:cNvPr>
          <p:cNvCxnSpPr>
            <a:stCxn id="97" idx="2"/>
            <a:endCxn id="7" idx="0"/>
          </p:cNvCxnSpPr>
          <p:nvPr/>
        </p:nvCxnSpPr>
        <p:spPr>
          <a:xfrm rot="5400000">
            <a:off x="4588043" y="4479077"/>
            <a:ext cx="828251" cy="1107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FD39E53-DB91-86AD-77CB-A707133D8FC5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rot="16200000" flipH="1">
            <a:off x="5772265" y="4401917"/>
            <a:ext cx="828251" cy="1261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F0A5B-5EC2-5481-9F24-C7C57B5289A4}"/>
              </a:ext>
            </a:extLst>
          </p:cNvPr>
          <p:cNvSpPr txBox="1"/>
          <p:nvPr/>
        </p:nvSpPr>
        <p:spPr>
          <a:xfrm>
            <a:off x="5229459" y="181374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중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224F2-289B-5E9E-B919-FBBB8C4A3FD8}"/>
              </a:ext>
            </a:extLst>
          </p:cNvPr>
          <p:cNvSpPr txBox="1"/>
          <p:nvPr/>
        </p:nvSpPr>
        <p:spPr>
          <a:xfrm>
            <a:off x="1031499" y="3177295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재로그인 했을 경우</a:t>
            </a:r>
            <a:endParaRPr lang="en-US" altLang="ko-KR" sz="1000" dirty="0"/>
          </a:p>
        </p:txBody>
      </p:sp>
      <p:sp>
        <p:nvSpPr>
          <p:cNvPr id="20" name="사각형: 둥근 모서리 206">
            <a:extLst>
              <a:ext uri="{FF2B5EF4-FFF2-40B4-BE49-F238E27FC236}">
                <a16:creationId xmlns:a16="http://schemas.microsoft.com/office/drawing/2014/main" id="{C1AE6D0C-B35A-0FB2-4874-914246076DCD}"/>
              </a:ext>
            </a:extLst>
          </p:cNvPr>
          <p:cNvSpPr/>
          <p:nvPr/>
        </p:nvSpPr>
        <p:spPr>
          <a:xfrm>
            <a:off x="467709" y="3046490"/>
            <a:ext cx="2494931" cy="141408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411072-FA50-ECD8-11ED-FFA663C4BF2C}"/>
              </a:ext>
            </a:extLst>
          </p:cNvPr>
          <p:cNvSpPr/>
          <p:nvPr/>
        </p:nvSpPr>
        <p:spPr>
          <a:xfrm>
            <a:off x="1016624" y="380937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 값 갱신</a:t>
            </a:r>
          </a:p>
        </p:txBody>
      </p:sp>
    </p:spTree>
    <p:extLst>
      <p:ext uri="{BB962C8B-B14F-4D97-AF65-F5344CB8AC3E}">
        <p14:creationId xmlns:p14="http://schemas.microsoft.com/office/powerpoint/2010/main" val="339592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정산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23</a:t>
            </a:r>
            <a:r>
              <a:rPr lang="ko-KR" altLang="en-US" sz="1100" dirty="0"/>
              <a:t>시 </a:t>
            </a:r>
            <a:r>
              <a:rPr lang="en-US" altLang="ko-KR" sz="1100" dirty="0"/>
              <a:t>50</a:t>
            </a:r>
            <a:r>
              <a:rPr lang="ko-KR" altLang="en-US" sz="1100" dirty="0"/>
              <a:t>분 점수 통계 진행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남은 </a:t>
            </a:r>
            <a:r>
              <a:rPr lang="en-US" altLang="ko-KR" sz="1100" dirty="0"/>
              <a:t>10</a:t>
            </a:r>
            <a:r>
              <a:rPr lang="ko-KR" altLang="en-US" sz="1100" dirty="0"/>
              <a:t>분의 경우 운동을 진행을 해도 계산에 추가가 되지 않는다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월요일 </a:t>
            </a:r>
            <a:r>
              <a:rPr lang="en-US" altLang="ko-KR" sz="1100" dirty="0"/>
              <a:t>00</a:t>
            </a:r>
            <a:r>
              <a:rPr lang="ko-KR" altLang="en-US" sz="1100" dirty="0"/>
              <a:t>시가 되면 쿠폰을 발급하게 된다</a:t>
            </a:r>
            <a:r>
              <a:rPr lang="en-US" altLang="ko-KR" sz="1100" dirty="0"/>
              <a:t>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티켓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지급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1445017" y="1592761"/>
            <a:ext cx="9301965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6229-6064-E584-B7A5-74C9680C0EDA}"/>
              </a:ext>
            </a:extLst>
          </p:cNvPr>
          <p:cNvSpPr/>
          <p:nvPr/>
        </p:nvSpPr>
        <p:spPr>
          <a:xfrm>
            <a:off x="3370804" y="3654233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AAA6F-346E-1EFA-03F1-BE3817F0E5A5}"/>
              </a:ext>
            </a:extLst>
          </p:cNvPr>
          <p:cNvSpPr/>
          <p:nvPr/>
        </p:nvSpPr>
        <p:spPr>
          <a:xfrm>
            <a:off x="3370804" y="4241959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하루 점수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레벨에서는 쿠폰 지급이 아닌 멸치 상승을 결정하게 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그 이외 레벨에서는 목표 점수 달성 여부를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91E3-B832-ED2C-534F-69FF2C7838AE}"/>
              </a:ext>
            </a:extLst>
          </p:cNvPr>
          <p:cNvSpPr txBox="1"/>
          <p:nvPr/>
        </p:nvSpPr>
        <p:spPr>
          <a:xfrm>
            <a:off x="3690398" y="18506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18" name="사각형: 둥근 모서리 206">
            <a:extLst>
              <a:ext uri="{FF2B5EF4-FFF2-40B4-BE49-F238E27FC236}">
                <a16:creationId xmlns:a16="http://schemas.microsoft.com/office/drawing/2014/main" id="{04AA5D09-6C63-1759-CCF5-6B4476AD83B7}"/>
              </a:ext>
            </a:extLst>
          </p:cNvPr>
          <p:cNvSpPr/>
          <p:nvPr/>
        </p:nvSpPr>
        <p:spPr>
          <a:xfrm>
            <a:off x="2967115" y="2788475"/>
            <a:ext cx="2236447" cy="223625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7247D-DA2E-78E2-DBE0-ED57328EBBEF}"/>
              </a:ext>
            </a:extLst>
          </p:cNvPr>
          <p:cNvSpPr/>
          <p:nvPr/>
        </p:nvSpPr>
        <p:spPr>
          <a:xfrm>
            <a:off x="3370804" y="3066507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D5866-9037-0E18-7D49-D8F4352AA5EB}"/>
              </a:ext>
            </a:extLst>
          </p:cNvPr>
          <p:cNvSpPr/>
          <p:nvPr/>
        </p:nvSpPr>
        <p:spPr>
          <a:xfrm>
            <a:off x="3064013" y="5519674"/>
            <a:ext cx="1949457" cy="286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정산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6C4C5E-4229-9F76-1AEF-FE7026C5BA65}"/>
              </a:ext>
            </a:extLst>
          </p:cNvPr>
          <p:cNvCxnSpPr>
            <a:cxnSpLocks/>
          </p:cNvCxnSpPr>
          <p:nvPr/>
        </p:nvCxnSpPr>
        <p:spPr>
          <a:xfrm>
            <a:off x="4006543" y="3351867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4D2AB38-0775-A53F-C01A-1E1E44CB354B}"/>
              </a:ext>
            </a:extLst>
          </p:cNvPr>
          <p:cNvCxnSpPr>
            <a:cxnSpLocks/>
          </p:cNvCxnSpPr>
          <p:nvPr/>
        </p:nvCxnSpPr>
        <p:spPr>
          <a:xfrm flipH="1">
            <a:off x="1232054" y="3871492"/>
            <a:ext cx="198627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C2FFC-1F63-02C6-CCBB-67AD32E4D91C}"/>
              </a:ext>
            </a:extLst>
          </p:cNvPr>
          <p:cNvSpPr txBox="1"/>
          <p:nvPr/>
        </p:nvSpPr>
        <p:spPr>
          <a:xfrm>
            <a:off x="260842" y="371849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연습은 생략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235290-61CC-09C1-AA31-B149A22BB67C}"/>
              </a:ext>
            </a:extLst>
          </p:cNvPr>
          <p:cNvCxnSpPr/>
          <p:nvPr/>
        </p:nvCxnSpPr>
        <p:spPr>
          <a:xfrm>
            <a:off x="4006543" y="3921882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5C676DE-C168-3206-DC17-CC1A8A8D5969}"/>
              </a:ext>
            </a:extLst>
          </p:cNvPr>
          <p:cNvCxnSpPr>
            <a:cxnSpLocks/>
            <a:stCxn id="93" idx="3"/>
            <a:endCxn id="22" idx="3"/>
          </p:cNvCxnSpPr>
          <p:nvPr/>
        </p:nvCxnSpPr>
        <p:spPr>
          <a:xfrm flipV="1">
            <a:off x="4642282" y="3197312"/>
            <a:ext cx="12700" cy="14971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5B17C5-C0F1-E90D-48C6-30850513ED75}"/>
              </a:ext>
            </a:extLst>
          </p:cNvPr>
          <p:cNvSpPr txBox="1"/>
          <p:nvPr/>
        </p:nvSpPr>
        <p:spPr>
          <a:xfrm>
            <a:off x="3690398" y="24953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일주일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29883B-EC09-13E7-C712-402ADC2A260C}"/>
              </a:ext>
            </a:extLst>
          </p:cNvPr>
          <p:cNvCxnSpPr>
            <a:cxnSpLocks/>
          </p:cNvCxnSpPr>
          <p:nvPr/>
        </p:nvCxnSpPr>
        <p:spPr>
          <a:xfrm>
            <a:off x="4009799" y="2219984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E11194-AB42-66B0-0226-71C3940D97DB}"/>
              </a:ext>
            </a:extLst>
          </p:cNvPr>
          <p:cNvCxnSpPr>
            <a:cxnSpLocks/>
          </p:cNvCxnSpPr>
          <p:nvPr/>
        </p:nvCxnSpPr>
        <p:spPr>
          <a:xfrm>
            <a:off x="4009799" y="5162689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5E1EFFB-31C7-E1A3-6F07-CDBD3012D562}"/>
              </a:ext>
            </a:extLst>
          </p:cNvPr>
          <p:cNvCxnSpPr>
            <a:cxnSpLocks/>
          </p:cNvCxnSpPr>
          <p:nvPr/>
        </p:nvCxnSpPr>
        <p:spPr>
          <a:xfrm flipH="1">
            <a:off x="1232054" y="5690353"/>
            <a:ext cx="173506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0749B7-2905-3631-1346-36923FC5F2A2}"/>
              </a:ext>
            </a:extLst>
          </p:cNvPr>
          <p:cNvSpPr txBox="1"/>
          <p:nvPr/>
        </p:nvSpPr>
        <p:spPr>
          <a:xfrm>
            <a:off x="260842" y="553736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rgbClr val="FF0000"/>
                </a:solidFill>
              </a:rPr>
              <a:t>매주 일요일</a:t>
            </a:r>
            <a:endParaRPr kumimoji="1" lang="en-US" altLang="ko-Kore-KR" sz="11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ore-KR" sz="1100" dirty="0">
                <a:solidFill>
                  <a:srgbClr val="FF0000"/>
                </a:solidFill>
              </a:rPr>
              <a:t>23:50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 분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9082FDE1-9A43-DC0E-F7A4-5B6B500E33FD}"/>
              </a:ext>
            </a:extLst>
          </p:cNvPr>
          <p:cNvSpPr/>
          <p:nvPr/>
        </p:nvSpPr>
        <p:spPr>
          <a:xfrm>
            <a:off x="8360404" y="350416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목표점수 달성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B3533D4-A820-027A-8D74-37C902AA170B}"/>
              </a:ext>
            </a:extLst>
          </p:cNvPr>
          <p:cNvCxnSpPr>
            <a:cxnSpLocks/>
            <a:stCxn id="101" idx="3"/>
            <a:endCxn id="48" idx="1"/>
          </p:cNvCxnSpPr>
          <p:nvPr/>
        </p:nvCxnSpPr>
        <p:spPr>
          <a:xfrm flipV="1">
            <a:off x="7314917" y="3810478"/>
            <a:ext cx="1045487" cy="183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8970A6-BD25-E587-08D9-2B23ECB1E70F}"/>
              </a:ext>
            </a:extLst>
          </p:cNvPr>
          <p:cNvSpPr txBox="1"/>
          <p:nvPr/>
        </p:nvSpPr>
        <p:spPr>
          <a:xfrm>
            <a:off x="8726677" y="293570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7EE43-1CAD-FA71-BFE6-4A2EC3C152CC}"/>
              </a:ext>
            </a:extLst>
          </p:cNvPr>
          <p:cNvSpPr txBox="1"/>
          <p:nvPr/>
        </p:nvSpPr>
        <p:spPr>
          <a:xfrm>
            <a:off x="8764093" y="429283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9A3C02-B840-FE13-7B82-A4444C9F9EBD}"/>
              </a:ext>
            </a:extLst>
          </p:cNvPr>
          <p:cNvSpPr/>
          <p:nvPr/>
        </p:nvSpPr>
        <p:spPr>
          <a:xfrm>
            <a:off x="8287375" y="2344232"/>
            <a:ext cx="1949457" cy="286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점수 초기화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D24453D-EF5D-A618-60D0-A5BDD1D2BFAB}"/>
              </a:ext>
            </a:extLst>
          </p:cNvPr>
          <p:cNvCxnSpPr>
            <a:cxnSpLocks/>
          </p:cNvCxnSpPr>
          <p:nvPr/>
        </p:nvCxnSpPr>
        <p:spPr>
          <a:xfrm flipH="1" flipV="1">
            <a:off x="9262103" y="2718850"/>
            <a:ext cx="1" cy="7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CBE838B-A89F-FADD-0E19-270B065341E1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16200000" flipV="1">
            <a:off x="6637939" y="-279934"/>
            <a:ext cx="308914" cy="4939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29190B-018B-D46A-C82F-6A489000C5A5}"/>
              </a:ext>
            </a:extLst>
          </p:cNvPr>
          <p:cNvSpPr/>
          <p:nvPr/>
        </p:nvSpPr>
        <p:spPr>
          <a:xfrm>
            <a:off x="8287374" y="4870828"/>
            <a:ext cx="194945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쿠폰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r>
              <a:rPr lang="ko-KR" altLang="en-US" sz="1100">
                <a:solidFill>
                  <a:schemeClr val="tx1"/>
                </a:solidFill>
              </a:rPr>
              <a:t>개 지급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057CEA-5104-7A85-08F8-CA93699EBC38}"/>
              </a:ext>
            </a:extLst>
          </p:cNvPr>
          <p:cNvCxnSpPr>
            <a:cxnSpLocks/>
          </p:cNvCxnSpPr>
          <p:nvPr/>
        </p:nvCxnSpPr>
        <p:spPr>
          <a:xfrm>
            <a:off x="9262104" y="4185032"/>
            <a:ext cx="0" cy="58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464C0ABB-9940-F203-9C35-6D5DBDC22404}"/>
              </a:ext>
            </a:extLst>
          </p:cNvPr>
          <p:cNvCxnSpPr>
            <a:stCxn id="63" idx="3"/>
            <a:endCxn id="56" idx="3"/>
          </p:cNvCxnSpPr>
          <p:nvPr/>
        </p:nvCxnSpPr>
        <p:spPr>
          <a:xfrm flipV="1">
            <a:off x="10236831" y="2487299"/>
            <a:ext cx="1" cy="25143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7D7D88-8ACE-C4AC-8431-98A9C2AFBAFC}"/>
              </a:ext>
            </a:extLst>
          </p:cNvPr>
          <p:cNvSpPr/>
          <p:nvPr/>
        </p:nvSpPr>
        <p:spPr>
          <a:xfrm>
            <a:off x="3370804" y="456369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횟수 추가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C35294B-E0B9-911B-359C-C8D3CBC76151}"/>
              </a:ext>
            </a:extLst>
          </p:cNvPr>
          <p:cNvSpPr/>
          <p:nvPr/>
        </p:nvSpPr>
        <p:spPr>
          <a:xfrm>
            <a:off x="5511517" y="534149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뼈다귀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ore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BB44A5C-8A98-31B8-0096-7B920B926F44}"/>
              </a:ext>
            </a:extLst>
          </p:cNvPr>
          <p:cNvCxnSpPr>
            <a:cxnSpLocks/>
          </p:cNvCxnSpPr>
          <p:nvPr/>
        </p:nvCxnSpPr>
        <p:spPr>
          <a:xfrm>
            <a:off x="5076868" y="5647813"/>
            <a:ext cx="33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E337A8-57A8-9690-778A-F605C90F5BA1}"/>
              </a:ext>
            </a:extLst>
          </p:cNvPr>
          <p:cNvSpPr txBox="1"/>
          <p:nvPr/>
        </p:nvSpPr>
        <p:spPr>
          <a:xfrm>
            <a:off x="5911902" y="497282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F11D596D-F817-0232-7978-D5682353E2C6}"/>
              </a:ext>
            </a:extLst>
          </p:cNvPr>
          <p:cNvSpPr/>
          <p:nvPr/>
        </p:nvSpPr>
        <p:spPr>
          <a:xfrm>
            <a:off x="5511517" y="425258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횟수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BF84619-D20A-67C1-7693-D83C48DEB11D}"/>
              </a:ext>
            </a:extLst>
          </p:cNvPr>
          <p:cNvCxnSpPr>
            <a:cxnSpLocks/>
            <a:stCxn id="101" idx="0"/>
            <a:endCxn id="120" idx="2"/>
          </p:cNvCxnSpPr>
          <p:nvPr/>
        </p:nvCxnSpPr>
        <p:spPr>
          <a:xfrm flipV="1">
            <a:off x="6413217" y="4865219"/>
            <a:ext cx="0" cy="4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DE8530-9DC6-1E21-C242-5FA3E1E368C0}"/>
              </a:ext>
            </a:extLst>
          </p:cNvPr>
          <p:cNvSpPr txBox="1"/>
          <p:nvPr/>
        </p:nvSpPr>
        <p:spPr>
          <a:xfrm>
            <a:off x="7485207" y="569896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15497A-85F8-4DD0-4E5D-9E868FAA6676}"/>
              </a:ext>
            </a:extLst>
          </p:cNvPr>
          <p:cNvSpPr/>
          <p:nvPr/>
        </p:nvSpPr>
        <p:spPr>
          <a:xfrm>
            <a:off x="5740965" y="358125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멸치로 상승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79CA229-42AB-CB03-AD21-44AD2941898E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6408014" y="3896486"/>
            <a:ext cx="5203" cy="3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D495BE-3F99-A856-265A-1A2FDA5F3103}"/>
              </a:ext>
            </a:extLst>
          </p:cNvPr>
          <p:cNvSpPr txBox="1"/>
          <p:nvPr/>
        </p:nvSpPr>
        <p:spPr>
          <a:xfrm>
            <a:off x="5911902" y="395084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13F58247-A458-688D-0016-4FF115F00696}"/>
              </a:ext>
            </a:extLst>
          </p:cNvPr>
          <p:cNvCxnSpPr>
            <a:cxnSpLocks/>
            <a:stCxn id="139" idx="0"/>
            <a:endCxn id="56" idx="1"/>
          </p:cNvCxnSpPr>
          <p:nvPr/>
        </p:nvCxnSpPr>
        <p:spPr>
          <a:xfrm rot="5400000" flipH="1" flipV="1">
            <a:off x="6785062" y="2078942"/>
            <a:ext cx="1093955" cy="191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FE70861-648B-EA91-4365-F86FF503F486}"/>
              </a:ext>
            </a:extLst>
          </p:cNvPr>
          <p:cNvSpPr txBox="1"/>
          <p:nvPr/>
        </p:nvSpPr>
        <p:spPr>
          <a:xfrm>
            <a:off x="7092911" y="40050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E559833F-3DB5-3FF0-2C80-A4EFD26D36EB}"/>
              </a:ext>
            </a:extLst>
          </p:cNvPr>
          <p:cNvCxnSpPr>
            <a:cxnSpLocks/>
            <a:stCxn id="120" idx="3"/>
            <a:endCxn id="56" idx="1"/>
          </p:cNvCxnSpPr>
          <p:nvPr/>
        </p:nvCxnSpPr>
        <p:spPr>
          <a:xfrm flipV="1">
            <a:off x="7314917" y="2487299"/>
            <a:ext cx="972458" cy="2071604"/>
          </a:xfrm>
          <a:prstGeom prst="bentConnector3">
            <a:avLst>
              <a:gd name="adj1" fmla="val 16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[R] 177">
            <a:extLst>
              <a:ext uri="{FF2B5EF4-FFF2-40B4-BE49-F238E27FC236}">
                <a16:creationId xmlns:a16="http://schemas.microsoft.com/office/drawing/2014/main" id="{49A3B6F5-A3E9-8641-709F-2F46295F968E}"/>
              </a:ext>
            </a:extLst>
          </p:cNvPr>
          <p:cNvCxnSpPr>
            <a:cxnSpLocks/>
          </p:cNvCxnSpPr>
          <p:nvPr/>
        </p:nvCxnSpPr>
        <p:spPr>
          <a:xfrm flipH="1">
            <a:off x="10163804" y="3810478"/>
            <a:ext cx="80899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57A5307-AEA6-C0B5-BC00-ACC863C7B4BE}"/>
              </a:ext>
            </a:extLst>
          </p:cNvPr>
          <p:cNvSpPr txBox="1"/>
          <p:nvPr/>
        </p:nvSpPr>
        <p:spPr>
          <a:xfrm>
            <a:off x="10992334" y="3497184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멸치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: </a:t>
            </a:r>
            <a:r>
              <a:rPr kumimoji="1" lang="en-US" altLang="ko-KR" sz="1100" dirty="0">
                <a:solidFill>
                  <a:srgbClr val="FF0000"/>
                </a:solidFill>
              </a:rPr>
              <a:t>120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 err="1">
                <a:solidFill>
                  <a:srgbClr val="FF0000"/>
                </a:solidFill>
              </a:rPr>
              <a:t>황새치</a:t>
            </a:r>
            <a:r>
              <a:rPr kumimoji="1" lang="ko-KR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</a:rPr>
              <a:t>:  150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고등어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180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210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사용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479775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쿠폰 사용 프로세스는 아래와 같다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E92A-E04D-31C6-EA98-D33654C10D40}"/>
              </a:ext>
            </a:extLst>
          </p:cNvPr>
          <p:cNvSpPr txBox="1"/>
          <p:nvPr/>
        </p:nvSpPr>
        <p:spPr>
          <a:xfrm>
            <a:off x="856825" y="2358218"/>
            <a:ext cx="107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index.html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3F82E-7551-6873-DF07-CBF89F8F9ACA}"/>
              </a:ext>
            </a:extLst>
          </p:cNvPr>
          <p:cNvSpPr/>
          <p:nvPr/>
        </p:nvSpPr>
        <p:spPr>
          <a:xfrm>
            <a:off x="816291" y="3290380"/>
            <a:ext cx="1271478" cy="47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사용하기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CACB63-73F2-A17B-1EE4-378C067971CF}"/>
              </a:ext>
            </a:extLst>
          </p:cNvPr>
          <p:cNvCxnSpPr>
            <a:cxnSpLocks/>
          </p:cNvCxnSpPr>
          <p:nvPr/>
        </p:nvCxnSpPr>
        <p:spPr>
          <a:xfrm>
            <a:off x="1438144" y="2913651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08EB8-FF18-5805-3130-1E5A1239B9E6}"/>
              </a:ext>
            </a:extLst>
          </p:cNvPr>
          <p:cNvCxnSpPr>
            <a:cxnSpLocks/>
          </p:cNvCxnSpPr>
          <p:nvPr/>
        </p:nvCxnSpPr>
        <p:spPr>
          <a:xfrm>
            <a:off x="1438144" y="3769286"/>
            <a:ext cx="0" cy="6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971BF63-DF67-6C44-7751-0610E0451EAB}"/>
              </a:ext>
            </a:extLst>
          </p:cNvPr>
          <p:cNvSpPr/>
          <p:nvPr/>
        </p:nvSpPr>
        <p:spPr>
          <a:xfrm>
            <a:off x="550330" y="453677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5849635-10F8-E50E-06C2-547DD1370E5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32669" y="4200261"/>
            <a:ext cx="675493" cy="630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C8776-AD79-C12C-DF26-A692BD6BC241}"/>
              </a:ext>
            </a:extLst>
          </p:cNvPr>
          <p:cNvSpPr txBox="1"/>
          <p:nvPr/>
        </p:nvSpPr>
        <p:spPr>
          <a:xfrm>
            <a:off x="2320639" y="439235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0F317-D7D0-3CB2-FD8A-C3608DF97F3F}"/>
              </a:ext>
            </a:extLst>
          </p:cNvPr>
          <p:cNvSpPr/>
          <p:nvPr/>
        </p:nvSpPr>
        <p:spPr>
          <a:xfrm>
            <a:off x="3008162" y="406945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6FB3945-CE6F-668C-EA5B-6EA8DAA01147}"/>
              </a:ext>
            </a:extLst>
          </p:cNvPr>
          <p:cNvCxnSpPr>
            <a:cxnSpLocks/>
            <a:stCxn id="32" idx="0"/>
            <a:endCxn id="7" idx="3"/>
          </p:cNvCxnSpPr>
          <p:nvPr/>
        </p:nvCxnSpPr>
        <p:spPr>
          <a:xfrm rot="16200000" flipV="1">
            <a:off x="2062139" y="2487693"/>
            <a:ext cx="1449628" cy="1713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9066B-59F8-09F8-E33D-29326F6311ED}"/>
              </a:ext>
            </a:extLst>
          </p:cNvPr>
          <p:cNvSpPr/>
          <p:nvPr/>
        </p:nvSpPr>
        <p:spPr>
          <a:xfrm>
            <a:off x="4737775" y="4417731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EE6799-837E-F4EC-DEAE-7C3EEBBEF598}"/>
              </a:ext>
            </a:extLst>
          </p:cNvPr>
          <p:cNvCxnSpPr>
            <a:cxnSpLocks/>
          </p:cNvCxnSpPr>
          <p:nvPr/>
        </p:nvCxnSpPr>
        <p:spPr>
          <a:xfrm>
            <a:off x="2353730" y="4829644"/>
            <a:ext cx="21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1CF952-AEBF-659D-3B80-7FE05269EE50}"/>
              </a:ext>
            </a:extLst>
          </p:cNvPr>
          <p:cNvSpPr txBox="1"/>
          <p:nvPr/>
        </p:nvSpPr>
        <p:spPr>
          <a:xfrm>
            <a:off x="3275380" y="4836107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A64C73D-5481-D4C9-E836-0361778BF0CC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2752808" y="1797025"/>
            <a:ext cx="1797903" cy="3443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90E5A0-0F92-DBA6-68C5-22812440BEDE}"/>
              </a:ext>
            </a:extLst>
          </p:cNvPr>
          <p:cNvSpPr txBox="1"/>
          <p:nvPr/>
        </p:nvSpPr>
        <p:spPr>
          <a:xfrm>
            <a:off x="2471963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자신에게 쿠폰을 사용 할 경우</a:t>
            </a:r>
            <a:endParaRPr lang="en-US" altLang="ko-KR" sz="1000" dirty="0"/>
          </a:p>
        </p:txBody>
      </p:sp>
      <p:sp>
        <p:nvSpPr>
          <p:cNvPr id="103" name="사각형: 둥근 모서리 206">
            <a:extLst>
              <a:ext uri="{FF2B5EF4-FFF2-40B4-BE49-F238E27FC236}">
                <a16:creationId xmlns:a16="http://schemas.microsoft.com/office/drawing/2014/main" id="{5DD46530-D610-0F26-1887-FCB1642924FB}"/>
              </a:ext>
            </a:extLst>
          </p:cNvPr>
          <p:cNvSpPr/>
          <p:nvPr/>
        </p:nvSpPr>
        <p:spPr>
          <a:xfrm>
            <a:off x="6227868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50A5E1-1264-A125-A416-323B9EA5B92A}"/>
              </a:ext>
            </a:extLst>
          </p:cNvPr>
          <p:cNvSpPr txBox="1"/>
          <p:nvPr/>
        </p:nvSpPr>
        <p:spPr>
          <a:xfrm>
            <a:off x="8075181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타인에게 쿠폰을 사용 할 경우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57CC3-C793-CF7D-89EE-E98E0124E502}"/>
              </a:ext>
            </a:extLst>
          </p:cNvPr>
          <p:cNvSpPr txBox="1"/>
          <p:nvPr/>
        </p:nvSpPr>
        <p:spPr>
          <a:xfrm>
            <a:off x="6602395" y="2399162"/>
            <a:ext cx="115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friend.html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3D42B-6E94-C013-E09C-9BE7D9B6133B}"/>
              </a:ext>
            </a:extLst>
          </p:cNvPr>
          <p:cNvSpPr txBox="1"/>
          <p:nvPr/>
        </p:nvSpPr>
        <p:spPr>
          <a:xfrm>
            <a:off x="7868589" y="2399162"/>
            <a:ext cx="10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(rank .html)</a:t>
            </a:r>
            <a:endParaRPr kumimoji="1"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E83526-5788-0F26-D15F-03A1998E1BDF}"/>
              </a:ext>
            </a:extLst>
          </p:cNvPr>
          <p:cNvSpPr/>
          <p:nvPr/>
        </p:nvSpPr>
        <p:spPr>
          <a:xfrm>
            <a:off x="665497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87843C-A2FC-6F79-0F5C-BF2EC10E5607}"/>
              </a:ext>
            </a:extLst>
          </p:cNvPr>
          <p:cNvSpPr/>
          <p:nvPr/>
        </p:nvSpPr>
        <p:spPr>
          <a:xfrm>
            <a:off x="789015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타인 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23EA2F-F36F-D379-DBB8-F4C6DBB515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72724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75177D-5C8C-CF39-6EEC-54DC2ECC5A57}"/>
              </a:ext>
            </a:extLst>
          </p:cNvPr>
          <p:cNvCxnSpPr>
            <a:cxnSpLocks/>
          </p:cNvCxnSpPr>
          <p:nvPr/>
        </p:nvCxnSpPr>
        <p:spPr>
          <a:xfrm>
            <a:off x="8401023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52EDEC7-80EC-2A0E-1B64-B5C076F81153}"/>
              </a:ext>
            </a:extLst>
          </p:cNvPr>
          <p:cNvSpPr/>
          <p:nvPr/>
        </p:nvSpPr>
        <p:spPr>
          <a:xfrm>
            <a:off x="7066700" y="4110400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User.html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0E00D12-E55B-DC71-B3C7-05EFB75B92EA}"/>
              </a:ext>
            </a:extLst>
          </p:cNvPr>
          <p:cNvCxnSpPr>
            <a:stCxn id="111" idx="2"/>
            <a:endCxn id="118" idx="0"/>
          </p:cNvCxnSpPr>
          <p:nvPr/>
        </p:nvCxnSpPr>
        <p:spPr>
          <a:xfrm rot="16200000" flipH="1">
            <a:off x="7245327" y="3587042"/>
            <a:ext cx="450754" cy="59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A4B98864-E922-327C-C1D8-F539367B2F0F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7862918" y="3565414"/>
            <a:ext cx="450754" cy="63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BEA8CB-8EC4-A5AE-90BB-AFDE7AA6CD2C}"/>
              </a:ext>
            </a:extLst>
          </p:cNvPr>
          <p:cNvSpPr/>
          <p:nvPr/>
        </p:nvSpPr>
        <p:spPr>
          <a:xfrm>
            <a:off x="7066700" y="4874675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공격하기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340E0-8077-3311-D85D-988E106AB59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>
            <a:off x="7768685" y="4458675"/>
            <a:ext cx="0" cy="4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F3503686-2C4D-528C-4743-BBB1FEC83E8D}"/>
              </a:ext>
            </a:extLst>
          </p:cNvPr>
          <p:cNvSpPr/>
          <p:nvPr/>
        </p:nvSpPr>
        <p:spPr>
          <a:xfrm>
            <a:off x="9088650" y="3672205"/>
            <a:ext cx="1503723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804A8DEB-5624-14DD-7037-AB1C2BB3DD65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8470670" y="3978521"/>
            <a:ext cx="617980" cy="1070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B386E48-318E-5AD6-4F76-902DA97453CB}"/>
              </a:ext>
            </a:extLst>
          </p:cNvPr>
          <p:cNvSpPr/>
          <p:nvPr/>
        </p:nvSpPr>
        <p:spPr>
          <a:xfrm>
            <a:off x="9204772" y="303022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F54E8B8-81E4-4D44-5866-F056446B36E5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flipH="1" flipV="1">
            <a:off x="9840511" y="3291836"/>
            <a:ext cx="1" cy="3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AB7734-55E4-8C79-3B45-47480F77151B}"/>
              </a:ext>
            </a:extLst>
          </p:cNvPr>
          <p:cNvSpPr txBox="1"/>
          <p:nvPr/>
        </p:nvSpPr>
        <p:spPr>
          <a:xfrm>
            <a:off x="9923094" y="3364428"/>
            <a:ext cx="3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No</a:t>
            </a:r>
            <a:endParaRPr kumimoji="1" lang="ko-Kore-KR" altLang="en-US" sz="1400" dirty="0"/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BFD16DE4-F95A-0C8C-E998-90D6054F6B1B}"/>
              </a:ext>
            </a:extLst>
          </p:cNvPr>
          <p:cNvCxnSpPr>
            <a:cxnSpLocks/>
            <a:stCxn id="145" idx="0"/>
            <a:endCxn id="109" idx="3"/>
          </p:cNvCxnSpPr>
          <p:nvPr/>
        </p:nvCxnSpPr>
        <p:spPr>
          <a:xfrm rot="16200000" flipV="1">
            <a:off x="9209138" y="2398853"/>
            <a:ext cx="369454" cy="893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332874F-0E31-28B6-15F0-08EDC45D2186}"/>
              </a:ext>
            </a:extLst>
          </p:cNvPr>
          <p:cNvSpPr/>
          <p:nvPr/>
        </p:nvSpPr>
        <p:spPr>
          <a:xfrm>
            <a:off x="4737775" y="476909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E5FC54-439D-EE15-1185-8D1654CFDBEC}"/>
              </a:ext>
            </a:extLst>
          </p:cNvPr>
          <p:cNvSpPr/>
          <p:nvPr/>
        </p:nvSpPr>
        <p:spPr>
          <a:xfrm>
            <a:off x="9210805" y="465092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0D44B1-27DC-188E-C8BE-11E19F1C89AF}"/>
              </a:ext>
            </a:extLst>
          </p:cNvPr>
          <p:cNvSpPr/>
          <p:nvPr/>
        </p:nvSpPr>
        <p:spPr>
          <a:xfrm>
            <a:off x="9210805" y="500228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5A2514A-4DD0-8043-B15F-335A0B8E1A9E}"/>
              </a:ext>
            </a:extLst>
          </p:cNvPr>
          <p:cNvCxnSpPr>
            <a:cxnSpLocks/>
          </p:cNvCxnSpPr>
          <p:nvPr/>
        </p:nvCxnSpPr>
        <p:spPr>
          <a:xfrm>
            <a:off x="9840511" y="4284837"/>
            <a:ext cx="0" cy="29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B3DA641-3B32-6EEC-C486-AC0C8CD1F382}"/>
              </a:ext>
            </a:extLst>
          </p:cNvPr>
          <p:cNvCxnSpPr>
            <a:cxnSpLocks/>
            <a:stCxn id="160" idx="3"/>
            <a:endCxn id="109" idx="3"/>
          </p:cNvCxnSpPr>
          <p:nvPr/>
        </p:nvCxnSpPr>
        <p:spPr>
          <a:xfrm flipH="1" flipV="1">
            <a:off x="8947219" y="2660772"/>
            <a:ext cx="1535064" cy="2472317"/>
          </a:xfrm>
          <a:prstGeom prst="bentConnector3">
            <a:avLst>
              <a:gd name="adj1" fmla="val -60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392E6D-62B5-2058-6DBA-E37EA96E9ABE}"/>
              </a:ext>
            </a:extLst>
          </p:cNvPr>
          <p:cNvSpPr txBox="1"/>
          <p:nvPr/>
        </p:nvSpPr>
        <p:spPr>
          <a:xfrm>
            <a:off x="9910302" y="425153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Yes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3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B69A-1B2A-4B51-6A9D-9820261541E5}"/>
              </a:ext>
            </a:extLst>
          </p:cNvPr>
          <p:cNvSpPr txBox="1"/>
          <p:nvPr/>
        </p:nvSpPr>
        <p:spPr>
          <a:xfrm>
            <a:off x="81697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17230"/>
              </p:ext>
            </p:extLst>
          </p:nvPr>
        </p:nvGraphicFramePr>
        <p:xfrm>
          <a:off x="8743476" y="384630"/>
          <a:ext cx="3255177" cy="629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닉네임과 프로틴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총 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타이틀 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매일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시에 갱신이 되며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갯수의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따라 반영이 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(LV </a:t>
                      </a:r>
                      <a:r>
                        <a:rPr lang="ko-KR" altLang="en-US" sz="800" b="0" dirty="0"/>
                        <a:t>기준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목표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일요일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 갱신을 진행 할 때까지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지속적으로 반영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갱신 이후 초기화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결과에 따라 쿠폰 발급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일주일 정산에서 목표 달성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training_setting.html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SSE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통한 실시간 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변경이 있을 경우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111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2DBC7C7-C5C0-9BAA-83F7-0FFF52AADE81}"/>
              </a:ext>
            </a:extLst>
          </p:cNvPr>
          <p:cNvGrpSpPr/>
          <p:nvPr/>
        </p:nvGrpSpPr>
        <p:grpSpPr>
          <a:xfrm>
            <a:off x="785127" y="1590906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8753890-2DC8-F8D0-9A47-3BC35CBE472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1EF52E-0AFB-83E7-9573-075762DD574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61C092-1A98-331A-EABD-490E743DBAE0}"/>
              </a:ext>
            </a:extLst>
          </p:cNvPr>
          <p:cNvGrpSpPr/>
          <p:nvPr/>
        </p:nvGrpSpPr>
        <p:grpSpPr>
          <a:xfrm>
            <a:off x="796782" y="1118504"/>
            <a:ext cx="242374" cy="230832"/>
            <a:chOff x="3428187" y="2856232"/>
            <a:chExt cx="242374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E7CFD44-F1BC-72C4-E8F4-367EEAAD1E0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823920-C5E9-AEC4-901A-2FDA3E230D6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6E7144-8E8C-E305-971C-A1EC327E7CE3}"/>
              </a:ext>
            </a:extLst>
          </p:cNvPr>
          <p:cNvGrpSpPr/>
          <p:nvPr/>
        </p:nvGrpSpPr>
        <p:grpSpPr>
          <a:xfrm>
            <a:off x="1649601" y="2309769"/>
            <a:ext cx="242374" cy="230832"/>
            <a:chOff x="3428187" y="2856232"/>
            <a:chExt cx="242374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8F96A9E-4BD1-C74A-782F-86FDE80322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29C94F-ECFA-5C30-5AFC-C4DAC4F41F9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4E174E-8DD1-0F6A-02ED-4E8F4E44B68F}"/>
              </a:ext>
            </a:extLst>
          </p:cNvPr>
          <p:cNvGrpSpPr/>
          <p:nvPr/>
        </p:nvGrpSpPr>
        <p:grpSpPr>
          <a:xfrm>
            <a:off x="3334813" y="980585"/>
            <a:ext cx="242374" cy="230832"/>
            <a:chOff x="3428187" y="2856232"/>
            <a:chExt cx="242374" cy="23083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C36FBC2-DC4F-024E-939E-8AF18EA1DF4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ED7CA2-9BD0-9CF6-3A4B-DE2087FEC4D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4FF3B3-1A22-E365-1E32-5BD599B6B6E9}"/>
              </a:ext>
            </a:extLst>
          </p:cNvPr>
          <p:cNvGrpSpPr/>
          <p:nvPr/>
        </p:nvGrpSpPr>
        <p:grpSpPr>
          <a:xfrm>
            <a:off x="882413" y="4313391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743D827-458F-4691-ABB6-040EA951F1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5AD2C2-56F2-3D7E-D42F-ABAFF7D989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01FCF95-6EA3-B60B-CB8A-AF86C043F461}"/>
              </a:ext>
            </a:extLst>
          </p:cNvPr>
          <p:cNvGrpSpPr/>
          <p:nvPr/>
        </p:nvGrpSpPr>
        <p:grpSpPr>
          <a:xfrm>
            <a:off x="3512637" y="4761256"/>
            <a:ext cx="242374" cy="230832"/>
            <a:chOff x="3428187" y="2856232"/>
            <a:chExt cx="242374" cy="23083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9F11CEB-4FCA-14FA-2949-B16D8FA111E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74B769-4560-8901-5964-35682601CE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C547E8-EFC5-8F3D-88D2-ADA2E2A9DBA1}"/>
              </a:ext>
            </a:extLst>
          </p:cNvPr>
          <p:cNvGrpSpPr/>
          <p:nvPr/>
        </p:nvGrpSpPr>
        <p:grpSpPr>
          <a:xfrm>
            <a:off x="1076426" y="5035808"/>
            <a:ext cx="242374" cy="230832"/>
            <a:chOff x="3428187" y="2856232"/>
            <a:chExt cx="242374" cy="23083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66D4ECB-A0BF-D00B-3B69-9A5FCE87C2F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C79D37-467B-1F6A-C2AE-EEB97AB8BC0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9790C27-52FF-EF8A-C402-33C859A892C0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36A0968-AAED-A964-4FF1-035CD1D3397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E7B907-8467-3046-9162-42DAC50F7C1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473D245-1252-09F4-8620-8FC9635CFED4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1EDFF0-545C-8B5B-078A-B05AE6D6C650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3223500-4FB7-679D-2908-65EE5AD7EAC0}"/>
              </a:ext>
            </a:extLst>
          </p:cNvPr>
          <p:cNvSpPr/>
          <p:nvPr/>
        </p:nvSpPr>
        <p:spPr>
          <a:xfrm flipV="1">
            <a:off x="4872449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EFBFF6-46BF-10B9-BA0F-21BD3639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02" y="2082403"/>
            <a:ext cx="1247502" cy="1608349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2C52AE0-0AF9-1302-832B-82D5310AB888}"/>
              </a:ext>
            </a:extLst>
          </p:cNvPr>
          <p:cNvSpPr/>
          <p:nvPr/>
        </p:nvSpPr>
        <p:spPr>
          <a:xfrm flipV="1">
            <a:off x="4872450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684956-946A-E2B4-63D3-0DCD1224FCA9}"/>
              </a:ext>
            </a:extLst>
          </p:cNvPr>
          <p:cNvSpPr txBox="1"/>
          <p:nvPr/>
        </p:nvSpPr>
        <p:spPr>
          <a:xfrm>
            <a:off x="4709299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8" name="그래픽 157" descr="단일 톱니바퀴 윤곽선">
            <a:extLst>
              <a:ext uri="{FF2B5EF4-FFF2-40B4-BE49-F238E27FC236}">
                <a16:creationId xmlns:a16="http://schemas.microsoft.com/office/drawing/2014/main" id="{8D2A53B5-B82D-1D83-D18E-4B73A871F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357" y="1129992"/>
            <a:ext cx="247650" cy="247650"/>
          </a:xfrm>
          <a:prstGeom prst="rect">
            <a:avLst/>
          </a:prstGeom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7625C1E-CE63-D2CF-E857-3FA9BC46A3C6}"/>
              </a:ext>
            </a:extLst>
          </p:cNvPr>
          <p:cNvGrpSpPr/>
          <p:nvPr/>
        </p:nvGrpSpPr>
        <p:grpSpPr>
          <a:xfrm>
            <a:off x="4872450" y="5044485"/>
            <a:ext cx="2243887" cy="247348"/>
            <a:chOff x="1193334" y="4859476"/>
            <a:chExt cx="3150690" cy="347306"/>
          </a:xfrm>
        </p:grpSpPr>
        <p:sp>
          <p:nvSpPr>
            <p:cNvPr id="160" name="사각형: 둥근 모서리 25">
              <a:extLst>
                <a:ext uri="{FF2B5EF4-FFF2-40B4-BE49-F238E27FC236}">
                  <a16:creationId xmlns:a16="http://schemas.microsoft.com/office/drawing/2014/main" id="{C39A320B-79D9-EC2C-1BD9-C1EB1B40A0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C8A4AA3-5D8E-BDAC-9759-123DB79B10D6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62" name="직선 연결선 42">
            <a:extLst>
              <a:ext uri="{FF2B5EF4-FFF2-40B4-BE49-F238E27FC236}">
                <a16:creationId xmlns:a16="http://schemas.microsoft.com/office/drawing/2014/main" id="{80CDE468-C1DA-93DF-B42D-1152EE23CAD8}"/>
              </a:ext>
            </a:extLst>
          </p:cNvPr>
          <p:cNvCxnSpPr/>
          <p:nvPr/>
        </p:nvCxnSpPr>
        <p:spPr>
          <a:xfrm>
            <a:off x="4318698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8190C54-C1E9-7240-2BC4-ED5D2364A5ED}"/>
              </a:ext>
            </a:extLst>
          </p:cNvPr>
          <p:cNvSpPr txBox="1"/>
          <p:nvPr/>
        </p:nvSpPr>
        <p:spPr>
          <a:xfrm>
            <a:off x="4701173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64" name="그래픽 163" descr="정보 단색으로 채워진">
            <a:extLst>
              <a:ext uri="{FF2B5EF4-FFF2-40B4-BE49-F238E27FC236}">
                <a16:creationId xmlns:a16="http://schemas.microsoft.com/office/drawing/2014/main" id="{89395F2C-0D6D-10DB-6303-1EC2BECBE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8943" y="2113696"/>
            <a:ext cx="191845" cy="191845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B3DA312E-88D0-781D-2492-6AD8FD5EB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192" y="5990483"/>
            <a:ext cx="406400" cy="406400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A0C07B09-D967-0AC0-BFFA-CFA89107B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907" y="6011121"/>
            <a:ext cx="342900" cy="342900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D42E97CB-AE5F-BD3A-5263-E199D3304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646" y="6036318"/>
            <a:ext cx="368300" cy="3683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5383E6E-51F5-ED2B-C7A0-EE773559BC61}"/>
              </a:ext>
            </a:extLst>
          </p:cNvPr>
          <p:cNvSpPr txBox="1"/>
          <p:nvPr/>
        </p:nvSpPr>
        <p:spPr>
          <a:xfrm>
            <a:off x="4778450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08EA4D6-AD0F-A59F-D99A-D478B6544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4863" y="4698697"/>
            <a:ext cx="165100" cy="165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420EE63-DAD7-3DD7-8C5C-B25741017B2A}"/>
              </a:ext>
            </a:extLst>
          </p:cNvPr>
          <p:cNvSpPr txBox="1"/>
          <p:nvPr/>
        </p:nvSpPr>
        <p:spPr>
          <a:xfrm>
            <a:off x="6833962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403556-1292-8E64-DD0C-6EF344E104E8}"/>
              </a:ext>
            </a:extLst>
          </p:cNvPr>
          <p:cNvSpPr txBox="1"/>
          <p:nvPr/>
        </p:nvSpPr>
        <p:spPr>
          <a:xfrm>
            <a:off x="6839248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CCCDC10-48A0-2C45-C6F3-0BF8DFED855C}"/>
              </a:ext>
            </a:extLst>
          </p:cNvPr>
          <p:cNvSpPr txBox="1"/>
          <p:nvPr/>
        </p:nvSpPr>
        <p:spPr>
          <a:xfrm>
            <a:off x="6165918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5B57F40-B8BE-324E-02D1-A95362FD4000}"/>
              </a:ext>
            </a:extLst>
          </p:cNvPr>
          <p:cNvSpPr/>
          <p:nvPr/>
        </p:nvSpPr>
        <p:spPr>
          <a:xfrm flipV="1">
            <a:off x="4340435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13D247F-484C-45CE-64C8-580E4AB7B6D9}"/>
              </a:ext>
            </a:extLst>
          </p:cNvPr>
          <p:cNvSpPr txBox="1"/>
          <p:nvPr/>
        </p:nvSpPr>
        <p:spPr>
          <a:xfrm>
            <a:off x="4701173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8B2923E-2340-7120-D6A8-40392D130234}"/>
              </a:ext>
            </a:extLst>
          </p:cNvPr>
          <p:cNvGrpSpPr/>
          <p:nvPr/>
        </p:nvGrpSpPr>
        <p:grpSpPr>
          <a:xfrm>
            <a:off x="4872450" y="5349285"/>
            <a:ext cx="2243887" cy="247348"/>
            <a:chOff x="1193334" y="4859476"/>
            <a:chExt cx="3150690" cy="347306"/>
          </a:xfrm>
        </p:grpSpPr>
        <p:sp>
          <p:nvSpPr>
            <p:cNvPr id="176" name="사각형: 둥근 모서리 25">
              <a:extLst>
                <a:ext uri="{FF2B5EF4-FFF2-40B4-BE49-F238E27FC236}">
                  <a16:creationId xmlns:a16="http://schemas.microsoft.com/office/drawing/2014/main" id="{58CD555E-EA25-D2FA-4EFB-9B9101B1D9D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53B08A-46D0-793F-5B2E-817F58D9292A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829EFC8-94CD-2BAE-05C4-D680EC95CC22}"/>
              </a:ext>
            </a:extLst>
          </p:cNvPr>
          <p:cNvGrpSpPr/>
          <p:nvPr/>
        </p:nvGrpSpPr>
        <p:grpSpPr>
          <a:xfrm>
            <a:off x="4326744" y="620054"/>
            <a:ext cx="242374" cy="230832"/>
            <a:chOff x="3428187" y="2856232"/>
            <a:chExt cx="242374" cy="23083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73FAE74-B004-C7AA-E692-A719D74F6E4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E67A78-29C9-5C0A-CCDD-F77CB025DDE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9326"/>
              </p:ext>
            </p:extLst>
          </p:nvPr>
        </p:nvGraphicFramePr>
        <p:xfrm>
          <a:off x="8743476" y="384630"/>
          <a:ext cx="3255177" cy="25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캐릭터 소개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풀 팝업으로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닫기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풀팝업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캐릭터를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이름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달성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주간 목표 점수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스토리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캐릭터의 스토리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CDE3C-B7D0-1B15-A2EB-4382A7952D4A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1014D-1BB9-A6B5-6BEA-FE42FF1990A0}"/>
              </a:ext>
            </a:extLst>
          </p:cNvPr>
          <p:cNvSpPr/>
          <p:nvPr/>
        </p:nvSpPr>
        <p:spPr>
          <a:xfrm>
            <a:off x="4520019" y="903387"/>
            <a:ext cx="2971060" cy="5312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9" name="그래픽 18" descr="닫기 윤곽선">
            <a:extLst>
              <a:ext uri="{FF2B5EF4-FFF2-40B4-BE49-F238E27FC236}">
                <a16:creationId xmlns:a16="http://schemas.microsoft.com/office/drawing/2014/main" id="{5A6BB44A-9C34-A191-A402-A500CF41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470" y="1124071"/>
            <a:ext cx="188910" cy="188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50E6C-95DF-361E-5C39-844BA67A46E5}"/>
              </a:ext>
            </a:extLst>
          </p:cNvPr>
          <p:cNvSpPr txBox="1"/>
          <p:nvPr/>
        </p:nvSpPr>
        <p:spPr>
          <a:xfrm>
            <a:off x="4934919" y="1464893"/>
            <a:ext cx="220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400" b="1" dirty="0"/>
              <a:t>캐릭터</a:t>
            </a:r>
            <a:r>
              <a:rPr lang="en-US" altLang="ko-Kore-KR" sz="1400" b="1" dirty="0"/>
              <a:t> </a:t>
            </a:r>
            <a:r>
              <a:rPr lang="ko-Kore-KR" altLang="en-US" sz="1400" b="1" dirty="0"/>
              <a:t>소개</a:t>
            </a:r>
            <a:endParaRPr lang="en-US" altLang="ko-KR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080B66-5B38-7DC5-F9C9-C8D62A1F6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417" y="2000741"/>
            <a:ext cx="2574452" cy="56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88C62A-7148-8807-F4FB-ECEC2B3F1263}"/>
              </a:ext>
            </a:extLst>
          </p:cNvPr>
          <p:cNvSpPr txBox="1"/>
          <p:nvPr/>
        </p:nvSpPr>
        <p:spPr>
          <a:xfrm>
            <a:off x="4796417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뼈다귀</a:t>
            </a:r>
            <a:endParaRPr lang="en-US" altLang="ko-KR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3AD6-974A-532A-A39F-74B2FDDE6DA2}"/>
              </a:ext>
            </a:extLst>
          </p:cNvPr>
          <p:cNvSpPr txBox="1"/>
          <p:nvPr/>
        </p:nvSpPr>
        <p:spPr>
          <a:xfrm>
            <a:off x="531198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멸치</a:t>
            </a:r>
            <a:endParaRPr lang="en-US" altLang="ko-KR" sz="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BF4D7-49EC-02FF-7583-53773E2990FA}"/>
              </a:ext>
            </a:extLst>
          </p:cNvPr>
          <p:cNvSpPr txBox="1"/>
          <p:nvPr/>
        </p:nvSpPr>
        <p:spPr>
          <a:xfrm>
            <a:off x="580809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황새치</a:t>
            </a:r>
            <a:endParaRPr lang="en-US" altLang="ko-KR" sz="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A2CCF-287B-324F-3FA8-A0C8B74A8B9A}"/>
              </a:ext>
            </a:extLst>
          </p:cNvPr>
          <p:cNvSpPr txBox="1"/>
          <p:nvPr/>
        </p:nvSpPr>
        <p:spPr>
          <a:xfrm>
            <a:off x="6313931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고등어</a:t>
            </a:r>
            <a:endParaRPr lang="en-US" altLang="ko-KR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D7364-5472-2FC0-C278-B9DA4C5F595A}"/>
              </a:ext>
            </a:extLst>
          </p:cNvPr>
          <p:cNvSpPr txBox="1"/>
          <p:nvPr/>
        </p:nvSpPr>
        <p:spPr>
          <a:xfrm>
            <a:off x="6800314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상어</a:t>
            </a:r>
            <a:endParaRPr lang="en-US" altLang="ko-KR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76139-3279-F0A5-7B03-9EEF696A1631}"/>
              </a:ext>
            </a:extLst>
          </p:cNvPr>
          <p:cNvSpPr txBox="1"/>
          <p:nvPr/>
        </p:nvSpPr>
        <p:spPr>
          <a:xfrm>
            <a:off x="4983451" y="4886814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00" b="1" dirty="0"/>
              <a:t>황새치</a:t>
            </a:r>
            <a:endParaRPr lang="en-US" altLang="ko-Kore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F4566-6D55-CE29-0708-5E018B75BBFD}"/>
              </a:ext>
            </a:extLst>
          </p:cNvPr>
          <p:cNvSpPr txBox="1"/>
          <p:nvPr/>
        </p:nvSpPr>
        <p:spPr>
          <a:xfrm>
            <a:off x="4676207" y="5228401"/>
            <a:ext cx="256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 </a:t>
            </a:r>
            <a:r>
              <a:rPr lang="ko-KR" altLang="en-US" sz="800" dirty="0" err="1"/>
              <a:t>엘레강스</a:t>
            </a:r>
            <a:r>
              <a:rPr lang="ko-KR" altLang="en-US" sz="800" dirty="0"/>
              <a:t> 해지게 된다면 나의 </a:t>
            </a:r>
            <a:r>
              <a:rPr lang="ko-KR" altLang="en-US" sz="800" dirty="0" err="1"/>
              <a:t>엘레강스를</a:t>
            </a:r>
            <a:r>
              <a:rPr lang="ko-KR" altLang="en-US" sz="800" dirty="0"/>
              <a:t> 이해할 수 있겠지</a:t>
            </a:r>
            <a:endParaRPr lang="en-US" altLang="ko-Kore-KR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F74282-134A-F425-013E-1B82213F1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3118" y="4724174"/>
            <a:ext cx="408861" cy="4088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A49986-5F28-09FE-333B-6479AB76153F}"/>
              </a:ext>
            </a:extLst>
          </p:cNvPr>
          <p:cNvSpPr txBox="1"/>
          <p:nvPr/>
        </p:nvSpPr>
        <p:spPr>
          <a:xfrm>
            <a:off x="4796417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500" dirty="0"/>
              <a:t>0</a:t>
            </a:r>
            <a:br>
              <a:rPr lang="en-US" altLang="ko-Kore-KR" sz="500" dirty="0"/>
            </a:br>
            <a:r>
              <a:rPr lang="ko-Kore-KR" altLang="en-US" sz="500" dirty="0"/>
              <a:t>프로틴</a:t>
            </a:r>
            <a:endParaRPr lang="en-US" altLang="ko-KR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B24FDE-8C8C-34C0-56EF-6993DDBDEB5E}"/>
              </a:ext>
            </a:extLst>
          </p:cNvPr>
          <p:cNvSpPr txBox="1"/>
          <p:nvPr/>
        </p:nvSpPr>
        <p:spPr>
          <a:xfrm>
            <a:off x="5295181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1~4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0CA6A-F28C-5B3C-59AE-BE98B1FCA4DF}"/>
              </a:ext>
            </a:extLst>
          </p:cNvPr>
          <p:cNvSpPr txBox="1"/>
          <p:nvPr/>
        </p:nvSpPr>
        <p:spPr>
          <a:xfrm>
            <a:off x="5814470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5~11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3CA7F6-6708-6C09-B2DD-6B583469F009}"/>
              </a:ext>
            </a:extLst>
          </p:cNvPr>
          <p:cNvSpPr txBox="1"/>
          <p:nvPr/>
        </p:nvSpPr>
        <p:spPr>
          <a:xfrm>
            <a:off x="6333759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12~21 </a:t>
            </a: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E1D28A-23B7-9BF0-8426-58B355A35089}"/>
              </a:ext>
            </a:extLst>
          </p:cNvPr>
          <p:cNvSpPr txBox="1"/>
          <p:nvPr/>
        </p:nvSpPr>
        <p:spPr>
          <a:xfrm>
            <a:off x="6753633" y="2834128"/>
            <a:ext cx="60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22 </a:t>
            </a:r>
          </a:p>
          <a:p>
            <a:pPr algn="ctr"/>
            <a:r>
              <a:rPr lang="ko-KR" altLang="en-US" sz="500" dirty="0" err="1"/>
              <a:t>프로틴</a:t>
            </a:r>
            <a:r>
              <a:rPr lang="ko-KR" altLang="en-US" sz="500" dirty="0"/>
              <a:t> 이상</a:t>
            </a:r>
            <a:endParaRPr lang="en-US" altLang="ko-KR" sz="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8432C-ED4D-6545-200C-6AAA042B74C9}"/>
              </a:ext>
            </a:extLst>
          </p:cNvPr>
          <p:cNvSpPr txBox="1"/>
          <p:nvPr/>
        </p:nvSpPr>
        <p:spPr>
          <a:xfrm>
            <a:off x="4724767" y="3071616"/>
            <a:ext cx="6558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일주일 </a:t>
            </a:r>
            <a:r>
              <a:rPr lang="en-US" altLang="ko-KR" sz="500" dirty="0"/>
              <a:t>3</a:t>
            </a:r>
            <a:r>
              <a:rPr lang="ko-KR" altLang="en-US" sz="500" dirty="0"/>
              <a:t>회 이상</a:t>
            </a:r>
            <a:endParaRPr lang="en-US" altLang="ko-KR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1EA945-7FE6-4B38-C4FC-A356BA983C12}"/>
              </a:ext>
            </a:extLst>
          </p:cNvPr>
          <p:cNvSpPr txBox="1"/>
          <p:nvPr/>
        </p:nvSpPr>
        <p:spPr>
          <a:xfrm>
            <a:off x="5295181" y="307384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7ED583-F154-066E-25D8-34D59B44CDCC}"/>
              </a:ext>
            </a:extLst>
          </p:cNvPr>
          <p:cNvSpPr txBox="1"/>
          <p:nvPr/>
        </p:nvSpPr>
        <p:spPr>
          <a:xfrm>
            <a:off x="5814470" y="3073710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140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E86EAE-0FA0-A0A7-EA9F-E20A8C6ABF5A}"/>
              </a:ext>
            </a:extLst>
          </p:cNvPr>
          <p:cNvSpPr txBox="1"/>
          <p:nvPr/>
        </p:nvSpPr>
        <p:spPr>
          <a:xfrm>
            <a:off x="6333759" y="3073711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180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C9780-3827-F360-5187-6BC92F157765}"/>
              </a:ext>
            </a:extLst>
          </p:cNvPr>
          <p:cNvSpPr txBox="1"/>
          <p:nvPr/>
        </p:nvSpPr>
        <p:spPr>
          <a:xfrm>
            <a:off x="6796603" y="307371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200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B82FFF-4FFC-42E2-D827-4C1F8A4C5119}"/>
              </a:ext>
            </a:extLst>
          </p:cNvPr>
          <p:cNvSpPr txBox="1"/>
          <p:nvPr/>
        </p:nvSpPr>
        <p:spPr>
          <a:xfrm>
            <a:off x="4868239" y="3685368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ore-KR" altLang="en-US" dirty="0"/>
              <a:t>멸치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8E29A-68AB-FBD6-2759-6038C92AE085}"/>
              </a:ext>
            </a:extLst>
          </p:cNvPr>
          <p:cNvSpPr txBox="1"/>
          <p:nvPr/>
        </p:nvSpPr>
        <p:spPr>
          <a:xfrm>
            <a:off x="4676207" y="4026955"/>
            <a:ext cx="25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</a:t>
            </a:r>
            <a:endParaRPr lang="en-US" altLang="ko-Kore-KR" sz="8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AA9863-AF7B-6365-5F6C-0AFE27F0B7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429" y="3613253"/>
            <a:ext cx="188936" cy="37787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2958089" y="132239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1896B3-F96F-61A5-E1E7-7BC562BE6492}"/>
              </a:ext>
            </a:extLst>
          </p:cNvPr>
          <p:cNvGrpSpPr/>
          <p:nvPr/>
        </p:nvGrpSpPr>
        <p:grpSpPr>
          <a:xfrm>
            <a:off x="2572112" y="1881451"/>
            <a:ext cx="242374" cy="230832"/>
            <a:chOff x="3428187" y="2856232"/>
            <a:chExt cx="242374" cy="2308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F48C719-54D5-0F6C-3DE4-E86E88B9BB5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2D8998-A433-F53F-2879-EB25AE5CE3A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2300F6-2A01-8E3B-5FC9-2688DD13C3C1}"/>
              </a:ext>
            </a:extLst>
          </p:cNvPr>
          <p:cNvGrpSpPr/>
          <p:nvPr/>
        </p:nvGrpSpPr>
        <p:grpSpPr>
          <a:xfrm>
            <a:off x="4433833" y="816474"/>
            <a:ext cx="242374" cy="230832"/>
            <a:chOff x="3428187" y="2856232"/>
            <a:chExt cx="242374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84444E-385D-1EF9-8449-EA603629974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332594-CD2D-C7F1-E736-02B09220DFC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76ADA73-266E-183F-25BC-D4AFC1F6135B}"/>
              </a:ext>
            </a:extLst>
          </p:cNvPr>
          <p:cNvGrpSpPr/>
          <p:nvPr/>
        </p:nvGrpSpPr>
        <p:grpSpPr>
          <a:xfrm>
            <a:off x="6848277" y="1034286"/>
            <a:ext cx="242374" cy="230832"/>
            <a:chOff x="3428187" y="2856232"/>
            <a:chExt cx="242374" cy="230832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160ABFA-9EFC-1B64-28BE-3078749CD3D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4200DB-E21E-B98D-BDB9-6ABAE09159C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4CD4F-EB09-39B9-F9E5-76066E441189}"/>
              </a:ext>
            </a:extLst>
          </p:cNvPr>
          <p:cNvGrpSpPr/>
          <p:nvPr/>
        </p:nvGrpSpPr>
        <p:grpSpPr>
          <a:xfrm>
            <a:off x="4616065" y="2069709"/>
            <a:ext cx="242374" cy="230832"/>
            <a:chOff x="3428187" y="2856232"/>
            <a:chExt cx="242374" cy="2308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330FCE7-FD40-4A92-973F-270639C69DB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041787-2E1C-A492-6539-635276BEF9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8161BF-DEF2-2B41-3263-2A77F42FB761}"/>
              </a:ext>
            </a:extLst>
          </p:cNvPr>
          <p:cNvGrpSpPr/>
          <p:nvPr/>
        </p:nvGrpSpPr>
        <p:grpSpPr>
          <a:xfrm>
            <a:off x="4616065" y="3360626"/>
            <a:ext cx="242374" cy="230832"/>
            <a:chOff x="3428187" y="2856232"/>
            <a:chExt cx="242374" cy="23083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3F99C7D-3989-ECF0-2C4D-11258489E92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E32E86-DFC4-F341-737B-EE51B413D0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2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2715"/>
              </p:ext>
            </p:extLst>
          </p:nvPr>
        </p:nvGraphicFramePr>
        <p:xfrm>
          <a:off x="8743476" y="384630"/>
          <a:ext cx="3255177" cy="28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3088298" y="471367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87F43-7E52-9FC5-055F-E17631E7B848}"/>
              </a:ext>
            </a:extLst>
          </p:cNvPr>
          <p:cNvSpPr/>
          <p:nvPr/>
        </p:nvSpPr>
        <p:spPr>
          <a:xfrm>
            <a:off x="5253842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F1B1A5-E49F-E551-A151-1D82B2D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60787" y="1627810"/>
            <a:ext cx="771869" cy="995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E62FD8-879B-ABC4-01C2-E383167A6D38}"/>
              </a:ext>
            </a:extLst>
          </p:cNvPr>
          <p:cNvSpPr txBox="1"/>
          <p:nvPr/>
        </p:nvSpPr>
        <p:spPr>
          <a:xfrm>
            <a:off x="5191607" y="1090090"/>
            <a:ext cx="2073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</a:t>
            </a:r>
            <a:r>
              <a:rPr lang="en-US" altLang="ko-KR" sz="900" dirty="0"/>
              <a:t> </a:t>
            </a:r>
            <a:r>
              <a:rPr lang="ko-KR" altLang="en-US" sz="900" dirty="0"/>
              <a:t>근육을 성장하는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DFE3D-BDF4-23A8-7FB0-9E362182829B}"/>
              </a:ext>
            </a:extLst>
          </p:cNvPr>
          <p:cNvSpPr/>
          <p:nvPr/>
        </p:nvSpPr>
        <p:spPr>
          <a:xfrm>
            <a:off x="5253842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DE9BD-C126-991A-D7C6-DBC48DF3EEC2}"/>
              </a:ext>
            </a:extLst>
          </p:cNvPr>
          <p:cNvSpPr txBox="1"/>
          <p:nvPr/>
        </p:nvSpPr>
        <p:spPr>
          <a:xfrm>
            <a:off x="5191607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383CA-3CF6-672E-B0A0-C34916721D0B}"/>
              </a:ext>
            </a:extLst>
          </p:cNvPr>
          <p:cNvSpPr txBox="1"/>
          <p:nvPr/>
        </p:nvSpPr>
        <p:spPr>
          <a:xfrm>
            <a:off x="5795025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4A6D39C-C2C3-D865-D144-90FF34C4063D}"/>
              </a:ext>
            </a:extLst>
          </p:cNvPr>
          <p:cNvGrpSpPr/>
          <p:nvPr/>
        </p:nvGrpSpPr>
        <p:grpSpPr>
          <a:xfrm>
            <a:off x="5577315" y="4689808"/>
            <a:ext cx="2007500" cy="247348"/>
            <a:chOff x="1193334" y="4859476"/>
            <a:chExt cx="3150690" cy="347306"/>
          </a:xfrm>
        </p:grpSpPr>
        <p:sp>
          <p:nvSpPr>
            <p:cNvPr id="62" name="사각형: 둥근 모서리 52">
              <a:extLst>
                <a:ext uri="{FF2B5EF4-FFF2-40B4-BE49-F238E27FC236}">
                  <a16:creationId xmlns:a16="http://schemas.microsoft.com/office/drawing/2014/main" id="{260F039A-4123-43B8-FF0A-5D4D74B3A7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6A3E19-8AA9-0288-4F14-E2C3FFE8E6BE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644C37-7311-1D21-62DA-199D6A55139C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906689A-65CC-1247-D5E7-14C7F498538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9CA0F2-648E-D47B-215F-61FFC755C82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DCF64-EFD1-782B-E985-F7100DB0D9BE}"/>
              </a:ext>
            </a:extLst>
          </p:cNvPr>
          <p:cNvGrpSpPr/>
          <p:nvPr/>
        </p:nvGrpSpPr>
        <p:grpSpPr>
          <a:xfrm>
            <a:off x="5065282" y="3625702"/>
            <a:ext cx="335348" cy="230832"/>
            <a:chOff x="3391308" y="2856232"/>
            <a:chExt cx="335348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39D1DCD-566C-A166-0602-8665B667CD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1CC9AC-4906-2375-E231-D05B3CCA08C3}"/>
                </a:ext>
              </a:extLst>
            </p:cNvPr>
            <p:cNvSpPr txBox="1"/>
            <p:nvPr/>
          </p:nvSpPr>
          <p:spPr>
            <a:xfrm>
              <a:off x="3391308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1105B1-FB3E-CF59-CE07-55D73FD5BD1D}"/>
              </a:ext>
            </a:extLst>
          </p:cNvPr>
          <p:cNvGrpSpPr/>
          <p:nvPr/>
        </p:nvGrpSpPr>
        <p:grpSpPr>
          <a:xfrm>
            <a:off x="5062418" y="1288580"/>
            <a:ext cx="335348" cy="230832"/>
            <a:chOff x="3388444" y="2856232"/>
            <a:chExt cx="335348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C022C31-A68E-CD53-53DE-F2D5C55CC9A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69FAA-8B6A-C59A-4D0D-8449F6019A38}"/>
                </a:ext>
              </a:extLst>
            </p:cNvPr>
            <p:cNvSpPr txBox="1"/>
            <p:nvPr/>
          </p:nvSpPr>
          <p:spPr>
            <a:xfrm>
              <a:off x="338844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72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8FBB72-C01D-1D48-1A49-D71FB277F89D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078AB405-C9FD-3AF7-1D12-18BD52A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67151CB-DA59-FC15-7BE9-6B86A47830C2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32" name="그래픽 131" descr="단일 톱니바퀴 윤곽선">
            <a:extLst>
              <a:ext uri="{FF2B5EF4-FFF2-40B4-BE49-F238E27FC236}">
                <a16:creationId xmlns:a16="http://schemas.microsoft.com/office/drawing/2014/main" id="{702CE146-3FCB-A055-C759-778AA61E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136" name="직선 연결선 42">
            <a:extLst>
              <a:ext uri="{FF2B5EF4-FFF2-40B4-BE49-F238E27FC236}">
                <a16:creationId xmlns:a16="http://schemas.microsoft.com/office/drawing/2014/main" id="{62F9061E-5FDE-9E60-4A89-EFC4642350A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1EB9D0C-D76D-C212-1B0D-C741AB7172E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38" name="그래픽 137" descr="정보 단색으로 채워진">
            <a:extLst>
              <a:ext uri="{FF2B5EF4-FFF2-40B4-BE49-F238E27FC236}">
                <a16:creationId xmlns:a16="http://schemas.microsoft.com/office/drawing/2014/main" id="{DB6C0965-8E95-3878-A793-64B33872D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D665575-29D1-AB71-764D-0C6C246B1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88C30B3-0AD2-EED4-9D4F-962B42147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F525E14-8B32-32FF-E100-5CC3AB49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D84BA3-C31D-9DAB-5CDF-F59DE4488575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824034-ED6B-6C73-8495-25BA9D3FA7EA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3068"/>
              </p:ext>
            </p:extLst>
          </p:nvPr>
        </p:nvGraphicFramePr>
        <p:xfrm>
          <a:off x="8743476" y="384630"/>
          <a:ext cx="3255177" cy="253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7593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AE51E61-95C6-FBF3-5B4F-A46D809F1021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6890A2-151A-1756-2F0E-83D2246C4167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0406FB-B41F-836D-FC93-377DABDD0D3B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58323F9-5308-FDE8-3A55-E27CA7E3B982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153" name="사각형: 둥근 모서리 25">
              <a:extLst>
                <a:ext uri="{FF2B5EF4-FFF2-40B4-BE49-F238E27FC236}">
                  <a16:creationId xmlns:a16="http://schemas.microsoft.com/office/drawing/2014/main" id="{C77A186A-0418-54B3-6357-61BFEADC3FAC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A115E2-1850-7B73-D405-A22878CFCF8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8370688-FC68-9E65-FE01-93979B979DE3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D76AC92F-1931-0559-F21C-73235E1EE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FFB9754-F6E5-963E-5F85-0143C9C380B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21CE5F-77C3-2DE4-1DEC-659C40F43912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5F5699D-AA83-9786-68F4-C389FC264244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64465A-187B-9B78-B6D3-CCEB6839ADC5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61" name="사각형: 둥근 모서리 25">
              <a:extLst>
                <a:ext uri="{FF2B5EF4-FFF2-40B4-BE49-F238E27FC236}">
                  <a16:creationId xmlns:a16="http://schemas.microsoft.com/office/drawing/2014/main" id="{2738B68D-F345-515B-FA2D-C7F0D418DFE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822A1D-B836-6DB8-388A-5F4DB7C307B2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55602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3C2BA5DE-98C3-34E1-E186-BADA19B75570}"/>
              </a:ext>
            </a:extLst>
          </p:cNvPr>
          <p:cNvGrpSpPr/>
          <p:nvPr/>
        </p:nvGrpSpPr>
        <p:grpSpPr>
          <a:xfrm>
            <a:off x="861751" y="1566043"/>
            <a:ext cx="242374" cy="230832"/>
            <a:chOff x="3428187" y="2856232"/>
            <a:chExt cx="242374" cy="23083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FC791C4-0C90-3CBF-5B5D-167AE26765F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F4AEE74-926D-F5CC-3DE0-91E3C7C150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5969"/>
              </p:ext>
            </p:extLst>
          </p:nvPr>
        </p:nvGraphicFramePr>
        <p:xfrm>
          <a:off x="8743476" y="384630"/>
          <a:ext cx="3255177" cy="43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기준으로 해당 되는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월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좌우 클릭 시 한달 기준으로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설명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빼앗긴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대한 정보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등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3-3)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에 대한 기본 정보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캘린더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날짜에 대한 캘린더 정보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3-2 )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사용자 선택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정보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뺏김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상세정보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 정보를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Default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내용이 비어있는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고정된 문구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“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기록된 내용이 아직 없어요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”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3D1F-7F23-999E-536B-592E2F071196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397C5-B3F9-1B41-89B7-00B3E27EAD20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FDB0E-70F6-01E0-2894-57A3C29D32CD}"/>
              </a:ext>
            </a:extLst>
          </p:cNvPr>
          <p:cNvGrpSpPr/>
          <p:nvPr/>
        </p:nvGrpSpPr>
        <p:grpSpPr>
          <a:xfrm>
            <a:off x="2015942" y="1222595"/>
            <a:ext cx="242374" cy="230832"/>
            <a:chOff x="3428187" y="2856232"/>
            <a:chExt cx="242374" cy="2308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971A5F9-985D-A236-AFC2-DA7F22F1CC8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34B905-740C-AC41-F945-9C2193EE7F6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AA3CAF-A622-6006-2476-5D82A593CC48}"/>
              </a:ext>
            </a:extLst>
          </p:cNvPr>
          <p:cNvGrpSpPr/>
          <p:nvPr/>
        </p:nvGrpSpPr>
        <p:grpSpPr>
          <a:xfrm>
            <a:off x="2516005" y="1551208"/>
            <a:ext cx="242374" cy="230832"/>
            <a:chOff x="3428187" y="2856232"/>
            <a:chExt cx="242374" cy="2308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A84B62-03CA-926B-6700-4169725F9DE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3DD327-1438-DF7A-180C-7E77DC200AD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74EC1DD-AF03-8565-A1C2-558D6558B034}"/>
              </a:ext>
            </a:extLst>
          </p:cNvPr>
          <p:cNvGrpSpPr/>
          <p:nvPr/>
        </p:nvGrpSpPr>
        <p:grpSpPr>
          <a:xfrm>
            <a:off x="4756839" y="2765359"/>
            <a:ext cx="335348" cy="230832"/>
            <a:chOff x="3385062" y="2856232"/>
            <a:chExt cx="335348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2172EBD-A19B-E749-04EA-7A9E516D1F0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910AE-1749-2243-86DF-21D06E0D1A15}"/>
                </a:ext>
              </a:extLst>
            </p:cNvPr>
            <p:cNvSpPr txBox="1"/>
            <p:nvPr/>
          </p:nvSpPr>
          <p:spPr>
            <a:xfrm>
              <a:off x="338506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CAD2E9-6C68-9CFE-6DE1-3276827FE1F7}"/>
              </a:ext>
            </a:extLst>
          </p:cNvPr>
          <p:cNvGrpSpPr/>
          <p:nvPr/>
        </p:nvGrpSpPr>
        <p:grpSpPr>
          <a:xfrm>
            <a:off x="743146" y="4843152"/>
            <a:ext cx="242374" cy="230832"/>
            <a:chOff x="3428187" y="2856232"/>
            <a:chExt cx="242374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C24E4D1-8B4C-95AB-78E9-1996E168DB5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812BC1-5430-521E-6C53-EF9B0E321F6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E57785-A931-5B19-FF0F-A1E1D906455C}"/>
              </a:ext>
            </a:extLst>
          </p:cNvPr>
          <p:cNvSpPr/>
          <p:nvPr/>
        </p:nvSpPr>
        <p:spPr>
          <a:xfrm>
            <a:off x="1048671" y="4837820"/>
            <a:ext cx="6353812" cy="137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1B52CE-624A-5F2C-CE50-EC578054EBFB}"/>
              </a:ext>
            </a:extLst>
          </p:cNvPr>
          <p:cNvGrpSpPr/>
          <p:nvPr/>
        </p:nvGrpSpPr>
        <p:grpSpPr>
          <a:xfrm>
            <a:off x="2772354" y="2779647"/>
            <a:ext cx="335348" cy="230832"/>
            <a:chOff x="3386539" y="2856232"/>
            <a:chExt cx="335348" cy="23083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F02C832-FA47-E873-07B3-57F2E2BEF8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6CF70-6ABD-D7A3-BD82-A994A20EC784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6737CD-9C19-BEC8-A9B3-7C2A5EE131CF}"/>
              </a:ext>
            </a:extLst>
          </p:cNvPr>
          <p:cNvSpPr/>
          <p:nvPr/>
        </p:nvSpPr>
        <p:spPr>
          <a:xfrm>
            <a:off x="698794" y="1838170"/>
            <a:ext cx="7012457" cy="2388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E48A88-6041-6860-84C6-94DF72E60A5B}"/>
              </a:ext>
            </a:extLst>
          </p:cNvPr>
          <p:cNvGrpSpPr/>
          <p:nvPr/>
        </p:nvGrpSpPr>
        <p:grpSpPr>
          <a:xfrm>
            <a:off x="570866" y="1779522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054311-9175-7ED5-B0A8-DA5B1B45127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A5A7F4-D1BC-CB9D-988E-E8B4EAB113D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DCE690-5838-FD7A-C279-A9BF9C61B27C}"/>
              </a:ext>
            </a:extLst>
          </p:cNvPr>
          <p:cNvSpPr/>
          <p:nvPr/>
        </p:nvSpPr>
        <p:spPr>
          <a:xfrm>
            <a:off x="1221986" y="3161700"/>
            <a:ext cx="747063" cy="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A5C3FCE-9D21-305D-245E-425328318938}"/>
              </a:ext>
            </a:extLst>
          </p:cNvPr>
          <p:cNvGrpSpPr/>
          <p:nvPr/>
        </p:nvGrpSpPr>
        <p:grpSpPr>
          <a:xfrm>
            <a:off x="909742" y="3104561"/>
            <a:ext cx="335348" cy="230832"/>
            <a:chOff x="3386539" y="2856232"/>
            <a:chExt cx="335348" cy="230832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F53A782-CCCD-9996-9EBA-A3A2729255F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8874CE-B414-D06C-A44B-E31728865323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운동선택 </a:t>
            </a:r>
            <a:r>
              <a:rPr lang="en-US" altLang="ko-KR" sz="1200" dirty="0"/>
              <a:t>&amp; </a:t>
            </a:r>
            <a:r>
              <a:rPr lang="ko-KR" altLang="en-US" sz="1200" dirty="0"/>
              <a:t>운동 목표 선택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1862"/>
              </p:ext>
            </p:extLst>
          </p:nvPr>
        </p:nvGraphicFramePr>
        <p:xfrm>
          <a:off x="8743476" y="384630"/>
          <a:ext cx="3255177" cy="24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해당 데이터 값을 가지고 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Training_goal.html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세트 선택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횟수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총 횟수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 시간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휴식 시간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연습하기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+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시 연습하기를 추가하여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시 연습하기 없이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운동선택</a:t>
            </a:r>
            <a:endParaRPr lang="en-US" altLang="ko-KR" sz="800" dirty="0"/>
          </a:p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-13252"/>
            <a:ext cx="150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Training_setting.html</a:t>
            </a:r>
            <a:endParaRPr lang="en-US" altLang="ko-KR" sz="800" dirty="0"/>
          </a:p>
          <a:p>
            <a:r>
              <a:rPr lang="en-US" altLang="ko-KR" sz="800" dirty="0" err="1"/>
              <a:t>Training_goal.html</a:t>
            </a:r>
            <a:endParaRPr lang="ko-KR" altLang="en-US" sz="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2502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295998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29647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283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4873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2722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072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167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437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5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8B1472-57D3-FE05-5DFF-9B83B1FB8CAA}"/>
              </a:ext>
            </a:extLst>
          </p:cNvPr>
          <p:cNvGrpSpPr/>
          <p:nvPr/>
        </p:nvGrpSpPr>
        <p:grpSpPr>
          <a:xfrm>
            <a:off x="1778725" y="2096721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EF6D77-7CEE-1966-4D5D-AD320D00CA2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B8F15-9EB5-907D-48DC-4F99DA1DE71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6AA71F-5131-67A6-4E7B-DD0C029F133B}"/>
              </a:ext>
            </a:extLst>
          </p:cNvPr>
          <p:cNvGrpSpPr/>
          <p:nvPr/>
        </p:nvGrpSpPr>
        <p:grpSpPr>
          <a:xfrm>
            <a:off x="5156626" y="1451262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1E427-A58A-BD97-8CCC-397B0D0C339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E8347-63E1-48E2-66AE-309A8C58F89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88F65-ABD6-6740-71E9-B1AC54C20EA2}"/>
              </a:ext>
            </a:extLst>
          </p:cNvPr>
          <p:cNvGrpSpPr/>
          <p:nvPr/>
        </p:nvGrpSpPr>
        <p:grpSpPr>
          <a:xfrm>
            <a:off x="4923356" y="2247327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A88EE-72CA-A083-841B-8604C796345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7B366-4EB3-42FE-7E17-A2C53F2F468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2585DC-3172-F6B0-326B-9DD24C80464B}"/>
              </a:ext>
            </a:extLst>
          </p:cNvPr>
          <p:cNvGrpSpPr/>
          <p:nvPr/>
        </p:nvGrpSpPr>
        <p:grpSpPr>
          <a:xfrm>
            <a:off x="5149266" y="3710367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7101E9-31CB-3AAF-AE9E-B8E931DEC75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58018-644E-20A3-DE4E-EDC6682625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A63EE5-898E-15AF-6DC5-4AF2E3FB41D2}"/>
              </a:ext>
            </a:extLst>
          </p:cNvPr>
          <p:cNvGrpSpPr/>
          <p:nvPr/>
        </p:nvGrpSpPr>
        <p:grpSpPr>
          <a:xfrm>
            <a:off x="5439722" y="5646743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24F243-000D-4B2C-0C26-4BA93926211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A9EED-302B-2DEF-15F2-B4947FCA491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6D1008-20F3-A4CB-EDDD-5CF590457FEC}"/>
              </a:ext>
            </a:extLst>
          </p:cNvPr>
          <p:cNvGrpSpPr/>
          <p:nvPr/>
        </p:nvGrpSpPr>
        <p:grpSpPr>
          <a:xfrm>
            <a:off x="6612306" y="5646743"/>
            <a:ext cx="242374" cy="230832"/>
            <a:chOff x="3428187" y="2856232"/>
            <a:chExt cx="242374" cy="2308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709EFB2-23A9-6CF8-00F3-49A71C4D144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F9D86-BE35-2667-FE40-7E3C2E351A0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A4E1CFC-5324-7980-446B-95A243EF1400}"/>
              </a:ext>
            </a:extLst>
          </p:cNvPr>
          <p:cNvSpPr txBox="1"/>
          <p:nvPr/>
        </p:nvSpPr>
        <p:spPr>
          <a:xfrm>
            <a:off x="1623987" y="390373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training_setting.html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95C6-652B-210B-B45A-BFE5C70014D0}"/>
              </a:ext>
            </a:extLst>
          </p:cNvPr>
          <p:cNvSpPr txBox="1"/>
          <p:nvPr/>
        </p:nvSpPr>
        <p:spPr>
          <a:xfrm>
            <a:off x="5333943" y="390373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training_goal.html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연습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58358"/>
              </p:ext>
            </p:extLst>
          </p:nvPr>
        </p:nvGraphicFramePr>
        <p:xfrm>
          <a:off x="8743476" y="384630"/>
          <a:ext cx="3255177" cy="5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하고 있는 운동 종류를 노출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아래의 문장을 추가 한다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 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측정 상태를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상황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운동 진행 상황을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회차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( 1~5)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정규 진행 중 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목표선택에서 선택한 값만큼 진행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)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 ~ N)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카메라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디바이스로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부터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받아온 카메라 화면을 통해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AI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분석을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힘든 경우 해당 구역에서 메세지를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경고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주변이 너무 어둡습니다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장소를 옮겨주세요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화면이 보이는 곳에서 운동을 진행해 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중단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측정을 중단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중간까지 데이터 값은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카메라에 인식되는 위치에 있을 때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완료되었을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운동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목표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연습 측정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D4CE2F-9967-0F56-DA9A-E658944E8F8D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53A493-0661-2DC9-4AEE-E0F3EBA70FC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FC792-76CE-76E9-797B-486A133CFA5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38306-8797-06F4-7746-8F30CA399C8D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AFACF1-39C1-8786-2221-D93C4CDED4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461AF4-F3BE-5CDD-0C15-3DAB303D88B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51D80-8D56-CB23-2983-9E93A041AFD9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60B575-B5D7-39AE-ED3A-6F8E323E9C9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BE532-356E-EC21-ACF4-02F8D399434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2DF5E4-8D4B-4FAF-5B46-5DD6BE9B71A5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84F2F9-BB1C-4176-2FC4-3B2B1CC0520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5B728-4BA8-6DD7-755F-BAEF9215E10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0FC3ED-F1A7-1EA0-7BF5-2DD94CEB1D6E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DB77D1-BBF5-320A-5667-3D9701C65FD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8E78A-F954-F52D-FA3D-C4C2687A990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9B0949-28B1-042F-12E3-159826533A08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56FBD0-E0C8-3BCE-3202-C18C1C70746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838F4-F108-8EBD-A7E7-44E9CBB8C95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정규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1345"/>
              </p:ext>
            </p:extLst>
          </p:nvPr>
        </p:nvGraphicFramePr>
        <p:xfrm>
          <a:off x="8743476" y="384630"/>
          <a:ext cx="3255177" cy="467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메인 텍스트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 하고 있는 운동 종류를 노출</a:t>
                      </a:r>
                      <a:b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</a:b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아래의 문장을 추가 한다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 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스쿼트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푸쉬업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 상태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측정 상태를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휴식중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진행 상황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운동 진행 상황을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회차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( 1~5)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정규 진행 중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목표선택에서 선택한 값만큼 진행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세트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(1 ~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N)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카메라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디바이스로 부터 받아온 카메라 화면을 통해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AI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분석을 진행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 메세지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힘든 경우 해당 구역에서 메세지를 전달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경고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주변이 너무 어둡습니다</a:t>
                      </a: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장소를 옮겨주세요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정상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화면이 보이는 곳에서 운동을 진행해 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중단 </a:t>
                      </a:r>
                      <a:r>
                        <a:rPr lang="en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btn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클릭 시 측정을 중단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중간까지 데이터 값은 삭제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정확히 카메라에 인식되는 위치에 있을 때 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완료되었을 경우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3990976" y="31366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연습 측정</a:t>
            </a:r>
            <a:r>
              <a:rPr lang="en-US" altLang="ko-KR" sz="800" dirty="0"/>
              <a:t>  &gt; </a:t>
            </a:r>
            <a:r>
              <a:rPr lang="ko-KR" altLang="en-US" sz="800" dirty="0"/>
              <a:t>정규 측정</a:t>
            </a:r>
            <a:r>
              <a:rPr lang="en-US" altLang="ko-KR" sz="800" dirty="0"/>
              <a:t> or</a:t>
            </a:r>
          </a:p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정규 측정</a:t>
            </a:r>
            <a:endParaRPr lang="en-US" altLang="ko-KR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703DAA-85AE-D152-BFC4-16DCC4097CD8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A7D939-835B-F1CB-62ED-65EDF675DAB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DA3E1E-9D40-E25B-F555-21EF375D858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BD4EE3-9D2A-5B76-4B85-4C4682EF34B1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9FB65E9-6DFA-5B4B-9FD7-817B96F7D58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CA60B-10E5-94F2-02AD-75161151E61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BD1BD0-2371-9C03-F550-5632433A4E1F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EF6639-F0F7-52C0-5343-9C52F5EF30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6C614E-B741-CB3F-71C1-21159092D2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09758B-1596-FCBD-549F-9399138E86D0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1D9EB8-1F0A-7D44-1927-AAABD9735B5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B6F3F7-67DF-CB1C-FA14-62C59DFDAAF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ED20BD-F962-67EF-44C4-DA59C5B6F540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91004A-1F7E-FEB3-CD0A-95783C8E35E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1A6E9-BFCD-F401-3D02-1BD5F941518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D23447-666E-AB22-A589-7FE085093992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F5371CE-63C4-378D-3142-1940F82828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B044C5-1D4F-B923-AE2F-2B2113AEA820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375A8-9BC6-6CBA-0419-BCCC9ECE085F}"/>
              </a:ext>
            </a:extLst>
          </p:cNvPr>
          <p:cNvSpPr txBox="1"/>
          <p:nvPr/>
        </p:nvSpPr>
        <p:spPr>
          <a:xfrm>
            <a:off x="364247" y="44073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환경구축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8986-2218-14CE-F7F5-3A6ECAF16B33}"/>
              </a:ext>
            </a:extLst>
          </p:cNvPr>
          <p:cNvSpPr txBox="1"/>
          <p:nvPr/>
        </p:nvSpPr>
        <p:spPr>
          <a:xfrm>
            <a:off x="493585" y="2520628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mysql</a:t>
            </a:r>
            <a:endParaRPr lang="en-US" altLang="ko-KR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9EB00-BE2A-9553-56D3-6E4BE798D435}"/>
              </a:ext>
            </a:extLst>
          </p:cNvPr>
          <p:cNvSpPr txBox="1"/>
          <p:nvPr/>
        </p:nvSpPr>
        <p:spPr>
          <a:xfrm>
            <a:off x="493585" y="2867469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mysql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870759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결과 확인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2054"/>
              </p:ext>
            </p:extLst>
          </p:nvPr>
        </p:nvGraphicFramePr>
        <p:xfrm>
          <a:off x="8743476" y="384630"/>
          <a:ext cx="3255177" cy="20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퍼센트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진행한 운동 결과치를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%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중분류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소분류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당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세트당 정확히 진행한 결과치를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총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달성 한 총 점수를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메인으로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메인</a:t>
            </a:r>
            <a:r>
              <a:rPr lang="en-US" altLang="ko-KR" sz="700" dirty="0"/>
              <a:t> 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연습 측정</a:t>
            </a:r>
            <a:r>
              <a:rPr lang="en-US" altLang="ko-KR" sz="700" dirty="0"/>
              <a:t>  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r>
              <a:rPr lang="en-US" altLang="ko-KR" sz="700" dirty="0"/>
              <a:t> or</a:t>
            </a:r>
          </a:p>
          <a:p>
            <a:r>
              <a:rPr lang="ko-KR" altLang="en-US" sz="700" dirty="0"/>
              <a:t>메인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endParaRPr lang="en-US" altLang="ko-K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67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result.html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2694044" y="2319368"/>
            <a:ext cx="8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837120" y="5285245"/>
            <a:ext cx="30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총 </a:t>
            </a:r>
            <a:r>
              <a:rPr lang="en-US" altLang="ko-KR" sz="1200" dirty="0"/>
              <a:t>75 </a:t>
            </a:r>
            <a:r>
              <a:rPr lang="ko-KR" altLang="en-US" sz="1200" dirty="0"/>
              <a:t>점 중 </a:t>
            </a:r>
            <a:r>
              <a:rPr lang="en-US" altLang="ko-KR" sz="1200" dirty="0"/>
              <a:t> </a:t>
            </a:r>
            <a:r>
              <a:rPr lang="en-US" altLang="ko-KR" sz="1600" b="1" dirty="0"/>
              <a:t>45</a:t>
            </a:r>
            <a:r>
              <a:rPr lang="ko-KR" altLang="en-US" sz="1600" b="1" dirty="0"/>
              <a:t>점 </a:t>
            </a:r>
            <a:r>
              <a:rPr lang="ko-KR" altLang="en-US" sz="1200" dirty="0"/>
              <a:t>달성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A6AA04-708E-C217-956B-1F8624627280}"/>
              </a:ext>
            </a:extLst>
          </p:cNvPr>
          <p:cNvGrpSpPr/>
          <p:nvPr/>
        </p:nvGrpSpPr>
        <p:grpSpPr>
          <a:xfrm>
            <a:off x="953365" y="1820576"/>
            <a:ext cx="1321090" cy="1321090"/>
            <a:chOff x="1743950" y="2100932"/>
            <a:chExt cx="1103073" cy="110307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95D825-1C92-D3FA-DB6B-FBA96B185A9E}"/>
                </a:ext>
              </a:extLst>
            </p:cNvPr>
            <p:cNvSpPr/>
            <p:nvPr/>
          </p:nvSpPr>
          <p:spPr>
            <a:xfrm>
              <a:off x="1743950" y="2100932"/>
              <a:ext cx="1103073" cy="11030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88248E-A725-2708-5F96-97F4BEBFB270}"/>
                </a:ext>
              </a:extLst>
            </p:cNvPr>
            <p:cNvSpPr/>
            <p:nvPr/>
          </p:nvSpPr>
          <p:spPr>
            <a:xfrm>
              <a:off x="1866275" y="2225542"/>
              <a:ext cx="852273" cy="85227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463E4-6573-5B70-9444-49442C3417C9}"/>
              </a:ext>
            </a:extLst>
          </p:cNvPr>
          <p:cNvSpPr txBox="1"/>
          <p:nvPr/>
        </p:nvSpPr>
        <p:spPr>
          <a:xfrm>
            <a:off x="1263105" y="2284257"/>
            <a:ext cx="67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80%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47952-BD9E-A9CD-3E45-478439BD99D1}"/>
              </a:ext>
            </a:extLst>
          </p:cNvPr>
          <p:cNvSpPr txBox="1"/>
          <p:nvPr/>
        </p:nvSpPr>
        <p:spPr>
          <a:xfrm>
            <a:off x="2694044" y="2106544"/>
            <a:ext cx="83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하체운동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649994-CED7-C058-166F-C0BB90027105}"/>
              </a:ext>
            </a:extLst>
          </p:cNvPr>
          <p:cNvGrpSpPr/>
          <p:nvPr/>
        </p:nvGrpSpPr>
        <p:grpSpPr>
          <a:xfrm>
            <a:off x="2455744" y="2178964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B99FF5F-F678-10E1-2D2B-3B2DED0E56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F5817A-2A39-C047-F236-56A8F5FC623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F043D0-A27B-B371-A079-244F2BB1B6CA}"/>
              </a:ext>
            </a:extLst>
          </p:cNvPr>
          <p:cNvGrpSpPr/>
          <p:nvPr/>
        </p:nvGrpSpPr>
        <p:grpSpPr>
          <a:xfrm>
            <a:off x="693205" y="2258477"/>
            <a:ext cx="242374" cy="230832"/>
            <a:chOff x="3428187" y="2856232"/>
            <a:chExt cx="242374" cy="2308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FD0385-7206-3412-4982-2DA624EC5C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424F25-6EC8-D3E7-A97E-F49CE69C2F7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8AE92D-34EF-5759-BA87-118FD985F12C}"/>
              </a:ext>
            </a:extLst>
          </p:cNvPr>
          <p:cNvGrpSpPr/>
          <p:nvPr/>
        </p:nvGrpSpPr>
        <p:grpSpPr>
          <a:xfrm>
            <a:off x="587188" y="3292146"/>
            <a:ext cx="242374" cy="230832"/>
            <a:chOff x="3428187" y="2856232"/>
            <a:chExt cx="242374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000D64-FB17-298B-E52E-063E0DA5E13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1A32A-B2CB-669B-06C4-E206FDDE914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74740-A745-55A7-91CC-16F8B5FCEE93}"/>
              </a:ext>
            </a:extLst>
          </p:cNvPr>
          <p:cNvGrpSpPr/>
          <p:nvPr/>
        </p:nvGrpSpPr>
        <p:grpSpPr>
          <a:xfrm>
            <a:off x="1227425" y="5333904"/>
            <a:ext cx="242374" cy="230832"/>
            <a:chOff x="3428187" y="2856232"/>
            <a:chExt cx="242374" cy="2308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09C95D-F1FC-98FE-0FB8-9C8C0BFDE5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95DAA6-4C7E-BCA6-A3A7-449C185F2A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56CFBF-2F16-48AD-93E9-C5FD52794028}"/>
              </a:ext>
            </a:extLst>
          </p:cNvPr>
          <p:cNvGrpSpPr/>
          <p:nvPr/>
        </p:nvGrpSpPr>
        <p:grpSpPr>
          <a:xfrm>
            <a:off x="710590" y="5757973"/>
            <a:ext cx="242374" cy="230832"/>
            <a:chOff x="3428187" y="2856232"/>
            <a:chExt cx="242374" cy="23083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A6A1C76-79C0-CA78-6935-F4A4D6B5B6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BE60A6-9D23-439E-97BF-8C9C1406E5E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58569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78459"/>
              </p:ext>
            </p:extLst>
          </p:nvPr>
        </p:nvGraphicFramePr>
        <p:xfrm>
          <a:off x="8743476" y="384630"/>
          <a:ext cx="3255177" cy="271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탭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내부 화면 변경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추가하기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Friend_add.html </a:t>
                      </a:r>
                      <a:r>
                        <a:rPr lang="ko-KR" altLang="en-US" sz="800" b="0" dirty="0"/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데이터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user_detail.html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전체목록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사용하는 모든 사용자를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순으로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4-1 )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사용자 데이터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user_detail.html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 순위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전체 목록 중 자신 위치가 있는 순위로 자동 스크롤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연결선 42">
            <a:extLst>
              <a:ext uri="{FF2B5EF4-FFF2-40B4-BE49-F238E27FC236}">
                <a16:creationId xmlns:a16="http://schemas.microsoft.com/office/drawing/2014/main" id="{12707D5D-4678-1964-533F-57048A51304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82337C-4633-F28D-39D9-C16B37BD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D2B24F-E0C5-DC8C-95F9-A743F96C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BA4023-C4B0-34C4-7D95-1C594CDE2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9300B62C-F8C1-C6E1-FA3E-91AAE3A9971B}"/>
              </a:ext>
            </a:extLst>
          </p:cNvPr>
          <p:cNvCxnSpPr/>
          <p:nvPr/>
        </p:nvCxnSpPr>
        <p:spPr>
          <a:xfrm>
            <a:off x="4196406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A780AAD-B934-FD86-E5B0-B57BAE2F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D0190A-9135-5FB7-7A1C-76CC59DA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152B7-7408-3EDC-B1F8-5022468D8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58FF875-0C2B-AF15-2076-2E56A44AF39D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84AA2-9780-A984-CAF4-7863EA8839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A5936F-4B85-D422-3E76-34E7F712DBB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34DB3E-D15E-95D1-83A7-84EA609FB7C6}"/>
              </a:ext>
            </a:extLst>
          </p:cNvPr>
          <p:cNvGrpSpPr/>
          <p:nvPr/>
        </p:nvGrpSpPr>
        <p:grpSpPr>
          <a:xfrm>
            <a:off x="768439" y="1692700"/>
            <a:ext cx="242374" cy="230832"/>
            <a:chOff x="3428187" y="2856232"/>
            <a:chExt cx="242374" cy="2308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B4EC72F-B193-1F8A-4C1D-BBF7148EAD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E91142-126C-892A-3F2F-DF6694BDF5A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75AD85-30B1-8771-595C-4B91740D79FD}"/>
              </a:ext>
            </a:extLst>
          </p:cNvPr>
          <p:cNvGrpSpPr/>
          <p:nvPr/>
        </p:nvGrpSpPr>
        <p:grpSpPr>
          <a:xfrm>
            <a:off x="1773385" y="1677996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654B77C-B7AF-5C5D-CE7E-0FBBA60C0D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D12FF4-BAB1-F598-A005-E2856DE68FD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92DA22-961B-F305-966C-A673E3258F01}"/>
              </a:ext>
            </a:extLst>
          </p:cNvPr>
          <p:cNvGrpSpPr/>
          <p:nvPr/>
        </p:nvGrpSpPr>
        <p:grpSpPr>
          <a:xfrm>
            <a:off x="6972329" y="1913976"/>
            <a:ext cx="335348" cy="230832"/>
            <a:chOff x="3389293" y="2856232"/>
            <a:chExt cx="335348" cy="23083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489A45E-02A5-446D-6CEE-74F6575F7C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BB624C-2833-C5B1-7557-B9AF4BFC7F4D}"/>
                </a:ext>
              </a:extLst>
            </p:cNvPr>
            <p:cNvSpPr txBox="1"/>
            <p:nvPr/>
          </p:nvSpPr>
          <p:spPr>
            <a:xfrm>
              <a:off x="3389293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920B24-BD2C-20EC-C713-5F978FBB4100}"/>
              </a:ext>
            </a:extLst>
          </p:cNvPr>
          <p:cNvGrpSpPr/>
          <p:nvPr/>
        </p:nvGrpSpPr>
        <p:grpSpPr>
          <a:xfrm>
            <a:off x="7067342" y="5014268"/>
            <a:ext cx="242374" cy="230832"/>
            <a:chOff x="3428187" y="2856232"/>
            <a:chExt cx="242374" cy="23083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C33C813-F06D-F248-2704-79AEEEACD1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A8959E-031F-F32D-8EBE-70D20FE3D5A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EBED74-0364-A01C-3FA8-F835C5F1BC2E}"/>
              </a:ext>
            </a:extLst>
          </p:cNvPr>
          <p:cNvSpPr/>
          <p:nvPr/>
        </p:nvSpPr>
        <p:spPr>
          <a:xfrm>
            <a:off x="858539" y="1223183"/>
            <a:ext cx="6522309" cy="40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E62BA5-5D34-E240-7120-49497EC785FF}"/>
              </a:ext>
            </a:extLst>
          </p:cNvPr>
          <p:cNvSpPr/>
          <p:nvPr/>
        </p:nvSpPr>
        <p:spPr>
          <a:xfrm>
            <a:off x="4353849" y="1788564"/>
            <a:ext cx="3024875" cy="297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B4551E-FE3E-85EF-EED3-940225CE68A9}"/>
              </a:ext>
            </a:extLst>
          </p:cNvPr>
          <p:cNvGrpSpPr/>
          <p:nvPr/>
        </p:nvGrpSpPr>
        <p:grpSpPr>
          <a:xfrm>
            <a:off x="4235129" y="1680896"/>
            <a:ext cx="242374" cy="230832"/>
            <a:chOff x="3428187" y="2856232"/>
            <a:chExt cx="242374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41448C7-29B8-EB4D-D382-E5929E5128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DCE086-8987-F004-486C-0CE136627AC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1F56F1-3FC7-D8C4-B496-2FF4F0BC2ED4}"/>
              </a:ext>
            </a:extLst>
          </p:cNvPr>
          <p:cNvSpPr txBox="1"/>
          <p:nvPr/>
        </p:nvSpPr>
        <p:spPr>
          <a:xfrm>
            <a:off x="418585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D67052-2740-6BED-A888-D19488DE194D}"/>
              </a:ext>
            </a:extLst>
          </p:cNvPr>
          <p:cNvSpPr txBox="1"/>
          <p:nvPr/>
        </p:nvSpPr>
        <p:spPr>
          <a:xfrm>
            <a:off x="9798823" y="31366"/>
            <a:ext cx="69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list.html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7" name="직선 연결선 42">
            <a:extLst>
              <a:ext uri="{FF2B5EF4-FFF2-40B4-BE49-F238E27FC236}">
                <a16:creationId xmlns:a16="http://schemas.microsoft.com/office/drawing/2014/main" id="{6E61A601-B3F7-C931-8E9C-5AF09E30C39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C67C0E2-C325-3A74-A813-45447C3E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2FA512-D005-D62B-27C4-92435746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B69483-2439-7FE5-9ED4-5F970F4A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8670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정확하게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“ 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4"/>
            <a:ext cx="3351392" cy="58053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B47068-FD5F-CB7D-3EEA-F20792FD4941}"/>
              </a:ext>
            </a:extLst>
          </p:cNvPr>
          <p:cNvGrpSpPr/>
          <p:nvPr/>
        </p:nvGrpSpPr>
        <p:grpSpPr>
          <a:xfrm>
            <a:off x="4559412" y="2313959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E43A33-F85D-D091-9A02-5CCB1DCB13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BE8DC5-AA6C-6295-8AA5-FE0738954BE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F220F9B-909D-37CD-078D-DD9EC3449EF2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B0D82-000A-143D-AF8F-4D7A7D81D078}"/>
              </a:ext>
            </a:extLst>
          </p:cNvPr>
          <p:cNvSpPr txBox="1"/>
          <p:nvPr/>
        </p:nvSpPr>
        <p:spPr>
          <a:xfrm>
            <a:off x="9798823" y="3136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7086"/>
              </p:ext>
            </p:extLst>
          </p:nvPr>
        </p:nvGraphicFramePr>
        <p:xfrm>
          <a:off x="8743476" y="384630"/>
          <a:ext cx="3255177" cy="51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입력 필드 값에 따라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통해 사용자를 찾았을 경우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정상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1-a)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선택 시 친구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1-b)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선택 시 팝업 종료 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list.html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값이 잘못 되었을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한글로 값이 입력 되었을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입력해주세요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존재하지 않는 사용자일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값은 정상적으로 입력되었지만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데이터베이스에 없는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가입되어 있지 않는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입니다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FCDD59-87B3-2B55-F7F4-3BD2BB6AACFB}"/>
              </a:ext>
            </a:extLst>
          </p:cNvPr>
          <p:cNvGrpSpPr/>
          <p:nvPr/>
        </p:nvGrpSpPr>
        <p:grpSpPr>
          <a:xfrm>
            <a:off x="1058825" y="5894319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EC590-F6E2-E368-4271-CBD400B91DA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C9F79F-56F0-ED82-8275-D30E995A201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FDE759-1BA1-C8C2-3B3B-F133F660D429}"/>
              </a:ext>
            </a:extLst>
          </p:cNvPr>
          <p:cNvGrpSpPr/>
          <p:nvPr/>
        </p:nvGrpSpPr>
        <p:grpSpPr>
          <a:xfrm>
            <a:off x="4436630" y="526349"/>
            <a:ext cx="335348" cy="230832"/>
            <a:chOff x="3386192" y="2856232"/>
            <a:chExt cx="335348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944DB5-FB04-6E11-EE02-373981F86A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947C02-5B39-9A50-62B8-507476E576A5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778E92-CEC9-0A00-8E44-271B0AA283D9}"/>
              </a:ext>
            </a:extLst>
          </p:cNvPr>
          <p:cNvGrpSpPr/>
          <p:nvPr/>
        </p:nvGrpSpPr>
        <p:grpSpPr>
          <a:xfrm>
            <a:off x="4436630" y="2776195"/>
            <a:ext cx="335348" cy="230832"/>
            <a:chOff x="3386192" y="2856232"/>
            <a:chExt cx="335348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26071B5-D41B-BF25-A94D-F9E93E774C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73D6F2-1C80-6C09-157C-05439695443D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AF9D1B-605F-A598-3170-CF0A6DB06FEC}"/>
              </a:ext>
            </a:extLst>
          </p:cNvPr>
          <p:cNvGrpSpPr/>
          <p:nvPr/>
        </p:nvGrpSpPr>
        <p:grpSpPr>
          <a:xfrm>
            <a:off x="4436630" y="4769603"/>
            <a:ext cx="335348" cy="230832"/>
            <a:chOff x="3386192" y="2856232"/>
            <a:chExt cx="335348" cy="2308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2858659-E82A-47EE-21F3-AC3938EBF11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8736E4-E3DF-06FA-F9D4-5ED7A2994726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40AE5E1-FB75-BE83-52F4-1F80BDF4F1B1}"/>
              </a:ext>
            </a:extLst>
          </p:cNvPr>
          <p:cNvGrpSpPr/>
          <p:nvPr/>
        </p:nvGrpSpPr>
        <p:grpSpPr>
          <a:xfrm>
            <a:off x="4805947" y="1718769"/>
            <a:ext cx="332142" cy="230832"/>
            <a:chOff x="3382550" y="2856232"/>
            <a:chExt cx="332142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426E273-7249-8436-22D4-1279250854A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08185-54B6-23A8-3CE6-93EA015EE217}"/>
                </a:ext>
              </a:extLst>
            </p:cNvPr>
            <p:cNvSpPr txBox="1"/>
            <p:nvPr/>
          </p:nvSpPr>
          <p:spPr>
            <a:xfrm>
              <a:off x="3382550" y="285623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8225F9-9630-C701-A79C-53F861EA111B}"/>
              </a:ext>
            </a:extLst>
          </p:cNvPr>
          <p:cNvGrpSpPr/>
          <p:nvPr/>
        </p:nvGrpSpPr>
        <p:grpSpPr>
          <a:xfrm>
            <a:off x="5955133" y="1789033"/>
            <a:ext cx="338554" cy="230832"/>
            <a:chOff x="3386192" y="2856232"/>
            <a:chExt cx="33855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DA58DA6-F9CA-3285-ED01-9E6107D2A5A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ED862A-17AB-70D0-E702-7E6E74235FD2}"/>
                </a:ext>
              </a:extLst>
            </p:cNvPr>
            <p:cNvSpPr txBox="1"/>
            <p:nvPr/>
          </p:nvSpPr>
          <p:spPr>
            <a:xfrm>
              <a:off x="3386192" y="2856232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1-b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595725D-D00A-329C-F39B-050079BADC99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9473CE-4324-AF24-1138-D4057C9773C2}"/>
              </a:ext>
            </a:extLst>
          </p:cNvPr>
          <p:cNvSpPr txBox="1"/>
          <p:nvPr/>
        </p:nvSpPr>
        <p:spPr>
          <a:xfrm>
            <a:off x="9798823" y="3136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0244"/>
              </p:ext>
            </p:extLst>
          </p:nvPr>
        </p:nvGraphicFramePr>
        <p:xfrm>
          <a:off x="8743476" y="384630"/>
          <a:ext cx="3255177" cy="48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값에 따라 다르게 아이콘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체크 아이콘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플러스 아이콘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유저 상태 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가져온 데이터 값을 바탕으로 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9EBBC40-85E2-DD78-3EE1-70AD06D89DA5}"/>
              </a:ext>
            </a:extLst>
          </p:cNvPr>
          <p:cNvGrpSpPr/>
          <p:nvPr/>
        </p:nvGrpSpPr>
        <p:grpSpPr>
          <a:xfrm>
            <a:off x="3443287" y="722697"/>
            <a:ext cx="242374" cy="230832"/>
            <a:chOff x="3428187" y="2856232"/>
            <a:chExt cx="242374" cy="23083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1157E3-A667-F15E-646F-64D81AD206E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726E90-FD7E-389B-F1D7-67EA82B5589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D89071-590A-904D-BC91-A94297097BB5}"/>
              </a:ext>
            </a:extLst>
          </p:cNvPr>
          <p:cNvGrpSpPr/>
          <p:nvPr/>
        </p:nvGrpSpPr>
        <p:grpSpPr>
          <a:xfrm>
            <a:off x="6990948" y="722697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15ED35-662E-9C52-3954-57B1B44B03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CEA64-ABCD-DE1F-4A7E-B887B23822C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E819F9-2426-045A-0C52-B993868819AE}"/>
              </a:ext>
            </a:extLst>
          </p:cNvPr>
          <p:cNvGrpSpPr/>
          <p:nvPr/>
        </p:nvGrpSpPr>
        <p:grpSpPr>
          <a:xfrm>
            <a:off x="1072146" y="5108621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B31FFDF-7340-D530-BF3D-F4DD8429170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4D17A8-2B12-4ED5-8851-9AE6E83DE9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D1D20B-8F67-AF48-BAB1-E2F386F3E984}"/>
              </a:ext>
            </a:extLst>
          </p:cNvPr>
          <p:cNvSpPr/>
          <p:nvPr/>
        </p:nvSpPr>
        <p:spPr>
          <a:xfrm>
            <a:off x="1405977" y="2069210"/>
            <a:ext cx="5397881" cy="291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9BD7F-0011-161C-B60C-633B32355216}"/>
              </a:ext>
            </a:extLst>
          </p:cNvPr>
          <p:cNvGrpSpPr/>
          <p:nvPr/>
        </p:nvGrpSpPr>
        <p:grpSpPr>
          <a:xfrm>
            <a:off x="1307280" y="1953795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FBACD1-B46B-E3A7-6FEE-3471240596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8141EA-9001-D706-726E-FBE953C862F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2BC0371-0A7E-0E98-9D29-7EFE2E0B37C9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FD3CE-0DFD-BB48-42A3-187EF58DBE5C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B55A7-8501-0869-98AF-148F1BFF7584}"/>
              </a:ext>
            </a:extLst>
          </p:cNvPr>
          <p:cNvSpPr txBox="1"/>
          <p:nvPr/>
        </p:nvSpPr>
        <p:spPr>
          <a:xfrm>
            <a:off x="9798823" y="31366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90504"/>
              </p:ext>
            </p:extLst>
          </p:nvPr>
        </p:nvGraphicFramePr>
        <p:xfrm>
          <a:off x="8743476" y="384630"/>
          <a:ext cx="3255177" cy="32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8FEF82-590D-5BD8-260A-73B02A280A02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9CA65-98BF-DFC7-CC1C-4854897A923C}"/>
              </a:ext>
            </a:extLst>
          </p:cNvPr>
          <p:cNvSpPr txBox="1"/>
          <p:nvPr/>
        </p:nvSpPr>
        <p:spPr>
          <a:xfrm>
            <a:off x="9798823" y="31366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553822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27753"/>
              </p:ext>
            </p:extLst>
          </p:nvPr>
        </p:nvGraphicFramePr>
        <p:xfrm>
          <a:off x="8743476" y="384630"/>
          <a:ext cx="3255177" cy="286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한달이 지난 데이터는 삭제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근육을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빼앗겼을때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해당 알림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운동을 진행한지 오래 되었을 경우 해당 알림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654725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739699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1617293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2092032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213534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314437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39941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277005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751744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875863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976766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3061740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939334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414073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4942869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5128746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5006340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5481079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D58F223A-8807-7A1F-E216-31F7D6DC6A4B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B731E5C-DD5D-859D-4AA5-672309ADE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165FB3-FC1E-6431-1274-13565350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980EA2-A67B-952E-E4D0-71FAA8DA9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46" name="직선 연결선 42">
            <a:extLst>
              <a:ext uri="{FF2B5EF4-FFF2-40B4-BE49-F238E27FC236}">
                <a16:creationId xmlns:a16="http://schemas.microsoft.com/office/drawing/2014/main" id="{3AB0A74A-6222-B1FD-84C6-8F9D51B83038}"/>
              </a:ext>
            </a:extLst>
          </p:cNvPr>
          <p:cNvCxnSpPr/>
          <p:nvPr/>
        </p:nvCxnSpPr>
        <p:spPr>
          <a:xfrm>
            <a:off x="4271842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2B3D2C7A-B3A1-3C94-0598-B9FF652B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768206-71A9-B413-886F-845527B9C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D7DB80C-FC27-8E20-AD47-48254796B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B16E5-376C-0D30-F164-38F1FF9D69ED}"/>
              </a:ext>
            </a:extLst>
          </p:cNvPr>
          <p:cNvSpPr txBox="1"/>
          <p:nvPr/>
        </p:nvSpPr>
        <p:spPr>
          <a:xfrm>
            <a:off x="418585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FF572-618F-D365-C79E-9CB318065152}"/>
              </a:ext>
            </a:extLst>
          </p:cNvPr>
          <p:cNvSpPr txBox="1"/>
          <p:nvPr/>
        </p:nvSpPr>
        <p:spPr>
          <a:xfrm>
            <a:off x="9798823" y="31366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Notice.html</a:t>
            </a:r>
            <a:endParaRPr lang="ko-KR" altLang="en-US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5E2781-8DFA-167D-F80F-A3BC247950BB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69D4F94-AB77-B791-D2F7-BB790C074D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71017-899E-5B48-9422-40BF47CEEB1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ECD4B1-693E-0C5E-8DA9-A93A232006C5}"/>
              </a:ext>
            </a:extLst>
          </p:cNvPr>
          <p:cNvSpPr/>
          <p:nvPr/>
        </p:nvSpPr>
        <p:spPr>
          <a:xfrm>
            <a:off x="885804" y="1162810"/>
            <a:ext cx="2633298" cy="338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B08545-9606-0D78-2889-2847EEEB1F8C}"/>
              </a:ext>
            </a:extLst>
          </p:cNvPr>
          <p:cNvGrpSpPr/>
          <p:nvPr/>
        </p:nvGrpSpPr>
        <p:grpSpPr>
          <a:xfrm>
            <a:off x="4273454" y="1423893"/>
            <a:ext cx="335348" cy="230832"/>
            <a:chOff x="3390754" y="2856232"/>
            <a:chExt cx="335348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8624B27-8A99-688E-D978-47E47F6BD2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828C8E-9755-59A2-C9DD-FAEA9831DBE8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B56C8F-BA6C-6B56-544D-83ACF509A3FF}"/>
              </a:ext>
            </a:extLst>
          </p:cNvPr>
          <p:cNvGrpSpPr/>
          <p:nvPr/>
        </p:nvGrpSpPr>
        <p:grpSpPr>
          <a:xfrm>
            <a:off x="4273454" y="4838951"/>
            <a:ext cx="335348" cy="230832"/>
            <a:chOff x="3390754" y="2856232"/>
            <a:chExt cx="335348" cy="23083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1DB6013-B9C2-AE24-95DF-E9B3F9D06B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914153-2BED-8B0F-9C11-F966FAFB81F1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F096B4-F5B3-570B-06EB-681D3182C99D}"/>
              </a:ext>
            </a:extLst>
          </p:cNvPr>
          <p:cNvSpPr txBox="1"/>
          <p:nvPr/>
        </p:nvSpPr>
        <p:spPr>
          <a:xfrm>
            <a:off x="4393819" y="4592456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2022.10.01</a:t>
            </a:r>
            <a:endParaRPr lang="ko-KR" altLang="en-US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089E2-B19D-53D3-EECF-054AE1FAD9E5}"/>
              </a:ext>
            </a:extLst>
          </p:cNvPr>
          <p:cNvSpPr txBox="1"/>
          <p:nvPr/>
        </p:nvSpPr>
        <p:spPr>
          <a:xfrm>
            <a:off x="4393819" y="1181048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2022.10.04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09899"/>
              </p:ext>
            </p:extLst>
          </p:nvPr>
        </p:nvGraphicFramePr>
        <p:xfrm>
          <a:off x="8743476" y="384630"/>
          <a:ext cx="3255177" cy="213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setting.html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03B4B-2AF8-0A26-D009-7D0EF87B1DB5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CC24151-8268-7BF0-2E43-E8D4FE59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09CB21-884E-60AC-4B7D-A1DB34F68DBA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4" name="그래픽 43" descr="단일 톱니바퀴 윤곽선">
            <a:extLst>
              <a:ext uri="{FF2B5EF4-FFF2-40B4-BE49-F238E27FC236}">
                <a16:creationId xmlns:a16="http://schemas.microsoft.com/office/drawing/2014/main" id="{4E89BF4C-D620-1D13-34F1-41FF42A73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48" name="직선 연결선 42">
            <a:extLst>
              <a:ext uri="{FF2B5EF4-FFF2-40B4-BE49-F238E27FC236}">
                <a16:creationId xmlns:a16="http://schemas.microsoft.com/office/drawing/2014/main" id="{B2843C44-2A8E-E843-CA65-6DF51DF67E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D2493B-DE71-3182-C866-C571047D4A0B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0" name="그래픽 49" descr="정보 단색으로 채워진">
            <a:extLst>
              <a:ext uri="{FF2B5EF4-FFF2-40B4-BE49-F238E27FC236}">
                <a16:creationId xmlns:a16="http://schemas.microsoft.com/office/drawing/2014/main" id="{DB274305-1EDC-3D46-A2A7-6596312F4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94C7ACA-9936-D90E-C04B-A8615DCB9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01B8EE-8AF4-11C1-3E48-89A0E4D10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16F8945-4635-FE12-44FC-733911801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268671-D6D9-3B48-E01A-563CA3AC9A88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0E5F0-1804-BA2D-3821-C5A0344104F1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6DC839-4B7A-B83B-AC72-EAA684861878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A15F9D-994A-144D-9E68-67A9678BBAEC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B5BD5B-0ABF-CDB0-3360-27D2604BEDDC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93" name="사각형: 둥근 모서리 25">
              <a:extLst>
                <a:ext uri="{FF2B5EF4-FFF2-40B4-BE49-F238E27FC236}">
                  <a16:creationId xmlns:a16="http://schemas.microsoft.com/office/drawing/2014/main" id="{37839DB0-99B5-1426-74A4-F5B51799A04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C9C2E6-93C9-7488-0AF7-F1A9D4020B4F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8F98641-7B82-CB5B-2B4B-8715D3957D05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F00CBE4-556B-8531-391E-32CC69BCBE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0F0C7C3-F635-98AD-EB6D-F68BEDF980C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BE09CA-4759-24D6-B8A2-8DEB341DE2C7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B3C80D-18B6-C998-3E4D-ED3F0CEF2DE1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64332BB-3F7F-E622-6A7D-DE28C3C8CA60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01" name="사각형: 둥근 모서리 25">
              <a:extLst>
                <a:ext uri="{FF2B5EF4-FFF2-40B4-BE49-F238E27FC236}">
                  <a16:creationId xmlns:a16="http://schemas.microsoft.com/office/drawing/2014/main" id="{8543B2F4-E082-C562-612B-3FC2985AE6E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909D8D-F436-B31E-20F1-F312BD3E40F9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B5A10-0674-86FE-6687-F9DC4D9D1DEA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5821-FDFF-C957-E66B-D7F7570B6A1C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267A7-3F63-8D82-0CAD-C7142EBAD8A4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21321E-F1CD-99B9-0E15-500EAA840CA3}"/>
              </a:ext>
            </a:extLst>
          </p:cNvPr>
          <p:cNvGrpSpPr/>
          <p:nvPr/>
        </p:nvGrpSpPr>
        <p:grpSpPr>
          <a:xfrm>
            <a:off x="3319792" y="963616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06AC23-7AE0-9722-5632-37C7F4585A5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E646CB-9675-8569-90B5-472FB4345D7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50229"/>
              </p:ext>
            </p:extLst>
          </p:nvPr>
        </p:nvGraphicFramePr>
        <p:xfrm>
          <a:off x="8743476" y="384630"/>
          <a:ext cx="3255177" cy="36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rename.html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.“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오류가 발생할 경우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input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값에 공백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변경하기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아래와 같이 진행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후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CB6327-EF4C-8C48-9C5F-D84DBE861A90}"/>
              </a:ext>
            </a:extLst>
          </p:cNvPr>
          <p:cNvGrpSpPr/>
          <p:nvPr/>
        </p:nvGrpSpPr>
        <p:grpSpPr>
          <a:xfrm>
            <a:off x="1010075" y="1421032"/>
            <a:ext cx="242374" cy="230832"/>
            <a:chOff x="3428187" y="2856232"/>
            <a:chExt cx="242374" cy="2308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DDFBF43-ABA8-4108-04C6-6B1ECFE798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5C29C8-5E95-3576-66E8-563649671C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F8C41D-B24A-74F0-3C5E-22A09C4ABFCF}"/>
              </a:ext>
            </a:extLst>
          </p:cNvPr>
          <p:cNvGrpSpPr/>
          <p:nvPr/>
        </p:nvGrpSpPr>
        <p:grpSpPr>
          <a:xfrm>
            <a:off x="4611636" y="232845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E26355-93BF-71F6-422A-648D90F3689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2981D-F8B7-8281-03C2-B7D54A4F862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BB75B-FD15-1C8A-6021-FCA2E4A8B31B}"/>
              </a:ext>
            </a:extLst>
          </p:cNvPr>
          <p:cNvGrpSpPr/>
          <p:nvPr/>
        </p:nvGrpSpPr>
        <p:grpSpPr>
          <a:xfrm>
            <a:off x="4611636" y="2609370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53AF615-1CB1-A97E-A95F-EB6F83D9B0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867A73-1F1E-A2F9-628F-CA70999AA14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AC00AA-895D-522C-4297-CDB520BB9C99}"/>
              </a:ext>
            </a:extLst>
          </p:cNvPr>
          <p:cNvGrpSpPr/>
          <p:nvPr/>
        </p:nvGrpSpPr>
        <p:grpSpPr>
          <a:xfrm>
            <a:off x="4568429" y="5964977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B5E7F8-0522-B9F3-F859-BCEF45AB566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10E967-7B54-BEBA-0571-940F0AF15C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55677C-0891-EFDB-196C-F649CF9036F5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닉네임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468D1-81BD-D07A-3434-B7B14CF43B41}"/>
              </a:ext>
            </a:extLst>
          </p:cNvPr>
          <p:cNvSpPr txBox="1"/>
          <p:nvPr/>
        </p:nvSpPr>
        <p:spPr>
          <a:xfrm>
            <a:off x="9798823" y="3136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Rename.html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22930"/>
              </p:ext>
            </p:extLst>
          </p:nvPr>
        </p:nvGraphicFramePr>
        <p:xfrm>
          <a:off x="8743476" y="384630"/>
          <a:ext cx="3255177" cy="24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만든 사람들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makers.html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중 부상 방지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습관 만들기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EAA45-13ED-8BE4-C0A5-0222F4B3C456}"/>
              </a:ext>
            </a:extLst>
          </p:cNvPr>
          <p:cNvSpPr/>
          <p:nvPr/>
        </p:nvSpPr>
        <p:spPr>
          <a:xfrm flipV="1">
            <a:off x="6148332" y="3631237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EB2F1-38A0-5CD4-4433-1FD7AA210CD6}"/>
              </a:ext>
            </a:extLst>
          </p:cNvPr>
          <p:cNvSpPr txBox="1"/>
          <p:nvPr/>
        </p:nvSpPr>
        <p:spPr>
          <a:xfrm>
            <a:off x="6517797" y="3568384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35F3-C4D6-BC2D-D767-D5A8041A3FB3}"/>
              </a:ext>
            </a:extLst>
          </p:cNvPr>
          <p:cNvSpPr txBox="1"/>
          <p:nvPr/>
        </p:nvSpPr>
        <p:spPr>
          <a:xfrm>
            <a:off x="7437679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Open 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C496D-7F47-3A31-1A59-907CCA99ACD7}"/>
              </a:ext>
            </a:extLst>
          </p:cNvPr>
          <p:cNvSpPr txBox="1"/>
          <p:nvPr/>
        </p:nvSpPr>
        <p:spPr>
          <a:xfrm>
            <a:off x="7437679" y="318180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Gamification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5F178-AB4F-F5CB-166C-38EA08778447}"/>
              </a:ext>
            </a:extLst>
          </p:cNvPr>
          <p:cNvSpPr txBox="1"/>
          <p:nvPr/>
        </p:nvSpPr>
        <p:spPr>
          <a:xfrm>
            <a:off x="7437679" y="3381856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….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08EA-FCB1-6FDF-A941-A7E06B3E8667}"/>
              </a:ext>
            </a:extLst>
          </p:cNvPr>
          <p:cNvGrpSpPr/>
          <p:nvPr/>
        </p:nvGrpSpPr>
        <p:grpSpPr>
          <a:xfrm>
            <a:off x="4466917" y="1900685"/>
            <a:ext cx="242374" cy="230832"/>
            <a:chOff x="3428187" y="2856232"/>
            <a:chExt cx="242374" cy="2308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8F3A36-8B89-0733-ABE4-71DCFA5FC65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080FCA-A37B-78E9-5017-B69C7A0F4A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4337B7-7D5F-F837-232B-9E4C27323FA1}"/>
              </a:ext>
            </a:extLst>
          </p:cNvPr>
          <p:cNvGrpSpPr/>
          <p:nvPr/>
        </p:nvGrpSpPr>
        <p:grpSpPr>
          <a:xfrm>
            <a:off x="971018" y="1781529"/>
            <a:ext cx="242374" cy="230832"/>
            <a:chOff x="3428187" y="2856232"/>
            <a:chExt cx="242374" cy="2308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516FD66-81D2-3A28-B2DC-8C47EDB565C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E9789-3B72-18C8-27AC-659BDB9A268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D54FF1-16EA-661F-48E1-BAF1272D441D}"/>
              </a:ext>
            </a:extLst>
          </p:cNvPr>
          <p:cNvSpPr txBox="1"/>
          <p:nvPr/>
        </p:nvSpPr>
        <p:spPr>
          <a:xfrm>
            <a:off x="9798823" y="31366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Makers.html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E42D4-E00A-0E0F-F857-F4C1232067C9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디바이스 플랫폼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7F69-68E9-2F43-4D6A-348BD2ED80B0}"/>
              </a:ext>
            </a:extLst>
          </p:cNvPr>
          <p:cNvSpPr txBox="1"/>
          <p:nvPr/>
        </p:nvSpPr>
        <p:spPr>
          <a:xfrm>
            <a:off x="3886324" y="3182779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endParaRPr lang="en-US" altLang="ko-KR" sz="1000" b="1" dirty="0"/>
          </a:p>
          <a:p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91870-BBBA-7DD5-2E4F-088567FD8D74}"/>
              </a:ext>
            </a:extLst>
          </p:cNvPr>
          <p:cNvSpPr txBox="1"/>
          <p:nvPr/>
        </p:nvSpPr>
        <p:spPr>
          <a:xfrm>
            <a:off x="3133289" y="6035347"/>
            <a:ext cx="5351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&gt; </a:t>
            </a:r>
            <a:r>
              <a:rPr lang="ko-KR" altLang="en-US" b="1" dirty="0"/>
              <a:t>만든 사람들 </a:t>
            </a:r>
            <a:r>
              <a:rPr lang="en-US" altLang="ko-KR" b="1" dirty="0"/>
              <a:t>(</a:t>
            </a:r>
            <a:r>
              <a:rPr lang="ko-KR" altLang="en-US" b="1" dirty="0"/>
              <a:t>기획 의도 카드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" name="사각형: 둥근 모서리 56">
            <a:extLst>
              <a:ext uri="{FF2B5EF4-FFF2-40B4-BE49-F238E27FC236}">
                <a16:creationId xmlns:a16="http://schemas.microsoft.com/office/drawing/2014/main" id="{C6EF3CED-177A-5615-5C68-148E85F40FE4}"/>
              </a:ext>
            </a:extLst>
          </p:cNvPr>
          <p:cNvSpPr/>
          <p:nvPr/>
        </p:nvSpPr>
        <p:spPr>
          <a:xfrm>
            <a:off x="775123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62">
            <a:extLst>
              <a:ext uri="{FF2B5EF4-FFF2-40B4-BE49-F238E27FC236}">
                <a16:creationId xmlns:a16="http://schemas.microsoft.com/office/drawing/2014/main" id="{83CD5E4B-E98B-4FCB-EFF7-0F71FED184CA}"/>
              </a:ext>
            </a:extLst>
          </p:cNvPr>
          <p:cNvSpPr/>
          <p:nvPr/>
        </p:nvSpPr>
        <p:spPr>
          <a:xfrm>
            <a:off x="3184466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65">
            <a:extLst>
              <a:ext uri="{FF2B5EF4-FFF2-40B4-BE49-F238E27FC236}">
                <a16:creationId xmlns:a16="http://schemas.microsoft.com/office/drawing/2014/main" id="{949AB97C-5CE4-F1AB-E3D3-3DDFE26558E7}"/>
              </a:ext>
            </a:extLst>
          </p:cNvPr>
          <p:cNvSpPr/>
          <p:nvPr/>
        </p:nvSpPr>
        <p:spPr>
          <a:xfrm>
            <a:off x="5626472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9BA1B-CFFC-219D-5FAE-444D534D3561}"/>
              </a:ext>
            </a:extLst>
          </p:cNvPr>
          <p:cNvSpPr txBox="1"/>
          <p:nvPr/>
        </p:nvSpPr>
        <p:spPr>
          <a:xfrm>
            <a:off x="3434391" y="3314162"/>
            <a:ext cx="1237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중 부상 방지</a:t>
            </a:r>
            <a:endParaRPr lang="en-US" altLang="ko-KR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EE040-EBD2-56F6-C8C1-ABFBC52B7107}"/>
              </a:ext>
            </a:extLst>
          </p:cNvPr>
          <p:cNvSpPr txBox="1"/>
          <p:nvPr/>
        </p:nvSpPr>
        <p:spPr>
          <a:xfrm>
            <a:off x="3434391" y="3962071"/>
            <a:ext cx="1237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습관 만들기</a:t>
            </a:r>
            <a:endParaRPr lang="en-US" altLang="ko-KR" sz="105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AF8444-518D-336C-1075-9B091D2BFD90}"/>
              </a:ext>
            </a:extLst>
          </p:cNvPr>
          <p:cNvSpPr/>
          <p:nvPr/>
        </p:nvSpPr>
        <p:spPr>
          <a:xfrm flipV="1">
            <a:off x="3524117" y="3668862"/>
            <a:ext cx="608730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C05B-F539-02FE-82C3-E7C502D0A29A}"/>
              </a:ext>
            </a:extLst>
          </p:cNvPr>
          <p:cNvSpPr txBox="1"/>
          <p:nvPr/>
        </p:nvSpPr>
        <p:spPr>
          <a:xfrm>
            <a:off x="4167210" y="3583891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7A54B-38E2-5013-AB3B-1FD7EDDE3250}"/>
              </a:ext>
            </a:extLst>
          </p:cNvPr>
          <p:cNvSpPr txBox="1"/>
          <p:nvPr/>
        </p:nvSpPr>
        <p:spPr>
          <a:xfrm>
            <a:off x="5822316" y="3314162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Open 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A9E28-1188-4EC1-73A5-72126161E3CF}"/>
              </a:ext>
            </a:extLst>
          </p:cNvPr>
          <p:cNvSpPr txBox="1"/>
          <p:nvPr/>
        </p:nvSpPr>
        <p:spPr>
          <a:xfrm>
            <a:off x="5822316" y="3486811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Gamification</a:t>
            </a:r>
          </a:p>
        </p:txBody>
      </p:sp>
      <p:sp>
        <p:nvSpPr>
          <p:cNvPr id="26" name="사각형: 둥근 모서리 65">
            <a:extLst>
              <a:ext uri="{FF2B5EF4-FFF2-40B4-BE49-F238E27FC236}">
                <a16:creationId xmlns:a16="http://schemas.microsoft.com/office/drawing/2014/main" id="{3FE2D1A6-1D3B-BEAB-0609-F5A6B8C726B6}"/>
              </a:ext>
            </a:extLst>
          </p:cNvPr>
          <p:cNvSpPr/>
          <p:nvPr/>
        </p:nvSpPr>
        <p:spPr>
          <a:xfrm>
            <a:off x="8068478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877ED7-7F1E-3DA5-80DF-544A195AFBC7}"/>
              </a:ext>
            </a:extLst>
          </p:cNvPr>
          <p:cNvGrpSpPr/>
          <p:nvPr/>
        </p:nvGrpSpPr>
        <p:grpSpPr>
          <a:xfrm>
            <a:off x="8068478" y="2194403"/>
            <a:ext cx="1718489" cy="906502"/>
            <a:chOff x="8068478" y="2182220"/>
            <a:chExt cx="1305483" cy="7230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021AF3-C3FF-F8CF-2AD5-1A0B6B371102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FC81C8-B5DA-59DB-A980-F90A59E91775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기술을</a:t>
              </a:r>
              <a:endParaRPr lang="en-US" altLang="ko-KR" sz="1200" b="1" dirty="0"/>
            </a:p>
            <a:p>
              <a:r>
                <a:rPr lang="ko-KR" altLang="en-US" sz="1200" b="1" dirty="0"/>
                <a:t>사용 하였나요</a:t>
              </a:r>
              <a:r>
                <a:rPr lang="en-US" altLang="ko-KR" sz="1200" b="1" dirty="0"/>
                <a:t>?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14BA2C1-69C2-013C-C4F3-B8AF6E8D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28" y="3281828"/>
            <a:ext cx="1718489" cy="1733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EC3CCC-8356-0C08-0982-4F7D2382D7D6}"/>
              </a:ext>
            </a:extLst>
          </p:cNvPr>
          <p:cNvSpPr txBox="1"/>
          <p:nvPr/>
        </p:nvSpPr>
        <p:spPr>
          <a:xfrm>
            <a:off x="364247" y="822208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슬라이드 카드 리스트는 아래와 같이 제작</a:t>
            </a:r>
            <a:endParaRPr lang="en-US" altLang="ko-KR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7F5A02-977F-8246-83D4-B02C18ADCDA1}"/>
              </a:ext>
            </a:extLst>
          </p:cNvPr>
          <p:cNvGrpSpPr/>
          <p:nvPr/>
        </p:nvGrpSpPr>
        <p:grpSpPr>
          <a:xfrm>
            <a:off x="5577030" y="2239851"/>
            <a:ext cx="1718489" cy="906502"/>
            <a:chOff x="8068478" y="2182220"/>
            <a:chExt cx="1305483" cy="7230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A7056C-2F6B-C607-746F-09CB62B9DC64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2072A9-1CF8-D35A-FA16-1ABBA909FD5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엔초비의</a:t>
              </a:r>
              <a:endParaRPr lang="en-US" altLang="ko-KR" sz="1200" b="1" dirty="0"/>
            </a:p>
            <a:p>
              <a:r>
                <a:rPr lang="ko-KR" altLang="en-US" sz="1200" b="1" dirty="0"/>
                <a:t>주요 기능은</a:t>
              </a:r>
              <a:endParaRPr lang="en-US" altLang="ko-KR" sz="1200" b="1" dirty="0"/>
            </a:p>
            <a:p>
              <a:r>
                <a:rPr lang="ko-KR" altLang="en-US" sz="1200" b="1" dirty="0"/>
                <a:t>어떤 것인가요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9254F9-018F-8A5B-8879-8828FCE26708}"/>
              </a:ext>
            </a:extLst>
          </p:cNvPr>
          <p:cNvSpPr txBox="1"/>
          <p:nvPr/>
        </p:nvSpPr>
        <p:spPr>
          <a:xfrm rot="5400000">
            <a:off x="5871758" y="4251525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…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822DA26-AA89-AB12-C3B6-C6AD442CA6A2}"/>
              </a:ext>
            </a:extLst>
          </p:cNvPr>
          <p:cNvGrpSpPr/>
          <p:nvPr/>
        </p:nvGrpSpPr>
        <p:grpSpPr>
          <a:xfrm>
            <a:off x="3193927" y="2239851"/>
            <a:ext cx="1718489" cy="906502"/>
            <a:chOff x="8068478" y="2182220"/>
            <a:chExt cx="1305483" cy="723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69902-AA97-E3F0-1827-A6BE4495F9E0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FA8781-571E-8550-A302-AC459225BEDA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엔초비를</a:t>
              </a:r>
              <a:endParaRPr lang="en-US" altLang="ko-KR" sz="1200" b="1" dirty="0"/>
            </a:p>
            <a:p>
              <a:r>
                <a:rPr lang="ko-KR" altLang="en-US" sz="1200" b="1" dirty="0"/>
                <a:t>왜 만들려고</a:t>
              </a:r>
              <a:endParaRPr lang="en-US" altLang="ko-KR" sz="1200" b="1" dirty="0"/>
            </a:p>
            <a:p>
              <a:r>
                <a:rPr lang="ko-KR" altLang="en-US" sz="1200" b="1" dirty="0"/>
                <a:t>했나요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4F34CB-D9D3-FD0F-DC1A-140B7E66B6AF}"/>
              </a:ext>
            </a:extLst>
          </p:cNvPr>
          <p:cNvSpPr/>
          <p:nvPr/>
        </p:nvSpPr>
        <p:spPr>
          <a:xfrm flipV="1">
            <a:off x="3524117" y="4312924"/>
            <a:ext cx="608730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23DCA-8222-A0EC-7166-3CE7419EAB7A}"/>
              </a:ext>
            </a:extLst>
          </p:cNvPr>
          <p:cNvSpPr txBox="1"/>
          <p:nvPr/>
        </p:nvSpPr>
        <p:spPr>
          <a:xfrm>
            <a:off x="4167210" y="4227953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163A7-F8F5-0725-26CC-D6223F9EC7E7}"/>
              </a:ext>
            </a:extLst>
          </p:cNvPr>
          <p:cNvGrpSpPr/>
          <p:nvPr/>
        </p:nvGrpSpPr>
        <p:grpSpPr>
          <a:xfrm>
            <a:off x="686544" y="2239851"/>
            <a:ext cx="1718489" cy="906502"/>
            <a:chOff x="8068478" y="2182220"/>
            <a:chExt cx="1305483" cy="7230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33E27D-CF72-9CAF-65B1-D11F55E657D7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3A73E3-92FD-3353-1BC8-A3472BF101E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서비스</a:t>
              </a:r>
              <a:endParaRPr lang="en-US" altLang="ko-KR" sz="1200" b="1" dirty="0"/>
            </a:p>
            <a:p>
              <a:r>
                <a:rPr lang="ko-KR" altLang="en-US" sz="1200" b="1" dirty="0"/>
                <a:t>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F8761FC-129B-2005-82A3-6422474EA8FF}"/>
              </a:ext>
            </a:extLst>
          </p:cNvPr>
          <p:cNvSpPr txBox="1"/>
          <p:nvPr/>
        </p:nvSpPr>
        <p:spPr>
          <a:xfrm>
            <a:off x="997427" y="3314162"/>
            <a:ext cx="147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AI </a:t>
            </a:r>
            <a:r>
              <a:rPr lang="ko-KR" altLang="en-US" sz="1050" b="1" dirty="0"/>
              <a:t>운동 코치 서비스</a:t>
            </a:r>
            <a:endParaRPr lang="en-US" altLang="ko-KR" sz="10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55836-4F15-E446-6048-96AE6210E59E}"/>
              </a:ext>
            </a:extLst>
          </p:cNvPr>
          <p:cNvSpPr txBox="1"/>
          <p:nvPr/>
        </p:nvSpPr>
        <p:spPr>
          <a:xfrm>
            <a:off x="997427" y="3962071"/>
            <a:ext cx="1624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동기부여 서비스</a:t>
            </a:r>
            <a:endParaRPr lang="en-US" altLang="ko-KR" sz="105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5602DD-17E8-D563-9228-AB3C810136E5}"/>
              </a:ext>
            </a:extLst>
          </p:cNvPr>
          <p:cNvSpPr/>
          <p:nvPr/>
        </p:nvSpPr>
        <p:spPr>
          <a:xfrm flipV="1">
            <a:off x="1087152" y="3668862"/>
            <a:ext cx="740781" cy="94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122EBB-D843-CD2F-112A-4700C4BFFA71}"/>
              </a:ext>
            </a:extLst>
          </p:cNvPr>
          <p:cNvSpPr txBox="1"/>
          <p:nvPr/>
        </p:nvSpPr>
        <p:spPr>
          <a:xfrm>
            <a:off x="1827934" y="3583891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60%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AB3ADC-523C-6F43-40B3-078D1E5F7DD2}"/>
              </a:ext>
            </a:extLst>
          </p:cNvPr>
          <p:cNvSpPr/>
          <p:nvPr/>
        </p:nvSpPr>
        <p:spPr>
          <a:xfrm flipV="1">
            <a:off x="1087153" y="4312924"/>
            <a:ext cx="492877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228CC3-EBAC-CBAD-44A8-A49AD68C6123}"/>
              </a:ext>
            </a:extLst>
          </p:cNvPr>
          <p:cNvSpPr txBox="1"/>
          <p:nvPr/>
        </p:nvSpPr>
        <p:spPr>
          <a:xfrm>
            <a:off x="1606249" y="4227953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518754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54761"/>
              </p:ext>
            </p:extLst>
          </p:nvPr>
        </p:nvGraphicFramePr>
        <p:xfrm>
          <a:off x="8743476" y="384630"/>
          <a:ext cx="3255177" cy="28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제작자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제작자들을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담당업무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– email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104875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863824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701149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166773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  <a:r>
              <a:rPr lang="en-US" altLang="ko-KR" sz="800" b="1" dirty="0"/>
              <a:t> : </a:t>
            </a:r>
            <a:r>
              <a:rPr lang="ko-KR" altLang="en-US" sz="800" b="1" dirty="0" err="1"/>
              <a:t>노민경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팀장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153002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33085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507979"/>
            <a:ext cx="515665" cy="66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371761"/>
            <a:ext cx="515665" cy="66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01062-C621-C715-F58A-0253CFFD9ABD}"/>
              </a:ext>
            </a:extLst>
          </p:cNvPr>
          <p:cNvSpPr txBox="1"/>
          <p:nvPr/>
        </p:nvSpPr>
        <p:spPr>
          <a:xfrm>
            <a:off x="5013092" y="195443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 err="1"/>
              <a:t>박소정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FB99-6D37-6C61-B98C-0D803A993B73}"/>
              </a:ext>
            </a:extLst>
          </p:cNvPr>
          <p:cNvSpPr txBox="1"/>
          <p:nvPr/>
        </p:nvSpPr>
        <p:spPr>
          <a:xfrm>
            <a:off x="5013092" y="231768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AEE1C-5F32-20DE-55DE-7036CA644155}"/>
              </a:ext>
            </a:extLst>
          </p:cNvPr>
          <p:cNvSpPr txBox="1"/>
          <p:nvPr/>
        </p:nvSpPr>
        <p:spPr>
          <a:xfrm>
            <a:off x="5013092" y="2118516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51869-A00C-BA6F-D72C-8AF15C81F8FD}"/>
              </a:ext>
            </a:extLst>
          </p:cNvPr>
          <p:cNvSpPr txBox="1"/>
          <p:nvPr/>
        </p:nvSpPr>
        <p:spPr>
          <a:xfrm>
            <a:off x="5013092" y="2764333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박종희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624A8-475E-F47E-B73D-424CF9843A70}"/>
              </a:ext>
            </a:extLst>
          </p:cNvPr>
          <p:cNvSpPr txBox="1"/>
          <p:nvPr/>
        </p:nvSpPr>
        <p:spPr>
          <a:xfrm>
            <a:off x="5013092" y="312758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5D1E2-F00A-7647-EB6C-2DC0DA1299CF}"/>
              </a:ext>
            </a:extLst>
          </p:cNvPr>
          <p:cNvSpPr txBox="1"/>
          <p:nvPr/>
        </p:nvSpPr>
        <p:spPr>
          <a:xfrm>
            <a:off x="5013092" y="292841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2E8A5-88DC-294C-20A5-BEE47F892ABD}"/>
              </a:ext>
            </a:extLst>
          </p:cNvPr>
          <p:cNvSpPr txBox="1"/>
          <p:nvPr/>
        </p:nvSpPr>
        <p:spPr>
          <a:xfrm>
            <a:off x="5013092" y="3565522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전유진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6F3B5-9F63-C47C-5BA5-E30CB75CFAB4}"/>
              </a:ext>
            </a:extLst>
          </p:cNvPr>
          <p:cNvSpPr txBox="1"/>
          <p:nvPr/>
        </p:nvSpPr>
        <p:spPr>
          <a:xfrm>
            <a:off x="5013092" y="39287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7DEEA-719E-9428-8A9F-8D2223E99F34}"/>
              </a:ext>
            </a:extLst>
          </p:cNvPr>
          <p:cNvSpPr txBox="1"/>
          <p:nvPr/>
        </p:nvSpPr>
        <p:spPr>
          <a:xfrm>
            <a:off x="5013092" y="3729602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A2E2BF-BD6E-DC4E-232F-E1EF39BD0FA2}"/>
              </a:ext>
            </a:extLst>
          </p:cNvPr>
          <p:cNvSpPr txBox="1"/>
          <p:nvPr/>
        </p:nvSpPr>
        <p:spPr>
          <a:xfrm>
            <a:off x="5013092" y="440154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전정훈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58474-2659-683D-5EF1-632785E7A76C}"/>
              </a:ext>
            </a:extLst>
          </p:cNvPr>
          <p:cNvSpPr txBox="1"/>
          <p:nvPr/>
        </p:nvSpPr>
        <p:spPr>
          <a:xfrm>
            <a:off x="5013092" y="476479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7FF62-855F-45C6-98A4-8788688BAA16}"/>
              </a:ext>
            </a:extLst>
          </p:cNvPr>
          <p:cNvSpPr txBox="1"/>
          <p:nvPr/>
        </p:nvSpPr>
        <p:spPr>
          <a:xfrm>
            <a:off x="5013092" y="456562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BD569-8734-E6F5-17AB-A61EC453C32E}"/>
              </a:ext>
            </a:extLst>
          </p:cNvPr>
          <p:cNvSpPr txBox="1"/>
          <p:nvPr/>
        </p:nvSpPr>
        <p:spPr>
          <a:xfrm>
            <a:off x="9798823" y="31366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Makers.html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F8B6B-1AC9-2300-56BB-DD1BF084B206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086CE2-FD48-E799-1971-F88D6A1235DD}"/>
              </a:ext>
            </a:extLst>
          </p:cNvPr>
          <p:cNvGrpSpPr/>
          <p:nvPr/>
        </p:nvGrpSpPr>
        <p:grpSpPr>
          <a:xfrm>
            <a:off x="670418" y="1912831"/>
            <a:ext cx="242374" cy="230832"/>
            <a:chOff x="3428187" y="2856232"/>
            <a:chExt cx="242374" cy="2308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F38853-C0BA-997D-0ADA-3BB33CE957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23C04-EDA0-D4CD-F42A-7234AFBE26E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90A423-C7CA-A256-E50F-890526B098E0}"/>
              </a:ext>
            </a:extLst>
          </p:cNvPr>
          <p:cNvGrpSpPr/>
          <p:nvPr/>
        </p:nvGrpSpPr>
        <p:grpSpPr>
          <a:xfrm>
            <a:off x="4324484" y="937597"/>
            <a:ext cx="242374" cy="230832"/>
            <a:chOff x="3428187" y="2856232"/>
            <a:chExt cx="242374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7932E04-0AD9-B740-416A-4C0FCFCAA19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4BF8E8-5D4E-472D-CA6E-81719ADADBF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459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로그아웃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예 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login.html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팝업 종료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B0583B-9B79-E3A9-00AC-FE1C4CEF18CC}"/>
              </a:ext>
            </a:extLst>
          </p:cNvPr>
          <p:cNvGrpSpPr/>
          <p:nvPr/>
        </p:nvGrpSpPr>
        <p:grpSpPr>
          <a:xfrm>
            <a:off x="1010075" y="2100970"/>
            <a:ext cx="242374" cy="230832"/>
            <a:chOff x="3428187" y="2856232"/>
            <a:chExt cx="242374" cy="23083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265719-9BFC-ACAE-CE64-AB1773102D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99B0AC-69BB-0F73-C853-6ADCF42978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5E0E5E-52F4-AD57-7914-273B5733D689}"/>
              </a:ext>
            </a:extLst>
          </p:cNvPr>
          <p:cNvGrpSpPr/>
          <p:nvPr/>
        </p:nvGrpSpPr>
        <p:grpSpPr>
          <a:xfrm>
            <a:off x="4632801" y="3192687"/>
            <a:ext cx="335348" cy="230832"/>
            <a:chOff x="3383745" y="2856232"/>
            <a:chExt cx="335348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1F76C0-7E94-9043-0A16-7572879226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85A0E-7514-6D98-D337-BC2566123763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669BF7-2DE5-1430-5185-790FC800F4CE}"/>
              </a:ext>
            </a:extLst>
          </p:cNvPr>
          <p:cNvGrpSpPr/>
          <p:nvPr/>
        </p:nvGrpSpPr>
        <p:grpSpPr>
          <a:xfrm>
            <a:off x="5920845" y="3192687"/>
            <a:ext cx="335348" cy="230832"/>
            <a:chOff x="3383745" y="2856232"/>
            <a:chExt cx="335348" cy="2308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17EC184-7EB2-B69B-917A-337082EF97F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92825-C542-F892-04C7-D7161F0225C0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2781B0-983F-0BA8-19EA-2F73C97B5E44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5F414-9FAB-6125-E506-C8BE28C6F1F2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BB003-E62B-A6F9-C576-5B1EF755241A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47422"/>
              </p:ext>
            </p:extLst>
          </p:nvPr>
        </p:nvGraphicFramePr>
        <p:xfrm>
          <a:off x="8743476" y="384630"/>
          <a:ext cx="3255177" cy="26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서비스 탈퇴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exit.html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이미지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눈물 흘리는 이미지 추가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아래 텍스트와 동일한 색상으로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그래도 탈퇴하기 문구를 반복적으로 가릴 수 있도록 제작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돌아가기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그래도 탈퇴하기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되었던 계정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400" b="1" dirty="0"/>
              <a:t>너무</a:t>
            </a:r>
            <a:r>
              <a:rPr lang="en-US" altLang="ko-Kore-KR" sz="1400" b="1" dirty="0"/>
              <a:t>.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  <a:p>
            <a:r>
              <a:rPr lang="ko-KR" altLang="en-US" sz="1400" b="1" dirty="0"/>
              <a:t>근손실은</a:t>
            </a:r>
            <a:r>
              <a:rPr lang="en-US" altLang="ko-KR" sz="1400" b="1" dirty="0"/>
              <a:t>..?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>
            <a:cxnSpLocks/>
          </p:cNvCxnSpPr>
          <p:nvPr/>
        </p:nvCxnSpPr>
        <p:spPr>
          <a:xfrm>
            <a:off x="5885352" y="2917031"/>
            <a:ext cx="0" cy="2779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70C0"/>
                </a:solidFill>
              </a:rPr>
              <a:t>그래도 탈퇴하기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F63F2-DF74-8D53-09C2-F152881ECB26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탈퇴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85D-DB17-5F41-193F-4A55BCDA017D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서비스 탈퇴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538D-955D-B061-D8FB-7A7AB2CBA945}"/>
              </a:ext>
            </a:extLst>
          </p:cNvPr>
          <p:cNvSpPr txBox="1"/>
          <p:nvPr/>
        </p:nvSpPr>
        <p:spPr>
          <a:xfrm>
            <a:off x="9798823" y="31366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Exit.html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A9A5B4-9E05-2E41-6002-2CF1BD601EB3}"/>
              </a:ext>
            </a:extLst>
          </p:cNvPr>
          <p:cNvGrpSpPr/>
          <p:nvPr/>
        </p:nvGrpSpPr>
        <p:grpSpPr>
          <a:xfrm>
            <a:off x="1010075" y="2470781"/>
            <a:ext cx="242374" cy="230832"/>
            <a:chOff x="3428187" y="2856232"/>
            <a:chExt cx="242374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645340C-9AA5-5FEA-4187-0F4D724C4E3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ACEAA-FDD9-4BB5-4F4B-C26D51F33B2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F7D890-7BC7-EFB0-4D86-52636E645FA5}"/>
              </a:ext>
            </a:extLst>
          </p:cNvPr>
          <p:cNvGrpSpPr/>
          <p:nvPr/>
        </p:nvGrpSpPr>
        <p:grpSpPr>
          <a:xfrm>
            <a:off x="4665888" y="4869949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18707C7-FB21-2F7C-CA9F-772F9C50F23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8A6231-1D04-BF61-BBFC-8B9196506E0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822083-F795-A753-B31A-1E498DDC3DF2}"/>
              </a:ext>
            </a:extLst>
          </p:cNvPr>
          <p:cNvSpPr/>
          <p:nvPr/>
        </p:nvSpPr>
        <p:spPr>
          <a:xfrm>
            <a:off x="4260777" y="5551704"/>
            <a:ext cx="3351392" cy="89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9D4F3C0-77BA-5915-6B2F-459A135201AC}"/>
              </a:ext>
            </a:extLst>
          </p:cNvPr>
          <p:cNvGrpSpPr/>
          <p:nvPr/>
        </p:nvGrpSpPr>
        <p:grpSpPr>
          <a:xfrm>
            <a:off x="5344979" y="5246693"/>
            <a:ext cx="242374" cy="230832"/>
            <a:chOff x="3428187" y="2856232"/>
            <a:chExt cx="242374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FD2CFA4-5C4C-F9E8-D0D5-08FB38E4F57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E9D320-F3A6-1ED0-AABF-4D916A66CEF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BE80D0-1E58-8181-E325-01C0502AADC1}"/>
              </a:ext>
            </a:extLst>
          </p:cNvPr>
          <p:cNvGrpSpPr/>
          <p:nvPr/>
        </p:nvGrpSpPr>
        <p:grpSpPr>
          <a:xfrm>
            <a:off x="5480047" y="2604950"/>
            <a:ext cx="242374" cy="230832"/>
            <a:chOff x="3428187" y="2856232"/>
            <a:chExt cx="24237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0683DB7-1B20-0EF9-3022-2757E4584B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010D97-7204-BE88-1106-8005A684664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통계</a:t>
            </a:r>
            <a:r>
              <a:rPr lang="en-US" altLang="ko-KR" b="1" dirty="0"/>
              <a:t> </a:t>
            </a:r>
            <a:r>
              <a:rPr lang="ko-KR" altLang="en-US" b="1" dirty="0"/>
              <a:t>자동화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886324" y="3182779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점수 통계 자동화 프로세스를 어떻게 진행할 지 적는 구간 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운동 점수 측정 기준 및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764404" y="3182779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운동 점수 측정 기준 및 프로세스를 어떻게 진행 할 것인지 적는 구간입니다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43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모델 </a:t>
            </a:r>
            <a:r>
              <a:rPr lang="ko-KR" altLang="en-US" b="1" dirty="0" err="1"/>
              <a:t>아키텍쳐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4507354" y="3182779"/>
            <a:ext cx="2619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AI </a:t>
            </a:r>
            <a:r>
              <a:rPr lang="ko-KR" altLang="en-US" sz="1000" b="1" dirty="0"/>
              <a:t>모델의 아키텍처가 들어가는 구역입니다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7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데이터 베이스 정리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C3A9C-3927-FC12-A90E-639AE88A4EDB}"/>
              </a:ext>
            </a:extLst>
          </p:cNvPr>
          <p:cNvSpPr txBox="1"/>
          <p:nvPr/>
        </p:nvSpPr>
        <p:spPr>
          <a:xfrm>
            <a:off x="446696" y="111292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테이블 목록 </a:t>
            </a:r>
            <a:endParaRPr lang="en-US" altLang="ko-KR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C6B74-91D4-871A-240B-A0827D6A3ABD}"/>
              </a:ext>
            </a:extLst>
          </p:cNvPr>
          <p:cNvSpPr txBox="1"/>
          <p:nvPr/>
        </p:nvSpPr>
        <p:spPr>
          <a:xfrm>
            <a:off x="449425" y="466509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Anchovy_train</a:t>
            </a:r>
            <a:endParaRPr lang="en-US" altLang="ko-KR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1A8AE-870C-24C3-1CCD-955F22146355}"/>
              </a:ext>
            </a:extLst>
          </p:cNvPr>
          <p:cNvSpPr txBox="1"/>
          <p:nvPr/>
        </p:nvSpPr>
        <p:spPr>
          <a:xfrm>
            <a:off x="461446" y="365040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Anchovy_user</a:t>
            </a:r>
            <a:endParaRPr lang="en-US" altLang="ko-KR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D756D-742F-0F0C-EFF8-C7E00438DB10}"/>
              </a:ext>
            </a:extLst>
          </p:cNvPr>
          <p:cNvSpPr txBox="1"/>
          <p:nvPr/>
        </p:nvSpPr>
        <p:spPr>
          <a:xfrm>
            <a:off x="449425" y="6014070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Anchovy-notice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059E1-820C-49EB-47E9-644C8B6FF3A4}"/>
              </a:ext>
            </a:extLst>
          </p:cNvPr>
          <p:cNvSpPr txBox="1"/>
          <p:nvPr/>
        </p:nvSpPr>
        <p:spPr>
          <a:xfrm>
            <a:off x="2585108" y="3650406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</a:t>
            </a:r>
            <a:r>
              <a:rPr lang="en-US" altLang="ko-KR" sz="1000" b="1" dirty="0" err="1"/>
              <a:t>user_ID</a:t>
            </a:r>
            <a:r>
              <a:rPr lang="en-US" altLang="ko-KR" sz="1000" b="1" dirty="0"/>
              <a:t> ,</a:t>
            </a:r>
            <a:r>
              <a:rPr lang="en-US" altLang="ko-KR" sz="1000" b="1" dirty="0" err="1"/>
              <a:t>friend_ID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프로틴</a:t>
            </a:r>
            <a:endParaRPr lang="en-US" altLang="ko-KR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EEE4-0AB0-339A-3449-1EC026042F8A}"/>
              </a:ext>
            </a:extLst>
          </p:cNvPr>
          <p:cNvSpPr txBox="1"/>
          <p:nvPr/>
        </p:nvSpPr>
        <p:spPr>
          <a:xfrm>
            <a:off x="2587837" y="4677553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사용자 </a:t>
            </a:r>
            <a:r>
              <a:rPr lang="en-US" altLang="ko-KR" sz="1000" b="1" dirty="0"/>
              <a:t>id , </a:t>
            </a:r>
            <a:r>
              <a:rPr lang="ko-KR" altLang="en-US" sz="1000" b="1" dirty="0"/>
              <a:t>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운동종류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세트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전체 횟수</a:t>
            </a:r>
            <a:r>
              <a:rPr lang="en-US" altLang="ko-KR" sz="1000" b="1" dirty="0"/>
              <a:t>,  </a:t>
            </a:r>
            <a:r>
              <a:rPr lang="ko-KR" altLang="en-US" sz="1000" b="1" dirty="0"/>
              <a:t>정확하게 한 횟수 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사용자 </a:t>
            </a:r>
            <a:r>
              <a:rPr lang="en-US" altLang="ko-KR" sz="1000" b="1" dirty="0"/>
              <a:t>ID</a:t>
            </a:r>
            <a:r>
              <a:rPr lang="ko-KR" altLang="en-US" sz="1000" b="1" dirty="0"/>
              <a:t>를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7D8DF-1D78-531A-4519-6498145E0A7D}"/>
              </a:ext>
            </a:extLst>
          </p:cNvPr>
          <p:cNvSpPr txBox="1"/>
          <p:nvPr/>
        </p:nvSpPr>
        <p:spPr>
          <a:xfrm>
            <a:off x="2587837" y="1975369"/>
            <a:ext cx="5719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</a:t>
            </a:r>
            <a:r>
              <a:rPr lang="ko-KR" altLang="en-US" sz="1000" b="1" dirty="0"/>
              <a:t>근육 뺏긴 사람</a:t>
            </a:r>
            <a:r>
              <a:rPr lang="en-US" altLang="ko-KR" sz="1000" b="1" dirty="0"/>
              <a:t>(id),</a:t>
            </a:r>
            <a:r>
              <a:rPr lang="ko-KR" altLang="en-US" sz="1000" b="1" dirty="0"/>
              <a:t> 근육 </a:t>
            </a:r>
            <a:r>
              <a:rPr lang="ko-KR" altLang="en-US" sz="1000" b="1" dirty="0" err="1"/>
              <a:t>뺴앗은</a:t>
            </a:r>
            <a:r>
              <a:rPr lang="ko-KR" altLang="en-US" sz="1000" b="1" dirty="0"/>
              <a:t> 사람</a:t>
            </a:r>
            <a:r>
              <a:rPr lang="en-US" altLang="ko-KR" sz="1000" b="1" dirty="0"/>
              <a:t>(id),</a:t>
            </a:r>
            <a:r>
              <a:rPr lang="ko-KR" altLang="en-US" sz="1000" b="1" dirty="0"/>
              <a:t>근육 </a:t>
            </a:r>
            <a:r>
              <a:rPr lang="ko-KR" altLang="en-US" sz="1000" b="1" dirty="0" err="1"/>
              <a:t>뺴앗은</a:t>
            </a:r>
            <a:r>
              <a:rPr lang="ko-KR" altLang="en-US" sz="1000" b="1" dirty="0"/>
              <a:t> 사람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), </a:t>
            </a:r>
            <a:r>
              <a:rPr lang="ko-KR" altLang="en-US" sz="1000" b="1" dirty="0"/>
              <a:t>근육 빼앗은 날짜</a:t>
            </a:r>
            <a:r>
              <a:rPr lang="en-US" altLang="ko-KR" sz="1000" b="1" dirty="0"/>
              <a:t>(date), </a:t>
            </a:r>
            <a:r>
              <a:rPr lang="ko-KR" altLang="en-US" sz="1000" b="1" dirty="0"/>
              <a:t>시간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근육 뺏긴 사람을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근육 빼앗은 사람을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069DE-5E6E-A48F-96FC-52B5E4E0C8AA}"/>
              </a:ext>
            </a:extLst>
          </p:cNvPr>
          <p:cNvSpPr txBox="1"/>
          <p:nvPr/>
        </p:nvSpPr>
        <p:spPr>
          <a:xfrm>
            <a:off x="8933249" y="1994475"/>
            <a:ext cx="2621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900">
                <a:solidFill>
                  <a:srgbClr val="FF0000"/>
                </a:solidFill>
              </a:defRPr>
            </a:lvl1pPr>
          </a:lstStyle>
          <a:p>
            <a:r>
              <a:rPr lang="ko-KR" altLang="en-US" dirty="0"/>
              <a:t>한번 알림 확인 했는데 한달 기간 중에</a:t>
            </a:r>
            <a:endParaRPr lang="en-US" altLang="ko-KR" dirty="0"/>
          </a:p>
          <a:p>
            <a:r>
              <a:rPr lang="ko-KR" altLang="en-US" dirty="0"/>
              <a:t>상대방이 닉네임을 변경 했을 경우</a:t>
            </a:r>
            <a:endParaRPr lang="en-US" altLang="ko-KR" dirty="0"/>
          </a:p>
          <a:p>
            <a:r>
              <a:rPr lang="ko-KR" altLang="en-US" dirty="0"/>
              <a:t>변경한 닉네임으로 알림으로 보여주기 위해 필요</a:t>
            </a:r>
            <a:endParaRPr lang="ko-Kore-KR" altLang="en-US" dirty="0"/>
          </a:p>
        </p:txBody>
      </p:sp>
      <p:cxnSp>
        <p:nvCxnSpPr>
          <p:cNvPr id="2" name="직선 연결선[R] 4">
            <a:extLst>
              <a:ext uri="{FF2B5EF4-FFF2-40B4-BE49-F238E27FC236}">
                <a16:creationId xmlns:a16="http://schemas.microsoft.com/office/drawing/2014/main" id="{91E65640-6C41-DBFB-9176-1A2822826228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4788205"/>
            <a:ext cx="3165481" cy="1590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FA4AE5-2A32-461D-D4D1-AE1440FE4D14}"/>
              </a:ext>
            </a:extLst>
          </p:cNvPr>
          <p:cNvSpPr txBox="1"/>
          <p:nvPr/>
        </p:nvSpPr>
        <p:spPr>
          <a:xfrm>
            <a:off x="9638420" y="4704109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삭제하고 싶으면 삭제 플러그가 필요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70B21-D0BC-E3D8-01E1-514331C02CF3}"/>
              </a:ext>
            </a:extLst>
          </p:cNvPr>
          <p:cNvSpPr txBox="1"/>
          <p:nvPr/>
        </p:nvSpPr>
        <p:spPr>
          <a:xfrm>
            <a:off x="446696" y="1554826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Anchovy_Common</a:t>
            </a:r>
            <a:endParaRPr lang="en-US" altLang="ko-KR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0883-4F36-9286-6DA6-750BA1834247}"/>
              </a:ext>
            </a:extLst>
          </p:cNvPr>
          <p:cNvSpPr txBox="1"/>
          <p:nvPr/>
        </p:nvSpPr>
        <p:spPr>
          <a:xfrm>
            <a:off x="2585108" y="1554826"/>
            <a:ext cx="7032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 ID, PW,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프로틴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쿠폰 총량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최근 운동 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시간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캐릭터 </a:t>
            </a:r>
            <a:r>
              <a:rPr lang="en-US" altLang="ko-KR" sz="1000" b="1" dirty="0"/>
              <a:t>lv, </a:t>
            </a:r>
            <a:r>
              <a:rPr lang="ko-KR" altLang="en-US" sz="1000" b="1" dirty="0"/>
              <a:t>운동 횟수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일주일간 연속적으로 진행한 횟수</a:t>
            </a:r>
            <a:r>
              <a:rPr lang="en-US" altLang="ko-KR" sz="1000" b="1" dirty="0"/>
              <a:t>) </a:t>
            </a:r>
          </a:p>
        </p:txBody>
      </p:sp>
      <p:cxnSp>
        <p:nvCxnSpPr>
          <p:cNvPr id="52" name="직선 연결선[R] 4">
            <a:extLst>
              <a:ext uri="{FF2B5EF4-FFF2-40B4-BE49-F238E27FC236}">
                <a16:creationId xmlns:a16="http://schemas.microsoft.com/office/drawing/2014/main" id="{6402F181-8F86-35F4-99B2-DDD1292DFFBB}"/>
              </a:ext>
            </a:extLst>
          </p:cNvPr>
          <p:cNvCxnSpPr>
            <a:cxnSpLocks/>
          </p:cNvCxnSpPr>
          <p:nvPr/>
        </p:nvCxnSpPr>
        <p:spPr>
          <a:xfrm flipH="1">
            <a:off x="1774677" y="1678686"/>
            <a:ext cx="71385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4">
            <a:extLst>
              <a:ext uri="{FF2B5EF4-FFF2-40B4-BE49-F238E27FC236}">
                <a16:creationId xmlns:a16="http://schemas.microsoft.com/office/drawing/2014/main" id="{3C0C8DA1-E50E-D419-52AA-256CA11A4EE5}"/>
              </a:ext>
            </a:extLst>
          </p:cNvPr>
          <p:cNvCxnSpPr>
            <a:cxnSpLocks/>
          </p:cNvCxnSpPr>
          <p:nvPr/>
        </p:nvCxnSpPr>
        <p:spPr>
          <a:xfrm flipH="1">
            <a:off x="6109540" y="3756910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62BB1F6-87EB-F8A5-7CAD-3161BEAC52C3}"/>
              </a:ext>
            </a:extLst>
          </p:cNvPr>
          <p:cNvSpPr txBox="1"/>
          <p:nvPr/>
        </p:nvSpPr>
        <p:spPr>
          <a:xfrm>
            <a:off x="9124000" y="3656908"/>
            <a:ext cx="13580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 err="1">
                <a:solidFill>
                  <a:srgbClr val="FF0000"/>
                </a:solidFill>
              </a:rPr>
              <a:t>Anchovy_Common</a:t>
            </a:r>
            <a:r>
              <a:rPr kumimoji="1" lang="en-US" altLang="ko-KR" sz="900" dirty="0">
                <a:solidFill>
                  <a:srgbClr val="FF0000"/>
                </a:solidFill>
              </a:rPr>
              <a:t> </a:t>
            </a:r>
            <a:r>
              <a:rPr kumimoji="1" lang="ko-KR" altLang="en-US" sz="900" dirty="0">
                <a:solidFill>
                  <a:srgbClr val="FF0000"/>
                </a:solidFill>
              </a:rPr>
              <a:t>연결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BF4254-A043-F12E-1EAC-0CE98464EE9B}"/>
              </a:ext>
            </a:extLst>
          </p:cNvPr>
          <p:cNvSpPr txBox="1"/>
          <p:nvPr/>
        </p:nvSpPr>
        <p:spPr>
          <a:xfrm>
            <a:off x="9124000" y="3930385"/>
            <a:ext cx="21242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랭킹</a:t>
            </a:r>
            <a:r>
              <a:rPr kumimoji="1" lang="en-US" altLang="ko-KR" sz="900" dirty="0">
                <a:solidFill>
                  <a:srgbClr val="FF0000"/>
                </a:solidFill>
              </a:rPr>
              <a:t>, </a:t>
            </a:r>
          </a:p>
          <a:p>
            <a:r>
              <a:rPr kumimoji="1" lang="ko-KR" altLang="en-US" sz="900" dirty="0">
                <a:solidFill>
                  <a:srgbClr val="FF0000"/>
                </a:solidFill>
              </a:rPr>
              <a:t>친구목록</a:t>
            </a:r>
            <a:endParaRPr kumimoji="1" lang="en-US" altLang="ko-KR" sz="900" dirty="0">
              <a:solidFill>
                <a:srgbClr val="FF0000"/>
              </a:solidFill>
            </a:endParaRPr>
          </a:p>
          <a:p>
            <a:r>
              <a:rPr kumimoji="1" lang="en-US" altLang="ko-KR" sz="900" dirty="0" err="1">
                <a:solidFill>
                  <a:srgbClr val="FF0000"/>
                </a:solidFill>
              </a:rPr>
              <a:t>Add_user</a:t>
            </a:r>
            <a:r>
              <a:rPr kumimoji="1" lang="en-US" altLang="ko-KR" sz="900" dirty="0">
                <a:solidFill>
                  <a:srgbClr val="FF0000"/>
                </a:solidFill>
              </a:rPr>
              <a:t> :  ID </a:t>
            </a:r>
            <a:r>
              <a:rPr kumimoji="1" lang="ko-KR" altLang="en-US" sz="900" dirty="0">
                <a:solidFill>
                  <a:srgbClr val="FF0000"/>
                </a:solidFill>
              </a:rPr>
              <a:t>을 통해서 정보 불러온다</a:t>
            </a:r>
            <a:r>
              <a:rPr kumimoji="1" lang="en-US" altLang="ko-KR" sz="900" dirty="0">
                <a:solidFill>
                  <a:srgbClr val="FF0000"/>
                </a:solidFill>
              </a:rPr>
              <a:t> 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9" name="직선 연결선[R] 4">
            <a:extLst>
              <a:ext uri="{FF2B5EF4-FFF2-40B4-BE49-F238E27FC236}">
                <a16:creationId xmlns:a16="http://schemas.microsoft.com/office/drawing/2014/main" id="{22169EC8-8237-E083-4EDE-83580D339D6E}"/>
              </a:ext>
            </a:extLst>
          </p:cNvPr>
          <p:cNvCxnSpPr>
            <a:cxnSpLocks/>
          </p:cNvCxnSpPr>
          <p:nvPr/>
        </p:nvCxnSpPr>
        <p:spPr>
          <a:xfrm flipH="1">
            <a:off x="9363979" y="1677936"/>
            <a:ext cx="64870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178201-80A1-E48E-9ADD-D6717CA4A5B1}"/>
              </a:ext>
            </a:extLst>
          </p:cNvPr>
          <p:cNvSpPr txBox="1"/>
          <p:nvPr/>
        </p:nvSpPr>
        <p:spPr>
          <a:xfrm>
            <a:off x="10261417" y="1536252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전체 관리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1B5D74-D0A4-B290-0D4F-078487DD581C}"/>
              </a:ext>
            </a:extLst>
          </p:cNvPr>
          <p:cNvSpPr txBox="1"/>
          <p:nvPr/>
        </p:nvSpPr>
        <p:spPr>
          <a:xfrm>
            <a:off x="10959044" y="440730"/>
            <a:ext cx="10454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민경 </a:t>
            </a:r>
            <a:r>
              <a:rPr lang="en-US" altLang="ko-KR" sz="1000" b="1" dirty="0"/>
              <a:t>– Common</a:t>
            </a:r>
          </a:p>
          <a:p>
            <a:r>
              <a:rPr lang="ko-KR" altLang="en-US" sz="1000" b="1" dirty="0"/>
              <a:t>정훈 </a:t>
            </a:r>
            <a:r>
              <a:rPr lang="en-US" altLang="ko-KR" sz="1000" b="1" dirty="0"/>
              <a:t>– Main</a:t>
            </a:r>
          </a:p>
          <a:p>
            <a:r>
              <a:rPr lang="ko-KR" altLang="en-US" sz="1000" b="1" dirty="0"/>
              <a:t>유진 </a:t>
            </a:r>
            <a:r>
              <a:rPr lang="en-US" altLang="ko-KR" sz="1000" b="1" dirty="0"/>
              <a:t>– Setting</a:t>
            </a:r>
          </a:p>
          <a:p>
            <a:r>
              <a:rPr lang="ko-KR" altLang="en-US" sz="1000" b="1" dirty="0"/>
              <a:t>소정 </a:t>
            </a:r>
            <a:r>
              <a:rPr lang="en-US" altLang="ko-KR" sz="1000" b="1" dirty="0"/>
              <a:t>– User</a:t>
            </a:r>
          </a:p>
          <a:p>
            <a:endParaRPr lang="en-US" altLang="ko-KR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32E7BF-6F25-6578-692C-697DBE164078}"/>
              </a:ext>
            </a:extLst>
          </p:cNvPr>
          <p:cNvSpPr txBox="1"/>
          <p:nvPr/>
        </p:nvSpPr>
        <p:spPr>
          <a:xfrm>
            <a:off x="2587837" y="5329688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AI </a:t>
            </a:r>
            <a:r>
              <a:rPr lang="ko-KR" altLang="en-US" sz="1000" b="1" dirty="0"/>
              <a:t>관련 데이터베이스</a:t>
            </a:r>
            <a:endParaRPr lang="en-US" altLang="ko-KR" sz="1000" b="1" dirty="0"/>
          </a:p>
        </p:txBody>
      </p:sp>
      <p:cxnSp>
        <p:nvCxnSpPr>
          <p:cNvPr id="64" name="직선 연결선[R] 4">
            <a:extLst>
              <a:ext uri="{FF2B5EF4-FFF2-40B4-BE49-F238E27FC236}">
                <a16:creationId xmlns:a16="http://schemas.microsoft.com/office/drawing/2014/main" id="{D67AC6CB-F087-82BC-949F-A4B80A09E6C2}"/>
              </a:ext>
            </a:extLst>
          </p:cNvPr>
          <p:cNvCxnSpPr>
            <a:cxnSpLocks/>
          </p:cNvCxnSpPr>
          <p:nvPr/>
        </p:nvCxnSpPr>
        <p:spPr>
          <a:xfrm flipH="1">
            <a:off x="4118975" y="5452798"/>
            <a:ext cx="3142885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E39BA7E-3F38-619D-5CD5-C8D3800069C9}"/>
              </a:ext>
            </a:extLst>
          </p:cNvPr>
          <p:cNvSpPr txBox="1"/>
          <p:nvPr/>
        </p:nvSpPr>
        <p:spPr>
          <a:xfrm>
            <a:off x="7388203" y="5329688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측정에 필요한 데이터들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57DD24-4FBC-BFB1-C277-A173961825C3}"/>
              </a:ext>
            </a:extLst>
          </p:cNvPr>
          <p:cNvSpPr txBox="1"/>
          <p:nvPr/>
        </p:nvSpPr>
        <p:spPr>
          <a:xfrm>
            <a:off x="434997" y="313868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Anchovy_main</a:t>
            </a:r>
            <a:endParaRPr lang="en-US" altLang="ko-KR" sz="1000" b="1" dirty="0"/>
          </a:p>
        </p:txBody>
      </p:sp>
      <p:cxnSp>
        <p:nvCxnSpPr>
          <p:cNvPr id="73" name="직선 연결선[R] 4">
            <a:extLst>
              <a:ext uri="{FF2B5EF4-FFF2-40B4-BE49-F238E27FC236}">
                <a16:creationId xmlns:a16="http://schemas.microsoft.com/office/drawing/2014/main" id="{5AFC6D33-971F-7E78-3555-78747752AB18}"/>
              </a:ext>
            </a:extLst>
          </p:cNvPr>
          <p:cNvCxnSpPr>
            <a:cxnSpLocks/>
          </p:cNvCxnSpPr>
          <p:nvPr/>
        </p:nvCxnSpPr>
        <p:spPr>
          <a:xfrm flipH="1">
            <a:off x="1727337" y="3277803"/>
            <a:ext cx="85777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331BFF-468C-E4E1-9D84-E711FBC26F8B}"/>
              </a:ext>
            </a:extLst>
          </p:cNvPr>
          <p:cNvSpPr txBox="1"/>
          <p:nvPr/>
        </p:nvSpPr>
        <p:spPr>
          <a:xfrm>
            <a:off x="2721286" y="317965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쿼리로 진행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66493D-ACF9-6548-A855-05F66F1FC2F0}"/>
              </a:ext>
            </a:extLst>
          </p:cNvPr>
          <p:cNvSpPr txBox="1"/>
          <p:nvPr/>
        </p:nvSpPr>
        <p:spPr>
          <a:xfrm>
            <a:off x="2587837" y="6014070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</a:t>
            </a:r>
            <a:r>
              <a:rPr lang="ko-KR" altLang="en-US" sz="1000" b="1" dirty="0"/>
              <a:t>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시간</a:t>
            </a:r>
            <a:r>
              <a:rPr lang="en-US" altLang="ko-KR" sz="1000" b="1" dirty="0"/>
              <a:t>, ID, </a:t>
            </a:r>
            <a:r>
              <a:rPr lang="ko-KR" altLang="en-US" sz="1000" b="1" dirty="0"/>
              <a:t>알림 </a:t>
            </a:r>
            <a:r>
              <a:rPr lang="en-US" altLang="ko-KR" sz="1000" b="1" dirty="0"/>
              <a:t>status</a:t>
            </a:r>
          </a:p>
        </p:txBody>
      </p:sp>
      <p:cxnSp>
        <p:nvCxnSpPr>
          <p:cNvPr id="82" name="직선 연결선[R] 4">
            <a:extLst>
              <a:ext uri="{FF2B5EF4-FFF2-40B4-BE49-F238E27FC236}">
                <a16:creationId xmlns:a16="http://schemas.microsoft.com/office/drawing/2014/main" id="{DCC26469-69AE-F35D-AEE8-F28FDD5E1121}"/>
              </a:ext>
            </a:extLst>
          </p:cNvPr>
          <p:cNvCxnSpPr>
            <a:cxnSpLocks/>
          </p:cNvCxnSpPr>
          <p:nvPr/>
        </p:nvCxnSpPr>
        <p:spPr>
          <a:xfrm flipH="1">
            <a:off x="5505319" y="6137180"/>
            <a:ext cx="2387535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1FBCD50-32B6-C2A8-11DC-8DF5A044676E}"/>
              </a:ext>
            </a:extLst>
          </p:cNvPr>
          <p:cNvSpPr txBox="1"/>
          <p:nvPr/>
        </p:nvSpPr>
        <p:spPr>
          <a:xfrm>
            <a:off x="8022992" y="5696381"/>
            <a:ext cx="9541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전체 관리</a:t>
            </a:r>
            <a:endParaRPr kumimoji="1" lang="en-US" altLang="ko-KR" sz="900" dirty="0">
              <a:solidFill>
                <a:srgbClr val="FF0000"/>
              </a:solidFill>
            </a:endParaRPr>
          </a:p>
          <a:p>
            <a:r>
              <a:rPr kumimoji="1" lang="en-US" altLang="en-US" sz="900" dirty="0">
                <a:solidFill>
                  <a:srgbClr val="FF0000"/>
                </a:solidFill>
              </a:rPr>
              <a:t># </a:t>
            </a:r>
            <a:r>
              <a:rPr kumimoji="1" lang="ko-KR" altLang="en-US" sz="900" dirty="0">
                <a:solidFill>
                  <a:srgbClr val="FF0000"/>
                </a:solidFill>
              </a:rPr>
              <a:t>한달 간격</a:t>
            </a:r>
            <a:endParaRPr kumimoji="1" lang="en-US" altLang="ko-KR" sz="900" dirty="0">
              <a:solidFill>
                <a:srgbClr val="FF0000"/>
              </a:solidFill>
            </a:endParaRPr>
          </a:p>
          <a:p>
            <a:r>
              <a:rPr kumimoji="1" lang="ko-KR" altLang="en-US" sz="900" dirty="0">
                <a:solidFill>
                  <a:srgbClr val="FF0000"/>
                </a:solidFill>
              </a:rPr>
              <a:t>단순 정보 노출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897554-C09A-8D81-CABC-21042DEEE5CA}"/>
              </a:ext>
            </a:extLst>
          </p:cNvPr>
          <p:cNvSpPr txBox="1"/>
          <p:nvPr/>
        </p:nvSpPr>
        <p:spPr>
          <a:xfrm>
            <a:off x="888483" y="213555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COMMON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DC28D8-864B-1297-F5A9-E6B0F2660FB7}"/>
              </a:ext>
            </a:extLst>
          </p:cNvPr>
          <p:cNvSpPr txBox="1"/>
          <p:nvPr/>
        </p:nvSpPr>
        <p:spPr>
          <a:xfrm>
            <a:off x="10087331" y="537585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900" dirty="0" err="1">
                <a:solidFill>
                  <a:srgbClr val="FF0000"/>
                </a:solidFill>
              </a:rPr>
              <a:t>aaa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B8C645D-5F3A-4446-94E1-6612438D2054}"/>
              </a:ext>
            </a:extLst>
          </p:cNvPr>
          <p:cNvSpPr txBox="1"/>
          <p:nvPr/>
        </p:nvSpPr>
        <p:spPr>
          <a:xfrm>
            <a:off x="10641232" y="5375854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900" dirty="0" err="1">
                <a:solidFill>
                  <a:srgbClr val="FF0000"/>
                </a:solidFill>
              </a:rPr>
              <a:t>bbb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687BFA-D940-DCD0-C72A-722C8A73B438}"/>
              </a:ext>
            </a:extLst>
          </p:cNvPr>
          <p:cNvSpPr txBox="1"/>
          <p:nvPr/>
        </p:nvSpPr>
        <p:spPr>
          <a:xfrm>
            <a:off x="2587837" y="6275369"/>
            <a:ext cx="7040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※ </a:t>
            </a:r>
            <a:r>
              <a:rPr lang="ko-KR" altLang="en-US" sz="1000" b="1" dirty="0"/>
              <a:t>알림 </a:t>
            </a:r>
            <a:r>
              <a:rPr lang="en-US" altLang="ko-KR" sz="1000" b="1" dirty="0" err="1"/>
              <a:t>statu</a:t>
            </a:r>
            <a:r>
              <a:rPr lang="ko-KR" altLang="en-US" sz="1000" b="1" dirty="0"/>
              <a:t>에 따라서 </a:t>
            </a:r>
            <a:r>
              <a:rPr lang="en-US" altLang="ko-KR" sz="1000" b="1" dirty="0" err="1"/>
              <a:t>javascript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로 메시지 노출 </a:t>
            </a:r>
            <a:r>
              <a:rPr lang="en-US" altLang="ko-KR" sz="1000" b="1" dirty="0"/>
              <a:t>( </a:t>
            </a:r>
            <a:r>
              <a:rPr lang="ko-KR" altLang="en-US" sz="1000" b="1" dirty="0"/>
              <a:t>근육을 빼앗거나 빼앗았을 경우 </a:t>
            </a:r>
            <a:r>
              <a:rPr lang="en-US" altLang="ko-KR" sz="1000" b="1" dirty="0"/>
              <a:t>: Common</a:t>
            </a:r>
            <a:r>
              <a:rPr lang="ko-KR" altLang="en-US" sz="1000" b="1" dirty="0"/>
              <a:t>에서 닉네임을 가져온다 </a:t>
            </a:r>
            <a:r>
              <a:rPr lang="en-US" altLang="ko-KR" sz="1000" b="1" dirty="0"/>
              <a:t>) – how? </a:t>
            </a:r>
          </a:p>
        </p:txBody>
      </p:sp>
    </p:spTree>
    <p:extLst>
      <p:ext uri="{BB962C8B-B14F-4D97-AF65-F5344CB8AC3E}">
        <p14:creationId xmlns:p14="http://schemas.microsoft.com/office/powerpoint/2010/main" val="13793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데이터 베이스 정리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1B5D74-D0A4-B290-0D4F-078487DD581C}"/>
              </a:ext>
            </a:extLst>
          </p:cNvPr>
          <p:cNvSpPr txBox="1"/>
          <p:nvPr/>
        </p:nvSpPr>
        <p:spPr>
          <a:xfrm>
            <a:off x="10959044" y="440730"/>
            <a:ext cx="10454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민경 </a:t>
            </a:r>
            <a:r>
              <a:rPr lang="en-US" altLang="ko-KR" sz="1000" b="1" dirty="0"/>
              <a:t>– Common</a:t>
            </a:r>
          </a:p>
          <a:p>
            <a:r>
              <a:rPr lang="ko-KR" altLang="en-US" sz="1000" b="1" dirty="0"/>
              <a:t>정훈 </a:t>
            </a:r>
            <a:r>
              <a:rPr lang="en-US" altLang="ko-KR" sz="1000" b="1" dirty="0"/>
              <a:t>– Main</a:t>
            </a:r>
          </a:p>
          <a:p>
            <a:r>
              <a:rPr lang="ko-KR" altLang="en-US" sz="1000" b="1" dirty="0"/>
              <a:t>유진 </a:t>
            </a:r>
            <a:r>
              <a:rPr lang="en-US" altLang="ko-KR" sz="1000" b="1" dirty="0"/>
              <a:t>– Setting</a:t>
            </a:r>
          </a:p>
          <a:p>
            <a:r>
              <a:rPr lang="ko-KR" altLang="en-US" sz="1000" b="1" dirty="0"/>
              <a:t>소정 </a:t>
            </a:r>
            <a:r>
              <a:rPr lang="en-US" altLang="ko-KR" sz="1000" b="1" dirty="0"/>
              <a:t>– User</a:t>
            </a:r>
          </a:p>
          <a:p>
            <a:endParaRPr lang="en-US" altLang="ko-KR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E0E7-96A5-F3CE-71D3-72E1B7634E96}"/>
              </a:ext>
            </a:extLst>
          </p:cNvPr>
          <p:cNvSpPr txBox="1"/>
          <p:nvPr/>
        </p:nvSpPr>
        <p:spPr>
          <a:xfrm>
            <a:off x="920174" y="138666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근 </a:t>
            </a:r>
            <a:r>
              <a:rPr lang="ko-KR" altLang="en-US" sz="1000" b="1" dirty="0" err="1"/>
              <a:t>손실ㄹ</a:t>
            </a:r>
            <a:endParaRPr lang="en-US" altLang="ko-KR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EEC9D-B21E-5677-9EF2-DD669C9739A0}"/>
              </a:ext>
            </a:extLst>
          </p:cNvPr>
          <p:cNvSpPr txBox="1"/>
          <p:nvPr/>
        </p:nvSpPr>
        <p:spPr>
          <a:xfrm>
            <a:off x="4533021" y="1386661"/>
            <a:ext cx="1907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마지막 운동 </a:t>
            </a:r>
            <a:r>
              <a:rPr lang="en-US" altLang="ko-KR" sz="1000" b="1" dirty="0"/>
              <a:t>12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7</a:t>
            </a:r>
            <a:r>
              <a:rPr lang="ko-KR" altLang="en-US" sz="1000" b="1" dirty="0"/>
              <a:t>일 </a:t>
            </a:r>
            <a:r>
              <a:rPr lang="en-US" altLang="ko-KR" sz="1000" b="1" dirty="0"/>
              <a:t>12: 50 </a:t>
            </a:r>
            <a:r>
              <a:rPr lang="ko-KR" altLang="en-US" sz="1000" b="1" dirty="0"/>
              <a:t>분</a:t>
            </a:r>
            <a:endParaRPr lang="en-US" altLang="ko-KR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9D906-BBA2-5718-368A-1B45598A0147}"/>
              </a:ext>
            </a:extLst>
          </p:cNvPr>
          <p:cNvSpPr txBox="1"/>
          <p:nvPr/>
        </p:nvSpPr>
        <p:spPr>
          <a:xfrm>
            <a:off x="795141" y="2086370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Notice : 2</a:t>
            </a:r>
            <a:r>
              <a:rPr lang="ko-KR" altLang="en-US" sz="1000" b="1" dirty="0"/>
              <a:t>주</a:t>
            </a:r>
            <a:endParaRPr lang="en-US" altLang="ko-KR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F965D-739D-3D16-A97A-0B701603D1FB}"/>
              </a:ext>
            </a:extLst>
          </p:cNvPr>
          <p:cNvSpPr txBox="1"/>
          <p:nvPr/>
        </p:nvSpPr>
        <p:spPr>
          <a:xfrm>
            <a:off x="4629315" y="360889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 </a:t>
            </a:r>
            <a:r>
              <a:rPr lang="en-US" altLang="ko-KR" sz="1000" b="1" dirty="0">
                <a:sym typeface="Wingdings" panose="05000000000000000000" pitchFamily="2" charset="2"/>
              </a:rPr>
              <a:t> </a:t>
            </a:r>
            <a:endParaRPr lang="en-US" altLang="ko-KR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F22AF-CD87-8DCF-5EE7-D132AEC9A68A}"/>
              </a:ext>
            </a:extLst>
          </p:cNvPr>
          <p:cNvSpPr txBox="1"/>
          <p:nvPr/>
        </p:nvSpPr>
        <p:spPr>
          <a:xfrm>
            <a:off x="5477624" y="360889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51</a:t>
            </a:r>
            <a:r>
              <a:rPr lang="ko-KR" altLang="en-US" sz="1000" b="1" dirty="0"/>
              <a:t>분 </a:t>
            </a:r>
            <a:endParaRPr lang="en-US" altLang="ko-KR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0C5CB-09CE-606B-41D3-550A6DB41377}"/>
              </a:ext>
            </a:extLst>
          </p:cNvPr>
          <p:cNvSpPr txBox="1"/>
          <p:nvPr/>
        </p:nvSpPr>
        <p:spPr>
          <a:xfrm>
            <a:off x="7268587" y="360889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51</a:t>
            </a:r>
            <a:r>
              <a:rPr lang="ko-KR" altLang="en-US" sz="1000" b="1" dirty="0"/>
              <a:t>분 </a:t>
            </a: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458797-A5A2-7326-CE1B-8838EA41DF23}"/>
              </a:ext>
            </a:extLst>
          </p:cNvPr>
          <p:cNvSpPr txBox="1"/>
          <p:nvPr/>
        </p:nvSpPr>
        <p:spPr>
          <a:xfrm>
            <a:off x="4629315" y="447943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13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 </a:t>
            </a:r>
            <a:r>
              <a:rPr lang="en-US" altLang="ko-KR" sz="1000" b="1" dirty="0">
                <a:sym typeface="Wingdings" panose="05000000000000000000" pitchFamily="2" charset="2"/>
              </a:rPr>
              <a:t> </a:t>
            </a:r>
            <a:endParaRPr lang="en-US" altLang="ko-KR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96A4B-08EB-374B-EE3A-1A3AA51192AA}"/>
              </a:ext>
            </a:extLst>
          </p:cNvPr>
          <p:cNvSpPr txBox="1"/>
          <p:nvPr/>
        </p:nvSpPr>
        <p:spPr>
          <a:xfrm>
            <a:off x="7268587" y="447943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21</a:t>
            </a:r>
            <a:r>
              <a:rPr lang="ko-KR" altLang="en-US" sz="1000" b="1" dirty="0"/>
              <a:t>일 </a:t>
            </a:r>
            <a:r>
              <a:rPr lang="en-US" altLang="ko-KR" sz="1000" b="1" dirty="0"/>
              <a:t>12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</a:t>
            </a:r>
            <a:endParaRPr lang="en-US" altLang="ko-KR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5DFC6E-7C48-19AA-79AF-3478565CAB66}"/>
              </a:ext>
            </a:extLst>
          </p:cNvPr>
          <p:cNvSpPr txBox="1"/>
          <p:nvPr/>
        </p:nvSpPr>
        <p:spPr>
          <a:xfrm>
            <a:off x="5544950" y="447943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13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 </a:t>
            </a:r>
            <a:r>
              <a:rPr lang="en-US" altLang="ko-KR" sz="1000" b="1" dirty="0">
                <a:sym typeface="Wingdings" panose="05000000000000000000" pitchFamily="2" charset="2"/>
              </a:rPr>
              <a:t> </a:t>
            </a:r>
            <a:endParaRPr lang="en-US" altLang="ko-KR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11E8BC-3C81-5A78-BD9A-659AFC1A246A}"/>
              </a:ext>
            </a:extLst>
          </p:cNvPr>
          <p:cNvSpPr txBox="1"/>
          <p:nvPr/>
        </p:nvSpPr>
        <p:spPr>
          <a:xfrm>
            <a:off x="4629314" y="547133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13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 </a:t>
            </a:r>
            <a:r>
              <a:rPr lang="en-US" altLang="ko-KR" sz="1000" b="1" dirty="0">
                <a:sym typeface="Wingdings" panose="05000000000000000000" pitchFamily="2" charset="2"/>
              </a:rPr>
              <a:t> </a:t>
            </a:r>
            <a:endParaRPr lang="en-US" altLang="ko-KR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AFB42-543D-804A-D0EC-BFCD9CBBDC51}"/>
              </a:ext>
            </a:extLst>
          </p:cNvPr>
          <p:cNvSpPr txBox="1"/>
          <p:nvPr/>
        </p:nvSpPr>
        <p:spPr>
          <a:xfrm>
            <a:off x="4533021" y="1759502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오늘</a:t>
            </a:r>
            <a:endParaRPr lang="en-US" altLang="ko-KR" sz="1000" b="1" dirty="0"/>
          </a:p>
          <a:p>
            <a:r>
              <a:rPr lang="en-US" altLang="ko-KR" sz="1000" b="1" dirty="0"/>
              <a:t>12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21</a:t>
            </a:r>
            <a:r>
              <a:rPr lang="ko-KR" altLang="en-US" sz="1000" b="1" dirty="0"/>
              <a:t>일 </a:t>
            </a:r>
            <a:r>
              <a:rPr lang="en-US" altLang="ko-KR" sz="1000" b="1" dirty="0"/>
              <a:t>12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</a:t>
            </a:r>
            <a:endParaRPr lang="en-US" altLang="ko-KR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6D3FF-90EB-8574-CCF0-0593E6E20DCE}"/>
              </a:ext>
            </a:extLst>
          </p:cNvPr>
          <p:cNvSpPr txBox="1"/>
          <p:nvPr/>
        </p:nvSpPr>
        <p:spPr>
          <a:xfrm>
            <a:off x="4533021" y="2420835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알림 테이블</a:t>
            </a:r>
            <a:endParaRPr lang="en-US" altLang="ko-KR" sz="1000" b="1" dirty="0"/>
          </a:p>
          <a:p>
            <a:r>
              <a:rPr lang="en-US" altLang="ko-KR" sz="1000" b="1" dirty="0"/>
              <a:t>12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21</a:t>
            </a:r>
            <a:r>
              <a:rPr lang="ko-KR" altLang="en-US" sz="1000" b="1" dirty="0"/>
              <a:t>일 </a:t>
            </a:r>
            <a:r>
              <a:rPr lang="en-US" altLang="ko-KR" sz="1000" b="1" dirty="0"/>
              <a:t>12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분 </a:t>
            </a:r>
            <a:r>
              <a:rPr lang="en-US" altLang="ko-KR" sz="1000" b="1" dirty="0" err="1"/>
              <a:t>aaa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근손실</a:t>
            </a:r>
            <a:r>
              <a:rPr lang="ko-KR" altLang="en-US" sz="1000" b="1" dirty="0"/>
              <a:t> 위험</a:t>
            </a:r>
            <a:endParaRPr lang="en-US" altLang="ko-KR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C08D-180D-FA62-8BD3-93B7C19FFA46}"/>
              </a:ext>
            </a:extLst>
          </p:cNvPr>
          <p:cNvSpPr txBox="1"/>
          <p:nvPr/>
        </p:nvSpPr>
        <p:spPr>
          <a:xfrm>
            <a:off x="7793731" y="2620420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지금 데이터 생성 후 </a:t>
            </a:r>
            <a:r>
              <a:rPr lang="en-US" altLang="ko-KR" sz="1000" b="1" dirty="0"/>
              <a:t>12/21 13:50</a:t>
            </a:r>
            <a:r>
              <a:rPr lang="ko-KR" altLang="en-US" sz="1000" b="1" dirty="0"/>
              <a:t>분</a:t>
            </a:r>
            <a:endParaRPr lang="en-US" altLang="ko-KR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733C5E-DE3D-93C0-7EC9-4022C21E6EE7}"/>
              </a:ext>
            </a:extLst>
          </p:cNvPr>
          <p:cNvSpPr txBox="1"/>
          <p:nvPr/>
        </p:nvSpPr>
        <p:spPr>
          <a:xfrm>
            <a:off x="7793731" y="3055688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시간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시간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2163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6917</TotalTime>
  <Words>4986</Words>
  <Application>Microsoft Office PowerPoint</Application>
  <PresentationFormat>와이드스크린</PresentationFormat>
  <Paragraphs>1839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159</cp:revision>
  <dcterms:created xsi:type="dcterms:W3CDTF">2020-09-01T01:45:54Z</dcterms:created>
  <dcterms:modified xsi:type="dcterms:W3CDTF">2022-12-07T06:42:35Z</dcterms:modified>
</cp:coreProperties>
</file>