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4"/>
  </p:notesMasterIdLst>
  <p:sldIdLst>
    <p:sldId id="256" r:id="rId2"/>
    <p:sldId id="304" r:id="rId3"/>
    <p:sldId id="361" r:id="rId4"/>
    <p:sldId id="320" r:id="rId5"/>
    <p:sldId id="347" r:id="rId6"/>
    <p:sldId id="352" r:id="rId7"/>
    <p:sldId id="359" r:id="rId8"/>
    <p:sldId id="360" r:id="rId9"/>
    <p:sldId id="362" r:id="rId10"/>
    <p:sldId id="350" r:id="rId11"/>
    <p:sldId id="354" r:id="rId12"/>
    <p:sldId id="356" r:id="rId13"/>
    <p:sldId id="351" r:id="rId14"/>
    <p:sldId id="349" r:id="rId15"/>
    <p:sldId id="353" r:id="rId16"/>
    <p:sldId id="324" r:id="rId17"/>
    <p:sldId id="292" r:id="rId18"/>
    <p:sldId id="294" r:id="rId19"/>
    <p:sldId id="321" r:id="rId20"/>
    <p:sldId id="322" r:id="rId21"/>
    <p:sldId id="323" r:id="rId22"/>
    <p:sldId id="358" r:id="rId23"/>
    <p:sldId id="357" r:id="rId24"/>
    <p:sldId id="338" r:id="rId25"/>
    <p:sldId id="337" r:id="rId26"/>
    <p:sldId id="341" r:id="rId27"/>
    <p:sldId id="342" r:id="rId28"/>
    <p:sldId id="346" r:id="rId29"/>
    <p:sldId id="345" r:id="rId30"/>
    <p:sldId id="326" r:id="rId31"/>
    <p:sldId id="332" r:id="rId32"/>
    <p:sldId id="339" r:id="rId33"/>
    <p:sldId id="335" r:id="rId34"/>
    <p:sldId id="340" r:id="rId35"/>
    <p:sldId id="325" r:id="rId36"/>
    <p:sldId id="327" r:id="rId37"/>
    <p:sldId id="328" r:id="rId38"/>
    <p:sldId id="329" r:id="rId39"/>
    <p:sldId id="355" r:id="rId40"/>
    <p:sldId id="348" r:id="rId41"/>
    <p:sldId id="330" r:id="rId42"/>
    <p:sldId id="331" r:id="rId4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2AB1F428-F375-4C8C-BBB9-4F9F5F9287BB}">
          <p14:sldIdLst>
            <p14:sldId id="256"/>
            <p14:sldId id="304"/>
          </p14:sldIdLst>
        </p14:section>
        <p14:section name="공통 정의" id="{2AEED5AD-A60F-44D3-89E3-0953D20D3FEA}">
          <p14:sldIdLst>
            <p14:sldId id="361"/>
            <p14:sldId id="320"/>
            <p14:sldId id="347"/>
            <p14:sldId id="352"/>
            <p14:sldId id="359"/>
            <p14:sldId id="360"/>
            <p14:sldId id="362"/>
            <p14:sldId id="350"/>
            <p14:sldId id="354"/>
            <p14:sldId id="356"/>
            <p14:sldId id="351"/>
            <p14:sldId id="349"/>
            <p14:sldId id="353"/>
            <p14:sldId id="324"/>
          </p14:sldIdLst>
        </p14:section>
        <p14:section name="Login" id="{DE04EE97-2501-48C7-A490-8C48F36D296E}">
          <p14:sldIdLst>
            <p14:sldId id="292"/>
            <p14:sldId id="294"/>
            <p14:sldId id="321"/>
            <p14:sldId id="322"/>
          </p14:sldIdLst>
        </p14:section>
        <p14:section name="Main" id="{095A5D64-14C9-2545-9DC3-3CF4A43F04A8}">
          <p14:sldIdLst>
            <p14:sldId id="323"/>
            <p14:sldId id="358"/>
            <p14:sldId id="357"/>
          </p14:sldIdLst>
        </p14:section>
        <p14:section name="기록 확인하기" id="{7C13324D-7EE1-4BF6-9393-0086480BB15A}">
          <p14:sldIdLst>
            <p14:sldId id="338"/>
            <p14:sldId id="337"/>
          </p14:sldIdLst>
        </p14:section>
        <p14:section name="운동하기" id="{6DB92EA1-EFEB-4D86-8453-7F320ED887FB}">
          <p14:sldIdLst>
            <p14:sldId id="341"/>
            <p14:sldId id="342"/>
            <p14:sldId id="346"/>
            <p14:sldId id="345"/>
          </p14:sldIdLst>
        </p14:section>
        <p14:section name="친구" id="{875BC12F-7B61-4AE9-91CF-7FDC2549B917}">
          <p14:sldIdLst>
            <p14:sldId id="326"/>
            <p14:sldId id="332"/>
            <p14:sldId id="339"/>
            <p14:sldId id="335"/>
            <p14:sldId id="340"/>
          </p14:sldIdLst>
        </p14:section>
        <p14:section name="알림" id="{4C0C3D1E-C616-47C4-9100-0C67E6EBDCBE}">
          <p14:sldIdLst>
            <p14:sldId id="325"/>
          </p14:sldIdLst>
        </p14:section>
        <p14:section name="설정" id="{EB70291D-DA21-4193-B716-F80B26FC0F68}">
          <p14:sldIdLst>
            <p14:sldId id="327"/>
            <p14:sldId id="328"/>
            <p14:sldId id="329"/>
            <p14:sldId id="355"/>
            <p14:sldId id="348"/>
            <p14:sldId id="330"/>
            <p14:sldId id="33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50" autoAdjust="0"/>
    <p:restoredTop sz="94660"/>
  </p:normalViewPr>
  <p:slideViewPr>
    <p:cSldViewPr snapToGrid="0" showGuides="1">
      <p:cViewPr varScale="1">
        <p:scale>
          <a:sx n="121" d="100"/>
          <a:sy n="121" d="100"/>
        </p:scale>
        <p:origin x="720" y="86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1" d="100"/>
          <a:sy n="121" d="100"/>
        </p:scale>
        <p:origin x="502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4D9214-7E29-4B10-9A83-908F6CBD1823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95B526-5BB1-419C-8332-02B7B663FA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02733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E0C46-E1C2-4F38-AD22-40F7D1A813C6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1C16B-5F6F-49EE-88DF-AE8DDC5F00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2542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E0C46-E1C2-4F38-AD22-40F7D1A813C6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1C16B-5F6F-49EE-88DF-AE8DDC5F00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0143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E0C46-E1C2-4F38-AD22-40F7D1A813C6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1C16B-5F6F-49EE-88DF-AE8DDC5F00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66729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1">
            <a:extLst>
              <a:ext uri="{FF2B5EF4-FFF2-40B4-BE49-F238E27FC236}">
                <a16:creationId xmlns:a16="http://schemas.microsoft.com/office/drawing/2014/main" id="{4E21BF4B-3CEE-4038-97D4-0718AD305AF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9144001" cy="6858000"/>
          </a:xfrm>
        </p:grpSpPr>
        <p:pic>
          <p:nvPicPr>
            <p:cNvPr id="11" name="Picture 2" descr="C:\Users\Administrator\Pictures\2017CI&amp;BI\VI\스톤실무\사내ppt,서식류배포용\(170718) 사내용 서식류 그래픽 source-11-08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125"/>
            <a:stretch/>
          </p:blipFill>
          <p:spPr bwMode="auto">
            <a:xfrm>
              <a:off x="8515350" y="0"/>
              <a:ext cx="628651" cy="685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2" descr="C:\Users\Administrator\Pictures\2017CI&amp;BI\VI\스톤실무\사내ppt,서식류배포용\(170718) 사내용 서식류 그래픽 source-11-08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9"/>
            <a:stretch/>
          </p:blipFill>
          <p:spPr bwMode="auto">
            <a:xfrm>
              <a:off x="0" y="0"/>
              <a:ext cx="8819457" cy="685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4" name="제목 1"/>
          <p:cNvSpPr txBox="1">
            <a:spLocks/>
          </p:cNvSpPr>
          <p:nvPr userDrawn="1"/>
        </p:nvSpPr>
        <p:spPr>
          <a:xfrm>
            <a:off x="428433" y="1221814"/>
            <a:ext cx="4756572" cy="5637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 defTabSz="914229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10000"/>
              </a:lnSpc>
              <a:defRPr/>
            </a:pPr>
            <a:r>
              <a:rPr lang="ko-KR" altLang="en-US" sz="1500" b="1" spc="-60" dirty="0">
                <a:solidFill>
                  <a:srgbClr val="0070C0"/>
                </a:solidFill>
                <a:latin typeface="Malgun Gothic"/>
                <a:cs typeface="Malgun Gothic"/>
              </a:rPr>
              <a:t>셀프 트레이닝을 위한  </a:t>
            </a:r>
            <a:endParaRPr lang="en-US" altLang="ko-KR" sz="1500" b="1" spc="-60" dirty="0">
              <a:solidFill>
                <a:srgbClr val="0070C0"/>
              </a:solidFill>
              <a:latin typeface="Malgun Gothic"/>
              <a:cs typeface="Malgun Gothic"/>
            </a:endParaRPr>
          </a:p>
          <a:p>
            <a:pPr algn="l">
              <a:lnSpc>
                <a:spcPct val="110000"/>
              </a:lnSpc>
              <a:defRPr/>
            </a:pPr>
            <a:r>
              <a:rPr lang="en-US" altLang="ko-KR" sz="2000" b="1" spc="-60" dirty="0">
                <a:solidFill>
                  <a:srgbClr val="4C4C4E"/>
                </a:solidFill>
                <a:latin typeface="Malgun Gothic"/>
                <a:cs typeface="Malgun Gothic"/>
              </a:rPr>
              <a:t>AI </a:t>
            </a:r>
            <a:r>
              <a:rPr lang="ko-KR" altLang="en-US" sz="2000" b="1" spc="-60" dirty="0">
                <a:solidFill>
                  <a:srgbClr val="4C4C4E"/>
                </a:solidFill>
                <a:latin typeface="Malgun Gothic"/>
                <a:cs typeface="Malgun Gothic"/>
              </a:rPr>
              <a:t>트레이닝 코칭 시스템</a:t>
            </a:r>
            <a:endParaRPr lang="en-US" altLang="ko-KR" sz="2000" b="1" spc="-60" dirty="0">
              <a:solidFill>
                <a:srgbClr val="4C4C4E"/>
              </a:solidFill>
              <a:latin typeface="Malgun Gothic"/>
              <a:cs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0096075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 userDrawn="1"/>
        </p:nvCxnSpPr>
        <p:spPr>
          <a:xfrm>
            <a:off x="0" y="34834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000"/>
            </a:lvl1pPr>
          </a:lstStyle>
          <a:p>
            <a:fld id="{FF4071FF-22F7-4A8F-ACB5-ED6D5AC2389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" name="직사각형 1"/>
          <p:cNvSpPr/>
          <p:nvPr userDrawn="1"/>
        </p:nvSpPr>
        <p:spPr>
          <a:xfrm>
            <a:off x="128953" y="6507860"/>
            <a:ext cx="1532792" cy="24724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110000"/>
              </a:lnSpc>
              <a:defRPr/>
            </a:pPr>
            <a:r>
              <a:rPr lang="en-US" altLang="ko-KR" sz="1000" b="1" spc="-60" dirty="0">
                <a:solidFill>
                  <a:srgbClr val="4C4C4E"/>
                </a:solidFill>
                <a:latin typeface="Malgun Gothic"/>
                <a:cs typeface="Malgun Gothic"/>
              </a:rPr>
              <a:t>AI </a:t>
            </a:r>
            <a:r>
              <a:rPr lang="ko-KR" altLang="en-US" sz="1000" b="1" spc="-60" dirty="0">
                <a:solidFill>
                  <a:srgbClr val="4C4C4E"/>
                </a:solidFill>
                <a:latin typeface="Malgun Gothic"/>
                <a:cs typeface="Malgun Gothic"/>
              </a:rPr>
              <a:t>트레이닝 코칭 시스템</a:t>
            </a:r>
            <a:endParaRPr lang="en-US" altLang="ko-KR" sz="1000" b="1" spc="-60" dirty="0">
              <a:solidFill>
                <a:srgbClr val="4C4C4E"/>
              </a:solidFill>
              <a:latin typeface="Malgun Gothic"/>
              <a:cs typeface="Malgun Gothic"/>
            </a:endParaRPr>
          </a:p>
        </p:txBody>
      </p:sp>
      <p:grpSp>
        <p:nvGrpSpPr>
          <p:cNvPr id="6" name="그룹 1">
            <a:extLst>
              <a:ext uri="{FF2B5EF4-FFF2-40B4-BE49-F238E27FC236}">
                <a16:creationId xmlns:a16="http://schemas.microsoft.com/office/drawing/2014/main" id="{4E21BF4B-3CEE-4038-97D4-0718AD305AF0}"/>
              </a:ext>
            </a:extLst>
          </p:cNvPr>
          <p:cNvGrpSpPr/>
          <p:nvPr userDrawn="1"/>
        </p:nvGrpSpPr>
        <p:grpSpPr>
          <a:xfrm>
            <a:off x="0" y="-17418"/>
            <a:ext cx="12192000" cy="3944984"/>
            <a:chOff x="0" y="139337"/>
            <a:chExt cx="9144001" cy="3988526"/>
          </a:xfrm>
        </p:grpSpPr>
        <p:pic>
          <p:nvPicPr>
            <p:cNvPr id="7" name="Picture 2" descr="C:\Users\Administrator\Pictures\2017CI&amp;BI\VI\스톤실무\사내ppt,서식류배포용\(170718) 사내용 서식류 그래픽 source-11-08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125"/>
            <a:stretch/>
          </p:blipFill>
          <p:spPr bwMode="auto">
            <a:xfrm>
              <a:off x="8515350" y="156754"/>
              <a:ext cx="628651" cy="39711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2" descr="C:\Users\Administrator\Pictures\2017CI&amp;BI\VI\스톤실무\사내ppt,서식류배포용\(170718) 사내용 서식류 그래픽 source-11-08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9" b="41841"/>
            <a:stretch/>
          </p:blipFill>
          <p:spPr bwMode="auto">
            <a:xfrm>
              <a:off x="0" y="139337"/>
              <a:ext cx="8819457" cy="39885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1984463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 userDrawn="1"/>
        </p:nvCxnSpPr>
        <p:spPr>
          <a:xfrm>
            <a:off x="0" y="34834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000"/>
            </a:lvl1pPr>
          </a:lstStyle>
          <a:p>
            <a:fld id="{FF4071FF-22F7-4A8F-ACB5-ED6D5AC2389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24677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0" y="0"/>
            <a:ext cx="601236" cy="332656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lIns="36000" tIns="36000" rIns="36000" bIns="36000" rtlCol="0" anchor="ctr">
            <a:noAutofit/>
          </a:bodyPr>
          <a:lstStyle/>
          <a:p>
            <a:pPr algn="ctr"/>
            <a:r>
              <a:rPr lang="en-US" altLang="ko-KR" sz="900" b="0" dirty="0">
                <a:solidFill>
                  <a:prstClr val="white"/>
                </a:solidFill>
                <a:latin typeface="+mn-ea"/>
                <a:ea typeface="+mn-ea"/>
              </a:rPr>
              <a:t>Screen</a:t>
            </a:r>
          </a:p>
          <a:p>
            <a:pPr algn="ctr"/>
            <a:r>
              <a:rPr lang="en-US" altLang="ko-KR" sz="900" b="0" dirty="0">
                <a:solidFill>
                  <a:prstClr val="white"/>
                </a:solidFill>
                <a:latin typeface="+mn-ea"/>
                <a:ea typeface="+mn-ea"/>
              </a:rPr>
              <a:t>name</a:t>
            </a:r>
            <a:endParaRPr lang="ko-KR" altLang="en-US" sz="900" b="0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3359435" y="0"/>
            <a:ext cx="651118" cy="332656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lIns="36000" tIns="36000" rIns="36000" bIns="36000" rtlCol="0" anchor="ctr">
            <a:noAutofit/>
          </a:bodyPr>
          <a:lstStyle/>
          <a:p>
            <a:pPr algn="ctr"/>
            <a:r>
              <a:rPr lang="en-US" altLang="ko-KR" sz="900" b="0" dirty="0">
                <a:solidFill>
                  <a:prstClr val="white"/>
                </a:solidFill>
                <a:latin typeface="+mn-ea"/>
                <a:ea typeface="+mn-ea"/>
              </a:rPr>
              <a:t>process</a:t>
            </a:r>
            <a:endParaRPr lang="ko-KR" altLang="en-US" sz="900" b="0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9048328" y="0"/>
            <a:ext cx="651118" cy="332656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lIns="36000" tIns="36000" rIns="36000" bIns="36000" rtlCol="0" anchor="ctr">
            <a:noAutofit/>
          </a:bodyPr>
          <a:lstStyle/>
          <a:p>
            <a:pPr algn="ctr"/>
            <a:r>
              <a:rPr lang="en-US" altLang="ko-KR" sz="900" b="0" dirty="0">
                <a:solidFill>
                  <a:prstClr val="white"/>
                </a:solidFill>
                <a:latin typeface="+mn-ea"/>
                <a:ea typeface="+mn-ea"/>
              </a:rPr>
              <a:t>Screen</a:t>
            </a:r>
          </a:p>
          <a:p>
            <a:pPr algn="ctr"/>
            <a:r>
              <a:rPr lang="en-US" altLang="ko-KR" sz="900" b="0" dirty="0">
                <a:solidFill>
                  <a:prstClr val="white"/>
                </a:solidFill>
                <a:latin typeface="+mn-ea"/>
                <a:ea typeface="+mn-ea"/>
              </a:rPr>
              <a:t>ID</a:t>
            </a:r>
            <a:endParaRPr lang="ko-KR" altLang="en-US" sz="900" b="0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7908540" y="3793"/>
            <a:ext cx="651118" cy="332656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lIns="36000" tIns="36000" rIns="36000" bIns="36000" rtlCol="0" anchor="ctr">
            <a:noAutofit/>
          </a:bodyPr>
          <a:lstStyle/>
          <a:p>
            <a:pPr algn="ctr"/>
            <a:r>
              <a:rPr lang="en-US" altLang="ko-KR" sz="900" b="0" dirty="0">
                <a:solidFill>
                  <a:prstClr val="white"/>
                </a:solidFill>
                <a:latin typeface="+mn-ea"/>
                <a:ea typeface="+mn-ea"/>
              </a:rPr>
              <a:t>Ver </a:t>
            </a:r>
            <a:endParaRPr lang="ko-KR" altLang="en-US" sz="900" b="0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cxnSp>
        <p:nvCxnSpPr>
          <p:cNvPr id="14" name="직선 연결선 13"/>
          <p:cNvCxnSpPr/>
          <p:nvPr userDrawn="1"/>
        </p:nvCxnSpPr>
        <p:spPr>
          <a:xfrm>
            <a:off x="0" y="330928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000"/>
            </a:lvl1pPr>
          </a:lstStyle>
          <a:p>
            <a:fld id="{FF4071FF-22F7-4A8F-ACB5-ED6D5AC2389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8591106" y="31899"/>
            <a:ext cx="4203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V0.1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63391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E0C46-E1C2-4F38-AD22-40F7D1A813C6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1C16B-5F6F-49EE-88DF-AE8DDC5F00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8269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E0C46-E1C2-4F38-AD22-40F7D1A813C6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1C16B-5F6F-49EE-88DF-AE8DDC5F00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442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E0C46-E1C2-4F38-AD22-40F7D1A813C6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1C16B-5F6F-49EE-88DF-AE8DDC5F00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5751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E0C46-E1C2-4F38-AD22-40F7D1A813C6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1C16B-5F6F-49EE-88DF-AE8DDC5F00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8474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E0C46-E1C2-4F38-AD22-40F7D1A813C6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1C16B-5F6F-49EE-88DF-AE8DDC5F00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4873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E0C46-E1C2-4F38-AD22-40F7D1A813C6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1C16B-5F6F-49EE-88DF-AE8DDC5F00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1882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E0C46-E1C2-4F38-AD22-40F7D1A813C6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1C16B-5F6F-49EE-88DF-AE8DDC5F00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0027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E0C46-E1C2-4F38-AD22-40F7D1A813C6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1C16B-5F6F-49EE-88DF-AE8DDC5F00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3376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8E0C46-E1C2-4F38-AD22-40F7D1A813C6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A1C16B-5F6F-49EE-88DF-AE8DDC5F00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8190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6" r:id="rId12"/>
    <p:sldLayoutId id="2147483687" r:id="rId13"/>
    <p:sldLayoutId id="2147483685" r:id="rId14"/>
    <p:sldLayoutId id="2147483688" r:id="rId1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" Target="slide16.xml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slide" Target="slide14.xml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slide" Target="slide10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13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8.png"/><Relationship Id="rId12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1.svg"/><Relationship Id="rId11" Type="http://schemas.openxmlformats.org/officeDocument/2006/relationships/image" Target="../media/image22.png"/><Relationship Id="rId5" Type="http://schemas.openxmlformats.org/officeDocument/2006/relationships/image" Target="../media/image10.png"/><Relationship Id="rId15" Type="http://schemas.openxmlformats.org/officeDocument/2006/relationships/image" Target="../media/image15.png"/><Relationship Id="rId10" Type="http://schemas.openxmlformats.org/officeDocument/2006/relationships/image" Target="../media/image21.png"/><Relationship Id="rId4" Type="http://schemas.openxmlformats.org/officeDocument/2006/relationships/image" Target="../media/image9.svg"/><Relationship Id="rId9" Type="http://schemas.openxmlformats.org/officeDocument/2006/relationships/image" Target="../media/image20.png"/><Relationship Id="rId1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1.svg"/><Relationship Id="rId11" Type="http://schemas.openxmlformats.org/officeDocument/2006/relationships/image" Target="../media/image15.png"/><Relationship Id="rId5" Type="http://schemas.openxmlformats.org/officeDocument/2006/relationships/image" Target="../media/image10.png"/><Relationship Id="rId10" Type="http://schemas.openxmlformats.org/officeDocument/2006/relationships/image" Target="../media/image17.pn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7.png"/><Relationship Id="rId5" Type="http://schemas.openxmlformats.org/officeDocument/2006/relationships/image" Target="../media/image17.png"/><Relationship Id="rId4" Type="http://schemas.openxmlformats.org/officeDocument/2006/relationships/image" Target="../media/image1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6.sv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sv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" Target="slide39.xml"/><Relationship Id="rId1" Type="http://schemas.openxmlformats.org/officeDocument/2006/relationships/slideLayout" Target="../slideLayouts/slideLayout1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" Target="slide39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7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9046" y="2998465"/>
            <a:ext cx="87411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화면설계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9609" y="2711303"/>
            <a:ext cx="800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[Web]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24824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표 16">
            <a:extLst>
              <a:ext uri="{FF2B5EF4-FFF2-40B4-BE49-F238E27FC236}">
                <a16:creationId xmlns:a16="http://schemas.microsoft.com/office/drawing/2014/main" id="{49C29277-F271-B9EB-48DE-F0BC7E748E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8425741"/>
              </p:ext>
            </p:extLst>
          </p:nvPr>
        </p:nvGraphicFramePr>
        <p:xfrm>
          <a:off x="2744552" y="1401684"/>
          <a:ext cx="8027460" cy="5115813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605492">
                  <a:extLst>
                    <a:ext uri="{9D8B030D-6E8A-4147-A177-3AD203B41FA5}">
                      <a16:colId xmlns:a16="http://schemas.microsoft.com/office/drawing/2014/main" val="4252561811"/>
                    </a:ext>
                  </a:extLst>
                </a:gridCol>
                <a:gridCol w="1605492">
                  <a:extLst>
                    <a:ext uri="{9D8B030D-6E8A-4147-A177-3AD203B41FA5}">
                      <a16:colId xmlns:a16="http://schemas.microsoft.com/office/drawing/2014/main" val="4010794189"/>
                    </a:ext>
                  </a:extLst>
                </a:gridCol>
                <a:gridCol w="1605492">
                  <a:extLst>
                    <a:ext uri="{9D8B030D-6E8A-4147-A177-3AD203B41FA5}">
                      <a16:colId xmlns:a16="http://schemas.microsoft.com/office/drawing/2014/main" val="1571865268"/>
                    </a:ext>
                  </a:extLst>
                </a:gridCol>
                <a:gridCol w="1605492">
                  <a:extLst>
                    <a:ext uri="{9D8B030D-6E8A-4147-A177-3AD203B41FA5}">
                      <a16:colId xmlns:a16="http://schemas.microsoft.com/office/drawing/2014/main" val="2771200197"/>
                    </a:ext>
                  </a:extLst>
                </a:gridCol>
                <a:gridCol w="1605492">
                  <a:extLst>
                    <a:ext uri="{9D8B030D-6E8A-4147-A177-3AD203B41FA5}">
                      <a16:colId xmlns:a16="http://schemas.microsoft.com/office/drawing/2014/main" val="1313241941"/>
                    </a:ext>
                  </a:extLst>
                </a:gridCol>
              </a:tblGrid>
              <a:tr h="34695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/>
                        <a:t>뼈다귀 </a:t>
                      </a:r>
                      <a:r>
                        <a:rPr lang="en-US" altLang="ko-KR" sz="1200" b="0" dirty="0"/>
                        <a:t>( </a:t>
                      </a:r>
                      <a:r>
                        <a:rPr lang="en-US" altLang="ko-KR" sz="1200" b="0" dirty="0" err="1"/>
                        <a:t>Lv</a:t>
                      </a:r>
                      <a:r>
                        <a:rPr lang="en-US" altLang="ko-KR" sz="1200" b="0" dirty="0"/>
                        <a:t> 0 )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/>
                        <a:t>멸치 </a:t>
                      </a:r>
                      <a:r>
                        <a:rPr lang="en-US" altLang="ko-KR" sz="1200" b="0" dirty="0"/>
                        <a:t>( </a:t>
                      </a:r>
                      <a:r>
                        <a:rPr lang="en-US" altLang="ko-KR" sz="1200" b="0" dirty="0" err="1"/>
                        <a:t>Lv</a:t>
                      </a:r>
                      <a:r>
                        <a:rPr lang="en-US" altLang="ko-KR" sz="1200" b="0" dirty="0"/>
                        <a:t> 1 )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 err="1"/>
                        <a:t>황새치</a:t>
                      </a:r>
                      <a:r>
                        <a:rPr lang="ko-KR" altLang="en-US" sz="1200" b="0" dirty="0"/>
                        <a:t> </a:t>
                      </a:r>
                      <a:r>
                        <a:rPr lang="en-US" altLang="ko-KR" sz="1200" b="0" dirty="0"/>
                        <a:t>( </a:t>
                      </a:r>
                      <a:r>
                        <a:rPr lang="en-US" altLang="ko-KR" sz="1200" b="0" dirty="0" err="1"/>
                        <a:t>Lv</a:t>
                      </a:r>
                      <a:r>
                        <a:rPr lang="en-US" altLang="ko-KR" sz="1200" b="0" dirty="0"/>
                        <a:t> 2 )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/>
                        <a:t>고등어 </a:t>
                      </a:r>
                      <a:r>
                        <a:rPr lang="en-US" altLang="ko-KR" sz="1200" b="0" dirty="0"/>
                        <a:t>( </a:t>
                      </a:r>
                      <a:r>
                        <a:rPr lang="en-US" altLang="ko-KR" sz="1200" b="0" dirty="0" err="1"/>
                        <a:t>Lv</a:t>
                      </a:r>
                      <a:r>
                        <a:rPr lang="en-US" altLang="ko-KR" sz="1200" b="0" dirty="0"/>
                        <a:t> 3 )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/>
                        <a:t>상어 </a:t>
                      </a:r>
                      <a:r>
                        <a:rPr lang="en-US" altLang="ko-KR" sz="1200" b="0" dirty="0"/>
                        <a:t>( </a:t>
                      </a:r>
                      <a:r>
                        <a:rPr lang="en-US" altLang="ko-KR" sz="1200" b="0" dirty="0" err="1"/>
                        <a:t>Lv</a:t>
                      </a:r>
                      <a:r>
                        <a:rPr lang="en-US" altLang="ko-KR" sz="1200" b="0" dirty="0"/>
                        <a:t> 4 )</a:t>
                      </a:r>
                      <a:endParaRPr lang="ko-KR" altLang="en-US" sz="12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1652496"/>
                  </a:ext>
                </a:extLst>
              </a:tr>
              <a:tr h="1469471"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05950"/>
                  </a:ext>
                </a:extLst>
              </a:tr>
              <a:tr h="3563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/>
                        <a:t>약골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/>
                        <a:t>사냥꾼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/>
                        <a:t>신사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/>
                        <a:t>마법사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/>
                        <a:t>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7935174"/>
                  </a:ext>
                </a:extLst>
              </a:tr>
              <a:tr h="9810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/>
                        <a:t>X</a:t>
                      </a:r>
                      <a:endParaRPr lang="ko-KR" altLang="en-US" sz="1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/>
                        <a:t>2</a:t>
                      </a:r>
                      <a:r>
                        <a:rPr lang="ko-KR" altLang="en-US" sz="1000" b="0" dirty="0" err="1"/>
                        <a:t>프로틴</a:t>
                      </a:r>
                      <a:r>
                        <a:rPr lang="ko-KR" altLang="en-US" sz="1000" b="0" dirty="0"/>
                        <a:t> </a:t>
                      </a:r>
                      <a:r>
                        <a:rPr lang="en-US" altLang="ko-KR" sz="1000" b="0" dirty="0"/>
                        <a:t> - </a:t>
                      </a:r>
                      <a:r>
                        <a:rPr lang="ko-KR" altLang="en-US" sz="1000" b="0" dirty="0"/>
                        <a:t>머리띠</a:t>
                      </a:r>
                      <a:endParaRPr lang="en-US" altLang="ko-KR" sz="1000" b="0" dirty="0"/>
                    </a:p>
                    <a:p>
                      <a:pPr algn="ctr" latinLnBrk="1"/>
                      <a:r>
                        <a:rPr lang="en-US" altLang="ko-KR" sz="1000" b="0" dirty="0"/>
                        <a:t>4</a:t>
                      </a:r>
                      <a:r>
                        <a:rPr lang="ko-KR" altLang="en-US" sz="1000" b="0" dirty="0"/>
                        <a:t> </a:t>
                      </a:r>
                      <a:r>
                        <a:rPr lang="ko-KR" altLang="en-US" sz="1000" b="0" dirty="0" err="1"/>
                        <a:t>프로틴</a:t>
                      </a:r>
                      <a:r>
                        <a:rPr lang="ko-KR" altLang="en-US" sz="1000" b="0" dirty="0"/>
                        <a:t> </a:t>
                      </a:r>
                      <a:r>
                        <a:rPr lang="en-US" altLang="ko-KR" sz="1000" b="0" dirty="0"/>
                        <a:t>– </a:t>
                      </a:r>
                      <a:r>
                        <a:rPr lang="ko-KR" altLang="en-US" sz="1000" b="0" dirty="0"/>
                        <a:t>작살</a:t>
                      </a:r>
                      <a:endParaRPr lang="en-US" altLang="ko-KR" sz="1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/>
                        <a:t>6</a:t>
                      </a:r>
                      <a:r>
                        <a:rPr lang="ko-KR" altLang="en-US" sz="1000" b="0" dirty="0" err="1"/>
                        <a:t>프로틴</a:t>
                      </a:r>
                      <a:r>
                        <a:rPr lang="ko-KR" altLang="en-US" sz="1000" b="0" dirty="0"/>
                        <a:t> </a:t>
                      </a:r>
                      <a:r>
                        <a:rPr lang="en-US" altLang="ko-KR" sz="1000" b="0" dirty="0"/>
                        <a:t>- </a:t>
                      </a:r>
                      <a:r>
                        <a:rPr lang="ko-KR" altLang="en-US" sz="1000" b="0" dirty="0"/>
                        <a:t>나비넥타이</a:t>
                      </a:r>
                      <a:r>
                        <a:rPr lang="en-US" altLang="ko-KR" sz="1000" b="0" dirty="0"/>
                        <a:t> </a:t>
                      </a:r>
                    </a:p>
                    <a:p>
                      <a:pPr algn="ctr" latinLnBrk="1"/>
                      <a:r>
                        <a:rPr lang="en-US" altLang="ko-KR" sz="1000" b="0" dirty="0"/>
                        <a:t>8</a:t>
                      </a:r>
                      <a:r>
                        <a:rPr lang="ko-KR" altLang="en-US" sz="1000" b="0" dirty="0" err="1"/>
                        <a:t>프로틴</a:t>
                      </a:r>
                      <a:r>
                        <a:rPr lang="ko-KR" altLang="en-US" sz="1000" b="0" dirty="0"/>
                        <a:t> </a:t>
                      </a:r>
                      <a:r>
                        <a:rPr lang="en-US" altLang="ko-KR" sz="1000" b="0" dirty="0"/>
                        <a:t>– </a:t>
                      </a:r>
                      <a:r>
                        <a:rPr lang="ko-KR" altLang="en-US" sz="1000" b="0" dirty="0"/>
                        <a:t>모자</a:t>
                      </a:r>
                      <a:endParaRPr lang="en-US" altLang="ko-KR" sz="1000" b="0" dirty="0"/>
                    </a:p>
                    <a:p>
                      <a:pPr algn="ctr" latinLnBrk="1"/>
                      <a:r>
                        <a:rPr lang="en-US" altLang="ko-KR" sz="1000" b="0" dirty="0"/>
                        <a:t> 10</a:t>
                      </a:r>
                      <a:r>
                        <a:rPr lang="ko-KR" altLang="en-US" sz="1000" b="0" dirty="0" err="1"/>
                        <a:t>프로틴</a:t>
                      </a:r>
                      <a:r>
                        <a:rPr lang="ko-KR" altLang="en-US" sz="1000" b="0" dirty="0"/>
                        <a:t> </a:t>
                      </a:r>
                      <a:r>
                        <a:rPr lang="en-US" altLang="ko-KR" sz="1000" b="0" dirty="0"/>
                        <a:t>– </a:t>
                      </a:r>
                      <a:r>
                        <a:rPr lang="ko-KR" altLang="en-US" sz="1000" b="0" dirty="0"/>
                        <a:t>지팡이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/>
                        <a:t>13</a:t>
                      </a:r>
                      <a:r>
                        <a:rPr lang="ko-KR" altLang="en-US" sz="1000" b="0" dirty="0" err="1"/>
                        <a:t>프로틴</a:t>
                      </a:r>
                      <a:r>
                        <a:rPr lang="ko-KR" altLang="en-US" sz="1000" b="0" dirty="0"/>
                        <a:t> </a:t>
                      </a:r>
                      <a:r>
                        <a:rPr lang="en-US" altLang="ko-KR" sz="1000" b="0" dirty="0"/>
                        <a:t>– </a:t>
                      </a:r>
                      <a:r>
                        <a:rPr lang="ko-KR" altLang="en-US" sz="1000" b="0" dirty="0"/>
                        <a:t>옷</a:t>
                      </a:r>
                      <a:endParaRPr lang="en-US" altLang="ko-KR" sz="1000" b="0" dirty="0"/>
                    </a:p>
                    <a:p>
                      <a:pPr algn="ctr" latinLnBrk="1"/>
                      <a:r>
                        <a:rPr lang="en-US" altLang="ko-KR" sz="1000" b="0" dirty="0"/>
                        <a:t>15</a:t>
                      </a:r>
                      <a:r>
                        <a:rPr lang="ko-KR" altLang="en-US" sz="1000" b="0" dirty="0" err="1"/>
                        <a:t>프로틴</a:t>
                      </a:r>
                      <a:r>
                        <a:rPr lang="ko-KR" altLang="en-US" sz="1000" b="0" dirty="0"/>
                        <a:t> </a:t>
                      </a:r>
                      <a:r>
                        <a:rPr lang="en-US" altLang="ko-KR" sz="1000" b="0" dirty="0"/>
                        <a:t>– </a:t>
                      </a:r>
                      <a:r>
                        <a:rPr lang="ko-KR" altLang="en-US" sz="1000" b="0" dirty="0"/>
                        <a:t>모자</a:t>
                      </a:r>
                      <a:endParaRPr lang="en-US" altLang="ko-KR" sz="1000" b="0" dirty="0"/>
                    </a:p>
                    <a:p>
                      <a:pPr algn="ctr" latinLnBrk="1"/>
                      <a:r>
                        <a:rPr lang="en-US" altLang="ko-KR" sz="1000" b="0" dirty="0"/>
                        <a:t>17</a:t>
                      </a:r>
                      <a:r>
                        <a:rPr lang="ko-KR" altLang="en-US" sz="1000" b="0" dirty="0" err="1"/>
                        <a:t>프로틴</a:t>
                      </a:r>
                      <a:r>
                        <a:rPr lang="ko-KR" altLang="en-US" sz="1000" b="0" dirty="0"/>
                        <a:t> </a:t>
                      </a:r>
                      <a:r>
                        <a:rPr lang="en-US" altLang="ko-KR" sz="1000" b="0" dirty="0"/>
                        <a:t>– </a:t>
                      </a:r>
                      <a:r>
                        <a:rPr lang="ko-KR" altLang="en-US" sz="1000" b="0" dirty="0"/>
                        <a:t>지팡이</a:t>
                      </a:r>
                      <a:endParaRPr lang="en-US" altLang="ko-KR" sz="1000" b="0" dirty="0"/>
                    </a:p>
                    <a:p>
                      <a:pPr algn="ctr" latinLnBrk="1"/>
                      <a:r>
                        <a:rPr lang="en-US" altLang="ko-KR" sz="1000" b="0" dirty="0"/>
                        <a:t>19</a:t>
                      </a:r>
                      <a:r>
                        <a:rPr lang="ko-KR" altLang="en-US" sz="1000" b="0" dirty="0" err="1"/>
                        <a:t>프로틴</a:t>
                      </a:r>
                      <a:r>
                        <a:rPr lang="ko-KR" altLang="en-US" sz="1000" b="0" dirty="0"/>
                        <a:t> </a:t>
                      </a:r>
                      <a:r>
                        <a:rPr lang="en-US" altLang="ko-KR" sz="1000" b="0" dirty="0"/>
                        <a:t>-  </a:t>
                      </a:r>
                      <a:r>
                        <a:rPr lang="ko-KR" altLang="en-US" sz="1000" b="0" dirty="0"/>
                        <a:t>항아리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/>
                        <a:t>23</a:t>
                      </a:r>
                      <a:r>
                        <a:rPr lang="ko-KR" altLang="en-US" sz="1000" b="0" dirty="0" err="1"/>
                        <a:t>프로틴</a:t>
                      </a:r>
                      <a:r>
                        <a:rPr lang="ko-KR" altLang="en-US" sz="1000" b="0" dirty="0"/>
                        <a:t> </a:t>
                      </a:r>
                      <a:r>
                        <a:rPr lang="en-US" altLang="ko-KR" sz="1000" b="0" dirty="0"/>
                        <a:t>– </a:t>
                      </a:r>
                      <a:r>
                        <a:rPr lang="ko-KR" altLang="en-US" sz="1000" b="0" dirty="0"/>
                        <a:t>지팡이</a:t>
                      </a:r>
                      <a:r>
                        <a:rPr lang="en-US" altLang="ko-KR" sz="1000" b="0" dirty="0"/>
                        <a:t> </a:t>
                      </a:r>
                    </a:p>
                    <a:p>
                      <a:pPr algn="ctr" latinLnBrk="1"/>
                      <a:r>
                        <a:rPr lang="en-US" altLang="ko-KR" sz="1000" b="0" dirty="0"/>
                        <a:t>25</a:t>
                      </a:r>
                      <a:r>
                        <a:rPr lang="ko-KR" altLang="en-US" sz="1000" b="0" dirty="0" err="1"/>
                        <a:t>프로틴</a:t>
                      </a:r>
                      <a:r>
                        <a:rPr lang="ko-KR" altLang="en-US" sz="1000" b="0" dirty="0"/>
                        <a:t> </a:t>
                      </a:r>
                      <a:r>
                        <a:rPr lang="en-US" altLang="ko-KR" sz="1000" b="0" dirty="0"/>
                        <a:t>-  </a:t>
                      </a:r>
                      <a:r>
                        <a:rPr lang="ko-KR" altLang="en-US" sz="1000" b="0" dirty="0"/>
                        <a:t>옷</a:t>
                      </a:r>
                      <a:endParaRPr lang="en-US" altLang="ko-KR" sz="1000" b="0" dirty="0"/>
                    </a:p>
                    <a:p>
                      <a:pPr algn="ctr" latinLnBrk="1"/>
                      <a:r>
                        <a:rPr lang="en-US" altLang="ko-KR" sz="1000" b="0" dirty="0"/>
                        <a:t>27</a:t>
                      </a:r>
                      <a:r>
                        <a:rPr lang="ko-KR" altLang="en-US" sz="1000" b="0" dirty="0" err="1"/>
                        <a:t>프로틴</a:t>
                      </a:r>
                      <a:r>
                        <a:rPr lang="ko-KR" altLang="en-US" sz="1000" b="0" dirty="0"/>
                        <a:t> </a:t>
                      </a:r>
                      <a:r>
                        <a:rPr lang="en-US" altLang="ko-KR" sz="1000" b="0" dirty="0"/>
                        <a:t>– </a:t>
                      </a:r>
                      <a:r>
                        <a:rPr lang="ko-KR" altLang="en-US" sz="1000" b="0" dirty="0"/>
                        <a:t>왕관</a:t>
                      </a:r>
                      <a:endParaRPr lang="en-US" altLang="ko-KR" sz="1000" b="0" dirty="0"/>
                    </a:p>
                    <a:p>
                      <a:pPr algn="ctr" latinLnBrk="1"/>
                      <a:r>
                        <a:rPr lang="en-US" altLang="ko-KR" sz="1000" b="0" dirty="0"/>
                        <a:t>29</a:t>
                      </a:r>
                      <a:r>
                        <a:rPr lang="ko-KR" altLang="en-US" sz="1000" b="0" dirty="0" err="1"/>
                        <a:t>프로틴</a:t>
                      </a:r>
                      <a:r>
                        <a:rPr lang="ko-KR" altLang="en-US" sz="1000" b="0" dirty="0"/>
                        <a:t> </a:t>
                      </a:r>
                      <a:r>
                        <a:rPr lang="en-US" altLang="ko-KR" sz="1000" b="0" dirty="0"/>
                        <a:t>– </a:t>
                      </a:r>
                      <a:r>
                        <a:rPr lang="ko-KR" altLang="en-US" sz="1000" b="0" dirty="0"/>
                        <a:t>의자</a:t>
                      </a:r>
                      <a:endParaRPr lang="en-US" altLang="ko-KR" sz="1000" b="0" dirty="0"/>
                    </a:p>
                    <a:p>
                      <a:pPr algn="ctr" latinLnBrk="1"/>
                      <a:r>
                        <a:rPr lang="en-US" altLang="ko-KR" sz="1000" b="0" dirty="0"/>
                        <a:t>31</a:t>
                      </a:r>
                      <a:r>
                        <a:rPr lang="ko-KR" altLang="en-US" sz="1000" b="0" dirty="0" err="1"/>
                        <a:t>프로틴</a:t>
                      </a:r>
                      <a:r>
                        <a:rPr lang="ko-KR" altLang="en-US" sz="1000" b="0" dirty="0"/>
                        <a:t> </a:t>
                      </a:r>
                      <a:r>
                        <a:rPr lang="en-US" altLang="ko-KR" sz="1000" b="0" dirty="0"/>
                        <a:t>– </a:t>
                      </a:r>
                      <a:r>
                        <a:rPr lang="ko-KR" altLang="en-US" sz="1000" b="0" dirty="0"/>
                        <a:t>신하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0322384"/>
                  </a:ext>
                </a:extLst>
              </a:tr>
              <a:tr h="9810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/>
                        <a:t>프로틴</a:t>
                      </a:r>
                      <a:r>
                        <a:rPr lang="ko-KR" altLang="en-US" sz="1000" b="0" dirty="0"/>
                        <a:t> </a:t>
                      </a:r>
                      <a:r>
                        <a:rPr lang="en-US" altLang="ko-KR" sz="1000" b="0" dirty="0"/>
                        <a:t>0</a:t>
                      </a:r>
                    </a:p>
                    <a:p>
                      <a:pPr algn="ctr" latinLnBrk="1"/>
                      <a:r>
                        <a:rPr lang="en-US" altLang="ko-KR" sz="1000" b="0" dirty="0"/>
                        <a:t>(</a:t>
                      </a:r>
                      <a:r>
                        <a:rPr lang="ko-KR" altLang="en-US" sz="1000" b="0" dirty="0"/>
                        <a:t>초기 상태</a:t>
                      </a:r>
                      <a:r>
                        <a:rPr lang="en-US" altLang="ko-KR" sz="1000" b="0" dirty="0"/>
                        <a:t>)</a:t>
                      </a:r>
                      <a:endParaRPr lang="ko-KR" altLang="en-US" sz="1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/>
                        <a:t>2 </a:t>
                      </a:r>
                      <a:r>
                        <a:rPr lang="ko-KR" altLang="en-US" sz="1000" b="0" dirty="0" err="1"/>
                        <a:t>프로틴</a:t>
                      </a:r>
                      <a:endParaRPr lang="ko-KR" altLang="en-US" sz="1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/>
                        <a:t>5</a:t>
                      </a:r>
                      <a:r>
                        <a:rPr lang="ko-KR" altLang="en-US" sz="1000" b="0" dirty="0" err="1"/>
                        <a:t>프로틴</a:t>
                      </a:r>
                      <a:endParaRPr lang="ko-KR" altLang="en-US" sz="1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/>
                        <a:t>12</a:t>
                      </a:r>
                      <a:r>
                        <a:rPr lang="ko-KR" altLang="en-US" sz="1000" b="0" dirty="0" err="1"/>
                        <a:t>프로틴</a:t>
                      </a:r>
                      <a:endParaRPr lang="ko-KR" altLang="en-US" sz="1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/>
                        <a:t>22</a:t>
                      </a:r>
                      <a:r>
                        <a:rPr lang="ko-KR" altLang="en-US" sz="1000" b="0" dirty="0" err="1"/>
                        <a:t>프로틴</a:t>
                      </a:r>
                      <a:endParaRPr lang="ko-KR" altLang="en-US" sz="10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1210039"/>
                  </a:ext>
                </a:extLst>
              </a:tr>
              <a:tr h="9810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예외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]</a:t>
                      </a:r>
                    </a:p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일주일에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번까지</a:t>
                      </a:r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진행 완료하면</a:t>
                      </a:r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자동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lv up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34" charset="-127"/>
                          <a:cs typeface="+mn-cs"/>
                        </a:rPr>
                        <a:t>120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34" charset="-127"/>
                          <a:cs typeface="+mn-cs"/>
                        </a:rPr>
                        <a:t>점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34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34" charset="-127"/>
                          <a:cs typeface="+mn-cs"/>
                        </a:rPr>
                        <a:t>150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34" charset="-127"/>
                          <a:cs typeface="+mn-cs"/>
                        </a:rPr>
                        <a:t>점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34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34" charset="-127"/>
                          <a:cs typeface="+mn-cs"/>
                        </a:rPr>
                        <a:t>180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34" charset="-127"/>
                          <a:cs typeface="+mn-cs"/>
                        </a:rPr>
                        <a:t>점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34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34" charset="-127"/>
                          <a:cs typeface="+mn-cs"/>
                        </a:rPr>
                        <a:t>210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34" charset="-127"/>
                          <a:cs typeface="+mn-cs"/>
                        </a:rPr>
                        <a:t>점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34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400612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64247" y="440730"/>
            <a:ext cx="2141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공통 사항 </a:t>
            </a:r>
            <a:r>
              <a:rPr lang="en-US" altLang="ko-KR" b="1" dirty="0"/>
              <a:t>(LV </a:t>
            </a:r>
            <a:r>
              <a:rPr lang="ko-KR" altLang="en-US" b="1" dirty="0"/>
              <a:t>기준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14ECA7C-DF17-00B4-B6E1-55CDFEF874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4210" y="1942704"/>
            <a:ext cx="544322" cy="107061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27C415B-2810-9EC1-83AB-A00D050B15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8415" y="1942704"/>
            <a:ext cx="535305" cy="107061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FAD1529-66B1-0BB5-50E6-9BA54E69E1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1087" y="1942704"/>
            <a:ext cx="514390" cy="107061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3B9FAC0-C3B7-C0BC-A736-7BA7F0139D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05137" y="1942704"/>
            <a:ext cx="988343" cy="988343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AAEFB90B-9F55-58FC-A3DD-994ACC5147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83140" y="1942705"/>
            <a:ext cx="602389" cy="107061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7B186F7C-8D9A-DAAB-5A7E-1B47D3BFF602}"/>
              </a:ext>
            </a:extLst>
          </p:cNvPr>
          <p:cNvSpPr txBox="1"/>
          <p:nvPr/>
        </p:nvSpPr>
        <p:spPr>
          <a:xfrm>
            <a:off x="364247" y="822208"/>
            <a:ext cx="59009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운동 여부에 따라 쿠폰을 받을 수 있으며 해당 쿠폰 </a:t>
            </a:r>
            <a:r>
              <a:rPr lang="en-US" altLang="ko-KR" sz="1100" dirty="0"/>
              <a:t>1</a:t>
            </a:r>
            <a:r>
              <a:rPr lang="ko-KR" altLang="en-US" sz="1100" dirty="0"/>
              <a:t>개 당 </a:t>
            </a:r>
            <a:r>
              <a:rPr lang="en-US" altLang="ko-KR" sz="1100" dirty="0"/>
              <a:t>1</a:t>
            </a:r>
            <a:r>
              <a:rPr lang="ko-KR" altLang="en-US" sz="1100" dirty="0"/>
              <a:t>개 </a:t>
            </a:r>
            <a:r>
              <a:rPr lang="ko-KR" altLang="en-US" sz="1100" dirty="0" err="1"/>
              <a:t>프로틴</a:t>
            </a:r>
            <a:r>
              <a:rPr lang="en-US" altLang="ko-KR" sz="1100" dirty="0"/>
              <a:t>(</a:t>
            </a:r>
            <a:r>
              <a:rPr lang="ko-KR" altLang="en-US" sz="1100" dirty="0"/>
              <a:t>경험치</a:t>
            </a:r>
            <a:r>
              <a:rPr lang="en-US" altLang="ko-KR" sz="1100" dirty="0"/>
              <a:t>)</a:t>
            </a:r>
            <a:r>
              <a:rPr lang="ko-KR" altLang="en-US" sz="1100" dirty="0"/>
              <a:t>를 얻을 수 있다</a:t>
            </a:r>
            <a:r>
              <a:rPr lang="en-US" altLang="ko-KR" sz="1100" dirty="0"/>
              <a:t>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9D77AEE-B078-5257-9C0D-A4EACA5E2BC4}"/>
              </a:ext>
            </a:extLst>
          </p:cNvPr>
          <p:cNvSpPr txBox="1"/>
          <p:nvPr/>
        </p:nvSpPr>
        <p:spPr>
          <a:xfrm>
            <a:off x="1320210" y="1446644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/>
              <a:t>종류</a:t>
            </a:r>
            <a:endParaRPr lang="en-US" altLang="ko-KR" sz="11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D048327-3F1A-33DB-36F5-5B9FD1173F3F}"/>
              </a:ext>
            </a:extLst>
          </p:cNvPr>
          <p:cNvSpPr txBox="1"/>
          <p:nvPr/>
        </p:nvSpPr>
        <p:spPr>
          <a:xfrm>
            <a:off x="832897" y="2347204"/>
            <a:ext cx="9541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/>
              <a:t>사용 이미지</a:t>
            </a:r>
            <a:endParaRPr lang="en-US" altLang="ko-KR" sz="11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E74E2E7-C8DD-08E7-647F-507E6F80A54E}"/>
              </a:ext>
            </a:extLst>
          </p:cNvPr>
          <p:cNvSpPr txBox="1"/>
          <p:nvPr/>
        </p:nvSpPr>
        <p:spPr>
          <a:xfrm>
            <a:off x="236580" y="3841298"/>
            <a:ext cx="15504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/>
              <a:t>레벨에 따른 중간 물품</a:t>
            </a:r>
            <a:endParaRPr lang="en-US" altLang="ko-KR" sz="110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7DC8A6F-9142-7C22-BA06-49CB6C2F353F}"/>
              </a:ext>
            </a:extLst>
          </p:cNvPr>
          <p:cNvSpPr txBox="1"/>
          <p:nvPr/>
        </p:nvSpPr>
        <p:spPr>
          <a:xfrm>
            <a:off x="1006021" y="4822441"/>
            <a:ext cx="7809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/>
              <a:t>달성 조건</a:t>
            </a:r>
            <a:endParaRPr lang="en-US" altLang="ko-KR" sz="11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0FF8233-2E7C-8559-1E80-44504550072C}"/>
              </a:ext>
            </a:extLst>
          </p:cNvPr>
          <p:cNvSpPr txBox="1"/>
          <p:nvPr/>
        </p:nvSpPr>
        <p:spPr>
          <a:xfrm>
            <a:off x="659772" y="5899527"/>
            <a:ext cx="11272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/>
              <a:t>티켓 획득 조건</a:t>
            </a:r>
            <a:endParaRPr lang="en-US" altLang="ko-KR" sz="1100" b="1" dirty="0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EB46DC95-3238-28FC-967B-128B32876BA3}"/>
              </a:ext>
            </a:extLst>
          </p:cNvPr>
          <p:cNvSpPr/>
          <p:nvPr/>
        </p:nvSpPr>
        <p:spPr>
          <a:xfrm>
            <a:off x="1787005" y="1524184"/>
            <a:ext cx="62368" cy="623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064F537A-5016-0CFE-99C3-A74A4A715113}"/>
              </a:ext>
            </a:extLst>
          </p:cNvPr>
          <p:cNvCxnSpPr>
            <a:stCxn id="32" idx="6"/>
          </p:cNvCxnSpPr>
          <p:nvPr/>
        </p:nvCxnSpPr>
        <p:spPr>
          <a:xfrm>
            <a:off x="1849373" y="1555368"/>
            <a:ext cx="89517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타원 34">
            <a:extLst>
              <a:ext uri="{FF2B5EF4-FFF2-40B4-BE49-F238E27FC236}">
                <a16:creationId xmlns:a16="http://schemas.microsoft.com/office/drawing/2014/main" id="{D8067C92-4964-1E48-64F4-027118615DC5}"/>
              </a:ext>
            </a:extLst>
          </p:cNvPr>
          <p:cNvSpPr/>
          <p:nvPr/>
        </p:nvSpPr>
        <p:spPr>
          <a:xfrm>
            <a:off x="1787005" y="2437286"/>
            <a:ext cx="62368" cy="623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BED10311-7187-6978-07F6-8AC09C0C0995}"/>
              </a:ext>
            </a:extLst>
          </p:cNvPr>
          <p:cNvCxnSpPr>
            <a:stCxn id="35" idx="6"/>
          </p:cNvCxnSpPr>
          <p:nvPr/>
        </p:nvCxnSpPr>
        <p:spPr>
          <a:xfrm>
            <a:off x="1849373" y="2468470"/>
            <a:ext cx="89517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타원 36">
            <a:extLst>
              <a:ext uri="{FF2B5EF4-FFF2-40B4-BE49-F238E27FC236}">
                <a16:creationId xmlns:a16="http://schemas.microsoft.com/office/drawing/2014/main" id="{B7A9BFB5-4FB1-4860-5BE0-756E686C50AE}"/>
              </a:ext>
            </a:extLst>
          </p:cNvPr>
          <p:cNvSpPr/>
          <p:nvPr/>
        </p:nvSpPr>
        <p:spPr>
          <a:xfrm>
            <a:off x="1787005" y="3940773"/>
            <a:ext cx="62368" cy="623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5F61E878-7455-1984-AE4D-DD4F5368460C}"/>
              </a:ext>
            </a:extLst>
          </p:cNvPr>
          <p:cNvCxnSpPr>
            <a:stCxn id="37" idx="6"/>
          </p:cNvCxnSpPr>
          <p:nvPr/>
        </p:nvCxnSpPr>
        <p:spPr>
          <a:xfrm>
            <a:off x="1849373" y="3971957"/>
            <a:ext cx="89517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타원 38">
            <a:extLst>
              <a:ext uri="{FF2B5EF4-FFF2-40B4-BE49-F238E27FC236}">
                <a16:creationId xmlns:a16="http://schemas.microsoft.com/office/drawing/2014/main" id="{B015BA50-5A52-4ED4-C11A-E1D20F44C047}"/>
              </a:ext>
            </a:extLst>
          </p:cNvPr>
          <p:cNvSpPr/>
          <p:nvPr/>
        </p:nvSpPr>
        <p:spPr>
          <a:xfrm>
            <a:off x="1787005" y="4921770"/>
            <a:ext cx="62368" cy="623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1BA1D507-2AD1-CEC5-D23B-9CAE1D6D84B3}"/>
              </a:ext>
            </a:extLst>
          </p:cNvPr>
          <p:cNvCxnSpPr>
            <a:stCxn id="39" idx="6"/>
          </p:cNvCxnSpPr>
          <p:nvPr/>
        </p:nvCxnSpPr>
        <p:spPr>
          <a:xfrm>
            <a:off x="1849373" y="4952954"/>
            <a:ext cx="89517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타원 40">
            <a:extLst>
              <a:ext uri="{FF2B5EF4-FFF2-40B4-BE49-F238E27FC236}">
                <a16:creationId xmlns:a16="http://schemas.microsoft.com/office/drawing/2014/main" id="{88B52F7C-6C18-A91B-208D-7A259507D54A}"/>
              </a:ext>
            </a:extLst>
          </p:cNvPr>
          <p:cNvSpPr/>
          <p:nvPr/>
        </p:nvSpPr>
        <p:spPr>
          <a:xfrm>
            <a:off x="1787005" y="5971958"/>
            <a:ext cx="62368" cy="623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6A23110C-AB99-74F0-941D-474EC2F4EEE5}"/>
              </a:ext>
            </a:extLst>
          </p:cNvPr>
          <p:cNvCxnSpPr>
            <a:stCxn id="41" idx="6"/>
          </p:cNvCxnSpPr>
          <p:nvPr/>
        </p:nvCxnSpPr>
        <p:spPr>
          <a:xfrm>
            <a:off x="1849373" y="6003142"/>
            <a:ext cx="89517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8B2E18B-9840-84DB-786B-391FA0829BD9}"/>
              </a:ext>
            </a:extLst>
          </p:cNvPr>
          <p:cNvSpPr txBox="1"/>
          <p:nvPr/>
        </p:nvSpPr>
        <p:spPr>
          <a:xfrm>
            <a:off x="801714" y="3271282"/>
            <a:ext cx="9541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/>
              <a:t>캐릭터 컨셉</a:t>
            </a:r>
            <a:endParaRPr lang="en-US" altLang="ko-KR" sz="1100" b="1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7F83E4BE-D71E-8353-3161-04B93F1370C6}"/>
              </a:ext>
            </a:extLst>
          </p:cNvPr>
          <p:cNvSpPr/>
          <p:nvPr/>
        </p:nvSpPr>
        <p:spPr>
          <a:xfrm>
            <a:off x="1787005" y="3370757"/>
            <a:ext cx="62368" cy="623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37">
            <a:extLst>
              <a:ext uri="{FF2B5EF4-FFF2-40B4-BE49-F238E27FC236}">
                <a16:creationId xmlns:a16="http://schemas.microsoft.com/office/drawing/2014/main" id="{868AAF1C-B237-A447-2F8F-BB870EA17B60}"/>
              </a:ext>
            </a:extLst>
          </p:cNvPr>
          <p:cNvCxnSpPr>
            <a:stCxn id="5" idx="6"/>
          </p:cNvCxnSpPr>
          <p:nvPr/>
        </p:nvCxnSpPr>
        <p:spPr>
          <a:xfrm>
            <a:off x="1849373" y="3401941"/>
            <a:ext cx="89517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22731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64247" y="440730"/>
            <a:ext cx="2141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공통 사항 </a:t>
            </a:r>
            <a:r>
              <a:rPr lang="en-US" altLang="ko-Kore-KR" sz="1800" b="1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+mn-cs"/>
              </a:rPr>
              <a:t>(LV </a:t>
            </a:r>
            <a:r>
              <a:rPr lang="ko-KR" altLang="en-US" sz="1800" b="1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+mn-cs"/>
              </a:rPr>
              <a:t>기준</a:t>
            </a:r>
            <a:r>
              <a:rPr lang="en-US" altLang="ko-KR" sz="1800" b="1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+mn-cs"/>
              </a:rPr>
              <a:t>)</a:t>
            </a:r>
            <a:r>
              <a:rPr lang="ko-KR" altLang="en-US" dirty="0"/>
              <a:t> </a:t>
            </a:r>
            <a:endParaRPr lang="ko-KR" altLang="en-US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3171AFA-8CC9-63C4-A7F8-FC7D23FF9AD0}"/>
              </a:ext>
            </a:extLst>
          </p:cNvPr>
          <p:cNvSpPr txBox="1"/>
          <p:nvPr/>
        </p:nvSpPr>
        <p:spPr>
          <a:xfrm>
            <a:off x="364246" y="822208"/>
            <a:ext cx="56369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매일 </a:t>
            </a:r>
            <a:r>
              <a:rPr lang="en-US" altLang="ko-KR" sz="1100" dirty="0"/>
              <a:t>00</a:t>
            </a:r>
            <a:r>
              <a:rPr lang="ko-KR" altLang="en-US" sz="1100" dirty="0"/>
              <a:t>시 </a:t>
            </a:r>
            <a:r>
              <a:rPr lang="ko-KR" altLang="en-US" sz="1100" dirty="0" err="1"/>
              <a:t>프로틴의</a:t>
            </a:r>
            <a:r>
              <a:rPr lang="ko-KR" altLang="en-US" sz="1100" dirty="0"/>
              <a:t> 수에 따라 캐릭터를 반영한다</a:t>
            </a:r>
            <a:r>
              <a:rPr lang="en-US" altLang="ko-KR" sz="1100" dirty="0"/>
              <a:t>.</a:t>
            </a:r>
          </a:p>
        </p:txBody>
      </p:sp>
      <p:sp>
        <p:nvSpPr>
          <p:cNvPr id="2" name="사각형: 둥근 모서리 206">
            <a:extLst>
              <a:ext uri="{FF2B5EF4-FFF2-40B4-BE49-F238E27FC236}">
                <a16:creationId xmlns:a16="http://schemas.microsoft.com/office/drawing/2014/main" id="{14E0486E-0378-EA69-56E9-D79BC5FBE73E}"/>
              </a:ext>
            </a:extLst>
          </p:cNvPr>
          <p:cNvSpPr/>
          <p:nvPr/>
        </p:nvSpPr>
        <p:spPr>
          <a:xfrm>
            <a:off x="364246" y="1476348"/>
            <a:ext cx="4419466" cy="4824509"/>
          </a:xfrm>
          <a:prstGeom prst="roundRect">
            <a:avLst>
              <a:gd name="adj" fmla="val 8219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BE3A56-6C44-D7EC-BA2A-F10F5EBE40A0}"/>
              </a:ext>
            </a:extLst>
          </p:cNvPr>
          <p:cNvSpPr txBox="1"/>
          <p:nvPr/>
        </p:nvSpPr>
        <p:spPr>
          <a:xfrm>
            <a:off x="1653683" y="1734239"/>
            <a:ext cx="632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Start</a:t>
            </a:r>
            <a:endParaRPr kumimoji="1" lang="ko-Kore-KR" altLang="en-US" dirty="0"/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CD7ABE87-8659-E2E8-0195-64A51D390269}"/>
              </a:ext>
            </a:extLst>
          </p:cNvPr>
          <p:cNvCxnSpPr>
            <a:cxnSpLocks/>
          </p:cNvCxnSpPr>
          <p:nvPr/>
        </p:nvCxnSpPr>
        <p:spPr>
          <a:xfrm flipH="1">
            <a:off x="2463592" y="1887232"/>
            <a:ext cx="2828021" cy="0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CD9F32A-2664-6D34-A928-F7500578CB61}"/>
              </a:ext>
            </a:extLst>
          </p:cNvPr>
          <p:cNvSpPr txBox="1"/>
          <p:nvPr/>
        </p:nvSpPr>
        <p:spPr>
          <a:xfrm>
            <a:off x="5478052" y="1734239"/>
            <a:ext cx="7841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1100" dirty="0">
                <a:solidFill>
                  <a:srgbClr val="FF0000"/>
                </a:solidFill>
              </a:rPr>
              <a:t>오전 </a:t>
            </a:r>
            <a:r>
              <a:rPr kumimoji="1" lang="en-US" altLang="ko-Kore-KR" sz="1100" dirty="0">
                <a:solidFill>
                  <a:srgbClr val="FF0000"/>
                </a:solidFill>
              </a:rPr>
              <a:t>0</a:t>
            </a:r>
            <a:r>
              <a:rPr kumimoji="1" lang="en-US" altLang="ko-KR" sz="1100" dirty="0">
                <a:solidFill>
                  <a:srgbClr val="FF0000"/>
                </a:solidFill>
              </a:rPr>
              <a:t>0</a:t>
            </a:r>
            <a:r>
              <a:rPr kumimoji="1" lang="ko-KR" altLang="en-US" sz="1100" dirty="0">
                <a:solidFill>
                  <a:srgbClr val="FF0000"/>
                </a:solidFill>
              </a:rPr>
              <a:t>시</a:t>
            </a:r>
            <a:endParaRPr kumimoji="1" lang="ko-Kore-KR" altLang="en-US" sz="1100" dirty="0">
              <a:solidFill>
                <a:srgbClr val="FF0000"/>
              </a:solidFill>
            </a:endParaRPr>
          </a:p>
        </p:txBody>
      </p:sp>
      <p:sp>
        <p:nvSpPr>
          <p:cNvPr id="8" name="다이아몬드 7">
            <a:extLst>
              <a:ext uri="{FF2B5EF4-FFF2-40B4-BE49-F238E27FC236}">
                <a16:creationId xmlns:a16="http://schemas.microsoft.com/office/drawing/2014/main" id="{15BF1B82-BDA4-11DE-A487-FD9DF2A93796}"/>
              </a:ext>
            </a:extLst>
          </p:cNvPr>
          <p:cNvSpPr/>
          <p:nvPr/>
        </p:nvSpPr>
        <p:spPr>
          <a:xfrm>
            <a:off x="905182" y="2496101"/>
            <a:ext cx="2129289" cy="612632"/>
          </a:xfrm>
          <a:prstGeom prst="diamond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altLang="en-US" sz="1100" dirty="0">
                <a:solidFill>
                  <a:schemeClr val="tx1"/>
                </a:solidFill>
              </a:rPr>
              <a:t>목표 프로틴</a:t>
            </a:r>
            <a:endParaRPr lang="en-US" altLang="ko-Kore-KR" sz="1100" dirty="0">
              <a:solidFill>
                <a:schemeClr val="tx1"/>
              </a:solidFill>
            </a:endParaRPr>
          </a:p>
          <a:p>
            <a:pPr algn="ctr"/>
            <a:r>
              <a:rPr lang="ko-Kore-KR" altLang="en-US" sz="1100" dirty="0">
                <a:solidFill>
                  <a:schemeClr val="tx1"/>
                </a:solidFill>
              </a:rPr>
              <a:t>달성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7817E5A8-6D96-23C7-9551-355B2E2B5153}"/>
              </a:ext>
            </a:extLst>
          </p:cNvPr>
          <p:cNvCxnSpPr>
            <a:cxnSpLocks/>
          </p:cNvCxnSpPr>
          <p:nvPr/>
        </p:nvCxnSpPr>
        <p:spPr>
          <a:xfrm>
            <a:off x="1979923" y="2103571"/>
            <a:ext cx="0" cy="300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C0A34B46-C6D0-743D-C1C0-3C8FD953F318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3034471" y="2802417"/>
            <a:ext cx="4254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165C575-FCDC-8007-705B-D3E2DD3972EC}"/>
              </a:ext>
            </a:extLst>
          </p:cNvPr>
          <p:cNvSpPr txBox="1"/>
          <p:nvPr/>
        </p:nvSpPr>
        <p:spPr>
          <a:xfrm>
            <a:off x="3034471" y="2496101"/>
            <a:ext cx="3497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100" dirty="0"/>
              <a:t>No</a:t>
            </a:r>
            <a:endParaRPr kumimoji="1" lang="ko-Kore-KR" altLang="en-US" sz="11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CE211A7-D96B-FD3F-2FAC-2B17D7D1EAF5}"/>
              </a:ext>
            </a:extLst>
          </p:cNvPr>
          <p:cNvSpPr txBox="1"/>
          <p:nvPr/>
        </p:nvSpPr>
        <p:spPr>
          <a:xfrm>
            <a:off x="3591665" y="2621344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End</a:t>
            </a:r>
            <a:endParaRPr kumimoji="1" lang="ko-Kore-KR" altLang="en-US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6E3E6F3E-EBF7-E0B1-2337-70914610059B}"/>
              </a:ext>
            </a:extLst>
          </p:cNvPr>
          <p:cNvCxnSpPr>
            <a:cxnSpLocks/>
          </p:cNvCxnSpPr>
          <p:nvPr/>
        </p:nvCxnSpPr>
        <p:spPr>
          <a:xfrm>
            <a:off x="1979923" y="3222688"/>
            <a:ext cx="0" cy="300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3A52CF5-B004-197C-3439-5999E00CC02F}"/>
              </a:ext>
            </a:extLst>
          </p:cNvPr>
          <p:cNvSpPr txBox="1"/>
          <p:nvPr/>
        </p:nvSpPr>
        <p:spPr>
          <a:xfrm>
            <a:off x="2044559" y="3274024"/>
            <a:ext cx="3786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100" dirty="0"/>
              <a:t>Yes</a:t>
            </a:r>
            <a:endParaRPr kumimoji="1" lang="ko-Kore-KR" altLang="en-US" sz="11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39BDC9C-D9FB-27FA-FF86-E5A208B2E26A}"/>
              </a:ext>
            </a:extLst>
          </p:cNvPr>
          <p:cNvSpPr/>
          <p:nvPr/>
        </p:nvSpPr>
        <p:spPr>
          <a:xfrm>
            <a:off x="1326491" y="4731983"/>
            <a:ext cx="1271478" cy="26161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캐릭터 변경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04561E1-BE26-E96C-D920-5F32648C7691}"/>
              </a:ext>
            </a:extLst>
          </p:cNvPr>
          <p:cNvSpPr/>
          <p:nvPr/>
        </p:nvSpPr>
        <p:spPr>
          <a:xfrm>
            <a:off x="1326491" y="4180653"/>
            <a:ext cx="1271478" cy="26161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의상 추가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C3AF01B-BCAB-C2AF-CBDB-675F74D48801}"/>
              </a:ext>
            </a:extLst>
          </p:cNvPr>
          <p:cNvSpPr txBox="1"/>
          <p:nvPr/>
        </p:nvSpPr>
        <p:spPr>
          <a:xfrm>
            <a:off x="1801551" y="4458515"/>
            <a:ext cx="3273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100" dirty="0"/>
              <a:t>Or</a:t>
            </a:r>
            <a:endParaRPr kumimoji="1" lang="ko-Kore-KR" altLang="en-US" sz="1100" dirty="0"/>
          </a:p>
        </p:txBody>
      </p:sp>
      <p:sp>
        <p:nvSpPr>
          <p:cNvPr id="25" name="사각형: 둥근 모서리 206">
            <a:extLst>
              <a:ext uri="{FF2B5EF4-FFF2-40B4-BE49-F238E27FC236}">
                <a16:creationId xmlns:a16="http://schemas.microsoft.com/office/drawing/2014/main" id="{396D5DC1-C835-62BB-9D6D-2AE2308A3386}"/>
              </a:ext>
            </a:extLst>
          </p:cNvPr>
          <p:cNvSpPr/>
          <p:nvPr/>
        </p:nvSpPr>
        <p:spPr>
          <a:xfrm>
            <a:off x="1111661" y="3788695"/>
            <a:ext cx="1736524" cy="1592957"/>
          </a:xfrm>
          <a:prstGeom prst="roundRect">
            <a:avLst>
              <a:gd name="adj" fmla="val 8219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꺾인 연결선[E] 25">
            <a:extLst>
              <a:ext uri="{FF2B5EF4-FFF2-40B4-BE49-F238E27FC236}">
                <a16:creationId xmlns:a16="http://schemas.microsoft.com/office/drawing/2014/main" id="{DD65985B-9EC1-1558-4443-2205855E363C}"/>
              </a:ext>
            </a:extLst>
          </p:cNvPr>
          <p:cNvCxnSpPr>
            <a:cxnSpLocks/>
            <a:stCxn id="25" idx="2"/>
            <a:endCxn id="18" idx="2"/>
          </p:cNvCxnSpPr>
          <p:nvPr/>
        </p:nvCxnSpPr>
        <p:spPr>
          <a:xfrm rot="5400000" flipH="1" flipV="1">
            <a:off x="1725439" y="3245159"/>
            <a:ext cx="2390976" cy="1882009"/>
          </a:xfrm>
          <a:prstGeom prst="bentConnector3">
            <a:avLst>
              <a:gd name="adj1" fmla="val -956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연결선[R] 43">
            <a:extLst>
              <a:ext uri="{FF2B5EF4-FFF2-40B4-BE49-F238E27FC236}">
                <a16:creationId xmlns:a16="http://schemas.microsoft.com/office/drawing/2014/main" id="{F0A64B81-607F-4AAB-E582-E9F7FE902B7F}"/>
              </a:ext>
            </a:extLst>
          </p:cNvPr>
          <p:cNvCxnSpPr>
            <a:cxnSpLocks/>
          </p:cNvCxnSpPr>
          <p:nvPr/>
        </p:nvCxnSpPr>
        <p:spPr>
          <a:xfrm flipH="1">
            <a:off x="2968559" y="4261943"/>
            <a:ext cx="2217590" cy="0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7" name="표 46">
            <a:extLst>
              <a:ext uri="{FF2B5EF4-FFF2-40B4-BE49-F238E27FC236}">
                <a16:creationId xmlns:a16="http://schemas.microsoft.com/office/drawing/2014/main" id="{8412C68F-7569-13DE-1B9B-1F30C907BC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158044"/>
              </p:ext>
            </p:extLst>
          </p:nvPr>
        </p:nvGraphicFramePr>
        <p:xfrm>
          <a:off x="5531127" y="3861597"/>
          <a:ext cx="6231340" cy="899722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246268">
                  <a:extLst>
                    <a:ext uri="{9D8B030D-6E8A-4147-A177-3AD203B41FA5}">
                      <a16:colId xmlns:a16="http://schemas.microsoft.com/office/drawing/2014/main" val="2979354958"/>
                    </a:ext>
                  </a:extLst>
                </a:gridCol>
                <a:gridCol w="1246268">
                  <a:extLst>
                    <a:ext uri="{9D8B030D-6E8A-4147-A177-3AD203B41FA5}">
                      <a16:colId xmlns:a16="http://schemas.microsoft.com/office/drawing/2014/main" val="1991898253"/>
                    </a:ext>
                  </a:extLst>
                </a:gridCol>
                <a:gridCol w="1246268">
                  <a:extLst>
                    <a:ext uri="{9D8B030D-6E8A-4147-A177-3AD203B41FA5}">
                      <a16:colId xmlns:a16="http://schemas.microsoft.com/office/drawing/2014/main" val="1572232416"/>
                    </a:ext>
                  </a:extLst>
                </a:gridCol>
                <a:gridCol w="1246268">
                  <a:extLst>
                    <a:ext uri="{9D8B030D-6E8A-4147-A177-3AD203B41FA5}">
                      <a16:colId xmlns:a16="http://schemas.microsoft.com/office/drawing/2014/main" val="2822443697"/>
                    </a:ext>
                  </a:extLst>
                </a:gridCol>
                <a:gridCol w="1246268">
                  <a:extLst>
                    <a:ext uri="{9D8B030D-6E8A-4147-A177-3AD203B41FA5}">
                      <a16:colId xmlns:a16="http://schemas.microsoft.com/office/drawing/2014/main" val="2609655511"/>
                    </a:ext>
                  </a:extLst>
                </a:gridCol>
              </a:tblGrid>
              <a:tr h="8997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/>
                        <a:t>X</a:t>
                      </a:r>
                      <a:endParaRPr lang="ko-KR" altLang="en-US" sz="1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/>
                        <a:t>2</a:t>
                      </a:r>
                      <a:r>
                        <a:rPr lang="ko-KR" altLang="en-US" sz="1000" b="0" dirty="0" err="1"/>
                        <a:t>프로틴</a:t>
                      </a:r>
                      <a:r>
                        <a:rPr lang="ko-KR" altLang="en-US" sz="1000" b="0" dirty="0"/>
                        <a:t> </a:t>
                      </a:r>
                      <a:r>
                        <a:rPr lang="en-US" altLang="ko-KR" sz="1000" b="0" dirty="0"/>
                        <a:t> - </a:t>
                      </a:r>
                      <a:r>
                        <a:rPr lang="ko-KR" altLang="en-US" sz="1000" b="0" dirty="0"/>
                        <a:t>머리띠</a:t>
                      </a:r>
                      <a:endParaRPr lang="en-US" altLang="ko-KR" sz="1000" b="0" dirty="0"/>
                    </a:p>
                    <a:p>
                      <a:pPr algn="ctr" latinLnBrk="1"/>
                      <a:r>
                        <a:rPr lang="en-US" altLang="ko-KR" sz="1000" b="0" dirty="0"/>
                        <a:t>4</a:t>
                      </a:r>
                      <a:r>
                        <a:rPr lang="ko-KR" altLang="en-US" sz="1000" b="0" dirty="0"/>
                        <a:t> </a:t>
                      </a:r>
                      <a:r>
                        <a:rPr lang="ko-KR" altLang="en-US" sz="1000" b="0" dirty="0" err="1"/>
                        <a:t>프로틴</a:t>
                      </a:r>
                      <a:r>
                        <a:rPr lang="ko-KR" altLang="en-US" sz="1000" b="0" dirty="0"/>
                        <a:t> </a:t>
                      </a:r>
                      <a:r>
                        <a:rPr lang="en-US" altLang="ko-KR" sz="1000" b="0" dirty="0"/>
                        <a:t>– </a:t>
                      </a:r>
                      <a:r>
                        <a:rPr lang="ko-KR" altLang="en-US" sz="1000" b="0" dirty="0"/>
                        <a:t>작살</a:t>
                      </a:r>
                      <a:endParaRPr lang="en-US" altLang="ko-KR" sz="1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/>
                        <a:t>6</a:t>
                      </a:r>
                      <a:r>
                        <a:rPr lang="ko-KR" altLang="en-US" sz="1000" b="0" dirty="0" err="1"/>
                        <a:t>프로틴</a:t>
                      </a:r>
                      <a:r>
                        <a:rPr lang="ko-KR" altLang="en-US" sz="1000" b="0" dirty="0"/>
                        <a:t> </a:t>
                      </a:r>
                      <a:r>
                        <a:rPr lang="en-US" altLang="ko-KR" sz="1000" b="0" dirty="0"/>
                        <a:t>- </a:t>
                      </a:r>
                      <a:r>
                        <a:rPr lang="ko-KR" altLang="en-US" sz="1000" b="0" dirty="0"/>
                        <a:t>나비넥타이</a:t>
                      </a:r>
                      <a:r>
                        <a:rPr lang="en-US" altLang="ko-KR" sz="1000" b="0" dirty="0"/>
                        <a:t> </a:t>
                      </a:r>
                    </a:p>
                    <a:p>
                      <a:pPr algn="ctr" latinLnBrk="1"/>
                      <a:r>
                        <a:rPr lang="en-US" altLang="ko-KR" sz="1000" b="0" dirty="0"/>
                        <a:t>8</a:t>
                      </a:r>
                      <a:r>
                        <a:rPr lang="ko-KR" altLang="en-US" sz="1000" b="0" dirty="0" err="1"/>
                        <a:t>프로틴</a:t>
                      </a:r>
                      <a:r>
                        <a:rPr lang="ko-KR" altLang="en-US" sz="1000" b="0" dirty="0"/>
                        <a:t> </a:t>
                      </a:r>
                      <a:r>
                        <a:rPr lang="en-US" altLang="ko-KR" sz="1000" b="0" dirty="0"/>
                        <a:t>– </a:t>
                      </a:r>
                      <a:r>
                        <a:rPr lang="ko-KR" altLang="en-US" sz="1000" b="0" dirty="0"/>
                        <a:t>모자</a:t>
                      </a:r>
                      <a:endParaRPr lang="en-US" altLang="ko-KR" sz="1000" b="0" dirty="0"/>
                    </a:p>
                    <a:p>
                      <a:pPr algn="ctr" latinLnBrk="1"/>
                      <a:r>
                        <a:rPr lang="en-US" altLang="ko-KR" sz="1000" b="0" dirty="0"/>
                        <a:t> 10</a:t>
                      </a:r>
                      <a:r>
                        <a:rPr lang="ko-KR" altLang="en-US" sz="1000" b="0" dirty="0" err="1"/>
                        <a:t>프로틴</a:t>
                      </a:r>
                      <a:r>
                        <a:rPr lang="ko-KR" altLang="en-US" sz="1000" b="0" dirty="0"/>
                        <a:t> </a:t>
                      </a:r>
                      <a:r>
                        <a:rPr lang="en-US" altLang="ko-KR" sz="1000" b="0" dirty="0"/>
                        <a:t>– </a:t>
                      </a:r>
                      <a:r>
                        <a:rPr lang="ko-KR" altLang="en-US" sz="1000" b="0" dirty="0"/>
                        <a:t>지팡이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/>
                        <a:t>13</a:t>
                      </a:r>
                      <a:r>
                        <a:rPr lang="ko-KR" altLang="en-US" sz="1000" b="0" dirty="0" err="1"/>
                        <a:t>프로틴</a:t>
                      </a:r>
                      <a:r>
                        <a:rPr lang="ko-KR" altLang="en-US" sz="1000" b="0" dirty="0"/>
                        <a:t> </a:t>
                      </a:r>
                      <a:r>
                        <a:rPr lang="en-US" altLang="ko-KR" sz="1000" b="0" dirty="0"/>
                        <a:t>– </a:t>
                      </a:r>
                      <a:r>
                        <a:rPr lang="ko-KR" altLang="en-US" sz="1000" b="0" dirty="0"/>
                        <a:t>옷</a:t>
                      </a:r>
                      <a:endParaRPr lang="en-US" altLang="ko-KR" sz="1000" b="0" dirty="0"/>
                    </a:p>
                    <a:p>
                      <a:pPr algn="ctr" latinLnBrk="1"/>
                      <a:r>
                        <a:rPr lang="en-US" altLang="ko-KR" sz="1000" b="0" dirty="0"/>
                        <a:t>15</a:t>
                      </a:r>
                      <a:r>
                        <a:rPr lang="ko-KR" altLang="en-US" sz="1000" b="0" dirty="0" err="1"/>
                        <a:t>프로틴</a:t>
                      </a:r>
                      <a:r>
                        <a:rPr lang="ko-KR" altLang="en-US" sz="1000" b="0" dirty="0"/>
                        <a:t> </a:t>
                      </a:r>
                      <a:r>
                        <a:rPr lang="en-US" altLang="ko-KR" sz="1000" b="0" dirty="0"/>
                        <a:t>– </a:t>
                      </a:r>
                      <a:r>
                        <a:rPr lang="ko-KR" altLang="en-US" sz="1000" b="0" dirty="0"/>
                        <a:t>모자</a:t>
                      </a:r>
                      <a:endParaRPr lang="en-US" altLang="ko-KR" sz="1000" b="0" dirty="0"/>
                    </a:p>
                    <a:p>
                      <a:pPr algn="ctr" latinLnBrk="1"/>
                      <a:r>
                        <a:rPr lang="en-US" altLang="ko-KR" sz="1000" b="0" dirty="0"/>
                        <a:t>17</a:t>
                      </a:r>
                      <a:r>
                        <a:rPr lang="ko-KR" altLang="en-US" sz="1000" b="0" dirty="0" err="1"/>
                        <a:t>프로틴</a:t>
                      </a:r>
                      <a:r>
                        <a:rPr lang="ko-KR" altLang="en-US" sz="1000" b="0" dirty="0"/>
                        <a:t> </a:t>
                      </a:r>
                      <a:r>
                        <a:rPr lang="en-US" altLang="ko-KR" sz="1000" b="0" dirty="0"/>
                        <a:t>– </a:t>
                      </a:r>
                      <a:r>
                        <a:rPr lang="ko-KR" altLang="en-US" sz="1000" b="0" dirty="0"/>
                        <a:t>지팡이</a:t>
                      </a:r>
                      <a:endParaRPr lang="en-US" altLang="ko-KR" sz="1000" b="0" dirty="0"/>
                    </a:p>
                    <a:p>
                      <a:pPr algn="ctr" latinLnBrk="1"/>
                      <a:r>
                        <a:rPr lang="en-US" altLang="ko-KR" sz="1000" b="0" dirty="0"/>
                        <a:t>19</a:t>
                      </a:r>
                      <a:r>
                        <a:rPr lang="ko-KR" altLang="en-US" sz="1000" b="0" dirty="0" err="1"/>
                        <a:t>프로틴</a:t>
                      </a:r>
                      <a:r>
                        <a:rPr lang="ko-KR" altLang="en-US" sz="1000" b="0" dirty="0"/>
                        <a:t> </a:t>
                      </a:r>
                      <a:r>
                        <a:rPr lang="en-US" altLang="ko-KR" sz="1000" b="0" dirty="0"/>
                        <a:t>-  </a:t>
                      </a:r>
                      <a:r>
                        <a:rPr lang="ko-KR" altLang="en-US" sz="1000" b="0" dirty="0"/>
                        <a:t>항아리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/>
                        <a:t>23</a:t>
                      </a:r>
                      <a:r>
                        <a:rPr lang="ko-KR" altLang="en-US" sz="1000" b="0" dirty="0" err="1"/>
                        <a:t>프로틴</a:t>
                      </a:r>
                      <a:r>
                        <a:rPr lang="ko-KR" altLang="en-US" sz="1000" b="0" dirty="0"/>
                        <a:t> </a:t>
                      </a:r>
                      <a:r>
                        <a:rPr lang="en-US" altLang="ko-KR" sz="1000" b="0" dirty="0"/>
                        <a:t>– </a:t>
                      </a:r>
                      <a:r>
                        <a:rPr lang="ko-KR" altLang="en-US" sz="1000" b="0" dirty="0"/>
                        <a:t>지팡이</a:t>
                      </a:r>
                      <a:r>
                        <a:rPr lang="en-US" altLang="ko-KR" sz="1000" b="0" dirty="0"/>
                        <a:t> </a:t>
                      </a:r>
                    </a:p>
                    <a:p>
                      <a:pPr algn="ctr" latinLnBrk="1"/>
                      <a:r>
                        <a:rPr lang="en-US" altLang="ko-KR" sz="1000" b="0" dirty="0"/>
                        <a:t>25</a:t>
                      </a:r>
                      <a:r>
                        <a:rPr lang="ko-KR" altLang="en-US" sz="1000" b="0" dirty="0" err="1"/>
                        <a:t>프로틴</a:t>
                      </a:r>
                      <a:r>
                        <a:rPr lang="ko-KR" altLang="en-US" sz="1000" b="0" dirty="0"/>
                        <a:t> </a:t>
                      </a:r>
                      <a:r>
                        <a:rPr lang="en-US" altLang="ko-KR" sz="1000" b="0" dirty="0"/>
                        <a:t>-  </a:t>
                      </a:r>
                      <a:r>
                        <a:rPr lang="ko-KR" altLang="en-US" sz="1000" b="0" dirty="0"/>
                        <a:t>옷</a:t>
                      </a:r>
                      <a:endParaRPr lang="en-US" altLang="ko-KR" sz="1000" b="0" dirty="0"/>
                    </a:p>
                    <a:p>
                      <a:pPr algn="ctr" latinLnBrk="1"/>
                      <a:r>
                        <a:rPr lang="en-US" altLang="ko-KR" sz="1000" b="0" dirty="0"/>
                        <a:t>27</a:t>
                      </a:r>
                      <a:r>
                        <a:rPr lang="ko-KR" altLang="en-US" sz="1000" b="0" dirty="0" err="1"/>
                        <a:t>프로틴</a:t>
                      </a:r>
                      <a:r>
                        <a:rPr lang="ko-KR" altLang="en-US" sz="1000" b="0" dirty="0"/>
                        <a:t> </a:t>
                      </a:r>
                      <a:r>
                        <a:rPr lang="en-US" altLang="ko-KR" sz="1000" b="0" dirty="0"/>
                        <a:t>– </a:t>
                      </a:r>
                      <a:r>
                        <a:rPr lang="ko-KR" altLang="en-US" sz="1000" b="0" dirty="0"/>
                        <a:t>왕관</a:t>
                      </a:r>
                      <a:endParaRPr lang="en-US" altLang="ko-KR" sz="1000" b="0" dirty="0"/>
                    </a:p>
                    <a:p>
                      <a:pPr algn="ctr" latinLnBrk="1"/>
                      <a:r>
                        <a:rPr lang="en-US" altLang="ko-KR" sz="1000" b="0" dirty="0"/>
                        <a:t>29</a:t>
                      </a:r>
                      <a:r>
                        <a:rPr lang="ko-KR" altLang="en-US" sz="1000" b="0" dirty="0" err="1"/>
                        <a:t>프로틴</a:t>
                      </a:r>
                      <a:r>
                        <a:rPr lang="ko-KR" altLang="en-US" sz="1000" b="0" dirty="0"/>
                        <a:t> </a:t>
                      </a:r>
                      <a:r>
                        <a:rPr lang="en-US" altLang="ko-KR" sz="1000" b="0" dirty="0"/>
                        <a:t>– </a:t>
                      </a:r>
                      <a:r>
                        <a:rPr lang="ko-KR" altLang="en-US" sz="1000" b="0" dirty="0"/>
                        <a:t>의자</a:t>
                      </a:r>
                      <a:endParaRPr lang="en-US" altLang="ko-KR" sz="1000" b="0" dirty="0"/>
                    </a:p>
                    <a:p>
                      <a:pPr algn="ctr" latinLnBrk="1"/>
                      <a:r>
                        <a:rPr lang="en-US" altLang="ko-KR" sz="1000" b="0" dirty="0"/>
                        <a:t>31</a:t>
                      </a:r>
                      <a:r>
                        <a:rPr lang="ko-KR" altLang="en-US" sz="1000" b="0" dirty="0" err="1"/>
                        <a:t>프로틴</a:t>
                      </a:r>
                      <a:r>
                        <a:rPr lang="ko-KR" altLang="en-US" sz="1000" b="0" dirty="0"/>
                        <a:t> </a:t>
                      </a:r>
                      <a:r>
                        <a:rPr lang="en-US" altLang="ko-KR" sz="1000" b="0" dirty="0"/>
                        <a:t>– </a:t>
                      </a:r>
                      <a:r>
                        <a:rPr lang="ko-KR" altLang="en-US" sz="1000" b="0" dirty="0"/>
                        <a:t>신하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6835701"/>
                  </a:ext>
                </a:extLst>
              </a:tr>
            </a:tbl>
          </a:graphicData>
        </a:graphic>
      </p:graphicFrame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EDE87F75-A4B5-A244-5129-CEAFF89771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9951954"/>
              </p:ext>
            </p:extLst>
          </p:nvPr>
        </p:nvGraphicFramePr>
        <p:xfrm>
          <a:off x="5531125" y="3404829"/>
          <a:ext cx="6231340" cy="346958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246268">
                  <a:extLst>
                    <a:ext uri="{9D8B030D-6E8A-4147-A177-3AD203B41FA5}">
                      <a16:colId xmlns:a16="http://schemas.microsoft.com/office/drawing/2014/main" val="2598934295"/>
                    </a:ext>
                  </a:extLst>
                </a:gridCol>
                <a:gridCol w="1246268">
                  <a:extLst>
                    <a:ext uri="{9D8B030D-6E8A-4147-A177-3AD203B41FA5}">
                      <a16:colId xmlns:a16="http://schemas.microsoft.com/office/drawing/2014/main" val="2413496498"/>
                    </a:ext>
                  </a:extLst>
                </a:gridCol>
                <a:gridCol w="1246268">
                  <a:extLst>
                    <a:ext uri="{9D8B030D-6E8A-4147-A177-3AD203B41FA5}">
                      <a16:colId xmlns:a16="http://schemas.microsoft.com/office/drawing/2014/main" val="2376601663"/>
                    </a:ext>
                  </a:extLst>
                </a:gridCol>
                <a:gridCol w="1246268">
                  <a:extLst>
                    <a:ext uri="{9D8B030D-6E8A-4147-A177-3AD203B41FA5}">
                      <a16:colId xmlns:a16="http://schemas.microsoft.com/office/drawing/2014/main" val="3803530942"/>
                    </a:ext>
                  </a:extLst>
                </a:gridCol>
                <a:gridCol w="1246268">
                  <a:extLst>
                    <a:ext uri="{9D8B030D-6E8A-4147-A177-3AD203B41FA5}">
                      <a16:colId xmlns:a16="http://schemas.microsoft.com/office/drawing/2014/main" val="2449820203"/>
                    </a:ext>
                  </a:extLst>
                </a:gridCol>
              </a:tblGrid>
              <a:tr h="34695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/>
                        <a:t>뼈다귀 </a:t>
                      </a:r>
                      <a:r>
                        <a:rPr lang="en-US" altLang="ko-KR" sz="1200" b="0" dirty="0"/>
                        <a:t>( </a:t>
                      </a:r>
                      <a:r>
                        <a:rPr lang="en-US" altLang="ko-KR" sz="1200" b="0" dirty="0" err="1"/>
                        <a:t>Lv</a:t>
                      </a:r>
                      <a:r>
                        <a:rPr lang="en-US" altLang="ko-KR" sz="1200" b="0" dirty="0"/>
                        <a:t> 0 )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/>
                        <a:t>멸치 </a:t>
                      </a:r>
                      <a:r>
                        <a:rPr lang="en-US" altLang="ko-KR" sz="1200" b="0" dirty="0"/>
                        <a:t>( </a:t>
                      </a:r>
                      <a:r>
                        <a:rPr lang="en-US" altLang="ko-KR" sz="1200" b="0" dirty="0" err="1"/>
                        <a:t>Lv</a:t>
                      </a:r>
                      <a:r>
                        <a:rPr lang="en-US" altLang="ko-KR" sz="1200" b="0" dirty="0"/>
                        <a:t> 1 )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 err="1"/>
                        <a:t>황새치</a:t>
                      </a:r>
                      <a:r>
                        <a:rPr lang="ko-KR" altLang="en-US" sz="1200" b="0" dirty="0"/>
                        <a:t> </a:t>
                      </a:r>
                      <a:r>
                        <a:rPr lang="en-US" altLang="ko-KR" sz="1200" b="0" dirty="0"/>
                        <a:t>( </a:t>
                      </a:r>
                      <a:r>
                        <a:rPr lang="en-US" altLang="ko-KR" sz="1200" b="0" dirty="0" err="1"/>
                        <a:t>Lv</a:t>
                      </a:r>
                      <a:r>
                        <a:rPr lang="en-US" altLang="ko-KR" sz="1200" b="0" dirty="0"/>
                        <a:t> 2 )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/>
                        <a:t>고등어 </a:t>
                      </a:r>
                      <a:r>
                        <a:rPr lang="en-US" altLang="ko-KR" sz="1200" b="0" dirty="0"/>
                        <a:t>( </a:t>
                      </a:r>
                      <a:r>
                        <a:rPr lang="en-US" altLang="ko-KR" sz="1200" b="0" dirty="0" err="1"/>
                        <a:t>Lv</a:t>
                      </a:r>
                      <a:r>
                        <a:rPr lang="en-US" altLang="ko-KR" sz="1200" b="0" dirty="0"/>
                        <a:t> 3 )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/>
                        <a:t>상어 </a:t>
                      </a:r>
                      <a:r>
                        <a:rPr lang="en-US" altLang="ko-KR" sz="1200" b="0" dirty="0"/>
                        <a:t>( </a:t>
                      </a:r>
                      <a:r>
                        <a:rPr lang="en-US" altLang="ko-KR" sz="1200" b="0" dirty="0" err="1"/>
                        <a:t>Lv</a:t>
                      </a:r>
                      <a:r>
                        <a:rPr lang="en-US" altLang="ko-KR" sz="1200" b="0" dirty="0"/>
                        <a:t> 4 )</a:t>
                      </a:r>
                      <a:endParaRPr lang="ko-KR" altLang="en-US" sz="12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33217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144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64247" y="440730"/>
            <a:ext cx="4556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공통 사항 </a:t>
            </a:r>
            <a:r>
              <a:rPr lang="en-US" altLang="ko-Kore-KR" sz="1800" b="1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+mn-cs"/>
              </a:rPr>
              <a:t>(</a:t>
            </a:r>
            <a:r>
              <a:rPr lang="ko-Kore-KR" altLang="en-US" b="1" dirty="0">
                <a:solidFill>
                  <a:srgbClr val="000000"/>
                </a:solidFill>
                <a:latin typeface="Calibri" panose="020F0502020204030204" pitchFamily="34" charset="0"/>
                <a:ea typeface="맑은 고딕" panose="020B0503020000020004" pitchFamily="34" charset="-127"/>
              </a:rPr>
              <a:t>프로틴 갱신</a:t>
            </a:r>
            <a:r>
              <a:rPr lang="en-US" altLang="ko-Kore-KR" b="1" dirty="0">
                <a:solidFill>
                  <a:srgbClr val="000000"/>
                </a:solidFill>
                <a:latin typeface="Calibri" panose="020F0502020204030204" pitchFamily="34" charset="0"/>
                <a:ea typeface="맑은 고딕" panose="020B0503020000020004" pitchFamily="34" charset="-127"/>
              </a:rPr>
              <a:t> – Server sent event </a:t>
            </a:r>
            <a:r>
              <a:rPr lang="en-US" altLang="ko-KR" sz="1800" b="1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+mn-cs"/>
              </a:rPr>
              <a:t>)</a:t>
            </a:r>
            <a:r>
              <a:rPr lang="ko-KR" altLang="en-US" dirty="0"/>
              <a:t> </a:t>
            </a:r>
            <a:endParaRPr lang="ko-KR" altLang="en-US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3171AFA-8CC9-63C4-A7F8-FC7D23FF9AD0}"/>
              </a:ext>
            </a:extLst>
          </p:cNvPr>
          <p:cNvSpPr txBox="1"/>
          <p:nvPr/>
        </p:nvSpPr>
        <p:spPr>
          <a:xfrm>
            <a:off x="364246" y="822208"/>
            <a:ext cx="56369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ore-KR" altLang="en-US" sz="1100" dirty="0"/>
              <a:t>메인페이지는 프로틴의 변화를 실시간으로 감지하기 위해서 </a:t>
            </a:r>
            <a:r>
              <a:rPr lang="en-US" altLang="ko-Kore-KR" sz="1100" dirty="0"/>
              <a:t>SSE</a:t>
            </a:r>
            <a:r>
              <a:rPr lang="ko-Kore-KR" altLang="en-US" sz="1100" dirty="0"/>
              <a:t>를 적용한다</a:t>
            </a:r>
            <a:r>
              <a:rPr lang="en-US" altLang="ko-Kore-KR" sz="1100" dirty="0"/>
              <a:t>.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A790E56-BCB2-1503-C630-ED4FC988E60B}"/>
              </a:ext>
            </a:extLst>
          </p:cNvPr>
          <p:cNvSpPr/>
          <p:nvPr/>
        </p:nvSpPr>
        <p:spPr>
          <a:xfrm>
            <a:off x="8301148" y="641764"/>
            <a:ext cx="3351392" cy="58053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9ACAA3E-2836-BDDE-1546-2781CCF958C2}"/>
              </a:ext>
            </a:extLst>
          </p:cNvPr>
          <p:cNvSpPr/>
          <p:nvPr/>
        </p:nvSpPr>
        <p:spPr>
          <a:xfrm flipV="1">
            <a:off x="8854898" y="4460570"/>
            <a:ext cx="2243889" cy="1673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DD7E62E3-4C07-3A84-E727-0E374AD04A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2151" y="2082403"/>
            <a:ext cx="1247502" cy="1608349"/>
          </a:xfrm>
          <a:prstGeom prst="rect">
            <a:avLst/>
          </a:prstGeom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id="{4B3B9F01-3230-0480-47D5-A17D0F1C2443}"/>
              </a:ext>
            </a:extLst>
          </p:cNvPr>
          <p:cNvSpPr/>
          <p:nvPr/>
        </p:nvSpPr>
        <p:spPr>
          <a:xfrm flipV="1">
            <a:off x="8854899" y="4460570"/>
            <a:ext cx="1632416" cy="16730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F540416-77F3-F7DC-D0B5-396FC054F307}"/>
              </a:ext>
            </a:extLst>
          </p:cNvPr>
          <p:cNvSpPr txBox="1"/>
          <p:nvPr/>
        </p:nvSpPr>
        <p:spPr>
          <a:xfrm>
            <a:off x="8691748" y="1030160"/>
            <a:ext cx="22089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닉네임 님은</a:t>
            </a:r>
            <a:endParaRPr lang="en-US" altLang="ko-KR" sz="1400" b="1" dirty="0"/>
          </a:p>
          <a:p>
            <a:r>
              <a:rPr lang="en-US" altLang="ko-KR" sz="1400" b="1" dirty="0"/>
              <a:t>2</a:t>
            </a:r>
            <a:r>
              <a:rPr lang="ko-KR" altLang="en-US" sz="1400" b="1" dirty="0" err="1"/>
              <a:t>프로틴으로</a:t>
            </a:r>
            <a:r>
              <a:rPr lang="ko-KR" altLang="en-US" sz="1400" b="1" dirty="0"/>
              <a:t> 멸치입니다</a:t>
            </a:r>
            <a:r>
              <a:rPr lang="en-US" altLang="ko-KR" sz="1400" b="1" dirty="0"/>
              <a:t>.</a:t>
            </a:r>
          </a:p>
        </p:txBody>
      </p:sp>
      <p:pic>
        <p:nvPicPr>
          <p:cNvPr id="40" name="그래픽 39" descr="단일 톱니바퀴 윤곽선">
            <a:extLst>
              <a:ext uri="{FF2B5EF4-FFF2-40B4-BE49-F238E27FC236}">
                <a16:creationId xmlns:a16="http://schemas.microsoft.com/office/drawing/2014/main" id="{A78ECFA9-1DEC-B309-A488-8435CF87D8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152806" y="1129992"/>
            <a:ext cx="247650" cy="247650"/>
          </a:xfrm>
          <a:prstGeom prst="rect">
            <a:avLst/>
          </a:prstGeom>
        </p:spPr>
      </p:pic>
      <p:grpSp>
        <p:nvGrpSpPr>
          <p:cNvPr id="41" name="그룹 40">
            <a:extLst>
              <a:ext uri="{FF2B5EF4-FFF2-40B4-BE49-F238E27FC236}">
                <a16:creationId xmlns:a16="http://schemas.microsoft.com/office/drawing/2014/main" id="{64A954FF-9F61-327A-6941-AC073EEC8A3A}"/>
              </a:ext>
            </a:extLst>
          </p:cNvPr>
          <p:cNvGrpSpPr/>
          <p:nvPr/>
        </p:nvGrpSpPr>
        <p:grpSpPr>
          <a:xfrm>
            <a:off x="8854899" y="5044485"/>
            <a:ext cx="2243887" cy="247348"/>
            <a:chOff x="1193334" y="4859476"/>
            <a:chExt cx="3150690" cy="347306"/>
          </a:xfrm>
        </p:grpSpPr>
        <p:sp>
          <p:nvSpPr>
            <p:cNvPr id="42" name="사각형: 둥근 모서리 25">
              <a:extLst>
                <a:ext uri="{FF2B5EF4-FFF2-40B4-BE49-F238E27FC236}">
                  <a16:creationId xmlns:a16="http://schemas.microsoft.com/office/drawing/2014/main" id="{019DAC92-24E6-259D-D716-D21BA50EB5A3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D9977CD-162B-8F93-B8B9-6B75544C4BE3}"/>
                </a:ext>
              </a:extLst>
            </p:cNvPr>
            <p:cNvSpPr txBox="1"/>
            <p:nvPr/>
          </p:nvSpPr>
          <p:spPr>
            <a:xfrm>
              <a:off x="2174309" y="4895932"/>
              <a:ext cx="1188736" cy="302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/>
                <a:t>운동하기</a:t>
              </a:r>
            </a:p>
          </p:txBody>
        </p:sp>
      </p:grpSp>
      <p:cxnSp>
        <p:nvCxnSpPr>
          <p:cNvPr id="45" name="직선 연결선 42">
            <a:extLst>
              <a:ext uri="{FF2B5EF4-FFF2-40B4-BE49-F238E27FC236}">
                <a16:creationId xmlns:a16="http://schemas.microsoft.com/office/drawing/2014/main" id="{405C568F-E229-43E8-D88D-B718C1550E3F}"/>
              </a:ext>
            </a:extLst>
          </p:cNvPr>
          <p:cNvCxnSpPr/>
          <p:nvPr/>
        </p:nvCxnSpPr>
        <p:spPr>
          <a:xfrm>
            <a:off x="8301147" y="5914497"/>
            <a:ext cx="335139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25D909A3-E715-29E8-F510-4EA3BF1358A1}"/>
              </a:ext>
            </a:extLst>
          </p:cNvPr>
          <p:cNvSpPr txBox="1"/>
          <p:nvPr/>
        </p:nvSpPr>
        <p:spPr>
          <a:xfrm>
            <a:off x="8683622" y="1576463"/>
            <a:ext cx="171652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dirty="0"/>
              <a:t>2020/11/28 </a:t>
            </a:r>
            <a:r>
              <a:rPr lang="ko-KR" altLang="en-US" sz="700" b="1" dirty="0" err="1"/>
              <a:t>스쿼트</a:t>
            </a:r>
            <a:r>
              <a:rPr lang="ko-KR" altLang="en-US" sz="700" b="1" dirty="0"/>
              <a:t> </a:t>
            </a:r>
            <a:r>
              <a:rPr lang="en-US" altLang="ko-KR" sz="700" b="1" dirty="0"/>
              <a:t>5</a:t>
            </a:r>
            <a:r>
              <a:rPr lang="ko-KR" altLang="en-US" sz="700" b="1" dirty="0"/>
              <a:t>세트 </a:t>
            </a:r>
            <a:r>
              <a:rPr lang="en-US" altLang="ko-KR" sz="700" b="1" dirty="0"/>
              <a:t>13</a:t>
            </a:r>
            <a:r>
              <a:rPr lang="ko-KR" altLang="en-US" sz="700" b="1" dirty="0"/>
              <a:t>회 달성     </a:t>
            </a:r>
            <a:r>
              <a:rPr lang="en-US" altLang="ko-KR" sz="700" b="1" dirty="0"/>
              <a:t>&gt;</a:t>
            </a:r>
            <a:endParaRPr lang="ko-KR" altLang="en-US" sz="700" b="1" dirty="0"/>
          </a:p>
        </p:txBody>
      </p:sp>
      <p:pic>
        <p:nvPicPr>
          <p:cNvPr id="48" name="그래픽 47" descr="정보 단색으로 채워진">
            <a:extLst>
              <a:ext uri="{FF2B5EF4-FFF2-40B4-BE49-F238E27FC236}">
                <a16:creationId xmlns:a16="http://schemas.microsoft.com/office/drawing/2014/main" id="{A9A338B9-222D-A8F5-2B44-8A5DA3C87A4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391392" y="2113696"/>
            <a:ext cx="191845" cy="191845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95E3D4EE-6029-0DFD-C1FD-BA97036C489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73641" y="5990483"/>
            <a:ext cx="406400" cy="406400"/>
          </a:xfrm>
          <a:prstGeom prst="rect">
            <a:avLst/>
          </a:prstGeom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id="{4F87D4A1-10BC-2988-A7EB-1DB84E1A584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981356" y="6011121"/>
            <a:ext cx="342900" cy="342900"/>
          </a:xfrm>
          <a:prstGeom prst="rect">
            <a:avLst/>
          </a:prstGeom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id="{2E29A66E-906F-7920-0EAE-F87462503D8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669095" y="6036318"/>
            <a:ext cx="368300" cy="368300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02EF6827-4402-27A7-BA06-7C0228CC4E7C}"/>
              </a:ext>
            </a:extLst>
          </p:cNvPr>
          <p:cNvSpPr txBox="1"/>
          <p:nvPr/>
        </p:nvSpPr>
        <p:spPr>
          <a:xfrm>
            <a:off x="8760899" y="4185056"/>
            <a:ext cx="7809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/>
              <a:t>목표 점수</a:t>
            </a:r>
          </a:p>
        </p:txBody>
      </p:sp>
      <p:pic>
        <p:nvPicPr>
          <p:cNvPr id="54" name="그림 53">
            <a:extLst>
              <a:ext uri="{FF2B5EF4-FFF2-40B4-BE49-F238E27FC236}">
                <a16:creationId xmlns:a16="http://schemas.microsoft.com/office/drawing/2014/main" id="{7025B3C6-4831-5B58-2349-7F1555A9C9F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667312" y="4698697"/>
            <a:ext cx="165100" cy="165100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00293430-FC97-874C-873B-50E2640698A6}"/>
              </a:ext>
            </a:extLst>
          </p:cNvPr>
          <p:cNvSpPr txBox="1"/>
          <p:nvPr/>
        </p:nvSpPr>
        <p:spPr>
          <a:xfrm>
            <a:off x="10816411" y="4660751"/>
            <a:ext cx="35779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/>
              <a:t>X 2</a:t>
            </a:r>
            <a:endParaRPr lang="ko-KR" altLang="en-US" sz="1050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5CBBC64-3E3E-5FC4-A3F6-957DD130E40C}"/>
              </a:ext>
            </a:extLst>
          </p:cNvPr>
          <p:cNvSpPr txBox="1"/>
          <p:nvPr/>
        </p:nvSpPr>
        <p:spPr>
          <a:xfrm>
            <a:off x="10821697" y="4452257"/>
            <a:ext cx="31931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 dirty="0"/>
              <a:t>120</a:t>
            </a:r>
            <a:endParaRPr lang="ko-KR" altLang="en-US" sz="700" b="1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C8C44E3-0352-A262-8275-36D3C3ECCCC7}"/>
              </a:ext>
            </a:extLst>
          </p:cNvPr>
          <p:cNvSpPr txBox="1"/>
          <p:nvPr/>
        </p:nvSpPr>
        <p:spPr>
          <a:xfrm>
            <a:off x="10148367" y="4452257"/>
            <a:ext cx="27443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 dirty="0">
                <a:solidFill>
                  <a:schemeClr val="bg1"/>
                </a:solidFill>
              </a:rPr>
              <a:t>72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0262751E-7676-15F8-B20A-82C8B3A718ED}"/>
              </a:ext>
            </a:extLst>
          </p:cNvPr>
          <p:cNvSpPr/>
          <p:nvPr/>
        </p:nvSpPr>
        <p:spPr>
          <a:xfrm flipV="1">
            <a:off x="8301146" y="640306"/>
            <a:ext cx="3351391" cy="17212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01C8E93-532F-F397-0F5D-59B9499973A5}"/>
              </a:ext>
            </a:extLst>
          </p:cNvPr>
          <p:cNvSpPr txBox="1"/>
          <p:nvPr/>
        </p:nvSpPr>
        <p:spPr>
          <a:xfrm>
            <a:off x="8683622" y="633985"/>
            <a:ext cx="98937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b="1" dirty="0" err="1">
                <a:solidFill>
                  <a:schemeClr val="bg1"/>
                </a:solidFill>
              </a:rPr>
              <a:t>프로틴에</a:t>
            </a:r>
            <a:r>
              <a:rPr lang="ko-KR" altLang="en-US" sz="600" b="1" dirty="0">
                <a:solidFill>
                  <a:schemeClr val="bg1"/>
                </a:solidFill>
              </a:rPr>
              <a:t> 변화가 있어요</a:t>
            </a:r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32B5681F-EE17-3E2A-063F-8B436EC898CA}"/>
              </a:ext>
            </a:extLst>
          </p:cNvPr>
          <p:cNvGrpSpPr/>
          <p:nvPr/>
        </p:nvGrpSpPr>
        <p:grpSpPr>
          <a:xfrm>
            <a:off x="8854899" y="5349285"/>
            <a:ext cx="2243887" cy="247348"/>
            <a:chOff x="1193334" y="4859476"/>
            <a:chExt cx="3150690" cy="347306"/>
          </a:xfrm>
        </p:grpSpPr>
        <p:sp>
          <p:nvSpPr>
            <p:cNvPr id="61" name="사각형: 둥근 모서리 25">
              <a:extLst>
                <a:ext uri="{FF2B5EF4-FFF2-40B4-BE49-F238E27FC236}">
                  <a16:creationId xmlns:a16="http://schemas.microsoft.com/office/drawing/2014/main" id="{FEEFA7BF-875C-6640-F2C4-BB2EB5DEEC22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82B8FFEF-29F5-EF0F-5E15-F69E0E4AF9F8}"/>
                </a:ext>
              </a:extLst>
            </p:cNvPr>
            <p:cNvSpPr txBox="1"/>
            <p:nvPr/>
          </p:nvSpPr>
          <p:spPr>
            <a:xfrm>
              <a:off x="1989653" y="4895933"/>
              <a:ext cx="1558047" cy="3025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/>
                <a:t>성장하기</a:t>
              </a:r>
            </a:p>
          </p:txBody>
        </p:sp>
      </p:grp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30FE551C-2599-4D83-C3D2-DFA7BD2C9B55}"/>
              </a:ext>
            </a:extLst>
          </p:cNvPr>
          <p:cNvSpPr/>
          <p:nvPr/>
        </p:nvSpPr>
        <p:spPr>
          <a:xfrm>
            <a:off x="8301148" y="810063"/>
            <a:ext cx="3351392" cy="177576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사각형: 둥근 모서리 206">
            <a:extLst>
              <a:ext uri="{FF2B5EF4-FFF2-40B4-BE49-F238E27FC236}">
                <a16:creationId xmlns:a16="http://schemas.microsoft.com/office/drawing/2014/main" id="{E6495505-A92B-6B8A-21EF-8627D74DC7F1}"/>
              </a:ext>
            </a:extLst>
          </p:cNvPr>
          <p:cNvSpPr/>
          <p:nvPr/>
        </p:nvSpPr>
        <p:spPr>
          <a:xfrm>
            <a:off x="3361536" y="1752327"/>
            <a:ext cx="4419466" cy="4824509"/>
          </a:xfrm>
          <a:prstGeom prst="roundRect">
            <a:avLst>
              <a:gd name="adj" fmla="val 8219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5348F5A-9003-0EDC-8002-DBE98394D9E3}"/>
              </a:ext>
            </a:extLst>
          </p:cNvPr>
          <p:cNvSpPr txBox="1"/>
          <p:nvPr/>
        </p:nvSpPr>
        <p:spPr>
          <a:xfrm>
            <a:off x="5229459" y="2010218"/>
            <a:ext cx="632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Start</a:t>
            </a:r>
            <a:endParaRPr kumimoji="1" lang="ko-Kore-KR" altLang="en-US" dirty="0"/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E7AB2965-180F-F803-9ABC-D7236DDCC3ED}"/>
              </a:ext>
            </a:extLst>
          </p:cNvPr>
          <p:cNvCxnSpPr>
            <a:cxnSpLocks/>
          </p:cNvCxnSpPr>
          <p:nvPr/>
        </p:nvCxnSpPr>
        <p:spPr>
          <a:xfrm>
            <a:off x="5555699" y="2379550"/>
            <a:ext cx="0" cy="300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직선 연결선[R] 78">
            <a:extLst>
              <a:ext uri="{FF2B5EF4-FFF2-40B4-BE49-F238E27FC236}">
                <a16:creationId xmlns:a16="http://schemas.microsoft.com/office/drawing/2014/main" id="{4DD21BD2-93A5-7602-15B3-1E975CA71526}"/>
              </a:ext>
            </a:extLst>
          </p:cNvPr>
          <p:cNvCxnSpPr>
            <a:cxnSpLocks/>
          </p:cNvCxnSpPr>
          <p:nvPr/>
        </p:nvCxnSpPr>
        <p:spPr>
          <a:xfrm flipH="1">
            <a:off x="3188368" y="2194662"/>
            <a:ext cx="1732383" cy="0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110455EE-D241-55C8-8C6B-7B0E47B4CD5C}"/>
              </a:ext>
            </a:extLst>
          </p:cNvPr>
          <p:cNvSpPr txBox="1"/>
          <p:nvPr/>
        </p:nvSpPr>
        <p:spPr>
          <a:xfrm>
            <a:off x="4830521" y="1434731"/>
            <a:ext cx="14814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100" dirty="0">
                <a:solidFill>
                  <a:srgbClr val="FF0000"/>
                </a:solidFill>
              </a:rPr>
              <a:t>5</a:t>
            </a:r>
            <a:r>
              <a:rPr kumimoji="1" lang="ko-Kore-KR" altLang="en-US" sz="1100" dirty="0">
                <a:solidFill>
                  <a:srgbClr val="FF0000"/>
                </a:solidFill>
              </a:rPr>
              <a:t>초마다 상태값 확인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82ECBDD-F54F-3B87-44FE-44648FAE4E56}"/>
              </a:ext>
            </a:extLst>
          </p:cNvPr>
          <p:cNvSpPr txBox="1"/>
          <p:nvPr/>
        </p:nvSpPr>
        <p:spPr>
          <a:xfrm>
            <a:off x="1652363" y="2048073"/>
            <a:ext cx="15504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1100" dirty="0">
                <a:solidFill>
                  <a:srgbClr val="FF0000"/>
                </a:solidFill>
              </a:rPr>
              <a:t>갱신 데이터가 있다면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A6C45A36-5531-956B-3A5E-7A98134616A5}"/>
              </a:ext>
            </a:extLst>
          </p:cNvPr>
          <p:cNvSpPr/>
          <p:nvPr/>
        </p:nvSpPr>
        <p:spPr>
          <a:xfrm>
            <a:off x="4909864" y="2915685"/>
            <a:ext cx="1271478" cy="2616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altLang="en-US" sz="1100" dirty="0">
                <a:solidFill>
                  <a:schemeClr val="tx1"/>
                </a:solidFill>
              </a:rPr>
              <a:t>갱신 알림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89" name="꺾인 연결선[E] 88">
            <a:extLst>
              <a:ext uri="{FF2B5EF4-FFF2-40B4-BE49-F238E27FC236}">
                <a16:creationId xmlns:a16="http://schemas.microsoft.com/office/drawing/2014/main" id="{1D071D4B-1D48-D0EB-930A-36097C710842}"/>
              </a:ext>
            </a:extLst>
          </p:cNvPr>
          <p:cNvCxnSpPr>
            <a:cxnSpLocks/>
            <a:stCxn id="87" idx="3"/>
            <a:endCxn id="58" idx="1"/>
          </p:cNvCxnSpPr>
          <p:nvPr/>
        </p:nvCxnSpPr>
        <p:spPr>
          <a:xfrm flipV="1">
            <a:off x="6181342" y="726369"/>
            <a:ext cx="2119804" cy="2320121"/>
          </a:xfrm>
          <a:prstGeom prst="bentConnector3">
            <a:avLst/>
          </a:prstGeom>
          <a:ln>
            <a:solidFill>
              <a:srgbClr val="FF0000"/>
            </a:solidFill>
            <a:prstDash val="lg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E0B5A7A3-F34A-A5D1-A4FF-81CACCC96A6C}"/>
              </a:ext>
            </a:extLst>
          </p:cNvPr>
          <p:cNvCxnSpPr>
            <a:cxnSpLocks/>
          </p:cNvCxnSpPr>
          <p:nvPr/>
        </p:nvCxnSpPr>
        <p:spPr>
          <a:xfrm>
            <a:off x="5555699" y="3508695"/>
            <a:ext cx="0" cy="300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B09D7AB1-D8AB-A751-7763-3F09D9289D58}"/>
              </a:ext>
            </a:extLst>
          </p:cNvPr>
          <p:cNvSpPr/>
          <p:nvPr/>
        </p:nvSpPr>
        <p:spPr>
          <a:xfrm>
            <a:off x="8301148" y="1595901"/>
            <a:ext cx="3351392" cy="2481277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72B012F6-5614-0462-3E1E-92BB2C52382E}"/>
              </a:ext>
            </a:extLst>
          </p:cNvPr>
          <p:cNvSpPr/>
          <p:nvPr/>
        </p:nvSpPr>
        <p:spPr>
          <a:xfrm>
            <a:off x="8301148" y="5002955"/>
            <a:ext cx="3351392" cy="1452498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다이아몬드 96">
            <a:extLst>
              <a:ext uri="{FF2B5EF4-FFF2-40B4-BE49-F238E27FC236}">
                <a16:creationId xmlns:a16="http://schemas.microsoft.com/office/drawing/2014/main" id="{BF7F3B31-198A-B4F4-AA4F-466FC6D63B20}"/>
              </a:ext>
            </a:extLst>
          </p:cNvPr>
          <p:cNvSpPr/>
          <p:nvPr/>
        </p:nvSpPr>
        <p:spPr>
          <a:xfrm>
            <a:off x="4491054" y="4005851"/>
            <a:ext cx="2129289" cy="612632"/>
          </a:xfrm>
          <a:prstGeom prst="diamond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altLang="en-US" sz="1100" dirty="0">
                <a:solidFill>
                  <a:schemeClr val="tx1"/>
                </a:solidFill>
              </a:rPr>
              <a:t>갱신 알림 </a:t>
            </a:r>
            <a:endParaRPr lang="en-US" altLang="ko-Kore-KR" sz="1100" dirty="0">
              <a:solidFill>
                <a:schemeClr val="tx1"/>
              </a:solidFill>
            </a:endParaRPr>
          </a:p>
          <a:p>
            <a:pPr algn="ctr"/>
            <a:r>
              <a:rPr lang="ko-Kore-KR" altLang="en-US" sz="1100" dirty="0">
                <a:solidFill>
                  <a:schemeClr val="tx1"/>
                </a:solidFill>
              </a:rPr>
              <a:t>선택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B24E170-3D36-69C2-85EA-C7814033FFC0}"/>
              </a:ext>
            </a:extLst>
          </p:cNvPr>
          <p:cNvSpPr/>
          <p:nvPr/>
        </p:nvSpPr>
        <p:spPr>
          <a:xfrm>
            <a:off x="6181342" y="5446734"/>
            <a:ext cx="1271478" cy="2616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altLang="en-US" sz="1100" dirty="0">
                <a:solidFill>
                  <a:schemeClr val="tx1"/>
                </a:solidFill>
              </a:rPr>
              <a:t>갱신 </a:t>
            </a:r>
            <a:r>
              <a:rPr lang="ko-KR" altLang="en-US" sz="1100">
                <a:solidFill>
                  <a:schemeClr val="tx1"/>
                </a:solidFill>
              </a:rPr>
              <a:t>진행 </a:t>
            </a:r>
            <a:r>
              <a:rPr lang="en-US" altLang="ko-KR" sz="1100" dirty="0">
                <a:solidFill>
                  <a:schemeClr val="tx1"/>
                </a:solidFill>
              </a:rPr>
              <a:t>O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0922B7C-FE89-D7C2-4E98-235A8440F5A3}"/>
              </a:ext>
            </a:extLst>
          </p:cNvPr>
          <p:cNvSpPr/>
          <p:nvPr/>
        </p:nvSpPr>
        <p:spPr>
          <a:xfrm>
            <a:off x="3812898" y="5446734"/>
            <a:ext cx="1271478" cy="2616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altLang="en-US" sz="1100" dirty="0">
                <a:solidFill>
                  <a:schemeClr val="tx1"/>
                </a:solidFill>
              </a:rPr>
              <a:t>갱신 </a:t>
            </a:r>
            <a:r>
              <a:rPr lang="ko-KR" altLang="en-US" sz="1100">
                <a:solidFill>
                  <a:schemeClr val="tx1"/>
                </a:solidFill>
              </a:rPr>
              <a:t>진행 </a:t>
            </a:r>
            <a:r>
              <a:rPr lang="en-US" altLang="ko-KR" sz="1100" dirty="0">
                <a:solidFill>
                  <a:schemeClr val="tx1"/>
                </a:solidFill>
              </a:rPr>
              <a:t>X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11739DAD-3BE6-F8E5-FC08-01C6F28DEF7B}"/>
              </a:ext>
            </a:extLst>
          </p:cNvPr>
          <p:cNvCxnSpPr>
            <a:stCxn id="97" idx="2"/>
            <a:endCxn id="7" idx="0"/>
          </p:cNvCxnSpPr>
          <p:nvPr/>
        </p:nvCxnSpPr>
        <p:spPr>
          <a:xfrm rot="5400000">
            <a:off x="4588043" y="4479077"/>
            <a:ext cx="828251" cy="110706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AFD39E53-DB91-86AD-77CB-A707133D8FC5}"/>
              </a:ext>
            </a:extLst>
          </p:cNvPr>
          <p:cNvCxnSpPr>
            <a:cxnSpLocks/>
            <a:stCxn id="97" idx="2"/>
            <a:endCxn id="6" idx="0"/>
          </p:cNvCxnSpPr>
          <p:nvPr/>
        </p:nvCxnSpPr>
        <p:spPr>
          <a:xfrm rot="16200000" flipH="1">
            <a:off x="5772265" y="4401917"/>
            <a:ext cx="828251" cy="126138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96F0A5B-5EC2-5481-9F24-C7C57B5289A4}"/>
              </a:ext>
            </a:extLst>
          </p:cNvPr>
          <p:cNvSpPr txBox="1"/>
          <p:nvPr/>
        </p:nvSpPr>
        <p:spPr>
          <a:xfrm>
            <a:off x="5229459" y="1813741"/>
            <a:ext cx="7553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로그인 중</a:t>
            </a:r>
            <a:endParaRPr lang="en-US" altLang="ko-KR" sz="1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AD224F2-289B-5E9E-B919-FBBB8C4A3FD8}"/>
              </a:ext>
            </a:extLst>
          </p:cNvPr>
          <p:cNvSpPr txBox="1"/>
          <p:nvPr/>
        </p:nvSpPr>
        <p:spPr>
          <a:xfrm>
            <a:off x="1031499" y="3177295"/>
            <a:ext cx="12971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재로그인 했을 경우</a:t>
            </a:r>
            <a:endParaRPr lang="en-US" altLang="ko-KR" sz="1000" dirty="0"/>
          </a:p>
        </p:txBody>
      </p:sp>
      <p:sp>
        <p:nvSpPr>
          <p:cNvPr id="20" name="사각형: 둥근 모서리 206">
            <a:extLst>
              <a:ext uri="{FF2B5EF4-FFF2-40B4-BE49-F238E27FC236}">
                <a16:creationId xmlns:a16="http://schemas.microsoft.com/office/drawing/2014/main" id="{C1AE6D0C-B35A-0FB2-4874-914246076DCD}"/>
              </a:ext>
            </a:extLst>
          </p:cNvPr>
          <p:cNvSpPr/>
          <p:nvPr/>
        </p:nvSpPr>
        <p:spPr>
          <a:xfrm>
            <a:off x="467709" y="3046490"/>
            <a:ext cx="2494931" cy="1414080"/>
          </a:xfrm>
          <a:prstGeom prst="roundRect">
            <a:avLst>
              <a:gd name="adj" fmla="val 8219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7411072-FA50-ECD8-11ED-FFA663C4BF2C}"/>
              </a:ext>
            </a:extLst>
          </p:cNvPr>
          <p:cNvSpPr/>
          <p:nvPr/>
        </p:nvSpPr>
        <p:spPr>
          <a:xfrm>
            <a:off x="1016624" y="3809374"/>
            <a:ext cx="1271478" cy="2616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데이터 값 갱신</a:t>
            </a:r>
          </a:p>
        </p:txBody>
      </p:sp>
    </p:spTree>
    <p:extLst>
      <p:ext uri="{BB962C8B-B14F-4D97-AF65-F5344CB8AC3E}">
        <p14:creationId xmlns:p14="http://schemas.microsoft.com/office/powerpoint/2010/main" val="33959236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사각형: 둥근 모서리 200">
            <a:extLst>
              <a:ext uri="{FF2B5EF4-FFF2-40B4-BE49-F238E27FC236}">
                <a16:creationId xmlns:a16="http://schemas.microsoft.com/office/drawing/2014/main" id="{26884B20-A0B5-B5E5-A9F0-C663CCFDF433}"/>
              </a:ext>
            </a:extLst>
          </p:cNvPr>
          <p:cNvSpPr/>
          <p:nvPr/>
        </p:nvSpPr>
        <p:spPr>
          <a:xfrm>
            <a:off x="2146793" y="5112332"/>
            <a:ext cx="6696918" cy="29020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64247" y="440730"/>
            <a:ext cx="2387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공통 사항 </a:t>
            </a:r>
            <a:r>
              <a:rPr lang="en-US" altLang="ko-KR" b="1" dirty="0"/>
              <a:t>(</a:t>
            </a:r>
            <a:r>
              <a:rPr lang="ko-KR" altLang="en-US" b="1" dirty="0"/>
              <a:t>점수 정산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3171AFA-8CC9-63C4-A7F8-FC7D23FF9AD0}"/>
              </a:ext>
            </a:extLst>
          </p:cNvPr>
          <p:cNvSpPr txBox="1"/>
          <p:nvPr/>
        </p:nvSpPr>
        <p:spPr>
          <a:xfrm>
            <a:off x="364246" y="822208"/>
            <a:ext cx="563690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100" dirty="0"/>
              <a:t>매주 일요일 저녁 </a:t>
            </a:r>
            <a:r>
              <a:rPr lang="en-US" altLang="ko-KR" sz="1100" dirty="0"/>
              <a:t>23</a:t>
            </a:r>
            <a:r>
              <a:rPr lang="ko-KR" altLang="en-US" sz="1100" dirty="0"/>
              <a:t>시 </a:t>
            </a:r>
            <a:r>
              <a:rPr lang="en-US" altLang="ko-KR" sz="1100" dirty="0"/>
              <a:t>50</a:t>
            </a:r>
            <a:r>
              <a:rPr lang="ko-KR" altLang="en-US" sz="1100" dirty="0"/>
              <a:t>분 점수 통계 진행 </a:t>
            </a:r>
            <a:endParaRPr lang="en-US" altLang="ko-KR" sz="1100" dirty="0"/>
          </a:p>
          <a:p>
            <a:pPr marL="228600" indent="-228600">
              <a:buAutoNum type="arabicPeriod"/>
            </a:pPr>
            <a:r>
              <a:rPr lang="ko-KR" altLang="en-US" sz="1100" dirty="0"/>
              <a:t>점수는 정확하게 진행한 횟수 당 </a:t>
            </a:r>
            <a:r>
              <a:rPr lang="en-US" altLang="ko-KR" sz="1100" dirty="0"/>
              <a:t>1</a:t>
            </a:r>
            <a:r>
              <a:rPr lang="ko-KR" altLang="en-US" sz="1100" dirty="0"/>
              <a:t>점으로 추가</a:t>
            </a:r>
            <a:endParaRPr lang="en-US" altLang="ko-KR" sz="1100" dirty="0"/>
          </a:p>
          <a:p>
            <a:pPr marL="228600" indent="-228600">
              <a:buAutoNum type="arabicPeriod"/>
            </a:pPr>
            <a:r>
              <a:rPr lang="ko-KR" altLang="en-US" sz="1100" dirty="0"/>
              <a:t>일요일 남은 </a:t>
            </a:r>
            <a:r>
              <a:rPr lang="en-US" altLang="ko-KR" sz="1100" dirty="0"/>
              <a:t>10</a:t>
            </a:r>
            <a:r>
              <a:rPr lang="ko-KR" altLang="en-US" sz="1100" dirty="0"/>
              <a:t>분의 경우 운동을 진행을 해도 계산에 추가가 되지 않는다</a:t>
            </a:r>
            <a:r>
              <a:rPr lang="en-US" altLang="ko-KR" sz="1100" dirty="0"/>
              <a:t>.</a:t>
            </a:r>
            <a:endParaRPr lang="en-US" altLang="ko-KR" sz="1100" dirty="0">
              <a:solidFill>
                <a:srgbClr val="FF0000"/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1100" dirty="0"/>
              <a:t>월요일 </a:t>
            </a:r>
            <a:r>
              <a:rPr lang="en-US" altLang="ko-KR" sz="1100" dirty="0"/>
              <a:t>00</a:t>
            </a:r>
            <a:r>
              <a:rPr lang="ko-KR" altLang="en-US" sz="1100" dirty="0"/>
              <a:t>시가 되면 쿠폰을 발급하게 된다</a:t>
            </a:r>
            <a:r>
              <a:rPr lang="en-US" altLang="ko-KR" sz="1100" dirty="0"/>
              <a:t>.</a:t>
            </a: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039DBD68-F56B-4ACB-76B7-2D8D747F5944}"/>
              </a:ext>
            </a:extLst>
          </p:cNvPr>
          <p:cNvSpPr/>
          <p:nvPr/>
        </p:nvSpPr>
        <p:spPr>
          <a:xfrm>
            <a:off x="2146793" y="3253657"/>
            <a:ext cx="1271478" cy="15690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5F7136A5-F8CE-6E86-EB2D-7A5747C32E61}"/>
              </a:ext>
            </a:extLst>
          </p:cNvPr>
          <p:cNvSpPr/>
          <p:nvPr/>
        </p:nvSpPr>
        <p:spPr>
          <a:xfrm>
            <a:off x="3503153" y="3253657"/>
            <a:ext cx="1271478" cy="156905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F48A5FF8-791C-A8DF-F183-0BED98133A4B}"/>
              </a:ext>
            </a:extLst>
          </p:cNvPr>
          <p:cNvSpPr/>
          <p:nvPr/>
        </p:nvSpPr>
        <p:spPr>
          <a:xfrm>
            <a:off x="4859513" y="3253657"/>
            <a:ext cx="1271478" cy="15690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880B220C-4049-9808-785C-FBB32955083A}"/>
              </a:ext>
            </a:extLst>
          </p:cNvPr>
          <p:cNvSpPr/>
          <p:nvPr/>
        </p:nvSpPr>
        <p:spPr>
          <a:xfrm>
            <a:off x="6215873" y="3253657"/>
            <a:ext cx="1271478" cy="156905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F968E4BC-D0C1-436F-A63F-B73077D6BB58}"/>
              </a:ext>
            </a:extLst>
          </p:cNvPr>
          <p:cNvSpPr/>
          <p:nvPr/>
        </p:nvSpPr>
        <p:spPr>
          <a:xfrm>
            <a:off x="7572233" y="3253657"/>
            <a:ext cx="1271478" cy="15690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FEC47833-F0F4-8954-BA3A-320D25618312}"/>
              </a:ext>
            </a:extLst>
          </p:cNvPr>
          <p:cNvSpPr/>
          <p:nvPr/>
        </p:nvSpPr>
        <p:spPr>
          <a:xfrm>
            <a:off x="8928593" y="3253657"/>
            <a:ext cx="1271478" cy="156905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F10375F4-B17E-A770-DC32-0C5DD0DA45D0}"/>
              </a:ext>
            </a:extLst>
          </p:cNvPr>
          <p:cNvSpPr/>
          <p:nvPr/>
        </p:nvSpPr>
        <p:spPr>
          <a:xfrm>
            <a:off x="10284953" y="3253657"/>
            <a:ext cx="1271478" cy="156905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A2030E64-BEB1-064D-3E0D-879582ABDD0E}"/>
              </a:ext>
            </a:extLst>
          </p:cNvPr>
          <p:cNvSpPr txBox="1"/>
          <p:nvPr/>
        </p:nvSpPr>
        <p:spPr>
          <a:xfrm>
            <a:off x="516452" y="3456051"/>
            <a:ext cx="7553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진행 횟수</a:t>
            </a:r>
            <a:endParaRPr lang="en-US" altLang="ko-KR" sz="1000" b="1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7BFA7809-58AA-363B-05FF-1029DB704779}"/>
              </a:ext>
            </a:extLst>
          </p:cNvPr>
          <p:cNvSpPr txBox="1"/>
          <p:nvPr/>
        </p:nvSpPr>
        <p:spPr>
          <a:xfrm>
            <a:off x="2289447" y="3485859"/>
            <a:ext cx="10118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5</a:t>
            </a:r>
            <a:r>
              <a:rPr lang="ko-KR" altLang="en-US" sz="900" dirty="0"/>
              <a:t>세트 </a:t>
            </a:r>
            <a:r>
              <a:rPr lang="en-US" altLang="ko-KR" sz="900" dirty="0"/>
              <a:t>15</a:t>
            </a:r>
            <a:r>
              <a:rPr lang="ko-KR" altLang="en-US" sz="900" dirty="0"/>
              <a:t>회 진행</a:t>
            </a:r>
            <a:endParaRPr lang="en-US" altLang="ko-KR" sz="900" dirty="0"/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8F7C95C4-14DC-5D56-8BF9-249E3924E3C8}"/>
              </a:ext>
            </a:extLst>
          </p:cNvPr>
          <p:cNvSpPr/>
          <p:nvPr/>
        </p:nvSpPr>
        <p:spPr>
          <a:xfrm>
            <a:off x="9480503" y="2542479"/>
            <a:ext cx="135310" cy="1436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8DC88F7D-928B-6596-647F-0BB9A12880D9}"/>
              </a:ext>
            </a:extLst>
          </p:cNvPr>
          <p:cNvSpPr/>
          <p:nvPr/>
        </p:nvSpPr>
        <p:spPr>
          <a:xfrm>
            <a:off x="10313750" y="2542479"/>
            <a:ext cx="135310" cy="1436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2ABB430A-B8D7-8918-C29B-C26BC98510C0}"/>
              </a:ext>
            </a:extLst>
          </p:cNvPr>
          <p:cNvSpPr/>
          <p:nvPr/>
        </p:nvSpPr>
        <p:spPr>
          <a:xfrm>
            <a:off x="11056919" y="2542479"/>
            <a:ext cx="135310" cy="1436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6D41AE95-CF96-699E-BB99-37FC24647AC2}"/>
              </a:ext>
            </a:extLst>
          </p:cNvPr>
          <p:cNvSpPr txBox="1"/>
          <p:nvPr/>
        </p:nvSpPr>
        <p:spPr>
          <a:xfrm>
            <a:off x="9601854" y="2507278"/>
            <a:ext cx="44595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 dirty="0"/>
              <a:t>운동 </a:t>
            </a:r>
            <a:r>
              <a:rPr lang="en-US" altLang="ko-KR" sz="700" b="1" dirty="0"/>
              <a:t>O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15FFDF00-E56D-5AAA-0511-5ABC043184A0}"/>
              </a:ext>
            </a:extLst>
          </p:cNvPr>
          <p:cNvSpPr txBox="1"/>
          <p:nvPr/>
        </p:nvSpPr>
        <p:spPr>
          <a:xfrm>
            <a:off x="10449060" y="2507278"/>
            <a:ext cx="43473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 dirty="0"/>
              <a:t>운동 </a:t>
            </a:r>
            <a:r>
              <a:rPr lang="en-US" altLang="ko-KR" sz="700" b="1" dirty="0"/>
              <a:t>X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DA96EE48-54BD-EFDB-0C31-A5B145FCCCD5}"/>
              </a:ext>
            </a:extLst>
          </p:cNvPr>
          <p:cNvSpPr txBox="1"/>
          <p:nvPr/>
        </p:nvSpPr>
        <p:spPr>
          <a:xfrm>
            <a:off x="11192229" y="2507278"/>
            <a:ext cx="36420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 dirty="0"/>
              <a:t>결산</a:t>
            </a:r>
            <a:endParaRPr lang="en-US" altLang="ko-KR" sz="700" b="1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34CE362F-D949-999B-0411-6F8D31E28746}"/>
              </a:ext>
            </a:extLst>
          </p:cNvPr>
          <p:cNvSpPr txBox="1"/>
          <p:nvPr/>
        </p:nvSpPr>
        <p:spPr>
          <a:xfrm>
            <a:off x="5002165" y="3485859"/>
            <a:ext cx="9861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5</a:t>
            </a:r>
            <a:r>
              <a:rPr lang="ko-KR" altLang="en-US" sz="900" dirty="0"/>
              <a:t>세트 </a:t>
            </a:r>
            <a:r>
              <a:rPr lang="en-US" altLang="ko-KR" sz="900" dirty="0"/>
              <a:t>15</a:t>
            </a:r>
            <a:r>
              <a:rPr lang="ko-KR" altLang="en-US" sz="900" dirty="0"/>
              <a:t>회 진행</a:t>
            </a:r>
            <a:endParaRPr lang="en-US" altLang="ko-KR" sz="900" dirty="0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F2572E60-9516-0D56-EBEA-BBFEC1A27684}"/>
              </a:ext>
            </a:extLst>
          </p:cNvPr>
          <p:cNvSpPr txBox="1"/>
          <p:nvPr/>
        </p:nvSpPr>
        <p:spPr>
          <a:xfrm>
            <a:off x="7714888" y="3485859"/>
            <a:ext cx="9861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5</a:t>
            </a:r>
            <a:r>
              <a:rPr lang="ko-KR" altLang="en-US" sz="900" dirty="0"/>
              <a:t>세트 </a:t>
            </a:r>
            <a:r>
              <a:rPr lang="en-US" altLang="ko-KR" sz="900" dirty="0"/>
              <a:t>15</a:t>
            </a:r>
            <a:r>
              <a:rPr lang="ko-KR" altLang="en-US" sz="900" dirty="0"/>
              <a:t>회 진행</a:t>
            </a:r>
            <a:endParaRPr lang="en-US" altLang="ko-KR" sz="900" dirty="0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8340A8EF-26A7-01D2-364F-7AA50CC00318}"/>
              </a:ext>
            </a:extLst>
          </p:cNvPr>
          <p:cNvSpPr txBox="1"/>
          <p:nvPr/>
        </p:nvSpPr>
        <p:spPr>
          <a:xfrm>
            <a:off x="2289447" y="3833477"/>
            <a:ext cx="101181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1</a:t>
            </a:r>
            <a:r>
              <a:rPr lang="ko-KR" altLang="en-US" sz="900" dirty="0"/>
              <a:t>세트             </a:t>
            </a:r>
            <a:r>
              <a:rPr lang="en-US" altLang="ko-KR" sz="900" dirty="0"/>
              <a:t>9</a:t>
            </a:r>
            <a:r>
              <a:rPr lang="ko-KR" altLang="en-US" sz="900" dirty="0"/>
              <a:t>회</a:t>
            </a:r>
            <a:endParaRPr lang="en-US" altLang="ko-KR" sz="900" dirty="0"/>
          </a:p>
          <a:p>
            <a:r>
              <a:rPr lang="en-US" altLang="ko-KR" sz="900" dirty="0"/>
              <a:t>2</a:t>
            </a:r>
            <a:r>
              <a:rPr lang="ko-KR" altLang="en-US" sz="900" dirty="0"/>
              <a:t>세트           </a:t>
            </a:r>
            <a:r>
              <a:rPr lang="en-US" altLang="ko-KR" sz="900" dirty="0"/>
              <a:t>12</a:t>
            </a:r>
            <a:r>
              <a:rPr lang="ko-KR" altLang="en-US" sz="900" dirty="0"/>
              <a:t>회</a:t>
            </a:r>
            <a:endParaRPr lang="en-US" altLang="ko-KR" sz="900" dirty="0"/>
          </a:p>
          <a:p>
            <a:r>
              <a:rPr lang="en-US" altLang="ko-KR" sz="900" dirty="0"/>
              <a:t>3</a:t>
            </a:r>
            <a:r>
              <a:rPr lang="ko-KR" altLang="en-US" sz="900" dirty="0"/>
              <a:t>세트           </a:t>
            </a:r>
            <a:r>
              <a:rPr lang="en-US" altLang="ko-KR" sz="900" dirty="0"/>
              <a:t>12</a:t>
            </a:r>
            <a:r>
              <a:rPr lang="ko-KR" altLang="en-US" sz="900" dirty="0"/>
              <a:t>회</a:t>
            </a:r>
            <a:endParaRPr lang="en-US" altLang="ko-KR" sz="900" dirty="0"/>
          </a:p>
          <a:p>
            <a:r>
              <a:rPr lang="en-US" altLang="ko-KR" sz="900" dirty="0"/>
              <a:t>4</a:t>
            </a:r>
            <a:r>
              <a:rPr lang="ko-KR" altLang="en-US" sz="900" dirty="0"/>
              <a:t>세트           </a:t>
            </a:r>
            <a:r>
              <a:rPr lang="en-US" altLang="ko-KR" sz="900" dirty="0"/>
              <a:t>12</a:t>
            </a:r>
            <a:r>
              <a:rPr lang="ko-KR" altLang="en-US" sz="900" dirty="0"/>
              <a:t>회</a:t>
            </a:r>
            <a:endParaRPr lang="en-US" altLang="ko-KR" sz="900" dirty="0"/>
          </a:p>
          <a:p>
            <a:r>
              <a:rPr lang="en-US" altLang="ko-KR" sz="900" dirty="0"/>
              <a:t>5</a:t>
            </a:r>
            <a:r>
              <a:rPr lang="ko-KR" altLang="en-US" sz="900" dirty="0"/>
              <a:t>세트           </a:t>
            </a:r>
            <a:r>
              <a:rPr lang="en-US" altLang="ko-KR" sz="900" dirty="0"/>
              <a:t>10</a:t>
            </a:r>
            <a:r>
              <a:rPr lang="ko-KR" altLang="en-US" sz="900" dirty="0"/>
              <a:t>회</a:t>
            </a:r>
            <a:endParaRPr lang="en-US" altLang="ko-KR" sz="900" dirty="0"/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D8611487-920D-344F-5A3B-9CEE9E0B6332}"/>
              </a:ext>
            </a:extLst>
          </p:cNvPr>
          <p:cNvSpPr txBox="1"/>
          <p:nvPr/>
        </p:nvSpPr>
        <p:spPr>
          <a:xfrm>
            <a:off x="4989340" y="3833477"/>
            <a:ext cx="101181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1</a:t>
            </a:r>
            <a:r>
              <a:rPr lang="ko-KR" altLang="en-US" sz="900" dirty="0"/>
              <a:t>세트             </a:t>
            </a:r>
            <a:r>
              <a:rPr lang="en-US" altLang="ko-KR" sz="900" dirty="0"/>
              <a:t>9</a:t>
            </a:r>
            <a:r>
              <a:rPr lang="ko-KR" altLang="en-US" sz="900" dirty="0"/>
              <a:t>회</a:t>
            </a:r>
            <a:endParaRPr lang="en-US" altLang="ko-KR" sz="900" dirty="0"/>
          </a:p>
          <a:p>
            <a:r>
              <a:rPr lang="en-US" altLang="ko-KR" sz="900" dirty="0"/>
              <a:t>2</a:t>
            </a:r>
            <a:r>
              <a:rPr lang="ko-KR" altLang="en-US" sz="900" dirty="0"/>
              <a:t>세트           </a:t>
            </a:r>
            <a:r>
              <a:rPr lang="en-US" altLang="ko-KR" sz="900" dirty="0"/>
              <a:t>12</a:t>
            </a:r>
            <a:r>
              <a:rPr lang="ko-KR" altLang="en-US" sz="900" dirty="0"/>
              <a:t>회</a:t>
            </a:r>
            <a:endParaRPr lang="en-US" altLang="ko-KR" sz="900" dirty="0"/>
          </a:p>
          <a:p>
            <a:r>
              <a:rPr lang="en-US" altLang="ko-KR" sz="900" dirty="0"/>
              <a:t>3</a:t>
            </a:r>
            <a:r>
              <a:rPr lang="ko-KR" altLang="en-US" sz="900" dirty="0"/>
              <a:t>세트           </a:t>
            </a:r>
            <a:r>
              <a:rPr lang="en-US" altLang="ko-KR" sz="900" dirty="0"/>
              <a:t>12</a:t>
            </a:r>
            <a:r>
              <a:rPr lang="ko-KR" altLang="en-US" sz="900" dirty="0"/>
              <a:t>회</a:t>
            </a:r>
            <a:endParaRPr lang="en-US" altLang="ko-KR" sz="900" dirty="0"/>
          </a:p>
          <a:p>
            <a:r>
              <a:rPr lang="en-US" altLang="ko-KR" sz="900" dirty="0"/>
              <a:t>4</a:t>
            </a:r>
            <a:r>
              <a:rPr lang="ko-KR" altLang="en-US" sz="900" dirty="0"/>
              <a:t>세트           </a:t>
            </a:r>
            <a:r>
              <a:rPr lang="en-US" altLang="ko-KR" sz="900" dirty="0"/>
              <a:t>12</a:t>
            </a:r>
            <a:r>
              <a:rPr lang="ko-KR" altLang="en-US" sz="900" dirty="0"/>
              <a:t>회</a:t>
            </a:r>
            <a:endParaRPr lang="en-US" altLang="ko-KR" sz="900" dirty="0"/>
          </a:p>
          <a:p>
            <a:r>
              <a:rPr lang="en-US" altLang="ko-KR" sz="900" dirty="0"/>
              <a:t>5</a:t>
            </a:r>
            <a:r>
              <a:rPr lang="ko-KR" altLang="en-US" sz="900" dirty="0"/>
              <a:t>세트           </a:t>
            </a:r>
            <a:r>
              <a:rPr lang="en-US" altLang="ko-KR" sz="900" dirty="0"/>
              <a:t>10</a:t>
            </a:r>
            <a:r>
              <a:rPr lang="ko-KR" altLang="en-US" sz="900" dirty="0"/>
              <a:t>회</a:t>
            </a:r>
            <a:endParaRPr lang="en-US" altLang="ko-KR" sz="900" dirty="0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4994BADC-1F96-1F2A-AB0D-82FAD2475A81}"/>
              </a:ext>
            </a:extLst>
          </p:cNvPr>
          <p:cNvSpPr txBox="1"/>
          <p:nvPr/>
        </p:nvSpPr>
        <p:spPr>
          <a:xfrm>
            <a:off x="7689240" y="3833477"/>
            <a:ext cx="101181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1</a:t>
            </a:r>
            <a:r>
              <a:rPr lang="ko-KR" altLang="en-US" sz="900" dirty="0"/>
              <a:t>세트             </a:t>
            </a:r>
            <a:r>
              <a:rPr lang="en-US" altLang="ko-KR" sz="900" dirty="0"/>
              <a:t>9</a:t>
            </a:r>
            <a:r>
              <a:rPr lang="ko-KR" altLang="en-US" sz="900" dirty="0"/>
              <a:t>회</a:t>
            </a:r>
            <a:endParaRPr lang="en-US" altLang="ko-KR" sz="900" dirty="0"/>
          </a:p>
          <a:p>
            <a:r>
              <a:rPr lang="en-US" altLang="ko-KR" sz="900" dirty="0"/>
              <a:t>2</a:t>
            </a:r>
            <a:r>
              <a:rPr lang="ko-KR" altLang="en-US" sz="900" dirty="0"/>
              <a:t>세트           </a:t>
            </a:r>
            <a:r>
              <a:rPr lang="en-US" altLang="ko-KR" sz="900" dirty="0"/>
              <a:t>12</a:t>
            </a:r>
            <a:r>
              <a:rPr lang="ko-KR" altLang="en-US" sz="900" dirty="0"/>
              <a:t>회</a:t>
            </a:r>
            <a:endParaRPr lang="en-US" altLang="ko-KR" sz="900" dirty="0"/>
          </a:p>
          <a:p>
            <a:r>
              <a:rPr lang="en-US" altLang="ko-KR" sz="900" dirty="0"/>
              <a:t>3</a:t>
            </a:r>
            <a:r>
              <a:rPr lang="ko-KR" altLang="en-US" sz="900" dirty="0"/>
              <a:t>세트           </a:t>
            </a:r>
            <a:r>
              <a:rPr lang="en-US" altLang="ko-KR" sz="900" dirty="0"/>
              <a:t>12</a:t>
            </a:r>
            <a:r>
              <a:rPr lang="ko-KR" altLang="en-US" sz="900" dirty="0"/>
              <a:t>회</a:t>
            </a:r>
            <a:endParaRPr lang="en-US" altLang="ko-KR" sz="900" dirty="0"/>
          </a:p>
          <a:p>
            <a:r>
              <a:rPr lang="en-US" altLang="ko-KR" sz="900" dirty="0"/>
              <a:t>4</a:t>
            </a:r>
            <a:r>
              <a:rPr lang="ko-KR" altLang="en-US" sz="900" dirty="0"/>
              <a:t>세트           </a:t>
            </a:r>
            <a:r>
              <a:rPr lang="en-US" altLang="ko-KR" sz="900" dirty="0"/>
              <a:t>12</a:t>
            </a:r>
            <a:r>
              <a:rPr lang="ko-KR" altLang="en-US" sz="900" dirty="0"/>
              <a:t>회</a:t>
            </a:r>
            <a:endParaRPr lang="en-US" altLang="ko-KR" sz="900" dirty="0"/>
          </a:p>
          <a:p>
            <a:r>
              <a:rPr lang="en-US" altLang="ko-KR" sz="900" dirty="0"/>
              <a:t>5</a:t>
            </a:r>
            <a:r>
              <a:rPr lang="ko-KR" altLang="en-US" sz="900" dirty="0"/>
              <a:t>세트           </a:t>
            </a:r>
            <a:r>
              <a:rPr lang="en-US" altLang="ko-KR" sz="900" dirty="0"/>
              <a:t>10</a:t>
            </a:r>
            <a:r>
              <a:rPr lang="ko-KR" altLang="en-US" sz="900" dirty="0"/>
              <a:t>회</a:t>
            </a:r>
            <a:endParaRPr lang="en-US" altLang="ko-KR" sz="900" dirty="0"/>
          </a:p>
        </p:txBody>
      </p:sp>
      <p:sp>
        <p:nvSpPr>
          <p:cNvPr id="177" name="직사각형 176">
            <a:extLst>
              <a:ext uri="{FF2B5EF4-FFF2-40B4-BE49-F238E27FC236}">
                <a16:creationId xmlns:a16="http://schemas.microsoft.com/office/drawing/2014/main" id="{45C197D3-16D9-B1AC-31D3-7DBADD228A8D}"/>
              </a:ext>
            </a:extLst>
          </p:cNvPr>
          <p:cNvSpPr/>
          <p:nvPr/>
        </p:nvSpPr>
        <p:spPr>
          <a:xfrm>
            <a:off x="2146793" y="2947435"/>
            <a:ext cx="1271478" cy="2616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월요일</a:t>
            </a:r>
          </a:p>
        </p:txBody>
      </p: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56CBE1F7-B044-C509-5355-F06CA26BB3DC}"/>
              </a:ext>
            </a:extLst>
          </p:cNvPr>
          <p:cNvSpPr/>
          <p:nvPr/>
        </p:nvSpPr>
        <p:spPr>
          <a:xfrm>
            <a:off x="3503153" y="2947435"/>
            <a:ext cx="1271478" cy="2616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화요일</a:t>
            </a:r>
          </a:p>
        </p:txBody>
      </p:sp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F3709A71-1DCF-D847-AA78-071F939BD2E3}"/>
              </a:ext>
            </a:extLst>
          </p:cNvPr>
          <p:cNvSpPr/>
          <p:nvPr/>
        </p:nvSpPr>
        <p:spPr>
          <a:xfrm>
            <a:off x="4859513" y="2947435"/>
            <a:ext cx="1271478" cy="2616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수요일</a:t>
            </a:r>
          </a:p>
        </p:txBody>
      </p:sp>
      <p:sp>
        <p:nvSpPr>
          <p:cNvPr id="180" name="직사각형 179">
            <a:extLst>
              <a:ext uri="{FF2B5EF4-FFF2-40B4-BE49-F238E27FC236}">
                <a16:creationId xmlns:a16="http://schemas.microsoft.com/office/drawing/2014/main" id="{8AA6FD31-6DA8-790B-528F-B746A6E05339}"/>
              </a:ext>
            </a:extLst>
          </p:cNvPr>
          <p:cNvSpPr/>
          <p:nvPr/>
        </p:nvSpPr>
        <p:spPr>
          <a:xfrm>
            <a:off x="6215873" y="2947435"/>
            <a:ext cx="1271478" cy="2616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목요일</a:t>
            </a:r>
          </a:p>
        </p:txBody>
      </p:sp>
      <p:sp>
        <p:nvSpPr>
          <p:cNvPr id="181" name="직사각형 180">
            <a:extLst>
              <a:ext uri="{FF2B5EF4-FFF2-40B4-BE49-F238E27FC236}">
                <a16:creationId xmlns:a16="http://schemas.microsoft.com/office/drawing/2014/main" id="{17F7C275-1C7B-682D-80F7-B5AEC24C1504}"/>
              </a:ext>
            </a:extLst>
          </p:cNvPr>
          <p:cNvSpPr/>
          <p:nvPr/>
        </p:nvSpPr>
        <p:spPr>
          <a:xfrm>
            <a:off x="7572233" y="2947435"/>
            <a:ext cx="1271478" cy="2616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금요일</a:t>
            </a:r>
          </a:p>
        </p:txBody>
      </p:sp>
      <p:sp>
        <p:nvSpPr>
          <p:cNvPr id="182" name="직사각형 181">
            <a:extLst>
              <a:ext uri="{FF2B5EF4-FFF2-40B4-BE49-F238E27FC236}">
                <a16:creationId xmlns:a16="http://schemas.microsoft.com/office/drawing/2014/main" id="{93B2DE7D-249C-9ED4-19E8-89FD12CE9A0D}"/>
              </a:ext>
            </a:extLst>
          </p:cNvPr>
          <p:cNvSpPr/>
          <p:nvPr/>
        </p:nvSpPr>
        <p:spPr>
          <a:xfrm>
            <a:off x="8928592" y="2947435"/>
            <a:ext cx="1271478" cy="2616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토요일</a:t>
            </a:r>
          </a:p>
        </p:txBody>
      </p:sp>
      <p:sp>
        <p:nvSpPr>
          <p:cNvPr id="183" name="직사각형 182">
            <a:extLst>
              <a:ext uri="{FF2B5EF4-FFF2-40B4-BE49-F238E27FC236}">
                <a16:creationId xmlns:a16="http://schemas.microsoft.com/office/drawing/2014/main" id="{4BC17058-4F74-A3DA-8ED4-15414C65BCD5}"/>
              </a:ext>
            </a:extLst>
          </p:cNvPr>
          <p:cNvSpPr/>
          <p:nvPr/>
        </p:nvSpPr>
        <p:spPr>
          <a:xfrm>
            <a:off x="10284953" y="2947435"/>
            <a:ext cx="1271478" cy="2616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일요일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0DCD26C4-F016-4C6E-F8C7-74526DD1F9C8}"/>
              </a:ext>
            </a:extLst>
          </p:cNvPr>
          <p:cNvSpPr txBox="1"/>
          <p:nvPr/>
        </p:nvSpPr>
        <p:spPr>
          <a:xfrm>
            <a:off x="516452" y="4068361"/>
            <a:ext cx="8835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정확하게</a:t>
            </a:r>
            <a:endParaRPr lang="en-US" altLang="ko-KR" sz="1000" b="1" dirty="0"/>
          </a:p>
          <a:p>
            <a:r>
              <a:rPr lang="ko-KR" altLang="en-US" sz="1000" b="1" dirty="0"/>
              <a:t>진행한 횟수 </a:t>
            </a:r>
            <a:endParaRPr lang="en-US" altLang="ko-KR" sz="1000" b="1" dirty="0"/>
          </a:p>
        </p:txBody>
      </p:sp>
      <p:sp>
        <p:nvSpPr>
          <p:cNvPr id="185" name="타원 184">
            <a:extLst>
              <a:ext uri="{FF2B5EF4-FFF2-40B4-BE49-F238E27FC236}">
                <a16:creationId xmlns:a16="http://schemas.microsoft.com/office/drawing/2014/main" id="{8B4C4C83-604F-DC51-0E90-119BC49139B6}"/>
              </a:ext>
            </a:extLst>
          </p:cNvPr>
          <p:cNvSpPr/>
          <p:nvPr/>
        </p:nvSpPr>
        <p:spPr>
          <a:xfrm>
            <a:off x="1400027" y="4254209"/>
            <a:ext cx="62368" cy="623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6" name="직선 연결선 185">
            <a:extLst>
              <a:ext uri="{FF2B5EF4-FFF2-40B4-BE49-F238E27FC236}">
                <a16:creationId xmlns:a16="http://schemas.microsoft.com/office/drawing/2014/main" id="{D75A6548-363D-A8E5-4913-6B169A8CE888}"/>
              </a:ext>
            </a:extLst>
          </p:cNvPr>
          <p:cNvCxnSpPr>
            <a:cxnSpLocks/>
          </p:cNvCxnSpPr>
          <p:nvPr/>
        </p:nvCxnSpPr>
        <p:spPr>
          <a:xfrm>
            <a:off x="1400027" y="4285393"/>
            <a:ext cx="6191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8" name="타원 187">
            <a:extLst>
              <a:ext uri="{FF2B5EF4-FFF2-40B4-BE49-F238E27FC236}">
                <a16:creationId xmlns:a16="http://schemas.microsoft.com/office/drawing/2014/main" id="{A43ABA28-8B53-0BBC-8475-3D1E59A42354}"/>
              </a:ext>
            </a:extLst>
          </p:cNvPr>
          <p:cNvSpPr/>
          <p:nvPr/>
        </p:nvSpPr>
        <p:spPr>
          <a:xfrm>
            <a:off x="1400027" y="3554131"/>
            <a:ext cx="62368" cy="623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9" name="직선 연결선 188">
            <a:extLst>
              <a:ext uri="{FF2B5EF4-FFF2-40B4-BE49-F238E27FC236}">
                <a16:creationId xmlns:a16="http://schemas.microsoft.com/office/drawing/2014/main" id="{563C3A81-EDA8-51EB-4C82-F590B75F2D23}"/>
              </a:ext>
            </a:extLst>
          </p:cNvPr>
          <p:cNvCxnSpPr>
            <a:cxnSpLocks/>
          </p:cNvCxnSpPr>
          <p:nvPr/>
        </p:nvCxnSpPr>
        <p:spPr>
          <a:xfrm>
            <a:off x="1400027" y="3585315"/>
            <a:ext cx="6191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3" name="TextBox 192">
            <a:extLst>
              <a:ext uri="{FF2B5EF4-FFF2-40B4-BE49-F238E27FC236}">
                <a16:creationId xmlns:a16="http://schemas.microsoft.com/office/drawing/2014/main" id="{FF04169A-EB35-59A3-E940-7BC864A902FE}"/>
              </a:ext>
            </a:extLst>
          </p:cNvPr>
          <p:cNvSpPr txBox="1"/>
          <p:nvPr/>
        </p:nvSpPr>
        <p:spPr>
          <a:xfrm>
            <a:off x="2561959" y="5112332"/>
            <a:ext cx="4443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55</a:t>
            </a:r>
            <a:r>
              <a:rPr lang="ko-KR" altLang="en-US" sz="1000" b="1" dirty="0"/>
              <a:t>점</a:t>
            </a:r>
            <a:endParaRPr lang="en-US" altLang="ko-KR" sz="1000" b="1" dirty="0"/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1414DFAB-8CC7-35BC-ABDC-C80BFE40F6EC}"/>
              </a:ext>
            </a:extLst>
          </p:cNvPr>
          <p:cNvSpPr txBox="1"/>
          <p:nvPr/>
        </p:nvSpPr>
        <p:spPr>
          <a:xfrm>
            <a:off x="5273071" y="5112332"/>
            <a:ext cx="4443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55</a:t>
            </a:r>
            <a:r>
              <a:rPr lang="ko-KR" altLang="en-US" sz="1000" b="1" dirty="0"/>
              <a:t>점</a:t>
            </a:r>
            <a:endParaRPr lang="en-US" altLang="ko-KR" sz="1000" b="1" dirty="0"/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0C34B398-AB3B-BCEA-5A8F-D8E53A0C46D7}"/>
              </a:ext>
            </a:extLst>
          </p:cNvPr>
          <p:cNvSpPr txBox="1"/>
          <p:nvPr/>
        </p:nvSpPr>
        <p:spPr>
          <a:xfrm>
            <a:off x="7985795" y="5112332"/>
            <a:ext cx="4443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55</a:t>
            </a:r>
            <a:r>
              <a:rPr lang="ko-KR" altLang="en-US" sz="1000" b="1" dirty="0"/>
              <a:t>점</a:t>
            </a:r>
            <a:endParaRPr lang="en-US" altLang="ko-KR" sz="1000" b="1" dirty="0"/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8FF76FA0-AEF5-6EA7-C62C-84E5CE981909}"/>
              </a:ext>
            </a:extLst>
          </p:cNvPr>
          <p:cNvSpPr txBox="1"/>
          <p:nvPr/>
        </p:nvSpPr>
        <p:spPr>
          <a:xfrm>
            <a:off x="10855433" y="5138900"/>
            <a:ext cx="5100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165</a:t>
            </a:r>
            <a:r>
              <a:rPr lang="ko-KR" altLang="en-US" sz="1000" b="1" dirty="0"/>
              <a:t>점</a:t>
            </a:r>
            <a:endParaRPr lang="en-US" altLang="ko-KR" sz="1000" b="1" dirty="0"/>
          </a:p>
        </p:txBody>
      </p:sp>
      <p:sp>
        <p:nvSpPr>
          <p:cNvPr id="197" name="화살표: 오른쪽 196">
            <a:extLst>
              <a:ext uri="{FF2B5EF4-FFF2-40B4-BE49-F238E27FC236}">
                <a16:creationId xmlns:a16="http://schemas.microsoft.com/office/drawing/2014/main" id="{650E55F3-292F-89A9-BF34-68DB1EC85298}"/>
              </a:ext>
            </a:extLst>
          </p:cNvPr>
          <p:cNvSpPr/>
          <p:nvPr/>
        </p:nvSpPr>
        <p:spPr>
          <a:xfrm rot="5400000">
            <a:off x="2619563" y="4699605"/>
            <a:ext cx="351580" cy="2462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8" name="화살표: 오른쪽 197">
            <a:extLst>
              <a:ext uri="{FF2B5EF4-FFF2-40B4-BE49-F238E27FC236}">
                <a16:creationId xmlns:a16="http://schemas.microsoft.com/office/drawing/2014/main" id="{050C4201-EAB4-B75D-F16F-F90C2B6BDBB1}"/>
              </a:ext>
            </a:extLst>
          </p:cNvPr>
          <p:cNvSpPr/>
          <p:nvPr/>
        </p:nvSpPr>
        <p:spPr>
          <a:xfrm rot="5400000">
            <a:off x="5319457" y="4699606"/>
            <a:ext cx="351580" cy="2462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9" name="화살표: 오른쪽 198">
            <a:extLst>
              <a:ext uri="{FF2B5EF4-FFF2-40B4-BE49-F238E27FC236}">
                <a16:creationId xmlns:a16="http://schemas.microsoft.com/office/drawing/2014/main" id="{59C34A37-5EBE-FE46-4B9E-78A81A01CD5B}"/>
              </a:ext>
            </a:extLst>
          </p:cNvPr>
          <p:cNvSpPr/>
          <p:nvPr/>
        </p:nvSpPr>
        <p:spPr>
          <a:xfrm rot="5400000">
            <a:off x="8019356" y="4699607"/>
            <a:ext cx="351580" cy="2462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3" name="직선 화살표 연결선 202">
            <a:extLst>
              <a:ext uri="{FF2B5EF4-FFF2-40B4-BE49-F238E27FC236}">
                <a16:creationId xmlns:a16="http://schemas.microsoft.com/office/drawing/2014/main" id="{89CC10D3-81A7-3B04-82B0-6E79AFC090C9}"/>
              </a:ext>
            </a:extLst>
          </p:cNvPr>
          <p:cNvCxnSpPr>
            <a:cxnSpLocks/>
            <a:stCxn id="201" idx="3"/>
          </p:cNvCxnSpPr>
          <p:nvPr/>
        </p:nvCxnSpPr>
        <p:spPr>
          <a:xfrm>
            <a:off x="8843711" y="5257434"/>
            <a:ext cx="171965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TextBox 204">
            <a:extLst>
              <a:ext uri="{FF2B5EF4-FFF2-40B4-BE49-F238E27FC236}">
                <a16:creationId xmlns:a16="http://schemas.microsoft.com/office/drawing/2014/main" id="{28E01BC7-D24D-6324-F910-CBDA0B1E93FF}"/>
              </a:ext>
            </a:extLst>
          </p:cNvPr>
          <p:cNvSpPr txBox="1"/>
          <p:nvPr/>
        </p:nvSpPr>
        <p:spPr>
          <a:xfrm>
            <a:off x="9500580" y="527942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SUM</a:t>
            </a:r>
          </a:p>
        </p:txBody>
      </p:sp>
      <p:sp>
        <p:nvSpPr>
          <p:cNvPr id="207" name="사각형: 둥근 모서리 206">
            <a:extLst>
              <a:ext uri="{FF2B5EF4-FFF2-40B4-BE49-F238E27FC236}">
                <a16:creationId xmlns:a16="http://schemas.microsoft.com/office/drawing/2014/main" id="{C7C48F71-733F-FE43-4EC5-5EFE62BE84DB}"/>
              </a:ext>
            </a:extLst>
          </p:cNvPr>
          <p:cNvSpPr/>
          <p:nvPr/>
        </p:nvSpPr>
        <p:spPr>
          <a:xfrm>
            <a:off x="257372" y="2247358"/>
            <a:ext cx="11570382" cy="3788434"/>
          </a:xfrm>
          <a:prstGeom prst="roundRect">
            <a:avLst>
              <a:gd name="adj" fmla="val 8219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95EBA085-F294-C54E-2BCA-221DD93C9637}"/>
              </a:ext>
            </a:extLst>
          </p:cNvPr>
          <p:cNvSpPr txBox="1"/>
          <p:nvPr/>
        </p:nvSpPr>
        <p:spPr>
          <a:xfrm>
            <a:off x="450562" y="1701731"/>
            <a:ext cx="20665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EX ) </a:t>
            </a:r>
            <a:r>
              <a:rPr lang="ko-KR" altLang="en-US" sz="1000" b="1" dirty="0"/>
              <a:t>사용자의 등급이 </a:t>
            </a:r>
            <a:r>
              <a:rPr lang="en-US" altLang="ko-KR" sz="1000" b="1" dirty="0"/>
              <a:t>LV 1 </a:t>
            </a:r>
            <a:r>
              <a:rPr lang="ko-KR" altLang="en-US" sz="1000" b="1" dirty="0"/>
              <a:t>일 경우 </a:t>
            </a:r>
            <a:endParaRPr lang="en-US" altLang="ko-KR" sz="1000" b="1" dirty="0"/>
          </a:p>
        </p:txBody>
      </p:sp>
      <p:sp>
        <p:nvSpPr>
          <p:cNvPr id="209" name="타원 208">
            <a:extLst>
              <a:ext uri="{FF2B5EF4-FFF2-40B4-BE49-F238E27FC236}">
                <a16:creationId xmlns:a16="http://schemas.microsoft.com/office/drawing/2014/main" id="{E6218B4B-D039-7C91-696C-C6440A0275D8}"/>
              </a:ext>
            </a:extLst>
          </p:cNvPr>
          <p:cNvSpPr/>
          <p:nvPr/>
        </p:nvSpPr>
        <p:spPr>
          <a:xfrm>
            <a:off x="10756873" y="4905458"/>
            <a:ext cx="707195" cy="70719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F075196F-E33A-8992-54FC-EB764C54EDF9}"/>
              </a:ext>
            </a:extLst>
          </p:cNvPr>
          <p:cNvSpPr txBox="1"/>
          <p:nvPr/>
        </p:nvSpPr>
        <p:spPr>
          <a:xfrm>
            <a:off x="450562" y="1948456"/>
            <a:ext cx="25651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일주일 계산 시 </a:t>
            </a:r>
            <a:r>
              <a:rPr lang="en-US" altLang="ko-KR" sz="1000" dirty="0"/>
              <a:t>120</a:t>
            </a:r>
            <a:r>
              <a:rPr lang="ko-KR" altLang="en-US" sz="1000" dirty="0"/>
              <a:t>점 이상일 때 티켓 추가 </a:t>
            </a:r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31047987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64247" y="440730"/>
            <a:ext cx="3310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공통 사항 </a:t>
            </a:r>
            <a:r>
              <a:rPr lang="en-US" altLang="ko-KR" b="1" dirty="0"/>
              <a:t>(</a:t>
            </a:r>
            <a:r>
              <a:rPr lang="ko-KR" altLang="en-US" b="1" dirty="0"/>
              <a:t>쿠폰 지급 프로세스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sp>
        <p:nvSpPr>
          <p:cNvPr id="2" name="사각형: 둥근 모서리 206">
            <a:extLst>
              <a:ext uri="{FF2B5EF4-FFF2-40B4-BE49-F238E27FC236}">
                <a16:creationId xmlns:a16="http://schemas.microsoft.com/office/drawing/2014/main" id="{361775C7-36AA-2C2A-A1AB-0722939122C5}"/>
              </a:ext>
            </a:extLst>
          </p:cNvPr>
          <p:cNvSpPr/>
          <p:nvPr/>
        </p:nvSpPr>
        <p:spPr>
          <a:xfrm>
            <a:off x="1445017" y="1592761"/>
            <a:ext cx="9301965" cy="4824509"/>
          </a:xfrm>
          <a:prstGeom prst="roundRect">
            <a:avLst>
              <a:gd name="adj" fmla="val 8219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39F6229-6064-E584-B7A5-74C9680C0EDA}"/>
              </a:ext>
            </a:extLst>
          </p:cNvPr>
          <p:cNvSpPr/>
          <p:nvPr/>
        </p:nvSpPr>
        <p:spPr>
          <a:xfrm>
            <a:off x="3370804" y="3654233"/>
            <a:ext cx="1271478" cy="2616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운동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FAAA6F-346E-1EFA-03F1-BE3817F0E5A5}"/>
              </a:ext>
            </a:extLst>
          </p:cNvPr>
          <p:cNvSpPr/>
          <p:nvPr/>
        </p:nvSpPr>
        <p:spPr>
          <a:xfrm>
            <a:off x="3370804" y="4241959"/>
            <a:ext cx="1271478" cy="26161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하루 점수 추가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B58E2A6-8CC9-48A3-414F-019724A4D6ED}"/>
              </a:ext>
            </a:extLst>
          </p:cNvPr>
          <p:cNvSpPr txBox="1"/>
          <p:nvPr/>
        </p:nvSpPr>
        <p:spPr>
          <a:xfrm>
            <a:off x="364246" y="798389"/>
            <a:ext cx="56369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100" dirty="0"/>
              <a:t>뼈다귀 레벨에서는 쿠폰 지급이 아닌 멸치 상승을 결정하게 된다</a:t>
            </a:r>
            <a:r>
              <a:rPr lang="en-US" altLang="ko-KR" sz="1100" dirty="0"/>
              <a:t>.</a:t>
            </a:r>
          </a:p>
          <a:p>
            <a:pPr marL="228600" indent="-228600">
              <a:buAutoNum type="arabicPeriod"/>
            </a:pPr>
            <a:r>
              <a:rPr lang="ko-KR" altLang="en-US" sz="1100" dirty="0"/>
              <a:t>그 이외 레벨에서는 목표 점수 달성 여부를 확인한다</a:t>
            </a:r>
            <a:r>
              <a:rPr lang="en-US" altLang="ko-KR" sz="1100" dirty="0"/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09A91E3-B832-ED2C-534F-69FF2C7838AE}"/>
              </a:ext>
            </a:extLst>
          </p:cNvPr>
          <p:cNvSpPr txBox="1"/>
          <p:nvPr/>
        </p:nvSpPr>
        <p:spPr>
          <a:xfrm>
            <a:off x="3690398" y="1850652"/>
            <a:ext cx="632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Start</a:t>
            </a:r>
            <a:endParaRPr kumimoji="1" lang="ko-Kore-KR" altLang="en-US" dirty="0"/>
          </a:p>
        </p:txBody>
      </p:sp>
      <p:sp>
        <p:nvSpPr>
          <p:cNvPr id="18" name="사각형: 둥근 모서리 206">
            <a:extLst>
              <a:ext uri="{FF2B5EF4-FFF2-40B4-BE49-F238E27FC236}">
                <a16:creationId xmlns:a16="http://schemas.microsoft.com/office/drawing/2014/main" id="{04AA5D09-6C63-1759-CCF5-6B4476AD83B7}"/>
              </a:ext>
            </a:extLst>
          </p:cNvPr>
          <p:cNvSpPr/>
          <p:nvPr/>
        </p:nvSpPr>
        <p:spPr>
          <a:xfrm>
            <a:off x="2967115" y="2788475"/>
            <a:ext cx="2236447" cy="2236250"/>
          </a:xfrm>
          <a:prstGeom prst="roundRect">
            <a:avLst>
              <a:gd name="adj" fmla="val 8219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507247D-DA2E-78E2-DBE0-ED57328EBBEF}"/>
              </a:ext>
            </a:extLst>
          </p:cNvPr>
          <p:cNvSpPr/>
          <p:nvPr/>
        </p:nvSpPr>
        <p:spPr>
          <a:xfrm>
            <a:off x="3370804" y="3066507"/>
            <a:ext cx="1271478" cy="2616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운동</a:t>
            </a:r>
            <a:r>
              <a:rPr lang="en-US" altLang="ko-KR" sz="1100" dirty="0">
                <a:solidFill>
                  <a:schemeClr val="tx1"/>
                </a:solidFill>
              </a:rPr>
              <a:t> </a:t>
            </a:r>
            <a:r>
              <a:rPr lang="ko-KR" altLang="en-US" sz="1100" dirty="0">
                <a:solidFill>
                  <a:schemeClr val="tx1"/>
                </a:solidFill>
              </a:rPr>
              <a:t>선택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C1D5866-9037-0E18-7D49-D8F4352AA5EB}"/>
              </a:ext>
            </a:extLst>
          </p:cNvPr>
          <p:cNvSpPr/>
          <p:nvPr/>
        </p:nvSpPr>
        <p:spPr>
          <a:xfrm>
            <a:off x="3064013" y="5519674"/>
            <a:ext cx="1949457" cy="28613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altLang="en-US" sz="1100" dirty="0">
                <a:solidFill>
                  <a:schemeClr val="tx1"/>
                </a:solidFill>
              </a:rPr>
              <a:t>정산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F26C4C5E-4229-9F76-1AEF-FE7026C5BA65}"/>
              </a:ext>
            </a:extLst>
          </p:cNvPr>
          <p:cNvCxnSpPr>
            <a:cxnSpLocks/>
          </p:cNvCxnSpPr>
          <p:nvPr/>
        </p:nvCxnSpPr>
        <p:spPr>
          <a:xfrm>
            <a:off x="4006543" y="3351867"/>
            <a:ext cx="0" cy="262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연결선[R] 27">
            <a:extLst>
              <a:ext uri="{FF2B5EF4-FFF2-40B4-BE49-F238E27FC236}">
                <a16:creationId xmlns:a16="http://schemas.microsoft.com/office/drawing/2014/main" id="{E4D2AB38-0775-A53F-C01A-1E1E44CB354B}"/>
              </a:ext>
            </a:extLst>
          </p:cNvPr>
          <p:cNvCxnSpPr>
            <a:cxnSpLocks/>
          </p:cNvCxnSpPr>
          <p:nvPr/>
        </p:nvCxnSpPr>
        <p:spPr>
          <a:xfrm flipH="1">
            <a:off x="1232054" y="3871492"/>
            <a:ext cx="1986273" cy="0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AEC2FFC-1F63-02C6-CCBB-67AD32E4D91C}"/>
              </a:ext>
            </a:extLst>
          </p:cNvPr>
          <p:cNvSpPr txBox="1"/>
          <p:nvPr/>
        </p:nvSpPr>
        <p:spPr>
          <a:xfrm>
            <a:off x="260842" y="3718499"/>
            <a:ext cx="9220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1100" dirty="0">
                <a:solidFill>
                  <a:srgbClr val="FF0000"/>
                </a:solidFill>
              </a:rPr>
              <a:t>연습은 생략</a:t>
            </a: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5F235290-61CC-09C1-AA31-B149A22BB67C}"/>
              </a:ext>
            </a:extLst>
          </p:cNvPr>
          <p:cNvCxnSpPr/>
          <p:nvPr/>
        </p:nvCxnSpPr>
        <p:spPr>
          <a:xfrm>
            <a:off x="4006543" y="3921882"/>
            <a:ext cx="0" cy="262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꺾인 연결선[E] 32">
            <a:extLst>
              <a:ext uri="{FF2B5EF4-FFF2-40B4-BE49-F238E27FC236}">
                <a16:creationId xmlns:a16="http://schemas.microsoft.com/office/drawing/2014/main" id="{B5C676DE-C168-3206-DC17-CC1A8A8D5969}"/>
              </a:ext>
            </a:extLst>
          </p:cNvPr>
          <p:cNvCxnSpPr>
            <a:cxnSpLocks/>
            <a:stCxn id="93" idx="3"/>
            <a:endCxn id="22" idx="3"/>
          </p:cNvCxnSpPr>
          <p:nvPr/>
        </p:nvCxnSpPr>
        <p:spPr>
          <a:xfrm flipV="1">
            <a:off x="4642282" y="3197312"/>
            <a:ext cx="12700" cy="1497185"/>
          </a:xfrm>
          <a:prstGeom prst="bent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735B17C5-C0F1-E90D-48C6-30850513ED75}"/>
              </a:ext>
            </a:extLst>
          </p:cNvPr>
          <p:cNvSpPr txBox="1"/>
          <p:nvPr/>
        </p:nvSpPr>
        <p:spPr>
          <a:xfrm>
            <a:off x="3690398" y="2495340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1100" dirty="0"/>
              <a:t>일주일</a:t>
            </a: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9E29883B-EC09-13E7-C712-402ADC2A260C}"/>
              </a:ext>
            </a:extLst>
          </p:cNvPr>
          <p:cNvCxnSpPr>
            <a:cxnSpLocks/>
          </p:cNvCxnSpPr>
          <p:nvPr/>
        </p:nvCxnSpPr>
        <p:spPr>
          <a:xfrm>
            <a:off x="4009799" y="2219984"/>
            <a:ext cx="0" cy="178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87E11194-AB42-66B0-0226-71C3940D97DB}"/>
              </a:ext>
            </a:extLst>
          </p:cNvPr>
          <p:cNvCxnSpPr>
            <a:cxnSpLocks/>
          </p:cNvCxnSpPr>
          <p:nvPr/>
        </p:nvCxnSpPr>
        <p:spPr>
          <a:xfrm>
            <a:off x="4009799" y="5162689"/>
            <a:ext cx="0" cy="178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연결선[R] 43">
            <a:extLst>
              <a:ext uri="{FF2B5EF4-FFF2-40B4-BE49-F238E27FC236}">
                <a16:creationId xmlns:a16="http://schemas.microsoft.com/office/drawing/2014/main" id="{65E1EFFB-31C7-E1A3-6F07-CDBD3012D562}"/>
              </a:ext>
            </a:extLst>
          </p:cNvPr>
          <p:cNvCxnSpPr>
            <a:cxnSpLocks/>
          </p:cNvCxnSpPr>
          <p:nvPr/>
        </p:nvCxnSpPr>
        <p:spPr>
          <a:xfrm flipH="1">
            <a:off x="1232054" y="5690353"/>
            <a:ext cx="1735061" cy="0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430749B7-2905-3631-1346-36923FC5F2A2}"/>
              </a:ext>
            </a:extLst>
          </p:cNvPr>
          <p:cNvSpPr txBox="1"/>
          <p:nvPr/>
        </p:nvSpPr>
        <p:spPr>
          <a:xfrm>
            <a:off x="260842" y="5537360"/>
            <a:ext cx="92204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ore-KR" altLang="en-US" sz="1100" dirty="0">
                <a:solidFill>
                  <a:srgbClr val="FF0000"/>
                </a:solidFill>
              </a:rPr>
              <a:t>매주 일요일</a:t>
            </a:r>
            <a:endParaRPr kumimoji="1" lang="en-US" altLang="ko-Kore-KR" sz="1100" dirty="0">
              <a:solidFill>
                <a:srgbClr val="FF0000"/>
              </a:solidFill>
            </a:endParaRPr>
          </a:p>
          <a:p>
            <a:pPr algn="ctr"/>
            <a:r>
              <a:rPr kumimoji="1" lang="en-US" altLang="ko-Kore-KR" sz="1100" dirty="0">
                <a:solidFill>
                  <a:srgbClr val="FF0000"/>
                </a:solidFill>
              </a:rPr>
              <a:t>23:50</a:t>
            </a:r>
            <a:r>
              <a:rPr kumimoji="1" lang="ko-Kore-KR" altLang="en-US" sz="1100" dirty="0">
                <a:solidFill>
                  <a:srgbClr val="FF0000"/>
                </a:solidFill>
              </a:rPr>
              <a:t> 분</a:t>
            </a:r>
          </a:p>
        </p:txBody>
      </p:sp>
      <p:sp>
        <p:nvSpPr>
          <p:cNvPr id="48" name="다이아몬드 47">
            <a:extLst>
              <a:ext uri="{FF2B5EF4-FFF2-40B4-BE49-F238E27FC236}">
                <a16:creationId xmlns:a16="http://schemas.microsoft.com/office/drawing/2014/main" id="{9082FDE1-9A43-DC0E-F7A4-5B6B500E33FD}"/>
              </a:ext>
            </a:extLst>
          </p:cNvPr>
          <p:cNvSpPr/>
          <p:nvPr/>
        </p:nvSpPr>
        <p:spPr>
          <a:xfrm>
            <a:off x="8360404" y="3504162"/>
            <a:ext cx="1803400" cy="612632"/>
          </a:xfrm>
          <a:prstGeom prst="diamond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altLang="en-US" sz="1100" dirty="0">
                <a:solidFill>
                  <a:schemeClr val="tx1"/>
                </a:solidFill>
              </a:rPr>
              <a:t>목표점수 달성</a:t>
            </a:r>
          </a:p>
        </p:txBody>
      </p:sp>
      <p:cxnSp>
        <p:nvCxnSpPr>
          <p:cNvPr id="50" name="꺾인 연결선[E] 49">
            <a:extLst>
              <a:ext uri="{FF2B5EF4-FFF2-40B4-BE49-F238E27FC236}">
                <a16:creationId xmlns:a16="http://schemas.microsoft.com/office/drawing/2014/main" id="{6B3533D4-A820-027A-8D74-37C902AA170B}"/>
              </a:ext>
            </a:extLst>
          </p:cNvPr>
          <p:cNvCxnSpPr>
            <a:cxnSpLocks/>
            <a:stCxn id="101" idx="3"/>
            <a:endCxn id="48" idx="1"/>
          </p:cNvCxnSpPr>
          <p:nvPr/>
        </p:nvCxnSpPr>
        <p:spPr>
          <a:xfrm flipV="1">
            <a:off x="7314917" y="3810478"/>
            <a:ext cx="1045487" cy="183733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B18970A6-BD25-E587-08D9-2B23ECB1E70F}"/>
              </a:ext>
            </a:extLst>
          </p:cNvPr>
          <p:cNvSpPr txBox="1"/>
          <p:nvPr/>
        </p:nvSpPr>
        <p:spPr>
          <a:xfrm>
            <a:off x="8726677" y="2935702"/>
            <a:ext cx="3497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100" dirty="0"/>
              <a:t>No</a:t>
            </a:r>
            <a:endParaRPr kumimoji="1" lang="ko-Kore-KR" altLang="en-US" sz="11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EE7EE43-1CAD-FA71-BFE6-4A2EC3C152CC}"/>
              </a:ext>
            </a:extLst>
          </p:cNvPr>
          <p:cNvSpPr txBox="1"/>
          <p:nvPr/>
        </p:nvSpPr>
        <p:spPr>
          <a:xfrm>
            <a:off x="8764093" y="4292839"/>
            <a:ext cx="3786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100" dirty="0"/>
              <a:t>Yes</a:t>
            </a:r>
            <a:endParaRPr kumimoji="1" lang="ko-Kore-KR" altLang="en-US" sz="1100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409A3C02-B840-FE13-7B82-A4444C9F9EBD}"/>
              </a:ext>
            </a:extLst>
          </p:cNvPr>
          <p:cNvSpPr/>
          <p:nvPr/>
        </p:nvSpPr>
        <p:spPr>
          <a:xfrm>
            <a:off x="8287375" y="2344232"/>
            <a:ext cx="1949457" cy="286134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점수 초기화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CD24453D-EF5D-A618-60D0-A5BDD1D2BFAB}"/>
              </a:ext>
            </a:extLst>
          </p:cNvPr>
          <p:cNvCxnSpPr>
            <a:cxnSpLocks/>
          </p:cNvCxnSpPr>
          <p:nvPr/>
        </p:nvCxnSpPr>
        <p:spPr>
          <a:xfrm flipH="1" flipV="1">
            <a:off x="9262103" y="2718850"/>
            <a:ext cx="1" cy="747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꺾인 연결선[E] 58">
            <a:extLst>
              <a:ext uri="{FF2B5EF4-FFF2-40B4-BE49-F238E27FC236}">
                <a16:creationId xmlns:a16="http://schemas.microsoft.com/office/drawing/2014/main" id="{ECBE838B-A89F-FADD-0E19-270B065341E1}"/>
              </a:ext>
            </a:extLst>
          </p:cNvPr>
          <p:cNvCxnSpPr>
            <a:cxnSpLocks/>
            <a:stCxn id="56" idx="0"/>
            <a:endCxn id="17" idx="3"/>
          </p:cNvCxnSpPr>
          <p:nvPr/>
        </p:nvCxnSpPr>
        <p:spPr>
          <a:xfrm rot="16200000" flipV="1">
            <a:off x="6637939" y="-279934"/>
            <a:ext cx="308914" cy="493941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9629190B-018B-D46A-C82F-6A489000C5A5}"/>
              </a:ext>
            </a:extLst>
          </p:cNvPr>
          <p:cNvSpPr/>
          <p:nvPr/>
        </p:nvSpPr>
        <p:spPr>
          <a:xfrm>
            <a:off x="8287374" y="4870828"/>
            <a:ext cx="1949457" cy="26161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쿠폰 </a:t>
            </a:r>
            <a:r>
              <a:rPr lang="en-US" altLang="ko-KR" sz="1100">
                <a:solidFill>
                  <a:schemeClr val="tx1"/>
                </a:solidFill>
              </a:rPr>
              <a:t>1</a:t>
            </a:r>
            <a:r>
              <a:rPr lang="ko-KR" altLang="en-US" sz="1100">
                <a:solidFill>
                  <a:schemeClr val="tx1"/>
                </a:solidFill>
              </a:rPr>
              <a:t>개 지급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BA057CEA-5104-7A85-08F8-CA93699EBC38}"/>
              </a:ext>
            </a:extLst>
          </p:cNvPr>
          <p:cNvCxnSpPr>
            <a:cxnSpLocks/>
          </p:cNvCxnSpPr>
          <p:nvPr/>
        </p:nvCxnSpPr>
        <p:spPr>
          <a:xfrm>
            <a:off x="9262104" y="4185032"/>
            <a:ext cx="0" cy="589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꺾인 연결선[E] 75">
            <a:extLst>
              <a:ext uri="{FF2B5EF4-FFF2-40B4-BE49-F238E27FC236}">
                <a16:creationId xmlns:a16="http://schemas.microsoft.com/office/drawing/2014/main" id="{464C0ABB-9940-F203-9C35-6D5DBDC22404}"/>
              </a:ext>
            </a:extLst>
          </p:cNvPr>
          <p:cNvCxnSpPr>
            <a:stCxn id="63" idx="3"/>
            <a:endCxn id="56" idx="3"/>
          </p:cNvCxnSpPr>
          <p:nvPr/>
        </p:nvCxnSpPr>
        <p:spPr>
          <a:xfrm flipV="1">
            <a:off x="10236831" y="2487299"/>
            <a:ext cx="1" cy="2514334"/>
          </a:xfrm>
          <a:prstGeom prst="bentConnector3">
            <a:avLst>
              <a:gd name="adj1" fmla="val 228601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567D7D88-8ACE-C4AC-8431-98A9C2AFBAFC}"/>
              </a:ext>
            </a:extLst>
          </p:cNvPr>
          <p:cNvSpPr/>
          <p:nvPr/>
        </p:nvSpPr>
        <p:spPr>
          <a:xfrm>
            <a:off x="3370804" y="4563692"/>
            <a:ext cx="1271478" cy="26161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횟수 추가</a:t>
            </a:r>
          </a:p>
        </p:txBody>
      </p:sp>
      <p:sp>
        <p:nvSpPr>
          <p:cNvPr id="101" name="다이아몬드 100">
            <a:extLst>
              <a:ext uri="{FF2B5EF4-FFF2-40B4-BE49-F238E27FC236}">
                <a16:creationId xmlns:a16="http://schemas.microsoft.com/office/drawing/2014/main" id="{1C35294B-E0B9-911B-359C-C8D3CBC76151}"/>
              </a:ext>
            </a:extLst>
          </p:cNvPr>
          <p:cNvSpPr/>
          <p:nvPr/>
        </p:nvSpPr>
        <p:spPr>
          <a:xfrm>
            <a:off x="5511517" y="5341497"/>
            <a:ext cx="1803400" cy="612632"/>
          </a:xfrm>
          <a:prstGeom prst="diamond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altLang="en-US" sz="1100" dirty="0">
                <a:solidFill>
                  <a:schemeClr val="tx1"/>
                </a:solidFill>
              </a:rPr>
              <a:t>뼈다귀</a:t>
            </a:r>
            <a:endParaRPr lang="en-US" altLang="ko-Kore-KR" sz="1100" dirty="0">
              <a:solidFill>
                <a:schemeClr val="tx1"/>
              </a:solidFill>
            </a:endParaRPr>
          </a:p>
          <a:p>
            <a:pPr algn="ctr"/>
            <a:r>
              <a:rPr lang="ko-Kore-KR" altLang="en-US" sz="1100" dirty="0">
                <a:solidFill>
                  <a:schemeClr val="tx1"/>
                </a:solidFill>
              </a:rPr>
              <a:t>인가</a:t>
            </a:r>
            <a:r>
              <a:rPr lang="en-US" altLang="ko-Kore-KR" sz="1100" dirty="0">
                <a:solidFill>
                  <a:schemeClr val="tx1"/>
                </a:solidFill>
              </a:rPr>
              <a:t>?</a:t>
            </a:r>
            <a:endParaRPr lang="ko-Kore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BBB44A5C-8A98-31B8-0096-7B920B926F44}"/>
              </a:ext>
            </a:extLst>
          </p:cNvPr>
          <p:cNvCxnSpPr>
            <a:cxnSpLocks/>
          </p:cNvCxnSpPr>
          <p:nvPr/>
        </p:nvCxnSpPr>
        <p:spPr>
          <a:xfrm>
            <a:off x="5076868" y="5647813"/>
            <a:ext cx="3340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18E337A8-57A8-9690-778A-F605C90F5BA1}"/>
              </a:ext>
            </a:extLst>
          </p:cNvPr>
          <p:cNvSpPr txBox="1"/>
          <p:nvPr/>
        </p:nvSpPr>
        <p:spPr>
          <a:xfrm>
            <a:off x="5911902" y="4972825"/>
            <a:ext cx="3786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100" dirty="0"/>
              <a:t>Yes</a:t>
            </a:r>
            <a:endParaRPr kumimoji="1" lang="ko-Kore-KR" altLang="en-US" sz="1100" dirty="0"/>
          </a:p>
        </p:txBody>
      </p:sp>
      <p:sp>
        <p:nvSpPr>
          <p:cNvPr id="120" name="다이아몬드 119">
            <a:extLst>
              <a:ext uri="{FF2B5EF4-FFF2-40B4-BE49-F238E27FC236}">
                <a16:creationId xmlns:a16="http://schemas.microsoft.com/office/drawing/2014/main" id="{F11D596D-F817-0232-7978-D5682353E2C6}"/>
              </a:ext>
            </a:extLst>
          </p:cNvPr>
          <p:cNvSpPr/>
          <p:nvPr/>
        </p:nvSpPr>
        <p:spPr>
          <a:xfrm>
            <a:off x="5511517" y="4252587"/>
            <a:ext cx="1803400" cy="612632"/>
          </a:xfrm>
          <a:prstGeom prst="diamond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altLang="en-US" sz="1100" dirty="0">
                <a:solidFill>
                  <a:schemeClr val="tx1"/>
                </a:solidFill>
              </a:rPr>
              <a:t>횟수</a:t>
            </a:r>
            <a:endParaRPr lang="en-US" altLang="ko-Kore-KR" sz="1100" dirty="0">
              <a:solidFill>
                <a:schemeClr val="tx1"/>
              </a:solidFill>
            </a:endParaRPr>
          </a:p>
          <a:p>
            <a:pPr algn="ctr"/>
            <a:r>
              <a:rPr lang="ko-Kore-KR" altLang="en-US" sz="1100" dirty="0">
                <a:solidFill>
                  <a:schemeClr val="tx1"/>
                </a:solidFill>
              </a:rPr>
              <a:t>달성</a:t>
            </a:r>
          </a:p>
        </p:txBody>
      </p: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BBF84619-D20A-67C1-7693-D83C48DEB11D}"/>
              </a:ext>
            </a:extLst>
          </p:cNvPr>
          <p:cNvCxnSpPr>
            <a:cxnSpLocks/>
            <a:stCxn id="101" idx="0"/>
            <a:endCxn id="120" idx="2"/>
          </p:cNvCxnSpPr>
          <p:nvPr/>
        </p:nvCxnSpPr>
        <p:spPr>
          <a:xfrm flipV="1">
            <a:off x="6413217" y="4865219"/>
            <a:ext cx="0" cy="476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CDDE8530-9DC6-1E21-C242-5FA3E1E368C0}"/>
              </a:ext>
            </a:extLst>
          </p:cNvPr>
          <p:cNvSpPr txBox="1"/>
          <p:nvPr/>
        </p:nvSpPr>
        <p:spPr>
          <a:xfrm>
            <a:off x="7485207" y="5698966"/>
            <a:ext cx="3497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100" dirty="0"/>
              <a:t>No</a:t>
            </a:r>
            <a:endParaRPr kumimoji="1" lang="ko-Kore-KR" altLang="en-US" sz="1100" dirty="0"/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CA15497A-85F8-4DD0-4E5D-9E868FAA6676}"/>
              </a:ext>
            </a:extLst>
          </p:cNvPr>
          <p:cNvSpPr/>
          <p:nvPr/>
        </p:nvSpPr>
        <p:spPr>
          <a:xfrm>
            <a:off x="5740965" y="3581254"/>
            <a:ext cx="1271478" cy="26161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멸치로 상승</a:t>
            </a:r>
          </a:p>
        </p:txBody>
      </p:sp>
      <p:cxnSp>
        <p:nvCxnSpPr>
          <p:cNvPr id="141" name="직선 화살표 연결선 140">
            <a:extLst>
              <a:ext uri="{FF2B5EF4-FFF2-40B4-BE49-F238E27FC236}">
                <a16:creationId xmlns:a16="http://schemas.microsoft.com/office/drawing/2014/main" id="{A79CA229-42AB-CB03-AD21-44AD2941898E}"/>
              </a:ext>
            </a:extLst>
          </p:cNvPr>
          <p:cNvCxnSpPr>
            <a:cxnSpLocks/>
            <a:stCxn id="120" idx="0"/>
          </p:cNvCxnSpPr>
          <p:nvPr/>
        </p:nvCxnSpPr>
        <p:spPr>
          <a:xfrm flipH="1" flipV="1">
            <a:off x="6408014" y="3896486"/>
            <a:ext cx="5203" cy="356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5" name="TextBox 164">
            <a:extLst>
              <a:ext uri="{FF2B5EF4-FFF2-40B4-BE49-F238E27FC236}">
                <a16:creationId xmlns:a16="http://schemas.microsoft.com/office/drawing/2014/main" id="{73D495BE-3F99-A856-265A-1A2FDA5F3103}"/>
              </a:ext>
            </a:extLst>
          </p:cNvPr>
          <p:cNvSpPr txBox="1"/>
          <p:nvPr/>
        </p:nvSpPr>
        <p:spPr>
          <a:xfrm>
            <a:off x="5911902" y="3950848"/>
            <a:ext cx="3786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100" dirty="0"/>
              <a:t>Yes</a:t>
            </a:r>
            <a:endParaRPr kumimoji="1" lang="ko-Kore-KR" altLang="en-US" sz="1100" dirty="0"/>
          </a:p>
        </p:txBody>
      </p:sp>
      <p:cxnSp>
        <p:nvCxnSpPr>
          <p:cNvPr id="166" name="꺾인 연결선[E] 165">
            <a:extLst>
              <a:ext uri="{FF2B5EF4-FFF2-40B4-BE49-F238E27FC236}">
                <a16:creationId xmlns:a16="http://schemas.microsoft.com/office/drawing/2014/main" id="{13F58247-A458-688D-0016-4FF115F00696}"/>
              </a:ext>
            </a:extLst>
          </p:cNvPr>
          <p:cNvCxnSpPr>
            <a:cxnSpLocks/>
            <a:stCxn id="139" idx="0"/>
            <a:endCxn id="56" idx="1"/>
          </p:cNvCxnSpPr>
          <p:nvPr/>
        </p:nvCxnSpPr>
        <p:spPr>
          <a:xfrm rot="5400000" flipH="1" flipV="1">
            <a:off x="6785062" y="2078942"/>
            <a:ext cx="1093955" cy="191067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1" name="TextBox 170">
            <a:extLst>
              <a:ext uri="{FF2B5EF4-FFF2-40B4-BE49-F238E27FC236}">
                <a16:creationId xmlns:a16="http://schemas.microsoft.com/office/drawing/2014/main" id="{6FE70861-648B-EA91-4365-F86FF503F486}"/>
              </a:ext>
            </a:extLst>
          </p:cNvPr>
          <p:cNvSpPr txBox="1"/>
          <p:nvPr/>
        </p:nvSpPr>
        <p:spPr>
          <a:xfrm>
            <a:off x="7092911" y="4005015"/>
            <a:ext cx="3497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100" dirty="0"/>
              <a:t>No</a:t>
            </a:r>
            <a:endParaRPr kumimoji="1" lang="ko-Kore-KR" altLang="en-US" sz="1100" dirty="0"/>
          </a:p>
        </p:txBody>
      </p:sp>
      <p:cxnSp>
        <p:nvCxnSpPr>
          <p:cNvPr id="172" name="꺾인 연결선[E] 171">
            <a:extLst>
              <a:ext uri="{FF2B5EF4-FFF2-40B4-BE49-F238E27FC236}">
                <a16:creationId xmlns:a16="http://schemas.microsoft.com/office/drawing/2014/main" id="{E559833F-3DB5-3FF0-2C80-A4EFD26D36EB}"/>
              </a:ext>
            </a:extLst>
          </p:cNvPr>
          <p:cNvCxnSpPr>
            <a:cxnSpLocks/>
            <a:stCxn id="120" idx="3"/>
            <a:endCxn id="56" idx="1"/>
          </p:cNvCxnSpPr>
          <p:nvPr/>
        </p:nvCxnSpPr>
        <p:spPr>
          <a:xfrm flipV="1">
            <a:off x="7314917" y="2487299"/>
            <a:ext cx="972458" cy="2071604"/>
          </a:xfrm>
          <a:prstGeom prst="bentConnector3">
            <a:avLst>
              <a:gd name="adj1" fmla="val 1681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8" name="직선 연결선[R] 177">
            <a:extLst>
              <a:ext uri="{FF2B5EF4-FFF2-40B4-BE49-F238E27FC236}">
                <a16:creationId xmlns:a16="http://schemas.microsoft.com/office/drawing/2014/main" id="{49A3B6F5-A3E9-8641-709F-2F46295F968E}"/>
              </a:ext>
            </a:extLst>
          </p:cNvPr>
          <p:cNvCxnSpPr>
            <a:cxnSpLocks/>
          </p:cNvCxnSpPr>
          <p:nvPr/>
        </p:nvCxnSpPr>
        <p:spPr>
          <a:xfrm flipH="1">
            <a:off x="10163804" y="3810478"/>
            <a:ext cx="808996" cy="0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TextBox 179">
            <a:extLst>
              <a:ext uri="{FF2B5EF4-FFF2-40B4-BE49-F238E27FC236}">
                <a16:creationId xmlns:a16="http://schemas.microsoft.com/office/drawing/2014/main" id="{457A5307-AEA6-C0B5-BC00-ACC863C7B4BE}"/>
              </a:ext>
            </a:extLst>
          </p:cNvPr>
          <p:cNvSpPr txBox="1"/>
          <p:nvPr/>
        </p:nvSpPr>
        <p:spPr>
          <a:xfrm>
            <a:off x="10992334" y="3497184"/>
            <a:ext cx="109998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1100" dirty="0">
                <a:solidFill>
                  <a:srgbClr val="FF0000"/>
                </a:solidFill>
              </a:rPr>
              <a:t>멸치 </a:t>
            </a:r>
            <a:r>
              <a:rPr kumimoji="1" lang="en-US" altLang="ko-Kore-KR" sz="1100" dirty="0">
                <a:solidFill>
                  <a:srgbClr val="FF0000"/>
                </a:solidFill>
              </a:rPr>
              <a:t>: </a:t>
            </a:r>
            <a:r>
              <a:rPr kumimoji="1" lang="en-US" altLang="ko-KR" sz="1100" dirty="0">
                <a:solidFill>
                  <a:srgbClr val="FF0000"/>
                </a:solidFill>
              </a:rPr>
              <a:t>120</a:t>
            </a:r>
            <a:r>
              <a:rPr kumimoji="1" lang="ko-KR" altLang="en-US" sz="1100" dirty="0">
                <a:solidFill>
                  <a:srgbClr val="FF0000"/>
                </a:solidFill>
              </a:rPr>
              <a:t>점</a:t>
            </a:r>
            <a:endParaRPr kumimoji="1" lang="en-US" altLang="ko-KR" sz="1100" dirty="0">
              <a:solidFill>
                <a:srgbClr val="FF0000"/>
              </a:solidFill>
            </a:endParaRPr>
          </a:p>
          <a:p>
            <a:r>
              <a:rPr kumimoji="1" lang="ko-KR" altLang="en-US" sz="1100" dirty="0" err="1">
                <a:solidFill>
                  <a:srgbClr val="FF0000"/>
                </a:solidFill>
              </a:rPr>
              <a:t>황새치</a:t>
            </a:r>
            <a:r>
              <a:rPr kumimoji="1" lang="ko-KR" altLang="en-US" sz="1100" dirty="0">
                <a:solidFill>
                  <a:srgbClr val="FF0000"/>
                </a:solidFill>
              </a:rPr>
              <a:t> </a:t>
            </a:r>
            <a:r>
              <a:rPr kumimoji="1" lang="en-US" altLang="ko-KR" sz="1100" dirty="0">
                <a:solidFill>
                  <a:srgbClr val="FF0000"/>
                </a:solidFill>
              </a:rPr>
              <a:t>:  150</a:t>
            </a:r>
            <a:r>
              <a:rPr kumimoji="1" lang="ko-KR" altLang="en-US" sz="1100" dirty="0">
                <a:solidFill>
                  <a:srgbClr val="FF0000"/>
                </a:solidFill>
              </a:rPr>
              <a:t>점</a:t>
            </a:r>
            <a:endParaRPr kumimoji="1" lang="en-US" altLang="ko-KR" sz="1100" dirty="0">
              <a:solidFill>
                <a:srgbClr val="FF0000"/>
              </a:solidFill>
            </a:endParaRPr>
          </a:p>
          <a:p>
            <a:r>
              <a:rPr kumimoji="1" lang="ko-KR" altLang="en-US" sz="1100" dirty="0">
                <a:solidFill>
                  <a:srgbClr val="FF0000"/>
                </a:solidFill>
              </a:rPr>
              <a:t>고등어 </a:t>
            </a:r>
            <a:r>
              <a:rPr kumimoji="1" lang="en-US" altLang="ko-KR" sz="1100" dirty="0">
                <a:solidFill>
                  <a:srgbClr val="FF0000"/>
                </a:solidFill>
              </a:rPr>
              <a:t>: 180</a:t>
            </a:r>
            <a:r>
              <a:rPr kumimoji="1" lang="ko-KR" altLang="en-US" sz="1100" dirty="0">
                <a:solidFill>
                  <a:srgbClr val="FF0000"/>
                </a:solidFill>
              </a:rPr>
              <a:t>점</a:t>
            </a:r>
            <a:endParaRPr kumimoji="1" lang="en-US" altLang="ko-KR" sz="1100" dirty="0">
              <a:solidFill>
                <a:srgbClr val="FF0000"/>
              </a:solidFill>
            </a:endParaRPr>
          </a:p>
          <a:p>
            <a:r>
              <a:rPr kumimoji="1" lang="ko-KR" altLang="en-US" sz="1100" dirty="0">
                <a:solidFill>
                  <a:srgbClr val="FF0000"/>
                </a:solidFill>
              </a:rPr>
              <a:t>상어 </a:t>
            </a:r>
            <a:r>
              <a:rPr kumimoji="1" lang="en-US" altLang="ko-KR" sz="1100" dirty="0">
                <a:solidFill>
                  <a:srgbClr val="FF0000"/>
                </a:solidFill>
              </a:rPr>
              <a:t>: 210</a:t>
            </a:r>
            <a:r>
              <a:rPr kumimoji="1" lang="ko-KR" altLang="en-US" sz="1100" dirty="0">
                <a:solidFill>
                  <a:srgbClr val="FF0000"/>
                </a:solidFill>
              </a:rPr>
              <a:t>점</a:t>
            </a:r>
            <a:endParaRPr kumimoji="1" lang="ko-Kore-KR" altLang="en-US" sz="11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37864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64247" y="440730"/>
            <a:ext cx="3310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공통 사항 </a:t>
            </a:r>
            <a:r>
              <a:rPr lang="en-US" altLang="ko-KR" b="1" dirty="0"/>
              <a:t>(</a:t>
            </a:r>
            <a:r>
              <a:rPr lang="ko-KR" altLang="en-US" b="1" dirty="0"/>
              <a:t>쿠폰 사용 프로세스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sp>
        <p:nvSpPr>
          <p:cNvPr id="2" name="사각형: 둥근 모서리 206">
            <a:extLst>
              <a:ext uri="{FF2B5EF4-FFF2-40B4-BE49-F238E27FC236}">
                <a16:creationId xmlns:a16="http://schemas.microsoft.com/office/drawing/2014/main" id="{361775C7-36AA-2C2A-A1AB-0722939122C5}"/>
              </a:ext>
            </a:extLst>
          </p:cNvPr>
          <p:cNvSpPr/>
          <p:nvPr/>
        </p:nvSpPr>
        <p:spPr>
          <a:xfrm>
            <a:off x="479775" y="1601001"/>
            <a:ext cx="5658762" cy="4458610"/>
          </a:xfrm>
          <a:prstGeom prst="roundRect">
            <a:avLst>
              <a:gd name="adj" fmla="val 8219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B58E2A6-8CC9-48A3-414F-019724A4D6ED}"/>
              </a:ext>
            </a:extLst>
          </p:cNvPr>
          <p:cNvSpPr txBox="1"/>
          <p:nvPr/>
        </p:nvSpPr>
        <p:spPr>
          <a:xfrm>
            <a:off x="364246" y="798389"/>
            <a:ext cx="56369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쿠폰 사용 프로세스는 아래와 같다</a:t>
            </a:r>
            <a:r>
              <a:rPr lang="en-US" altLang="ko-KR" sz="1100" dirty="0"/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CAE92A-E04D-31C6-EA98-D33654C10D40}"/>
              </a:ext>
            </a:extLst>
          </p:cNvPr>
          <p:cNvSpPr txBox="1"/>
          <p:nvPr/>
        </p:nvSpPr>
        <p:spPr>
          <a:xfrm>
            <a:off x="856825" y="2358218"/>
            <a:ext cx="10731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1400" dirty="0"/>
              <a:t>Start</a:t>
            </a:r>
          </a:p>
          <a:p>
            <a:pPr algn="ctr"/>
            <a:r>
              <a:rPr kumimoji="1" lang="en-US" altLang="ko-KR" sz="1400" dirty="0"/>
              <a:t>(</a:t>
            </a:r>
            <a:r>
              <a:rPr kumimoji="1" lang="en-US" altLang="ko-KR" sz="1400" dirty="0" err="1"/>
              <a:t>index.html</a:t>
            </a:r>
            <a:r>
              <a:rPr kumimoji="1" lang="en-US" altLang="ko-KR" sz="1400" dirty="0"/>
              <a:t>)</a:t>
            </a:r>
            <a:endParaRPr kumimoji="1" lang="ko-Kore-KR" altLang="en-US" sz="14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253F82E-7551-6873-DF07-CBF89F8F9ACA}"/>
              </a:ext>
            </a:extLst>
          </p:cNvPr>
          <p:cNvSpPr/>
          <p:nvPr/>
        </p:nvSpPr>
        <p:spPr>
          <a:xfrm>
            <a:off x="816291" y="3290380"/>
            <a:ext cx="1271478" cy="47890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altLang="en-US" sz="1100" dirty="0">
                <a:solidFill>
                  <a:schemeClr val="tx1"/>
                </a:solidFill>
              </a:rPr>
              <a:t>쿠폰 사용하기 </a:t>
            </a:r>
            <a:r>
              <a:rPr lang="en-US" altLang="ko-Kore-KR" sz="1100" dirty="0" err="1">
                <a:solidFill>
                  <a:schemeClr val="tx1"/>
                </a:solidFill>
              </a:rPr>
              <a:t>btn</a:t>
            </a:r>
            <a:r>
              <a:rPr lang="en-US" altLang="ko-Kore-KR" sz="1100" dirty="0">
                <a:solidFill>
                  <a:schemeClr val="tx1"/>
                </a:solidFill>
              </a:rPr>
              <a:t> </a:t>
            </a:r>
            <a:r>
              <a:rPr lang="ko-Kore-KR" altLang="en-US" sz="1100" dirty="0">
                <a:solidFill>
                  <a:schemeClr val="tx1"/>
                </a:solidFill>
              </a:rPr>
              <a:t>선택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40CACB63-73F2-A17B-1EE4-378C067971CF}"/>
              </a:ext>
            </a:extLst>
          </p:cNvPr>
          <p:cNvCxnSpPr>
            <a:cxnSpLocks/>
          </p:cNvCxnSpPr>
          <p:nvPr/>
        </p:nvCxnSpPr>
        <p:spPr>
          <a:xfrm>
            <a:off x="1438144" y="2913651"/>
            <a:ext cx="0" cy="262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3508EB8-FF18-5805-3130-1E5A1239B9E6}"/>
              </a:ext>
            </a:extLst>
          </p:cNvPr>
          <p:cNvCxnSpPr>
            <a:cxnSpLocks/>
          </p:cNvCxnSpPr>
          <p:nvPr/>
        </p:nvCxnSpPr>
        <p:spPr>
          <a:xfrm>
            <a:off x="1438144" y="3769286"/>
            <a:ext cx="0" cy="601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다이아몬드 23">
            <a:extLst>
              <a:ext uri="{FF2B5EF4-FFF2-40B4-BE49-F238E27FC236}">
                <a16:creationId xmlns:a16="http://schemas.microsoft.com/office/drawing/2014/main" id="{E971BF63-DF67-6C44-7751-0610E0451EAB}"/>
              </a:ext>
            </a:extLst>
          </p:cNvPr>
          <p:cNvSpPr/>
          <p:nvPr/>
        </p:nvSpPr>
        <p:spPr>
          <a:xfrm>
            <a:off x="550330" y="4536775"/>
            <a:ext cx="1803400" cy="612632"/>
          </a:xfrm>
          <a:prstGeom prst="diamond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altLang="en-US" sz="1100" dirty="0">
                <a:solidFill>
                  <a:schemeClr val="tx1"/>
                </a:solidFill>
              </a:rPr>
              <a:t>쿠폰 </a:t>
            </a:r>
            <a:r>
              <a:rPr lang="en-US" altLang="ko-Kore-KR" sz="1100" dirty="0">
                <a:solidFill>
                  <a:schemeClr val="tx1"/>
                </a:solidFill>
              </a:rPr>
              <a:t>1</a:t>
            </a:r>
            <a:r>
              <a:rPr lang="ko-Kore-KR" altLang="en-US" sz="1100" dirty="0">
                <a:solidFill>
                  <a:schemeClr val="tx1"/>
                </a:solidFill>
              </a:rPr>
              <a:t>개 </a:t>
            </a:r>
            <a:endParaRPr lang="en-US" altLang="ko-Kore-KR" sz="1100" dirty="0">
              <a:solidFill>
                <a:schemeClr val="tx1"/>
              </a:solidFill>
            </a:endParaRPr>
          </a:p>
          <a:p>
            <a:pPr algn="ctr"/>
            <a:r>
              <a:rPr lang="ko-Kore-KR" altLang="en-US" sz="1100" dirty="0">
                <a:solidFill>
                  <a:schemeClr val="tx1"/>
                </a:solidFill>
              </a:rPr>
              <a:t>이상</a:t>
            </a:r>
          </a:p>
        </p:txBody>
      </p:sp>
      <p:cxnSp>
        <p:nvCxnSpPr>
          <p:cNvPr id="25" name="꺾인 연결선[E] 24">
            <a:extLst>
              <a:ext uri="{FF2B5EF4-FFF2-40B4-BE49-F238E27FC236}">
                <a16:creationId xmlns:a16="http://schemas.microsoft.com/office/drawing/2014/main" id="{15849635-10F8-E50E-06C2-547DD1370E55}"/>
              </a:ext>
            </a:extLst>
          </p:cNvPr>
          <p:cNvCxnSpPr>
            <a:cxnSpLocks/>
            <a:endCxn id="32" idx="1"/>
          </p:cNvCxnSpPr>
          <p:nvPr/>
        </p:nvCxnSpPr>
        <p:spPr>
          <a:xfrm flipV="1">
            <a:off x="2332669" y="4200261"/>
            <a:ext cx="675493" cy="63084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9CC8776-AD79-C12C-DF26-A692BD6BC241}"/>
              </a:ext>
            </a:extLst>
          </p:cNvPr>
          <p:cNvSpPr txBox="1"/>
          <p:nvPr/>
        </p:nvSpPr>
        <p:spPr>
          <a:xfrm>
            <a:off x="2320639" y="4392354"/>
            <a:ext cx="3497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100" dirty="0"/>
              <a:t>No</a:t>
            </a:r>
            <a:endParaRPr kumimoji="1" lang="ko-Kore-KR" altLang="en-US" sz="11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F00F317-D7D0-3CB2-FD8A-C3608DF97F3F}"/>
              </a:ext>
            </a:extLst>
          </p:cNvPr>
          <p:cNvSpPr/>
          <p:nvPr/>
        </p:nvSpPr>
        <p:spPr>
          <a:xfrm>
            <a:off x="3008162" y="4069456"/>
            <a:ext cx="1271478" cy="2616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altLang="en-US" sz="1100" dirty="0">
                <a:solidFill>
                  <a:schemeClr val="tx1"/>
                </a:solidFill>
              </a:rPr>
              <a:t>안내 팝업 노출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36" name="꺾인 연결선[E] 35">
            <a:extLst>
              <a:ext uri="{FF2B5EF4-FFF2-40B4-BE49-F238E27FC236}">
                <a16:creationId xmlns:a16="http://schemas.microsoft.com/office/drawing/2014/main" id="{A6FB3945-CE6F-668C-EA5B-6EA8DAA01147}"/>
              </a:ext>
            </a:extLst>
          </p:cNvPr>
          <p:cNvCxnSpPr>
            <a:cxnSpLocks/>
            <a:stCxn id="32" idx="0"/>
            <a:endCxn id="7" idx="3"/>
          </p:cNvCxnSpPr>
          <p:nvPr/>
        </p:nvCxnSpPr>
        <p:spPr>
          <a:xfrm rot="16200000" flipV="1">
            <a:off x="2062139" y="2487693"/>
            <a:ext cx="1449628" cy="171389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909066B-59F8-09F8-E33D-29326F6311ED}"/>
              </a:ext>
            </a:extLst>
          </p:cNvPr>
          <p:cNvSpPr/>
          <p:nvPr/>
        </p:nvSpPr>
        <p:spPr>
          <a:xfrm>
            <a:off x="4737775" y="4417731"/>
            <a:ext cx="1271478" cy="26161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altLang="en-US" sz="1100" dirty="0">
                <a:solidFill>
                  <a:schemeClr val="tx1"/>
                </a:solidFill>
              </a:rPr>
              <a:t>프로틴 </a:t>
            </a:r>
            <a:r>
              <a:rPr lang="en-US" altLang="ko-Kore-KR" sz="1100" dirty="0">
                <a:solidFill>
                  <a:schemeClr val="tx1"/>
                </a:solidFill>
              </a:rPr>
              <a:t>1</a:t>
            </a:r>
            <a:r>
              <a:rPr lang="ko-Kore-KR" altLang="en-US" sz="1100" dirty="0">
                <a:solidFill>
                  <a:schemeClr val="tx1"/>
                </a:solidFill>
              </a:rPr>
              <a:t>개 증가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35EE6799-837E-F4EC-DEAE-7C3EEBBEF598}"/>
              </a:ext>
            </a:extLst>
          </p:cNvPr>
          <p:cNvCxnSpPr>
            <a:cxnSpLocks/>
          </p:cNvCxnSpPr>
          <p:nvPr/>
        </p:nvCxnSpPr>
        <p:spPr>
          <a:xfrm>
            <a:off x="2353730" y="4829644"/>
            <a:ext cx="21277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4B1CF952-AEBF-659D-3B80-7FE05269EE50}"/>
              </a:ext>
            </a:extLst>
          </p:cNvPr>
          <p:cNvSpPr txBox="1"/>
          <p:nvPr/>
        </p:nvSpPr>
        <p:spPr>
          <a:xfrm>
            <a:off x="3275380" y="4836107"/>
            <a:ext cx="3786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100" dirty="0"/>
              <a:t>Yes</a:t>
            </a:r>
            <a:endParaRPr kumimoji="1" lang="ko-Kore-KR" altLang="en-US" sz="1100" dirty="0"/>
          </a:p>
        </p:txBody>
      </p:sp>
      <p:cxnSp>
        <p:nvCxnSpPr>
          <p:cNvPr id="97" name="꺾인 연결선[E] 96">
            <a:extLst>
              <a:ext uri="{FF2B5EF4-FFF2-40B4-BE49-F238E27FC236}">
                <a16:creationId xmlns:a16="http://schemas.microsoft.com/office/drawing/2014/main" id="{9A64C73D-5481-D4C9-E836-0361778BF0CC}"/>
              </a:ext>
            </a:extLst>
          </p:cNvPr>
          <p:cNvCxnSpPr>
            <a:cxnSpLocks/>
            <a:stCxn id="49" idx="0"/>
            <a:endCxn id="7" idx="3"/>
          </p:cNvCxnSpPr>
          <p:nvPr/>
        </p:nvCxnSpPr>
        <p:spPr>
          <a:xfrm rot="16200000" flipV="1">
            <a:off x="2752808" y="1797025"/>
            <a:ext cx="1797903" cy="344351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4A90E5A0-0F92-DBA6-68C5-22812440BEDE}"/>
              </a:ext>
            </a:extLst>
          </p:cNvPr>
          <p:cNvSpPr txBox="1"/>
          <p:nvPr/>
        </p:nvSpPr>
        <p:spPr>
          <a:xfrm>
            <a:off x="2471963" y="1707210"/>
            <a:ext cx="18678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altLang="en-US" sz="1000" dirty="0"/>
              <a:t>자신에게 쿠폰을 사용 할 경우</a:t>
            </a:r>
            <a:endParaRPr lang="en-US" altLang="ko-KR" sz="1000" dirty="0"/>
          </a:p>
        </p:txBody>
      </p:sp>
      <p:sp>
        <p:nvSpPr>
          <p:cNvPr id="103" name="사각형: 둥근 모서리 206">
            <a:extLst>
              <a:ext uri="{FF2B5EF4-FFF2-40B4-BE49-F238E27FC236}">
                <a16:creationId xmlns:a16="http://schemas.microsoft.com/office/drawing/2014/main" id="{5DD46530-D610-0F26-1887-FCB1642924FB}"/>
              </a:ext>
            </a:extLst>
          </p:cNvPr>
          <p:cNvSpPr/>
          <p:nvPr/>
        </p:nvSpPr>
        <p:spPr>
          <a:xfrm>
            <a:off x="6227868" y="1601001"/>
            <a:ext cx="5658762" cy="4458610"/>
          </a:xfrm>
          <a:prstGeom prst="roundRect">
            <a:avLst>
              <a:gd name="adj" fmla="val 8219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8C50A5E1-1264-A125-A416-323B9EA5B92A}"/>
              </a:ext>
            </a:extLst>
          </p:cNvPr>
          <p:cNvSpPr txBox="1"/>
          <p:nvPr/>
        </p:nvSpPr>
        <p:spPr>
          <a:xfrm>
            <a:off x="8075181" y="1707210"/>
            <a:ext cx="18678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altLang="en-US" sz="1000" dirty="0"/>
              <a:t>타인에게 쿠폰을 사용 할 경우</a:t>
            </a:r>
            <a:endParaRPr lang="en-US" altLang="ko-KR" sz="10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E1057CC3-C793-CF7D-89EE-E98E0124E502}"/>
              </a:ext>
            </a:extLst>
          </p:cNvPr>
          <p:cNvSpPr txBox="1"/>
          <p:nvPr/>
        </p:nvSpPr>
        <p:spPr>
          <a:xfrm>
            <a:off x="6602395" y="2399162"/>
            <a:ext cx="1154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1400" dirty="0"/>
              <a:t>Start</a:t>
            </a:r>
          </a:p>
          <a:p>
            <a:pPr algn="ctr"/>
            <a:r>
              <a:rPr kumimoji="1" lang="en-US" altLang="ko-KR" sz="1400" dirty="0"/>
              <a:t>(</a:t>
            </a:r>
            <a:r>
              <a:rPr kumimoji="1" lang="en-US" altLang="ko-KR" sz="1400" dirty="0" err="1"/>
              <a:t>friend.html</a:t>
            </a:r>
            <a:r>
              <a:rPr kumimoji="1" lang="en-US" altLang="ko-KR" sz="1400" dirty="0"/>
              <a:t>)</a:t>
            </a:r>
            <a:endParaRPr kumimoji="1" lang="ko-Kore-KR" altLang="en-US" sz="14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7F53D42B-6E94-C013-E09C-9BE7D9B6133B}"/>
              </a:ext>
            </a:extLst>
          </p:cNvPr>
          <p:cNvSpPr txBox="1"/>
          <p:nvPr/>
        </p:nvSpPr>
        <p:spPr>
          <a:xfrm>
            <a:off x="7868589" y="2399162"/>
            <a:ext cx="10786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1400" dirty="0"/>
              <a:t>Start</a:t>
            </a:r>
          </a:p>
          <a:p>
            <a:pPr algn="ctr"/>
            <a:r>
              <a:rPr kumimoji="1" lang="en-US" altLang="ko-KR" sz="1400" dirty="0"/>
              <a:t>(rank .html)</a:t>
            </a:r>
            <a:endParaRPr kumimoji="1" lang="ko-Kore-KR" altLang="en-US" sz="1400" dirty="0"/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FBE83526-5788-0F26-D15F-03A1998E1BDF}"/>
              </a:ext>
            </a:extLst>
          </p:cNvPr>
          <p:cNvSpPr/>
          <p:nvPr/>
        </p:nvSpPr>
        <p:spPr>
          <a:xfrm>
            <a:off x="6654972" y="3311371"/>
            <a:ext cx="1035504" cy="3482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친구 선택</a:t>
            </a: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A387843C-A2FC-6F79-0F5C-BF2EC10E5607}"/>
              </a:ext>
            </a:extLst>
          </p:cNvPr>
          <p:cNvSpPr/>
          <p:nvPr/>
        </p:nvSpPr>
        <p:spPr>
          <a:xfrm>
            <a:off x="7890152" y="3311371"/>
            <a:ext cx="1035504" cy="3482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타인 선택</a:t>
            </a:r>
          </a:p>
        </p:txBody>
      </p: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4D23EA2F-F36F-D379-DBB8-F4C6DBB51548}"/>
              </a:ext>
            </a:extLst>
          </p:cNvPr>
          <p:cNvCxnSpPr>
            <a:cxnSpLocks/>
            <a:endCxn id="111" idx="0"/>
          </p:cNvCxnSpPr>
          <p:nvPr/>
        </p:nvCxnSpPr>
        <p:spPr>
          <a:xfrm>
            <a:off x="7172724" y="3010692"/>
            <a:ext cx="0" cy="300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6275177D-5C8C-CF39-6EEC-54DC2ECC5A57}"/>
              </a:ext>
            </a:extLst>
          </p:cNvPr>
          <p:cNvCxnSpPr>
            <a:cxnSpLocks/>
          </p:cNvCxnSpPr>
          <p:nvPr/>
        </p:nvCxnSpPr>
        <p:spPr>
          <a:xfrm>
            <a:off x="8401023" y="3010692"/>
            <a:ext cx="0" cy="300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F52EDEC7-80EC-2A0E-1B64-B5C076F81153}"/>
              </a:ext>
            </a:extLst>
          </p:cNvPr>
          <p:cNvSpPr/>
          <p:nvPr/>
        </p:nvSpPr>
        <p:spPr>
          <a:xfrm>
            <a:off x="7066700" y="4110400"/>
            <a:ext cx="1403970" cy="3482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>
                <a:solidFill>
                  <a:schemeClr val="tx1"/>
                </a:solidFill>
              </a:rPr>
              <a:t>User.html</a:t>
            </a:r>
            <a:r>
              <a:rPr lang="en-US" altLang="ko-KR" sz="1100" dirty="0">
                <a:solidFill>
                  <a:schemeClr val="tx1"/>
                </a:solidFill>
              </a:rPr>
              <a:t> </a:t>
            </a:r>
            <a:r>
              <a:rPr lang="ko-KR" altLang="en-US" sz="1100" dirty="0">
                <a:solidFill>
                  <a:schemeClr val="tx1"/>
                </a:solidFill>
              </a:rPr>
              <a:t>이동</a:t>
            </a:r>
          </a:p>
        </p:txBody>
      </p:sp>
      <p:cxnSp>
        <p:nvCxnSpPr>
          <p:cNvPr id="122" name="꺾인 연결선[E] 121">
            <a:extLst>
              <a:ext uri="{FF2B5EF4-FFF2-40B4-BE49-F238E27FC236}">
                <a16:creationId xmlns:a16="http://schemas.microsoft.com/office/drawing/2014/main" id="{70E00D12-E55B-DC71-B3C7-05EFB75B92EA}"/>
              </a:ext>
            </a:extLst>
          </p:cNvPr>
          <p:cNvCxnSpPr>
            <a:stCxn id="111" idx="2"/>
            <a:endCxn id="118" idx="0"/>
          </p:cNvCxnSpPr>
          <p:nvPr/>
        </p:nvCxnSpPr>
        <p:spPr>
          <a:xfrm rot="16200000" flipH="1">
            <a:off x="7245327" y="3587042"/>
            <a:ext cx="450754" cy="59596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꺾인 연결선[E] 122">
            <a:extLst>
              <a:ext uri="{FF2B5EF4-FFF2-40B4-BE49-F238E27FC236}">
                <a16:creationId xmlns:a16="http://schemas.microsoft.com/office/drawing/2014/main" id="{A4B98864-E922-327C-C1D8-F539367B2F0F}"/>
              </a:ext>
            </a:extLst>
          </p:cNvPr>
          <p:cNvCxnSpPr>
            <a:cxnSpLocks/>
            <a:stCxn id="113" idx="2"/>
            <a:endCxn id="118" idx="0"/>
          </p:cNvCxnSpPr>
          <p:nvPr/>
        </p:nvCxnSpPr>
        <p:spPr>
          <a:xfrm rot="5400000">
            <a:off x="7862918" y="3565414"/>
            <a:ext cx="450754" cy="63921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5DBEA8CB-8EC4-A5AE-90BB-AFDE7AA6CD2C}"/>
              </a:ext>
            </a:extLst>
          </p:cNvPr>
          <p:cNvSpPr/>
          <p:nvPr/>
        </p:nvSpPr>
        <p:spPr>
          <a:xfrm>
            <a:off x="7066700" y="4874675"/>
            <a:ext cx="1403970" cy="3482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altLang="en-US" sz="1100" dirty="0">
                <a:solidFill>
                  <a:schemeClr val="tx1"/>
                </a:solidFill>
              </a:rPr>
              <a:t>공격하기 </a:t>
            </a:r>
            <a:r>
              <a:rPr lang="en-US" altLang="ko-Kore-KR" sz="1100" dirty="0" err="1">
                <a:solidFill>
                  <a:schemeClr val="tx1"/>
                </a:solidFill>
              </a:rPr>
              <a:t>btn</a:t>
            </a:r>
            <a:r>
              <a:rPr lang="en-US" altLang="ko-Kore-KR" sz="1100" dirty="0">
                <a:solidFill>
                  <a:schemeClr val="tx1"/>
                </a:solidFill>
              </a:rPr>
              <a:t> </a:t>
            </a:r>
            <a:r>
              <a:rPr lang="ko-Kore-KR" altLang="en-US" sz="1100" dirty="0">
                <a:solidFill>
                  <a:schemeClr val="tx1"/>
                </a:solidFill>
              </a:rPr>
              <a:t>선택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133" name="직선 화살표 연결선 132">
            <a:extLst>
              <a:ext uri="{FF2B5EF4-FFF2-40B4-BE49-F238E27FC236}">
                <a16:creationId xmlns:a16="http://schemas.microsoft.com/office/drawing/2014/main" id="{6C1340E0-8077-3311-D85D-988E106AB59E}"/>
              </a:ext>
            </a:extLst>
          </p:cNvPr>
          <p:cNvCxnSpPr>
            <a:cxnSpLocks/>
            <a:stCxn id="118" idx="2"/>
            <a:endCxn id="131" idx="0"/>
          </p:cNvCxnSpPr>
          <p:nvPr/>
        </p:nvCxnSpPr>
        <p:spPr>
          <a:xfrm>
            <a:off x="7768685" y="4458675"/>
            <a:ext cx="0" cy="416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7" name="다이아몬드 136">
            <a:extLst>
              <a:ext uri="{FF2B5EF4-FFF2-40B4-BE49-F238E27FC236}">
                <a16:creationId xmlns:a16="http://schemas.microsoft.com/office/drawing/2014/main" id="{F3503686-2C4D-528C-4743-BBB1FEC83E8D}"/>
              </a:ext>
            </a:extLst>
          </p:cNvPr>
          <p:cNvSpPr/>
          <p:nvPr/>
        </p:nvSpPr>
        <p:spPr>
          <a:xfrm>
            <a:off x="9088650" y="3672205"/>
            <a:ext cx="1503723" cy="612632"/>
          </a:xfrm>
          <a:prstGeom prst="diamond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altLang="en-US" sz="1100" dirty="0">
                <a:solidFill>
                  <a:schemeClr val="tx1"/>
                </a:solidFill>
              </a:rPr>
              <a:t>쿠폰 </a:t>
            </a:r>
            <a:r>
              <a:rPr lang="en-US" altLang="ko-Kore-KR" sz="1100" dirty="0">
                <a:solidFill>
                  <a:schemeClr val="tx1"/>
                </a:solidFill>
              </a:rPr>
              <a:t>1</a:t>
            </a:r>
            <a:r>
              <a:rPr lang="ko-Kore-KR" altLang="en-US" sz="1100" dirty="0">
                <a:solidFill>
                  <a:schemeClr val="tx1"/>
                </a:solidFill>
              </a:rPr>
              <a:t>개 </a:t>
            </a:r>
            <a:endParaRPr lang="en-US" altLang="ko-Kore-KR" sz="1100" dirty="0">
              <a:solidFill>
                <a:schemeClr val="tx1"/>
              </a:solidFill>
            </a:endParaRPr>
          </a:p>
          <a:p>
            <a:pPr algn="ctr"/>
            <a:r>
              <a:rPr lang="ko-Kore-KR" altLang="en-US" sz="1100" dirty="0">
                <a:solidFill>
                  <a:schemeClr val="tx1"/>
                </a:solidFill>
              </a:rPr>
              <a:t>이상</a:t>
            </a:r>
          </a:p>
        </p:txBody>
      </p:sp>
      <p:cxnSp>
        <p:nvCxnSpPr>
          <p:cNvPr id="138" name="꺾인 연결선[E] 137">
            <a:extLst>
              <a:ext uri="{FF2B5EF4-FFF2-40B4-BE49-F238E27FC236}">
                <a16:creationId xmlns:a16="http://schemas.microsoft.com/office/drawing/2014/main" id="{804A8DEB-5624-14DD-7037-AB1C2BB3DD65}"/>
              </a:ext>
            </a:extLst>
          </p:cNvPr>
          <p:cNvCxnSpPr>
            <a:cxnSpLocks/>
            <a:stCxn id="131" idx="3"/>
            <a:endCxn id="137" idx="1"/>
          </p:cNvCxnSpPr>
          <p:nvPr/>
        </p:nvCxnSpPr>
        <p:spPr>
          <a:xfrm flipV="1">
            <a:off x="8470670" y="3978521"/>
            <a:ext cx="617980" cy="107029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4B386E48-318E-5AD6-4F76-902DA97453CB}"/>
              </a:ext>
            </a:extLst>
          </p:cNvPr>
          <p:cNvSpPr/>
          <p:nvPr/>
        </p:nvSpPr>
        <p:spPr>
          <a:xfrm>
            <a:off x="9204772" y="3030226"/>
            <a:ext cx="1271478" cy="2616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altLang="en-US" sz="1100" dirty="0">
                <a:solidFill>
                  <a:schemeClr val="tx1"/>
                </a:solidFill>
              </a:rPr>
              <a:t>안내 팝업 노출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146" name="직선 화살표 연결선 145">
            <a:extLst>
              <a:ext uri="{FF2B5EF4-FFF2-40B4-BE49-F238E27FC236}">
                <a16:creationId xmlns:a16="http://schemas.microsoft.com/office/drawing/2014/main" id="{5F54E8B8-81E4-4D44-5866-F056446B36E5}"/>
              </a:ext>
            </a:extLst>
          </p:cNvPr>
          <p:cNvCxnSpPr>
            <a:cxnSpLocks/>
            <a:stCxn id="137" idx="0"/>
            <a:endCxn id="145" idx="2"/>
          </p:cNvCxnSpPr>
          <p:nvPr/>
        </p:nvCxnSpPr>
        <p:spPr>
          <a:xfrm flipH="1" flipV="1">
            <a:off x="9840511" y="3291836"/>
            <a:ext cx="1" cy="380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D8AB7734-55E4-8C79-3B45-47480F77151B}"/>
              </a:ext>
            </a:extLst>
          </p:cNvPr>
          <p:cNvSpPr txBox="1"/>
          <p:nvPr/>
        </p:nvSpPr>
        <p:spPr>
          <a:xfrm>
            <a:off x="9923094" y="3364428"/>
            <a:ext cx="3946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1400" dirty="0"/>
              <a:t>No</a:t>
            </a:r>
            <a:endParaRPr kumimoji="1" lang="ko-Kore-KR" altLang="en-US" sz="1400" dirty="0"/>
          </a:p>
        </p:txBody>
      </p:sp>
      <p:cxnSp>
        <p:nvCxnSpPr>
          <p:cNvPr id="150" name="꺾인 연결선[E] 149">
            <a:extLst>
              <a:ext uri="{FF2B5EF4-FFF2-40B4-BE49-F238E27FC236}">
                <a16:creationId xmlns:a16="http://schemas.microsoft.com/office/drawing/2014/main" id="{BFD16DE4-F95A-0C8C-E998-90D6054F6B1B}"/>
              </a:ext>
            </a:extLst>
          </p:cNvPr>
          <p:cNvCxnSpPr>
            <a:cxnSpLocks/>
            <a:stCxn id="145" idx="0"/>
            <a:endCxn id="109" idx="3"/>
          </p:cNvCxnSpPr>
          <p:nvPr/>
        </p:nvCxnSpPr>
        <p:spPr>
          <a:xfrm rot="16200000" flipV="1">
            <a:off x="9209138" y="2398853"/>
            <a:ext cx="369454" cy="89329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0332874F-0E31-28B6-15F0-08EDC45D2186}"/>
              </a:ext>
            </a:extLst>
          </p:cNvPr>
          <p:cNvSpPr/>
          <p:nvPr/>
        </p:nvSpPr>
        <p:spPr>
          <a:xfrm>
            <a:off x="4737775" y="4769093"/>
            <a:ext cx="1271478" cy="26161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쿠폰 </a:t>
            </a:r>
            <a:r>
              <a:rPr lang="en-US" altLang="ko-KR" sz="1100" dirty="0">
                <a:solidFill>
                  <a:schemeClr val="tx1"/>
                </a:solidFill>
              </a:rPr>
              <a:t>1</a:t>
            </a:r>
            <a:r>
              <a:rPr lang="ko-KR" altLang="en-US" sz="1100" dirty="0">
                <a:solidFill>
                  <a:schemeClr val="tx1"/>
                </a:solidFill>
              </a:rPr>
              <a:t>개 감소</a:t>
            </a:r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1AE5FC54-439D-EE15-1185-8D1654CFDBEC}"/>
              </a:ext>
            </a:extLst>
          </p:cNvPr>
          <p:cNvSpPr/>
          <p:nvPr/>
        </p:nvSpPr>
        <p:spPr>
          <a:xfrm>
            <a:off x="9210805" y="4650922"/>
            <a:ext cx="1271478" cy="26161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altLang="en-US" sz="1100" dirty="0">
                <a:solidFill>
                  <a:schemeClr val="tx1"/>
                </a:solidFill>
              </a:rPr>
              <a:t>프로틴 </a:t>
            </a:r>
            <a:r>
              <a:rPr lang="en-US" altLang="ko-Kore-KR" sz="1100" dirty="0">
                <a:solidFill>
                  <a:schemeClr val="tx1"/>
                </a:solidFill>
              </a:rPr>
              <a:t>1</a:t>
            </a:r>
            <a:r>
              <a:rPr lang="ko-Kore-KR" altLang="en-US" sz="1100" dirty="0">
                <a:solidFill>
                  <a:schemeClr val="tx1"/>
                </a:solidFill>
              </a:rPr>
              <a:t>개 증가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AD0D44B1-27DC-188E-C8BE-11E19F1C89AF}"/>
              </a:ext>
            </a:extLst>
          </p:cNvPr>
          <p:cNvSpPr/>
          <p:nvPr/>
        </p:nvSpPr>
        <p:spPr>
          <a:xfrm>
            <a:off x="9210805" y="5002284"/>
            <a:ext cx="1271478" cy="26161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쿠폰 </a:t>
            </a:r>
            <a:r>
              <a:rPr lang="en-US" altLang="ko-KR" sz="1100" dirty="0">
                <a:solidFill>
                  <a:schemeClr val="tx1"/>
                </a:solidFill>
              </a:rPr>
              <a:t>1</a:t>
            </a:r>
            <a:r>
              <a:rPr lang="ko-KR" altLang="en-US" sz="1100" dirty="0">
                <a:solidFill>
                  <a:schemeClr val="tx1"/>
                </a:solidFill>
              </a:rPr>
              <a:t>개 감소</a:t>
            </a:r>
          </a:p>
        </p:txBody>
      </p:sp>
      <p:cxnSp>
        <p:nvCxnSpPr>
          <p:cNvPr id="163" name="직선 화살표 연결선 162">
            <a:extLst>
              <a:ext uri="{FF2B5EF4-FFF2-40B4-BE49-F238E27FC236}">
                <a16:creationId xmlns:a16="http://schemas.microsoft.com/office/drawing/2014/main" id="{35A2514A-4DD0-8043-B15F-335A0B8E1A9E}"/>
              </a:ext>
            </a:extLst>
          </p:cNvPr>
          <p:cNvCxnSpPr>
            <a:cxnSpLocks/>
          </p:cNvCxnSpPr>
          <p:nvPr/>
        </p:nvCxnSpPr>
        <p:spPr>
          <a:xfrm>
            <a:off x="9840511" y="4284837"/>
            <a:ext cx="0" cy="292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꺾인 연결선[E] 167">
            <a:extLst>
              <a:ext uri="{FF2B5EF4-FFF2-40B4-BE49-F238E27FC236}">
                <a16:creationId xmlns:a16="http://schemas.microsoft.com/office/drawing/2014/main" id="{AB3DA641-3B32-6EEC-C486-AC0C8CD1F382}"/>
              </a:ext>
            </a:extLst>
          </p:cNvPr>
          <p:cNvCxnSpPr>
            <a:cxnSpLocks/>
            <a:stCxn id="160" idx="3"/>
            <a:endCxn id="109" idx="3"/>
          </p:cNvCxnSpPr>
          <p:nvPr/>
        </p:nvCxnSpPr>
        <p:spPr>
          <a:xfrm flipH="1" flipV="1">
            <a:off x="8947219" y="2660772"/>
            <a:ext cx="1535064" cy="2472317"/>
          </a:xfrm>
          <a:prstGeom prst="bentConnector3">
            <a:avLst>
              <a:gd name="adj1" fmla="val -6023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A1392E6D-62B5-2058-6DBA-E37EA96E9ABE}"/>
              </a:ext>
            </a:extLst>
          </p:cNvPr>
          <p:cNvSpPr txBox="1"/>
          <p:nvPr/>
        </p:nvSpPr>
        <p:spPr>
          <a:xfrm>
            <a:off x="9910302" y="4251533"/>
            <a:ext cx="4202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1400" dirty="0"/>
              <a:t>Yes</a:t>
            </a:r>
            <a:endParaRPr kumimoji="1" lang="ko-Kore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7286395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64247" y="440730"/>
            <a:ext cx="3594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공통 사항 </a:t>
            </a:r>
            <a:r>
              <a:rPr lang="en-US" altLang="ko-KR" b="1" dirty="0"/>
              <a:t>(</a:t>
            </a:r>
            <a:r>
              <a:rPr lang="ko-KR" altLang="en-US" b="1" dirty="0"/>
              <a:t>회원가입 오류 </a:t>
            </a:r>
            <a:r>
              <a:rPr lang="ko-KR" altLang="en-US" b="1" dirty="0" err="1"/>
              <a:t>메세지</a:t>
            </a:r>
            <a:r>
              <a:rPr lang="en-US" altLang="ko-KR" b="1" dirty="0"/>
              <a:t>)</a:t>
            </a:r>
          </a:p>
        </p:txBody>
      </p:sp>
      <p:graphicFrame>
        <p:nvGraphicFramePr>
          <p:cNvPr id="21" name="표 21">
            <a:extLst>
              <a:ext uri="{FF2B5EF4-FFF2-40B4-BE49-F238E27FC236}">
                <a16:creationId xmlns:a16="http://schemas.microsoft.com/office/drawing/2014/main" id="{15C2F661-9CA7-6174-A1B2-017F4CA4F8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892023"/>
              </p:ext>
            </p:extLst>
          </p:nvPr>
        </p:nvGraphicFramePr>
        <p:xfrm>
          <a:off x="413776" y="1863175"/>
          <a:ext cx="11359124" cy="482092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917944">
                  <a:extLst>
                    <a:ext uri="{9D8B030D-6E8A-4147-A177-3AD203B41FA5}">
                      <a16:colId xmlns:a16="http://schemas.microsoft.com/office/drawing/2014/main" val="617863597"/>
                    </a:ext>
                  </a:extLst>
                </a:gridCol>
                <a:gridCol w="834390">
                  <a:extLst>
                    <a:ext uri="{9D8B030D-6E8A-4147-A177-3AD203B41FA5}">
                      <a16:colId xmlns:a16="http://schemas.microsoft.com/office/drawing/2014/main" val="1966597435"/>
                    </a:ext>
                  </a:extLst>
                </a:gridCol>
                <a:gridCol w="5554980">
                  <a:extLst>
                    <a:ext uri="{9D8B030D-6E8A-4147-A177-3AD203B41FA5}">
                      <a16:colId xmlns:a16="http://schemas.microsoft.com/office/drawing/2014/main" val="2696798668"/>
                    </a:ext>
                  </a:extLst>
                </a:gridCol>
                <a:gridCol w="3051810">
                  <a:extLst>
                    <a:ext uri="{9D8B030D-6E8A-4147-A177-3AD203B41FA5}">
                      <a16:colId xmlns:a16="http://schemas.microsoft.com/office/drawing/2014/main" val="19019200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400" b="0" dirty="0">
                          <a:solidFill>
                            <a:schemeClr val="bg1"/>
                          </a:solidFill>
                        </a:rPr>
                        <a:t>입력폼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400" b="0" dirty="0">
                          <a:solidFill>
                            <a:schemeClr val="bg1"/>
                          </a:solidFill>
                        </a:rPr>
                        <a:t>종류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400" b="0" dirty="0">
                          <a:solidFill>
                            <a:schemeClr val="bg1"/>
                          </a:solidFill>
                        </a:rPr>
                        <a:t>조건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400" b="0" dirty="0">
                          <a:solidFill>
                            <a:schemeClr val="bg1"/>
                          </a:solidFill>
                        </a:rPr>
                        <a:t>메세지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1547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b="0" dirty="0"/>
                        <a:t>닉네임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b="0" dirty="0"/>
                        <a:t>오류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b="0" dirty="0"/>
                        <a:t>공백이 포함되었을 때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b="0" dirty="0">
                          <a:solidFill>
                            <a:srgbClr val="FF0000"/>
                          </a:solidFill>
                        </a:rPr>
                        <a:t>닉네임에는 공백을 추가 할 수 없습니다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9805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b="0" dirty="0"/>
                        <a:t>오류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b="0" dirty="0"/>
                        <a:t>닉네임이 작성되지 않았을 때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b="0" dirty="0">
                          <a:solidFill>
                            <a:srgbClr val="FF0000"/>
                          </a:solidFill>
                        </a:rPr>
                        <a:t>닉네임을 입력해주세요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1081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b="0" dirty="0"/>
                        <a:t>아이디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b="0" dirty="0"/>
                        <a:t>오류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b="0" dirty="0"/>
                        <a:t>중복확인 버튼을 클릭 하지 않았을 때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b="0" dirty="0">
                          <a:solidFill>
                            <a:srgbClr val="FF0000"/>
                          </a:solidFill>
                        </a:rPr>
                        <a:t>아이디 중복을 확인해주세요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35588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b="0" dirty="0"/>
                        <a:t>오류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b="0" dirty="0"/>
                        <a:t>중복확인 버튼을 클릭 했을 때 중복된 아이디 일 경우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b="0" dirty="0">
                          <a:solidFill>
                            <a:srgbClr val="FF0000"/>
                          </a:solidFill>
                        </a:rPr>
                        <a:t>중복된 아이디 입니다</a:t>
                      </a:r>
                      <a:r>
                        <a:rPr lang="en-US" altLang="ko-Kore-KR" sz="1200" b="0" dirty="0">
                          <a:solidFill>
                            <a:srgbClr val="FF0000"/>
                          </a:solidFill>
                        </a:rPr>
                        <a:t>.</a:t>
                      </a:r>
                      <a:endParaRPr lang="ko-Kore-KR" altLang="en-US" sz="12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6068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b="0" dirty="0"/>
                        <a:t>오류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b="0" dirty="0"/>
                        <a:t>아이디가 입력되지 않았을 때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b="0" dirty="0">
                          <a:solidFill>
                            <a:srgbClr val="FF0000"/>
                          </a:solidFill>
                        </a:rPr>
                        <a:t>아이디를 입력해주세요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753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b="0" dirty="0"/>
                        <a:t>오류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b="0" dirty="0"/>
                        <a:t>아이디 형식이 잘못되었을 경우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b="0" dirty="0">
                          <a:solidFill>
                            <a:srgbClr val="FF0000"/>
                          </a:solidFill>
                        </a:rPr>
                        <a:t>아이디 형식을 확인해주세요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1416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b="0" dirty="0"/>
                        <a:t>정상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b="0" dirty="0"/>
                        <a:t>아이디 입력이 정상적으로 이루어졌을 경우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b="0" dirty="0">
                          <a:solidFill>
                            <a:srgbClr val="0070C0"/>
                          </a:solidFill>
                        </a:rPr>
                        <a:t>사용 가능한 아이디 입니다</a:t>
                      </a:r>
                      <a:r>
                        <a:rPr lang="en-US" altLang="ko-Kore-KR" sz="1200" b="0" dirty="0">
                          <a:solidFill>
                            <a:srgbClr val="0070C0"/>
                          </a:solidFill>
                        </a:rPr>
                        <a:t>.</a:t>
                      </a:r>
                      <a:endParaRPr lang="ko-Kore-KR" altLang="en-US" sz="1200" b="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66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b="0" dirty="0"/>
                        <a:t>패스워드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b="0" dirty="0"/>
                        <a:t>오류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b="0" dirty="0"/>
                        <a:t>패스워드 형식이 잘못 되었을 경우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b="0" dirty="0">
                          <a:solidFill>
                            <a:srgbClr val="FF0000"/>
                          </a:solidFill>
                        </a:rPr>
                        <a:t>비밀번호 형식을 확인해주세요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6484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b="0" dirty="0"/>
                        <a:t>오류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b="0" dirty="0"/>
                        <a:t>패스워드가 입력되지 않았을 때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b="0" dirty="0">
                          <a:solidFill>
                            <a:srgbClr val="FF0000"/>
                          </a:solidFill>
                        </a:rPr>
                        <a:t>패스워드를 입력해주세요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5268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b="0" dirty="0"/>
                        <a:t>패스워드 확인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b="0" dirty="0"/>
                        <a:t>오류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b="0" dirty="0"/>
                        <a:t>패스워드가 일치하지 않았을 경우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b="0" dirty="0">
                          <a:solidFill>
                            <a:srgbClr val="FF0000"/>
                          </a:solidFill>
                        </a:rPr>
                        <a:t>패스워드가 일치하지 않습니다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5211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b="0" dirty="0"/>
                        <a:t>오류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b="0" dirty="0"/>
                        <a:t>패스워드 확인이 입력되지 않았을 경우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b="0" dirty="0">
                          <a:solidFill>
                            <a:srgbClr val="FF0000"/>
                          </a:solidFill>
                        </a:rPr>
                        <a:t>패스워드가 일치하는지 확인해주세요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8347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b="0" dirty="0"/>
                        <a:t>정상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b="0" dirty="0"/>
                        <a:t>패스워드 입력이 정상적으로 이루어졌을 경우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b="0" dirty="0">
                          <a:solidFill>
                            <a:srgbClr val="0070C0"/>
                          </a:solidFill>
                        </a:rPr>
                        <a:t>사용 가능한 비밀번호 입니다</a:t>
                      </a:r>
                      <a:r>
                        <a:rPr lang="en-US" altLang="ko-Kore-KR" sz="1200" b="0" dirty="0">
                          <a:solidFill>
                            <a:srgbClr val="0070C0"/>
                          </a:solidFill>
                        </a:rPr>
                        <a:t>.</a:t>
                      </a:r>
                      <a:endParaRPr lang="ko-Kore-KR" altLang="en-US" sz="1200" b="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2422653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C4CFCDE0-E6F5-8AC5-17B5-0556900EB362}"/>
              </a:ext>
            </a:extLst>
          </p:cNvPr>
          <p:cNvSpPr txBox="1"/>
          <p:nvPr/>
        </p:nvSpPr>
        <p:spPr>
          <a:xfrm>
            <a:off x="364247" y="822208"/>
            <a:ext cx="70054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altLang="en-US" sz="1100" u="sng" dirty="0"/>
              <a:t>조건이 성립 되었을 경우 메세지 노출 </a:t>
            </a:r>
            <a:r>
              <a:rPr lang="en-US" altLang="ko-Kore-KR" sz="1100" u="sng" dirty="0"/>
              <a:t>(</a:t>
            </a:r>
            <a:r>
              <a:rPr lang="ko-Kore-KR" altLang="en-US" sz="1100" u="sng" dirty="0"/>
              <a:t>조건이 없는 경우 아무런 액션 없이 넘어간다</a:t>
            </a:r>
            <a:r>
              <a:rPr lang="en-US" altLang="ko-KR" sz="1100" u="sng" dirty="0"/>
              <a:t>)</a:t>
            </a:r>
          </a:p>
          <a:p>
            <a:endParaRPr lang="en-US" altLang="ko-Kore-KR" sz="1100" dirty="0"/>
          </a:p>
          <a:p>
            <a:r>
              <a:rPr lang="en-US" altLang="ko-KR" sz="1100" dirty="0"/>
              <a:t>1. </a:t>
            </a:r>
            <a:r>
              <a:rPr lang="ko-KR" altLang="en-US" sz="1100" dirty="0"/>
              <a:t>입력을 마치고 다른 입력폼으로 이동했을 경우 </a:t>
            </a:r>
            <a:r>
              <a:rPr lang="en-US" altLang="ko-KR" sz="1100" dirty="0"/>
              <a:t>: </a:t>
            </a:r>
            <a:r>
              <a:rPr lang="ko-KR" altLang="en-US" sz="1100" dirty="0"/>
              <a:t> 값이 입력된 입력 폼에서 아래 표의 조건 확인 후 </a:t>
            </a:r>
            <a:r>
              <a:rPr lang="ko-KR" altLang="en-US" sz="1100" dirty="0" err="1"/>
              <a:t>메세지</a:t>
            </a:r>
            <a:r>
              <a:rPr lang="ko-KR" altLang="en-US" sz="1100" dirty="0"/>
              <a:t> 노출</a:t>
            </a:r>
            <a:endParaRPr lang="en-US" altLang="ko-KR" sz="1100" dirty="0"/>
          </a:p>
          <a:p>
            <a:r>
              <a:rPr lang="en-US" altLang="ko-KR" sz="1100" dirty="0"/>
              <a:t>2.</a:t>
            </a:r>
            <a:r>
              <a:rPr lang="ko-KR" altLang="en-US" sz="1100" dirty="0"/>
              <a:t> 확인 버튼 클릭 시 모든 폼에 대해서 조건 확인 후 모든 폼 아래 </a:t>
            </a:r>
            <a:r>
              <a:rPr lang="ko-KR" altLang="en-US" sz="1100" dirty="0" err="1"/>
              <a:t>메세지</a:t>
            </a:r>
            <a:r>
              <a:rPr lang="ko-KR" altLang="en-US" sz="1100" dirty="0"/>
              <a:t> 노출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3415484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37535" y="2861651"/>
            <a:ext cx="39169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/>
              <a:t>로그인</a:t>
            </a:r>
          </a:p>
        </p:txBody>
      </p:sp>
    </p:spTree>
    <p:extLst>
      <p:ext uri="{BB962C8B-B14F-4D97-AF65-F5344CB8AC3E}">
        <p14:creationId xmlns:p14="http://schemas.microsoft.com/office/powerpoint/2010/main" val="16947748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639584" y="630335"/>
            <a:ext cx="3351392" cy="58053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sp>
        <p:nvSpPr>
          <p:cNvPr id="7" name="TextBox 6"/>
          <p:cNvSpPr txBox="1"/>
          <p:nvPr/>
        </p:nvSpPr>
        <p:spPr>
          <a:xfrm>
            <a:off x="639583" y="31366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로그인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CD4564B6-D1DF-1673-5A1D-609D38909D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8695933"/>
              </p:ext>
            </p:extLst>
          </p:nvPr>
        </p:nvGraphicFramePr>
        <p:xfrm>
          <a:off x="8743476" y="384630"/>
          <a:ext cx="3255177" cy="4640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94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No.</a:t>
                      </a:r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</a:endParaRPr>
                    </a:p>
                  </a:txBody>
                  <a:tcPr marL="54000" marR="54000" marT="36000" marB="3600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Description</a:t>
                      </a:r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</a:endParaRPr>
                    </a:p>
                  </a:txBody>
                  <a:tcPr marL="54000" marR="54000" marT="36000" marB="36000"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로그인</a:t>
                      </a: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latinLnBrk="1"/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입력</a:t>
                      </a: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1-1 ) ID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입력 폼</a:t>
                      </a: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Placeholder: “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아이디를 입력해주세요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“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Input type : text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br>
                        <a:rPr lang="en-US" altLang="ko-KR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</a:br>
                      <a:br>
                        <a:rPr lang="en-US" altLang="ko-KR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</a:br>
                      <a:r>
                        <a:rPr lang="en-US" altLang="ko-KR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1-2 ) PW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</a:t>
                      </a:r>
                      <a:r>
                        <a:rPr lang="ko-KR" altLang="en-US" sz="80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입력폼</a:t>
                      </a: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Placeholder: “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패스워드를 입력해주세요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“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Input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type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: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Password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br>
                        <a:rPr lang="en-US" altLang="ko-KR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</a:br>
                      <a:br>
                        <a:rPr lang="en-US" altLang="ko-KR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</a:b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9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Login </a:t>
                      </a:r>
                      <a:r>
                        <a:rPr lang="en-US" altLang="ko-KR" sz="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btn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클릭 시 아래 경우에 따라 진행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아이디 혹은 비밀번호가 틀렸을 경우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&amp;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아이디 혹은 비밀번호가 입력되지 않았을 겨우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1-3) </a:t>
                      </a: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과 동일하게 진행</a:t>
                      </a: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text : </a:t>
                      </a:r>
                      <a:r>
                        <a:rPr lang="ko-KR" altLang="en-US" sz="8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아이디 혹은 비밀번호가 바르게 입력되었는지 확인해주세요</a:t>
                      </a:r>
                      <a:endParaRPr lang="en-US" altLang="ko-KR" sz="800" b="1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정상적으로 아이디와 비밀번호를 입력 했을 경우</a:t>
                      </a:r>
                      <a:b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</a:b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index.html </a:t>
                      </a: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로 이동</a:t>
                      </a: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Signup </a:t>
                      </a:r>
                      <a:r>
                        <a:rPr lang="en-US" altLang="ko-KR" sz="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btn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클릭 시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signup.html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로 이동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7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latinLnBrk="1"/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409E8E3-68FC-78BE-3965-BB9C2AFA4322}"/>
              </a:ext>
            </a:extLst>
          </p:cNvPr>
          <p:cNvSpPr txBox="1"/>
          <p:nvPr/>
        </p:nvSpPr>
        <p:spPr>
          <a:xfrm>
            <a:off x="4076203" y="31366"/>
            <a:ext cx="8164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login.html</a:t>
            </a:r>
            <a:endParaRPr lang="ko-KR" altLang="en-US" sz="1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0570B0-AFA1-B015-4422-87A77F423BAC}"/>
              </a:ext>
            </a:extLst>
          </p:cNvPr>
          <p:cNvSpPr txBox="1"/>
          <p:nvPr/>
        </p:nvSpPr>
        <p:spPr>
          <a:xfrm>
            <a:off x="9798823" y="31366"/>
            <a:ext cx="7407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LOGIN01</a:t>
            </a:r>
            <a:endParaRPr lang="ko-KR" altLang="en-US" sz="12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3E03F579-5569-BF8A-FE7F-A3496B5FBF91}"/>
              </a:ext>
            </a:extLst>
          </p:cNvPr>
          <p:cNvCxnSpPr/>
          <p:nvPr/>
        </p:nvCxnSpPr>
        <p:spPr>
          <a:xfrm>
            <a:off x="1223204" y="2743200"/>
            <a:ext cx="2133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FC03B540-657F-AE40-1073-728B2CD5FB43}"/>
              </a:ext>
            </a:extLst>
          </p:cNvPr>
          <p:cNvCxnSpPr/>
          <p:nvPr/>
        </p:nvCxnSpPr>
        <p:spPr>
          <a:xfrm>
            <a:off x="1223204" y="3177540"/>
            <a:ext cx="2133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402E624-C393-48A3-FBDE-47DDEC198AC2}"/>
              </a:ext>
            </a:extLst>
          </p:cNvPr>
          <p:cNvSpPr txBox="1"/>
          <p:nvPr/>
        </p:nvSpPr>
        <p:spPr>
          <a:xfrm>
            <a:off x="1158845" y="2451315"/>
            <a:ext cx="3177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ID</a:t>
            </a:r>
            <a:endParaRPr lang="ko-KR" altLang="en-US" sz="1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9C75ED0-8823-976B-A17F-A060A7BBACA3}"/>
              </a:ext>
            </a:extLst>
          </p:cNvPr>
          <p:cNvSpPr txBox="1"/>
          <p:nvPr/>
        </p:nvSpPr>
        <p:spPr>
          <a:xfrm>
            <a:off x="1158845" y="2878056"/>
            <a:ext cx="401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PW</a:t>
            </a:r>
            <a:endParaRPr lang="ko-KR" altLang="en-US" sz="1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D7CD7B3-911F-24F0-6671-3DAA33782BB2}"/>
              </a:ext>
            </a:extLst>
          </p:cNvPr>
          <p:cNvSpPr txBox="1"/>
          <p:nvPr/>
        </p:nvSpPr>
        <p:spPr>
          <a:xfrm>
            <a:off x="1595447" y="2462869"/>
            <a:ext cx="661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slrspdla</a:t>
            </a:r>
            <a:endParaRPr lang="ko-KR" altLang="en-US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B3F896E-7DB8-8FAE-6EE6-313E8313E2DE}"/>
              </a:ext>
            </a:extLst>
          </p:cNvPr>
          <p:cNvSpPr txBox="1"/>
          <p:nvPr/>
        </p:nvSpPr>
        <p:spPr>
          <a:xfrm>
            <a:off x="1595447" y="2890595"/>
            <a:ext cx="17588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패스워드를 입력하세요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A9126A00-5361-F057-694A-791CB0980388}"/>
              </a:ext>
            </a:extLst>
          </p:cNvPr>
          <p:cNvSpPr/>
          <p:nvPr/>
        </p:nvSpPr>
        <p:spPr>
          <a:xfrm>
            <a:off x="1132852" y="3762273"/>
            <a:ext cx="2314303" cy="352527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431F595-9A11-BF6E-D814-1BDBE5AFD79B}"/>
              </a:ext>
            </a:extLst>
          </p:cNvPr>
          <p:cNvSpPr txBox="1"/>
          <p:nvPr/>
        </p:nvSpPr>
        <p:spPr>
          <a:xfrm>
            <a:off x="2023469" y="3784759"/>
            <a:ext cx="5836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LOGIN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472F522A-75C2-6494-A5E1-77A4438841F1}"/>
              </a:ext>
            </a:extLst>
          </p:cNvPr>
          <p:cNvSpPr/>
          <p:nvPr/>
        </p:nvSpPr>
        <p:spPr>
          <a:xfrm>
            <a:off x="1132852" y="4208321"/>
            <a:ext cx="2314303" cy="352527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6963633-8298-DA81-D632-39366AD24463}"/>
              </a:ext>
            </a:extLst>
          </p:cNvPr>
          <p:cNvSpPr txBox="1"/>
          <p:nvPr/>
        </p:nvSpPr>
        <p:spPr>
          <a:xfrm>
            <a:off x="1937182" y="4245228"/>
            <a:ext cx="705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SIGNUP 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66D19B5C-7C48-492F-F8E9-162C6165346A}"/>
              </a:ext>
            </a:extLst>
          </p:cNvPr>
          <p:cNvSpPr/>
          <p:nvPr/>
        </p:nvSpPr>
        <p:spPr>
          <a:xfrm>
            <a:off x="999650" y="2329077"/>
            <a:ext cx="199505" cy="199505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CE29BCCA-A146-46E9-DC2E-C1FA4CB96A06}"/>
              </a:ext>
            </a:extLst>
          </p:cNvPr>
          <p:cNvGrpSpPr/>
          <p:nvPr/>
        </p:nvGrpSpPr>
        <p:grpSpPr>
          <a:xfrm>
            <a:off x="3382027" y="2856232"/>
            <a:ext cx="335348" cy="230832"/>
            <a:chOff x="3382027" y="2856232"/>
            <a:chExt cx="335348" cy="230832"/>
          </a:xfrm>
        </p:grpSpPr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488E3102-9794-B0E1-B1DE-30FACC3F2A51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1E1A57E0-2A54-B7D7-CE8E-59AE78EB897A}"/>
                </a:ext>
              </a:extLst>
            </p:cNvPr>
            <p:cNvSpPr txBox="1"/>
            <p:nvPr/>
          </p:nvSpPr>
          <p:spPr>
            <a:xfrm>
              <a:off x="3382027" y="2856232"/>
              <a:ext cx="33534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1-2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E84ABBCB-DD03-A100-FE34-490F9008F3F0}"/>
              </a:ext>
            </a:extLst>
          </p:cNvPr>
          <p:cNvGrpSpPr/>
          <p:nvPr/>
        </p:nvGrpSpPr>
        <p:grpSpPr>
          <a:xfrm>
            <a:off x="3382027" y="2413166"/>
            <a:ext cx="335348" cy="230832"/>
            <a:chOff x="3382027" y="2856232"/>
            <a:chExt cx="335348" cy="230832"/>
          </a:xfrm>
        </p:grpSpPr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CA321AD7-3014-F491-74DC-924141129A02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60A34EFC-A857-A6D7-678E-441E30C136EF}"/>
                </a:ext>
              </a:extLst>
            </p:cNvPr>
            <p:cNvSpPr txBox="1"/>
            <p:nvPr/>
          </p:nvSpPr>
          <p:spPr>
            <a:xfrm>
              <a:off x="3382027" y="2856232"/>
              <a:ext cx="33534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1-1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sp>
        <p:nvSpPr>
          <p:cNvPr id="73" name="타원 72">
            <a:extLst>
              <a:ext uri="{FF2B5EF4-FFF2-40B4-BE49-F238E27FC236}">
                <a16:creationId xmlns:a16="http://schemas.microsoft.com/office/drawing/2014/main" id="{5730D42C-9607-DB3D-2646-137B2A4F6412}"/>
              </a:ext>
            </a:extLst>
          </p:cNvPr>
          <p:cNvSpPr/>
          <p:nvPr/>
        </p:nvSpPr>
        <p:spPr>
          <a:xfrm>
            <a:off x="3504027" y="3823505"/>
            <a:ext cx="199505" cy="199505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2</a:t>
            </a:r>
            <a:endParaRPr lang="ko-KR" altLang="en-US" sz="1200" dirty="0"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C2CCEEED-E930-242B-C0B8-A4EE45C81F25}"/>
              </a:ext>
            </a:extLst>
          </p:cNvPr>
          <p:cNvSpPr/>
          <p:nvPr/>
        </p:nvSpPr>
        <p:spPr>
          <a:xfrm>
            <a:off x="3504027" y="4245228"/>
            <a:ext cx="199505" cy="199505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3</a:t>
            </a:r>
            <a:endParaRPr lang="ko-KR" altLang="en-US" sz="1200" dirty="0"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E9ABC5C-C561-1C68-9465-AB679FDC22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2814" y="2299109"/>
            <a:ext cx="3016045" cy="1114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7" name="그룹 76">
            <a:extLst>
              <a:ext uri="{FF2B5EF4-FFF2-40B4-BE49-F238E27FC236}">
                <a16:creationId xmlns:a16="http://schemas.microsoft.com/office/drawing/2014/main" id="{DFEC031F-6CF3-7827-13E4-73233351B1D2}"/>
              </a:ext>
            </a:extLst>
          </p:cNvPr>
          <p:cNvGrpSpPr/>
          <p:nvPr/>
        </p:nvGrpSpPr>
        <p:grpSpPr>
          <a:xfrm>
            <a:off x="4494533" y="2237930"/>
            <a:ext cx="335348" cy="230832"/>
            <a:chOff x="3382027" y="2856232"/>
            <a:chExt cx="335348" cy="230832"/>
          </a:xfrm>
        </p:grpSpPr>
        <p:sp>
          <p:nvSpPr>
            <p:cNvPr id="78" name="타원 77">
              <a:extLst>
                <a:ext uri="{FF2B5EF4-FFF2-40B4-BE49-F238E27FC236}">
                  <a16:creationId xmlns:a16="http://schemas.microsoft.com/office/drawing/2014/main" id="{071C16AA-637E-E3E3-5DB3-387A5AA4FD38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24FE4F4E-7DDB-78FA-43AB-979503310788}"/>
                </a:ext>
              </a:extLst>
            </p:cNvPr>
            <p:cNvSpPr txBox="1"/>
            <p:nvPr/>
          </p:nvSpPr>
          <p:spPr>
            <a:xfrm>
              <a:off x="3382027" y="2856232"/>
              <a:ext cx="33534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1-3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2490E78D-AB78-D250-5C3A-12D74EE379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7130" y="1658541"/>
            <a:ext cx="876300" cy="52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6354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39583" y="31366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회원가입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CD4564B6-D1DF-1673-5A1D-609D38909D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8263174"/>
              </p:ext>
            </p:extLst>
          </p:nvPr>
        </p:nvGraphicFramePr>
        <p:xfrm>
          <a:off x="8743476" y="384630"/>
          <a:ext cx="3255177" cy="355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94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No.</a:t>
                      </a:r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</a:endParaRPr>
                    </a:p>
                  </a:txBody>
                  <a:tcPr marL="54000" marR="54000" marT="36000" marB="3600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Description</a:t>
                      </a:r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</a:endParaRPr>
                    </a:p>
                  </a:txBody>
                  <a:tcPr marL="54000" marR="54000" marT="36000" marB="36000"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회원가입</a:t>
                      </a: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latinLnBrk="1"/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입력 폼</a:t>
                      </a: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latinLnBrk="1"/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1-1) 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닉네임 입력 폼</a:t>
                      </a: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Input type : text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Placeholder : ”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닉네임을 입력해주세요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”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1-2) 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아이디 입력 폼</a:t>
                      </a: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Input type: text 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Placeholder : “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아이디를 입력해주세요</a:t>
                      </a: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1-3) 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비밀번호 입력 폼</a:t>
                      </a: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Input type: password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Placeholder : “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비밀번호를 입력해주세요</a:t>
                      </a: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1-4) 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비밀번호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확인 입력 폼</a:t>
                      </a: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Input type: password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Placeholder : “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비밀번호를 입력해주세요</a:t>
                      </a: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9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2</a:t>
                      </a:r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0" i="0" u="none" strike="noStrike" kern="1200" baseline="0" dirty="0">
                          <a:solidFill>
                            <a:srgbClr val="404040"/>
                          </a:solidFill>
                          <a:effectLst/>
                          <a:latin typeface="Arial" panose="020B0604020202020204" pitchFamily="34" charset="0"/>
                          <a:ea typeface="Noto Sans CJK KR Light" panose="020B0300000000000000"/>
                        </a:rPr>
                        <a:t>중복 확인 </a:t>
                      </a:r>
                      <a:r>
                        <a:rPr lang="en-US" altLang="ko-KR" sz="800" b="0" i="0" u="none" strike="noStrike" kern="1200" baseline="0" dirty="0" err="1">
                          <a:solidFill>
                            <a:srgbClr val="404040"/>
                          </a:solidFill>
                          <a:effectLst/>
                          <a:latin typeface="Arial" panose="020B0604020202020204" pitchFamily="34" charset="0"/>
                          <a:ea typeface="Noto Sans CJK KR Light" panose="020B0300000000000000"/>
                        </a:rPr>
                        <a:t>btn</a:t>
                      </a:r>
                      <a:endParaRPr lang="ko-KR" alt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975" marR="53975" marT="35941" marB="35941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0" i="0" u="none" strike="noStrike" kern="1200" baseline="0" dirty="0">
                          <a:solidFill>
                            <a:srgbClr val="404040"/>
                          </a:solidFill>
                          <a:effectLst/>
                          <a:latin typeface="Arial" panose="020B0604020202020204" pitchFamily="34" charset="0"/>
                          <a:ea typeface="Noto Sans CJK KR Light" panose="020B0300000000000000"/>
                        </a:rPr>
                        <a:t>클릭 시 </a:t>
                      </a:r>
                      <a:r>
                        <a:rPr lang="en-US" altLang="ko-KR" sz="800" b="0" i="0" u="none" strike="noStrike" kern="1200" baseline="0" dirty="0">
                          <a:solidFill>
                            <a:srgbClr val="404040"/>
                          </a:solidFill>
                          <a:effectLst/>
                          <a:latin typeface="Arial" panose="020B0604020202020204" pitchFamily="34" charset="0"/>
                          <a:ea typeface="Noto Sans CJK KR Light" panose="020B0300000000000000"/>
                        </a:rPr>
                        <a:t>DB</a:t>
                      </a:r>
                      <a:r>
                        <a:rPr lang="ko-KR" altLang="en-US" sz="800" b="0" i="0" u="none" strike="noStrike" kern="1200" baseline="0" dirty="0" err="1">
                          <a:solidFill>
                            <a:srgbClr val="404040"/>
                          </a:solidFill>
                          <a:effectLst/>
                          <a:latin typeface="Arial" panose="020B0604020202020204" pitchFamily="34" charset="0"/>
                          <a:ea typeface="Noto Sans CJK KR Light" panose="020B0300000000000000"/>
                        </a:rPr>
                        <a:t>를</a:t>
                      </a:r>
                      <a:r>
                        <a:rPr lang="ko-KR" altLang="en-US" sz="800" b="0" i="0" u="none" strike="noStrike" kern="1200" baseline="0" dirty="0">
                          <a:solidFill>
                            <a:srgbClr val="404040"/>
                          </a:solidFill>
                          <a:effectLst/>
                          <a:latin typeface="Arial" panose="020B0604020202020204" pitchFamily="34" charset="0"/>
                          <a:ea typeface="Noto Sans CJK KR Light" panose="020B0300000000000000"/>
                        </a:rPr>
                        <a:t> 통해 중복 값이 있는지 확인</a:t>
                      </a:r>
                      <a:endParaRPr lang="ko-KR" alt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975" marR="53975" marT="35941" marB="35941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7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고정 문구</a:t>
                      </a: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입력 시 주의사항을 텍스트로 전달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Signup </a:t>
                      </a:r>
                      <a:r>
                        <a:rPr lang="en-US" altLang="ko-KR" sz="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btn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회원가입 버튼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다음 페이지에서 계속</a:t>
                      </a: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409E8E3-68FC-78BE-3965-BB9C2AFA4322}"/>
              </a:ext>
            </a:extLst>
          </p:cNvPr>
          <p:cNvSpPr txBox="1"/>
          <p:nvPr/>
        </p:nvSpPr>
        <p:spPr>
          <a:xfrm>
            <a:off x="4076203" y="31366"/>
            <a:ext cx="9206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signup.html</a:t>
            </a:r>
            <a:endParaRPr lang="ko-KR" altLang="en-US" sz="1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0570B0-AFA1-B015-4422-87A77F423BAC}"/>
              </a:ext>
            </a:extLst>
          </p:cNvPr>
          <p:cNvSpPr txBox="1"/>
          <p:nvPr/>
        </p:nvSpPr>
        <p:spPr>
          <a:xfrm>
            <a:off x="9798823" y="31366"/>
            <a:ext cx="7407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LOGIN01</a:t>
            </a:r>
            <a:endParaRPr lang="ko-KR" altLang="en-US" sz="1200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F104DB28-E820-53DB-AAC1-6B258797CFD4}"/>
              </a:ext>
            </a:extLst>
          </p:cNvPr>
          <p:cNvSpPr/>
          <p:nvPr/>
        </p:nvSpPr>
        <p:spPr>
          <a:xfrm>
            <a:off x="773336" y="630335"/>
            <a:ext cx="3351392" cy="58053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cxnSp>
        <p:nvCxnSpPr>
          <p:cNvPr id="67" name="직선 연결선 14">
            <a:extLst>
              <a:ext uri="{FF2B5EF4-FFF2-40B4-BE49-F238E27FC236}">
                <a16:creationId xmlns:a16="http://schemas.microsoft.com/office/drawing/2014/main" id="{8FC0CBCC-E47B-1AB7-F546-24C3B4F267F8}"/>
              </a:ext>
            </a:extLst>
          </p:cNvPr>
          <p:cNvCxnSpPr>
            <a:cxnSpLocks/>
          </p:cNvCxnSpPr>
          <p:nvPr/>
        </p:nvCxnSpPr>
        <p:spPr>
          <a:xfrm>
            <a:off x="986603" y="3142074"/>
            <a:ext cx="299524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4FF014AF-0064-FBE1-54BD-067543EFCE5E}"/>
              </a:ext>
            </a:extLst>
          </p:cNvPr>
          <p:cNvSpPr txBox="1"/>
          <p:nvPr/>
        </p:nvSpPr>
        <p:spPr>
          <a:xfrm>
            <a:off x="875767" y="2842590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아이디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A5FF591-DFCA-382F-F94D-6107E82BAB4D}"/>
              </a:ext>
            </a:extLst>
          </p:cNvPr>
          <p:cNvSpPr txBox="1"/>
          <p:nvPr/>
        </p:nvSpPr>
        <p:spPr>
          <a:xfrm>
            <a:off x="1706949" y="2854131"/>
            <a:ext cx="159210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>
                <a:solidFill>
                  <a:schemeClr val="bg1">
                    <a:lumMod val="75000"/>
                  </a:schemeClr>
                </a:solidFill>
              </a:rPr>
              <a:t>아이디를 입력해주세요</a:t>
            </a:r>
          </a:p>
        </p:txBody>
      </p:sp>
      <p:sp>
        <p:nvSpPr>
          <p:cNvPr id="70" name="사각형: 둥근 모서리 21">
            <a:extLst>
              <a:ext uri="{FF2B5EF4-FFF2-40B4-BE49-F238E27FC236}">
                <a16:creationId xmlns:a16="http://schemas.microsoft.com/office/drawing/2014/main" id="{FB2591CE-E654-4834-B515-92331A3A61C0}"/>
              </a:ext>
            </a:extLst>
          </p:cNvPr>
          <p:cNvSpPr/>
          <p:nvPr/>
        </p:nvSpPr>
        <p:spPr>
          <a:xfrm>
            <a:off x="1266604" y="5080427"/>
            <a:ext cx="2314303" cy="352527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D147358-5997-812D-656B-17B598CAD3B0}"/>
              </a:ext>
            </a:extLst>
          </p:cNvPr>
          <p:cNvSpPr txBox="1"/>
          <p:nvPr/>
        </p:nvSpPr>
        <p:spPr>
          <a:xfrm>
            <a:off x="2157221" y="5102913"/>
            <a:ext cx="6703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SIGNUP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C2EEA6C7-D77D-5E45-4188-40BB44A7D3FB}"/>
              </a:ext>
            </a:extLst>
          </p:cNvPr>
          <p:cNvSpPr/>
          <p:nvPr/>
        </p:nvSpPr>
        <p:spPr>
          <a:xfrm>
            <a:off x="1607196" y="1325522"/>
            <a:ext cx="199505" cy="199505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DA6040C-6AD4-1F50-6C68-CD5B2181F248}"/>
              </a:ext>
            </a:extLst>
          </p:cNvPr>
          <p:cNvSpPr txBox="1"/>
          <p:nvPr/>
        </p:nvSpPr>
        <p:spPr>
          <a:xfrm>
            <a:off x="875767" y="1322390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회원가입</a:t>
            </a:r>
          </a:p>
        </p:txBody>
      </p:sp>
      <p:cxnSp>
        <p:nvCxnSpPr>
          <p:cNvPr id="75" name="직선 연결선 24">
            <a:extLst>
              <a:ext uri="{FF2B5EF4-FFF2-40B4-BE49-F238E27FC236}">
                <a16:creationId xmlns:a16="http://schemas.microsoft.com/office/drawing/2014/main" id="{64FB6B42-946A-0FBA-597A-C98212362C2E}"/>
              </a:ext>
            </a:extLst>
          </p:cNvPr>
          <p:cNvCxnSpPr>
            <a:cxnSpLocks/>
          </p:cNvCxnSpPr>
          <p:nvPr/>
        </p:nvCxnSpPr>
        <p:spPr>
          <a:xfrm>
            <a:off x="986603" y="2681604"/>
            <a:ext cx="299524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858AC02E-568B-A92E-C994-675D3D3C0440}"/>
              </a:ext>
            </a:extLst>
          </p:cNvPr>
          <p:cNvSpPr txBox="1"/>
          <p:nvPr/>
        </p:nvSpPr>
        <p:spPr>
          <a:xfrm>
            <a:off x="875767" y="2382120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닉네임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AA74BC4-9213-132D-0244-0443B35D6DF9}"/>
              </a:ext>
            </a:extLst>
          </p:cNvPr>
          <p:cNvSpPr txBox="1"/>
          <p:nvPr/>
        </p:nvSpPr>
        <p:spPr>
          <a:xfrm>
            <a:off x="1706949" y="2393661"/>
            <a:ext cx="159210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>
                <a:solidFill>
                  <a:schemeClr val="bg1">
                    <a:lumMod val="75000"/>
                  </a:schemeClr>
                </a:solidFill>
              </a:rPr>
              <a:t>닉네임을 입력해주세요</a:t>
            </a:r>
          </a:p>
        </p:txBody>
      </p:sp>
      <p:cxnSp>
        <p:nvCxnSpPr>
          <p:cNvPr id="78" name="직선 연결선 27">
            <a:extLst>
              <a:ext uri="{FF2B5EF4-FFF2-40B4-BE49-F238E27FC236}">
                <a16:creationId xmlns:a16="http://schemas.microsoft.com/office/drawing/2014/main" id="{40C16952-1E8B-5227-0F6A-BF0C5584FB1D}"/>
              </a:ext>
            </a:extLst>
          </p:cNvPr>
          <p:cNvCxnSpPr>
            <a:cxnSpLocks/>
          </p:cNvCxnSpPr>
          <p:nvPr/>
        </p:nvCxnSpPr>
        <p:spPr>
          <a:xfrm>
            <a:off x="986603" y="3598179"/>
            <a:ext cx="299524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E30A714C-E991-6F43-8F73-D205ADAC6955}"/>
              </a:ext>
            </a:extLst>
          </p:cNvPr>
          <p:cNvSpPr txBox="1"/>
          <p:nvPr/>
        </p:nvSpPr>
        <p:spPr>
          <a:xfrm>
            <a:off x="875767" y="3298695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비밀번호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2816ACB-1F1C-BD91-4544-1E44498424F4}"/>
              </a:ext>
            </a:extLst>
          </p:cNvPr>
          <p:cNvSpPr txBox="1"/>
          <p:nvPr/>
        </p:nvSpPr>
        <p:spPr>
          <a:xfrm>
            <a:off x="2162543" y="3310236"/>
            <a:ext cx="172675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>
                <a:solidFill>
                  <a:schemeClr val="bg1">
                    <a:lumMod val="75000"/>
                  </a:schemeClr>
                </a:solidFill>
              </a:rPr>
              <a:t>비밀번호를 입력해주세요</a:t>
            </a:r>
          </a:p>
        </p:txBody>
      </p: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DD07BB98-D394-C408-6119-044228B46854}"/>
              </a:ext>
            </a:extLst>
          </p:cNvPr>
          <p:cNvGrpSpPr/>
          <p:nvPr/>
        </p:nvGrpSpPr>
        <p:grpSpPr>
          <a:xfrm>
            <a:off x="639583" y="2388120"/>
            <a:ext cx="335348" cy="230832"/>
            <a:chOff x="3382027" y="2856232"/>
            <a:chExt cx="335348" cy="230832"/>
          </a:xfrm>
        </p:grpSpPr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5A7B4A6C-0AEE-04F9-75CF-8D9FBF16CA81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42CBB6CE-844E-6232-A511-D1FAB51A19EC}"/>
                </a:ext>
              </a:extLst>
            </p:cNvPr>
            <p:cNvSpPr txBox="1"/>
            <p:nvPr/>
          </p:nvSpPr>
          <p:spPr>
            <a:xfrm>
              <a:off x="3382027" y="2856232"/>
              <a:ext cx="33534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1-1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32E2006E-72B6-584E-239F-A0294431A24A}"/>
              </a:ext>
            </a:extLst>
          </p:cNvPr>
          <p:cNvGrpSpPr/>
          <p:nvPr/>
        </p:nvGrpSpPr>
        <p:grpSpPr>
          <a:xfrm>
            <a:off x="651255" y="3297501"/>
            <a:ext cx="335348" cy="230832"/>
            <a:chOff x="3382027" y="2856232"/>
            <a:chExt cx="335348" cy="230832"/>
          </a:xfrm>
        </p:grpSpPr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0FB97CF0-B8E5-1E91-0781-8A22984E105A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4F828A5F-ABDD-7547-8A0A-F22A99FC26A8}"/>
                </a:ext>
              </a:extLst>
            </p:cNvPr>
            <p:cNvSpPr txBox="1"/>
            <p:nvPr/>
          </p:nvSpPr>
          <p:spPr>
            <a:xfrm>
              <a:off x="3382027" y="2856232"/>
              <a:ext cx="33534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1-3</a:t>
              </a:r>
            </a:p>
          </p:txBody>
        </p:sp>
      </p:grp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191E0494-749D-E48F-956E-0DC4A4EED631}"/>
              </a:ext>
            </a:extLst>
          </p:cNvPr>
          <p:cNvGrpSpPr/>
          <p:nvPr/>
        </p:nvGrpSpPr>
        <p:grpSpPr>
          <a:xfrm>
            <a:off x="3423934" y="2858393"/>
            <a:ext cx="824163" cy="200055"/>
            <a:chOff x="4465334" y="3383128"/>
            <a:chExt cx="824163" cy="200055"/>
          </a:xfrm>
        </p:grpSpPr>
        <p:sp>
          <p:nvSpPr>
            <p:cNvPr id="94" name="사각형: 둥근 모서리 21">
              <a:extLst>
                <a:ext uri="{FF2B5EF4-FFF2-40B4-BE49-F238E27FC236}">
                  <a16:creationId xmlns:a16="http://schemas.microsoft.com/office/drawing/2014/main" id="{36EAF46E-6C62-41C6-ED20-C25E4E2923BA}"/>
                </a:ext>
              </a:extLst>
            </p:cNvPr>
            <p:cNvSpPr/>
            <p:nvPr/>
          </p:nvSpPr>
          <p:spPr>
            <a:xfrm>
              <a:off x="4465334" y="3391252"/>
              <a:ext cx="578772" cy="174140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F47986BF-E61D-7B3E-42F7-A2D436331E03}"/>
                </a:ext>
              </a:extLst>
            </p:cNvPr>
            <p:cNvSpPr txBox="1"/>
            <p:nvPr/>
          </p:nvSpPr>
          <p:spPr>
            <a:xfrm>
              <a:off x="4489278" y="3383128"/>
              <a:ext cx="80021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00" dirty="0">
                  <a:solidFill>
                    <a:schemeClr val="bg1"/>
                  </a:solidFill>
                </a:rPr>
                <a:t>중복확인</a:t>
              </a:r>
            </a:p>
          </p:txBody>
        </p:sp>
      </p:grp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FD2BC93A-884C-1FC3-7E35-EE6EAD4F0972}"/>
              </a:ext>
            </a:extLst>
          </p:cNvPr>
          <p:cNvGrpSpPr/>
          <p:nvPr/>
        </p:nvGrpSpPr>
        <p:grpSpPr>
          <a:xfrm>
            <a:off x="635482" y="2838171"/>
            <a:ext cx="335348" cy="230832"/>
            <a:chOff x="3382027" y="2856232"/>
            <a:chExt cx="335348" cy="230832"/>
          </a:xfrm>
        </p:grpSpPr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5C9B54A5-EE46-858C-5525-61D7747474DE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AAB9779E-A58E-97B9-93D9-2EEA8707EF50}"/>
                </a:ext>
              </a:extLst>
            </p:cNvPr>
            <p:cNvSpPr txBox="1"/>
            <p:nvPr/>
          </p:nvSpPr>
          <p:spPr>
            <a:xfrm>
              <a:off x="3382027" y="2856232"/>
              <a:ext cx="33534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1-2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sp>
        <p:nvSpPr>
          <p:cNvPr id="99" name="TextBox 98">
            <a:extLst>
              <a:ext uri="{FF2B5EF4-FFF2-40B4-BE49-F238E27FC236}">
                <a16:creationId xmlns:a16="http://schemas.microsoft.com/office/drawing/2014/main" id="{439C5831-A939-C8F5-5922-0F70DFE235A7}"/>
              </a:ext>
            </a:extLst>
          </p:cNvPr>
          <p:cNvSpPr txBox="1"/>
          <p:nvPr/>
        </p:nvSpPr>
        <p:spPr>
          <a:xfrm>
            <a:off x="887992" y="1625927"/>
            <a:ext cx="25314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회원님 모든 항목은 모두 </a:t>
            </a:r>
            <a:r>
              <a:rPr lang="ko-KR" altLang="en-US" sz="900" dirty="0" err="1"/>
              <a:t>입력해주셔야</a:t>
            </a:r>
            <a:r>
              <a:rPr lang="ko-KR" altLang="en-US" sz="900" dirty="0"/>
              <a:t> 합니다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F8B5460E-C884-B504-6154-C363421BEC43}"/>
              </a:ext>
            </a:extLst>
          </p:cNvPr>
          <p:cNvSpPr txBox="1"/>
          <p:nvPr/>
        </p:nvSpPr>
        <p:spPr>
          <a:xfrm>
            <a:off x="706418" y="412673"/>
            <a:ext cx="6383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# Default </a:t>
            </a:r>
            <a:endParaRPr lang="ko-KR" altLang="en-US" sz="9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53E7157-D88E-E50C-6941-9B79C733D3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5605" y="716774"/>
            <a:ext cx="876300" cy="520700"/>
          </a:xfrm>
          <a:prstGeom prst="rect">
            <a:avLst/>
          </a:prstGeom>
        </p:spPr>
      </p:pic>
      <p:cxnSp>
        <p:nvCxnSpPr>
          <p:cNvPr id="16" name="직선 연결선 27">
            <a:extLst>
              <a:ext uri="{FF2B5EF4-FFF2-40B4-BE49-F238E27FC236}">
                <a16:creationId xmlns:a16="http://schemas.microsoft.com/office/drawing/2014/main" id="{3A07D994-2805-C79E-F167-0FCE16977271}"/>
              </a:ext>
            </a:extLst>
          </p:cNvPr>
          <p:cNvCxnSpPr>
            <a:cxnSpLocks/>
          </p:cNvCxnSpPr>
          <p:nvPr/>
        </p:nvCxnSpPr>
        <p:spPr>
          <a:xfrm>
            <a:off x="986603" y="4009659"/>
            <a:ext cx="299524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2CD19BF-0928-A369-941A-D2E2DFC941B4}"/>
              </a:ext>
            </a:extLst>
          </p:cNvPr>
          <p:cNvSpPr txBox="1"/>
          <p:nvPr/>
        </p:nvSpPr>
        <p:spPr>
          <a:xfrm>
            <a:off x="875767" y="3710175"/>
            <a:ext cx="1178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비밀번호 확인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DC28F32-3026-1F0B-9415-85D7E0C68337}"/>
              </a:ext>
            </a:extLst>
          </p:cNvPr>
          <p:cNvSpPr txBox="1"/>
          <p:nvPr/>
        </p:nvSpPr>
        <p:spPr>
          <a:xfrm>
            <a:off x="2162543" y="3721716"/>
            <a:ext cx="172675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>
                <a:solidFill>
                  <a:schemeClr val="bg1">
                    <a:lumMod val="75000"/>
                  </a:schemeClr>
                </a:solidFill>
              </a:rPr>
              <a:t>비밀번호를 입력해주세요</a:t>
            </a: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6D06DF63-A960-B3FC-491A-1F9F8DC37EC0}"/>
              </a:ext>
            </a:extLst>
          </p:cNvPr>
          <p:cNvGrpSpPr/>
          <p:nvPr/>
        </p:nvGrpSpPr>
        <p:grpSpPr>
          <a:xfrm>
            <a:off x="636661" y="3684137"/>
            <a:ext cx="335348" cy="230832"/>
            <a:chOff x="3382027" y="2856232"/>
            <a:chExt cx="335348" cy="230832"/>
          </a:xfrm>
        </p:grpSpPr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0D3CB2D0-093C-F4C5-FFBF-DE1C676B611F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3B27262-5023-D71A-18A9-D417406578A6}"/>
                </a:ext>
              </a:extLst>
            </p:cNvPr>
            <p:cNvSpPr txBox="1"/>
            <p:nvPr/>
          </p:nvSpPr>
          <p:spPr>
            <a:xfrm>
              <a:off x="3382027" y="2856232"/>
              <a:ext cx="33534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1-4</a:t>
              </a:r>
            </a:p>
          </p:txBody>
        </p:sp>
      </p:grpSp>
      <p:sp>
        <p:nvSpPr>
          <p:cNvPr id="83" name="타원 82">
            <a:extLst>
              <a:ext uri="{FF2B5EF4-FFF2-40B4-BE49-F238E27FC236}">
                <a16:creationId xmlns:a16="http://schemas.microsoft.com/office/drawing/2014/main" id="{0D796457-6468-AC4A-1165-009F09BFBA2B}"/>
              </a:ext>
            </a:extLst>
          </p:cNvPr>
          <p:cNvSpPr/>
          <p:nvPr/>
        </p:nvSpPr>
        <p:spPr>
          <a:xfrm>
            <a:off x="3902953" y="2733986"/>
            <a:ext cx="199505" cy="199505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2</a:t>
            </a:r>
            <a:endParaRPr lang="ko-KR" altLang="en-US" sz="1200" dirty="0"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12" name="타원 111">
            <a:extLst>
              <a:ext uri="{FF2B5EF4-FFF2-40B4-BE49-F238E27FC236}">
                <a16:creationId xmlns:a16="http://schemas.microsoft.com/office/drawing/2014/main" id="{C53F038E-C01F-003E-88D1-EC2D92D5ED66}"/>
              </a:ext>
            </a:extLst>
          </p:cNvPr>
          <p:cNvSpPr/>
          <p:nvPr/>
        </p:nvSpPr>
        <p:spPr>
          <a:xfrm>
            <a:off x="748273" y="1636706"/>
            <a:ext cx="199505" cy="199505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3</a:t>
            </a:r>
            <a:endParaRPr lang="ko-KR" altLang="en-US" sz="1200" dirty="0"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13" name="타원 112">
            <a:extLst>
              <a:ext uri="{FF2B5EF4-FFF2-40B4-BE49-F238E27FC236}">
                <a16:creationId xmlns:a16="http://schemas.microsoft.com/office/drawing/2014/main" id="{1A04C29E-0A1F-6292-199C-8E093BF5FE20}"/>
              </a:ext>
            </a:extLst>
          </p:cNvPr>
          <p:cNvSpPr/>
          <p:nvPr/>
        </p:nvSpPr>
        <p:spPr>
          <a:xfrm>
            <a:off x="1262623" y="5065706"/>
            <a:ext cx="199505" cy="199505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4</a:t>
            </a:r>
            <a:endParaRPr lang="ko-KR" altLang="en-US" sz="1200" dirty="0"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46B69A-1B2A-4B51-6A9D-9820261541E5}"/>
              </a:ext>
            </a:extLst>
          </p:cNvPr>
          <p:cNvSpPr txBox="1"/>
          <p:nvPr/>
        </p:nvSpPr>
        <p:spPr>
          <a:xfrm>
            <a:off x="816973" y="728393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&lt;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993510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5132500"/>
              </p:ext>
            </p:extLst>
          </p:nvPr>
        </p:nvGraphicFramePr>
        <p:xfrm>
          <a:off x="1101915" y="738051"/>
          <a:ext cx="9488112" cy="38411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111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47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1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날짜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내용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작성자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1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2022.11.21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최초 작성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 TEAM 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424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178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14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14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14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2195607"/>
                  </a:ext>
                </a:extLst>
              </a:tr>
              <a:tr h="30414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9425253"/>
                  </a:ext>
                </a:extLst>
              </a:tr>
              <a:tr h="30414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229257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1266" y="42532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변경이력</a:t>
            </a:r>
          </a:p>
        </p:txBody>
      </p:sp>
    </p:spTree>
    <p:extLst>
      <p:ext uri="{BB962C8B-B14F-4D97-AF65-F5344CB8AC3E}">
        <p14:creationId xmlns:p14="http://schemas.microsoft.com/office/powerpoint/2010/main" val="11388852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39583" y="31366"/>
            <a:ext cx="17684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회원가입</a:t>
            </a:r>
            <a:r>
              <a:rPr lang="en-US" altLang="ko-KR" sz="1200" dirty="0"/>
              <a:t> (</a:t>
            </a:r>
            <a:r>
              <a:rPr lang="ko-KR" altLang="en-US" sz="1200" dirty="0"/>
              <a:t>오류 </a:t>
            </a:r>
            <a:r>
              <a:rPr lang="ko-KR" altLang="en-US" sz="1200" dirty="0" err="1"/>
              <a:t>메세지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CD4564B6-D1DF-1673-5A1D-609D38909D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6639491"/>
              </p:ext>
            </p:extLst>
          </p:nvPr>
        </p:nvGraphicFramePr>
        <p:xfrm>
          <a:off x="8743476" y="384630"/>
          <a:ext cx="3255177" cy="540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94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No.</a:t>
                      </a:r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</a:endParaRPr>
                    </a:p>
                  </a:txBody>
                  <a:tcPr marL="54000" marR="54000" marT="36000" marB="3600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Description</a:t>
                      </a:r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</a:endParaRPr>
                    </a:p>
                  </a:txBody>
                  <a:tcPr marL="54000" marR="54000" marT="36000" marB="36000"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28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자동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메세지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latinLnBrk="1"/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노출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입력 필드에 값을 입력 후 다음 필드로 넘어갔을 때 이벤트 발생</a:t>
                      </a:r>
                      <a:endParaRPr lang="en-US" altLang="ko-Kore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dirty="0">
                          <a:effectLst/>
                        </a:rPr>
                        <a:t>(ex : </a:t>
                      </a:r>
                      <a:r>
                        <a:rPr lang="ko-KR" altLang="en-US" sz="800" dirty="0">
                          <a:effectLst/>
                        </a:rPr>
                        <a:t>닉네임 입력 후 아이디로 넘어갔을 때</a:t>
                      </a:r>
                      <a:r>
                        <a:rPr lang="en-US" altLang="ko-KR" sz="800" dirty="0">
                          <a:effectLst/>
                        </a:rPr>
                        <a:t>)</a:t>
                      </a:r>
                      <a:endParaRPr lang="en-US" altLang="ko-Kore-KR" sz="800" dirty="0">
                        <a:effectLst/>
                      </a:endParaRPr>
                    </a:p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ore-KR" altLang="ko-Kore-KR" sz="800" dirty="0">
                        <a:effectLst/>
                      </a:endParaRPr>
                    </a:p>
                    <a:p>
                      <a:pPr marL="173736" marR="0" indent="-173736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ore-KR" altLang="ko-Kore-KR" sz="800" b="0" kern="1200" baseline="0" dirty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  <a:cs typeface="+mn-cs"/>
                        </a:rPr>
                        <a:t>오류가 있는 필드 값에 오류 메세지 노출</a:t>
                      </a:r>
                      <a:endParaRPr lang="en-US" altLang="ko-Kore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조건 불만족 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1</a:t>
                      </a: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-1)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붉은색 폰트로 경고 멘트 적용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조건 만족 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1</a:t>
                      </a: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-2)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공통 사항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(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회원가입 오류 메세지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)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에 조건이 있는 경우 푸른색 폰트로 멘트 노출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그 외의 경우 멘트 비노출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참고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  <a:hlinkClick r:id="rId2" action="ppaction://hlinksldjump"/>
                        </a:rPr>
                        <a:t>링크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(</a:t>
                      </a:r>
                      <a:r>
                        <a:rPr lang="ko-KR" altLang="en-US" sz="800" b="0" dirty="0"/>
                        <a:t>공통 사항 </a:t>
                      </a:r>
                      <a:r>
                        <a:rPr lang="en-US" altLang="ko-KR" sz="800" b="0" dirty="0"/>
                        <a:t>(</a:t>
                      </a:r>
                      <a:r>
                        <a:rPr lang="ko-KR" altLang="en-US" sz="800" b="0" dirty="0"/>
                        <a:t>회원가입 오류 </a:t>
                      </a:r>
                      <a:r>
                        <a:rPr lang="ko-KR" altLang="en-US" sz="800" b="0" dirty="0" err="1"/>
                        <a:t>메세지</a:t>
                      </a:r>
                      <a:r>
                        <a:rPr lang="en-US" altLang="ko-KR" sz="800" b="0" dirty="0"/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1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Sign up </a:t>
                      </a:r>
                      <a:r>
                        <a:rPr lang="en-US" altLang="ko-KR" sz="80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btn</a:t>
                      </a: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클릭 시 필드 값들이 정상적으로 입력 되어 있는지 확인 후 아래와 같이 진행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정상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로그인 페이지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(</a:t>
                      </a:r>
                      <a:r>
                        <a:rPr lang="en-US" altLang="ko-Kore-KR" sz="8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login.html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) 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로 이동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비정상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오류가 있는 모든 필드 값에 오류 메세지 노출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참고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  <a:hlinkClick r:id="rId2" action="ppaction://hlinksldjump"/>
                        </a:rPr>
                        <a:t>링크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(</a:t>
                      </a:r>
                      <a:r>
                        <a:rPr lang="ko-KR" altLang="en-US" sz="800" b="0" dirty="0"/>
                        <a:t>공통 사항 </a:t>
                      </a:r>
                      <a:r>
                        <a:rPr lang="en-US" altLang="ko-KR" sz="800" b="0" dirty="0"/>
                        <a:t>(</a:t>
                      </a:r>
                      <a:r>
                        <a:rPr lang="ko-KR" altLang="en-US" sz="800" b="0" dirty="0"/>
                        <a:t>회원가입 오류 </a:t>
                      </a:r>
                      <a:r>
                        <a:rPr lang="ko-KR" altLang="en-US" sz="800" b="0" dirty="0" err="1"/>
                        <a:t>메세지</a:t>
                      </a:r>
                      <a:r>
                        <a:rPr lang="en-US" altLang="ko-KR" sz="800" b="0" dirty="0"/>
                        <a:t>)</a:t>
                      </a: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ore-KR" altLang="ko-Kore-KR" dirty="0">
                        <a:effectLst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ore-KR" altLang="ko-Kore-KR" dirty="0">
                        <a:effectLst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7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다음 페이지에서 계속</a:t>
                      </a: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409E8E3-68FC-78BE-3965-BB9C2AFA4322}"/>
              </a:ext>
            </a:extLst>
          </p:cNvPr>
          <p:cNvSpPr txBox="1"/>
          <p:nvPr/>
        </p:nvSpPr>
        <p:spPr>
          <a:xfrm>
            <a:off x="4076203" y="31366"/>
            <a:ext cx="9206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signup.html</a:t>
            </a:r>
            <a:endParaRPr lang="ko-KR" altLang="en-US" sz="1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0570B0-AFA1-B015-4422-87A77F423BAC}"/>
              </a:ext>
            </a:extLst>
          </p:cNvPr>
          <p:cNvSpPr txBox="1"/>
          <p:nvPr/>
        </p:nvSpPr>
        <p:spPr>
          <a:xfrm>
            <a:off x="9798823" y="31366"/>
            <a:ext cx="7407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LOGIN01</a:t>
            </a:r>
            <a:endParaRPr lang="ko-KR" altLang="en-US" sz="1200" dirty="0"/>
          </a:p>
        </p:txBody>
      </p: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6A28E89E-CBB6-355E-0D04-785ADCF7E00D}"/>
              </a:ext>
            </a:extLst>
          </p:cNvPr>
          <p:cNvGrpSpPr/>
          <p:nvPr/>
        </p:nvGrpSpPr>
        <p:grpSpPr>
          <a:xfrm>
            <a:off x="3423934" y="3019378"/>
            <a:ext cx="824163" cy="200055"/>
            <a:chOff x="4465334" y="3383128"/>
            <a:chExt cx="824163" cy="200055"/>
          </a:xfrm>
        </p:grpSpPr>
        <p:sp>
          <p:nvSpPr>
            <p:cNvPr id="92" name="사각형: 둥근 모서리 21">
              <a:extLst>
                <a:ext uri="{FF2B5EF4-FFF2-40B4-BE49-F238E27FC236}">
                  <a16:creationId xmlns:a16="http://schemas.microsoft.com/office/drawing/2014/main" id="{FEFC9BF4-8132-154B-657D-0D06F3723FB7}"/>
                </a:ext>
              </a:extLst>
            </p:cNvPr>
            <p:cNvSpPr/>
            <p:nvPr/>
          </p:nvSpPr>
          <p:spPr>
            <a:xfrm>
              <a:off x="4465334" y="3391252"/>
              <a:ext cx="578772" cy="174140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E389C433-EB6B-A7E3-FD2B-8FA13D6D966E}"/>
                </a:ext>
              </a:extLst>
            </p:cNvPr>
            <p:cNvSpPr txBox="1"/>
            <p:nvPr/>
          </p:nvSpPr>
          <p:spPr>
            <a:xfrm>
              <a:off x="4489278" y="3383128"/>
              <a:ext cx="80021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00" dirty="0">
                  <a:solidFill>
                    <a:schemeClr val="bg1"/>
                  </a:solidFill>
                </a:rPr>
                <a:t>중복확인</a:t>
              </a:r>
            </a:p>
          </p:txBody>
        </p:sp>
      </p:grp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3C454C97-3BFF-B946-4FFB-BE85F55738A3}"/>
              </a:ext>
            </a:extLst>
          </p:cNvPr>
          <p:cNvSpPr/>
          <p:nvPr/>
        </p:nvSpPr>
        <p:spPr>
          <a:xfrm>
            <a:off x="773336" y="630335"/>
            <a:ext cx="3351392" cy="58053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cxnSp>
        <p:nvCxnSpPr>
          <p:cNvPr id="106" name="직선 연결선 14">
            <a:extLst>
              <a:ext uri="{FF2B5EF4-FFF2-40B4-BE49-F238E27FC236}">
                <a16:creationId xmlns:a16="http://schemas.microsoft.com/office/drawing/2014/main" id="{3A1ABCE2-8430-CE9A-7773-E32DA66BEC40}"/>
              </a:ext>
            </a:extLst>
          </p:cNvPr>
          <p:cNvCxnSpPr>
            <a:cxnSpLocks/>
          </p:cNvCxnSpPr>
          <p:nvPr/>
        </p:nvCxnSpPr>
        <p:spPr>
          <a:xfrm>
            <a:off x="986603" y="3303059"/>
            <a:ext cx="299524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874147EE-8E07-EF7A-486F-78F3C2D3D513}"/>
              </a:ext>
            </a:extLst>
          </p:cNvPr>
          <p:cNvSpPr txBox="1"/>
          <p:nvPr/>
        </p:nvSpPr>
        <p:spPr>
          <a:xfrm>
            <a:off x="875767" y="3003575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아이디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BDF401A9-A9EA-6931-DF81-F40EC3F0EBD2}"/>
              </a:ext>
            </a:extLst>
          </p:cNvPr>
          <p:cNvSpPr txBox="1"/>
          <p:nvPr/>
        </p:nvSpPr>
        <p:spPr>
          <a:xfrm>
            <a:off x="1706949" y="3015116"/>
            <a:ext cx="24718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|</a:t>
            </a:r>
            <a:endParaRPr lang="ko-KR" altLang="en-US" sz="1050" dirty="0"/>
          </a:p>
        </p:txBody>
      </p:sp>
      <p:sp>
        <p:nvSpPr>
          <p:cNvPr id="109" name="사각형: 둥근 모서리 21">
            <a:extLst>
              <a:ext uri="{FF2B5EF4-FFF2-40B4-BE49-F238E27FC236}">
                <a16:creationId xmlns:a16="http://schemas.microsoft.com/office/drawing/2014/main" id="{CC2D2761-CCD4-A2E4-B5B0-386A68C24BC5}"/>
              </a:ext>
            </a:extLst>
          </p:cNvPr>
          <p:cNvSpPr/>
          <p:nvPr/>
        </p:nvSpPr>
        <p:spPr>
          <a:xfrm>
            <a:off x="1266604" y="5080427"/>
            <a:ext cx="2314303" cy="352527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96BA9D98-4B4C-7FA4-900C-C7CABD131B02}"/>
              </a:ext>
            </a:extLst>
          </p:cNvPr>
          <p:cNvSpPr txBox="1"/>
          <p:nvPr/>
        </p:nvSpPr>
        <p:spPr>
          <a:xfrm>
            <a:off x="2157221" y="5102913"/>
            <a:ext cx="6703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SIGNUP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28F0BDB-2084-78DB-4975-FBC625399DA6}"/>
              </a:ext>
            </a:extLst>
          </p:cNvPr>
          <p:cNvSpPr txBox="1"/>
          <p:nvPr/>
        </p:nvSpPr>
        <p:spPr>
          <a:xfrm>
            <a:off x="875767" y="1322390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회원가입</a:t>
            </a:r>
          </a:p>
        </p:txBody>
      </p:sp>
      <p:cxnSp>
        <p:nvCxnSpPr>
          <p:cNvPr id="113" name="직선 연결선 24">
            <a:extLst>
              <a:ext uri="{FF2B5EF4-FFF2-40B4-BE49-F238E27FC236}">
                <a16:creationId xmlns:a16="http://schemas.microsoft.com/office/drawing/2014/main" id="{F1781353-DE6F-34C3-FA3D-DB28D61086C6}"/>
              </a:ext>
            </a:extLst>
          </p:cNvPr>
          <p:cNvCxnSpPr>
            <a:cxnSpLocks/>
          </p:cNvCxnSpPr>
          <p:nvPr/>
        </p:nvCxnSpPr>
        <p:spPr>
          <a:xfrm>
            <a:off x="986603" y="2681604"/>
            <a:ext cx="299524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F9F8C48B-FC8A-1D65-CB6C-A3F1411D33D3}"/>
              </a:ext>
            </a:extLst>
          </p:cNvPr>
          <p:cNvSpPr txBox="1"/>
          <p:nvPr/>
        </p:nvSpPr>
        <p:spPr>
          <a:xfrm>
            <a:off x="875767" y="2382120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닉네임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F6209A3C-6AC2-FA0A-A31F-BE004885C02D}"/>
              </a:ext>
            </a:extLst>
          </p:cNvPr>
          <p:cNvSpPr txBox="1"/>
          <p:nvPr/>
        </p:nvSpPr>
        <p:spPr>
          <a:xfrm>
            <a:off x="1706949" y="2393661"/>
            <a:ext cx="61908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err="1"/>
              <a:t>엔초</a:t>
            </a:r>
            <a:r>
              <a:rPr lang="ko-KR" altLang="en-US" sz="1050" dirty="0"/>
              <a:t> 비</a:t>
            </a:r>
          </a:p>
        </p:txBody>
      </p:sp>
      <p:cxnSp>
        <p:nvCxnSpPr>
          <p:cNvPr id="116" name="직선 연결선 27">
            <a:extLst>
              <a:ext uri="{FF2B5EF4-FFF2-40B4-BE49-F238E27FC236}">
                <a16:creationId xmlns:a16="http://schemas.microsoft.com/office/drawing/2014/main" id="{C48B5FA9-552D-370C-0F90-D8DD15DFC9EE}"/>
              </a:ext>
            </a:extLst>
          </p:cNvPr>
          <p:cNvCxnSpPr>
            <a:cxnSpLocks/>
          </p:cNvCxnSpPr>
          <p:nvPr/>
        </p:nvCxnSpPr>
        <p:spPr>
          <a:xfrm>
            <a:off x="986603" y="3907071"/>
            <a:ext cx="299524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4E4B759A-607E-B4AE-B445-ECF8B270085A}"/>
              </a:ext>
            </a:extLst>
          </p:cNvPr>
          <p:cNvSpPr txBox="1"/>
          <p:nvPr/>
        </p:nvSpPr>
        <p:spPr>
          <a:xfrm>
            <a:off x="875767" y="3607587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비밀번호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101D34E5-318A-D9B9-E59D-2B4A70EF75C0}"/>
              </a:ext>
            </a:extLst>
          </p:cNvPr>
          <p:cNvSpPr txBox="1"/>
          <p:nvPr/>
        </p:nvSpPr>
        <p:spPr>
          <a:xfrm>
            <a:off x="2162543" y="3619128"/>
            <a:ext cx="172675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>
                <a:solidFill>
                  <a:schemeClr val="bg1">
                    <a:lumMod val="75000"/>
                  </a:schemeClr>
                </a:solidFill>
              </a:rPr>
              <a:t>비밀번호를 입력해주세요</a:t>
            </a:r>
          </a:p>
        </p:txBody>
      </p:sp>
      <p:grpSp>
        <p:nvGrpSpPr>
          <p:cNvPr id="126" name="그룹 125">
            <a:extLst>
              <a:ext uri="{FF2B5EF4-FFF2-40B4-BE49-F238E27FC236}">
                <a16:creationId xmlns:a16="http://schemas.microsoft.com/office/drawing/2014/main" id="{B497B258-9CE8-19A5-B215-55DAE3C361DB}"/>
              </a:ext>
            </a:extLst>
          </p:cNvPr>
          <p:cNvGrpSpPr/>
          <p:nvPr/>
        </p:nvGrpSpPr>
        <p:grpSpPr>
          <a:xfrm>
            <a:off x="3423934" y="3019378"/>
            <a:ext cx="824163" cy="200055"/>
            <a:chOff x="4465334" y="3383128"/>
            <a:chExt cx="824163" cy="200055"/>
          </a:xfrm>
        </p:grpSpPr>
        <p:sp>
          <p:nvSpPr>
            <p:cNvPr id="127" name="사각형: 둥근 모서리 21">
              <a:extLst>
                <a:ext uri="{FF2B5EF4-FFF2-40B4-BE49-F238E27FC236}">
                  <a16:creationId xmlns:a16="http://schemas.microsoft.com/office/drawing/2014/main" id="{AD517284-E17E-CEB5-FBFC-A05824890135}"/>
                </a:ext>
              </a:extLst>
            </p:cNvPr>
            <p:cNvSpPr/>
            <p:nvPr/>
          </p:nvSpPr>
          <p:spPr>
            <a:xfrm>
              <a:off x="4465334" y="3391252"/>
              <a:ext cx="578772" cy="174140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C38C6B94-D183-D546-19AA-BBB83BC8AD9B}"/>
                </a:ext>
              </a:extLst>
            </p:cNvPr>
            <p:cNvSpPr txBox="1"/>
            <p:nvPr/>
          </p:nvSpPr>
          <p:spPr>
            <a:xfrm>
              <a:off x="4489278" y="3383128"/>
              <a:ext cx="80021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00" dirty="0">
                  <a:solidFill>
                    <a:schemeClr val="bg1"/>
                  </a:solidFill>
                </a:rPr>
                <a:t>중복확인</a:t>
              </a:r>
            </a:p>
          </p:txBody>
        </p:sp>
      </p:grpSp>
      <p:sp>
        <p:nvSpPr>
          <p:cNvPr id="132" name="TextBox 131">
            <a:extLst>
              <a:ext uri="{FF2B5EF4-FFF2-40B4-BE49-F238E27FC236}">
                <a16:creationId xmlns:a16="http://schemas.microsoft.com/office/drawing/2014/main" id="{3106F04A-A82D-5E13-0CF7-C3321F491536}"/>
              </a:ext>
            </a:extLst>
          </p:cNvPr>
          <p:cNvSpPr txBox="1"/>
          <p:nvPr/>
        </p:nvSpPr>
        <p:spPr>
          <a:xfrm>
            <a:off x="887992" y="1625927"/>
            <a:ext cx="25314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회원님 모든 항목은 모두 </a:t>
            </a:r>
            <a:r>
              <a:rPr lang="ko-KR" altLang="en-US" sz="900" dirty="0" err="1"/>
              <a:t>입력해주셔야</a:t>
            </a:r>
            <a:r>
              <a:rPr lang="ko-KR" altLang="en-US" sz="900" dirty="0"/>
              <a:t> 합니다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B8C42FAE-562F-95F7-5C48-850256D2B781}"/>
              </a:ext>
            </a:extLst>
          </p:cNvPr>
          <p:cNvSpPr txBox="1"/>
          <p:nvPr/>
        </p:nvSpPr>
        <p:spPr>
          <a:xfrm>
            <a:off x="706418" y="412673"/>
            <a:ext cx="11528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# </a:t>
            </a:r>
            <a:r>
              <a:rPr lang="ko-KR" altLang="en-US" sz="900" dirty="0"/>
              <a:t>자동 </a:t>
            </a:r>
            <a:r>
              <a:rPr lang="ko-KR" altLang="en-US" sz="900" dirty="0" err="1"/>
              <a:t>메세지</a:t>
            </a:r>
            <a:r>
              <a:rPr lang="ko-KR" altLang="en-US" sz="900" dirty="0"/>
              <a:t> 노출</a:t>
            </a:r>
          </a:p>
        </p:txBody>
      </p:sp>
      <p:pic>
        <p:nvPicPr>
          <p:cNvPr id="134" name="그림 133">
            <a:extLst>
              <a:ext uri="{FF2B5EF4-FFF2-40B4-BE49-F238E27FC236}">
                <a16:creationId xmlns:a16="http://schemas.microsoft.com/office/drawing/2014/main" id="{E2B44170-FDBF-A8AD-7368-654839AB2C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5605" y="716774"/>
            <a:ext cx="876300" cy="520700"/>
          </a:xfrm>
          <a:prstGeom prst="rect">
            <a:avLst/>
          </a:prstGeom>
        </p:spPr>
      </p:pic>
      <p:cxnSp>
        <p:nvCxnSpPr>
          <p:cNvPr id="135" name="직선 연결선 27">
            <a:extLst>
              <a:ext uri="{FF2B5EF4-FFF2-40B4-BE49-F238E27FC236}">
                <a16:creationId xmlns:a16="http://schemas.microsoft.com/office/drawing/2014/main" id="{6B221B0A-CDF4-AA5A-0049-0CB47C510BA9}"/>
              </a:ext>
            </a:extLst>
          </p:cNvPr>
          <p:cNvCxnSpPr>
            <a:cxnSpLocks/>
          </p:cNvCxnSpPr>
          <p:nvPr/>
        </p:nvCxnSpPr>
        <p:spPr>
          <a:xfrm>
            <a:off x="986603" y="4488597"/>
            <a:ext cx="299524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6" name="TextBox 135">
            <a:extLst>
              <a:ext uri="{FF2B5EF4-FFF2-40B4-BE49-F238E27FC236}">
                <a16:creationId xmlns:a16="http://schemas.microsoft.com/office/drawing/2014/main" id="{848B7346-C580-1FBC-3E12-F1B6D7696ADD}"/>
              </a:ext>
            </a:extLst>
          </p:cNvPr>
          <p:cNvSpPr txBox="1"/>
          <p:nvPr/>
        </p:nvSpPr>
        <p:spPr>
          <a:xfrm>
            <a:off x="875767" y="4189113"/>
            <a:ext cx="1178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비밀번호 확인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51E1D6F6-F05A-464E-2013-2E90391A840D}"/>
              </a:ext>
            </a:extLst>
          </p:cNvPr>
          <p:cNvSpPr txBox="1"/>
          <p:nvPr/>
        </p:nvSpPr>
        <p:spPr>
          <a:xfrm>
            <a:off x="2162543" y="4200654"/>
            <a:ext cx="172675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>
                <a:solidFill>
                  <a:schemeClr val="bg1">
                    <a:lumMod val="75000"/>
                  </a:schemeClr>
                </a:solidFill>
              </a:rPr>
              <a:t>비밀번호를 입력해주세요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1887A1DF-956A-0F12-8B56-748779493C7B}"/>
              </a:ext>
            </a:extLst>
          </p:cNvPr>
          <p:cNvSpPr txBox="1"/>
          <p:nvPr/>
        </p:nvSpPr>
        <p:spPr>
          <a:xfrm>
            <a:off x="887992" y="2700347"/>
            <a:ext cx="23326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>
                <a:solidFill>
                  <a:srgbClr val="FF0000"/>
                </a:solidFill>
              </a:rPr>
              <a:t>* 닉네임에는 공백을 추가 할 수 없습니다</a:t>
            </a:r>
            <a:r>
              <a:rPr lang="en-US" altLang="ko-KR" sz="900" dirty="0">
                <a:solidFill>
                  <a:srgbClr val="FF0000"/>
                </a:solidFill>
              </a:rPr>
              <a:t>.</a:t>
            </a:r>
            <a:endParaRPr lang="ko-KR" altLang="en-US" sz="900" dirty="0">
              <a:solidFill>
                <a:srgbClr val="FF0000"/>
              </a:solidFill>
            </a:endParaRPr>
          </a:p>
        </p:txBody>
      </p:sp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9B60322D-928F-109E-E12F-BBFBA6A96989}"/>
              </a:ext>
            </a:extLst>
          </p:cNvPr>
          <p:cNvSpPr/>
          <p:nvPr/>
        </p:nvSpPr>
        <p:spPr>
          <a:xfrm>
            <a:off x="4872923" y="2111693"/>
            <a:ext cx="3351392" cy="9461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cxnSp>
        <p:nvCxnSpPr>
          <p:cNvPr id="182" name="직선 연결선 24">
            <a:extLst>
              <a:ext uri="{FF2B5EF4-FFF2-40B4-BE49-F238E27FC236}">
                <a16:creationId xmlns:a16="http://schemas.microsoft.com/office/drawing/2014/main" id="{33F20B79-C75E-E7E7-D95F-2D006FC79042}"/>
              </a:ext>
            </a:extLst>
          </p:cNvPr>
          <p:cNvCxnSpPr>
            <a:cxnSpLocks/>
          </p:cNvCxnSpPr>
          <p:nvPr/>
        </p:nvCxnSpPr>
        <p:spPr>
          <a:xfrm>
            <a:off x="5086190" y="2690177"/>
            <a:ext cx="299524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3" name="TextBox 182">
            <a:extLst>
              <a:ext uri="{FF2B5EF4-FFF2-40B4-BE49-F238E27FC236}">
                <a16:creationId xmlns:a16="http://schemas.microsoft.com/office/drawing/2014/main" id="{5A6B0B63-593E-1F7B-78C5-55996630A4E8}"/>
              </a:ext>
            </a:extLst>
          </p:cNvPr>
          <p:cNvSpPr txBox="1"/>
          <p:nvPr/>
        </p:nvSpPr>
        <p:spPr>
          <a:xfrm>
            <a:off x="4975354" y="2390693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닉네임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F064FC87-76BE-01C1-932D-923B89AE0335}"/>
              </a:ext>
            </a:extLst>
          </p:cNvPr>
          <p:cNvSpPr txBox="1"/>
          <p:nvPr/>
        </p:nvSpPr>
        <p:spPr>
          <a:xfrm>
            <a:off x="5806536" y="2402234"/>
            <a:ext cx="5886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err="1"/>
              <a:t>엔초비</a:t>
            </a:r>
            <a:endParaRPr lang="ko-KR" altLang="en-US" sz="1050" dirty="0"/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FE7A4BA9-0DEB-6CDE-AB84-B70456DA4FC6}"/>
              </a:ext>
            </a:extLst>
          </p:cNvPr>
          <p:cNvSpPr txBox="1"/>
          <p:nvPr/>
        </p:nvSpPr>
        <p:spPr>
          <a:xfrm>
            <a:off x="4245474" y="1206974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altLang="en-US" sz="900" dirty="0">
                <a:ln>
                  <a:solidFill>
                    <a:srgbClr val="FF0000"/>
                  </a:solidFill>
                </a:ln>
              </a:rPr>
              <a:t>오류</a:t>
            </a:r>
            <a:endParaRPr lang="ko-KR" altLang="en-US" sz="900" dirty="0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199" name="직사각형 198">
            <a:extLst>
              <a:ext uri="{FF2B5EF4-FFF2-40B4-BE49-F238E27FC236}">
                <a16:creationId xmlns:a16="http://schemas.microsoft.com/office/drawing/2014/main" id="{56E75B0A-17DD-BD34-9987-344777077A08}"/>
              </a:ext>
            </a:extLst>
          </p:cNvPr>
          <p:cNvSpPr/>
          <p:nvPr/>
        </p:nvSpPr>
        <p:spPr>
          <a:xfrm>
            <a:off x="773336" y="630335"/>
            <a:ext cx="3351392" cy="1507075"/>
          </a:xfrm>
          <a:prstGeom prst="rect">
            <a:avLst/>
          </a:prstGeom>
          <a:solidFill>
            <a:schemeClr val="dk1">
              <a:alpha val="6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205" name="그룹 204">
            <a:extLst>
              <a:ext uri="{FF2B5EF4-FFF2-40B4-BE49-F238E27FC236}">
                <a16:creationId xmlns:a16="http://schemas.microsoft.com/office/drawing/2014/main" id="{E9701FF0-20A6-E099-3271-CD41B079C762}"/>
              </a:ext>
            </a:extLst>
          </p:cNvPr>
          <p:cNvGrpSpPr/>
          <p:nvPr/>
        </p:nvGrpSpPr>
        <p:grpSpPr>
          <a:xfrm>
            <a:off x="633393" y="2690177"/>
            <a:ext cx="242374" cy="230832"/>
            <a:chOff x="3428187" y="2856232"/>
            <a:chExt cx="242374" cy="230832"/>
          </a:xfrm>
        </p:grpSpPr>
        <p:sp>
          <p:nvSpPr>
            <p:cNvPr id="206" name="타원 205">
              <a:extLst>
                <a:ext uri="{FF2B5EF4-FFF2-40B4-BE49-F238E27FC236}">
                  <a16:creationId xmlns:a16="http://schemas.microsoft.com/office/drawing/2014/main" id="{AE00878A-8793-4B1C-7658-5C9D264846AB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2E8999CD-28F1-B1F1-E0EE-E42626EC36FB}"/>
                </a:ext>
              </a:extLst>
            </p:cNvPr>
            <p:cNvSpPr txBox="1"/>
            <p:nvPr/>
          </p:nvSpPr>
          <p:spPr>
            <a:xfrm>
              <a:off x="3428187" y="2856232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1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sp>
        <p:nvSpPr>
          <p:cNvPr id="211" name="직사각형 210">
            <a:extLst>
              <a:ext uri="{FF2B5EF4-FFF2-40B4-BE49-F238E27FC236}">
                <a16:creationId xmlns:a16="http://schemas.microsoft.com/office/drawing/2014/main" id="{C26C9F25-5908-17E1-D8BE-46DEA1426438}"/>
              </a:ext>
            </a:extLst>
          </p:cNvPr>
          <p:cNvSpPr/>
          <p:nvPr/>
        </p:nvSpPr>
        <p:spPr>
          <a:xfrm>
            <a:off x="4872923" y="840531"/>
            <a:ext cx="3351392" cy="9461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cxnSp>
        <p:nvCxnSpPr>
          <p:cNvPr id="212" name="직선 연결선 24">
            <a:extLst>
              <a:ext uri="{FF2B5EF4-FFF2-40B4-BE49-F238E27FC236}">
                <a16:creationId xmlns:a16="http://schemas.microsoft.com/office/drawing/2014/main" id="{5C137C6E-31AF-7B1D-31A2-36B6BA931B83}"/>
              </a:ext>
            </a:extLst>
          </p:cNvPr>
          <p:cNvCxnSpPr>
            <a:cxnSpLocks/>
          </p:cNvCxnSpPr>
          <p:nvPr/>
        </p:nvCxnSpPr>
        <p:spPr>
          <a:xfrm>
            <a:off x="5086190" y="1419015"/>
            <a:ext cx="299524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3" name="TextBox 212">
            <a:extLst>
              <a:ext uri="{FF2B5EF4-FFF2-40B4-BE49-F238E27FC236}">
                <a16:creationId xmlns:a16="http://schemas.microsoft.com/office/drawing/2014/main" id="{897BDE2A-A8AE-8D66-870E-740398419C71}"/>
              </a:ext>
            </a:extLst>
          </p:cNvPr>
          <p:cNvSpPr txBox="1"/>
          <p:nvPr/>
        </p:nvSpPr>
        <p:spPr>
          <a:xfrm>
            <a:off x="4975354" y="1119531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닉네임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181E50EE-0F6D-E824-BA5C-E3A9ABCF06DC}"/>
              </a:ext>
            </a:extLst>
          </p:cNvPr>
          <p:cNvSpPr txBox="1"/>
          <p:nvPr/>
        </p:nvSpPr>
        <p:spPr>
          <a:xfrm>
            <a:off x="5806536" y="1131072"/>
            <a:ext cx="61908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err="1"/>
              <a:t>엔초</a:t>
            </a:r>
            <a:r>
              <a:rPr lang="ko-KR" altLang="en-US" sz="1050" dirty="0"/>
              <a:t> 비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C1BFDEBF-9000-DF26-16DA-9B29C158BDD4}"/>
              </a:ext>
            </a:extLst>
          </p:cNvPr>
          <p:cNvSpPr txBox="1"/>
          <p:nvPr/>
        </p:nvSpPr>
        <p:spPr>
          <a:xfrm>
            <a:off x="4987579" y="1437758"/>
            <a:ext cx="226857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>
                <a:solidFill>
                  <a:srgbClr val="FF0000"/>
                </a:solidFill>
              </a:rPr>
              <a:t>* 닉네임에는 공백을 추가 할 수 없습니다</a:t>
            </a:r>
            <a:r>
              <a:rPr lang="en-US" altLang="ko-KR" sz="900" dirty="0">
                <a:solidFill>
                  <a:srgbClr val="FF0000"/>
                </a:solidFill>
              </a:rPr>
              <a:t>.</a:t>
            </a:r>
            <a:endParaRPr lang="ko-KR" altLang="en-US" sz="900" dirty="0">
              <a:solidFill>
                <a:srgbClr val="FF0000"/>
              </a:solidFill>
            </a:endParaRPr>
          </a:p>
        </p:txBody>
      </p:sp>
      <p:grpSp>
        <p:nvGrpSpPr>
          <p:cNvPr id="217" name="그룹 216">
            <a:extLst>
              <a:ext uri="{FF2B5EF4-FFF2-40B4-BE49-F238E27FC236}">
                <a16:creationId xmlns:a16="http://schemas.microsoft.com/office/drawing/2014/main" id="{2C297D93-68B6-B308-D65D-8E6947DB2331}"/>
              </a:ext>
            </a:extLst>
          </p:cNvPr>
          <p:cNvGrpSpPr/>
          <p:nvPr/>
        </p:nvGrpSpPr>
        <p:grpSpPr>
          <a:xfrm>
            <a:off x="4742769" y="787330"/>
            <a:ext cx="335348" cy="230832"/>
            <a:chOff x="3393897" y="2856232"/>
            <a:chExt cx="335348" cy="230832"/>
          </a:xfrm>
        </p:grpSpPr>
        <p:sp>
          <p:nvSpPr>
            <p:cNvPr id="218" name="타원 217">
              <a:extLst>
                <a:ext uri="{FF2B5EF4-FFF2-40B4-BE49-F238E27FC236}">
                  <a16:creationId xmlns:a16="http://schemas.microsoft.com/office/drawing/2014/main" id="{F73A5E01-2C70-1BAE-B102-DE9E8FEBAC61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19" name="TextBox 218">
              <a:extLst>
                <a:ext uri="{FF2B5EF4-FFF2-40B4-BE49-F238E27FC236}">
                  <a16:creationId xmlns:a16="http://schemas.microsoft.com/office/drawing/2014/main" id="{9262290A-0FE3-4DDB-F698-A3585A4E3D8E}"/>
                </a:ext>
              </a:extLst>
            </p:cNvPr>
            <p:cNvSpPr txBox="1"/>
            <p:nvPr/>
          </p:nvSpPr>
          <p:spPr>
            <a:xfrm>
              <a:off x="3393897" y="2856232"/>
              <a:ext cx="33534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1-1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sp>
        <p:nvSpPr>
          <p:cNvPr id="220" name="TextBox 219">
            <a:extLst>
              <a:ext uri="{FF2B5EF4-FFF2-40B4-BE49-F238E27FC236}">
                <a16:creationId xmlns:a16="http://schemas.microsoft.com/office/drawing/2014/main" id="{E45FB676-A5A0-C808-2565-E5F8AA30C6DF}"/>
              </a:ext>
            </a:extLst>
          </p:cNvPr>
          <p:cNvSpPr txBox="1"/>
          <p:nvPr/>
        </p:nvSpPr>
        <p:spPr>
          <a:xfrm>
            <a:off x="4207671" y="2317668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altLang="en-US" sz="900" dirty="0">
                <a:ln>
                  <a:solidFill>
                    <a:srgbClr val="0070C0"/>
                  </a:solidFill>
                </a:ln>
              </a:rPr>
              <a:t>정상</a:t>
            </a:r>
            <a:endParaRPr lang="ko-KR" altLang="en-US" sz="900" dirty="0">
              <a:ln>
                <a:solidFill>
                  <a:srgbClr val="0070C0"/>
                </a:solidFill>
              </a:ln>
            </a:endParaRPr>
          </a:p>
        </p:txBody>
      </p:sp>
      <p:grpSp>
        <p:nvGrpSpPr>
          <p:cNvPr id="221" name="그룹 220">
            <a:extLst>
              <a:ext uri="{FF2B5EF4-FFF2-40B4-BE49-F238E27FC236}">
                <a16:creationId xmlns:a16="http://schemas.microsoft.com/office/drawing/2014/main" id="{59C0F3CE-5A12-7C4E-1C56-2027932DCBF0}"/>
              </a:ext>
            </a:extLst>
          </p:cNvPr>
          <p:cNvGrpSpPr/>
          <p:nvPr/>
        </p:nvGrpSpPr>
        <p:grpSpPr>
          <a:xfrm>
            <a:off x="4742769" y="2101780"/>
            <a:ext cx="335348" cy="230832"/>
            <a:chOff x="3393897" y="2856232"/>
            <a:chExt cx="335348" cy="230832"/>
          </a:xfrm>
        </p:grpSpPr>
        <p:sp>
          <p:nvSpPr>
            <p:cNvPr id="222" name="타원 221">
              <a:extLst>
                <a:ext uri="{FF2B5EF4-FFF2-40B4-BE49-F238E27FC236}">
                  <a16:creationId xmlns:a16="http://schemas.microsoft.com/office/drawing/2014/main" id="{E3FE10B1-BE88-ACFB-20A4-A0E640CB8C66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89EFEA03-4FD5-A209-D614-31508CF8D037}"/>
                </a:ext>
              </a:extLst>
            </p:cNvPr>
            <p:cNvSpPr txBox="1"/>
            <p:nvPr/>
          </p:nvSpPr>
          <p:spPr>
            <a:xfrm>
              <a:off x="3393897" y="2856232"/>
              <a:ext cx="33534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1-2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26" name="직선 화살표 연결선 225">
            <a:extLst>
              <a:ext uri="{FF2B5EF4-FFF2-40B4-BE49-F238E27FC236}">
                <a16:creationId xmlns:a16="http://schemas.microsoft.com/office/drawing/2014/main" id="{B27BEAAF-4C8C-04AC-CD36-DAC5EE49E219}"/>
              </a:ext>
            </a:extLst>
          </p:cNvPr>
          <p:cNvCxnSpPr>
            <a:cxnSpLocks/>
          </p:cNvCxnSpPr>
          <p:nvPr/>
        </p:nvCxnSpPr>
        <p:spPr>
          <a:xfrm flipV="1">
            <a:off x="3252299" y="1322390"/>
            <a:ext cx="1490470" cy="147686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직선 화살표 연결선 226">
            <a:extLst>
              <a:ext uri="{FF2B5EF4-FFF2-40B4-BE49-F238E27FC236}">
                <a16:creationId xmlns:a16="http://schemas.microsoft.com/office/drawing/2014/main" id="{1E81D0A0-A4D9-1950-C97C-7439C6EF5CA2}"/>
              </a:ext>
            </a:extLst>
          </p:cNvPr>
          <p:cNvCxnSpPr>
            <a:cxnSpLocks/>
          </p:cNvCxnSpPr>
          <p:nvPr/>
        </p:nvCxnSpPr>
        <p:spPr>
          <a:xfrm flipV="1">
            <a:off x="3250326" y="2548500"/>
            <a:ext cx="1459925" cy="334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직선 화살표 연결선 230">
            <a:extLst>
              <a:ext uri="{FF2B5EF4-FFF2-40B4-BE49-F238E27FC236}">
                <a16:creationId xmlns:a16="http://schemas.microsoft.com/office/drawing/2014/main" id="{07097FD3-3A64-0E3F-F938-96F06F530709}"/>
              </a:ext>
            </a:extLst>
          </p:cNvPr>
          <p:cNvCxnSpPr>
            <a:cxnSpLocks/>
          </p:cNvCxnSpPr>
          <p:nvPr/>
        </p:nvCxnSpPr>
        <p:spPr>
          <a:xfrm flipV="1">
            <a:off x="3261756" y="4994910"/>
            <a:ext cx="1534271" cy="231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TextBox 233">
            <a:extLst>
              <a:ext uri="{FF2B5EF4-FFF2-40B4-BE49-F238E27FC236}">
                <a16:creationId xmlns:a16="http://schemas.microsoft.com/office/drawing/2014/main" id="{8DC79F21-D9BD-79D8-CA9D-0D1AE3C850B6}"/>
              </a:ext>
            </a:extLst>
          </p:cNvPr>
          <p:cNvSpPr txBox="1"/>
          <p:nvPr/>
        </p:nvSpPr>
        <p:spPr>
          <a:xfrm>
            <a:off x="4207671" y="4763688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altLang="en-US" sz="900" dirty="0">
                <a:ln>
                  <a:solidFill>
                    <a:srgbClr val="0070C0"/>
                  </a:solidFill>
                </a:ln>
              </a:rPr>
              <a:t>정상</a:t>
            </a:r>
            <a:endParaRPr lang="ko-KR" altLang="en-US" sz="900" dirty="0">
              <a:ln>
                <a:solidFill>
                  <a:srgbClr val="0070C0"/>
                </a:solidFill>
              </a:ln>
            </a:endParaRP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5950BE35-EC27-BF5B-965C-7173D27F4002}"/>
              </a:ext>
            </a:extLst>
          </p:cNvPr>
          <p:cNvSpPr txBox="1"/>
          <p:nvPr/>
        </p:nvSpPr>
        <p:spPr>
          <a:xfrm>
            <a:off x="4946720" y="4848997"/>
            <a:ext cx="125867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err="1"/>
              <a:t>Login.html</a:t>
            </a:r>
            <a:r>
              <a:rPr lang="en-US" altLang="ko-KR" sz="1050" dirty="0"/>
              <a:t> </a:t>
            </a:r>
            <a:r>
              <a:rPr lang="ko-KR" altLang="en-US" sz="1050" dirty="0"/>
              <a:t>로 이동</a:t>
            </a: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CD578F05-E590-ED68-3C3C-9683EDB87B76}"/>
              </a:ext>
            </a:extLst>
          </p:cNvPr>
          <p:cNvSpPr txBox="1"/>
          <p:nvPr/>
        </p:nvSpPr>
        <p:spPr>
          <a:xfrm>
            <a:off x="4309836" y="5708344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altLang="en-US" sz="900" dirty="0">
                <a:ln>
                  <a:solidFill>
                    <a:srgbClr val="FF0000"/>
                  </a:solidFill>
                </a:ln>
              </a:rPr>
              <a:t>오류</a:t>
            </a:r>
            <a:endParaRPr lang="ko-KR" altLang="en-US" sz="900" dirty="0">
              <a:ln>
                <a:solidFill>
                  <a:srgbClr val="FF0000"/>
                </a:solidFill>
              </a:ln>
            </a:endParaRPr>
          </a:p>
        </p:txBody>
      </p:sp>
      <p:cxnSp>
        <p:nvCxnSpPr>
          <p:cNvPr id="237" name="직선 화살표 연결선 236">
            <a:extLst>
              <a:ext uri="{FF2B5EF4-FFF2-40B4-BE49-F238E27FC236}">
                <a16:creationId xmlns:a16="http://schemas.microsoft.com/office/drawing/2014/main" id="{7BBD46E6-E6D1-898D-C829-D0D27A5DF3AC}"/>
              </a:ext>
            </a:extLst>
          </p:cNvPr>
          <p:cNvCxnSpPr>
            <a:cxnSpLocks/>
          </p:cNvCxnSpPr>
          <p:nvPr/>
        </p:nvCxnSpPr>
        <p:spPr>
          <a:xfrm>
            <a:off x="3261756" y="5369545"/>
            <a:ext cx="1648687" cy="31300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0" name="그룹 239">
            <a:extLst>
              <a:ext uri="{FF2B5EF4-FFF2-40B4-BE49-F238E27FC236}">
                <a16:creationId xmlns:a16="http://schemas.microsoft.com/office/drawing/2014/main" id="{EAE3EF1C-419D-BFF1-A84A-6D7EA19ABA9C}"/>
              </a:ext>
            </a:extLst>
          </p:cNvPr>
          <p:cNvGrpSpPr/>
          <p:nvPr/>
        </p:nvGrpSpPr>
        <p:grpSpPr>
          <a:xfrm>
            <a:off x="1147743" y="5113337"/>
            <a:ext cx="242374" cy="230832"/>
            <a:chOff x="3428187" y="2856232"/>
            <a:chExt cx="242374" cy="230832"/>
          </a:xfrm>
        </p:grpSpPr>
        <p:sp>
          <p:nvSpPr>
            <p:cNvPr id="241" name="타원 240">
              <a:extLst>
                <a:ext uri="{FF2B5EF4-FFF2-40B4-BE49-F238E27FC236}">
                  <a16:creationId xmlns:a16="http://schemas.microsoft.com/office/drawing/2014/main" id="{5641FEE1-4419-033D-F948-1CC11E3D47CF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42" name="TextBox 241">
              <a:extLst>
                <a:ext uri="{FF2B5EF4-FFF2-40B4-BE49-F238E27FC236}">
                  <a16:creationId xmlns:a16="http://schemas.microsoft.com/office/drawing/2014/main" id="{EB9E920D-158F-CCD5-04D0-5257ED18D7AB}"/>
                </a:ext>
              </a:extLst>
            </p:cNvPr>
            <p:cNvSpPr txBox="1"/>
            <p:nvPr/>
          </p:nvSpPr>
          <p:spPr>
            <a:xfrm>
              <a:off x="3428187" y="2856232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2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49" name="직선 화살표 연결선 248">
            <a:extLst>
              <a:ext uri="{FF2B5EF4-FFF2-40B4-BE49-F238E27FC236}">
                <a16:creationId xmlns:a16="http://schemas.microsoft.com/office/drawing/2014/main" id="{3BF5FD70-A1E4-94B1-C43B-F6B9A709D5C6}"/>
              </a:ext>
            </a:extLst>
          </p:cNvPr>
          <p:cNvCxnSpPr>
            <a:cxnSpLocks/>
          </p:cNvCxnSpPr>
          <p:nvPr/>
        </p:nvCxnSpPr>
        <p:spPr>
          <a:xfrm flipV="1">
            <a:off x="3451318" y="3906122"/>
            <a:ext cx="1080216" cy="311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TextBox 251">
            <a:extLst>
              <a:ext uri="{FF2B5EF4-FFF2-40B4-BE49-F238E27FC236}">
                <a16:creationId xmlns:a16="http://schemas.microsoft.com/office/drawing/2014/main" id="{CACACBCC-D909-5821-55C3-62BAA41944C2}"/>
              </a:ext>
            </a:extLst>
          </p:cNvPr>
          <p:cNvSpPr txBox="1"/>
          <p:nvPr/>
        </p:nvSpPr>
        <p:spPr>
          <a:xfrm>
            <a:off x="4116036" y="3678910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altLang="en-US" sz="900" dirty="0">
                <a:ln>
                  <a:solidFill>
                    <a:srgbClr val="0070C0"/>
                  </a:solidFill>
                </a:ln>
              </a:rPr>
              <a:t>정상</a:t>
            </a:r>
            <a:endParaRPr lang="ko-KR" altLang="en-US" sz="900" dirty="0">
              <a:ln>
                <a:solidFill>
                  <a:srgbClr val="0070C0"/>
                </a:solidFill>
              </a:ln>
            </a:endParaRPr>
          </a:p>
        </p:txBody>
      </p:sp>
      <p:sp>
        <p:nvSpPr>
          <p:cNvPr id="255" name="직사각형 254">
            <a:extLst>
              <a:ext uri="{FF2B5EF4-FFF2-40B4-BE49-F238E27FC236}">
                <a16:creationId xmlns:a16="http://schemas.microsoft.com/office/drawing/2014/main" id="{075D19C3-0F2B-679B-7A29-1E655EFE46CC}"/>
              </a:ext>
            </a:extLst>
          </p:cNvPr>
          <p:cNvSpPr/>
          <p:nvPr/>
        </p:nvSpPr>
        <p:spPr>
          <a:xfrm>
            <a:off x="4872923" y="3506153"/>
            <a:ext cx="3351392" cy="9461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cxnSp>
        <p:nvCxnSpPr>
          <p:cNvPr id="256" name="직선 연결선 24">
            <a:extLst>
              <a:ext uri="{FF2B5EF4-FFF2-40B4-BE49-F238E27FC236}">
                <a16:creationId xmlns:a16="http://schemas.microsoft.com/office/drawing/2014/main" id="{98F060DA-948A-03FF-2100-FD17911E8D23}"/>
              </a:ext>
            </a:extLst>
          </p:cNvPr>
          <p:cNvCxnSpPr>
            <a:cxnSpLocks/>
          </p:cNvCxnSpPr>
          <p:nvPr/>
        </p:nvCxnSpPr>
        <p:spPr>
          <a:xfrm>
            <a:off x="5086190" y="4084637"/>
            <a:ext cx="299524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7" name="TextBox 256">
            <a:extLst>
              <a:ext uri="{FF2B5EF4-FFF2-40B4-BE49-F238E27FC236}">
                <a16:creationId xmlns:a16="http://schemas.microsoft.com/office/drawing/2014/main" id="{D3E0D732-1406-1DFC-C281-857B963F1F30}"/>
              </a:ext>
            </a:extLst>
          </p:cNvPr>
          <p:cNvSpPr txBox="1"/>
          <p:nvPr/>
        </p:nvSpPr>
        <p:spPr>
          <a:xfrm>
            <a:off x="4975354" y="3785153"/>
            <a:ext cx="1178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비밀번호 확인</a:t>
            </a: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E2BB6627-6AED-6B04-EF69-91D6CE96E33F}"/>
              </a:ext>
            </a:extLst>
          </p:cNvPr>
          <p:cNvSpPr txBox="1"/>
          <p:nvPr/>
        </p:nvSpPr>
        <p:spPr>
          <a:xfrm>
            <a:off x="6230778" y="3796694"/>
            <a:ext cx="112723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/>
              <a:t>**************</a:t>
            </a:r>
          </a:p>
        </p:txBody>
      </p:sp>
      <p:grpSp>
        <p:nvGrpSpPr>
          <p:cNvPr id="259" name="그룹 258">
            <a:extLst>
              <a:ext uri="{FF2B5EF4-FFF2-40B4-BE49-F238E27FC236}">
                <a16:creationId xmlns:a16="http://schemas.microsoft.com/office/drawing/2014/main" id="{8EC73441-86BF-39B5-CB40-70F1DB0B4D3D}"/>
              </a:ext>
            </a:extLst>
          </p:cNvPr>
          <p:cNvGrpSpPr/>
          <p:nvPr/>
        </p:nvGrpSpPr>
        <p:grpSpPr>
          <a:xfrm>
            <a:off x="4742769" y="3496240"/>
            <a:ext cx="335348" cy="230832"/>
            <a:chOff x="3393897" y="2856232"/>
            <a:chExt cx="335348" cy="230832"/>
          </a:xfrm>
        </p:grpSpPr>
        <p:sp>
          <p:nvSpPr>
            <p:cNvPr id="260" name="타원 259">
              <a:extLst>
                <a:ext uri="{FF2B5EF4-FFF2-40B4-BE49-F238E27FC236}">
                  <a16:creationId xmlns:a16="http://schemas.microsoft.com/office/drawing/2014/main" id="{C736C4CD-C60E-E682-7DB3-14BA307CD415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61" name="TextBox 260">
              <a:extLst>
                <a:ext uri="{FF2B5EF4-FFF2-40B4-BE49-F238E27FC236}">
                  <a16:creationId xmlns:a16="http://schemas.microsoft.com/office/drawing/2014/main" id="{45A553CB-FA05-0BEA-2A19-231A48DEAA79}"/>
                </a:ext>
              </a:extLst>
            </p:cNvPr>
            <p:cNvSpPr txBox="1"/>
            <p:nvPr/>
          </p:nvSpPr>
          <p:spPr>
            <a:xfrm>
              <a:off x="3393897" y="2856232"/>
              <a:ext cx="33534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1-2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sp>
        <p:nvSpPr>
          <p:cNvPr id="262" name="TextBox 261">
            <a:extLst>
              <a:ext uri="{FF2B5EF4-FFF2-40B4-BE49-F238E27FC236}">
                <a16:creationId xmlns:a16="http://schemas.microsoft.com/office/drawing/2014/main" id="{00FD564F-E430-F5A3-199E-06DEB695DC9F}"/>
              </a:ext>
            </a:extLst>
          </p:cNvPr>
          <p:cNvSpPr txBox="1"/>
          <p:nvPr/>
        </p:nvSpPr>
        <p:spPr>
          <a:xfrm>
            <a:off x="4987579" y="4135238"/>
            <a:ext cx="175560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altLang="en-US" sz="900" dirty="0">
                <a:solidFill>
                  <a:srgbClr val="0070C0"/>
                </a:solidFill>
              </a:rPr>
              <a:t>* 사용 가능한 비밀번호 입니다</a:t>
            </a:r>
            <a:r>
              <a:rPr lang="en-US" altLang="ko-Kore-KR" sz="900" dirty="0">
                <a:solidFill>
                  <a:srgbClr val="0070C0"/>
                </a:solidFill>
              </a:rPr>
              <a:t>.</a:t>
            </a:r>
            <a:endParaRPr lang="ko-KR" altLang="en-US" sz="900" dirty="0">
              <a:solidFill>
                <a:srgbClr val="0070C0"/>
              </a:solidFill>
            </a:endParaRPr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08AD3243-0859-D1BE-A3F2-6D0BC7967BF3}"/>
              </a:ext>
            </a:extLst>
          </p:cNvPr>
          <p:cNvSpPr txBox="1"/>
          <p:nvPr/>
        </p:nvSpPr>
        <p:spPr>
          <a:xfrm>
            <a:off x="4946720" y="5569087"/>
            <a:ext cx="271741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altLang="en-US" sz="1050" dirty="0"/>
              <a:t>문제가 있는 입력 필드에  오류 메세지 전달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18053497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639584" y="641764"/>
            <a:ext cx="3351392" cy="58053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6443EA8-5EB6-59A8-EE8E-5EC7F5E01469}"/>
              </a:ext>
            </a:extLst>
          </p:cNvPr>
          <p:cNvSpPr/>
          <p:nvPr/>
        </p:nvSpPr>
        <p:spPr>
          <a:xfrm flipV="1">
            <a:off x="1193334" y="4460570"/>
            <a:ext cx="2243889" cy="1673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39583" y="31366"/>
            <a:ext cx="9893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/>
              <a:t>메인페이지</a:t>
            </a:r>
            <a:endParaRPr lang="ko-KR" altLang="en-US" sz="1200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CD4564B6-D1DF-1673-5A1D-609D38909D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0317230"/>
              </p:ext>
            </p:extLst>
          </p:nvPr>
        </p:nvGraphicFramePr>
        <p:xfrm>
          <a:off x="8743476" y="384630"/>
          <a:ext cx="3255177" cy="62977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94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No.</a:t>
                      </a:r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</a:endParaRPr>
                    </a:p>
                  </a:txBody>
                  <a:tcPr marL="54000" marR="54000" marT="36000" marB="3600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Description</a:t>
                      </a:r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</a:endParaRPr>
                    </a:p>
                  </a:txBody>
                  <a:tcPr marL="54000" marR="54000" marT="36000" marB="36000"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메인 텍스트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닉네임과 프로틴 </a:t>
                      </a:r>
                      <a:r>
                        <a:rPr lang="en-US" altLang="ko-Kore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LV</a:t>
                      </a:r>
                      <a:r>
                        <a:rPr lang="ko-Kore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을 노출</a:t>
                      </a:r>
                      <a:endParaRPr lang="en-US" altLang="ko-Kore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1. </a:t>
                      </a: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닉네임</a:t>
                      </a: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2.</a:t>
                      </a: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</a:t>
                      </a:r>
                      <a:r>
                        <a:rPr lang="ko-KR" altLang="en-US" sz="8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프로틴</a:t>
                      </a: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총 양</a:t>
                      </a: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3.</a:t>
                      </a: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</a:t>
                      </a:r>
                      <a:r>
                        <a:rPr lang="en-US" altLang="ko-KR" sz="8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Lv</a:t>
                      </a: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</a:t>
                      </a: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타이틀 명</a:t>
                      </a: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9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0" i="0" u="none" strike="noStrike" kern="1200" dirty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</a:rPr>
                        <a:t>최신 </a:t>
                      </a:r>
                      <a:r>
                        <a:rPr lang="ko-KR" altLang="en-US" sz="800" b="0" i="0" u="none" strike="noStrike" kern="1200" dirty="0" err="1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</a:rPr>
                        <a:t>운돟</a:t>
                      </a:r>
                      <a:r>
                        <a:rPr lang="ko-KR" altLang="en-US" sz="800" b="0" i="0" u="none" strike="noStrike" kern="1200" dirty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</a:rPr>
                        <a:t> 내역</a:t>
                      </a:r>
                      <a:endParaRPr lang="ko-KR" alt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975" marR="53975" marT="35941" marB="35941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0" i="0" u="none" strike="noStrike" kern="1200" baseline="0" dirty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</a:rPr>
                        <a:t>제일 최근에 진행한 운동 내역을 제공</a:t>
                      </a:r>
                      <a:endParaRPr lang="ko-KR" alt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0" i="0" u="none" strike="noStrike" kern="1200" baseline="0" dirty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</a:rPr>
                        <a:t>1.</a:t>
                      </a:r>
                      <a:r>
                        <a:rPr lang="ko-KR" altLang="en-US" sz="800" b="0" i="0" u="none" strike="noStrike" kern="1200" baseline="0" dirty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</a:rPr>
                        <a:t> 날짜</a:t>
                      </a:r>
                      <a:endParaRPr lang="ko-KR" alt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0" i="0" u="none" strike="noStrike" kern="1200" baseline="0" dirty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</a:rPr>
                        <a:t>2. </a:t>
                      </a:r>
                      <a:r>
                        <a:rPr lang="ko-KR" altLang="en-US" sz="800" b="0" i="0" u="none" strike="noStrike" kern="1200" baseline="0" dirty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</a:rPr>
                        <a:t>운동 종류</a:t>
                      </a:r>
                      <a:endParaRPr lang="ko-KR" alt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0" i="0" u="none" strike="noStrike" kern="1200" baseline="0" dirty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</a:rPr>
                        <a:t>3.</a:t>
                      </a:r>
                      <a:r>
                        <a:rPr lang="ko-KR" altLang="en-US" sz="800" b="0" i="0" u="none" strike="noStrike" kern="1200" baseline="0" dirty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</a:rPr>
                        <a:t> 달성 점수</a:t>
                      </a:r>
                      <a:endParaRPr lang="ko-KR" alt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0" i="0" u="none" strike="noStrike" kern="1200" baseline="0" dirty="0">
                          <a:solidFill>
                            <a:srgbClr val="404040"/>
                          </a:solidFill>
                          <a:effectLst/>
                          <a:latin typeface="Arial" panose="020B0604020202020204" pitchFamily="34" charset="0"/>
                          <a:ea typeface="Noto Sans CJK KR Light" panose="020B0300000000000000"/>
                        </a:rPr>
                        <a:t>클릭 시 </a:t>
                      </a:r>
                      <a:r>
                        <a:rPr lang="en" sz="800" b="0" i="0" u="none" strike="noStrike" kern="1200" baseline="0" dirty="0" err="1">
                          <a:solidFill>
                            <a:srgbClr val="404040"/>
                          </a:solidFill>
                          <a:effectLst/>
                          <a:latin typeface="Arial" panose="020B0604020202020204" pitchFamily="34" charset="0"/>
                          <a:ea typeface="Noto Sans CJK KR Light" panose="020B0300000000000000"/>
                        </a:rPr>
                        <a:t>view.html</a:t>
                      </a:r>
                      <a:r>
                        <a:rPr lang="en" sz="800" b="0" i="0" u="none" strike="noStrike" kern="1200" baseline="0" dirty="0">
                          <a:solidFill>
                            <a:srgbClr val="404040"/>
                          </a:solidFill>
                          <a:effectLst/>
                          <a:latin typeface="Arial" panose="020B0604020202020204" pitchFamily="34" charset="0"/>
                          <a:ea typeface="Noto Sans CJK KR Light" panose="020B0300000000000000"/>
                        </a:rPr>
                        <a:t> </a:t>
                      </a:r>
                      <a:r>
                        <a:rPr lang="ko-KR" altLang="en-US" sz="800" b="0" i="0" u="none" strike="noStrike" kern="1200" baseline="0" dirty="0">
                          <a:solidFill>
                            <a:srgbClr val="404040"/>
                          </a:solidFill>
                          <a:effectLst/>
                          <a:latin typeface="Arial" panose="020B0604020202020204" pitchFamily="34" charset="0"/>
                          <a:ea typeface="Noto Sans CJK KR Light" panose="020B0300000000000000"/>
                        </a:rPr>
                        <a:t>로 이동</a:t>
                      </a:r>
                      <a:endParaRPr lang="ko-KR" alt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975" marR="53975" marT="35941" marB="35941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캐릭터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매일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00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시에 갱신이 되며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프로틴의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갯수의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따라 반영이 된다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참고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  <a:hlinkClick r:id="rId2" action="ppaction://hlinksldjump"/>
                        </a:rPr>
                        <a:t>링크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</a:t>
                      </a:r>
                      <a:r>
                        <a:rPr lang="ko-KR" altLang="en-US" sz="800" b="0" dirty="0"/>
                        <a:t>공통 사항 </a:t>
                      </a:r>
                      <a:r>
                        <a:rPr lang="en-US" altLang="ko-KR" sz="800" b="0" dirty="0"/>
                        <a:t>(LV </a:t>
                      </a:r>
                      <a:r>
                        <a:rPr lang="ko-KR" altLang="en-US" sz="800" b="0" dirty="0"/>
                        <a:t>기준</a:t>
                      </a:r>
                      <a:r>
                        <a:rPr lang="en-US" altLang="ko-KR" sz="800" b="0" dirty="0"/>
                        <a:t>)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Noto Sans CJK KR Light" panose="020B0300000000000000" pitchFamily="34" charset="-127"/>
                        </a:rPr>
                        <a:t> </a:t>
                      </a:r>
                      <a:endParaRPr lang="ko-KR" altLang="en-US" sz="800" b="0" dirty="0"/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7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목표 점수</a:t>
                      </a: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일요일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23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시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50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분 갱신을 진행 할 때까지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데이터값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지속적으로 반영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갱신 이후 초기화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해당 결과에 따라 쿠폰 발급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참고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  <a:hlinkClick r:id="rId3" action="ppaction://hlinksldjump"/>
                        </a:rPr>
                        <a:t>링크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</a:t>
                      </a:r>
                      <a:r>
                        <a:rPr lang="ko-KR" altLang="en-US" sz="800" b="0" dirty="0"/>
                        <a:t>공통 사항 </a:t>
                      </a:r>
                      <a:r>
                        <a:rPr lang="en-US" altLang="ko-KR" sz="800" b="0" dirty="0"/>
                        <a:t>(</a:t>
                      </a:r>
                      <a:r>
                        <a:rPr lang="ko-KR" altLang="en-US" sz="800" b="0" dirty="0"/>
                        <a:t>쿠폰 지급 프로세스</a:t>
                      </a:r>
                      <a:r>
                        <a:rPr lang="en-US" altLang="ko-KR" sz="800" b="0" dirty="0"/>
                        <a:t>)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Noto Sans CJK KR Light" panose="020B0300000000000000" pitchFamily="34" charset="-127"/>
                        </a:rPr>
                        <a:t> 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쿠폰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일주일 정산에서 목표 달성 시 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쿠폰 제공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참고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  <a:hlinkClick r:id="rId3" action="ppaction://hlinksldjump"/>
                        </a:rPr>
                        <a:t>링크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</a:t>
                      </a:r>
                      <a:r>
                        <a:rPr lang="ko-KR" altLang="en-US" sz="800" b="0" dirty="0"/>
                        <a:t>공통 사항 </a:t>
                      </a:r>
                      <a:r>
                        <a:rPr lang="en-US" altLang="ko-KR" sz="800" b="0" dirty="0"/>
                        <a:t>(</a:t>
                      </a:r>
                      <a:r>
                        <a:rPr lang="ko-KR" altLang="en-US" sz="800" b="0" dirty="0"/>
                        <a:t>쿠폰 지급 프로세스</a:t>
                      </a:r>
                      <a:r>
                        <a:rPr lang="en-US" altLang="ko-KR" sz="800" b="0" dirty="0"/>
                        <a:t>)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Noto Sans CJK KR Light" panose="020B0300000000000000" pitchFamily="34" charset="-127"/>
                        </a:rPr>
                        <a:t> 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운동하기 </a:t>
                      </a:r>
                      <a:r>
                        <a:rPr lang="en-US" altLang="ko-KR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btn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선택 시 </a:t>
                      </a:r>
                      <a:r>
                        <a:rPr lang="en-US" altLang="ko-KR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training_setting.html</a:t>
                      </a:r>
                      <a:r>
                        <a:rPr lang="ko-KR" altLang="en-US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로 이동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성장하기 </a:t>
                      </a:r>
                      <a:r>
                        <a:rPr lang="en-US" altLang="ko-KR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btn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쿠폰 유무에 따라 처리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ore-KR" sz="800" kern="1200" dirty="0">
                        <a:solidFill>
                          <a:srgbClr val="404040"/>
                        </a:solidFill>
                        <a:effectLst/>
                        <a:latin typeface="Noto Sans CJK KR Light" panose="020B0300000000000000"/>
                        <a:ea typeface="Noto Sans CJK KR Light" panose="020B0300000000000000"/>
                        <a:cs typeface="+mn-cs"/>
                      </a:endParaRPr>
                    </a:p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ore-KR" sz="800" kern="1200" dirty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  <a:cs typeface="+mn-cs"/>
                        </a:rPr>
                        <a:t>※ </a:t>
                      </a:r>
                      <a:r>
                        <a:rPr lang="ko-Kore-KR" altLang="en-US" sz="800" kern="1200" dirty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  <a:cs typeface="+mn-cs"/>
                        </a:rPr>
                        <a:t>쿠폰이 없는 경우</a:t>
                      </a:r>
                      <a:endParaRPr lang="en-US" altLang="ko-Kore-KR" sz="800" kern="1200" dirty="0">
                        <a:solidFill>
                          <a:srgbClr val="404040"/>
                        </a:solidFill>
                        <a:effectLst/>
                        <a:latin typeface="Noto Sans CJK KR Light" panose="020B0300000000000000"/>
                        <a:ea typeface="Noto Sans CJK KR Light" panose="020B0300000000000000"/>
                        <a:cs typeface="+mn-cs"/>
                      </a:endParaRPr>
                    </a:p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ore-KR" altLang="en-US" sz="800" kern="1200" dirty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 pitchFamily="34" charset="-127"/>
                          <a:ea typeface="Noto Sans CJK KR Light" panose="020B0300000000000000"/>
                          <a:cs typeface="+mn-cs"/>
                        </a:rPr>
                        <a:t>안내 팝업 노출</a:t>
                      </a:r>
                      <a:endParaRPr lang="en-US" altLang="ko-Kore-KR" sz="800" kern="1200" dirty="0">
                        <a:solidFill>
                          <a:srgbClr val="404040"/>
                        </a:solidFill>
                        <a:effectLst/>
                        <a:latin typeface="Noto Sans CJK KR Light" panose="020B0300000000000000" pitchFamily="34" charset="-127"/>
                        <a:ea typeface="Noto Sans CJK KR Light" panose="020B0300000000000000"/>
                        <a:cs typeface="+mn-cs"/>
                      </a:endParaRPr>
                    </a:p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800" kern="1200" dirty="0">
                        <a:solidFill>
                          <a:srgbClr val="404040"/>
                        </a:solidFill>
                        <a:effectLst/>
                        <a:latin typeface="Noto Sans CJK KR Light" panose="020B0300000000000000" pitchFamily="34" charset="-127"/>
                        <a:ea typeface="Noto Sans CJK KR Light" panose="020B0300000000000000"/>
                        <a:cs typeface="+mn-cs"/>
                      </a:endParaRPr>
                    </a:p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ore-KR" sz="800" kern="1200" dirty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  <a:cs typeface="+mn-cs"/>
                        </a:rPr>
                        <a:t>※ </a:t>
                      </a:r>
                      <a:r>
                        <a:rPr lang="ko-Kore-KR" altLang="en-US" sz="800" kern="1200" dirty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  <a:cs typeface="+mn-cs"/>
                        </a:rPr>
                        <a:t>쿠폰이 있는 경우</a:t>
                      </a:r>
                      <a:endParaRPr lang="en-US" altLang="ko-Kore-KR" sz="800" kern="1200" dirty="0">
                        <a:solidFill>
                          <a:srgbClr val="404040"/>
                        </a:solidFill>
                        <a:effectLst/>
                        <a:latin typeface="Noto Sans CJK KR Light" panose="020B0300000000000000"/>
                        <a:ea typeface="Noto Sans CJK KR Light" panose="020B0300000000000000"/>
                        <a:cs typeface="+mn-cs"/>
                      </a:endParaRPr>
                    </a:p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ore-KR" altLang="en-US" sz="800" kern="1200" dirty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 pitchFamily="34" charset="-127"/>
                          <a:ea typeface="Noto Sans CJK KR Light" panose="020B0300000000000000"/>
                          <a:cs typeface="+mn-cs"/>
                        </a:rPr>
                        <a:t>달성 팝업 이후 프로틴 추가</a:t>
                      </a:r>
                      <a:endParaRPr lang="en-US" altLang="ko-Kore-KR" sz="800" kern="1200" dirty="0">
                        <a:solidFill>
                          <a:srgbClr val="404040"/>
                        </a:solidFill>
                        <a:effectLst/>
                        <a:latin typeface="Noto Sans CJK KR Light" panose="020B0300000000000000" pitchFamily="34" charset="-127"/>
                        <a:ea typeface="Noto Sans CJK KR Light" panose="020B0300000000000000"/>
                        <a:cs typeface="+mn-cs"/>
                      </a:endParaRPr>
                    </a:p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8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알림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SSE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를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통한 실시간 알림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프로틴의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변경이 있을 경우 노출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8611121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다음 페이지에서 계속</a:t>
                      </a: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409E8E3-68FC-78BE-3965-BB9C2AFA4322}"/>
              </a:ext>
            </a:extLst>
          </p:cNvPr>
          <p:cNvSpPr txBox="1"/>
          <p:nvPr/>
        </p:nvSpPr>
        <p:spPr>
          <a:xfrm>
            <a:off x="4076203" y="31366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메인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0570B0-AFA1-B015-4422-87A77F423BAC}"/>
              </a:ext>
            </a:extLst>
          </p:cNvPr>
          <p:cNvSpPr txBox="1"/>
          <p:nvPr/>
        </p:nvSpPr>
        <p:spPr>
          <a:xfrm>
            <a:off x="9798823" y="31366"/>
            <a:ext cx="8526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Index.html</a:t>
            </a:r>
            <a:endParaRPr lang="ko-KR" altLang="en-US" sz="1200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C49A4650-3472-C2EA-A899-CE8E790496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0587" y="2082403"/>
            <a:ext cx="1247502" cy="1608349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3F4B7D5A-7D81-A91C-6D4F-69356A10E8E9}"/>
              </a:ext>
            </a:extLst>
          </p:cNvPr>
          <p:cNvSpPr/>
          <p:nvPr/>
        </p:nvSpPr>
        <p:spPr>
          <a:xfrm flipV="1">
            <a:off x="1193335" y="4460570"/>
            <a:ext cx="1632416" cy="16730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3B1F1D7-3482-F4B9-90E2-088366A2173D}"/>
              </a:ext>
            </a:extLst>
          </p:cNvPr>
          <p:cNvSpPr txBox="1"/>
          <p:nvPr/>
        </p:nvSpPr>
        <p:spPr>
          <a:xfrm>
            <a:off x="1030184" y="1030160"/>
            <a:ext cx="22089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닉네임 님은</a:t>
            </a:r>
            <a:endParaRPr lang="en-US" altLang="ko-KR" sz="1400" b="1" dirty="0"/>
          </a:p>
          <a:p>
            <a:r>
              <a:rPr lang="en-US" altLang="ko-KR" sz="1400" b="1" dirty="0"/>
              <a:t>2</a:t>
            </a:r>
            <a:r>
              <a:rPr lang="ko-KR" altLang="en-US" sz="1400" b="1" dirty="0" err="1"/>
              <a:t>프로틴으로</a:t>
            </a:r>
            <a:r>
              <a:rPr lang="ko-KR" altLang="en-US" sz="1400" b="1" dirty="0"/>
              <a:t> 멸치입니다</a:t>
            </a:r>
            <a:r>
              <a:rPr lang="en-US" altLang="ko-KR" sz="1400" b="1" dirty="0"/>
              <a:t>.</a:t>
            </a:r>
          </a:p>
        </p:txBody>
      </p:sp>
      <p:pic>
        <p:nvPicPr>
          <p:cNvPr id="24" name="그래픽 23" descr="단일 톱니바퀴 윤곽선">
            <a:extLst>
              <a:ext uri="{FF2B5EF4-FFF2-40B4-BE49-F238E27FC236}">
                <a16:creationId xmlns:a16="http://schemas.microsoft.com/office/drawing/2014/main" id="{880AFEA6-C060-E711-2F1C-E2C7CE2C087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491242" y="1129992"/>
            <a:ext cx="247650" cy="247650"/>
          </a:xfrm>
          <a:prstGeom prst="rect">
            <a:avLst/>
          </a:prstGeom>
        </p:spPr>
      </p:pic>
      <p:grpSp>
        <p:nvGrpSpPr>
          <p:cNvPr id="28" name="그룹 27">
            <a:extLst>
              <a:ext uri="{FF2B5EF4-FFF2-40B4-BE49-F238E27FC236}">
                <a16:creationId xmlns:a16="http://schemas.microsoft.com/office/drawing/2014/main" id="{AC6CFA96-A725-45D2-BF68-ED68744F4915}"/>
              </a:ext>
            </a:extLst>
          </p:cNvPr>
          <p:cNvGrpSpPr/>
          <p:nvPr/>
        </p:nvGrpSpPr>
        <p:grpSpPr>
          <a:xfrm>
            <a:off x="1193335" y="5044485"/>
            <a:ext cx="2243887" cy="247348"/>
            <a:chOff x="1193334" y="4859476"/>
            <a:chExt cx="3150690" cy="347306"/>
          </a:xfrm>
        </p:grpSpPr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B3CBE0EE-0CF7-8C10-3A31-CD6140CE97EB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87F5EE1-179F-145C-BA78-43385BB4C83E}"/>
                </a:ext>
              </a:extLst>
            </p:cNvPr>
            <p:cNvSpPr txBox="1"/>
            <p:nvPr/>
          </p:nvSpPr>
          <p:spPr>
            <a:xfrm>
              <a:off x="2174309" y="4895932"/>
              <a:ext cx="1188736" cy="302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/>
                <a:t>운동하기</a:t>
              </a:r>
            </a:p>
          </p:txBody>
        </p:sp>
      </p:grp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90AD2189-C562-21D7-B76B-A3C504C67057}"/>
              </a:ext>
            </a:extLst>
          </p:cNvPr>
          <p:cNvCxnSpPr/>
          <p:nvPr/>
        </p:nvCxnSpPr>
        <p:spPr>
          <a:xfrm>
            <a:off x="639583" y="5914497"/>
            <a:ext cx="335139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3541A168-48BB-8EBB-69B5-C3D114C91A30}"/>
              </a:ext>
            </a:extLst>
          </p:cNvPr>
          <p:cNvSpPr txBox="1"/>
          <p:nvPr/>
        </p:nvSpPr>
        <p:spPr>
          <a:xfrm>
            <a:off x="1022058" y="1576463"/>
            <a:ext cx="171652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dirty="0"/>
              <a:t>2020/11/28 </a:t>
            </a:r>
            <a:r>
              <a:rPr lang="ko-KR" altLang="en-US" sz="700" b="1" dirty="0" err="1"/>
              <a:t>스쿼트</a:t>
            </a:r>
            <a:r>
              <a:rPr lang="ko-KR" altLang="en-US" sz="700" b="1" dirty="0"/>
              <a:t> </a:t>
            </a:r>
            <a:r>
              <a:rPr lang="en-US" altLang="ko-KR" sz="700" b="1" dirty="0"/>
              <a:t>72</a:t>
            </a:r>
            <a:r>
              <a:rPr lang="ko-KR" altLang="en-US" sz="700" b="1" dirty="0"/>
              <a:t>점 달성    </a:t>
            </a:r>
            <a:r>
              <a:rPr lang="en-US" altLang="ko-KR" sz="700" b="1" dirty="0"/>
              <a:t>&gt;</a:t>
            </a:r>
            <a:endParaRPr lang="ko-KR" altLang="en-US" sz="700" b="1" dirty="0"/>
          </a:p>
        </p:txBody>
      </p:sp>
      <p:pic>
        <p:nvPicPr>
          <p:cNvPr id="14" name="그래픽 13" descr="정보 단색으로 채워진">
            <a:extLst>
              <a:ext uri="{FF2B5EF4-FFF2-40B4-BE49-F238E27FC236}">
                <a16:creationId xmlns:a16="http://schemas.microsoft.com/office/drawing/2014/main" id="{B49E67B8-E47B-42C2-7122-2E1DBDAB40A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729828" y="2113696"/>
            <a:ext cx="191845" cy="19184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F883DA3-E4E0-0FAD-17EA-DB048CF4DCF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12077" y="5990483"/>
            <a:ext cx="406400" cy="40640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EB2A081D-AC4A-1FDE-9261-4692718DA88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319792" y="6011121"/>
            <a:ext cx="342900" cy="342900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55879D47-9C87-7C36-72F0-FB8FFAD7E15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07531" y="6036318"/>
            <a:ext cx="368300" cy="36830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9A060546-3F28-BBB6-24C3-42E513E33050}"/>
              </a:ext>
            </a:extLst>
          </p:cNvPr>
          <p:cNvSpPr txBox="1"/>
          <p:nvPr/>
        </p:nvSpPr>
        <p:spPr>
          <a:xfrm>
            <a:off x="1099335" y="4185056"/>
            <a:ext cx="7809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/>
              <a:t>목표 점수</a:t>
            </a: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B880CE61-4E89-2171-E545-572D641BCC8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005748" y="4698697"/>
            <a:ext cx="165100" cy="165100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D6E3960E-B04C-654D-8652-38381B4041D5}"/>
              </a:ext>
            </a:extLst>
          </p:cNvPr>
          <p:cNvSpPr txBox="1"/>
          <p:nvPr/>
        </p:nvSpPr>
        <p:spPr>
          <a:xfrm>
            <a:off x="3154847" y="4660751"/>
            <a:ext cx="35779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/>
              <a:t>X 2</a:t>
            </a:r>
            <a:endParaRPr lang="ko-KR" altLang="en-US" sz="1050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B414A27-6652-858F-8D05-1562633EC4F4}"/>
              </a:ext>
            </a:extLst>
          </p:cNvPr>
          <p:cNvSpPr txBox="1"/>
          <p:nvPr/>
        </p:nvSpPr>
        <p:spPr>
          <a:xfrm>
            <a:off x="3160133" y="4452257"/>
            <a:ext cx="31931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 dirty="0"/>
              <a:t>120</a:t>
            </a:r>
            <a:endParaRPr lang="ko-KR" altLang="en-US" sz="700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B6A7DC1-1D42-E43F-3CEB-E8A2893499C7}"/>
              </a:ext>
            </a:extLst>
          </p:cNvPr>
          <p:cNvSpPr txBox="1"/>
          <p:nvPr/>
        </p:nvSpPr>
        <p:spPr>
          <a:xfrm>
            <a:off x="2486803" y="4452257"/>
            <a:ext cx="27443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 dirty="0">
                <a:solidFill>
                  <a:schemeClr val="bg1"/>
                </a:solidFill>
              </a:rPr>
              <a:t>72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81ECA0FB-78BC-DCC7-11E0-00CD4D66647A}"/>
              </a:ext>
            </a:extLst>
          </p:cNvPr>
          <p:cNvGrpSpPr/>
          <p:nvPr/>
        </p:nvGrpSpPr>
        <p:grpSpPr>
          <a:xfrm>
            <a:off x="1193335" y="5349285"/>
            <a:ext cx="2243887" cy="247348"/>
            <a:chOff x="1193334" y="4859476"/>
            <a:chExt cx="3150690" cy="347306"/>
          </a:xfrm>
        </p:grpSpPr>
        <p:sp>
          <p:nvSpPr>
            <p:cNvPr id="65" name="사각형: 둥근 모서리 25">
              <a:extLst>
                <a:ext uri="{FF2B5EF4-FFF2-40B4-BE49-F238E27FC236}">
                  <a16:creationId xmlns:a16="http://schemas.microsoft.com/office/drawing/2014/main" id="{02B56CF3-6B36-7A52-7188-08625099FA40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6C90F401-CF47-3481-2594-3C12ADCEC184}"/>
                </a:ext>
              </a:extLst>
            </p:cNvPr>
            <p:cNvSpPr txBox="1"/>
            <p:nvPr/>
          </p:nvSpPr>
          <p:spPr>
            <a:xfrm>
              <a:off x="1989653" y="4895933"/>
              <a:ext cx="1558047" cy="3025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/>
                <a:t>성장하기</a:t>
              </a:r>
            </a:p>
          </p:txBody>
        </p: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E2DBC7C7-C5C0-9BAA-83F7-0FFF52AADE81}"/>
              </a:ext>
            </a:extLst>
          </p:cNvPr>
          <p:cNvGrpSpPr/>
          <p:nvPr/>
        </p:nvGrpSpPr>
        <p:grpSpPr>
          <a:xfrm>
            <a:off x="785127" y="1590906"/>
            <a:ext cx="242374" cy="230832"/>
            <a:chOff x="3428187" y="2856232"/>
            <a:chExt cx="242374" cy="230832"/>
          </a:xfrm>
        </p:grpSpPr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08753890-2DC8-F8D0-9A47-3BC35CBE4727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FA1EF52E-0AFB-83E7-9573-075762DD574B}"/>
                </a:ext>
              </a:extLst>
            </p:cNvPr>
            <p:cNvSpPr txBox="1"/>
            <p:nvPr/>
          </p:nvSpPr>
          <p:spPr>
            <a:xfrm>
              <a:off x="3428187" y="2856232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2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2B61C092-1A98-331A-EABD-490E743DBAE0}"/>
              </a:ext>
            </a:extLst>
          </p:cNvPr>
          <p:cNvGrpSpPr/>
          <p:nvPr/>
        </p:nvGrpSpPr>
        <p:grpSpPr>
          <a:xfrm>
            <a:off x="796782" y="1118504"/>
            <a:ext cx="242374" cy="230832"/>
            <a:chOff x="3428187" y="2856232"/>
            <a:chExt cx="242374" cy="230832"/>
          </a:xfrm>
        </p:grpSpPr>
        <p:sp>
          <p:nvSpPr>
            <p:cNvPr id="71" name="타원 70">
              <a:extLst>
                <a:ext uri="{FF2B5EF4-FFF2-40B4-BE49-F238E27FC236}">
                  <a16:creationId xmlns:a16="http://schemas.microsoft.com/office/drawing/2014/main" id="{4E7CFD44-F1BC-72C4-E8F4-367EEAAD1E00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2B823920-C5E9-AEC4-901A-2FDA3E230D65}"/>
                </a:ext>
              </a:extLst>
            </p:cNvPr>
            <p:cNvSpPr txBox="1"/>
            <p:nvPr/>
          </p:nvSpPr>
          <p:spPr>
            <a:xfrm>
              <a:off x="3428187" y="2856232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1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456E7144-8E8C-E305-971C-A1EC327E7CE3}"/>
              </a:ext>
            </a:extLst>
          </p:cNvPr>
          <p:cNvGrpSpPr/>
          <p:nvPr/>
        </p:nvGrpSpPr>
        <p:grpSpPr>
          <a:xfrm>
            <a:off x="1649601" y="2309769"/>
            <a:ext cx="242374" cy="230832"/>
            <a:chOff x="3428187" y="2856232"/>
            <a:chExt cx="242374" cy="230832"/>
          </a:xfrm>
        </p:grpSpPr>
        <p:sp>
          <p:nvSpPr>
            <p:cNvPr id="74" name="타원 73">
              <a:extLst>
                <a:ext uri="{FF2B5EF4-FFF2-40B4-BE49-F238E27FC236}">
                  <a16:creationId xmlns:a16="http://schemas.microsoft.com/office/drawing/2014/main" id="{38F96A9E-4BD1-C74A-782F-86FDE80322FA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D329C94F-ECFA-5C30-5AFC-C4DAC4F41F9A}"/>
                </a:ext>
              </a:extLst>
            </p:cNvPr>
            <p:cNvSpPr txBox="1"/>
            <p:nvPr/>
          </p:nvSpPr>
          <p:spPr>
            <a:xfrm>
              <a:off x="3428187" y="2856232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3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D34E174E-8DD1-0F6A-02ED-4E8F4E44B68F}"/>
              </a:ext>
            </a:extLst>
          </p:cNvPr>
          <p:cNvGrpSpPr/>
          <p:nvPr/>
        </p:nvGrpSpPr>
        <p:grpSpPr>
          <a:xfrm>
            <a:off x="3334813" y="980585"/>
            <a:ext cx="242374" cy="230832"/>
            <a:chOff x="3428187" y="2856232"/>
            <a:chExt cx="242374" cy="230832"/>
          </a:xfrm>
        </p:grpSpPr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FC36FBC2-DC4F-024E-939E-8AF18EA1DF4F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58ED7CA2-9BD0-9CF6-3A4B-DE2087FEC4D8}"/>
                </a:ext>
              </a:extLst>
            </p:cNvPr>
            <p:cNvSpPr txBox="1"/>
            <p:nvPr/>
          </p:nvSpPr>
          <p:spPr>
            <a:xfrm>
              <a:off x="3428187" y="2856232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8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F14FF3B3-1A22-E365-1E32-5BD599B6B6E9}"/>
              </a:ext>
            </a:extLst>
          </p:cNvPr>
          <p:cNvGrpSpPr/>
          <p:nvPr/>
        </p:nvGrpSpPr>
        <p:grpSpPr>
          <a:xfrm>
            <a:off x="882413" y="4313391"/>
            <a:ext cx="242374" cy="230832"/>
            <a:chOff x="3428187" y="2856232"/>
            <a:chExt cx="242374" cy="230832"/>
          </a:xfrm>
        </p:grpSpPr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5743D827-458F-4691-ABB6-040EA951F11A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F25AD2C2-56F2-3D7E-D42F-ABAFF7D989EA}"/>
                </a:ext>
              </a:extLst>
            </p:cNvPr>
            <p:cNvSpPr txBox="1"/>
            <p:nvPr/>
          </p:nvSpPr>
          <p:spPr>
            <a:xfrm>
              <a:off x="3428187" y="2856232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4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801FCF95-6EA3-B60B-CB8A-AF86C043F461}"/>
              </a:ext>
            </a:extLst>
          </p:cNvPr>
          <p:cNvGrpSpPr/>
          <p:nvPr/>
        </p:nvGrpSpPr>
        <p:grpSpPr>
          <a:xfrm>
            <a:off x="3512637" y="4761256"/>
            <a:ext cx="242374" cy="230832"/>
            <a:chOff x="3428187" y="2856232"/>
            <a:chExt cx="242374" cy="230832"/>
          </a:xfrm>
        </p:grpSpPr>
        <p:sp>
          <p:nvSpPr>
            <p:cNvPr id="89" name="타원 88">
              <a:extLst>
                <a:ext uri="{FF2B5EF4-FFF2-40B4-BE49-F238E27FC236}">
                  <a16:creationId xmlns:a16="http://schemas.microsoft.com/office/drawing/2014/main" id="{69F11CEB-4FCA-14FA-2949-B16D8FA111EE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8A74B769-4560-8901-5964-35682601CE3A}"/>
                </a:ext>
              </a:extLst>
            </p:cNvPr>
            <p:cNvSpPr txBox="1"/>
            <p:nvPr/>
          </p:nvSpPr>
          <p:spPr>
            <a:xfrm>
              <a:off x="3428187" y="2856232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5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3CC547E8-EFC5-8F3D-88D2-ADA2E2A9DBA1}"/>
              </a:ext>
            </a:extLst>
          </p:cNvPr>
          <p:cNvGrpSpPr/>
          <p:nvPr/>
        </p:nvGrpSpPr>
        <p:grpSpPr>
          <a:xfrm>
            <a:off x="1076426" y="5035808"/>
            <a:ext cx="242374" cy="230832"/>
            <a:chOff x="3428187" y="2856232"/>
            <a:chExt cx="242374" cy="230832"/>
          </a:xfrm>
        </p:grpSpPr>
        <p:sp>
          <p:nvSpPr>
            <p:cNvPr id="92" name="타원 91">
              <a:extLst>
                <a:ext uri="{FF2B5EF4-FFF2-40B4-BE49-F238E27FC236}">
                  <a16:creationId xmlns:a16="http://schemas.microsoft.com/office/drawing/2014/main" id="{266D4ECB-A0BF-D00B-3B69-9A5FCE87C2FD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DCC79D37-467B-1F6A-C2AE-EEB97AB8BC07}"/>
                </a:ext>
              </a:extLst>
            </p:cNvPr>
            <p:cNvSpPr txBox="1"/>
            <p:nvPr/>
          </p:nvSpPr>
          <p:spPr>
            <a:xfrm>
              <a:off x="3428187" y="2856232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6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69790C27-52FF-EF8A-C402-33C859A892C0}"/>
              </a:ext>
            </a:extLst>
          </p:cNvPr>
          <p:cNvGrpSpPr/>
          <p:nvPr/>
        </p:nvGrpSpPr>
        <p:grpSpPr>
          <a:xfrm>
            <a:off x="1076426" y="5409317"/>
            <a:ext cx="242374" cy="230832"/>
            <a:chOff x="3428187" y="2856232"/>
            <a:chExt cx="242374" cy="230832"/>
          </a:xfrm>
        </p:grpSpPr>
        <p:sp>
          <p:nvSpPr>
            <p:cNvPr id="95" name="타원 94">
              <a:extLst>
                <a:ext uri="{FF2B5EF4-FFF2-40B4-BE49-F238E27FC236}">
                  <a16:creationId xmlns:a16="http://schemas.microsoft.com/office/drawing/2014/main" id="{836A0968-AAED-A964-4FF1-035CD1D33978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2AE7B907-8467-3046-9162-42DAC50F7C1F}"/>
                </a:ext>
              </a:extLst>
            </p:cNvPr>
            <p:cNvSpPr txBox="1"/>
            <p:nvPr/>
          </p:nvSpPr>
          <p:spPr>
            <a:xfrm>
              <a:off x="3428187" y="2856232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7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F473D245-1252-09F4-8620-8FC9635CFED4}"/>
              </a:ext>
            </a:extLst>
          </p:cNvPr>
          <p:cNvSpPr/>
          <p:nvPr/>
        </p:nvSpPr>
        <p:spPr>
          <a:xfrm>
            <a:off x="4318699" y="641764"/>
            <a:ext cx="3351392" cy="5805376"/>
          </a:xfrm>
          <a:prstGeom prst="rect">
            <a:avLst/>
          </a:prstGeom>
          <a:solidFill>
            <a:schemeClr val="tx1">
              <a:alpha val="60000"/>
            </a:schemeClr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321EDFF0-545C-8B5B-078A-B05AE6D6C650}"/>
              </a:ext>
            </a:extLst>
          </p:cNvPr>
          <p:cNvSpPr/>
          <p:nvPr/>
        </p:nvSpPr>
        <p:spPr>
          <a:xfrm>
            <a:off x="4318699" y="641764"/>
            <a:ext cx="3351392" cy="58053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13223500-4FB7-679D-2908-65EE5AD7EAC0}"/>
              </a:ext>
            </a:extLst>
          </p:cNvPr>
          <p:cNvSpPr/>
          <p:nvPr/>
        </p:nvSpPr>
        <p:spPr>
          <a:xfrm flipV="1">
            <a:off x="4872449" y="4460570"/>
            <a:ext cx="2243889" cy="1673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155" name="그림 154">
            <a:extLst>
              <a:ext uri="{FF2B5EF4-FFF2-40B4-BE49-F238E27FC236}">
                <a16:creationId xmlns:a16="http://schemas.microsoft.com/office/drawing/2014/main" id="{E1EFBFF6-46BF-10B9-BA0F-21BD363985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9702" y="2082403"/>
            <a:ext cx="1247502" cy="1608349"/>
          </a:xfrm>
          <a:prstGeom prst="rect">
            <a:avLst/>
          </a:prstGeom>
        </p:spPr>
      </p:pic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52C52AE0-0AF9-1302-832B-82D5310AB888}"/>
              </a:ext>
            </a:extLst>
          </p:cNvPr>
          <p:cNvSpPr/>
          <p:nvPr/>
        </p:nvSpPr>
        <p:spPr>
          <a:xfrm flipV="1">
            <a:off x="4872450" y="4460570"/>
            <a:ext cx="1632416" cy="16730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1F684956-946A-E2B4-63D3-0DCD1224FCA9}"/>
              </a:ext>
            </a:extLst>
          </p:cNvPr>
          <p:cNvSpPr txBox="1"/>
          <p:nvPr/>
        </p:nvSpPr>
        <p:spPr>
          <a:xfrm>
            <a:off x="4709299" y="1030160"/>
            <a:ext cx="22089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닉네임 님은</a:t>
            </a:r>
            <a:endParaRPr lang="en-US" altLang="ko-KR" sz="1400" b="1" dirty="0"/>
          </a:p>
          <a:p>
            <a:r>
              <a:rPr lang="en-US" altLang="ko-KR" sz="1400" b="1" dirty="0"/>
              <a:t>2</a:t>
            </a:r>
            <a:r>
              <a:rPr lang="ko-KR" altLang="en-US" sz="1400" b="1" dirty="0" err="1"/>
              <a:t>프로틴으로</a:t>
            </a:r>
            <a:r>
              <a:rPr lang="ko-KR" altLang="en-US" sz="1400" b="1" dirty="0"/>
              <a:t> 멸치입니다</a:t>
            </a:r>
            <a:r>
              <a:rPr lang="en-US" altLang="ko-KR" sz="1400" b="1" dirty="0"/>
              <a:t>.</a:t>
            </a:r>
          </a:p>
        </p:txBody>
      </p:sp>
      <p:pic>
        <p:nvPicPr>
          <p:cNvPr id="158" name="그래픽 157" descr="단일 톱니바퀴 윤곽선">
            <a:extLst>
              <a:ext uri="{FF2B5EF4-FFF2-40B4-BE49-F238E27FC236}">
                <a16:creationId xmlns:a16="http://schemas.microsoft.com/office/drawing/2014/main" id="{8D2A53B5-B82D-1D83-D18E-4B73A871F7C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170357" y="1129992"/>
            <a:ext cx="247650" cy="247650"/>
          </a:xfrm>
          <a:prstGeom prst="rect">
            <a:avLst/>
          </a:prstGeom>
        </p:spPr>
      </p:pic>
      <p:grpSp>
        <p:nvGrpSpPr>
          <p:cNvPr id="159" name="그룹 158">
            <a:extLst>
              <a:ext uri="{FF2B5EF4-FFF2-40B4-BE49-F238E27FC236}">
                <a16:creationId xmlns:a16="http://schemas.microsoft.com/office/drawing/2014/main" id="{A7625C1E-CE63-D2CF-E857-3FA9BC46A3C6}"/>
              </a:ext>
            </a:extLst>
          </p:cNvPr>
          <p:cNvGrpSpPr/>
          <p:nvPr/>
        </p:nvGrpSpPr>
        <p:grpSpPr>
          <a:xfrm>
            <a:off x="4872450" y="5044485"/>
            <a:ext cx="2243887" cy="247348"/>
            <a:chOff x="1193334" y="4859476"/>
            <a:chExt cx="3150690" cy="347306"/>
          </a:xfrm>
        </p:grpSpPr>
        <p:sp>
          <p:nvSpPr>
            <p:cNvPr id="160" name="사각형: 둥근 모서리 25">
              <a:extLst>
                <a:ext uri="{FF2B5EF4-FFF2-40B4-BE49-F238E27FC236}">
                  <a16:creationId xmlns:a16="http://schemas.microsoft.com/office/drawing/2014/main" id="{C39A320B-79D9-EC2C-1BD9-C1EB1B40A0F9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FC8A4AA3-5D8E-BDAC-9759-123DB79B10D6}"/>
                </a:ext>
              </a:extLst>
            </p:cNvPr>
            <p:cNvSpPr txBox="1"/>
            <p:nvPr/>
          </p:nvSpPr>
          <p:spPr>
            <a:xfrm>
              <a:off x="2174309" y="4895932"/>
              <a:ext cx="1188736" cy="302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/>
                <a:t>운동하기</a:t>
              </a:r>
            </a:p>
          </p:txBody>
        </p:sp>
      </p:grpSp>
      <p:cxnSp>
        <p:nvCxnSpPr>
          <p:cNvPr id="162" name="직선 연결선 42">
            <a:extLst>
              <a:ext uri="{FF2B5EF4-FFF2-40B4-BE49-F238E27FC236}">
                <a16:creationId xmlns:a16="http://schemas.microsoft.com/office/drawing/2014/main" id="{80CDE468-C1DA-93DF-B42D-1152EE23CAD8}"/>
              </a:ext>
            </a:extLst>
          </p:cNvPr>
          <p:cNvCxnSpPr/>
          <p:nvPr/>
        </p:nvCxnSpPr>
        <p:spPr>
          <a:xfrm>
            <a:off x="4318698" y="5914497"/>
            <a:ext cx="335139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58190C54-C1E9-7240-2BC4-ED5D2364A5ED}"/>
              </a:ext>
            </a:extLst>
          </p:cNvPr>
          <p:cNvSpPr txBox="1"/>
          <p:nvPr/>
        </p:nvSpPr>
        <p:spPr>
          <a:xfrm>
            <a:off x="4701173" y="1576463"/>
            <a:ext cx="171652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dirty="0"/>
              <a:t>2020/11/28 </a:t>
            </a:r>
            <a:r>
              <a:rPr lang="ko-KR" altLang="en-US" sz="700" b="1" dirty="0" err="1"/>
              <a:t>스쿼트</a:t>
            </a:r>
            <a:r>
              <a:rPr lang="ko-KR" altLang="en-US" sz="700" b="1" dirty="0"/>
              <a:t> </a:t>
            </a:r>
            <a:r>
              <a:rPr lang="en-US" altLang="ko-KR" sz="700" b="1" dirty="0"/>
              <a:t>72</a:t>
            </a:r>
            <a:r>
              <a:rPr lang="ko-KR" altLang="en-US" sz="700" b="1" dirty="0"/>
              <a:t>점 달성     </a:t>
            </a:r>
            <a:r>
              <a:rPr lang="en-US" altLang="ko-KR" sz="700" b="1" dirty="0"/>
              <a:t>&gt;</a:t>
            </a:r>
            <a:endParaRPr lang="ko-KR" altLang="en-US" sz="700" b="1" dirty="0"/>
          </a:p>
        </p:txBody>
      </p:sp>
      <p:pic>
        <p:nvPicPr>
          <p:cNvPr id="164" name="그래픽 163" descr="정보 단색으로 채워진">
            <a:extLst>
              <a:ext uri="{FF2B5EF4-FFF2-40B4-BE49-F238E27FC236}">
                <a16:creationId xmlns:a16="http://schemas.microsoft.com/office/drawing/2014/main" id="{89395F2C-0D6D-10DB-6303-1EC2BECBE10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408943" y="2113696"/>
            <a:ext cx="191845" cy="191845"/>
          </a:xfrm>
          <a:prstGeom prst="rect">
            <a:avLst/>
          </a:prstGeom>
        </p:spPr>
      </p:pic>
      <p:pic>
        <p:nvPicPr>
          <p:cNvPr id="165" name="그림 164">
            <a:extLst>
              <a:ext uri="{FF2B5EF4-FFF2-40B4-BE49-F238E27FC236}">
                <a16:creationId xmlns:a16="http://schemas.microsoft.com/office/drawing/2014/main" id="{B3DA312E-88D0-781D-2492-6AD8FD5EBE9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91192" y="5990483"/>
            <a:ext cx="406400" cy="406400"/>
          </a:xfrm>
          <a:prstGeom prst="rect">
            <a:avLst/>
          </a:prstGeom>
        </p:spPr>
      </p:pic>
      <p:pic>
        <p:nvPicPr>
          <p:cNvPr id="166" name="그림 165">
            <a:extLst>
              <a:ext uri="{FF2B5EF4-FFF2-40B4-BE49-F238E27FC236}">
                <a16:creationId xmlns:a16="http://schemas.microsoft.com/office/drawing/2014/main" id="{A0C07B09-D967-0AC0-BFFA-CFA89107BC6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998907" y="6011121"/>
            <a:ext cx="342900" cy="342900"/>
          </a:xfrm>
          <a:prstGeom prst="rect">
            <a:avLst/>
          </a:prstGeom>
        </p:spPr>
      </p:pic>
      <p:pic>
        <p:nvPicPr>
          <p:cNvPr id="167" name="그림 166">
            <a:extLst>
              <a:ext uri="{FF2B5EF4-FFF2-40B4-BE49-F238E27FC236}">
                <a16:creationId xmlns:a16="http://schemas.microsoft.com/office/drawing/2014/main" id="{D42E97CB-AE5F-BD3A-5263-E199D3304A1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686646" y="6036318"/>
            <a:ext cx="368300" cy="368300"/>
          </a:xfrm>
          <a:prstGeom prst="rect">
            <a:avLst/>
          </a:prstGeom>
        </p:spPr>
      </p:pic>
      <p:sp>
        <p:nvSpPr>
          <p:cNvPr id="168" name="TextBox 167">
            <a:extLst>
              <a:ext uri="{FF2B5EF4-FFF2-40B4-BE49-F238E27FC236}">
                <a16:creationId xmlns:a16="http://schemas.microsoft.com/office/drawing/2014/main" id="{95383E6E-51F5-ED2B-C7A0-EE773559BC61}"/>
              </a:ext>
            </a:extLst>
          </p:cNvPr>
          <p:cNvSpPr txBox="1"/>
          <p:nvPr/>
        </p:nvSpPr>
        <p:spPr>
          <a:xfrm>
            <a:off x="4778450" y="4185056"/>
            <a:ext cx="7809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/>
              <a:t>목표 점수</a:t>
            </a:r>
          </a:p>
        </p:txBody>
      </p:sp>
      <p:pic>
        <p:nvPicPr>
          <p:cNvPr id="169" name="그림 168">
            <a:extLst>
              <a:ext uri="{FF2B5EF4-FFF2-40B4-BE49-F238E27FC236}">
                <a16:creationId xmlns:a16="http://schemas.microsoft.com/office/drawing/2014/main" id="{F08EA4D6-AD0F-A59F-D99A-D478B6544F8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684863" y="4698697"/>
            <a:ext cx="165100" cy="165100"/>
          </a:xfrm>
          <a:prstGeom prst="rect">
            <a:avLst/>
          </a:prstGeom>
        </p:spPr>
      </p:pic>
      <p:sp>
        <p:nvSpPr>
          <p:cNvPr id="170" name="TextBox 169">
            <a:extLst>
              <a:ext uri="{FF2B5EF4-FFF2-40B4-BE49-F238E27FC236}">
                <a16:creationId xmlns:a16="http://schemas.microsoft.com/office/drawing/2014/main" id="{5420EE63-DAD7-3DD7-8C5C-B25741017B2A}"/>
              </a:ext>
            </a:extLst>
          </p:cNvPr>
          <p:cNvSpPr txBox="1"/>
          <p:nvPr/>
        </p:nvSpPr>
        <p:spPr>
          <a:xfrm>
            <a:off x="6833962" y="4660751"/>
            <a:ext cx="35779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/>
              <a:t>X 2</a:t>
            </a:r>
            <a:endParaRPr lang="ko-KR" altLang="en-US" sz="1050" b="1" dirty="0"/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59403556-1292-8E64-DD0C-6EF344E104E8}"/>
              </a:ext>
            </a:extLst>
          </p:cNvPr>
          <p:cNvSpPr txBox="1"/>
          <p:nvPr/>
        </p:nvSpPr>
        <p:spPr>
          <a:xfrm>
            <a:off x="6839248" y="4452257"/>
            <a:ext cx="31931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 dirty="0"/>
              <a:t>120</a:t>
            </a:r>
            <a:endParaRPr lang="ko-KR" altLang="en-US" sz="700" b="1" dirty="0"/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4CCCDC10-48A0-2C45-C6F3-0BF8DFED855C}"/>
              </a:ext>
            </a:extLst>
          </p:cNvPr>
          <p:cNvSpPr txBox="1"/>
          <p:nvPr/>
        </p:nvSpPr>
        <p:spPr>
          <a:xfrm>
            <a:off x="6165918" y="4452257"/>
            <a:ext cx="27443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 dirty="0">
                <a:solidFill>
                  <a:schemeClr val="bg1"/>
                </a:solidFill>
              </a:rPr>
              <a:t>72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173" name="직사각형 172">
            <a:extLst>
              <a:ext uri="{FF2B5EF4-FFF2-40B4-BE49-F238E27FC236}">
                <a16:creationId xmlns:a16="http://schemas.microsoft.com/office/drawing/2014/main" id="{75B57F40-B8BE-324E-02D1-A95362FD4000}"/>
              </a:ext>
            </a:extLst>
          </p:cNvPr>
          <p:cNvSpPr/>
          <p:nvPr/>
        </p:nvSpPr>
        <p:spPr>
          <a:xfrm flipV="1">
            <a:off x="4340435" y="640307"/>
            <a:ext cx="3329656" cy="17212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E13D247F-484C-45CE-64C8-580E4AB7B6D9}"/>
              </a:ext>
            </a:extLst>
          </p:cNvPr>
          <p:cNvSpPr txBox="1"/>
          <p:nvPr/>
        </p:nvSpPr>
        <p:spPr>
          <a:xfrm>
            <a:off x="4701173" y="633985"/>
            <a:ext cx="98937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b="1" dirty="0" err="1">
                <a:solidFill>
                  <a:schemeClr val="bg1"/>
                </a:solidFill>
              </a:rPr>
              <a:t>프로틴에</a:t>
            </a:r>
            <a:r>
              <a:rPr lang="ko-KR" altLang="en-US" sz="600" b="1" dirty="0">
                <a:solidFill>
                  <a:schemeClr val="bg1"/>
                </a:solidFill>
              </a:rPr>
              <a:t> 변화가 있어요</a:t>
            </a:r>
          </a:p>
        </p:txBody>
      </p:sp>
      <p:grpSp>
        <p:nvGrpSpPr>
          <p:cNvPr id="175" name="그룹 174">
            <a:extLst>
              <a:ext uri="{FF2B5EF4-FFF2-40B4-BE49-F238E27FC236}">
                <a16:creationId xmlns:a16="http://schemas.microsoft.com/office/drawing/2014/main" id="{58B2923E-2340-7120-D6A8-40392D130234}"/>
              </a:ext>
            </a:extLst>
          </p:cNvPr>
          <p:cNvGrpSpPr/>
          <p:nvPr/>
        </p:nvGrpSpPr>
        <p:grpSpPr>
          <a:xfrm>
            <a:off x="4872450" y="5349285"/>
            <a:ext cx="2243887" cy="247348"/>
            <a:chOff x="1193334" y="4859476"/>
            <a:chExt cx="3150690" cy="347306"/>
          </a:xfrm>
        </p:grpSpPr>
        <p:sp>
          <p:nvSpPr>
            <p:cNvPr id="176" name="사각형: 둥근 모서리 25">
              <a:extLst>
                <a:ext uri="{FF2B5EF4-FFF2-40B4-BE49-F238E27FC236}">
                  <a16:creationId xmlns:a16="http://schemas.microsoft.com/office/drawing/2014/main" id="{58CD555E-EA25-D2FA-4EFB-9B9101B1D9DD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6153B08A-46D0-793F-5B2E-817F58D9292A}"/>
                </a:ext>
              </a:extLst>
            </p:cNvPr>
            <p:cNvSpPr txBox="1"/>
            <p:nvPr/>
          </p:nvSpPr>
          <p:spPr>
            <a:xfrm>
              <a:off x="1989653" y="4895933"/>
              <a:ext cx="1558047" cy="3025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/>
                <a:t>성장하기</a:t>
              </a:r>
            </a:p>
          </p:txBody>
        </p:sp>
      </p:grpSp>
      <p:grpSp>
        <p:nvGrpSpPr>
          <p:cNvPr id="190" name="그룹 189">
            <a:extLst>
              <a:ext uri="{FF2B5EF4-FFF2-40B4-BE49-F238E27FC236}">
                <a16:creationId xmlns:a16="http://schemas.microsoft.com/office/drawing/2014/main" id="{A829EFC8-94CD-2BAE-05C4-D680EC95CC22}"/>
              </a:ext>
            </a:extLst>
          </p:cNvPr>
          <p:cNvGrpSpPr/>
          <p:nvPr/>
        </p:nvGrpSpPr>
        <p:grpSpPr>
          <a:xfrm>
            <a:off x="4326744" y="620054"/>
            <a:ext cx="242374" cy="230832"/>
            <a:chOff x="3428187" y="2856232"/>
            <a:chExt cx="242374" cy="230832"/>
          </a:xfrm>
        </p:grpSpPr>
        <p:sp>
          <p:nvSpPr>
            <p:cNvPr id="191" name="타원 190">
              <a:extLst>
                <a:ext uri="{FF2B5EF4-FFF2-40B4-BE49-F238E27FC236}">
                  <a16:creationId xmlns:a16="http://schemas.microsoft.com/office/drawing/2014/main" id="{273FAE74-B004-C7AA-E692-A719D74F6E42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B2E67A78-29C9-5C0A-CCDD-F77CB025DDE8}"/>
                </a:ext>
              </a:extLst>
            </p:cNvPr>
            <p:cNvSpPr txBox="1"/>
            <p:nvPr/>
          </p:nvSpPr>
          <p:spPr>
            <a:xfrm>
              <a:off x="3428187" y="2856232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8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79660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639584" y="641764"/>
            <a:ext cx="3351392" cy="58053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6443EA8-5EB6-59A8-EE8E-5EC7F5E01469}"/>
              </a:ext>
            </a:extLst>
          </p:cNvPr>
          <p:cNvSpPr/>
          <p:nvPr/>
        </p:nvSpPr>
        <p:spPr>
          <a:xfrm flipV="1">
            <a:off x="1193334" y="4460570"/>
            <a:ext cx="2243889" cy="1673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39583" y="31366"/>
            <a:ext cx="9893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/>
              <a:t>메인페이지</a:t>
            </a:r>
            <a:endParaRPr lang="ko-KR" altLang="en-US" sz="1200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CD4564B6-D1DF-1673-5A1D-609D38909D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3649326"/>
              </p:ext>
            </p:extLst>
          </p:nvPr>
        </p:nvGraphicFramePr>
        <p:xfrm>
          <a:off x="8743476" y="384630"/>
          <a:ext cx="3255177" cy="253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94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No.</a:t>
                      </a:r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</a:endParaRPr>
                    </a:p>
                  </a:txBody>
                  <a:tcPr marL="54000" marR="54000" marT="36000" marB="3600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Description</a:t>
                      </a:r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</a:endParaRPr>
                    </a:p>
                  </a:txBody>
                  <a:tcPr marL="54000" marR="54000" marT="36000" marB="36000"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캐릭터 소개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latinLnBrk="1"/>
                      <a:r>
                        <a:rPr lang="en-US" altLang="ko-KR" sz="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btn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클릭 시 캐릭터 소개 </a:t>
                      </a:r>
                      <a:r>
                        <a:rPr lang="en-US" altLang="ko-Kore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(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a)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를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풀 팝업으로 노출</a:t>
                      </a:r>
                      <a:endParaRPr lang="en-US" altLang="ko-Kore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9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닫기 </a:t>
                      </a:r>
                      <a:r>
                        <a:rPr lang="en-US" altLang="ko-KR" sz="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btn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풀팝업</a:t>
                      </a: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종료</a:t>
                      </a: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캐릭터 소개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각 캐릭터를 소개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1.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이름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2.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달성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프로틴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3.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주간 목표 점수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7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캐릭터 스토리</a:t>
                      </a: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각 캐릭터의 스토리 노출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다음 페이지에서 계속</a:t>
                      </a: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409E8E3-68FC-78BE-3965-BB9C2AFA4322}"/>
              </a:ext>
            </a:extLst>
          </p:cNvPr>
          <p:cNvSpPr txBox="1"/>
          <p:nvPr/>
        </p:nvSpPr>
        <p:spPr>
          <a:xfrm>
            <a:off x="4076203" y="31366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메인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0570B0-AFA1-B015-4422-87A77F423BAC}"/>
              </a:ext>
            </a:extLst>
          </p:cNvPr>
          <p:cNvSpPr txBox="1"/>
          <p:nvPr/>
        </p:nvSpPr>
        <p:spPr>
          <a:xfrm>
            <a:off x="9798823" y="31366"/>
            <a:ext cx="8526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Index.html</a:t>
            </a:r>
            <a:endParaRPr lang="ko-KR" altLang="en-US" sz="1200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C49A4650-3472-C2EA-A899-CE8E790496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0587" y="2082403"/>
            <a:ext cx="1247502" cy="1608349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3F4B7D5A-7D81-A91C-6D4F-69356A10E8E9}"/>
              </a:ext>
            </a:extLst>
          </p:cNvPr>
          <p:cNvSpPr/>
          <p:nvPr/>
        </p:nvSpPr>
        <p:spPr>
          <a:xfrm flipV="1">
            <a:off x="1193335" y="4460570"/>
            <a:ext cx="1632416" cy="16730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3B1F1D7-3482-F4B9-90E2-088366A2173D}"/>
              </a:ext>
            </a:extLst>
          </p:cNvPr>
          <p:cNvSpPr txBox="1"/>
          <p:nvPr/>
        </p:nvSpPr>
        <p:spPr>
          <a:xfrm>
            <a:off x="1030184" y="1030160"/>
            <a:ext cx="22089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닉네임 님은</a:t>
            </a:r>
            <a:endParaRPr lang="en-US" altLang="ko-KR" sz="1400" b="1" dirty="0"/>
          </a:p>
          <a:p>
            <a:r>
              <a:rPr lang="en-US" altLang="ko-KR" sz="1400" b="1" dirty="0"/>
              <a:t>2</a:t>
            </a:r>
            <a:r>
              <a:rPr lang="ko-KR" altLang="en-US" sz="1400" b="1" dirty="0" err="1"/>
              <a:t>프로틴으로</a:t>
            </a:r>
            <a:r>
              <a:rPr lang="ko-KR" altLang="en-US" sz="1400" b="1" dirty="0"/>
              <a:t> 멸치입니다</a:t>
            </a:r>
            <a:r>
              <a:rPr lang="en-US" altLang="ko-KR" sz="1400" b="1" dirty="0"/>
              <a:t>.</a:t>
            </a:r>
          </a:p>
        </p:txBody>
      </p:sp>
      <p:pic>
        <p:nvPicPr>
          <p:cNvPr id="24" name="그래픽 23" descr="단일 톱니바퀴 윤곽선">
            <a:extLst>
              <a:ext uri="{FF2B5EF4-FFF2-40B4-BE49-F238E27FC236}">
                <a16:creationId xmlns:a16="http://schemas.microsoft.com/office/drawing/2014/main" id="{880AFEA6-C060-E711-2F1C-E2C7CE2C08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91242" y="1129992"/>
            <a:ext cx="247650" cy="247650"/>
          </a:xfrm>
          <a:prstGeom prst="rect">
            <a:avLst/>
          </a:prstGeom>
        </p:spPr>
      </p:pic>
      <p:grpSp>
        <p:nvGrpSpPr>
          <p:cNvPr id="28" name="그룹 27">
            <a:extLst>
              <a:ext uri="{FF2B5EF4-FFF2-40B4-BE49-F238E27FC236}">
                <a16:creationId xmlns:a16="http://schemas.microsoft.com/office/drawing/2014/main" id="{AC6CFA96-A725-45D2-BF68-ED68744F4915}"/>
              </a:ext>
            </a:extLst>
          </p:cNvPr>
          <p:cNvGrpSpPr/>
          <p:nvPr/>
        </p:nvGrpSpPr>
        <p:grpSpPr>
          <a:xfrm>
            <a:off x="1193335" y="5044485"/>
            <a:ext cx="2243887" cy="247348"/>
            <a:chOff x="1193334" y="4859476"/>
            <a:chExt cx="3150690" cy="347306"/>
          </a:xfrm>
        </p:grpSpPr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B3CBE0EE-0CF7-8C10-3A31-CD6140CE97EB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87F5EE1-179F-145C-BA78-43385BB4C83E}"/>
                </a:ext>
              </a:extLst>
            </p:cNvPr>
            <p:cNvSpPr txBox="1"/>
            <p:nvPr/>
          </p:nvSpPr>
          <p:spPr>
            <a:xfrm>
              <a:off x="2174309" y="4895932"/>
              <a:ext cx="1188736" cy="302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/>
                <a:t>운동하기</a:t>
              </a:r>
            </a:p>
          </p:txBody>
        </p:sp>
      </p:grp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90AD2189-C562-21D7-B76B-A3C504C67057}"/>
              </a:ext>
            </a:extLst>
          </p:cNvPr>
          <p:cNvCxnSpPr/>
          <p:nvPr/>
        </p:nvCxnSpPr>
        <p:spPr>
          <a:xfrm>
            <a:off x="639583" y="5914497"/>
            <a:ext cx="335139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3541A168-48BB-8EBB-69B5-C3D114C91A30}"/>
              </a:ext>
            </a:extLst>
          </p:cNvPr>
          <p:cNvSpPr txBox="1"/>
          <p:nvPr/>
        </p:nvSpPr>
        <p:spPr>
          <a:xfrm>
            <a:off x="1022058" y="1576463"/>
            <a:ext cx="171652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dirty="0"/>
              <a:t>2020/11/28 </a:t>
            </a:r>
            <a:r>
              <a:rPr lang="ko-KR" altLang="en-US" sz="700" b="1" dirty="0" err="1"/>
              <a:t>스쿼트</a:t>
            </a:r>
            <a:r>
              <a:rPr lang="ko-KR" altLang="en-US" sz="700" b="1" dirty="0"/>
              <a:t> </a:t>
            </a:r>
            <a:r>
              <a:rPr lang="en-US" altLang="ko-KR" sz="700" b="1" dirty="0"/>
              <a:t>5</a:t>
            </a:r>
            <a:r>
              <a:rPr lang="ko-KR" altLang="en-US" sz="700" b="1" dirty="0"/>
              <a:t>세트 </a:t>
            </a:r>
            <a:r>
              <a:rPr lang="en-US" altLang="ko-KR" sz="700" b="1" dirty="0"/>
              <a:t>13</a:t>
            </a:r>
            <a:r>
              <a:rPr lang="ko-KR" altLang="en-US" sz="700" b="1" dirty="0"/>
              <a:t>회 달성     </a:t>
            </a:r>
            <a:r>
              <a:rPr lang="en-US" altLang="ko-KR" sz="700" b="1" dirty="0"/>
              <a:t>&gt;</a:t>
            </a:r>
            <a:endParaRPr lang="ko-KR" altLang="en-US" sz="700" b="1" dirty="0"/>
          </a:p>
        </p:txBody>
      </p:sp>
      <p:pic>
        <p:nvPicPr>
          <p:cNvPr id="14" name="그래픽 13" descr="정보 단색으로 채워진">
            <a:extLst>
              <a:ext uri="{FF2B5EF4-FFF2-40B4-BE49-F238E27FC236}">
                <a16:creationId xmlns:a16="http://schemas.microsoft.com/office/drawing/2014/main" id="{B49E67B8-E47B-42C2-7122-2E1DBDAB40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729828" y="2113696"/>
            <a:ext cx="191845" cy="191845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951CDE3C-B7D0-1B15-A2EB-4382A7952D4A}"/>
              </a:ext>
            </a:extLst>
          </p:cNvPr>
          <p:cNvSpPr/>
          <p:nvPr/>
        </p:nvSpPr>
        <p:spPr>
          <a:xfrm>
            <a:off x="4318699" y="641764"/>
            <a:ext cx="3351392" cy="5805376"/>
          </a:xfrm>
          <a:prstGeom prst="rect">
            <a:avLst/>
          </a:prstGeom>
          <a:solidFill>
            <a:schemeClr val="tx1">
              <a:alpha val="60000"/>
            </a:schemeClr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AB1014D-1BB9-A6B5-6BEA-FE42FF1990A0}"/>
              </a:ext>
            </a:extLst>
          </p:cNvPr>
          <p:cNvSpPr/>
          <p:nvPr/>
        </p:nvSpPr>
        <p:spPr>
          <a:xfrm>
            <a:off x="4520019" y="903387"/>
            <a:ext cx="2971060" cy="531284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pic>
        <p:nvPicPr>
          <p:cNvPr id="19" name="그래픽 18" descr="닫기 윤곽선">
            <a:extLst>
              <a:ext uri="{FF2B5EF4-FFF2-40B4-BE49-F238E27FC236}">
                <a16:creationId xmlns:a16="http://schemas.microsoft.com/office/drawing/2014/main" id="{5A6BB44A-9C34-A191-A402-A500CF410E2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047470" y="1124071"/>
            <a:ext cx="188910" cy="18891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B1F50E6C-95DF-361E-5C39-844BA67A46E5}"/>
              </a:ext>
            </a:extLst>
          </p:cNvPr>
          <p:cNvSpPr txBox="1"/>
          <p:nvPr/>
        </p:nvSpPr>
        <p:spPr>
          <a:xfrm>
            <a:off x="4934919" y="1464893"/>
            <a:ext cx="22089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ore-KR" altLang="en-US" sz="1400" b="1" dirty="0"/>
              <a:t>캐릭터</a:t>
            </a:r>
            <a:r>
              <a:rPr lang="en-US" altLang="ko-Kore-KR" sz="1400" b="1" dirty="0"/>
              <a:t> </a:t>
            </a:r>
            <a:r>
              <a:rPr lang="ko-Kore-KR" altLang="en-US" sz="1400" b="1" dirty="0"/>
              <a:t>소개</a:t>
            </a:r>
            <a:endParaRPr lang="en-US" altLang="ko-KR" sz="1400" b="1" dirty="0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6A080B66-5B38-7DC5-F9C9-C8D62A1F690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96417" y="2000741"/>
            <a:ext cx="2574452" cy="569464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AB88C62A-7148-8807-F4FB-ECEC2B3F1263}"/>
              </a:ext>
            </a:extLst>
          </p:cNvPr>
          <p:cNvSpPr txBox="1"/>
          <p:nvPr/>
        </p:nvSpPr>
        <p:spPr>
          <a:xfrm>
            <a:off x="4796417" y="2671488"/>
            <a:ext cx="512570" cy="198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ore-KR" altLang="en-US" sz="700" dirty="0"/>
              <a:t>뼈다귀</a:t>
            </a:r>
            <a:endParaRPr lang="en-US" altLang="ko-KR" sz="7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D6B3AD6-974A-532A-A39F-74B2FDDE6DA2}"/>
              </a:ext>
            </a:extLst>
          </p:cNvPr>
          <p:cNvSpPr txBox="1"/>
          <p:nvPr/>
        </p:nvSpPr>
        <p:spPr>
          <a:xfrm>
            <a:off x="5311983" y="2671488"/>
            <a:ext cx="512570" cy="198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ore-KR" altLang="en-US" sz="700" dirty="0"/>
              <a:t>멸치</a:t>
            </a:r>
            <a:endParaRPr lang="en-US" altLang="ko-KR" sz="7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4EBF4D7-49EC-02FF-7583-53773E2990FA}"/>
              </a:ext>
            </a:extLst>
          </p:cNvPr>
          <p:cNvSpPr txBox="1"/>
          <p:nvPr/>
        </p:nvSpPr>
        <p:spPr>
          <a:xfrm>
            <a:off x="5808093" y="2671488"/>
            <a:ext cx="512570" cy="198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ore-KR" altLang="en-US" sz="700" dirty="0"/>
              <a:t>황새치</a:t>
            </a:r>
            <a:endParaRPr lang="en-US" altLang="ko-KR" sz="7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AAA2CCF-287B-324F-3FA8-A0C8B74A8B9A}"/>
              </a:ext>
            </a:extLst>
          </p:cNvPr>
          <p:cNvSpPr txBox="1"/>
          <p:nvPr/>
        </p:nvSpPr>
        <p:spPr>
          <a:xfrm>
            <a:off x="6313931" y="2671488"/>
            <a:ext cx="512570" cy="198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ore-KR" altLang="en-US" sz="700" dirty="0"/>
              <a:t>고등어</a:t>
            </a:r>
            <a:endParaRPr lang="en-US" altLang="ko-KR" sz="7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FCD7364-5472-2FC0-C278-B9DA4C5F595A}"/>
              </a:ext>
            </a:extLst>
          </p:cNvPr>
          <p:cNvSpPr txBox="1"/>
          <p:nvPr/>
        </p:nvSpPr>
        <p:spPr>
          <a:xfrm>
            <a:off x="6800314" y="2671488"/>
            <a:ext cx="512570" cy="198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ore-KR" altLang="en-US" sz="700" dirty="0"/>
              <a:t>상어</a:t>
            </a:r>
            <a:endParaRPr lang="en-US" altLang="ko-KR" sz="7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9876139-3279-F0A5-7B03-9EEF696A1631}"/>
              </a:ext>
            </a:extLst>
          </p:cNvPr>
          <p:cNvSpPr txBox="1"/>
          <p:nvPr/>
        </p:nvSpPr>
        <p:spPr>
          <a:xfrm>
            <a:off x="4983451" y="4886814"/>
            <a:ext cx="651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ore-KR" altLang="en-US" sz="1000" b="1" dirty="0"/>
              <a:t>황새치</a:t>
            </a:r>
            <a:endParaRPr lang="en-US" altLang="ko-Kore-KR" sz="1000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5EF4566-6D55-CE29-0708-5E018B75BBFD}"/>
              </a:ext>
            </a:extLst>
          </p:cNvPr>
          <p:cNvSpPr txBox="1"/>
          <p:nvPr/>
        </p:nvSpPr>
        <p:spPr>
          <a:xfrm>
            <a:off x="4676207" y="5228401"/>
            <a:ext cx="25601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반갑네 황새치라고 하네</a:t>
            </a:r>
            <a:r>
              <a:rPr lang="en-US" altLang="ko-KR" sz="800" dirty="0"/>
              <a:t>.. </a:t>
            </a:r>
            <a:r>
              <a:rPr lang="ko-KR" altLang="en-US" sz="800" dirty="0"/>
              <a:t>나로 말을 할 것 같으면 영국에서도 가장 </a:t>
            </a:r>
            <a:r>
              <a:rPr lang="ko-KR" altLang="en-US" sz="800" dirty="0" err="1"/>
              <a:t>엘레강스한</a:t>
            </a:r>
            <a:r>
              <a:rPr lang="ko-KR" altLang="en-US" sz="800" dirty="0"/>
              <a:t> </a:t>
            </a:r>
            <a:r>
              <a:rPr lang="ko-KR" altLang="en-US" sz="800" dirty="0" err="1"/>
              <a:t>황새치</a:t>
            </a:r>
            <a:r>
              <a:rPr lang="ko-KR" altLang="en-US" sz="800" dirty="0"/>
              <a:t> 중 </a:t>
            </a:r>
            <a:r>
              <a:rPr lang="ko-KR" altLang="en-US" sz="800" dirty="0" err="1"/>
              <a:t>황새치이지</a:t>
            </a:r>
            <a:r>
              <a:rPr lang="ko-KR" altLang="en-US" sz="800" dirty="0"/>
              <a:t> 그렇게 보이지 않는다고</a:t>
            </a:r>
            <a:r>
              <a:rPr lang="en-US" altLang="ko-KR" sz="800" dirty="0"/>
              <a:t>? </a:t>
            </a:r>
          </a:p>
          <a:p>
            <a:r>
              <a:rPr lang="ko-KR" altLang="en-US" sz="800" dirty="0"/>
              <a:t>그건 자네가 아직까지 부족하다는 증거이지</a:t>
            </a:r>
            <a:r>
              <a:rPr lang="en-US" altLang="ko-KR" sz="800" dirty="0"/>
              <a:t>.. </a:t>
            </a:r>
            <a:r>
              <a:rPr lang="ko-KR" altLang="en-US" sz="800" dirty="0"/>
              <a:t>자네가 </a:t>
            </a:r>
            <a:r>
              <a:rPr lang="ko-KR" altLang="en-US" sz="800" dirty="0" err="1"/>
              <a:t>엘레강스</a:t>
            </a:r>
            <a:r>
              <a:rPr lang="ko-KR" altLang="en-US" sz="800" dirty="0"/>
              <a:t> 해지게 된다면 나의 </a:t>
            </a:r>
            <a:r>
              <a:rPr lang="ko-KR" altLang="en-US" sz="800" dirty="0" err="1"/>
              <a:t>엘레강스를</a:t>
            </a:r>
            <a:r>
              <a:rPr lang="ko-KR" altLang="en-US" sz="800" dirty="0"/>
              <a:t> 이해할 수 있겠지</a:t>
            </a:r>
            <a:endParaRPr lang="en-US" altLang="ko-Kore-KR" sz="800" dirty="0"/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B3F74282-134A-F425-013E-1B82213F15E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653118" y="4724174"/>
            <a:ext cx="408861" cy="408861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71A49986-5F28-09FE-333B-6479AB76153F}"/>
              </a:ext>
            </a:extLst>
          </p:cNvPr>
          <p:cNvSpPr txBox="1"/>
          <p:nvPr/>
        </p:nvSpPr>
        <p:spPr>
          <a:xfrm>
            <a:off x="4796417" y="2834128"/>
            <a:ext cx="5125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ore-KR" sz="500" dirty="0"/>
              <a:t>0</a:t>
            </a:r>
            <a:br>
              <a:rPr lang="en-US" altLang="ko-Kore-KR" sz="500" dirty="0"/>
            </a:br>
            <a:r>
              <a:rPr lang="ko-Kore-KR" altLang="en-US" sz="500" dirty="0"/>
              <a:t>프로틴</a:t>
            </a:r>
            <a:endParaRPr lang="en-US" altLang="ko-KR" sz="5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7B24FDE-8C8C-34C0-56EF-6993DDBDEB5E}"/>
              </a:ext>
            </a:extLst>
          </p:cNvPr>
          <p:cNvSpPr txBox="1"/>
          <p:nvPr/>
        </p:nvSpPr>
        <p:spPr>
          <a:xfrm>
            <a:off x="5295181" y="2834128"/>
            <a:ext cx="5125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1~4</a:t>
            </a:r>
            <a:br>
              <a:rPr lang="en-US" altLang="ko-KR" sz="500" dirty="0"/>
            </a:br>
            <a:r>
              <a:rPr lang="ko-KR" altLang="en-US" sz="500" dirty="0" err="1"/>
              <a:t>프로틴</a:t>
            </a:r>
            <a:endParaRPr lang="en-US" altLang="ko-KR" sz="5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D30CA6A-F28C-5B3C-59AE-BE98B1FCA4DF}"/>
              </a:ext>
            </a:extLst>
          </p:cNvPr>
          <p:cNvSpPr txBox="1"/>
          <p:nvPr/>
        </p:nvSpPr>
        <p:spPr>
          <a:xfrm>
            <a:off x="5814470" y="2834128"/>
            <a:ext cx="5125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5~11</a:t>
            </a:r>
            <a:br>
              <a:rPr lang="en-US" altLang="ko-KR" sz="500" dirty="0"/>
            </a:br>
            <a:r>
              <a:rPr lang="ko-KR" altLang="en-US" sz="500" dirty="0" err="1"/>
              <a:t>프로틴</a:t>
            </a:r>
            <a:endParaRPr lang="en-US" altLang="ko-KR" sz="5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C3CA7F6-6708-6C09-B2DD-6B583469F009}"/>
              </a:ext>
            </a:extLst>
          </p:cNvPr>
          <p:cNvSpPr txBox="1"/>
          <p:nvPr/>
        </p:nvSpPr>
        <p:spPr>
          <a:xfrm>
            <a:off x="6333759" y="2834128"/>
            <a:ext cx="5125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12~21 </a:t>
            </a:r>
            <a:r>
              <a:rPr lang="ko-KR" altLang="en-US" sz="500" dirty="0" err="1"/>
              <a:t>프로틴</a:t>
            </a:r>
            <a:endParaRPr lang="en-US" altLang="ko-KR" sz="5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DE1D28A-23B7-9BF0-8426-58B355A35089}"/>
              </a:ext>
            </a:extLst>
          </p:cNvPr>
          <p:cNvSpPr txBox="1"/>
          <p:nvPr/>
        </p:nvSpPr>
        <p:spPr>
          <a:xfrm>
            <a:off x="6753633" y="2834128"/>
            <a:ext cx="6038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22 </a:t>
            </a:r>
          </a:p>
          <a:p>
            <a:pPr algn="ctr"/>
            <a:r>
              <a:rPr lang="ko-KR" altLang="en-US" sz="500" dirty="0" err="1"/>
              <a:t>프로틴</a:t>
            </a:r>
            <a:r>
              <a:rPr lang="ko-KR" altLang="en-US" sz="500" dirty="0"/>
              <a:t> 이상</a:t>
            </a:r>
            <a:endParaRPr lang="en-US" altLang="ko-KR" sz="5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068432C-ED4D-6545-200C-6AAA042B74C9}"/>
              </a:ext>
            </a:extLst>
          </p:cNvPr>
          <p:cNvSpPr txBox="1"/>
          <p:nvPr/>
        </p:nvSpPr>
        <p:spPr>
          <a:xfrm>
            <a:off x="4724767" y="3071616"/>
            <a:ext cx="655869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일주일 </a:t>
            </a:r>
            <a:r>
              <a:rPr lang="en-US" altLang="ko-KR" sz="500" dirty="0"/>
              <a:t>3</a:t>
            </a:r>
            <a:r>
              <a:rPr lang="ko-KR" altLang="en-US" sz="500" dirty="0"/>
              <a:t>회 이상</a:t>
            </a:r>
            <a:endParaRPr lang="en-US" altLang="ko-KR" sz="5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C1EA945-7FE6-4B38-C4FC-A356BA983C12}"/>
              </a:ext>
            </a:extLst>
          </p:cNvPr>
          <p:cNvSpPr txBox="1"/>
          <p:nvPr/>
        </p:nvSpPr>
        <p:spPr>
          <a:xfrm>
            <a:off x="5295181" y="3073842"/>
            <a:ext cx="51257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120</a:t>
            </a:r>
            <a:r>
              <a:rPr lang="ko-KR" altLang="en-US" sz="500" dirty="0"/>
              <a:t>점</a:t>
            </a:r>
            <a:endParaRPr lang="en-US" altLang="ko-KR" sz="5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17ED583-F154-066E-25D8-34D59B44CDCC}"/>
              </a:ext>
            </a:extLst>
          </p:cNvPr>
          <p:cNvSpPr txBox="1"/>
          <p:nvPr/>
        </p:nvSpPr>
        <p:spPr>
          <a:xfrm>
            <a:off x="5814470" y="3073710"/>
            <a:ext cx="51257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140</a:t>
            </a:r>
            <a:r>
              <a:rPr lang="ko-KR" altLang="en-US" sz="500" dirty="0"/>
              <a:t>점</a:t>
            </a:r>
            <a:endParaRPr lang="en-US" altLang="ko-KR" sz="5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7E86EAE-0FA0-A0A7-EA9F-E20A8C6ABF5A}"/>
              </a:ext>
            </a:extLst>
          </p:cNvPr>
          <p:cNvSpPr txBox="1"/>
          <p:nvPr/>
        </p:nvSpPr>
        <p:spPr>
          <a:xfrm>
            <a:off x="6333759" y="3073711"/>
            <a:ext cx="51257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180</a:t>
            </a:r>
            <a:r>
              <a:rPr lang="ko-KR" altLang="en-US" sz="500" dirty="0"/>
              <a:t>점</a:t>
            </a:r>
            <a:endParaRPr lang="en-US" altLang="ko-KR" sz="5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FAC9780-3827-F360-5187-6BC92F157765}"/>
              </a:ext>
            </a:extLst>
          </p:cNvPr>
          <p:cNvSpPr txBox="1"/>
          <p:nvPr/>
        </p:nvSpPr>
        <p:spPr>
          <a:xfrm>
            <a:off x="6796603" y="3073712"/>
            <a:ext cx="51257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200</a:t>
            </a:r>
            <a:r>
              <a:rPr lang="ko-KR" altLang="en-US" sz="500" dirty="0"/>
              <a:t>점</a:t>
            </a:r>
            <a:endParaRPr lang="en-US" altLang="ko-KR" sz="5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CB82FFF-4FFC-42E2-D827-4C1F8A4C5119}"/>
              </a:ext>
            </a:extLst>
          </p:cNvPr>
          <p:cNvSpPr txBox="1"/>
          <p:nvPr/>
        </p:nvSpPr>
        <p:spPr>
          <a:xfrm>
            <a:off x="4868239" y="3685368"/>
            <a:ext cx="651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000" b="1"/>
            </a:lvl1pPr>
          </a:lstStyle>
          <a:p>
            <a:r>
              <a:rPr lang="ko-Kore-KR" altLang="en-US" dirty="0"/>
              <a:t>멸치</a:t>
            </a:r>
            <a:endParaRPr lang="en-US" altLang="ko-KR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EA8E29A-68AB-FBD6-2759-6038C92AE085}"/>
              </a:ext>
            </a:extLst>
          </p:cNvPr>
          <p:cNvSpPr txBox="1"/>
          <p:nvPr/>
        </p:nvSpPr>
        <p:spPr>
          <a:xfrm>
            <a:off x="4676207" y="4026955"/>
            <a:ext cx="25601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반갑네 황새치라고 하네</a:t>
            </a:r>
            <a:r>
              <a:rPr lang="en-US" altLang="ko-KR" sz="800" dirty="0"/>
              <a:t>.. </a:t>
            </a:r>
            <a:r>
              <a:rPr lang="ko-KR" altLang="en-US" sz="800" dirty="0"/>
              <a:t>나로 말을 할 것 같으면 영국에서도 가장 </a:t>
            </a:r>
            <a:r>
              <a:rPr lang="ko-KR" altLang="en-US" sz="800" dirty="0" err="1"/>
              <a:t>엘레강스한</a:t>
            </a:r>
            <a:r>
              <a:rPr lang="ko-KR" altLang="en-US" sz="800" dirty="0"/>
              <a:t> </a:t>
            </a:r>
            <a:r>
              <a:rPr lang="ko-KR" altLang="en-US" sz="800" dirty="0" err="1"/>
              <a:t>황새치</a:t>
            </a:r>
            <a:r>
              <a:rPr lang="ko-KR" altLang="en-US" sz="800" dirty="0"/>
              <a:t> 중 </a:t>
            </a:r>
            <a:r>
              <a:rPr lang="ko-KR" altLang="en-US" sz="800" dirty="0" err="1"/>
              <a:t>황새치이지</a:t>
            </a:r>
            <a:r>
              <a:rPr lang="ko-KR" altLang="en-US" sz="800" dirty="0"/>
              <a:t> 그렇게 보이지 않는다고</a:t>
            </a:r>
            <a:r>
              <a:rPr lang="en-US" altLang="ko-KR" sz="800" dirty="0"/>
              <a:t>? </a:t>
            </a:r>
          </a:p>
          <a:p>
            <a:r>
              <a:rPr lang="ko-KR" altLang="en-US" sz="800" dirty="0"/>
              <a:t>그건 자네가 아직까지 부족하다는 증거이지</a:t>
            </a:r>
            <a:r>
              <a:rPr lang="en-US" altLang="ko-KR" sz="800" dirty="0"/>
              <a:t>.. </a:t>
            </a:r>
            <a:r>
              <a:rPr lang="ko-KR" altLang="en-US" sz="800" dirty="0"/>
              <a:t>자네가</a:t>
            </a:r>
            <a:endParaRPr lang="en-US" altLang="ko-Kore-KR" sz="800" dirty="0"/>
          </a:p>
        </p:txBody>
      </p:sp>
      <p:pic>
        <p:nvPicPr>
          <p:cNvPr id="59" name="그림 58">
            <a:extLst>
              <a:ext uri="{FF2B5EF4-FFF2-40B4-BE49-F238E27FC236}">
                <a16:creationId xmlns:a16="http://schemas.microsoft.com/office/drawing/2014/main" id="{25AA9863-AF7B-6365-5F6C-0AFE27F0B79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762429" y="3613253"/>
            <a:ext cx="188936" cy="377872"/>
          </a:xfrm>
          <a:prstGeom prst="rect">
            <a:avLst/>
          </a:prstGeom>
        </p:spPr>
      </p:pic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3B78214D-26F5-59C1-880E-39E2B5F30004}"/>
              </a:ext>
            </a:extLst>
          </p:cNvPr>
          <p:cNvCxnSpPr>
            <a:cxnSpLocks/>
          </p:cNvCxnSpPr>
          <p:nvPr/>
        </p:nvCxnSpPr>
        <p:spPr>
          <a:xfrm flipV="1">
            <a:off x="2958089" y="1322390"/>
            <a:ext cx="1784680" cy="81143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DF883DA3-E4E0-0FAD-17EA-DB048CF4DCF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12077" y="5990483"/>
            <a:ext cx="406400" cy="40640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EB2A081D-AC4A-1FDE-9261-4692718DA88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319792" y="6011121"/>
            <a:ext cx="342900" cy="342900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55879D47-9C87-7C36-72F0-FB8FFAD7E158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07531" y="6036318"/>
            <a:ext cx="368300" cy="36830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9A060546-3F28-BBB6-24C3-42E513E33050}"/>
              </a:ext>
            </a:extLst>
          </p:cNvPr>
          <p:cNvSpPr txBox="1"/>
          <p:nvPr/>
        </p:nvSpPr>
        <p:spPr>
          <a:xfrm>
            <a:off x="1099335" y="4185056"/>
            <a:ext cx="7809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/>
              <a:t>목표 점수</a:t>
            </a: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B880CE61-4E89-2171-E545-572D641BCC89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005748" y="4698697"/>
            <a:ext cx="165100" cy="165100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D6E3960E-B04C-654D-8652-38381B4041D5}"/>
              </a:ext>
            </a:extLst>
          </p:cNvPr>
          <p:cNvSpPr txBox="1"/>
          <p:nvPr/>
        </p:nvSpPr>
        <p:spPr>
          <a:xfrm>
            <a:off x="3154847" y="4660751"/>
            <a:ext cx="35779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/>
              <a:t>X 2</a:t>
            </a:r>
            <a:endParaRPr lang="ko-KR" altLang="en-US" sz="1050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B414A27-6652-858F-8D05-1562633EC4F4}"/>
              </a:ext>
            </a:extLst>
          </p:cNvPr>
          <p:cNvSpPr txBox="1"/>
          <p:nvPr/>
        </p:nvSpPr>
        <p:spPr>
          <a:xfrm>
            <a:off x="3160133" y="4452257"/>
            <a:ext cx="31931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 dirty="0"/>
              <a:t>120</a:t>
            </a:r>
            <a:endParaRPr lang="ko-KR" altLang="en-US" sz="700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B6A7DC1-1D42-E43F-3CEB-E8A2893499C7}"/>
              </a:ext>
            </a:extLst>
          </p:cNvPr>
          <p:cNvSpPr txBox="1"/>
          <p:nvPr/>
        </p:nvSpPr>
        <p:spPr>
          <a:xfrm>
            <a:off x="2486803" y="4452257"/>
            <a:ext cx="27443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 dirty="0">
                <a:solidFill>
                  <a:schemeClr val="bg1"/>
                </a:solidFill>
              </a:rPr>
              <a:t>72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70B16A3E-90CB-36CA-58AA-DA2C5DF34A1A}"/>
              </a:ext>
            </a:extLst>
          </p:cNvPr>
          <p:cNvSpPr/>
          <p:nvPr/>
        </p:nvSpPr>
        <p:spPr>
          <a:xfrm flipV="1">
            <a:off x="661320" y="640307"/>
            <a:ext cx="3329656" cy="17212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0021240-8CD3-588D-8426-C4CCB3047AD9}"/>
              </a:ext>
            </a:extLst>
          </p:cNvPr>
          <p:cNvSpPr txBox="1"/>
          <p:nvPr/>
        </p:nvSpPr>
        <p:spPr>
          <a:xfrm>
            <a:off x="1022058" y="633985"/>
            <a:ext cx="98937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b="1" dirty="0" err="1">
                <a:solidFill>
                  <a:schemeClr val="bg1"/>
                </a:solidFill>
              </a:rPr>
              <a:t>프로틴에</a:t>
            </a:r>
            <a:r>
              <a:rPr lang="ko-KR" altLang="en-US" sz="600" b="1" dirty="0">
                <a:solidFill>
                  <a:schemeClr val="bg1"/>
                </a:solidFill>
              </a:rPr>
              <a:t> 변화가 있어요</a:t>
            </a:r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81ECA0FB-78BC-DCC7-11E0-00CD4D66647A}"/>
              </a:ext>
            </a:extLst>
          </p:cNvPr>
          <p:cNvGrpSpPr/>
          <p:nvPr/>
        </p:nvGrpSpPr>
        <p:grpSpPr>
          <a:xfrm>
            <a:off x="1193335" y="5349285"/>
            <a:ext cx="2243887" cy="247348"/>
            <a:chOff x="1193334" y="4859476"/>
            <a:chExt cx="3150690" cy="347306"/>
          </a:xfrm>
        </p:grpSpPr>
        <p:sp>
          <p:nvSpPr>
            <p:cNvPr id="65" name="사각형: 둥근 모서리 25">
              <a:extLst>
                <a:ext uri="{FF2B5EF4-FFF2-40B4-BE49-F238E27FC236}">
                  <a16:creationId xmlns:a16="http://schemas.microsoft.com/office/drawing/2014/main" id="{02B56CF3-6B36-7A52-7188-08625099FA40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6C90F401-CF47-3481-2594-3C12ADCEC184}"/>
                </a:ext>
              </a:extLst>
            </p:cNvPr>
            <p:cNvSpPr txBox="1"/>
            <p:nvPr/>
          </p:nvSpPr>
          <p:spPr>
            <a:xfrm>
              <a:off x="1989653" y="4895933"/>
              <a:ext cx="1558047" cy="3025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/>
                <a:t>성장하기</a:t>
              </a: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091896B3-F96F-61A5-E1E7-7BC562BE6492}"/>
              </a:ext>
            </a:extLst>
          </p:cNvPr>
          <p:cNvGrpSpPr/>
          <p:nvPr/>
        </p:nvGrpSpPr>
        <p:grpSpPr>
          <a:xfrm>
            <a:off x="2572112" y="1881451"/>
            <a:ext cx="242374" cy="230832"/>
            <a:chOff x="3428187" y="2856232"/>
            <a:chExt cx="242374" cy="230832"/>
          </a:xfrm>
        </p:grpSpPr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BF48C719-54D5-0F6C-3DE4-E86E88B9BB54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E62D8998-A433-F53F-2879-EB25AE5CE3A8}"/>
                </a:ext>
              </a:extLst>
            </p:cNvPr>
            <p:cNvSpPr txBox="1"/>
            <p:nvPr/>
          </p:nvSpPr>
          <p:spPr>
            <a:xfrm>
              <a:off x="3428187" y="2856232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1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FB2300F6-2A01-8E3B-5FC9-2688DD13C3C1}"/>
              </a:ext>
            </a:extLst>
          </p:cNvPr>
          <p:cNvGrpSpPr/>
          <p:nvPr/>
        </p:nvGrpSpPr>
        <p:grpSpPr>
          <a:xfrm>
            <a:off x="4433833" y="816474"/>
            <a:ext cx="242374" cy="230832"/>
            <a:chOff x="3428187" y="2856232"/>
            <a:chExt cx="242374" cy="230832"/>
          </a:xfrm>
        </p:grpSpPr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4284444E-385D-1EF9-8449-EA6036299740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8C332594-CD2D-C7F1-E736-02B09220DFC7}"/>
                </a:ext>
              </a:extLst>
            </p:cNvPr>
            <p:cNvSpPr txBox="1"/>
            <p:nvPr/>
          </p:nvSpPr>
          <p:spPr>
            <a:xfrm>
              <a:off x="3428187" y="2856232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a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076ADA73-266E-183F-25BC-D4AFC1F6135B}"/>
              </a:ext>
            </a:extLst>
          </p:cNvPr>
          <p:cNvGrpSpPr/>
          <p:nvPr/>
        </p:nvGrpSpPr>
        <p:grpSpPr>
          <a:xfrm>
            <a:off x="6848277" y="1034286"/>
            <a:ext cx="242374" cy="230832"/>
            <a:chOff x="3428187" y="2856232"/>
            <a:chExt cx="242374" cy="230832"/>
          </a:xfrm>
        </p:grpSpPr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2160ABFA-9EFC-1B64-28BE-3078749CD3DB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694200DB-E21E-B98D-BDB9-6ABAE09159C4}"/>
                </a:ext>
              </a:extLst>
            </p:cNvPr>
            <p:cNvSpPr txBox="1"/>
            <p:nvPr/>
          </p:nvSpPr>
          <p:spPr>
            <a:xfrm>
              <a:off x="3428187" y="2856232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2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C4C4CD4F-EB09-39B9-F9E5-76066E441189}"/>
              </a:ext>
            </a:extLst>
          </p:cNvPr>
          <p:cNvGrpSpPr/>
          <p:nvPr/>
        </p:nvGrpSpPr>
        <p:grpSpPr>
          <a:xfrm>
            <a:off x="4616065" y="2069709"/>
            <a:ext cx="242374" cy="230832"/>
            <a:chOff x="3428187" y="2856232"/>
            <a:chExt cx="242374" cy="230832"/>
          </a:xfrm>
        </p:grpSpPr>
        <p:sp>
          <p:nvSpPr>
            <p:cNvPr id="98" name="타원 97">
              <a:extLst>
                <a:ext uri="{FF2B5EF4-FFF2-40B4-BE49-F238E27FC236}">
                  <a16:creationId xmlns:a16="http://schemas.microsoft.com/office/drawing/2014/main" id="{4330FCE7-FD40-4A92-973F-270639C69DB3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47041787-2E1C-A492-6539-635276BEF955}"/>
                </a:ext>
              </a:extLst>
            </p:cNvPr>
            <p:cNvSpPr txBox="1"/>
            <p:nvPr/>
          </p:nvSpPr>
          <p:spPr>
            <a:xfrm>
              <a:off x="3428187" y="2856232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3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658161BF-DEF2-2B41-3263-2A77F42FB761}"/>
              </a:ext>
            </a:extLst>
          </p:cNvPr>
          <p:cNvGrpSpPr/>
          <p:nvPr/>
        </p:nvGrpSpPr>
        <p:grpSpPr>
          <a:xfrm>
            <a:off x="4616065" y="3360626"/>
            <a:ext cx="242374" cy="230832"/>
            <a:chOff x="3428187" y="2856232"/>
            <a:chExt cx="242374" cy="230832"/>
          </a:xfrm>
        </p:grpSpPr>
        <p:sp>
          <p:nvSpPr>
            <p:cNvPr id="101" name="타원 100">
              <a:extLst>
                <a:ext uri="{FF2B5EF4-FFF2-40B4-BE49-F238E27FC236}">
                  <a16:creationId xmlns:a16="http://schemas.microsoft.com/office/drawing/2014/main" id="{43F99C7D-3989-ECF0-2C4D-11258489E921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26E32E86-DFC4-F341-737B-EE51B413D055}"/>
                </a:ext>
              </a:extLst>
            </p:cNvPr>
            <p:cNvSpPr txBox="1"/>
            <p:nvPr/>
          </p:nvSpPr>
          <p:spPr>
            <a:xfrm>
              <a:off x="3428187" y="2856232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4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301211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639584" y="641764"/>
            <a:ext cx="3351392" cy="58053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6443EA8-5EB6-59A8-EE8E-5EC7F5E01469}"/>
              </a:ext>
            </a:extLst>
          </p:cNvPr>
          <p:cNvSpPr/>
          <p:nvPr/>
        </p:nvSpPr>
        <p:spPr>
          <a:xfrm flipV="1">
            <a:off x="1193334" y="4460570"/>
            <a:ext cx="2243889" cy="1673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39583" y="31366"/>
            <a:ext cx="9893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/>
              <a:t>메인페이지</a:t>
            </a:r>
            <a:endParaRPr lang="ko-KR" altLang="en-US" sz="1200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CD4564B6-D1DF-1673-5A1D-609D38909D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0562715"/>
              </p:ext>
            </p:extLst>
          </p:nvPr>
        </p:nvGraphicFramePr>
        <p:xfrm>
          <a:off x="8743476" y="384630"/>
          <a:ext cx="3255177" cy="289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94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No.</a:t>
                      </a:r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</a:endParaRPr>
                    </a:p>
                  </a:txBody>
                  <a:tcPr marL="54000" marR="54000" marT="36000" marB="3600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Description</a:t>
                      </a:r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</a:endParaRPr>
                    </a:p>
                  </a:txBody>
                  <a:tcPr marL="54000" marR="54000" marT="36000" marB="36000"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성장하기 </a:t>
                      </a:r>
                      <a:r>
                        <a:rPr lang="en-US" altLang="ko-KR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btn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쿠폰 유무에 따라 처리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800" kern="1200" dirty="0">
                        <a:solidFill>
                          <a:srgbClr val="404040"/>
                        </a:solidFill>
                        <a:effectLst/>
                        <a:latin typeface="Noto Sans CJK KR Light" panose="020B0300000000000000" pitchFamily="34" charset="-127"/>
                        <a:ea typeface="Noto Sans CJK KR Light" panose="020B0300000000000000"/>
                        <a:cs typeface="+mn-cs"/>
                      </a:endParaRPr>
                    </a:p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ore-KR" sz="800" kern="1200" dirty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  <a:cs typeface="+mn-cs"/>
                        </a:rPr>
                        <a:t>※ </a:t>
                      </a:r>
                      <a:r>
                        <a:rPr lang="ko-Kore-KR" altLang="en-US" sz="800" kern="1200" dirty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  <a:cs typeface="+mn-cs"/>
                        </a:rPr>
                        <a:t>쿠폰이 있는 경우</a:t>
                      </a:r>
                      <a:r>
                        <a:rPr lang="en-US" altLang="ko-Kore-KR" sz="800" kern="1200" dirty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  <a:cs typeface="+mn-cs"/>
                        </a:rPr>
                        <a:t> 1-1)</a:t>
                      </a:r>
                    </a:p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ore-KR" altLang="en-US" sz="800" kern="1200" dirty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 pitchFamily="34" charset="-127"/>
                          <a:ea typeface="Noto Sans CJK KR Light" panose="020B0300000000000000"/>
                          <a:cs typeface="+mn-cs"/>
                        </a:rPr>
                        <a:t>달성 팝업 이후 프로틴 추가</a:t>
                      </a:r>
                      <a:endParaRPr lang="en-US" altLang="ko-Kore-KR" sz="800" kern="1200" dirty="0">
                        <a:solidFill>
                          <a:srgbClr val="404040"/>
                        </a:solidFill>
                        <a:effectLst/>
                        <a:latin typeface="Noto Sans CJK KR Light" panose="020B0300000000000000" pitchFamily="34" charset="-127"/>
                        <a:ea typeface="Noto Sans CJK KR Light" panose="020B0300000000000000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ore-KR" sz="800" kern="1200" dirty="0">
                        <a:solidFill>
                          <a:srgbClr val="404040"/>
                        </a:solidFill>
                        <a:effectLst/>
                        <a:latin typeface="Noto Sans CJK KR Light" panose="020B0300000000000000"/>
                        <a:ea typeface="Noto Sans CJK KR Light" panose="020B0300000000000000"/>
                        <a:cs typeface="+mn-cs"/>
                      </a:endParaRPr>
                    </a:p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ore-KR" sz="800" kern="1200" dirty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  <a:cs typeface="+mn-cs"/>
                        </a:rPr>
                        <a:t>※ </a:t>
                      </a:r>
                      <a:r>
                        <a:rPr lang="ko-Kore-KR" altLang="en-US" sz="800" kern="1200" dirty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  <a:cs typeface="+mn-cs"/>
                        </a:rPr>
                        <a:t>쿠폰이 없는 경우</a:t>
                      </a:r>
                      <a:r>
                        <a:rPr lang="en-US" altLang="ko-Kore-KR" sz="800" kern="1200" dirty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  <a:cs typeface="+mn-cs"/>
                        </a:rPr>
                        <a:t> 1-2)</a:t>
                      </a:r>
                    </a:p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ore-KR" altLang="en-US" sz="800" kern="1200" dirty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 pitchFamily="34" charset="-127"/>
                          <a:ea typeface="Noto Sans CJK KR Light" panose="020B0300000000000000"/>
                          <a:cs typeface="+mn-cs"/>
                        </a:rPr>
                        <a:t>안내 팝업 노출</a:t>
                      </a:r>
                      <a:endParaRPr lang="en-US" altLang="ko-Kore-KR" sz="800" kern="1200" dirty="0">
                        <a:solidFill>
                          <a:srgbClr val="404040"/>
                        </a:solidFill>
                        <a:effectLst/>
                        <a:latin typeface="Noto Sans CJK KR Light" panose="020B0300000000000000" pitchFamily="34" charset="-127"/>
                        <a:ea typeface="Noto Sans CJK KR Light" panose="020B0300000000000000"/>
                        <a:cs typeface="+mn-cs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9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7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latinLnBrk="1"/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409E8E3-68FC-78BE-3965-BB9C2AFA4322}"/>
              </a:ext>
            </a:extLst>
          </p:cNvPr>
          <p:cNvSpPr txBox="1"/>
          <p:nvPr/>
        </p:nvSpPr>
        <p:spPr>
          <a:xfrm>
            <a:off x="4076203" y="31366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메인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0570B0-AFA1-B015-4422-87A77F423BAC}"/>
              </a:ext>
            </a:extLst>
          </p:cNvPr>
          <p:cNvSpPr txBox="1"/>
          <p:nvPr/>
        </p:nvSpPr>
        <p:spPr>
          <a:xfrm>
            <a:off x="9798823" y="31366"/>
            <a:ext cx="8526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Index.html</a:t>
            </a:r>
            <a:endParaRPr lang="ko-KR" altLang="en-US" sz="1200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C49A4650-3472-C2EA-A899-CE8E790496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0587" y="2082403"/>
            <a:ext cx="1247502" cy="1608349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3F4B7D5A-7D81-A91C-6D4F-69356A10E8E9}"/>
              </a:ext>
            </a:extLst>
          </p:cNvPr>
          <p:cNvSpPr/>
          <p:nvPr/>
        </p:nvSpPr>
        <p:spPr>
          <a:xfrm flipV="1">
            <a:off x="1193335" y="4460570"/>
            <a:ext cx="1632416" cy="16730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3B1F1D7-3482-F4B9-90E2-088366A2173D}"/>
              </a:ext>
            </a:extLst>
          </p:cNvPr>
          <p:cNvSpPr txBox="1"/>
          <p:nvPr/>
        </p:nvSpPr>
        <p:spPr>
          <a:xfrm>
            <a:off x="1030184" y="1030160"/>
            <a:ext cx="22089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닉네임 님은</a:t>
            </a:r>
            <a:endParaRPr lang="en-US" altLang="ko-KR" sz="1400" b="1" dirty="0"/>
          </a:p>
          <a:p>
            <a:r>
              <a:rPr lang="en-US" altLang="ko-KR" sz="1400" b="1" dirty="0"/>
              <a:t>2</a:t>
            </a:r>
            <a:r>
              <a:rPr lang="ko-KR" altLang="en-US" sz="1400" b="1" dirty="0" err="1"/>
              <a:t>프로틴으로</a:t>
            </a:r>
            <a:r>
              <a:rPr lang="ko-KR" altLang="en-US" sz="1400" b="1" dirty="0"/>
              <a:t> 멸치입니다</a:t>
            </a:r>
            <a:r>
              <a:rPr lang="en-US" altLang="ko-KR" sz="1400" b="1" dirty="0"/>
              <a:t>.</a:t>
            </a:r>
          </a:p>
        </p:txBody>
      </p:sp>
      <p:pic>
        <p:nvPicPr>
          <p:cNvPr id="24" name="그래픽 23" descr="단일 톱니바퀴 윤곽선">
            <a:extLst>
              <a:ext uri="{FF2B5EF4-FFF2-40B4-BE49-F238E27FC236}">
                <a16:creationId xmlns:a16="http://schemas.microsoft.com/office/drawing/2014/main" id="{880AFEA6-C060-E711-2F1C-E2C7CE2C08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91242" y="1129992"/>
            <a:ext cx="247650" cy="247650"/>
          </a:xfrm>
          <a:prstGeom prst="rect">
            <a:avLst/>
          </a:prstGeom>
        </p:spPr>
      </p:pic>
      <p:grpSp>
        <p:nvGrpSpPr>
          <p:cNvPr id="28" name="그룹 27">
            <a:extLst>
              <a:ext uri="{FF2B5EF4-FFF2-40B4-BE49-F238E27FC236}">
                <a16:creationId xmlns:a16="http://schemas.microsoft.com/office/drawing/2014/main" id="{AC6CFA96-A725-45D2-BF68-ED68744F4915}"/>
              </a:ext>
            </a:extLst>
          </p:cNvPr>
          <p:cNvGrpSpPr/>
          <p:nvPr/>
        </p:nvGrpSpPr>
        <p:grpSpPr>
          <a:xfrm>
            <a:off x="1193335" y="5044485"/>
            <a:ext cx="2243887" cy="247348"/>
            <a:chOff x="1193334" y="4859476"/>
            <a:chExt cx="3150690" cy="347306"/>
          </a:xfrm>
        </p:grpSpPr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B3CBE0EE-0CF7-8C10-3A31-CD6140CE97EB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87F5EE1-179F-145C-BA78-43385BB4C83E}"/>
                </a:ext>
              </a:extLst>
            </p:cNvPr>
            <p:cNvSpPr txBox="1"/>
            <p:nvPr/>
          </p:nvSpPr>
          <p:spPr>
            <a:xfrm>
              <a:off x="2174309" y="4895932"/>
              <a:ext cx="1188736" cy="302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/>
                <a:t>운동하기</a:t>
              </a:r>
            </a:p>
          </p:txBody>
        </p:sp>
      </p:grp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90AD2189-C562-21D7-B76B-A3C504C67057}"/>
              </a:ext>
            </a:extLst>
          </p:cNvPr>
          <p:cNvCxnSpPr/>
          <p:nvPr/>
        </p:nvCxnSpPr>
        <p:spPr>
          <a:xfrm>
            <a:off x="639583" y="5914497"/>
            <a:ext cx="335139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3541A168-48BB-8EBB-69B5-C3D114C91A30}"/>
              </a:ext>
            </a:extLst>
          </p:cNvPr>
          <p:cNvSpPr txBox="1"/>
          <p:nvPr/>
        </p:nvSpPr>
        <p:spPr>
          <a:xfrm>
            <a:off x="1022058" y="1576463"/>
            <a:ext cx="171652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dirty="0"/>
              <a:t>2020/11/28 </a:t>
            </a:r>
            <a:r>
              <a:rPr lang="ko-KR" altLang="en-US" sz="700" b="1" dirty="0" err="1"/>
              <a:t>스쿼트</a:t>
            </a:r>
            <a:r>
              <a:rPr lang="ko-KR" altLang="en-US" sz="700" b="1" dirty="0"/>
              <a:t> </a:t>
            </a:r>
            <a:r>
              <a:rPr lang="en-US" altLang="ko-KR" sz="700" b="1" dirty="0"/>
              <a:t>5</a:t>
            </a:r>
            <a:r>
              <a:rPr lang="ko-KR" altLang="en-US" sz="700" b="1" dirty="0"/>
              <a:t>세트 </a:t>
            </a:r>
            <a:r>
              <a:rPr lang="en-US" altLang="ko-KR" sz="700" b="1" dirty="0"/>
              <a:t>13</a:t>
            </a:r>
            <a:r>
              <a:rPr lang="ko-KR" altLang="en-US" sz="700" b="1" dirty="0"/>
              <a:t>회 달성     </a:t>
            </a:r>
            <a:r>
              <a:rPr lang="en-US" altLang="ko-KR" sz="700" b="1" dirty="0"/>
              <a:t>&gt;</a:t>
            </a:r>
            <a:endParaRPr lang="ko-KR" altLang="en-US" sz="700" b="1" dirty="0"/>
          </a:p>
        </p:txBody>
      </p:sp>
      <p:pic>
        <p:nvPicPr>
          <p:cNvPr id="14" name="그래픽 13" descr="정보 단색으로 채워진">
            <a:extLst>
              <a:ext uri="{FF2B5EF4-FFF2-40B4-BE49-F238E27FC236}">
                <a16:creationId xmlns:a16="http://schemas.microsoft.com/office/drawing/2014/main" id="{B49E67B8-E47B-42C2-7122-2E1DBDAB40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729828" y="2113696"/>
            <a:ext cx="191845" cy="19184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F883DA3-E4E0-0FAD-17EA-DB048CF4DCF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12077" y="5990483"/>
            <a:ext cx="406400" cy="40640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EB2A081D-AC4A-1FDE-9261-4692718DA88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19792" y="6011121"/>
            <a:ext cx="342900" cy="342900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55879D47-9C87-7C36-72F0-FB8FFAD7E15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07531" y="6036318"/>
            <a:ext cx="368300" cy="36830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9A060546-3F28-BBB6-24C3-42E513E33050}"/>
              </a:ext>
            </a:extLst>
          </p:cNvPr>
          <p:cNvSpPr txBox="1"/>
          <p:nvPr/>
        </p:nvSpPr>
        <p:spPr>
          <a:xfrm>
            <a:off x="1099335" y="4185056"/>
            <a:ext cx="7809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/>
              <a:t>목표 점수</a:t>
            </a: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B880CE61-4E89-2171-E545-572D641BCC8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005748" y="4698697"/>
            <a:ext cx="165100" cy="165100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D6E3960E-B04C-654D-8652-38381B4041D5}"/>
              </a:ext>
            </a:extLst>
          </p:cNvPr>
          <p:cNvSpPr txBox="1"/>
          <p:nvPr/>
        </p:nvSpPr>
        <p:spPr>
          <a:xfrm>
            <a:off x="3154847" y="4660751"/>
            <a:ext cx="35779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/>
              <a:t>X 2</a:t>
            </a:r>
            <a:endParaRPr lang="ko-KR" altLang="en-US" sz="1050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B414A27-6652-858F-8D05-1562633EC4F4}"/>
              </a:ext>
            </a:extLst>
          </p:cNvPr>
          <p:cNvSpPr txBox="1"/>
          <p:nvPr/>
        </p:nvSpPr>
        <p:spPr>
          <a:xfrm>
            <a:off x="3160133" y="4452257"/>
            <a:ext cx="31931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 dirty="0"/>
              <a:t>120</a:t>
            </a:r>
            <a:endParaRPr lang="ko-KR" altLang="en-US" sz="700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B6A7DC1-1D42-E43F-3CEB-E8A2893499C7}"/>
              </a:ext>
            </a:extLst>
          </p:cNvPr>
          <p:cNvSpPr txBox="1"/>
          <p:nvPr/>
        </p:nvSpPr>
        <p:spPr>
          <a:xfrm>
            <a:off x="2486803" y="4452257"/>
            <a:ext cx="27443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 dirty="0">
                <a:solidFill>
                  <a:schemeClr val="bg1"/>
                </a:solidFill>
              </a:rPr>
              <a:t>72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70B16A3E-90CB-36CA-58AA-DA2C5DF34A1A}"/>
              </a:ext>
            </a:extLst>
          </p:cNvPr>
          <p:cNvSpPr/>
          <p:nvPr/>
        </p:nvSpPr>
        <p:spPr>
          <a:xfrm flipV="1">
            <a:off x="661320" y="640307"/>
            <a:ext cx="3329656" cy="17212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0021240-8CD3-588D-8426-C4CCB3047AD9}"/>
              </a:ext>
            </a:extLst>
          </p:cNvPr>
          <p:cNvSpPr txBox="1"/>
          <p:nvPr/>
        </p:nvSpPr>
        <p:spPr>
          <a:xfrm>
            <a:off x="1022058" y="633985"/>
            <a:ext cx="98937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b="1" dirty="0" err="1">
                <a:solidFill>
                  <a:schemeClr val="bg1"/>
                </a:solidFill>
              </a:rPr>
              <a:t>프로틴에</a:t>
            </a:r>
            <a:r>
              <a:rPr lang="ko-KR" altLang="en-US" sz="600" b="1" dirty="0">
                <a:solidFill>
                  <a:schemeClr val="bg1"/>
                </a:solidFill>
              </a:rPr>
              <a:t> 변화가 있어요</a:t>
            </a:r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81ECA0FB-78BC-DCC7-11E0-00CD4D66647A}"/>
              </a:ext>
            </a:extLst>
          </p:cNvPr>
          <p:cNvGrpSpPr/>
          <p:nvPr/>
        </p:nvGrpSpPr>
        <p:grpSpPr>
          <a:xfrm>
            <a:off x="1193335" y="5349285"/>
            <a:ext cx="2243887" cy="247348"/>
            <a:chOff x="1193334" y="4859476"/>
            <a:chExt cx="3150690" cy="347306"/>
          </a:xfrm>
        </p:grpSpPr>
        <p:sp>
          <p:nvSpPr>
            <p:cNvPr id="65" name="사각형: 둥근 모서리 25">
              <a:extLst>
                <a:ext uri="{FF2B5EF4-FFF2-40B4-BE49-F238E27FC236}">
                  <a16:creationId xmlns:a16="http://schemas.microsoft.com/office/drawing/2014/main" id="{02B56CF3-6B36-7A52-7188-08625099FA40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6C90F401-CF47-3481-2594-3C12ADCEC184}"/>
                </a:ext>
              </a:extLst>
            </p:cNvPr>
            <p:cNvSpPr txBox="1"/>
            <p:nvPr/>
          </p:nvSpPr>
          <p:spPr>
            <a:xfrm>
              <a:off x="1989653" y="4895933"/>
              <a:ext cx="1558047" cy="3025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/>
                <a:t>성장하기</a:t>
              </a:r>
            </a:p>
          </p:txBody>
        </p:sp>
      </p:grp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3B78214D-26F5-59C1-880E-39E2B5F30004}"/>
              </a:ext>
            </a:extLst>
          </p:cNvPr>
          <p:cNvCxnSpPr>
            <a:cxnSpLocks/>
          </p:cNvCxnSpPr>
          <p:nvPr/>
        </p:nvCxnSpPr>
        <p:spPr>
          <a:xfrm flipV="1">
            <a:off x="3088298" y="4713670"/>
            <a:ext cx="1784680" cy="81143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8D687F43-7E52-9FC5-055F-E17631E7B848}"/>
              </a:ext>
            </a:extLst>
          </p:cNvPr>
          <p:cNvSpPr/>
          <p:nvPr/>
        </p:nvSpPr>
        <p:spPr>
          <a:xfrm>
            <a:off x="5253842" y="1342806"/>
            <a:ext cx="2549560" cy="170244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4F1B1A5-E49F-E551-A151-1D82B2D5E3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6060787" y="1627810"/>
            <a:ext cx="771869" cy="99513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EE62FD8-879B-ABC4-01C2-E383167A6D38}"/>
              </a:ext>
            </a:extLst>
          </p:cNvPr>
          <p:cNvSpPr txBox="1"/>
          <p:nvPr/>
        </p:nvSpPr>
        <p:spPr>
          <a:xfrm>
            <a:off x="5191607" y="1090090"/>
            <a:ext cx="207300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※</a:t>
            </a:r>
            <a:r>
              <a:rPr lang="ko-KR" altLang="en-US" sz="900" dirty="0"/>
              <a:t> 티켓을 통해 </a:t>
            </a:r>
            <a:r>
              <a:rPr lang="en-US" altLang="ko-KR" sz="900" dirty="0"/>
              <a:t> </a:t>
            </a:r>
            <a:r>
              <a:rPr lang="ko-KR" altLang="en-US" sz="900" dirty="0"/>
              <a:t>근육을 성장하는 경우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09DFE3D-BDF4-23A8-7FB0-9E362182829B}"/>
              </a:ext>
            </a:extLst>
          </p:cNvPr>
          <p:cNvSpPr/>
          <p:nvPr/>
        </p:nvSpPr>
        <p:spPr>
          <a:xfrm>
            <a:off x="5253842" y="3647586"/>
            <a:ext cx="2549560" cy="170244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74DE9BD-C126-991A-D7C6-DBC48DF3EEC2}"/>
              </a:ext>
            </a:extLst>
          </p:cNvPr>
          <p:cNvSpPr txBox="1"/>
          <p:nvPr/>
        </p:nvSpPr>
        <p:spPr>
          <a:xfrm>
            <a:off x="5191607" y="3394870"/>
            <a:ext cx="18165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※</a:t>
            </a:r>
            <a:r>
              <a:rPr lang="ko-KR" altLang="en-US" sz="900" dirty="0"/>
              <a:t> 사용 가능한 티켓이 없는 경우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46383CA-3CF6-672E-B0A0-C34916721D0B}"/>
              </a:ext>
            </a:extLst>
          </p:cNvPr>
          <p:cNvSpPr txBox="1"/>
          <p:nvPr/>
        </p:nvSpPr>
        <p:spPr>
          <a:xfrm>
            <a:off x="5795025" y="4120316"/>
            <a:ext cx="15925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/>
              <a:t>사용 가능한 티켓이 없습니다</a:t>
            </a:r>
            <a:r>
              <a:rPr lang="en-US" altLang="ko-KR" sz="800" b="1" dirty="0"/>
              <a:t>.</a:t>
            </a:r>
            <a:endParaRPr lang="ko-KR" altLang="en-US" sz="800" b="1" dirty="0"/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84A6D39C-C2C3-D865-D144-90FF34C4063D}"/>
              </a:ext>
            </a:extLst>
          </p:cNvPr>
          <p:cNvGrpSpPr/>
          <p:nvPr/>
        </p:nvGrpSpPr>
        <p:grpSpPr>
          <a:xfrm>
            <a:off x="5577315" y="4689808"/>
            <a:ext cx="2007500" cy="247348"/>
            <a:chOff x="1193334" y="4859476"/>
            <a:chExt cx="3150690" cy="347306"/>
          </a:xfrm>
        </p:grpSpPr>
        <p:sp>
          <p:nvSpPr>
            <p:cNvPr id="62" name="사각형: 둥근 모서리 52">
              <a:extLst>
                <a:ext uri="{FF2B5EF4-FFF2-40B4-BE49-F238E27FC236}">
                  <a16:creationId xmlns:a16="http://schemas.microsoft.com/office/drawing/2014/main" id="{260F039A-4123-43B8-FF0A-5D4D74B3A751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BC6A3E19-8AA9-0288-4F14-E2C3FFE8E6BE}"/>
                </a:ext>
              </a:extLst>
            </p:cNvPr>
            <p:cNvSpPr txBox="1"/>
            <p:nvPr/>
          </p:nvSpPr>
          <p:spPr>
            <a:xfrm>
              <a:off x="1757373" y="4895937"/>
              <a:ext cx="2013033" cy="302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/>
                <a:t>확인</a:t>
              </a:r>
            </a:p>
          </p:txBody>
        </p: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F4644C37-7311-1D21-62DA-199D6A55139C}"/>
              </a:ext>
            </a:extLst>
          </p:cNvPr>
          <p:cNvGrpSpPr/>
          <p:nvPr/>
        </p:nvGrpSpPr>
        <p:grpSpPr>
          <a:xfrm>
            <a:off x="1076426" y="5409317"/>
            <a:ext cx="242374" cy="230832"/>
            <a:chOff x="3428187" y="2856232"/>
            <a:chExt cx="242374" cy="230832"/>
          </a:xfrm>
        </p:grpSpPr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C906689A-65CC-1247-D5E7-14C7F4985388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E19CA0F2-648E-D47B-215F-61FFC755C824}"/>
                </a:ext>
              </a:extLst>
            </p:cNvPr>
            <p:cNvSpPr txBox="1"/>
            <p:nvPr/>
          </p:nvSpPr>
          <p:spPr>
            <a:xfrm>
              <a:off x="3428187" y="2856232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1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798DCF64-EFD1-782B-E985-F7100DB0D9BE}"/>
              </a:ext>
            </a:extLst>
          </p:cNvPr>
          <p:cNvGrpSpPr/>
          <p:nvPr/>
        </p:nvGrpSpPr>
        <p:grpSpPr>
          <a:xfrm>
            <a:off x="5065282" y="3625702"/>
            <a:ext cx="335348" cy="230832"/>
            <a:chOff x="3391308" y="2856232"/>
            <a:chExt cx="335348" cy="230832"/>
          </a:xfrm>
        </p:grpSpPr>
        <p:sp>
          <p:nvSpPr>
            <p:cNvPr id="71" name="타원 70">
              <a:extLst>
                <a:ext uri="{FF2B5EF4-FFF2-40B4-BE49-F238E27FC236}">
                  <a16:creationId xmlns:a16="http://schemas.microsoft.com/office/drawing/2014/main" id="{039D1DCD-566C-A166-0602-8665B667CD8F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311CC9AC-4906-2375-E231-D05B3CCA08C3}"/>
                </a:ext>
              </a:extLst>
            </p:cNvPr>
            <p:cNvSpPr txBox="1"/>
            <p:nvPr/>
          </p:nvSpPr>
          <p:spPr>
            <a:xfrm>
              <a:off x="3391308" y="2856232"/>
              <a:ext cx="33534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1-2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CA1105B1-FB3E-CF59-CE07-55D73FD5BD1D}"/>
              </a:ext>
            </a:extLst>
          </p:cNvPr>
          <p:cNvGrpSpPr/>
          <p:nvPr/>
        </p:nvGrpSpPr>
        <p:grpSpPr>
          <a:xfrm>
            <a:off x="5062418" y="1288580"/>
            <a:ext cx="335348" cy="230832"/>
            <a:chOff x="3388444" y="2856232"/>
            <a:chExt cx="335348" cy="230832"/>
          </a:xfrm>
        </p:grpSpPr>
        <p:sp>
          <p:nvSpPr>
            <p:cNvPr id="74" name="타원 73">
              <a:extLst>
                <a:ext uri="{FF2B5EF4-FFF2-40B4-BE49-F238E27FC236}">
                  <a16:creationId xmlns:a16="http://schemas.microsoft.com/office/drawing/2014/main" id="{AC022C31-A68E-CD53-53DE-F2D5C55CC9A9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18369FAA-8B6A-C59A-4D0D-8449F6019A38}"/>
                </a:ext>
              </a:extLst>
            </p:cNvPr>
            <p:cNvSpPr txBox="1"/>
            <p:nvPr/>
          </p:nvSpPr>
          <p:spPr>
            <a:xfrm>
              <a:off x="3388444" y="2856232"/>
              <a:ext cx="33534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1-1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187272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928FBB72-C01D-1D48-1A49-D71FB277F89D}"/>
              </a:ext>
            </a:extLst>
          </p:cNvPr>
          <p:cNvSpPr/>
          <p:nvPr/>
        </p:nvSpPr>
        <p:spPr>
          <a:xfrm>
            <a:off x="639584" y="641764"/>
            <a:ext cx="3351392" cy="58053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pic>
        <p:nvPicPr>
          <p:cNvPr id="129" name="그림 128">
            <a:extLst>
              <a:ext uri="{FF2B5EF4-FFF2-40B4-BE49-F238E27FC236}">
                <a16:creationId xmlns:a16="http://schemas.microsoft.com/office/drawing/2014/main" id="{078AB405-C9FD-3AF7-1D12-18BD52A91D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0587" y="2082403"/>
            <a:ext cx="1247502" cy="1608349"/>
          </a:xfrm>
          <a:prstGeom prst="rect">
            <a:avLst/>
          </a:prstGeom>
        </p:spPr>
      </p:pic>
      <p:sp>
        <p:nvSpPr>
          <p:cNvPr id="131" name="TextBox 130">
            <a:extLst>
              <a:ext uri="{FF2B5EF4-FFF2-40B4-BE49-F238E27FC236}">
                <a16:creationId xmlns:a16="http://schemas.microsoft.com/office/drawing/2014/main" id="{267151CB-DA59-FC15-7BE9-6B86A47830C2}"/>
              </a:ext>
            </a:extLst>
          </p:cNvPr>
          <p:cNvSpPr txBox="1"/>
          <p:nvPr/>
        </p:nvSpPr>
        <p:spPr>
          <a:xfrm>
            <a:off x="1030184" y="1030160"/>
            <a:ext cx="22089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닉네임 님은</a:t>
            </a:r>
            <a:endParaRPr lang="en-US" altLang="ko-KR" sz="1400" b="1" dirty="0"/>
          </a:p>
          <a:p>
            <a:r>
              <a:rPr lang="en-US" altLang="ko-KR" sz="1400" b="1" dirty="0"/>
              <a:t>2</a:t>
            </a:r>
            <a:r>
              <a:rPr lang="ko-KR" altLang="en-US" sz="1400" b="1" dirty="0" err="1"/>
              <a:t>프로틴으로</a:t>
            </a:r>
            <a:r>
              <a:rPr lang="ko-KR" altLang="en-US" sz="1400" b="1" dirty="0"/>
              <a:t> 멸치입니다</a:t>
            </a:r>
            <a:r>
              <a:rPr lang="en-US" altLang="ko-KR" sz="1400" b="1" dirty="0"/>
              <a:t>.</a:t>
            </a:r>
          </a:p>
        </p:txBody>
      </p:sp>
      <p:pic>
        <p:nvPicPr>
          <p:cNvPr id="132" name="그래픽 131" descr="단일 톱니바퀴 윤곽선">
            <a:extLst>
              <a:ext uri="{FF2B5EF4-FFF2-40B4-BE49-F238E27FC236}">
                <a16:creationId xmlns:a16="http://schemas.microsoft.com/office/drawing/2014/main" id="{702CE146-3FCB-A055-C759-778AA61EB0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91242" y="1129992"/>
            <a:ext cx="247650" cy="247650"/>
          </a:xfrm>
          <a:prstGeom prst="rect">
            <a:avLst/>
          </a:prstGeom>
        </p:spPr>
      </p:pic>
      <p:cxnSp>
        <p:nvCxnSpPr>
          <p:cNvPr id="136" name="직선 연결선 42">
            <a:extLst>
              <a:ext uri="{FF2B5EF4-FFF2-40B4-BE49-F238E27FC236}">
                <a16:creationId xmlns:a16="http://schemas.microsoft.com/office/drawing/2014/main" id="{62F9061E-5FDE-9E60-4A89-EFC4642350A7}"/>
              </a:ext>
            </a:extLst>
          </p:cNvPr>
          <p:cNvCxnSpPr/>
          <p:nvPr/>
        </p:nvCxnSpPr>
        <p:spPr>
          <a:xfrm>
            <a:off x="639583" y="5914497"/>
            <a:ext cx="335139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F1EB9D0C-D76D-C212-1B0D-C741AB7172E0}"/>
              </a:ext>
            </a:extLst>
          </p:cNvPr>
          <p:cNvSpPr txBox="1"/>
          <p:nvPr/>
        </p:nvSpPr>
        <p:spPr>
          <a:xfrm>
            <a:off x="1022058" y="1576463"/>
            <a:ext cx="171652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dirty="0"/>
              <a:t>2020/11/28 </a:t>
            </a:r>
            <a:r>
              <a:rPr lang="ko-KR" altLang="en-US" sz="700" b="1" dirty="0" err="1"/>
              <a:t>스쿼트</a:t>
            </a:r>
            <a:r>
              <a:rPr lang="ko-KR" altLang="en-US" sz="700" b="1" dirty="0"/>
              <a:t> </a:t>
            </a:r>
            <a:r>
              <a:rPr lang="en-US" altLang="ko-KR" sz="700" b="1" dirty="0"/>
              <a:t>72</a:t>
            </a:r>
            <a:r>
              <a:rPr lang="ko-KR" altLang="en-US" sz="700" b="1" dirty="0"/>
              <a:t>점 달성    </a:t>
            </a:r>
            <a:r>
              <a:rPr lang="en-US" altLang="ko-KR" sz="700" b="1" dirty="0"/>
              <a:t>&gt;</a:t>
            </a:r>
            <a:endParaRPr lang="ko-KR" altLang="en-US" sz="700" b="1" dirty="0"/>
          </a:p>
        </p:txBody>
      </p:sp>
      <p:pic>
        <p:nvPicPr>
          <p:cNvPr id="138" name="그래픽 137" descr="정보 단색으로 채워진">
            <a:extLst>
              <a:ext uri="{FF2B5EF4-FFF2-40B4-BE49-F238E27FC236}">
                <a16:creationId xmlns:a16="http://schemas.microsoft.com/office/drawing/2014/main" id="{DB6C0965-8E95-3878-A793-64B33872DE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729828" y="2113696"/>
            <a:ext cx="191845" cy="191845"/>
          </a:xfrm>
          <a:prstGeom prst="rect">
            <a:avLst/>
          </a:prstGeom>
        </p:spPr>
      </p:pic>
      <p:pic>
        <p:nvPicPr>
          <p:cNvPr id="139" name="그림 138">
            <a:extLst>
              <a:ext uri="{FF2B5EF4-FFF2-40B4-BE49-F238E27FC236}">
                <a16:creationId xmlns:a16="http://schemas.microsoft.com/office/drawing/2014/main" id="{0D665575-29D1-AB71-764D-0C6C246B144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12077" y="5990483"/>
            <a:ext cx="406400" cy="406400"/>
          </a:xfrm>
          <a:prstGeom prst="rect">
            <a:avLst/>
          </a:prstGeom>
        </p:spPr>
      </p:pic>
      <p:pic>
        <p:nvPicPr>
          <p:cNvPr id="140" name="그림 139">
            <a:extLst>
              <a:ext uri="{FF2B5EF4-FFF2-40B4-BE49-F238E27FC236}">
                <a16:creationId xmlns:a16="http://schemas.microsoft.com/office/drawing/2014/main" id="{088C30B3-0AD2-EED4-9D4F-962B42147E4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19792" y="6011121"/>
            <a:ext cx="342900" cy="342900"/>
          </a:xfrm>
          <a:prstGeom prst="rect">
            <a:avLst/>
          </a:prstGeom>
        </p:spPr>
      </p:pic>
      <p:pic>
        <p:nvPicPr>
          <p:cNvPr id="141" name="그림 140">
            <a:extLst>
              <a:ext uri="{FF2B5EF4-FFF2-40B4-BE49-F238E27FC236}">
                <a16:creationId xmlns:a16="http://schemas.microsoft.com/office/drawing/2014/main" id="{DF525E14-8B32-32FF-E100-5CC3AB496C0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07531" y="6036318"/>
            <a:ext cx="368300" cy="368300"/>
          </a:xfrm>
          <a:prstGeom prst="rect">
            <a:avLst/>
          </a:prstGeom>
        </p:spPr>
      </p:pic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4AD84BA3-C31D-9DAB-5CDF-F59DE4488575}"/>
              </a:ext>
            </a:extLst>
          </p:cNvPr>
          <p:cNvSpPr/>
          <p:nvPr/>
        </p:nvSpPr>
        <p:spPr>
          <a:xfrm flipV="1">
            <a:off x="661320" y="640307"/>
            <a:ext cx="3329656" cy="17212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26824034-ED6B-6C73-8495-25BA9D3FA7EA}"/>
              </a:ext>
            </a:extLst>
          </p:cNvPr>
          <p:cNvSpPr txBox="1"/>
          <p:nvPr/>
        </p:nvSpPr>
        <p:spPr>
          <a:xfrm>
            <a:off x="1022058" y="633985"/>
            <a:ext cx="98937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b="1" dirty="0" err="1">
                <a:solidFill>
                  <a:schemeClr val="bg1"/>
                </a:solidFill>
              </a:rPr>
              <a:t>프로틴에</a:t>
            </a:r>
            <a:r>
              <a:rPr lang="ko-KR" altLang="en-US" sz="600" b="1" dirty="0">
                <a:solidFill>
                  <a:schemeClr val="bg1"/>
                </a:solidFill>
              </a:rPr>
              <a:t> 변화가 있어요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9583" y="31366"/>
            <a:ext cx="1178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운동 이력 확인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CD4564B6-D1DF-1673-5A1D-609D38909D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0743068"/>
              </p:ext>
            </p:extLst>
          </p:nvPr>
        </p:nvGraphicFramePr>
        <p:xfrm>
          <a:off x="8743476" y="384630"/>
          <a:ext cx="3255177" cy="25321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94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No.</a:t>
                      </a:r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</a:endParaRPr>
                    </a:p>
                  </a:txBody>
                  <a:tcPr marL="54000" marR="54000" marT="36000" marB="3600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Description</a:t>
                      </a:r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</a:endParaRPr>
                    </a:p>
                  </a:txBody>
                  <a:tcPr marL="54000" marR="54000" marT="36000" marB="36000"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1</a:t>
                      </a:r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0" i="0" u="none" strike="noStrike" kern="1200" dirty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</a:rPr>
                        <a:t>최신 </a:t>
                      </a:r>
                      <a:r>
                        <a:rPr lang="ko-KR" altLang="en-US" sz="800" b="0" i="0" u="none" strike="noStrike" kern="1200" dirty="0" err="1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</a:rPr>
                        <a:t>운돟</a:t>
                      </a:r>
                      <a:r>
                        <a:rPr lang="ko-KR" altLang="en-US" sz="800" b="0" i="0" u="none" strike="noStrike" kern="1200" dirty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</a:rPr>
                        <a:t> 내역</a:t>
                      </a:r>
                      <a:endParaRPr lang="ko-KR" alt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975" marR="53975" marT="35941" marB="35941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0" i="0" u="none" strike="noStrike" kern="1200" baseline="0" dirty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</a:rPr>
                        <a:t>제일 최근에 진행한 운동 내역을 제공</a:t>
                      </a:r>
                      <a:endParaRPr lang="ko-KR" alt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0" i="0" u="none" strike="noStrike" kern="1200" baseline="0" dirty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</a:rPr>
                        <a:t>1.</a:t>
                      </a:r>
                      <a:r>
                        <a:rPr lang="ko-KR" altLang="en-US" sz="800" b="0" i="0" u="none" strike="noStrike" kern="1200" baseline="0" dirty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</a:rPr>
                        <a:t> 날짜</a:t>
                      </a:r>
                      <a:endParaRPr lang="ko-KR" alt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0" i="0" u="none" strike="noStrike" kern="1200" baseline="0" dirty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</a:rPr>
                        <a:t>2. </a:t>
                      </a:r>
                      <a:r>
                        <a:rPr lang="ko-KR" altLang="en-US" sz="800" b="0" i="0" u="none" strike="noStrike" kern="1200" baseline="0" dirty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</a:rPr>
                        <a:t>운동 종류</a:t>
                      </a:r>
                      <a:endParaRPr lang="ko-KR" alt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0" i="0" u="none" strike="noStrike" kern="1200" baseline="0" dirty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</a:rPr>
                        <a:t>3.</a:t>
                      </a:r>
                      <a:r>
                        <a:rPr lang="ko-KR" altLang="en-US" sz="800" b="0" i="0" u="none" strike="noStrike" kern="1200" baseline="0" dirty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</a:rPr>
                        <a:t> 달성 점수</a:t>
                      </a:r>
                      <a:endParaRPr lang="en-US" altLang="ko-KR" sz="800" b="0" i="0" u="none" strike="noStrike" kern="1200" baseline="0" dirty="0">
                        <a:solidFill>
                          <a:srgbClr val="404040"/>
                        </a:solidFill>
                        <a:effectLst/>
                        <a:latin typeface="Noto Sans CJK KR Light" panose="020B0300000000000000"/>
                        <a:ea typeface="Noto Sans CJK KR Light" panose="020B0300000000000000"/>
                      </a:endParaRPr>
                    </a:p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800" b="0" i="0" u="none" strike="noStrike" kern="1200" baseline="0" dirty="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ea typeface="Noto Sans CJK KR Light" panose="020B0300000000000000"/>
                      </a:endParaRPr>
                    </a:p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0" i="0" u="none" strike="noStrike" kern="1200" baseline="0" dirty="0">
                          <a:solidFill>
                            <a:srgbClr val="404040"/>
                          </a:solidFill>
                          <a:effectLst/>
                          <a:latin typeface="Arial" panose="020B0604020202020204" pitchFamily="34" charset="0"/>
                          <a:ea typeface="Noto Sans CJK KR Light" panose="020B0300000000000000"/>
                        </a:rPr>
                        <a:t>클릭 시 </a:t>
                      </a:r>
                      <a:r>
                        <a:rPr lang="en-US" altLang="ko-KR" sz="800" b="0" i="0" u="none" strike="noStrike" kern="1200" baseline="0" dirty="0" err="1">
                          <a:solidFill>
                            <a:srgbClr val="404040"/>
                          </a:solidFill>
                          <a:effectLst/>
                          <a:latin typeface="Arial" panose="020B0604020202020204" pitchFamily="34" charset="0"/>
                          <a:ea typeface="Noto Sans CJK KR Light" panose="020B0300000000000000"/>
                        </a:rPr>
                        <a:t>view.html</a:t>
                      </a:r>
                      <a:r>
                        <a:rPr lang="en-US" altLang="ko-KR" sz="800" b="0" i="0" u="none" strike="noStrike" kern="1200" baseline="0" dirty="0">
                          <a:solidFill>
                            <a:srgbClr val="404040"/>
                          </a:solidFill>
                          <a:effectLst/>
                          <a:latin typeface="Arial" panose="020B0604020202020204" pitchFamily="34" charset="0"/>
                          <a:ea typeface="Noto Sans CJK KR Light" panose="020B0300000000000000"/>
                        </a:rPr>
                        <a:t> </a:t>
                      </a:r>
                      <a:r>
                        <a:rPr lang="ko-KR" altLang="en-US" sz="800" b="0" i="0" u="none" strike="noStrike" kern="1200" baseline="0" dirty="0">
                          <a:solidFill>
                            <a:srgbClr val="404040"/>
                          </a:solidFill>
                          <a:effectLst/>
                          <a:latin typeface="Arial" panose="020B0604020202020204" pitchFamily="34" charset="0"/>
                          <a:ea typeface="Noto Sans CJK KR Light" panose="020B0300000000000000"/>
                        </a:rPr>
                        <a:t>로 이동</a:t>
                      </a:r>
                      <a:endParaRPr lang="ko-KR" alt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975" marR="53975" marT="35941" marB="35941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9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7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다음 페이지에서 계속</a:t>
                      </a: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409E8E3-68FC-78BE-3965-BB9C2AFA4322}"/>
              </a:ext>
            </a:extLst>
          </p:cNvPr>
          <p:cNvSpPr txBox="1"/>
          <p:nvPr/>
        </p:nvSpPr>
        <p:spPr>
          <a:xfrm>
            <a:off x="4076203" y="31366"/>
            <a:ext cx="16337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메인 </a:t>
            </a:r>
            <a:r>
              <a:rPr lang="en-US" altLang="ko-KR" sz="1200" dirty="0"/>
              <a:t>&gt; </a:t>
            </a:r>
            <a:r>
              <a:rPr lang="ko-KR" altLang="en-US" sz="1200" dirty="0"/>
              <a:t>운동 이력 확인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0570B0-AFA1-B015-4422-87A77F423BAC}"/>
              </a:ext>
            </a:extLst>
          </p:cNvPr>
          <p:cNvSpPr txBox="1"/>
          <p:nvPr/>
        </p:nvSpPr>
        <p:spPr>
          <a:xfrm>
            <a:off x="9798823" y="31366"/>
            <a:ext cx="7929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view.html</a:t>
            </a:r>
            <a:endParaRPr lang="ko-KR" altLang="en-US" sz="1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88C10A2-A220-1C39-8135-ECD1BC530CC4}"/>
              </a:ext>
            </a:extLst>
          </p:cNvPr>
          <p:cNvSpPr/>
          <p:nvPr/>
        </p:nvSpPr>
        <p:spPr>
          <a:xfrm>
            <a:off x="4366836" y="641764"/>
            <a:ext cx="3351392" cy="58053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F1B6813-CFC8-19C7-FCDE-739A115A81ED}"/>
              </a:ext>
            </a:extLst>
          </p:cNvPr>
          <p:cNvSpPr/>
          <p:nvPr/>
        </p:nvSpPr>
        <p:spPr>
          <a:xfrm flipV="1">
            <a:off x="4382906" y="4448242"/>
            <a:ext cx="3335322" cy="19988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5F70815-485B-B6E9-21B4-C68185137713}"/>
              </a:ext>
            </a:extLst>
          </p:cNvPr>
          <p:cNvSpPr txBox="1"/>
          <p:nvPr/>
        </p:nvSpPr>
        <p:spPr>
          <a:xfrm>
            <a:off x="4532338" y="1585867"/>
            <a:ext cx="39316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/>
              <a:t>상체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4529E47-193D-8438-C1C1-B7F66235EABD}"/>
              </a:ext>
            </a:extLst>
          </p:cNvPr>
          <p:cNvSpPr txBox="1"/>
          <p:nvPr/>
        </p:nvSpPr>
        <p:spPr>
          <a:xfrm>
            <a:off x="4693801" y="1313130"/>
            <a:ext cx="8074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2022</a:t>
            </a:r>
            <a:r>
              <a:rPr lang="ko-KR" altLang="en-US" sz="900" b="1" dirty="0"/>
              <a:t>년 </a:t>
            </a:r>
            <a:r>
              <a:rPr lang="en-US" altLang="ko-KR" sz="900" b="1" dirty="0"/>
              <a:t>12</a:t>
            </a:r>
            <a:r>
              <a:rPr lang="ko-KR" altLang="en-US" sz="900" b="1" dirty="0"/>
              <a:t>월</a:t>
            </a:r>
            <a:endParaRPr lang="ko-KR" altLang="en-US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E5B31A4-44B9-0FE2-242A-5E454DC48260}"/>
              </a:ext>
            </a:extLst>
          </p:cNvPr>
          <p:cNvSpPr txBox="1"/>
          <p:nvPr/>
        </p:nvSpPr>
        <p:spPr>
          <a:xfrm>
            <a:off x="5418028" y="1248884"/>
            <a:ext cx="3931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/>
              <a:t>&gt;</a:t>
            </a:r>
            <a:r>
              <a:rPr lang="en-US" altLang="ko-KR" sz="1400" b="1" dirty="0"/>
              <a:t> </a:t>
            </a:r>
            <a:endParaRPr lang="ko-KR" altLang="en-US" sz="3600" b="1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35FF542E-F1D6-55E8-2530-E409E8A49BDF}"/>
              </a:ext>
            </a:extLst>
          </p:cNvPr>
          <p:cNvSpPr/>
          <p:nvPr/>
        </p:nvSpPr>
        <p:spPr>
          <a:xfrm>
            <a:off x="4490721" y="1644278"/>
            <a:ext cx="83234" cy="83234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A3771B0-D57B-EB11-12A8-E46D5F333A12}"/>
              </a:ext>
            </a:extLst>
          </p:cNvPr>
          <p:cNvSpPr txBox="1"/>
          <p:nvPr/>
        </p:nvSpPr>
        <p:spPr>
          <a:xfrm>
            <a:off x="4975667" y="1585867"/>
            <a:ext cx="39316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/>
              <a:t>하체 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7172659D-816B-7AB7-8B32-B88540CF3C9D}"/>
              </a:ext>
            </a:extLst>
          </p:cNvPr>
          <p:cNvSpPr/>
          <p:nvPr/>
        </p:nvSpPr>
        <p:spPr>
          <a:xfrm>
            <a:off x="4934050" y="1644278"/>
            <a:ext cx="83234" cy="8323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FECEC5E-4678-986B-2F75-6B02E7913BE5}"/>
              </a:ext>
            </a:extLst>
          </p:cNvPr>
          <p:cNvSpPr txBox="1"/>
          <p:nvPr/>
        </p:nvSpPr>
        <p:spPr>
          <a:xfrm>
            <a:off x="5459645" y="1585867"/>
            <a:ext cx="39316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/>
              <a:t>뺏김</a:t>
            </a: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C09EEFFC-B714-7943-F5AE-52735EC39ABB}"/>
              </a:ext>
            </a:extLst>
          </p:cNvPr>
          <p:cNvSpPr/>
          <p:nvPr/>
        </p:nvSpPr>
        <p:spPr>
          <a:xfrm>
            <a:off x="5418028" y="1644278"/>
            <a:ext cx="83234" cy="8323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C7CD0D3-FDC9-DF8E-8566-20E8EBA224A0}"/>
              </a:ext>
            </a:extLst>
          </p:cNvPr>
          <p:cNvSpPr txBox="1"/>
          <p:nvPr/>
        </p:nvSpPr>
        <p:spPr>
          <a:xfrm rot="10800000">
            <a:off x="4382906" y="1287592"/>
            <a:ext cx="3931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/>
              <a:t>&gt;</a:t>
            </a:r>
            <a:r>
              <a:rPr lang="en-US" altLang="ko-KR" sz="1400" b="1" dirty="0"/>
              <a:t> </a:t>
            </a:r>
            <a:endParaRPr lang="ko-KR" altLang="en-US" sz="36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C12D2FE-096E-8164-150F-9198F133AA61}"/>
              </a:ext>
            </a:extLst>
          </p:cNvPr>
          <p:cNvSpPr txBox="1"/>
          <p:nvPr/>
        </p:nvSpPr>
        <p:spPr>
          <a:xfrm>
            <a:off x="4432596" y="4872841"/>
            <a:ext cx="17165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/>
              <a:t>운동내역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085AE44-29CF-FBA0-093F-3BAA8189C165}"/>
              </a:ext>
            </a:extLst>
          </p:cNvPr>
          <p:cNvSpPr txBox="1"/>
          <p:nvPr/>
        </p:nvSpPr>
        <p:spPr>
          <a:xfrm>
            <a:off x="4432595" y="5603089"/>
            <a:ext cx="17165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/>
              <a:t>알림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3F204AD-8EF6-3718-971E-EF1F0D977710}"/>
              </a:ext>
            </a:extLst>
          </p:cNvPr>
          <p:cNvSpPr txBox="1"/>
          <p:nvPr/>
        </p:nvSpPr>
        <p:spPr>
          <a:xfrm>
            <a:off x="4627618" y="5802219"/>
            <a:ext cx="254605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err="1"/>
              <a:t>Sdlfkslfmsd</a:t>
            </a:r>
            <a:r>
              <a:rPr lang="ko-KR" altLang="en-US" sz="900" dirty="0" err="1"/>
              <a:t>님에게</a:t>
            </a:r>
            <a:r>
              <a:rPr lang="ko-KR" altLang="en-US" sz="900" dirty="0"/>
              <a:t> </a:t>
            </a:r>
            <a:r>
              <a:rPr lang="en-US" altLang="ko-KR" sz="900" dirty="0"/>
              <a:t>1 </a:t>
            </a:r>
            <a:r>
              <a:rPr lang="ko-KR" altLang="en-US" sz="900" dirty="0" err="1"/>
              <a:t>프로틴을</a:t>
            </a:r>
            <a:r>
              <a:rPr lang="ko-KR" altLang="en-US" sz="900" dirty="0"/>
              <a:t> 빼앗겼습니다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2F866CF-43CB-73D0-37D7-DA2850EC0E88}"/>
              </a:ext>
            </a:extLst>
          </p:cNvPr>
          <p:cNvSpPr txBox="1"/>
          <p:nvPr/>
        </p:nvSpPr>
        <p:spPr>
          <a:xfrm>
            <a:off x="4602714" y="5086715"/>
            <a:ext cx="254605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/>
              <a:t>스쿼트</a:t>
            </a:r>
            <a:r>
              <a:rPr lang="ko-KR" altLang="en-US" sz="900" dirty="0"/>
              <a:t> </a:t>
            </a:r>
            <a:r>
              <a:rPr lang="en-US" altLang="ko-KR" sz="900" dirty="0"/>
              <a:t>5</a:t>
            </a:r>
            <a:r>
              <a:rPr lang="ko-KR" altLang="en-US" sz="900" dirty="0"/>
              <a:t>세트 </a:t>
            </a:r>
            <a:r>
              <a:rPr lang="en-US" altLang="ko-KR" sz="900" dirty="0"/>
              <a:t>15</a:t>
            </a:r>
            <a:r>
              <a:rPr lang="ko-KR" altLang="en-US" sz="900" dirty="0"/>
              <a:t>횟수 중 </a:t>
            </a:r>
            <a:r>
              <a:rPr lang="en-US" altLang="ko-KR" sz="900" dirty="0"/>
              <a:t>9 </a:t>
            </a:r>
            <a:r>
              <a:rPr lang="ko-KR" altLang="en-US" sz="900" dirty="0"/>
              <a:t>횟수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2A52B3D-B047-A116-CAAA-69438C5995E9}"/>
              </a:ext>
            </a:extLst>
          </p:cNvPr>
          <p:cNvSpPr txBox="1"/>
          <p:nvPr/>
        </p:nvSpPr>
        <p:spPr>
          <a:xfrm>
            <a:off x="4602714" y="5284690"/>
            <a:ext cx="254605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/>
              <a:t>푸쉬업</a:t>
            </a:r>
            <a:r>
              <a:rPr lang="ko-KR" altLang="en-US" sz="900" dirty="0"/>
              <a:t> </a:t>
            </a:r>
            <a:r>
              <a:rPr lang="en-US" altLang="ko-KR" sz="900" dirty="0"/>
              <a:t>5</a:t>
            </a:r>
            <a:r>
              <a:rPr lang="ko-KR" altLang="en-US" sz="900" dirty="0"/>
              <a:t>세트 </a:t>
            </a:r>
            <a:r>
              <a:rPr lang="en-US" altLang="ko-KR" sz="900" dirty="0"/>
              <a:t>15</a:t>
            </a:r>
            <a:r>
              <a:rPr lang="ko-KR" altLang="en-US" sz="900" dirty="0"/>
              <a:t>횟수 중 </a:t>
            </a:r>
            <a:r>
              <a:rPr lang="en-US" altLang="ko-KR" sz="900" dirty="0"/>
              <a:t>10 </a:t>
            </a:r>
            <a:r>
              <a:rPr lang="ko-KR" altLang="en-US" sz="900" dirty="0"/>
              <a:t>횟수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2E63FDA-F311-6859-CBC8-2A298044A041}"/>
              </a:ext>
            </a:extLst>
          </p:cNvPr>
          <p:cNvSpPr txBox="1"/>
          <p:nvPr/>
        </p:nvSpPr>
        <p:spPr>
          <a:xfrm>
            <a:off x="4518536" y="1842237"/>
            <a:ext cx="28186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" b="1" dirty="0"/>
              <a:t>일</a:t>
            </a:r>
            <a:endParaRPr lang="ko-KR" altLang="en-US" sz="1200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E9AC1F1-1DA8-F8D8-4111-FDA7BF2283FA}"/>
              </a:ext>
            </a:extLst>
          </p:cNvPr>
          <p:cNvSpPr txBox="1"/>
          <p:nvPr/>
        </p:nvSpPr>
        <p:spPr>
          <a:xfrm>
            <a:off x="4975667" y="1842237"/>
            <a:ext cx="28186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" b="1" dirty="0"/>
              <a:t>월</a:t>
            </a:r>
            <a:endParaRPr lang="ko-KR" altLang="en-US" sz="1200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9D3B12D-2DC8-61FA-81EB-03050309A262}"/>
              </a:ext>
            </a:extLst>
          </p:cNvPr>
          <p:cNvSpPr txBox="1"/>
          <p:nvPr/>
        </p:nvSpPr>
        <p:spPr>
          <a:xfrm>
            <a:off x="5416254" y="1842237"/>
            <a:ext cx="28186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" b="1" dirty="0"/>
              <a:t>화</a:t>
            </a:r>
            <a:endParaRPr lang="ko-KR" altLang="en-US" sz="1200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B94B530-AD46-DD69-9F3C-BFEDD838FA23}"/>
              </a:ext>
            </a:extLst>
          </p:cNvPr>
          <p:cNvSpPr txBox="1"/>
          <p:nvPr/>
        </p:nvSpPr>
        <p:spPr>
          <a:xfrm>
            <a:off x="5875742" y="1842237"/>
            <a:ext cx="28186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" b="1" dirty="0"/>
              <a:t>수</a:t>
            </a:r>
            <a:endParaRPr lang="ko-KR" altLang="en-US" sz="1200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49E0BD6-66CF-F2DC-2F14-00BD584EF0F8}"/>
              </a:ext>
            </a:extLst>
          </p:cNvPr>
          <p:cNvSpPr txBox="1"/>
          <p:nvPr/>
        </p:nvSpPr>
        <p:spPr>
          <a:xfrm>
            <a:off x="6335230" y="1842237"/>
            <a:ext cx="28186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" b="1"/>
              <a:t>목</a:t>
            </a:r>
            <a:endParaRPr lang="ko-KR" altLang="en-US" sz="1200" b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BFFF5DE-37B3-4572-5C95-E53F4FAD2D3C}"/>
              </a:ext>
            </a:extLst>
          </p:cNvPr>
          <p:cNvSpPr txBox="1"/>
          <p:nvPr/>
        </p:nvSpPr>
        <p:spPr>
          <a:xfrm>
            <a:off x="6794718" y="1842237"/>
            <a:ext cx="28186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" b="1" dirty="0"/>
              <a:t>금</a:t>
            </a:r>
            <a:endParaRPr lang="ko-KR" altLang="en-US" sz="1200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D4099B8-1AE3-BC6A-F55F-93AC8532D304}"/>
              </a:ext>
            </a:extLst>
          </p:cNvPr>
          <p:cNvSpPr txBox="1"/>
          <p:nvPr/>
        </p:nvSpPr>
        <p:spPr>
          <a:xfrm>
            <a:off x="7246630" y="1842237"/>
            <a:ext cx="28186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" b="1" dirty="0"/>
              <a:t>토</a:t>
            </a:r>
            <a:endParaRPr lang="ko-KR" altLang="en-US" sz="1200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7170130-E288-4C44-62AF-8E01BE0AD539}"/>
              </a:ext>
            </a:extLst>
          </p:cNvPr>
          <p:cNvSpPr txBox="1"/>
          <p:nvPr/>
        </p:nvSpPr>
        <p:spPr>
          <a:xfrm>
            <a:off x="5416254" y="2097771"/>
            <a:ext cx="2818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1</a:t>
            </a:r>
            <a:endParaRPr lang="ko-KR" altLang="en-US" sz="2000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DB8ACE6-5D92-3C13-0E25-602D68E9B920}"/>
              </a:ext>
            </a:extLst>
          </p:cNvPr>
          <p:cNvSpPr txBox="1"/>
          <p:nvPr/>
        </p:nvSpPr>
        <p:spPr>
          <a:xfrm>
            <a:off x="5861330" y="2097771"/>
            <a:ext cx="2818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2</a:t>
            </a:r>
            <a:endParaRPr lang="ko-KR" altLang="en-US" sz="2000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E1BCC83-A32B-5078-B6D4-AE4EF2EDB259}"/>
              </a:ext>
            </a:extLst>
          </p:cNvPr>
          <p:cNvSpPr txBox="1"/>
          <p:nvPr/>
        </p:nvSpPr>
        <p:spPr>
          <a:xfrm>
            <a:off x="6335230" y="2097771"/>
            <a:ext cx="2818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3</a:t>
            </a:r>
            <a:endParaRPr lang="ko-KR" altLang="en-US" sz="2000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5820265-18CF-7C46-CB18-A8397F996D95}"/>
              </a:ext>
            </a:extLst>
          </p:cNvPr>
          <p:cNvSpPr txBox="1"/>
          <p:nvPr/>
        </p:nvSpPr>
        <p:spPr>
          <a:xfrm>
            <a:off x="6790476" y="2097771"/>
            <a:ext cx="2818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4</a:t>
            </a:r>
            <a:endParaRPr lang="ko-KR" altLang="en-US" sz="2000" b="1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68274AE-C50A-92C7-CFC6-A40BFCE4A6C8}"/>
              </a:ext>
            </a:extLst>
          </p:cNvPr>
          <p:cNvSpPr txBox="1"/>
          <p:nvPr/>
        </p:nvSpPr>
        <p:spPr>
          <a:xfrm>
            <a:off x="7246630" y="2097771"/>
            <a:ext cx="2818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5</a:t>
            </a:r>
            <a:endParaRPr lang="ko-KR" altLang="en-US" sz="2000" b="1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BA3B0CD-A9D6-EDBF-076F-8F7AC88C7404}"/>
              </a:ext>
            </a:extLst>
          </p:cNvPr>
          <p:cNvSpPr txBox="1"/>
          <p:nvPr/>
        </p:nvSpPr>
        <p:spPr>
          <a:xfrm>
            <a:off x="4519746" y="2479274"/>
            <a:ext cx="2818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6</a:t>
            </a:r>
            <a:endParaRPr lang="ko-KR" altLang="en-US" sz="2000" b="1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A9D5C66-8A78-0888-A398-D47A20BEE68A}"/>
              </a:ext>
            </a:extLst>
          </p:cNvPr>
          <p:cNvSpPr txBox="1"/>
          <p:nvPr/>
        </p:nvSpPr>
        <p:spPr>
          <a:xfrm>
            <a:off x="4975667" y="2479274"/>
            <a:ext cx="2818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7 </a:t>
            </a:r>
            <a:endParaRPr lang="ko-KR" altLang="en-US" sz="20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8008849-DCC8-C041-E2AB-077A2CC6532A}"/>
              </a:ext>
            </a:extLst>
          </p:cNvPr>
          <p:cNvSpPr txBox="1"/>
          <p:nvPr/>
        </p:nvSpPr>
        <p:spPr>
          <a:xfrm>
            <a:off x="5416254" y="2483298"/>
            <a:ext cx="2818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8</a:t>
            </a:r>
            <a:endParaRPr lang="ko-KR" altLang="en-US" sz="2000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4291542-01F5-D369-9508-7B5189ACAFD8}"/>
              </a:ext>
            </a:extLst>
          </p:cNvPr>
          <p:cNvSpPr txBox="1"/>
          <p:nvPr/>
        </p:nvSpPr>
        <p:spPr>
          <a:xfrm>
            <a:off x="5861330" y="2483298"/>
            <a:ext cx="2818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9</a:t>
            </a:r>
            <a:endParaRPr lang="ko-KR" altLang="en-US" sz="2000" b="1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9320597-9C67-2BE3-1B90-6637A7F36705}"/>
              </a:ext>
            </a:extLst>
          </p:cNvPr>
          <p:cNvSpPr txBox="1"/>
          <p:nvPr/>
        </p:nvSpPr>
        <p:spPr>
          <a:xfrm>
            <a:off x="6293811" y="2483298"/>
            <a:ext cx="3881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10</a:t>
            </a:r>
            <a:endParaRPr lang="ko-KR" altLang="en-US" sz="2000" b="1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324AD27-7AAC-289E-88F4-47DAF48F7295}"/>
              </a:ext>
            </a:extLst>
          </p:cNvPr>
          <p:cNvSpPr txBox="1"/>
          <p:nvPr/>
        </p:nvSpPr>
        <p:spPr>
          <a:xfrm>
            <a:off x="6747538" y="2483298"/>
            <a:ext cx="3779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11</a:t>
            </a:r>
            <a:endParaRPr lang="ko-KR" altLang="en-US" sz="2000" b="1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BA9993C-2F5B-60C1-30A0-B84804F9752E}"/>
              </a:ext>
            </a:extLst>
          </p:cNvPr>
          <p:cNvSpPr txBox="1"/>
          <p:nvPr/>
        </p:nvSpPr>
        <p:spPr>
          <a:xfrm>
            <a:off x="7223103" y="2483298"/>
            <a:ext cx="3289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12</a:t>
            </a:r>
            <a:endParaRPr lang="ko-KR" altLang="en-US" sz="20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3C61D09-67FE-9A1F-94BF-12FC59A4351D}"/>
              </a:ext>
            </a:extLst>
          </p:cNvPr>
          <p:cNvSpPr txBox="1"/>
          <p:nvPr/>
        </p:nvSpPr>
        <p:spPr>
          <a:xfrm>
            <a:off x="4496132" y="2910209"/>
            <a:ext cx="3289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13</a:t>
            </a:r>
            <a:endParaRPr lang="ko-KR" altLang="en-US" sz="2000" b="1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FEB172E-EC99-BE2D-C975-47103014BAC9}"/>
              </a:ext>
            </a:extLst>
          </p:cNvPr>
          <p:cNvSpPr txBox="1"/>
          <p:nvPr/>
        </p:nvSpPr>
        <p:spPr>
          <a:xfrm>
            <a:off x="4956879" y="2910209"/>
            <a:ext cx="3289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14</a:t>
            </a:r>
            <a:endParaRPr lang="ko-KR" altLang="en-US" sz="20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C8D2526-09C1-FB5D-EDF3-4FF7498B39D2}"/>
              </a:ext>
            </a:extLst>
          </p:cNvPr>
          <p:cNvSpPr txBox="1"/>
          <p:nvPr/>
        </p:nvSpPr>
        <p:spPr>
          <a:xfrm>
            <a:off x="5392341" y="2914233"/>
            <a:ext cx="3474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15</a:t>
            </a:r>
            <a:endParaRPr lang="ko-KR" altLang="en-US" sz="2000" b="1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A73C609-A88E-1B54-8BED-A508B769A3CD}"/>
              </a:ext>
            </a:extLst>
          </p:cNvPr>
          <p:cNvSpPr txBox="1"/>
          <p:nvPr/>
        </p:nvSpPr>
        <p:spPr>
          <a:xfrm>
            <a:off x="5821256" y="2914233"/>
            <a:ext cx="3289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16</a:t>
            </a:r>
            <a:endParaRPr lang="ko-KR" altLang="en-US" sz="2000" b="1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BCEB99B-0F56-6DF4-32EB-58F2D0BE7DE3}"/>
              </a:ext>
            </a:extLst>
          </p:cNvPr>
          <p:cNvSpPr txBox="1"/>
          <p:nvPr/>
        </p:nvSpPr>
        <p:spPr>
          <a:xfrm>
            <a:off x="6747538" y="2914233"/>
            <a:ext cx="3779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18</a:t>
            </a:r>
            <a:endParaRPr lang="ko-KR" altLang="en-US" sz="2000" b="1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5023FCB-9007-68FA-A643-3340C4A6E8A8}"/>
              </a:ext>
            </a:extLst>
          </p:cNvPr>
          <p:cNvSpPr txBox="1"/>
          <p:nvPr/>
        </p:nvSpPr>
        <p:spPr>
          <a:xfrm>
            <a:off x="7223103" y="2914233"/>
            <a:ext cx="3289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19</a:t>
            </a:r>
            <a:endParaRPr lang="ko-KR" altLang="en-US" sz="2000" b="1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5C8859C-881C-FC08-834B-1BDF6F959988}"/>
              </a:ext>
            </a:extLst>
          </p:cNvPr>
          <p:cNvSpPr txBox="1"/>
          <p:nvPr/>
        </p:nvSpPr>
        <p:spPr>
          <a:xfrm>
            <a:off x="4496132" y="3358556"/>
            <a:ext cx="3289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20</a:t>
            </a:r>
            <a:endParaRPr lang="ko-KR" altLang="en-US" sz="2000" b="1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911A582-30F3-58A3-5863-F5E2A6C6056C}"/>
              </a:ext>
            </a:extLst>
          </p:cNvPr>
          <p:cNvSpPr txBox="1"/>
          <p:nvPr/>
        </p:nvSpPr>
        <p:spPr>
          <a:xfrm>
            <a:off x="4956879" y="3358556"/>
            <a:ext cx="3289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21</a:t>
            </a:r>
            <a:endParaRPr lang="ko-KR" altLang="en-US" sz="2000" b="1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6C8FC85-EAF0-338A-A278-1383581AA41A}"/>
              </a:ext>
            </a:extLst>
          </p:cNvPr>
          <p:cNvSpPr txBox="1"/>
          <p:nvPr/>
        </p:nvSpPr>
        <p:spPr>
          <a:xfrm>
            <a:off x="5392341" y="3362580"/>
            <a:ext cx="3474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22</a:t>
            </a:r>
            <a:endParaRPr lang="ko-KR" altLang="en-US" sz="20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7E4E571-2354-34F0-2EBD-B0A499621D2A}"/>
              </a:ext>
            </a:extLst>
          </p:cNvPr>
          <p:cNvSpPr txBox="1"/>
          <p:nvPr/>
        </p:nvSpPr>
        <p:spPr>
          <a:xfrm>
            <a:off x="5821256" y="3362580"/>
            <a:ext cx="3289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23</a:t>
            </a:r>
            <a:endParaRPr lang="ko-KR" altLang="en-US" sz="2000" b="1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7FBB8DF-FC90-9303-EBC7-CE1DC07D1660}"/>
              </a:ext>
            </a:extLst>
          </p:cNvPr>
          <p:cNvSpPr txBox="1"/>
          <p:nvPr/>
        </p:nvSpPr>
        <p:spPr>
          <a:xfrm>
            <a:off x="6293811" y="3362580"/>
            <a:ext cx="3881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24</a:t>
            </a:r>
            <a:endParaRPr lang="ko-KR" altLang="en-US" sz="2000" b="1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2DBBD26-BCF6-4C08-4C45-5541EF2B8342}"/>
              </a:ext>
            </a:extLst>
          </p:cNvPr>
          <p:cNvSpPr txBox="1"/>
          <p:nvPr/>
        </p:nvSpPr>
        <p:spPr>
          <a:xfrm>
            <a:off x="6747538" y="3362580"/>
            <a:ext cx="3779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25</a:t>
            </a:r>
            <a:endParaRPr lang="ko-KR" altLang="en-US" sz="2000" b="1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0C8CBE2-F84D-340E-465B-F5294A38D6EA}"/>
              </a:ext>
            </a:extLst>
          </p:cNvPr>
          <p:cNvSpPr txBox="1"/>
          <p:nvPr/>
        </p:nvSpPr>
        <p:spPr>
          <a:xfrm>
            <a:off x="7223103" y="3362580"/>
            <a:ext cx="3289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26</a:t>
            </a:r>
            <a:endParaRPr lang="ko-KR" altLang="en-US" sz="2000" b="1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E58702E-F874-430A-AF32-3255FB11A448}"/>
              </a:ext>
            </a:extLst>
          </p:cNvPr>
          <p:cNvSpPr txBox="1"/>
          <p:nvPr/>
        </p:nvSpPr>
        <p:spPr>
          <a:xfrm>
            <a:off x="4496132" y="3839998"/>
            <a:ext cx="3289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27</a:t>
            </a:r>
            <a:endParaRPr lang="ko-KR" altLang="en-US" sz="2000" b="1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1C02BF7-6ECF-861B-9AFF-90E5A2004C5F}"/>
              </a:ext>
            </a:extLst>
          </p:cNvPr>
          <p:cNvSpPr txBox="1"/>
          <p:nvPr/>
        </p:nvSpPr>
        <p:spPr>
          <a:xfrm>
            <a:off x="4956879" y="3839998"/>
            <a:ext cx="3289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28</a:t>
            </a:r>
            <a:endParaRPr lang="ko-KR" altLang="en-US" sz="2000" b="1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5B85FD82-A008-6C52-0B45-EAB726E034AA}"/>
              </a:ext>
            </a:extLst>
          </p:cNvPr>
          <p:cNvSpPr txBox="1"/>
          <p:nvPr/>
        </p:nvSpPr>
        <p:spPr>
          <a:xfrm>
            <a:off x="5392341" y="3844022"/>
            <a:ext cx="3474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29</a:t>
            </a:r>
            <a:endParaRPr lang="ko-KR" altLang="en-US" sz="2000" b="1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776D388-6744-B109-5D81-4FBD1CFC1913}"/>
              </a:ext>
            </a:extLst>
          </p:cNvPr>
          <p:cNvSpPr txBox="1"/>
          <p:nvPr/>
        </p:nvSpPr>
        <p:spPr>
          <a:xfrm>
            <a:off x="5821256" y="3844022"/>
            <a:ext cx="3289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30</a:t>
            </a:r>
            <a:endParaRPr lang="ko-KR" altLang="en-US" sz="2000" b="1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48193E8-F8EA-11BE-2ED4-AED436FFDDE8}"/>
              </a:ext>
            </a:extLst>
          </p:cNvPr>
          <p:cNvSpPr txBox="1"/>
          <p:nvPr/>
        </p:nvSpPr>
        <p:spPr>
          <a:xfrm>
            <a:off x="4432596" y="4537671"/>
            <a:ext cx="17165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14. </a:t>
            </a:r>
            <a:r>
              <a:rPr lang="ko-KR" altLang="en-US" sz="900" b="1" dirty="0"/>
              <a:t>월</a:t>
            </a:r>
          </a:p>
        </p:txBody>
      </p: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DFACAE22-C477-1EF5-432B-0EF7B0550B35}"/>
              </a:ext>
            </a:extLst>
          </p:cNvPr>
          <p:cNvGrpSpPr/>
          <p:nvPr/>
        </p:nvGrpSpPr>
        <p:grpSpPr>
          <a:xfrm>
            <a:off x="6293811" y="2913741"/>
            <a:ext cx="388138" cy="246221"/>
            <a:chOff x="6293811" y="3172118"/>
            <a:chExt cx="388138" cy="246221"/>
          </a:xfrm>
        </p:grpSpPr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E7B4A8D8-4379-A18B-5513-777B83D26408}"/>
                </a:ext>
              </a:extLst>
            </p:cNvPr>
            <p:cNvSpPr/>
            <p:nvPr/>
          </p:nvSpPr>
          <p:spPr>
            <a:xfrm>
              <a:off x="6379303" y="3187250"/>
              <a:ext cx="225245" cy="225245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F42FF831-D49A-2D7C-59F3-63FFFD21D170}"/>
                </a:ext>
              </a:extLst>
            </p:cNvPr>
            <p:cNvSpPr txBox="1"/>
            <p:nvPr/>
          </p:nvSpPr>
          <p:spPr>
            <a:xfrm>
              <a:off x="6293811" y="3172118"/>
              <a:ext cx="38813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>
                  <a:solidFill>
                    <a:schemeClr val="bg1"/>
                  </a:solidFill>
                </a:rPr>
                <a:t>17</a:t>
              </a:r>
              <a:endParaRPr lang="ko-KR" altLang="en-US" sz="2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D87FEE49-2BE8-7485-9FDD-B4D7E2171E28}"/>
              </a:ext>
            </a:extLst>
          </p:cNvPr>
          <p:cNvSpPr txBox="1"/>
          <p:nvPr/>
        </p:nvSpPr>
        <p:spPr>
          <a:xfrm>
            <a:off x="5900646" y="1585867"/>
            <a:ext cx="39316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/>
              <a:t>뺏음</a:t>
            </a:r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42DE10DF-1490-D1D6-8B5B-736A0D79B356}"/>
              </a:ext>
            </a:extLst>
          </p:cNvPr>
          <p:cNvSpPr/>
          <p:nvPr/>
        </p:nvSpPr>
        <p:spPr>
          <a:xfrm>
            <a:off x="5859029" y="1644278"/>
            <a:ext cx="83234" cy="83234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9B2BB4C9-9949-6027-3106-5ABC235CF7FF}"/>
              </a:ext>
            </a:extLst>
          </p:cNvPr>
          <p:cNvSpPr/>
          <p:nvPr/>
        </p:nvSpPr>
        <p:spPr>
          <a:xfrm>
            <a:off x="6538739" y="3191779"/>
            <a:ext cx="4571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C72BFA3F-E40A-43F2-2074-FEC092047F88}"/>
              </a:ext>
            </a:extLst>
          </p:cNvPr>
          <p:cNvSpPr/>
          <p:nvPr/>
        </p:nvSpPr>
        <p:spPr>
          <a:xfrm>
            <a:off x="6409075" y="3190371"/>
            <a:ext cx="45719" cy="4571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1DF2DD5C-AAC7-0779-2644-6CC668247B83}"/>
              </a:ext>
            </a:extLst>
          </p:cNvPr>
          <p:cNvSpPr/>
          <p:nvPr/>
        </p:nvSpPr>
        <p:spPr>
          <a:xfrm flipH="1">
            <a:off x="6473907" y="3190371"/>
            <a:ext cx="4571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BDD28372-7834-7F02-5FB3-59A708B6F2A3}"/>
              </a:ext>
            </a:extLst>
          </p:cNvPr>
          <p:cNvSpPr/>
          <p:nvPr/>
        </p:nvSpPr>
        <p:spPr>
          <a:xfrm>
            <a:off x="5557187" y="3190371"/>
            <a:ext cx="45719" cy="4571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7B49DC5B-7C42-D1A8-6267-57347517F3D3}"/>
              </a:ext>
            </a:extLst>
          </p:cNvPr>
          <p:cNvSpPr/>
          <p:nvPr/>
        </p:nvSpPr>
        <p:spPr>
          <a:xfrm>
            <a:off x="5166802" y="3191779"/>
            <a:ext cx="4571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F40D3564-5995-5BBE-4F67-5246D44B5304}"/>
              </a:ext>
            </a:extLst>
          </p:cNvPr>
          <p:cNvSpPr/>
          <p:nvPr/>
        </p:nvSpPr>
        <p:spPr>
          <a:xfrm>
            <a:off x="5037138" y="3190371"/>
            <a:ext cx="45719" cy="4571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2AC3C744-CDE2-06A8-3D18-E4E1414E8520}"/>
              </a:ext>
            </a:extLst>
          </p:cNvPr>
          <p:cNvSpPr/>
          <p:nvPr/>
        </p:nvSpPr>
        <p:spPr>
          <a:xfrm flipH="1">
            <a:off x="5101970" y="3190371"/>
            <a:ext cx="4571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id="{C89DE212-5B11-E042-D216-3DEE8D9F5741}"/>
              </a:ext>
            </a:extLst>
          </p:cNvPr>
          <p:cNvSpPr/>
          <p:nvPr/>
        </p:nvSpPr>
        <p:spPr>
          <a:xfrm>
            <a:off x="5012953" y="2934628"/>
            <a:ext cx="208207" cy="208207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1B878730-FF6C-FE91-4487-93B6057DBD50}"/>
              </a:ext>
            </a:extLst>
          </p:cNvPr>
          <p:cNvSpPr/>
          <p:nvPr/>
        </p:nvSpPr>
        <p:spPr>
          <a:xfrm flipH="1">
            <a:off x="5478402" y="2721293"/>
            <a:ext cx="4571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9EC2BF4F-516A-8861-77F5-7C695CC983DE}"/>
              </a:ext>
            </a:extLst>
          </p:cNvPr>
          <p:cNvSpPr/>
          <p:nvPr/>
        </p:nvSpPr>
        <p:spPr>
          <a:xfrm>
            <a:off x="5538645" y="2720522"/>
            <a:ext cx="4571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B0A231C6-2303-154F-01AB-097BC121E72C}"/>
              </a:ext>
            </a:extLst>
          </p:cNvPr>
          <p:cNvSpPr/>
          <p:nvPr/>
        </p:nvSpPr>
        <p:spPr>
          <a:xfrm>
            <a:off x="5600793" y="2720522"/>
            <a:ext cx="45719" cy="45719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id="{D7623F8E-6B40-770C-9271-4DE8492447A9}"/>
              </a:ext>
            </a:extLst>
          </p:cNvPr>
          <p:cNvSpPr/>
          <p:nvPr/>
        </p:nvSpPr>
        <p:spPr>
          <a:xfrm>
            <a:off x="6538739" y="2313279"/>
            <a:ext cx="4571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타원 94">
            <a:extLst>
              <a:ext uri="{FF2B5EF4-FFF2-40B4-BE49-F238E27FC236}">
                <a16:creationId xmlns:a16="http://schemas.microsoft.com/office/drawing/2014/main" id="{FB5D0B1C-9528-F70E-1507-ECCC06DE51E9}"/>
              </a:ext>
            </a:extLst>
          </p:cNvPr>
          <p:cNvSpPr/>
          <p:nvPr/>
        </p:nvSpPr>
        <p:spPr>
          <a:xfrm>
            <a:off x="6409075" y="2311871"/>
            <a:ext cx="45719" cy="4571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5CDCBF9F-4D15-525F-B235-33440E72ADE2}"/>
              </a:ext>
            </a:extLst>
          </p:cNvPr>
          <p:cNvSpPr/>
          <p:nvPr/>
        </p:nvSpPr>
        <p:spPr>
          <a:xfrm flipH="1">
            <a:off x="6473907" y="2311871"/>
            <a:ext cx="4571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타원 96">
            <a:extLst>
              <a:ext uri="{FF2B5EF4-FFF2-40B4-BE49-F238E27FC236}">
                <a16:creationId xmlns:a16="http://schemas.microsoft.com/office/drawing/2014/main" id="{5B1278E5-7EBC-5010-241F-456A7D77D62E}"/>
              </a:ext>
            </a:extLst>
          </p:cNvPr>
          <p:cNvSpPr/>
          <p:nvPr/>
        </p:nvSpPr>
        <p:spPr>
          <a:xfrm flipH="1">
            <a:off x="6912791" y="2311871"/>
            <a:ext cx="4571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타원 97">
            <a:extLst>
              <a:ext uri="{FF2B5EF4-FFF2-40B4-BE49-F238E27FC236}">
                <a16:creationId xmlns:a16="http://schemas.microsoft.com/office/drawing/2014/main" id="{159BC95C-5D7C-86DE-B929-211B9B76AE43}"/>
              </a:ext>
            </a:extLst>
          </p:cNvPr>
          <p:cNvSpPr/>
          <p:nvPr/>
        </p:nvSpPr>
        <p:spPr>
          <a:xfrm>
            <a:off x="7402483" y="2313279"/>
            <a:ext cx="4571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id="{E0FA5CA0-C181-9212-5DE4-C59612F73477}"/>
              </a:ext>
            </a:extLst>
          </p:cNvPr>
          <p:cNvSpPr/>
          <p:nvPr/>
        </p:nvSpPr>
        <p:spPr>
          <a:xfrm>
            <a:off x="7344725" y="2311871"/>
            <a:ext cx="45719" cy="4571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타원 99">
            <a:extLst>
              <a:ext uri="{FF2B5EF4-FFF2-40B4-BE49-F238E27FC236}">
                <a16:creationId xmlns:a16="http://schemas.microsoft.com/office/drawing/2014/main" id="{45C44FAF-1AD9-D2F3-EE20-6DFD300EF9F8}"/>
              </a:ext>
            </a:extLst>
          </p:cNvPr>
          <p:cNvSpPr/>
          <p:nvPr/>
        </p:nvSpPr>
        <p:spPr>
          <a:xfrm>
            <a:off x="4553692" y="5396206"/>
            <a:ext cx="45719" cy="4571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타원 100">
            <a:extLst>
              <a:ext uri="{FF2B5EF4-FFF2-40B4-BE49-F238E27FC236}">
                <a16:creationId xmlns:a16="http://schemas.microsoft.com/office/drawing/2014/main" id="{7913FA3C-470E-46AD-61B8-D2C3CA84B851}"/>
              </a:ext>
            </a:extLst>
          </p:cNvPr>
          <p:cNvSpPr/>
          <p:nvPr/>
        </p:nvSpPr>
        <p:spPr>
          <a:xfrm flipH="1">
            <a:off x="4548960" y="5181361"/>
            <a:ext cx="4571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타원 101">
            <a:extLst>
              <a:ext uri="{FF2B5EF4-FFF2-40B4-BE49-F238E27FC236}">
                <a16:creationId xmlns:a16="http://schemas.microsoft.com/office/drawing/2014/main" id="{524B8682-BA61-A8BB-F611-14A8CB47D2C3}"/>
              </a:ext>
            </a:extLst>
          </p:cNvPr>
          <p:cNvSpPr/>
          <p:nvPr/>
        </p:nvSpPr>
        <p:spPr>
          <a:xfrm>
            <a:off x="4546884" y="5910626"/>
            <a:ext cx="4571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AA541CDF-6EE2-C06D-B438-88C655BAC9A1}"/>
              </a:ext>
            </a:extLst>
          </p:cNvPr>
          <p:cNvCxnSpPr>
            <a:cxnSpLocks/>
          </p:cNvCxnSpPr>
          <p:nvPr/>
        </p:nvCxnSpPr>
        <p:spPr>
          <a:xfrm flipV="1">
            <a:off x="2738579" y="1644278"/>
            <a:ext cx="1694016" cy="3221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C176823F-660B-B5C2-231C-B162810DCDF6}"/>
              </a:ext>
            </a:extLst>
          </p:cNvPr>
          <p:cNvSpPr/>
          <p:nvPr/>
        </p:nvSpPr>
        <p:spPr>
          <a:xfrm>
            <a:off x="647593" y="641765"/>
            <a:ext cx="3351392" cy="926865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7" name="그림 106">
            <a:extLst>
              <a:ext uri="{FF2B5EF4-FFF2-40B4-BE49-F238E27FC236}">
                <a16:creationId xmlns:a16="http://schemas.microsoft.com/office/drawing/2014/main" id="{5023E1FB-F2CF-5F12-58C7-9E4D20069F3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620466" y="703508"/>
            <a:ext cx="876300" cy="520700"/>
          </a:xfrm>
          <a:prstGeom prst="rect">
            <a:avLst/>
          </a:prstGeom>
        </p:spPr>
      </p:pic>
      <p:sp>
        <p:nvSpPr>
          <p:cNvPr id="149" name="TextBox 148">
            <a:extLst>
              <a:ext uri="{FF2B5EF4-FFF2-40B4-BE49-F238E27FC236}">
                <a16:creationId xmlns:a16="http://schemas.microsoft.com/office/drawing/2014/main" id="{3AE51E61-95C6-FBF3-5B4F-A46D809F1021}"/>
              </a:ext>
            </a:extLst>
          </p:cNvPr>
          <p:cNvSpPr txBox="1"/>
          <p:nvPr/>
        </p:nvSpPr>
        <p:spPr>
          <a:xfrm>
            <a:off x="4518536" y="728393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&lt;</a:t>
            </a:r>
            <a:endParaRPr lang="ko-KR" altLang="en-US" sz="1200" b="1" dirty="0"/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696890A2-151A-1756-2F0E-83D2246C4167}"/>
              </a:ext>
            </a:extLst>
          </p:cNvPr>
          <p:cNvSpPr/>
          <p:nvPr/>
        </p:nvSpPr>
        <p:spPr>
          <a:xfrm flipV="1">
            <a:off x="1193334" y="4460570"/>
            <a:ext cx="2243889" cy="1673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2B0406FB-B41F-836D-FC93-377DABDD0D3B}"/>
              </a:ext>
            </a:extLst>
          </p:cNvPr>
          <p:cNvSpPr/>
          <p:nvPr/>
        </p:nvSpPr>
        <p:spPr>
          <a:xfrm flipV="1">
            <a:off x="1193335" y="4460570"/>
            <a:ext cx="1632416" cy="16730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2" name="그룹 151">
            <a:extLst>
              <a:ext uri="{FF2B5EF4-FFF2-40B4-BE49-F238E27FC236}">
                <a16:creationId xmlns:a16="http://schemas.microsoft.com/office/drawing/2014/main" id="{E58323F9-5308-FDE8-3A55-E27CA7E3B982}"/>
              </a:ext>
            </a:extLst>
          </p:cNvPr>
          <p:cNvGrpSpPr/>
          <p:nvPr/>
        </p:nvGrpSpPr>
        <p:grpSpPr>
          <a:xfrm>
            <a:off x="1193335" y="5044485"/>
            <a:ext cx="2243887" cy="247348"/>
            <a:chOff x="1193334" y="4859476"/>
            <a:chExt cx="3150690" cy="347306"/>
          </a:xfrm>
        </p:grpSpPr>
        <p:sp>
          <p:nvSpPr>
            <p:cNvPr id="153" name="사각형: 둥근 모서리 25">
              <a:extLst>
                <a:ext uri="{FF2B5EF4-FFF2-40B4-BE49-F238E27FC236}">
                  <a16:creationId xmlns:a16="http://schemas.microsoft.com/office/drawing/2014/main" id="{C77A186A-0418-54B3-6357-61BFEADC3FAC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8AA115E2-1850-7B73-D405-A22878CFCF83}"/>
                </a:ext>
              </a:extLst>
            </p:cNvPr>
            <p:cNvSpPr txBox="1"/>
            <p:nvPr/>
          </p:nvSpPr>
          <p:spPr>
            <a:xfrm>
              <a:off x="2174309" y="4895932"/>
              <a:ext cx="1188736" cy="302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/>
                <a:t>운동하기</a:t>
              </a:r>
            </a:p>
          </p:txBody>
        </p:sp>
      </p:grpSp>
      <p:sp>
        <p:nvSpPr>
          <p:cNvPr id="155" name="TextBox 154">
            <a:extLst>
              <a:ext uri="{FF2B5EF4-FFF2-40B4-BE49-F238E27FC236}">
                <a16:creationId xmlns:a16="http://schemas.microsoft.com/office/drawing/2014/main" id="{C8370688-FC68-9E65-FE01-93979B979DE3}"/>
              </a:ext>
            </a:extLst>
          </p:cNvPr>
          <p:cNvSpPr txBox="1"/>
          <p:nvPr/>
        </p:nvSpPr>
        <p:spPr>
          <a:xfrm>
            <a:off x="1099335" y="4185056"/>
            <a:ext cx="7809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/>
              <a:t>목표 점수</a:t>
            </a:r>
          </a:p>
        </p:txBody>
      </p:sp>
      <p:pic>
        <p:nvPicPr>
          <p:cNvPr id="156" name="그림 155">
            <a:extLst>
              <a:ext uri="{FF2B5EF4-FFF2-40B4-BE49-F238E27FC236}">
                <a16:creationId xmlns:a16="http://schemas.microsoft.com/office/drawing/2014/main" id="{D76AC92F-1931-0559-F21C-73235E1EEAD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005748" y="4698697"/>
            <a:ext cx="165100" cy="165100"/>
          </a:xfrm>
          <a:prstGeom prst="rect">
            <a:avLst/>
          </a:prstGeom>
        </p:spPr>
      </p:pic>
      <p:sp>
        <p:nvSpPr>
          <p:cNvPr id="157" name="TextBox 156">
            <a:extLst>
              <a:ext uri="{FF2B5EF4-FFF2-40B4-BE49-F238E27FC236}">
                <a16:creationId xmlns:a16="http://schemas.microsoft.com/office/drawing/2014/main" id="{7FFB9754-F6E5-963E-5F85-0143C9C380BC}"/>
              </a:ext>
            </a:extLst>
          </p:cNvPr>
          <p:cNvSpPr txBox="1"/>
          <p:nvPr/>
        </p:nvSpPr>
        <p:spPr>
          <a:xfrm>
            <a:off x="3154847" y="4660751"/>
            <a:ext cx="35779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/>
              <a:t>X 2</a:t>
            </a:r>
            <a:endParaRPr lang="ko-KR" altLang="en-US" sz="1050" b="1" dirty="0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EE21CE5F-77C3-2DE4-1DEC-659C40F43912}"/>
              </a:ext>
            </a:extLst>
          </p:cNvPr>
          <p:cNvSpPr txBox="1"/>
          <p:nvPr/>
        </p:nvSpPr>
        <p:spPr>
          <a:xfrm>
            <a:off x="3160133" y="4452257"/>
            <a:ext cx="31931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 dirty="0"/>
              <a:t>120</a:t>
            </a:r>
            <a:endParaRPr lang="ko-KR" altLang="en-US" sz="700" b="1" dirty="0"/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15F5699D-AA83-9786-68F4-C389FC264244}"/>
              </a:ext>
            </a:extLst>
          </p:cNvPr>
          <p:cNvSpPr txBox="1"/>
          <p:nvPr/>
        </p:nvSpPr>
        <p:spPr>
          <a:xfrm>
            <a:off x="2486803" y="4452257"/>
            <a:ext cx="27443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 dirty="0">
                <a:solidFill>
                  <a:schemeClr val="bg1"/>
                </a:solidFill>
              </a:rPr>
              <a:t>72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grpSp>
        <p:nvGrpSpPr>
          <p:cNvPr id="160" name="그룹 159">
            <a:extLst>
              <a:ext uri="{FF2B5EF4-FFF2-40B4-BE49-F238E27FC236}">
                <a16:creationId xmlns:a16="http://schemas.microsoft.com/office/drawing/2014/main" id="{7B64465A-187B-9B78-B6D3-CCEB6839ADC5}"/>
              </a:ext>
            </a:extLst>
          </p:cNvPr>
          <p:cNvGrpSpPr/>
          <p:nvPr/>
        </p:nvGrpSpPr>
        <p:grpSpPr>
          <a:xfrm>
            <a:off x="1193335" y="5349285"/>
            <a:ext cx="2243887" cy="247348"/>
            <a:chOff x="1193334" y="4859476"/>
            <a:chExt cx="3150690" cy="347306"/>
          </a:xfrm>
        </p:grpSpPr>
        <p:sp>
          <p:nvSpPr>
            <p:cNvPr id="161" name="사각형: 둥근 모서리 25">
              <a:extLst>
                <a:ext uri="{FF2B5EF4-FFF2-40B4-BE49-F238E27FC236}">
                  <a16:creationId xmlns:a16="http://schemas.microsoft.com/office/drawing/2014/main" id="{2738B68D-F345-515B-FA2D-C7F0D418DFE6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C6822A1D-B836-6DB8-388A-5F4DB7C307B2}"/>
                </a:ext>
              </a:extLst>
            </p:cNvPr>
            <p:cNvSpPr txBox="1"/>
            <p:nvPr/>
          </p:nvSpPr>
          <p:spPr>
            <a:xfrm>
              <a:off x="1989653" y="4895933"/>
              <a:ext cx="1558047" cy="3025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/>
                <a:t>성장하기</a:t>
              </a:r>
            </a:p>
          </p:txBody>
        </p:sp>
      </p:grp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A31E5711-7C7F-16EE-7F32-43E732BA5EA3}"/>
              </a:ext>
            </a:extLst>
          </p:cNvPr>
          <p:cNvSpPr/>
          <p:nvPr/>
        </p:nvSpPr>
        <p:spPr>
          <a:xfrm>
            <a:off x="655602" y="1893498"/>
            <a:ext cx="3351392" cy="4553641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3" name="그룹 162">
            <a:extLst>
              <a:ext uri="{FF2B5EF4-FFF2-40B4-BE49-F238E27FC236}">
                <a16:creationId xmlns:a16="http://schemas.microsoft.com/office/drawing/2014/main" id="{3C2BA5DE-98C3-34E1-E186-BADA19B75570}"/>
              </a:ext>
            </a:extLst>
          </p:cNvPr>
          <p:cNvGrpSpPr/>
          <p:nvPr/>
        </p:nvGrpSpPr>
        <p:grpSpPr>
          <a:xfrm>
            <a:off x="861751" y="1566043"/>
            <a:ext cx="242374" cy="230832"/>
            <a:chOff x="3428187" y="2856232"/>
            <a:chExt cx="242374" cy="230832"/>
          </a:xfrm>
        </p:grpSpPr>
        <p:sp>
          <p:nvSpPr>
            <p:cNvPr id="164" name="타원 163">
              <a:extLst>
                <a:ext uri="{FF2B5EF4-FFF2-40B4-BE49-F238E27FC236}">
                  <a16:creationId xmlns:a16="http://schemas.microsoft.com/office/drawing/2014/main" id="{1FC791C4-0C90-3CBF-5B5D-167AE26765F2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EF4AEE74-926D-F5CC-3DE0-91E3C7C1505C}"/>
                </a:ext>
              </a:extLst>
            </p:cNvPr>
            <p:cNvSpPr txBox="1"/>
            <p:nvPr/>
          </p:nvSpPr>
          <p:spPr>
            <a:xfrm>
              <a:off x="3428187" y="2856232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1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676391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직사각형 68">
            <a:extLst>
              <a:ext uri="{FF2B5EF4-FFF2-40B4-BE49-F238E27FC236}">
                <a16:creationId xmlns:a16="http://schemas.microsoft.com/office/drawing/2014/main" id="{37883E93-A63F-1CAA-B4B6-1CEB5BCA84CA}"/>
              </a:ext>
            </a:extLst>
          </p:cNvPr>
          <p:cNvSpPr/>
          <p:nvPr/>
        </p:nvSpPr>
        <p:spPr>
          <a:xfrm>
            <a:off x="4366836" y="641764"/>
            <a:ext cx="3351392" cy="58053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2ACDE8CA-A7AD-C86A-541D-32D9E2A24EF6}"/>
              </a:ext>
            </a:extLst>
          </p:cNvPr>
          <p:cNvSpPr/>
          <p:nvPr/>
        </p:nvSpPr>
        <p:spPr>
          <a:xfrm flipV="1">
            <a:off x="4382906" y="4448242"/>
            <a:ext cx="3335322" cy="19988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39584" y="641764"/>
            <a:ext cx="3351392" cy="58053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sp>
        <p:nvSpPr>
          <p:cNvPr id="7" name="TextBox 6"/>
          <p:cNvSpPr txBox="1"/>
          <p:nvPr/>
        </p:nvSpPr>
        <p:spPr>
          <a:xfrm>
            <a:off x="639583" y="31366"/>
            <a:ext cx="12137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운동 이력 확인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CD4564B6-D1DF-1673-5A1D-609D38909D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2135969"/>
              </p:ext>
            </p:extLst>
          </p:nvPr>
        </p:nvGraphicFramePr>
        <p:xfrm>
          <a:off x="8743476" y="384630"/>
          <a:ext cx="3255177" cy="4397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94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No.</a:t>
                      </a:r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</a:endParaRPr>
                    </a:p>
                  </a:txBody>
                  <a:tcPr marL="54000" marR="54000" marT="36000" marB="3600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Description</a:t>
                      </a:r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</a:endParaRPr>
                    </a:p>
                  </a:txBody>
                  <a:tcPr marL="54000" marR="54000" marT="36000" marB="36000"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날짜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오늘 날짜 기준으로 해당 되는 </a:t>
                      </a: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’</a:t>
                      </a: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월</a:t>
                      </a: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’ </a:t>
                      </a: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을 노출</a:t>
                      </a: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좌우 클릭 시 한달 기준으로 </a:t>
                      </a: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3) </a:t>
                      </a: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을 변경</a:t>
                      </a: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9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상태 설명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진행한 운동</a:t>
                      </a: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, </a:t>
                      </a: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빼앗긴 </a:t>
                      </a:r>
                      <a:r>
                        <a:rPr lang="ko-KR" altLang="en-US" sz="8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프로틴에</a:t>
                      </a: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대한 정보</a:t>
                      </a: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</a:t>
                      </a: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등</a:t>
                      </a: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3-3)</a:t>
                      </a: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에 대한 기본 정보 노출</a:t>
                      </a: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캘린더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해당 날짜에 대한 캘린더 정보 노출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3-1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)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오늘 날짜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3-2 )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사용자 선택 날짜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3-3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)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해당 날짜 정보</a:t>
                      </a:r>
                      <a:b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</a:b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-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상체</a:t>
                      </a:r>
                      <a:b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</a:b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-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하체</a:t>
                      </a:r>
                      <a:b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</a:b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-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뺏김</a:t>
                      </a:r>
                      <a:b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</a:b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-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뺏음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7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상세정보</a:t>
                      </a: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상세 정보를 노출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Default :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오늘 날짜 노출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클릭 시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: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해당 날짜 노출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ore-KR" sz="800" kern="1200" dirty="0">
                        <a:solidFill>
                          <a:srgbClr val="404040"/>
                        </a:solidFill>
                        <a:effectLst/>
                        <a:latin typeface="Noto Sans CJK KR Light" panose="020B0300000000000000"/>
                        <a:ea typeface="Noto Sans CJK KR Light" panose="020B0300000000000000"/>
                        <a:cs typeface="+mn-cs"/>
                      </a:endParaRPr>
                    </a:p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ore-KR" sz="800" kern="1200" dirty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  <a:cs typeface="+mn-cs"/>
                        </a:rPr>
                        <a:t>※ </a:t>
                      </a:r>
                      <a:r>
                        <a:rPr lang="ko-Kore-KR" altLang="en-US" sz="800" kern="1200" dirty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  <a:cs typeface="+mn-cs"/>
                        </a:rPr>
                        <a:t>내용이 비어있는 경우</a:t>
                      </a:r>
                      <a:endParaRPr lang="en-US" altLang="ko-Kore-KR" sz="800" kern="1200" dirty="0">
                        <a:solidFill>
                          <a:srgbClr val="404040"/>
                        </a:solidFill>
                        <a:effectLst/>
                        <a:latin typeface="Noto Sans CJK KR Light" panose="020B0300000000000000"/>
                        <a:ea typeface="Noto Sans CJK KR Light" panose="020B0300000000000000"/>
                        <a:cs typeface="+mn-cs"/>
                      </a:endParaRPr>
                    </a:p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ore-KR" altLang="en-US" sz="800" kern="1200" dirty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 pitchFamily="34" charset="-127"/>
                          <a:ea typeface="Noto Sans CJK KR Light" panose="020B0300000000000000"/>
                          <a:cs typeface="+mn-cs"/>
                        </a:rPr>
                        <a:t>고정된 문구 노출</a:t>
                      </a:r>
                      <a:endParaRPr lang="en-US" altLang="ko-Kore-KR" sz="800" kern="1200" dirty="0">
                        <a:solidFill>
                          <a:srgbClr val="404040"/>
                        </a:solidFill>
                        <a:effectLst/>
                        <a:latin typeface="Noto Sans CJK KR Light" panose="020B0300000000000000" pitchFamily="34" charset="-127"/>
                        <a:ea typeface="Noto Sans CJK KR Light" panose="020B0300000000000000"/>
                        <a:cs typeface="+mn-cs"/>
                      </a:endParaRPr>
                    </a:p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ore-KR" sz="800" kern="1200" dirty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 pitchFamily="34" charset="-127"/>
                          <a:ea typeface="Noto Sans CJK KR Light" panose="020B0300000000000000"/>
                          <a:cs typeface="+mn-cs"/>
                        </a:rPr>
                        <a:t>“</a:t>
                      </a:r>
                      <a:r>
                        <a:rPr lang="ko-Kore-KR" altLang="en-US" sz="800" kern="1200" dirty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 pitchFamily="34" charset="-127"/>
                          <a:ea typeface="Noto Sans CJK KR Light" panose="020B0300000000000000"/>
                          <a:cs typeface="+mn-cs"/>
                        </a:rPr>
                        <a:t>기록된 내용이 아직 없어요</a:t>
                      </a:r>
                      <a:r>
                        <a:rPr lang="en-US" altLang="ko-Kore-KR" sz="800" kern="1200" dirty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 pitchFamily="34" charset="-127"/>
                          <a:ea typeface="Noto Sans CJK KR Light" panose="020B0300000000000000"/>
                          <a:cs typeface="+mn-cs"/>
                        </a:rPr>
                        <a:t>”</a:t>
                      </a: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다음 페이지에서 계속</a:t>
                      </a: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409E8E3-68FC-78BE-3965-BB9C2AFA4322}"/>
              </a:ext>
            </a:extLst>
          </p:cNvPr>
          <p:cNvSpPr txBox="1"/>
          <p:nvPr/>
        </p:nvSpPr>
        <p:spPr>
          <a:xfrm>
            <a:off x="4076203" y="31366"/>
            <a:ext cx="16690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메인 </a:t>
            </a:r>
            <a:r>
              <a:rPr lang="en-US" altLang="ko-KR" sz="1200" dirty="0"/>
              <a:t>&gt; </a:t>
            </a:r>
            <a:r>
              <a:rPr lang="ko-KR" altLang="en-US" sz="1200" dirty="0"/>
              <a:t>운동 이력 확인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0570B0-AFA1-B015-4422-87A77F423BAC}"/>
              </a:ext>
            </a:extLst>
          </p:cNvPr>
          <p:cNvSpPr txBox="1"/>
          <p:nvPr/>
        </p:nvSpPr>
        <p:spPr>
          <a:xfrm>
            <a:off x="9798823" y="31366"/>
            <a:ext cx="7929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view.html</a:t>
            </a:r>
            <a:endParaRPr lang="ko-KR" altLang="en-US" sz="12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13275AB-6A91-35A5-5D1E-F12C9E1B7B2A}"/>
              </a:ext>
            </a:extLst>
          </p:cNvPr>
          <p:cNvSpPr txBox="1"/>
          <p:nvPr/>
        </p:nvSpPr>
        <p:spPr>
          <a:xfrm>
            <a:off x="4532338" y="1585867"/>
            <a:ext cx="39316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/>
              <a:t>상체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3DA60C2-6607-0F7B-FCE4-F5A2030C9038}"/>
              </a:ext>
            </a:extLst>
          </p:cNvPr>
          <p:cNvSpPr txBox="1"/>
          <p:nvPr/>
        </p:nvSpPr>
        <p:spPr>
          <a:xfrm>
            <a:off x="4693801" y="1313130"/>
            <a:ext cx="8074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2022</a:t>
            </a:r>
            <a:r>
              <a:rPr lang="ko-KR" altLang="en-US" sz="900" b="1" dirty="0"/>
              <a:t>년 </a:t>
            </a:r>
            <a:r>
              <a:rPr lang="en-US" altLang="ko-KR" sz="900" b="1" dirty="0"/>
              <a:t>12</a:t>
            </a:r>
            <a:r>
              <a:rPr lang="ko-KR" altLang="en-US" sz="900" b="1" dirty="0"/>
              <a:t>월</a:t>
            </a:r>
            <a:endParaRPr lang="ko-KR" altLang="en-US" b="1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EDC2561-CDED-2E57-A34C-79DFB518BEB2}"/>
              </a:ext>
            </a:extLst>
          </p:cNvPr>
          <p:cNvSpPr txBox="1"/>
          <p:nvPr/>
        </p:nvSpPr>
        <p:spPr>
          <a:xfrm>
            <a:off x="5418028" y="1248884"/>
            <a:ext cx="3931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/>
              <a:t>&gt;</a:t>
            </a:r>
            <a:r>
              <a:rPr lang="en-US" altLang="ko-KR" sz="1400" b="1" dirty="0"/>
              <a:t> </a:t>
            </a:r>
            <a:endParaRPr lang="ko-KR" altLang="en-US" sz="3600" b="1" dirty="0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8E910360-4242-837E-63A2-74586661ABE5}"/>
              </a:ext>
            </a:extLst>
          </p:cNvPr>
          <p:cNvSpPr/>
          <p:nvPr/>
        </p:nvSpPr>
        <p:spPr>
          <a:xfrm>
            <a:off x="4490721" y="1644278"/>
            <a:ext cx="83234" cy="83234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5712DF7-3B49-5DCE-8BB7-1E2FE89AEAEE}"/>
              </a:ext>
            </a:extLst>
          </p:cNvPr>
          <p:cNvSpPr txBox="1"/>
          <p:nvPr/>
        </p:nvSpPr>
        <p:spPr>
          <a:xfrm>
            <a:off x="4975667" y="1585867"/>
            <a:ext cx="39316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/>
              <a:t>하체 </a:t>
            </a:r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C137D879-10B7-D183-C450-6BA9F7E1758B}"/>
              </a:ext>
            </a:extLst>
          </p:cNvPr>
          <p:cNvSpPr/>
          <p:nvPr/>
        </p:nvSpPr>
        <p:spPr>
          <a:xfrm>
            <a:off x="4934050" y="1644278"/>
            <a:ext cx="83234" cy="8323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0B85061-1254-C6C6-26CE-3A71BF15C3BE}"/>
              </a:ext>
            </a:extLst>
          </p:cNvPr>
          <p:cNvSpPr txBox="1"/>
          <p:nvPr/>
        </p:nvSpPr>
        <p:spPr>
          <a:xfrm>
            <a:off x="5459645" y="1585867"/>
            <a:ext cx="39316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/>
              <a:t>뺏김</a:t>
            </a:r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5B73067B-E113-D3EE-114F-50C95E0A3C06}"/>
              </a:ext>
            </a:extLst>
          </p:cNvPr>
          <p:cNvSpPr/>
          <p:nvPr/>
        </p:nvSpPr>
        <p:spPr>
          <a:xfrm>
            <a:off x="5418028" y="1644278"/>
            <a:ext cx="83234" cy="8323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8B5DA476-2AD0-687D-97C8-9F56D714FE22}"/>
              </a:ext>
            </a:extLst>
          </p:cNvPr>
          <p:cNvSpPr txBox="1"/>
          <p:nvPr/>
        </p:nvSpPr>
        <p:spPr>
          <a:xfrm rot="10800000">
            <a:off x="4382906" y="1287592"/>
            <a:ext cx="3931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/>
              <a:t>&gt;</a:t>
            </a:r>
            <a:r>
              <a:rPr lang="en-US" altLang="ko-KR" sz="1400" b="1" dirty="0"/>
              <a:t> </a:t>
            </a:r>
            <a:endParaRPr lang="ko-KR" altLang="en-US" sz="3600" b="1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BCCC98A-0C63-7B4D-B508-0D5B4622AE78}"/>
              </a:ext>
            </a:extLst>
          </p:cNvPr>
          <p:cNvSpPr txBox="1"/>
          <p:nvPr/>
        </p:nvSpPr>
        <p:spPr>
          <a:xfrm>
            <a:off x="4432596" y="4872841"/>
            <a:ext cx="17165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/>
              <a:t>운동내역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14D541A-9A3F-C0F6-E5D4-36CA24FF0C4F}"/>
              </a:ext>
            </a:extLst>
          </p:cNvPr>
          <p:cNvSpPr txBox="1"/>
          <p:nvPr/>
        </p:nvSpPr>
        <p:spPr>
          <a:xfrm>
            <a:off x="4432595" y="5603089"/>
            <a:ext cx="17165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/>
              <a:t>알림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20F14B8-D242-3F3F-897F-D408C29ECD1F}"/>
              </a:ext>
            </a:extLst>
          </p:cNvPr>
          <p:cNvSpPr txBox="1"/>
          <p:nvPr/>
        </p:nvSpPr>
        <p:spPr>
          <a:xfrm>
            <a:off x="4627618" y="5802219"/>
            <a:ext cx="254605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err="1"/>
              <a:t>Sdlfkslfmsd</a:t>
            </a:r>
            <a:r>
              <a:rPr lang="ko-KR" altLang="en-US" sz="900" dirty="0" err="1"/>
              <a:t>님에게</a:t>
            </a:r>
            <a:r>
              <a:rPr lang="ko-KR" altLang="en-US" sz="900" dirty="0"/>
              <a:t> </a:t>
            </a:r>
            <a:r>
              <a:rPr lang="en-US" altLang="ko-KR" sz="900" dirty="0"/>
              <a:t>1 </a:t>
            </a:r>
            <a:r>
              <a:rPr lang="ko-KR" altLang="en-US" sz="900" dirty="0" err="1"/>
              <a:t>프로틴을</a:t>
            </a:r>
            <a:r>
              <a:rPr lang="ko-KR" altLang="en-US" sz="900" dirty="0"/>
              <a:t> 빼앗겼습니다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62BD155F-5D29-60CB-6FE9-65A9885CD5B0}"/>
              </a:ext>
            </a:extLst>
          </p:cNvPr>
          <p:cNvSpPr txBox="1"/>
          <p:nvPr/>
        </p:nvSpPr>
        <p:spPr>
          <a:xfrm>
            <a:off x="4602714" y="5086715"/>
            <a:ext cx="254605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/>
              <a:t>스쿼트</a:t>
            </a:r>
            <a:r>
              <a:rPr lang="ko-KR" altLang="en-US" sz="900" dirty="0"/>
              <a:t> </a:t>
            </a:r>
            <a:r>
              <a:rPr lang="en-US" altLang="ko-KR" sz="900" dirty="0"/>
              <a:t>5</a:t>
            </a:r>
            <a:r>
              <a:rPr lang="ko-KR" altLang="en-US" sz="900" dirty="0"/>
              <a:t>세트 </a:t>
            </a:r>
            <a:r>
              <a:rPr lang="en-US" altLang="ko-KR" sz="900" dirty="0"/>
              <a:t>15</a:t>
            </a:r>
            <a:r>
              <a:rPr lang="ko-KR" altLang="en-US" sz="900" dirty="0"/>
              <a:t>횟수 중 </a:t>
            </a:r>
            <a:r>
              <a:rPr lang="en-US" altLang="ko-KR" sz="900" dirty="0"/>
              <a:t>9 </a:t>
            </a:r>
            <a:r>
              <a:rPr lang="ko-KR" altLang="en-US" sz="900" dirty="0"/>
              <a:t>횟수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3C557EDE-1EDC-C430-7A1B-880EB33EBF60}"/>
              </a:ext>
            </a:extLst>
          </p:cNvPr>
          <p:cNvSpPr txBox="1"/>
          <p:nvPr/>
        </p:nvSpPr>
        <p:spPr>
          <a:xfrm>
            <a:off x="4602714" y="5284690"/>
            <a:ext cx="254605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/>
              <a:t>푸쉬업</a:t>
            </a:r>
            <a:r>
              <a:rPr lang="ko-KR" altLang="en-US" sz="900" dirty="0"/>
              <a:t> </a:t>
            </a:r>
            <a:r>
              <a:rPr lang="en-US" altLang="ko-KR" sz="900" dirty="0"/>
              <a:t>5</a:t>
            </a:r>
            <a:r>
              <a:rPr lang="ko-KR" altLang="en-US" sz="900" dirty="0"/>
              <a:t>세트 </a:t>
            </a:r>
            <a:r>
              <a:rPr lang="en-US" altLang="ko-KR" sz="900" dirty="0"/>
              <a:t>15</a:t>
            </a:r>
            <a:r>
              <a:rPr lang="ko-KR" altLang="en-US" sz="900" dirty="0"/>
              <a:t>횟수 중 </a:t>
            </a:r>
            <a:r>
              <a:rPr lang="en-US" altLang="ko-KR" sz="900" dirty="0"/>
              <a:t>10 </a:t>
            </a:r>
            <a:r>
              <a:rPr lang="ko-KR" altLang="en-US" sz="900" dirty="0"/>
              <a:t>횟수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015F88-942C-7B11-79FA-D7DA934F2763}"/>
              </a:ext>
            </a:extLst>
          </p:cNvPr>
          <p:cNvSpPr txBox="1"/>
          <p:nvPr/>
        </p:nvSpPr>
        <p:spPr>
          <a:xfrm>
            <a:off x="4518536" y="1842237"/>
            <a:ext cx="28186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" b="1" dirty="0"/>
              <a:t>일</a:t>
            </a:r>
            <a:endParaRPr lang="ko-KR" altLang="en-US" sz="12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9FE72F-C99C-0E9B-0C7B-BB78D8E9AA00}"/>
              </a:ext>
            </a:extLst>
          </p:cNvPr>
          <p:cNvSpPr txBox="1"/>
          <p:nvPr/>
        </p:nvSpPr>
        <p:spPr>
          <a:xfrm>
            <a:off x="4975667" y="1842237"/>
            <a:ext cx="28186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" b="1" dirty="0"/>
              <a:t>월</a:t>
            </a:r>
            <a:endParaRPr lang="ko-KR" altLang="en-US" sz="12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016C34-5CE8-3DE1-4B30-247E6787A993}"/>
              </a:ext>
            </a:extLst>
          </p:cNvPr>
          <p:cNvSpPr txBox="1"/>
          <p:nvPr/>
        </p:nvSpPr>
        <p:spPr>
          <a:xfrm>
            <a:off x="5416254" y="1842237"/>
            <a:ext cx="28186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" b="1" dirty="0"/>
              <a:t>화</a:t>
            </a:r>
            <a:endParaRPr lang="ko-KR" altLang="en-US" sz="12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FBA5A7-E390-FA32-ABC1-78187FA6A20F}"/>
              </a:ext>
            </a:extLst>
          </p:cNvPr>
          <p:cNvSpPr txBox="1"/>
          <p:nvPr/>
        </p:nvSpPr>
        <p:spPr>
          <a:xfrm>
            <a:off x="5875742" y="1842237"/>
            <a:ext cx="28186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" b="1" dirty="0"/>
              <a:t>수</a:t>
            </a:r>
            <a:endParaRPr lang="ko-KR" altLang="en-US" sz="12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35BA4BC-EEFE-99A7-0286-702C80722148}"/>
              </a:ext>
            </a:extLst>
          </p:cNvPr>
          <p:cNvSpPr txBox="1"/>
          <p:nvPr/>
        </p:nvSpPr>
        <p:spPr>
          <a:xfrm>
            <a:off x="6335230" y="1842237"/>
            <a:ext cx="28186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" b="1"/>
              <a:t>목</a:t>
            </a:r>
            <a:endParaRPr lang="ko-KR" altLang="en-US" sz="12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391DAEA-B913-BDBF-1EF3-1FFD2A062C48}"/>
              </a:ext>
            </a:extLst>
          </p:cNvPr>
          <p:cNvSpPr txBox="1"/>
          <p:nvPr/>
        </p:nvSpPr>
        <p:spPr>
          <a:xfrm>
            <a:off x="6794718" y="1842237"/>
            <a:ext cx="28186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" b="1" dirty="0"/>
              <a:t>금</a:t>
            </a:r>
            <a:endParaRPr lang="ko-KR" altLang="en-US" sz="12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CBBDCE-A5C6-4483-12BA-2CB222C1F6B5}"/>
              </a:ext>
            </a:extLst>
          </p:cNvPr>
          <p:cNvSpPr txBox="1"/>
          <p:nvPr/>
        </p:nvSpPr>
        <p:spPr>
          <a:xfrm>
            <a:off x="7246630" y="1842237"/>
            <a:ext cx="28186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" b="1" dirty="0"/>
              <a:t>토</a:t>
            </a:r>
            <a:endParaRPr lang="ko-KR" altLang="en-US" sz="12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A7F9067-0243-DC1A-8D2E-4AD635FEAAAB}"/>
              </a:ext>
            </a:extLst>
          </p:cNvPr>
          <p:cNvSpPr txBox="1"/>
          <p:nvPr/>
        </p:nvSpPr>
        <p:spPr>
          <a:xfrm>
            <a:off x="5416254" y="2097771"/>
            <a:ext cx="2818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1</a:t>
            </a:r>
            <a:endParaRPr lang="ko-KR" altLang="en-US" sz="20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7A806E3-E192-7292-0428-FFF77A5A28D5}"/>
              </a:ext>
            </a:extLst>
          </p:cNvPr>
          <p:cNvSpPr txBox="1"/>
          <p:nvPr/>
        </p:nvSpPr>
        <p:spPr>
          <a:xfrm>
            <a:off x="5861330" y="2097771"/>
            <a:ext cx="2818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2</a:t>
            </a:r>
            <a:endParaRPr lang="ko-KR" altLang="en-US" sz="20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C41D063-C632-8501-6800-A0FCE535DEDF}"/>
              </a:ext>
            </a:extLst>
          </p:cNvPr>
          <p:cNvSpPr txBox="1"/>
          <p:nvPr/>
        </p:nvSpPr>
        <p:spPr>
          <a:xfrm>
            <a:off x="6335230" y="2097771"/>
            <a:ext cx="2818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3</a:t>
            </a:r>
            <a:endParaRPr lang="ko-KR" altLang="en-US" sz="20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57DE6BA-E7DE-FFF9-223C-8F9F9C1B2412}"/>
              </a:ext>
            </a:extLst>
          </p:cNvPr>
          <p:cNvSpPr txBox="1"/>
          <p:nvPr/>
        </p:nvSpPr>
        <p:spPr>
          <a:xfrm>
            <a:off x="6790476" y="2097771"/>
            <a:ext cx="2818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4</a:t>
            </a:r>
            <a:endParaRPr lang="ko-KR" altLang="en-US" sz="20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30BF9CB-08EB-ED25-7D39-86288F172C7C}"/>
              </a:ext>
            </a:extLst>
          </p:cNvPr>
          <p:cNvSpPr txBox="1"/>
          <p:nvPr/>
        </p:nvSpPr>
        <p:spPr>
          <a:xfrm>
            <a:off x="7246630" y="2097771"/>
            <a:ext cx="2818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5</a:t>
            </a:r>
            <a:endParaRPr lang="ko-KR" altLang="en-US" sz="20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04C8E1C-91F8-25A8-D51B-D6916A942D99}"/>
              </a:ext>
            </a:extLst>
          </p:cNvPr>
          <p:cNvSpPr txBox="1"/>
          <p:nvPr/>
        </p:nvSpPr>
        <p:spPr>
          <a:xfrm>
            <a:off x="4519746" y="2479274"/>
            <a:ext cx="2818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6</a:t>
            </a:r>
            <a:endParaRPr lang="ko-KR" altLang="en-US" sz="20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CB8070F-82BC-4ACF-B2DF-A2BEEE64D8E0}"/>
              </a:ext>
            </a:extLst>
          </p:cNvPr>
          <p:cNvSpPr txBox="1"/>
          <p:nvPr/>
        </p:nvSpPr>
        <p:spPr>
          <a:xfrm>
            <a:off x="4975667" y="2479274"/>
            <a:ext cx="2818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7 </a:t>
            </a:r>
            <a:endParaRPr lang="ko-KR" altLang="en-US" sz="20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5004D7F-6489-4784-DDB9-357267491977}"/>
              </a:ext>
            </a:extLst>
          </p:cNvPr>
          <p:cNvSpPr txBox="1"/>
          <p:nvPr/>
        </p:nvSpPr>
        <p:spPr>
          <a:xfrm>
            <a:off x="5416254" y="2483298"/>
            <a:ext cx="2818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8</a:t>
            </a:r>
            <a:endParaRPr lang="ko-KR" altLang="en-US" sz="20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34A5F1A-CD51-6204-4913-F2341218C474}"/>
              </a:ext>
            </a:extLst>
          </p:cNvPr>
          <p:cNvSpPr txBox="1"/>
          <p:nvPr/>
        </p:nvSpPr>
        <p:spPr>
          <a:xfrm>
            <a:off x="5861330" y="2483298"/>
            <a:ext cx="2818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9</a:t>
            </a:r>
            <a:endParaRPr lang="ko-KR" altLang="en-US" sz="20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EC4761D-58D3-ABF9-485E-C5D9217F88E2}"/>
              </a:ext>
            </a:extLst>
          </p:cNvPr>
          <p:cNvSpPr txBox="1"/>
          <p:nvPr/>
        </p:nvSpPr>
        <p:spPr>
          <a:xfrm>
            <a:off x="6293811" y="2483298"/>
            <a:ext cx="3881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10</a:t>
            </a:r>
            <a:endParaRPr lang="ko-KR" altLang="en-US" sz="20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110AD35-CC79-C26D-5F65-A4C8AADE1D10}"/>
              </a:ext>
            </a:extLst>
          </p:cNvPr>
          <p:cNvSpPr txBox="1"/>
          <p:nvPr/>
        </p:nvSpPr>
        <p:spPr>
          <a:xfrm>
            <a:off x="6747538" y="2483298"/>
            <a:ext cx="3779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11</a:t>
            </a:r>
            <a:endParaRPr lang="ko-KR" altLang="en-US" sz="20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F9310B8-1DE5-B74A-7F15-5042F8041442}"/>
              </a:ext>
            </a:extLst>
          </p:cNvPr>
          <p:cNvSpPr txBox="1"/>
          <p:nvPr/>
        </p:nvSpPr>
        <p:spPr>
          <a:xfrm>
            <a:off x="7223103" y="2483298"/>
            <a:ext cx="3289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12</a:t>
            </a:r>
            <a:endParaRPr lang="ko-KR" altLang="en-US" sz="20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1BAEA3A-1BF4-0782-F4F7-C39905DB55B8}"/>
              </a:ext>
            </a:extLst>
          </p:cNvPr>
          <p:cNvSpPr txBox="1"/>
          <p:nvPr/>
        </p:nvSpPr>
        <p:spPr>
          <a:xfrm>
            <a:off x="4496132" y="2910209"/>
            <a:ext cx="3289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13</a:t>
            </a:r>
            <a:endParaRPr lang="ko-KR" altLang="en-US" sz="20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D57DA5A-849C-412E-E612-4F0C9B3EE12A}"/>
              </a:ext>
            </a:extLst>
          </p:cNvPr>
          <p:cNvSpPr txBox="1"/>
          <p:nvPr/>
        </p:nvSpPr>
        <p:spPr>
          <a:xfrm>
            <a:off x="4956879" y="2910209"/>
            <a:ext cx="3289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14</a:t>
            </a:r>
            <a:endParaRPr lang="ko-KR" altLang="en-US" sz="20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4C0E39F-12F4-B722-5455-B2143CCFA5FA}"/>
              </a:ext>
            </a:extLst>
          </p:cNvPr>
          <p:cNvSpPr txBox="1"/>
          <p:nvPr/>
        </p:nvSpPr>
        <p:spPr>
          <a:xfrm>
            <a:off x="5392341" y="2914233"/>
            <a:ext cx="3474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15</a:t>
            </a:r>
            <a:endParaRPr lang="ko-KR" altLang="en-US" sz="200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D1A0074-65F1-AADD-9F24-94EB5C79CB49}"/>
              </a:ext>
            </a:extLst>
          </p:cNvPr>
          <p:cNvSpPr txBox="1"/>
          <p:nvPr/>
        </p:nvSpPr>
        <p:spPr>
          <a:xfrm>
            <a:off x="5821256" y="2914233"/>
            <a:ext cx="3289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16</a:t>
            </a:r>
            <a:endParaRPr lang="ko-KR" altLang="en-US" sz="2000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18907BB-4762-B924-3143-ED3190ECD45F}"/>
              </a:ext>
            </a:extLst>
          </p:cNvPr>
          <p:cNvSpPr txBox="1"/>
          <p:nvPr/>
        </p:nvSpPr>
        <p:spPr>
          <a:xfrm>
            <a:off x="6747538" y="2914233"/>
            <a:ext cx="3779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18</a:t>
            </a:r>
            <a:endParaRPr lang="ko-KR" altLang="en-US" sz="20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E4A769D-B6B4-1A48-C743-A0216A066ED1}"/>
              </a:ext>
            </a:extLst>
          </p:cNvPr>
          <p:cNvSpPr txBox="1"/>
          <p:nvPr/>
        </p:nvSpPr>
        <p:spPr>
          <a:xfrm>
            <a:off x="7223103" y="2914233"/>
            <a:ext cx="3289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19</a:t>
            </a:r>
            <a:endParaRPr lang="ko-KR" altLang="en-US" sz="2000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5A42DCD-89BF-B08D-8F82-AE266F5808E4}"/>
              </a:ext>
            </a:extLst>
          </p:cNvPr>
          <p:cNvSpPr txBox="1"/>
          <p:nvPr/>
        </p:nvSpPr>
        <p:spPr>
          <a:xfrm>
            <a:off x="4496132" y="3358556"/>
            <a:ext cx="3289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20</a:t>
            </a:r>
            <a:endParaRPr lang="ko-KR" altLang="en-US" sz="2000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68AB5CE-0836-3918-9ADB-40C867BC307F}"/>
              </a:ext>
            </a:extLst>
          </p:cNvPr>
          <p:cNvSpPr txBox="1"/>
          <p:nvPr/>
        </p:nvSpPr>
        <p:spPr>
          <a:xfrm>
            <a:off x="4956879" y="3358556"/>
            <a:ext cx="3289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21</a:t>
            </a:r>
            <a:endParaRPr lang="ko-KR" altLang="en-US" sz="2000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E924D9A-8504-B9A6-9F7B-2D727D2D5B0A}"/>
              </a:ext>
            </a:extLst>
          </p:cNvPr>
          <p:cNvSpPr txBox="1"/>
          <p:nvPr/>
        </p:nvSpPr>
        <p:spPr>
          <a:xfrm>
            <a:off x="5392341" y="3362580"/>
            <a:ext cx="3474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22</a:t>
            </a:r>
            <a:endParaRPr lang="ko-KR" altLang="en-US" sz="2000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3FB1072-DE7C-6BBE-C7E5-6D99ABC14186}"/>
              </a:ext>
            </a:extLst>
          </p:cNvPr>
          <p:cNvSpPr txBox="1"/>
          <p:nvPr/>
        </p:nvSpPr>
        <p:spPr>
          <a:xfrm>
            <a:off x="5821256" y="3362580"/>
            <a:ext cx="3289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23</a:t>
            </a:r>
            <a:endParaRPr lang="ko-KR" altLang="en-US" sz="2000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AF7E4ED-837A-221A-BDEE-741D7DB50E8E}"/>
              </a:ext>
            </a:extLst>
          </p:cNvPr>
          <p:cNvSpPr txBox="1"/>
          <p:nvPr/>
        </p:nvSpPr>
        <p:spPr>
          <a:xfrm>
            <a:off x="6293811" y="3362580"/>
            <a:ext cx="3881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24</a:t>
            </a:r>
            <a:endParaRPr lang="ko-KR" altLang="en-US" sz="2000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DC974E4-F55B-0319-E2FC-60000AF303C4}"/>
              </a:ext>
            </a:extLst>
          </p:cNvPr>
          <p:cNvSpPr txBox="1"/>
          <p:nvPr/>
        </p:nvSpPr>
        <p:spPr>
          <a:xfrm>
            <a:off x="6747538" y="3362580"/>
            <a:ext cx="3779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25</a:t>
            </a:r>
            <a:endParaRPr lang="ko-KR" altLang="en-US" sz="2000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6D65BD3-60DB-6AB3-DC57-3C6773AA5303}"/>
              </a:ext>
            </a:extLst>
          </p:cNvPr>
          <p:cNvSpPr txBox="1"/>
          <p:nvPr/>
        </p:nvSpPr>
        <p:spPr>
          <a:xfrm>
            <a:off x="7223103" y="3362580"/>
            <a:ext cx="3289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26</a:t>
            </a:r>
            <a:endParaRPr lang="ko-KR" altLang="en-US" sz="2000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FBE49D6-26D9-FE7C-CA4A-25A32D82BF54}"/>
              </a:ext>
            </a:extLst>
          </p:cNvPr>
          <p:cNvSpPr txBox="1"/>
          <p:nvPr/>
        </p:nvSpPr>
        <p:spPr>
          <a:xfrm>
            <a:off x="4496132" y="3839998"/>
            <a:ext cx="3289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27</a:t>
            </a:r>
            <a:endParaRPr lang="ko-KR" altLang="en-US" sz="2000" b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140CCD4-5993-E2E2-5ABE-FDD3F987E0F8}"/>
              </a:ext>
            </a:extLst>
          </p:cNvPr>
          <p:cNvSpPr txBox="1"/>
          <p:nvPr/>
        </p:nvSpPr>
        <p:spPr>
          <a:xfrm>
            <a:off x="4956879" y="3839998"/>
            <a:ext cx="3289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28</a:t>
            </a:r>
            <a:endParaRPr lang="ko-KR" altLang="en-US" sz="2000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B4914CF-13DC-FF72-D824-1D99B9EA8718}"/>
              </a:ext>
            </a:extLst>
          </p:cNvPr>
          <p:cNvSpPr txBox="1"/>
          <p:nvPr/>
        </p:nvSpPr>
        <p:spPr>
          <a:xfrm>
            <a:off x="5392341" y="3844022"/>
            <a:ext cx="3474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29</a:t>
            </a:r>
            <a:endParaRPr lang="ko-KR" altLang="en-US" sz="2000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EC233E1-1719-9940-0ECC-3F873B0A378F}"/>
              </a:ext>
            </a:extLst>
          </p:cNvPr>
          <p:cNvSpPr txBox="1"/>
          <p:nvPr/>
        </p:nvSpPr>
        <p:spPr>
          <a:xfrm>
            <a:off x="5821256" y="3844022"/>
            <a:ext cx="3289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30</a:t>
            </a:r>
            <a:endParaRPr lang="ko-KR" altLang="en-US" sz="2000" b="1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1856BCB-2164-D6A6-544C-9C92A2954991}"/>
              </a:ext>
            </a:extLst>
          </p:cNvPr>
          <p:cNvSpPr txBox="1"/>
          <p:nvPr/>
        </p:nvSpPr>
        <p:spPr>
          <a:xfrm>
            <a:off x="4432596" y="4537671"/>
            <a:ext cx="17165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14. </a:t>
            </a:r>
            <a:r>
              <a:rPr lang="ko-KR" altLang="en-US" sz="900" b="1" dirty="0"/>
              <a:t>월</a:t>
            </a: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A17279DD-1D14-A60D-1B16-217588704074}"/>
              </a:ext>
            </a:extLst>
          </p:cNvPr>
          <p:cNvGrpSpPr/>
          <p:nvPr/>
        </p:nvGrpSpPr>
        <p:grpSpPr>
          <a:xfrm>
            <a:off x="6293811" y="2913741"/>
            <a:ext cx="388138" cy="246221"/>
            <a:chOff x="6293811" y="3172118"/>
            <a:chExt cx="388138" cy="246221"/>
          </a:xfrm>
        </p:grpSpPr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9F3D1998-0C6B-B129-B8CE-AE7244353C57}"/>
                </a:ext>
              </a:extLst>
            </p:cNvPr>
            <p:cNvSpPr/>
            <p:nvPr/>
          </p:nvSpPr>
          <p:spPr>
            <a:xfrm>
              <a:off x="6379303" y="3187250"/>
              <a:ext cx="225245" cy="225245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E9D9247-06EE-B0B0-706C-97D0701E7D8C}"/>
                </a:ext>
              </a:extLst>
            </p:cNvPr>
            <p:cNvSpPr txBox="1"/>
            <p:nvPr/>
          </p:nvSpPr>
          <p:spPr>
            <a:xfrm>
              <a:off x="6293811" y="3172118"/>
              <a:ext cx="38813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>
                  <a:solidFill>
                    <a:schemeClr val="bg1"/>
                  </a:solidFill>
                </a:rPr>
                <a:t>17</a:t>
              </a:r>
              <a:endParaRPr lang="ko-KR" altLang="en-US" sz="2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72E35813-E355-BEB7-5DF5-295FC11F4AC3}"/>
              </a:ext>
            </a:extLst>
          </p:cNvPr>
          <p:cNvSpPr txBox="1"/>
          <p:nvPr/>
        </p:nvSpPr>
        <p:spPr>
          <a:xfrm>
            <a:off x="5900646" y="1585867"/>
            <a:ext cx="39316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/>
              <a:t>뺏음</a:t>
            </a: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ECBF72CB-8FEC-6DBA-A2DB-0A0966D9F08E}"/>
              </a:ext>
            </a:extLst>
          </p:cNvPr>
          <p:cNvSpPr/>
          <p:nvPr/>
        </p:nvSpPr>
        <p:spPr>
          <a:xfrm>
            <a:off x="5859029" y="1644278"/>
            <a:ext cx="83234" cy="83234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0C92DF77-C4E7-BC7F-AD40-5B983C0C39C0}"/>
              </a:ext>
            </a:extLst>
          </p:cNvPr>
          <p:cNvSpPr/>
          <p:nvPr/>
        </p:nvSpPr>
        <p:spPr>
          <a:xfrm>
            <a:off x="6538739" y="3191779"/>
            <a:ext cx="4571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A7712F56-1096-FA69-31E8-94B9C92E26E8}"/>
              </a:ext>
            </a:extLst>
          </p:cNvPr>
          <p:cNvSpPr/>
          <p:nvPr/>
        </p:nvSpPr>
        <p:spPr>
          <a:xfrm>
            <a:off x="6409075" y="3190371"/>
            <a:ext cx="45719" cy="4571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E24087A9-BD2F-2FC2-9D5C-578B3DE3B15E}"/>
              </a:ext>
            </a:extLst>
          </p:cNvPr>
          <p:cNvSpPr/>
          <p:nvPr/>
        </p:nvSpPr>
        <p:spPr>
          <a:xfrm flipH="1">
            <a:off x="6473907" y="3190371"/>
            <a:ext cx="4571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D05AEB71-5399-C399-054F-0734C8767C6B}"/>
              </a:ext>
            </a:extLst>
          </p:cNvPr>
          <p:cNvSpPr/>
          <p:nvPr/>
        </p:nvSpPr>
        <p:spPr>
          <a:xfrm>
            <a:off x="5557187" y="3190371"/>
            <a:ext cx="45719" cy="4571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421AE5AA-F65D-6DE4-4135-28F4E0FD277C}"/>
              </a:ext>
            </a:extLst>
          </p:cNvPr>
          <p:cNvSpPr/>
          <p:nvPr/>
        </p:nvSpPr>
        <p:spPr>
          <a:xfrm>
            <a:off x="5166802" y="3191779"/>
            <a:ext cx="4571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E369B830-E0FD-B407-7CA6-96DEDA2575F6}"/>
              </a:ext>
            </a:extLst>
          </p:cNvPr>
          <p:cNvSpPr/>
          <p:nvPr/>
        </p:nvSpPr>
        <p:spPr>
          <a:xfrm>
            <a:off x="5037138" y="3190371"/>
            <a:ext cx="45719" cy="4571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38711EEE-F1CD-8DE6-C091-096B701A0349}"/>
              </a:ext>
            </a:extLst>
          </p:cNvPr>
          <p:cNvSpPr/>
          <p:nvPr/>
        </p:nvSpPr>
        <p:spPr>
          <a:xfrm flipH="1">
            <a:off x="5101970" y="3190371"/>
            <a:ext cx="4571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03C52438-7148-E7A0-A371-3F2AF439A718}"/>
              </a:ext>
            </a:extLst>
          </p:cNvPr>
          <p:cNvSpPr/>
          <p:nvPr/>
        </p:nvSpPr>
        <p:spPr>
          <a:xfrm>
            <a:off x="5012953" y="2934628"/>
            <a:ext cx="208207" cy="208207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id="{A2C1473A-0B50-99D5-81B3-5EF34C16509B}"/>
              </a:ext>
            </a:extLst>
          </p:cNvPr>
          <p:cNvSpPr/>
          <p:nvPr/>
        </p:nvSpPr>
        <p:spPr>
          <a:xfrm flipH="1">
            <a:off x="5478402" y="2721293"/>
            <a:ext cx="4571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타원 96">
            <a:extLst>
              <a:ext uri="{FF2B5EF4-FFF2-40B4-BE49-F238E27FC236}">
                <a16:creationId xmlns:a16="http://schemas.microsoft.com/office/drawing/2014/main" id="{1EF58335-AD5C-8D21-C012-26B8DF97C109}"/>
              </a:ext>
            </a:extLst>
          </p:cNvPr>
          <p:cNvSpPr/>
          <p:nvPr/>
        </p:nvSpPr>
        <p:spPr>
          <a:xfrm>
            <a:off x="5538645" y="2720522"/>
            <a:ext cx="4571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타원 97">
            <a:extLst>
              <a:ext uri="{FF2B5EF4-FFF2-40B4-BE49-F238E27FC236}">
                <a16:creationId xmlns:a16="http://schemas.microsoft.com/office/drawing/2014/main" id="{BFBD36DC-31AA-1B5A-2A69-D186B21F92A3}"/>
              </a:ext>
            </a:extLst>
          </p:cNvPr>
          <p:cNvSpPr/>
          <p:nvPr/>
        </p:nvSpPr>
        <p:spPr>
          <a:xfrm>
            <a:off x="5600793" y="2720522"/>
            <a:ext cx="45719" cy="45719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id="{0F0A0161-2DA0-F511-7F95-AF65267E8063}"/>
              </a:ext>
            </a:extLst>
          </p:cNvPr>
          <p:cNvSpPr/>
          <p:nvPr/>
        </p:nvSpPr>
        <p:spPr>
          <a:xfrm>
            <a:off x="6538739" y="2313279"/>
            <a:ext cx="4571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타원 99">
            <a:extLst>
              <a:ext uri="{FF2B5EF4-FFF2-40B4-BE49-F238E27FC236}">
                <a16:creationId xmlns:a16="http://schemas.microsoft.com/office/drawing/2014/main" id="{BDD9F073-2E49-B1A4-D4CC-4B9B5D5469E1}"/>
              </a:ext>
            </a:extLst>
          </p:cNvPr>
          <p:cNvSpPr/>
          <p:nvPr/>
        </p:nvSpPr>
        <p:spPr>
          <a:xfrm>
            <a:off x="6409075" y="2311871"/>
            <a:ext cx="45719" cy="4571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타원 100">
            <a:extLst>
              <a:ext uri="{FF2B5EF4-FFF2-40B4-BE49-F238E27FC236}">
                <a16:creationId xmlns:a16="http://schemas.microsoft.com/office/drawing/2014/main" id="{55F8128E-A213-278C-B157-82DC30624982}"/>
              </a:ext>
            </a:extLst>
          </p:cNvPr>
          <p:cNvSpPr/>
          <p:nvPr/>
        </p:nvSpPr>
        <p:spPr>
          <a:xfrm flipH="1">
            <a:off x="6473907" y="2311871"/>
            <a:ext cx="4571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타원 101">
            <a:extLst>
              <a:ext uri="{FF2B5EF4-FFF2-40B4-BE49-F238E27FC236}">
                <a16:creationId xmlns:a16="http://schemas.microsoft.com/office/drawing/2014/main" id="{F56B1D43-2E41-729D-188E-8F895B88D698}"/>
              </a:ext>
            </a:extLst>
          </p:cNvPr>
          <p:cNvSpPr/>
          <p:nvPr/>
        </p:nvSpPr>
        <p:spPr>
          <a:xfrm flipH="1">
            <a:off x="6912791" y="2311871"/>
            <a:ext cx="4571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타원 102">
            <a:extLst>
              <a:ext uri="{FF2B5EF4-FFF2-40B4-BE49-F238E27FC236}">
                <a16:creationId xmlns:a16="http://schemas.microsoft.com/office/drawing/2014/main" id="{E041A01E-5556-1835-C2FB-42894796FA0A}"/>
              </a:ext>
            </a:extLst>
          </p:cNvPr>
          <p:cNvSpPr/>
          <p:nvPr/>
        </p:nvSpPr>
        <p:spPr>
          <a:xfrm>
            <a:off x="7402483" y="2313279"/>
            <a:ext cx="4571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타원 103">
            <a:extLst>
              <a:ext uri="{FF2B5EF4-FFF2-40B4-BE49-F238E27FC236}">
                <a16:creationId xmlns:a16="http://schemas.microsoft.com/office/drawing/2014/main" id="{110FE25A-CEDA-AEE3-BE2D-2811CF767080}"/>
              </a:ext>
            </a:extLst>
          </p:cNvPr>
          <p:cNvSpPr/>
          <p:nvPr/>
        </p:nvSpPr>
        <p:spPr>
          <a:xfrm>
            <a:off x="7344725" y="2311871"/>
            <a:ext cx="45719" cy="4571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id="{AEA7F770-FFD7-505F-4078-B263317F0AD4}"/>
              </a:ext>
            </a:extLst>
          </p:cNvPr>
          <p:cNvSpPr/>
          <p:nvPr/>
        </p:nvSpPr>
        <p:spPr>
          <a:xfrm>
            <a:off x="4553692" y="5396206"/>
            <a:ext cx="45719" cy="4571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타원 105">
            <a:extLst>
              <a:ext uri="{FF2B5EF4-FFF2-40B4-BE49-F238E27FC236}">
                <a16:creationId xmlns:a16="http://schemas.microsoft.com/office/drawing/2014/main" id="{49C3AFAF-6C4D-8D33-5080-FBD9F7DEC2C8}"/>
              </a:ext>
            </a:extLst>
          </p:cNvPr>
          <p:cNvSpPr/>
          <p:nvPr/>
        </p:nvSpPr>
        <p:spPr>
          <a:xfrm flipH="1">
            <a:off x="4548960" y="5181361"/>
            <a:ext cx="4571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타원 106">
            <a:extLst>
              <a:ext uri="{FF2B5EF4-FFF2-40B4-BE49-F238E27FC236}">
                <a16:creationId xmlns:a16="http://schemas.microsoft.com/office/drawing/2014/main" id="{F23275EF-2E13-5B55-B8BD-D7A04B2416A0}"/>
              </a:ext>
            </a:extLst>
          </p:cNvPr>
          <p:cNvSpPr/>
          <p:nvPr/>
        </p:nvSpPr>
        <p:spPr>
          <a:xfrm>
            <a:off x="4546884" y="5910626"/>
            <a:ext cx="4571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7" name="직사각형 186">
            <a:extLst>
              <a:ext uri="{FF2B5EF4-FFF2-40B4-BE49-F238E27FC236}">
                <a16:creationId xmlns:a16="http://schemas.microsoft.com/office/drawing/2014/main" id="{B0ADEAD2-7B01-13D9-F074-5A734A222731}"/>
              </a:ext>
            </a:extLst>
          </p:cNvPr>
          <p:cNvSpPr/>
          <p:nvPr/>
        </p:nvSpPr>
        <p:spPr>
          <a:xfrm flipV="1">
            <a:off x="655506" y="4448242"/>
            <a:ext cx="3335322" cy="19988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069F138C-4388-478A-AA1C-278DB05BFC79}"/>
              </a:ext>
            </a:extLst>
          </p:cNvPr>
          <p:cNvSpPr txBox="1"/>
          <p:nvPr/>
        </p:nvSpPr>
        <p:spPr>
          <a:xfrm>
            <a:off x="804938" y="1585867"/>
            <a:ext cx="39316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/>
              <a:t>상체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350716BA-9418-083D-3ACA-9DCEC350AE61}"/>
              </a:ext>
            </a:extLst>
          </p:cNvPr>
          <p:cNvSpPr txBox="1"/>
          <p:nvPr/>
        </p:nvSpPr>
        <p:spPr>
          <a:xfrm>
            <a:off x="966401" y="1313130"/>
            <a:ext cx="8074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2022</a:t>
            </a:r>
            <a:r>
              <a:rPr lang="ko-KR" altLang="en-US" sz="900" b="1" dirty="0"/>
              <a:t>년 </a:t>
            </a:r>
            <a:r>
              <a:rPr lang="en-US" altLang="ko-KR" sz="900" b="1" dirty="0"/>
              <a:t>12</a:t>
            </a:r>
            <a:r>
              <a:rPr lang="ko-KR" altLang="en-US" sz="900" b="1" dirty="0"/>
              <a:t>월</a:t>
            </a:r>
            <a:endParaRPr lang="ko-KR" altLang="en-US" b="1" dirty="0"/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F6C081A9-FC87-FAFC-23AE-0A4B2FCB6DCE}"/>
              </a:ext>
            </a:extLst>
          </p:cNvPr>
          <p:cNvSpPr txBox="1"/>
          <p:nvPr/>
        </p:nvSpPr>
        <p:spPr>
          <a:xfrm>
            <a:off x="1690628" y="1248884"/>
            <a:ext cx="3931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/>
              <a:t>&gt;</a:t>
            </a:r>
            <a:r>
              <a:rPr lang="en-US" altLang="ko-KR" sz="1400" b="1" dirty="0"/>
              <a:t> </a:t>
            </a:r>
            <a:endParaRPr lang="ko-KR" altLang="en-US" sz="3600" b="1" dirty="0"/>
          </a:p>
        </p:txBody>
      </p:sp>
      <p:sp>
        <p:nvSpPr>
          <p:cNvPr id="192" name="타원 191">
            <a:extLst>
              <a:ext uri="{FF2B5EF4-FFF2-40B4-BE49-F238E27FC236}">
                <a16:creationId xmlns:a16="http://schemas.microsoft.com/office/drawing/2014/main" id="{F809E4F6-60C2-E202-0784-C9473AAE7079}"/>
              </a:ext>
            </a:extLst>
          </p:cNvPr>
          <p:cNvSpPr/>
          <p:nvPr/>
        </p:nvSpPr>
        <p:spPr>
          <a:xfrm>
            <a:off x="763321" y="1644278"/>
            <a:ext cx="83234" cy="83234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09A5A816-1710-6A6F-DF92-895F60AEAB07}"/>
              </a:ext>
            </a:extLst>
          </p:cNvPr>
          <p:cNvSpPr txBox="1"/>
          <p:nvPr/>
        </p:nvSpPr>
        <p:spPr>
          <a:xfrm>
            <a:off x="1248267" y="1585867"/>
            <a:ext cx="39316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/>
              <a:t>하체 </a:t>
            </a:r>
          </a:p>
        </p:txBody>
      </p:sp>
      <p:sp>
        <p:nvSpPr>
          <p:cNvPr id="194" name="타원 193">
            <a:extLst>
              <a:ext uri="{FF2B5EF4-FFF2-40B4-BE49-F238E27FC236}">
                <a16:creationId xmlns:a16="http://schemas.microsoft.com/office/drawing/2014/main" id="{B34F88D7-2A00-882D-F3B5-EE194EFCB312}"/>
              </a:ext>
            </a:extLst>
          </p:cNvPr>
          <p:cNvSpPr/>
          <p:nvPr/>
        </p:nvSpPr>
        <p:spPr>
          <a:xfrm>
            <a:off x="1206650" y="1644278"/>
            <a:ext cx="83234" cy="8323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72316339-C829-0EBA-E502-8144EEBF9036}"/>
              </a:ext>
            </a:extLst>
          </p:cNvPr>
          <p:cNvSpPr txBox="1"/>
          <p:nvPr/>
        </p:nvSpPr>
        <p:spPr>
          <a:xfrm>
            <a:off x="1732245" y="1585867"/>
            <a:ext cx="39316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/>
              <a:t>뺏김</a:t>
            </a:r>
          </a:p>
        </p:txBody>
      </p:sp>
      <p:sp>
        <p:nvSpPr>
          <p:cNvPr id="196" name="타원 195">
            <a:extLst>
              <a:ext uri="{FF2B5EF4-FFF2-40B4-BE49-F238E27FC236}">
                <a16:creationId xmlns:a16="http://schemas.microsoft.com/office/drawing/2014/main" id="{E23258DA-3038-1212-60FB-8B2D33E7C524}"/>
              </a:ext>
            </a:extLst>
          </p:cNvPr>
          <p:cNvSpPr/>
          <p:nvPr/>
        </p:nvSpPr>
        <p:spPr>
          <a:xfrm>
            <a:off x="1690628" y="1644278"/>
            <a:ext cx="83234" cy="8323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C03E5D45-40D3-9DE0-F45F-78FDE01768F6}"/>
              </a:ext>
            </a:extLst>
          </p:cNvPr>
          <p:cNvSpPr txBox="1"/>
          <p:nvPr/>
        </p:nvSpPr>
        <p:spPr>
          <a:xfrm rot="10800000">
            <a:off x="655506" y="1287592"/>
            <a:ext cx="3931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/>
              <a:t>&gt;</a:t>
            </a:r>
            <a:r>
              <a:rPr lang="en-US" altLang="ko-KR" sz="1400" b="1" dirty="0"/>
              <a:t> </a:t>
            </a:r>
            <a:endParaRPr lang="ko-KR" altLang="en-US" sz="3600" b="1" dirty="0"/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77AEE7BD-61FA-52A5-D47F-6C21FA4710F8}"/>
              </a:ext>
            </a:extLst>
          </p:cNvPr>
          <p:cNvSpPr txBox="1"/>
          <p:nvPr/>
        </p:nvSpPr>
        <p:spPr>
          <a:xfrm>
            <a:off x="791136" y="1842237"/>
            <a:ext cx="28186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" b="1" dirty="0"/>
              <a:t>일</a:t>
            </a:r>
            <a:endParaRPr lang="ko-KR" altLang="en-US" sz="1200" b="1" dirty="0"/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7AB35ECB-2D5A-9D22-7EF1-DC4FBF1A4DFA}"/>
              </a:ext>
            </a:extLst>
          </p:cNvPr>
          <p:cNvSpPr txBox="1"/>
          <p:nvPr/>
        </p:nvSpPr>
        <p:spPr>
          <a:xfrm>
            <a:off x="1248267" y="1842237"/>
            <a:ext cx="28186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" b="1" dirty="0"/>
              <a:t>월</a:t>
            </a:r>
            <a:endParaRPr lang="ko-KR" altLang="en-US" sz="1200" b="1" dirty="0"/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9BE53331-2CC5-6507-C2CD-709096551768}"/>
              </a:ext>
            </a:extLst>
          </p:cNvPr>
          <p:cNvSpPr txBox="1"/>
          <p:nvPr/>
        </p:nvSpPr>
        <p:spPr>
          <a:xfrm>
            <a:off x="1688854" y="1842237"/>
            <a:ext cx="28186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" b="1" dirty="0"/>
              <a:t>화</a:t>
            </a:r>
            <a:endParaRPr lang="ko-KR" altLang="en-US" sz="1200" b="1" dirty="0"/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81269E2D-0C64-15D3-F96A-846E9B4780B7}"/>
              </a:ext>
            </a:extLst>
          </p:cNvPr>
          <p:cNvSpPr txBox="1"/>
          <p:nvPr/>
        </p:nvSpPr>
        <p:spPr>
          <a:xfrm>
            <a:off x="2148342" y="1842237"/>
            <a:ext cx="28186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" b="1" dirty="0"/>
              <a:t>수</a:t>
            </a:r>
            <a:endParaRPr lang="ko-KR" altLang="en-US" sz="1200" b="1" dirty="0"/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F893A618-6DAB-D944-E140-E24DB6116F41}"/>
              </a:ext>
            </a:extLst>
          </p:cNvPr>
          <p:cNvSpPr txBox="1"/>
          <p:nvPr/>
        </p:nvSpPr>
        <p:spPr>
          <a:xfrm>
            <a:off x="2607830" y="1842237"/>
            <a:ext cx="28186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" b="1"/>
              <a:t>목</a:t>
            </a:r>
            <a:endParaRPr lang="ko-KR" altLang="en-US" sz="1200" b="1" dirty="0"/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78C90D56-E7E0-FB8D-AB16-DF4F15307FB7}"/>
              </a:ext>
            </a:extLst>
          </p:cNvPr>
          <p:cNvSpPr txBox="1"/>
          <p:nvPr/>
        </p:nvSpPr>
        <p:spPr>
          <a:xfrm>
            <a:off x="3067318" y="1842237"/>
            <a:ext cx="28186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" b="1" dirty="0"/>
              <a:t>금</a:t>
            </a:r>
            <a:endParaRPr lang="ko-KR" altLang="en-US" sz="1200" b="1" dirty="0"/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3252E4B5-9A32-CB97-D574-EAEB1CED81D6}"/>
              </a:ext>
            </a:extLst>
          </p:cNvPr>
          <p:cNvSpPr txBox="1"/>
          <p:nvPr/>
        </p:nvSpPr>
        <p:spPr>
          <a:xfrm>
            <a:off x="3519230" y="1842237"/>
            <a:ext cx="28186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" b="1" dirty="0"/>
              <a:t>토</a:t>
            </a:r>
            <a:endParaRPr lang="ko-KR" altLang="en-US" sz="1200" b="1" dirty="0"/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6A7CAF8C-D766-7B60-1FF7-513E1F053583}"/>
              </a:ext>
            </a:extLst>
          </p:cNvPr>
          <p:cNvSpPr txBox="1"/>
          <p:nvPr/>
        </p:nvSpPr>
        <p:spPr>
          <a:xfrm>
            <a:off x="1688854" y="2097771"/>
            <a:ext cx="2818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1</a:t>
            </a:r>
            <a:endParaRPr lang="ko-KR" altLang="en-US" sz="2000" b="1" dirty="0"/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288627BD-B6B8-5FC2-0CC9-D13A21969CB9}"/>
              </a:ext>
            </a:extLst>
          </p:cNvPr>
          <p:cNvSpPr txBox="1"/>
          <p:nvPr/>
        </p:nvSpPr>
        <p:spPr>
          <a:xfrm>
            <a:off x="2133930" y="2097771"/>
            <a:ext cx="2818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2</a:t>
            </a:r>
            <a:endParaRPr lang="ko-KR" altLang="en-US" sz="2000" b="1" dirty="0"/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28F4D0CC-2992-51FA-0BE4-35A270FBF02A}"/>
              </a:ext>
            </a:extLst>
          </p:cNvPr>
          <p:cNvSpPr txBox="1"/>
          <p:nvPr/>
        </p:nvSpPr>
        <p:spPr>
          <a:xfrm>
            <a:off x="2607830" y="2097771"/>
            <a:ext cx="2818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3</a:t>
            </a:r>
            <a:endParaRPr lang="ko-KR" altLang="en-US" sz="2000" b="1" dirty="0"/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6EB64380-53F7-2CE2-813A-B283537047A2}"/>
              </a:ext>
            </a:extLst>
          </p:cNvPr>
          <p:cNvSpPr txBox="1"/>
          <p:nvPr/>
        </p:nvSpPr>
        <p:spPr>
          <a:xfrm>
            <a:off x="3063076" y="2097771"/>
            <a:ext cx="2818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4</a:t>
            </a:r>
            <a:endParaRPr lang="ko-KR" altLang="en-US" sz="2000" b="1" dirty="0"/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E96C3A56-16A1-5BFA-FFDB-32387E3F2674}"/>
              </a:ext>
            </a:extLst>
          </p:cNvPr>
          <p:cNvSpPr txBox="1"/>
          <p:nvPr/>
        </p:nvSpPr>
        <p:spPr>
          <a:xfrm>
            <a:off x="3519230" y="2097771"/>
            <a:ext cx="2818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5</a:t>
            </a:r>
            <a:endParaRPr lang="ko-KR" altLang="en-US" sz="2000" b="1" dirty="0"/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CC5A82E0-B051-3075-C0D4-425E96EF5FC9}"/>
              </a:ext>
            </a:extLst>
          </p:cNvPr>
          <p:cNvSpPr txBox="1"/>
          <p:nvPr/>
        </p:nvSpPr>
        <p:spPr>
          <a:xfrm>
            <a:off x="792346" y="2479274"/>
            <a:ext cx="2818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6</a:t>
            </a:r>
            <a:endParaRPr lang="ko-KR" altLang="en-US" sz="2000" b="1" dirty="0"/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D7A24BA1-BE22-2196-7A26-BDDB631D1C98}"/>
              </a:ext>
            </a:extLst>
          </p:cNvPr>
          <p:cNvSpPr txBox="1"/>
          <p:nvPr/>
        </p:nvSpPr>
        <p:spPr>
          <a:xfrm>
            <a:off x="1248267" y="2479274"/>
            <a:ext cx="2818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7 </a:t>
            </a:r>
            <a:endParaRPr lang="ko-KR" altLang="en-US" sz="2000" b="1" dirty="0"/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1AB043A6-7888-734B-DB0F-9B0C427D45B8}"/>
              </a:ext>
            </a:extLst>
          </p:cNvPr>
          <p:cNvSpPr txBox="1"/>
          <p:nvPr/>
        </p:nvSpPr>
        <p:spPr>
          <a:xfrm>
            <a:off x="1688854" y="2483298"/>
            <a:ext cx="2818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8</a:t>
            </a:r>
            <a:endParaRPr lang="ko-KR" altLang="en-US" sz="2000" b="1" dirty="0"/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83FC4E98-8D45-4AC6-99DA-BCCFCDAAB2FB}"/>
              </a:ext>
            </a:extLst>
          </p:cNvPr>
          <p:cNvSpPr txBox="1"/>
          <p:nvPr/>
        </p:nvSpPr>
        <p:spPr>
          <a:xfrm>
            <a:off x="2133930" y="2483298"/>
            <a:ext cx="2818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9</a:t>
            </a:r>
            <a:endParaRPr lang="ko-KR" altLang="en-US" sz="2000" b="1" dirty="0"/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E9F59E70-E854-2DDE-9047-2C5343B9EC66}"/>
              </a:ext>
            </a:extLst>
          </p:cNvPr>
          <p:cNvSpPr txBox="1"/>
          <p:nvPr/>
        </p:nvSpPr>
        <p:spPr>
          <a:xfrm>
            <a:off x="2566411" y="2483298"/>
            <a:ext cx="3881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10</a:t>
            </a:r>
            <a:endParaRPr lang="ko-KR" altLang="en-US" sz="2000" b="1" dirty="0"/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36FEAA28-00FE-9953-C5BA-81009E312587}"/>
              </a:ext>
            </a:extLst>
          </p:cNvPr>
          <p:cNvSpPr txBox="1"/>
          <p:nvPr/>
        </p:nvSpPr>
        <p:spPr>
          <a:xfrm>
            <a:off x="3020138" y="2483298"/>
            <a:ext cx="3779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11</a:t>
            </a:r>
            <a:endParaRPr lang="ko-KR" altLang="en-US" sz="2000" b="1" dirty="0"/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56A467A9-6FC1-DA9E-8F10-40851F9ECC6F}"/>
              </a:ext>
            </a:extLst>
          </p:cNvPr>
          <p:cNvSpPr txBox="1"/>
          <p:nvPr/>
        </p:nvSpPr>
        <p:spPr>
          <a:xfrm>
            <a:off x="3495703" y="2483298"/>
            <a:ext cx="3289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12</a:t>
            </a:r>
            <a:endParaRPr lang="ko-KR" altLang="en-US" sz="2000" b="1" dirty="0"/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D798BA8F-C15E-71DC-21F9-D6815A1E0195}"/>
              </a:ext>
            </a:extLst>
          </p:cNvPr>
          <p:cNvSpPr txBox="1"/>
          <p:nvPr/>
        </p:nvSpPr>
        <p:spPr>
          <a:xfrm>
            <a:off x="768732" y="2910209"/>
            <a:ext cx="3289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13</a:t>
            </a:r>
            <a:endParaRPr lang="ko-KR" altLang="en-US" sz="2000" b="1" dirty="0"/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56B0ABA5-4258-CF89-E5E2-791E42414A37}"/>
              </a:ext>
            </a:extLst>
          </p:cNvPr>
          <p:cNvSpPr txBox="1"/>
          <p:nvPr/>
        </p:nvSpPr>
        <p:spPr>
          <a:xfrm>
            <a:off x="1229479" y="2910209"/>
            <a:ext cx="3289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14</a:t>
            </a:r>
            <a:endParaRPr lang="ko-KR" altLang="en-US" sz="2000" b="1" dirty="0"/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FFE7EEE0-5C96-E417-D8B6-F72C05B18E58}"/>
              </a:ext>
            </a:extLst>
          </p:cNvPr>
          <p:cNvSpPr txBox="1"/>
          <p:nvPr/>
        </p:nvSpPr>
        <p:spPr>
          <a:xfrm>
            <a:off x="1664941" y="2914233"/>
            <a:ext cx="3474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15</a:t>
            </a:r>
            <a:endParaRPr lang="ko-KR" altLang="en-US" sz="2000" b="1" dirty="0"/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66BA35C1-9090-B648-5FB9-0C129B0C65FE}"/>
              </a:ext>
            </a:extLst>
          </p:cNvPr>
          <p:cNvSpPr txBox="1"/>
          <p:nvPr/>
        </p:nvSpPr>
        <p:spPr>
          <a:xfrm>
            <a:off x="2093856" y="2914233"/>
            <a:ext cx="3289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16</a:t>
            </a:r>
            <a:endParaRPr lang="ko-KR" altLang="en-US" sz="2000" b="1" dirty="0"/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CB782C49-3AE3-550C-01D7-39DF2B091665}"/>
              </a:ext>
            </a:extLst>
          </p:cNvPr>
          <p:cNvSpPr txBox="1"/>
          <p:nvPr/>
        </p:nvSpPr>
        <p:spPr>
          <a:xfrm>
            <a:off x="3020138" y="2914233"/>
            <a:ext cx="3779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18</a:t>
            </a:r>
            <a:endParaRPr lang="ko-KR" altLang="en-US" sz="2000" b="1" dirty="0"/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546ECF30-3523-B136-E3C6-866F36FAB209}"/>
              </a:ext>
            </a:extLst>
          </p:cNvPr>
          <p:cNvSpPr txBox="1"/>
          <p:nvPr/>
        </p:nvSpPr>
        <p:spPr>
          <a:xfrm>
            <a:off x="3495703" y="2914233"/>
            <a:ext cx="3289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19</a:t>
            </a:r>
            <a:endParaRPr lang="ko-KR" altLang="en-US" sz="2000" b="1" dirty="0"/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9DB50847-9EEF-ACE2-7A92-1687B7BB37BD}"/>
              </a:ext>
            </a:extLst>
          </p:cNvPr>
          <p:cNvSpPr txBox="1"/>
          <p:nvPr/>
        </p:nvSpPr>
        <p:spPr>
          <a:xfrm>
            <a:off x="768732" y="3358556"/>
            <a:ext cx="3289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20</a:t>
            </a:r>
            <a:endParaRPr lang="ko-KR" altLang="en-US" sz="2000" b="1" dirty="0"/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1861EB82-DE35-6BCF-C82C-3D117D22ADE2}"/>
              </a:ext>
            </a:extLst>
          </p:cNvPr>
          <p:cNvSpPr txBox="1"/>
          <p:nvPr/>
        </p:nvSpPr>
        <p:spPr>
          <a:xfrm>
            <a:off x="1229479" y="3358556"/>
            <a:ext cx="3289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21</a:t>
            </a:r>
            <a:endParaRPr lang="ko-KR" altLang="en-US" sz="2000" b="1" dirty="0"/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1A6D8736-1433-EF09-E9A9-09CB801D7BF4}"/>
              </a:ext>
            </a:extLst>
          </p:cNvPr>
          <p:cNvSpPr txBox="1"/>
          <p:nvPr/>
        </p:nvSpPr>
        <p:spPr>
          <a:xfrm>
            <a:off x="1664941" y="3362580"/>
            <a:ext cx="3474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22</a:t>
            </a:r>
            <a:endParaRPr lang="ko-KR" altLang="en-US" sz="2000" b="1" dirty="0"/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9AFD643A-D60C-CB7E-DEE7-812B22303419}"/>
              </a:ext>
            </a:extLst>
          </p:cNvPr>
          <p:cNvSpPr txBox="1"/>
          <p:nvPr/>
        </p:nvSpPr>
        <p:spPr>
          <a:xfrm>
            <a:off x="2093856" y="3362580"/>
            <a:ext cx="3289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23</a:t>
            </a:r>
            <a:endParaRPr lang="ko-KR" altLang="en-US" sz="2000" b="1" dirty="0"/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2796B96F-5865-C37A-6EE1-B8BA3EBBAA77}"/>
              </a:ext>
            </a:extLst>
          </p:cNvPr>
          <p:cNvSpPr txBox="1"/>
          <p:nvPr/>
        </p:nvSpPr>
        <p:spPr>
          <a:xfrm>
            <a:off x="2566411" y="3362580"/>
            <a:ext cx="3881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24</a:t>
            </a:r>
            <a:endParaRPr lang="ko-KR" altLang="en-US" sz="2000" b="1" dirty="0"/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85A8ABB9-6B09-A8D3-97C4-F390DC5824F6}"/>
              </a:ext>
            </a:extLst>
          </p:cNvPr>
          <p:cNvSpPr txBox="1"/>
          <p:nvPr/>
        </p:nvSpPr>
        <p:spPr>
          <a:xfrm>
            <a:off x="3020138" y="3362580"/>
            <a:ext cx="3779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25</a:t>
            </a:r>
            <a:endParaRPr lang="ko-KR" altLang="en-US" sz="2000" b="1" dirty="0"/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EFC65A3C-7F48-7506-4D69-236D765452A2}"/>
              </a:ext>
            </a:extLst>
          </p:cNvPr>
          <p:cNvSpPr txBox="1"/>
          <p:nvPr/>
        </p:nvSpPr>
        <p:spPr>
          <a:xfrm>
            <a:off x="3495703" y="3362580"/>
            <a:ext cx="3289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26</a:t>
            </a:r>
            <a:endParaRPr lang="ko-KR" altLang="en-US" sz="2000" b="1" dirty="0"/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B3BF9F99-AC24-9202-B33A-A519E136A88C}"/>
              </a:ext>
            </a:extLst>
          </p:cNvPr>
          <p:cNvSpPr txBox="1"/>
          <p:nvPr/>
        </p:nvSpPr>
        <p:spPr>
          <a:xfrm>
            <a:off x="768732" y="3839998"/>
            <a:ext cx="3289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27</a:t>
            </a:r>
            <a:endParaRPr lang="ko-KR" altLang="en-US" sz="2000" b="1" dirty="0"/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4976EEA9-B78B-A549-9332-021241C807E3}"/>
              </a:ext>
            </a:extLst>
          </p:cNvPr>
          <p:cNvSpPr txBox="1"/>
          <p:nvPr/>
        </p:nvSpPr>
        <p:spPr>
          <a:xfrm>
            <a:off x="1229479" y="3839998"/>
            <a:ext cx="3289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28</a:t>
            </a:r>
            <a:endParaRPr lang="ko-KR" altLang="en-US" sz="2000" b="1" dirty="0"/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C834E32B-450A-5993-AC10-04ED777C0740}"/>
              </a:ext>
            </a:extLst>
          </p:cNvPr>
          <p:cNvSpPr txBox="1"/>
          <p:nvPr/>
        </p:nvSpPr>
        <p:spPr>
          <a:xfrm>
            <a:off x="1664941" y="3844022"/>
            <a:ext cx="3474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29</a:t>
            </a:r>
            <a:endParaRPr lang="ko-KR" altLang="en-US" sz="2000" b="1" dirty="0"/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56CEC781-87C2-623A-4804-84C9579ED228}"/>
              </a:ext>
            </a:extLst>
          </p:cNvPr>
          <p:cNvSpPr txBox="1"/>
          <p:nvPr/>
        </p:nvSpPr>
        <p:spPr>
          <a:xfrm>
            <a:off x="2093856" y="3844022"/>
            <a:ext cx="3289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30</a:t>
            </a:r>
            <a:endParaRPr lang="ko-KR" altLang="en-US" sz="2000" b="1" dirty="0"/>
          </a:p>
        </p:txBody>
      </p:sp>
      <p:grpSp>
        <p:nvGrpSpPr>
          <p:cNvPr id="240" name="그룹 239">
            <a:extLst>
              <a:ext uri="{FF2B5EF4-FFF2-40B4-BE49-F238E27FC236}">
                <a16:creationId xmlns:a16="http://schemas.microsoft.com/office/drawing/2014/main" id="{823D5B2C-D079-4CA3-9E9B-911CBA8AE253}"/>
              </a:ext>
            </a:extLst>
          </p:cNvPr>
          <p:cNvGrpSpPr/>
          <p:nvPr/>
        </p:nvGrpSpPr>
        <p:grpSpPr>
          <a:xfrm>
            <a:off x="2566411" y="2913741"/>
            <a:ext cx="388138" cy="246221"/>
            <a:chOff x="6293811" y="3172118"/>
            <a:chExt cx="388138" cy="246221"/>
          </a:xfrm>
        </p:grpSpPr>
        <p:sp>
          <p:nvSpPr>
            <p:cNvPr id="241" name="타원 240">
              <a:extLst>
                <a:ext uri="{FF2B5EF4-FFF2-40B4-BE49-F238E27FC236}">
                  <a16:creationId xmlns:a16="http://schemas.microsoft.com/office/drawing/2014/main" id="{D45062C5-B678-281E-F129-007EFC54F999}"/>
                </a:ext>
              </a:extLst>
            </p:cNvPr>
            <p:cNvSpPr/>
            <p:nvPr/>
          </p:nvSpPr>
          <p:spPr>
            <a:xfrm>
              <a:off x="6379303" y="3187250"/>
              <a:ext cx="225245" cy="225245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2" name="TextBox 241">
              <a:extLst>
                <a:ext uri="{FF2B5EF4-FFF2-40B4-BE49-F238E27FC236}">
                  <a16:creationId xmlns:a16="http://schemas.microsoft.com/office/drawing/2014/main" id="{9A5875E1-414B-39B2-7D83-FCCE4B4B61CB}"/>
                </a:ext>
              </a:extLst>
            </p:cNvPr>
            <p:cNvSpPr txBox="1"/>
            <p:nvPr/>
          </p:nvSpPr>
          <p:spPr>
            <a:xfrm>
              <a:off x="6293811" y="3172118"/>
              <a:ext cx="38813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>
                  <a:solidFill>
                    <a:schemeClr val="bg1"/>
                  </a:solidFill>
                </a:rPr>
                <a:t>17</a:t>
              </a:r>
              <a:endParaRPr lang="ko-KR" altLang="en-US" sz="2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43" name="TextBox 242">
            <a:extLst>
              <a:ext uri="{FF2B5EF4-FFF2-40B4-BE49-F238E27FC236}">
                <a16:creationId xmlns:a16="http://schemas.microsoft.com/office/drawing/2014/main" id="{D4940923-FCBB-B349-CC99-1358C04DCF51}"/>
              </a:ext>
            </a:extLst>
          </p:cNvPr>
          <p:cNvSpPr txBox="1"/>
          <p:nvPr/>
        </p:nvSpPr>
        <p:spPr>
          <a:xfrm>
            <a:off x="2173246" y="1585867"/>
            <a:ext cx="39316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/>
              <a:t>뺏음</a:t>
            </a:r>
          </a:p>
        </p:txBody>
      </p:sp>
      <p:sp>
        <p:nvSpPr>
          <p:cNvPr id="244" name="타원 243">
            <a:extLst>
              <a:ext uri="{FF2B5EF4-FFF2-40B4-BE49-F238E27FC236}">
                <a16:creationId xmlns:a16="http://schemas.microsoft.com/office/drawing/2014/main" id="{34056A83-FF02-C998-122A-920D7E5B6410}"/>
              </a:ext>
            </a:extLst>
          </p:cNvPr>
          <p:cNvSpPr/>
          <p:nvPr/>
        </p:nvSpPr>
        <p:spPr>
          <a:xfrm>
            <a:off x="2131629" y="1644278"/>
            <a:ext cx="83234" cy="83234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8" name="타원 247">
            <a:extLst>
              <a:ext uri="{FF2B5EF4-FFF2-40B4-BE49-F238E27FC236}">
                <a16:creationId xmlns:a16="http://schemas.microsoft.com/office/drawing/2014/main" id="{2281E67B-E843-686F-38B3-CD989FDF660A}"/>
              </a:ext>
            </a:extLst>
          </p:cNvPr>
          <p:cNvSpPr/>
          <p:nvPr/>
        </p:nvSpPr>
        <p:spPr>
          <a:xfrm>
            <a:off x="1829787" y="3190371"/>
            <a:ext cx="45719" cy="4571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9" name="타원 248">
            <a:extLst>
              <a:ext uri="{FF2B5EF4-FFF2-40B4-BE49-F238E27FC236}">
                <a16:creationId xmlns:a16="http://schemas.microsoft.com/office/drawing/2014/main" id="{10A584D9-3C83-9AA0-6621-3F1D48C152BF}"/>
              </a:ext>
            </a:extLst>
          </p:cNvPr>
          <p:cNvSpPr/>
          <p:nvPr/>
        </p:nvSpPr>
        <p:spPr>
          <a:xfrm>
            <a:off x="1439402" y="3191779"/>
            <a:ext cx="4571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0" name="타원 249">
            <a:extLst>
              <a:ext uri="{FF2B5EF4-FFF2-40B4-BE49-F238E27FC236}">
                <a16:creationId xmlns:a16="http://schemas.microsoft.com/office/drawing/2014/main" id="{8F45CDA5-F58A-B150-8FF7-680DA01C18D4}"/>
              </a:ext>
            </a:extLst>
          </p:cNvPr>
          <p:cNvSpPr/>
          <p:nvPr/>
        </p:nvSpPr>
        <p:spPr>
          <a:xfrm>
            <a:off x="1309738" y="3190371"/>
            <a:ext cx="45719" cy="4571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1" name="타원 250">
            <a:extLst>
              <a:ext uri="{FF2B5EF4-FFF2-40B4-BE49-F238E27FC236}">
                <a16:creationId xmlns:a16="http://schemas.microsoft.com/office/drawing/2014/main" id="{9B94391E-EB41-FD8D-D07C-2AC70D22E37E}"/>
              </a:ext>
            </a:extLst>
          </p:cNvPr>
          <p:cNvSpPr/>
          <p:nvPr/>
        </p:nvSpPr>
        <p:spPr>
          <a:xfrm flipH="1">
            <a:off x="1374570" y="3190371"/>
            <a:ext cx="4571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3" name="타원 252">
            <a:extLst>
              <a:ext uri="{FF2B5EF4-FFF2-40B4-BE49-F238E27FC236}">
                <a16:creationId xmlns:a16="http://schemas.microsoft.com/office/drawing/2014/main" id="{134735A5-8CB8-6F17-CE05-41C22F5012FC}"/>
              </a:ext>
            </a:extLst>
          </p:cNvPr>
          <p:cNvSpPr/>
          <p:nvPr/>
        </p:nvSpPr>
        <p:spPr>
          <a:xfrm flipH="1">
            <a:off x="1751002" y="2721293"/>
            <a:ext cx="4571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4" name="타원 253">
            <a:extLst>
              <a:ext uri="{FF2B5EF4-FFF2-40B4-BE49-F238E27FC236}">
                <a16:creationId xmlns:a16="http://schemas.microsoft.com/office/drawing/2014/main" id="{86BFAEC2-F6F3-C101-BACC-49B07CCA3DEB}"/>
              </a:ext>
            </a:extLst>
          </p:cNvPr>
          <p:cNvSpPr/>
          <p:nvPr/>
        </p:nvSpPr>
        <p:spPr>
          <a:xfrm>
            <a:off x="1811245" y="2720522"/>
            <a:ext cx="4571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5" name="타원 254">
            <a:extLst>
              <a:ext uri="{FF2B5EF4-FFF2-40B4-BE49-F238E27FC236}">
                <a16:creationId xmlns:a16="http://schemas.microsoft.com/office/drawing/2014/main" id="{B8E6741B-8BFB-45EB-7D4C-A4C17D5EC02C}"/>
              </a:ext>
            </a:extLst>
          </p:cNvPr>
          <p:cNvSpPr/>
          <p:nvPr/>
        </p:nvSpPr>
        <p:spPr>
          <a:xfrm>
            <a:off x="1873393" y="2720522"/>
            <a:ext cx="45719" cy="45719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6" name="타원 255">
            <a:extLst>
              <a:ext uri="{FF2B5EF4-FFF2-40B4-BE49-F238E27FC236}">
                <a16:creationId xmlns:a16="http://schemas.microsoft.com/office/drawing/2014/main" id="{8D6613DC-8295-3C02-60A8-1B015F9E3404}"/>
              </a:ext>
            </a:extLst>
          </p:cNvPr>
          <p:cNvSpPr/>
          <p:nvPr/>
        </p:nvSpPr>
        <p:spPr>
          <a:xfrm>
            <a:off x="2811339" y="2313279"/>
            <a:ext cx="4571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7" name="타원 256">
            <a:extLst>
              <a:ext uri="{FF2B5EF4-FFF2-40B4-BE49-F238E27FC236}">
                <a16:creationId xmlns:a16="http://schemas.microsoft.com/office/drawing/2014/main" id="{C09DB1C6-EFD8-CBBB-AC9F-4F77C3E8A662}"/>
              </a:ext>
            </a:extLst>
          </p:cNvPr>
          <p:cNvSpPr/>
          <p:nvPr/>
        </p:nvSpPr>
        <p:spPr>
          <a:xfrm>
            <a:off x="2681675" y="2311871"/>
            <a:ext cx="45719" cy="4571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8" name="타원 257">
            <a:extLst>
              <a:ext uri="{FF2B5EF4-FFF2-40B4-BE49-F238E27FC236}">
                <a16:creationId xmlns:a16="http://schemas.microsoft.com/office/drawing/2014/main" id="{E74C4CD0-7220-4072-92F8-F09B16F11A86}"/>
              </a:ext>
            </a:extLst>
          </p:cNvPr>
          <p:cNvSpPr/>
          <p:nvPr/>
        </p:nvSpPr>
        <p:spPr>
          <a:xfrm flipH="1">
            <a:off x="2746507" y="2311871"/>
            <a:ext cx="4571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9" name="타원 258">
            <a:extLst>
              <a:ext uri="{FF2B5EF4-FFF2-40B4-BE49-F238E27FC236}">
                <a16:creationId xmlns:a16="http://schemas.microsoft.com/office/drawing/2014/main" id="{DA4F00FD-6BA6-B6C3-7D6E-3C84C89F86BE}"/>
              </a:ext>
            </a:extLst>
          </p:cNvPr>
          <p:cNvSpPr/>
          <p:nvPr/>
        </p:nvSpPr>
        <p:spPr>
          <a:xfrm flipH="1">
            <a:off x="3185391" y="2311871"/>
            <a:ext cx="4571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0" name="타원 259">
            <a:extLst>
              <a:ext uri="{FF2B5EF4-FFF2-40B4-BE49-F238E27FC236}">
                <a16:creationId xmlns:a16="http://schemas.microsoft.com/office/drawing/2014/main" id="{627DE7D3-6E85-84AE-19AF-BD1D7C820C65}"/>
              </a:ext>
            </a:extLst>
          </p:cNvPr>
          <p:cNvSpPr/>
          <p:nvPr/>
        </p:nvSpPr>
        <p:spPr>
          <a:xfrm>
            <a:off x="3675083" y="2313279"/>
            <a:ext cx="4571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1" name="타원 260">
            <a:extLst>
              <a:ext uri="{FF2B5EF4-FFF2-40B4-BE49-F238E27FC236}">
                <a16:creationId xmlns:a16="http://schemas.microsoft.com/office/drawing/2014/main" id="{5B13B4B7-633B-CDCB-E107-395A4A6C7465}"/>
              </a:ext>
            </a:extLst>
          </p:cNvPr>
          <p:cNvSpPr/>
          <p:nvPr/>
        </p:nvSpPr>
        <p:spPr>
          <a:xfrm>
            <a:off x="3617325" y="2311871"/>
            <a:ext cx="45719" cy="4571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7FBF4EB9-DBC1-8CBF-1BA4-96B4703FC1F1}"/>
              </a:ext>
            </a:extLst>
          </p:cNvPr>
          <p:cNvSpPr txBox="1"/>
          <p:nvPr/>
        </p:nvSpPr>
        <p:spPr>
          <a:xfrm>
            <a:off x="763321" y="4537671"/>
            <a:ext cx="17165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17. </a:t>
            </a:r>
            <a:r>
              <a:rPr lang="ko-KR" altLang="en-US" sz="900" b="1" dirty="0"/>
              <a:t>목</a:t>
            </a: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DB28A5E6-FCE0-C405-1C89-3AC70C3786B5}"/>
              </a:ext>
            </a:extLst>
          </p:cNvPr>
          <p:cNvSpPr txBox="1"/>
          <p:nvPr/>
        </p:nvSpPr>
        <p:spPr>
          <a:xfrm>
            <a:off x="1010616" y="5570246"/>
            <a:ext cx="254605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기록된 내용이 아직 없어요</a:t>
            </a:r>
          </a:p>
        </p:txBody>
      </p:sp>
      <p:pic>
        <p:nvPicPr>
          <p:cNvPr id="269" name="그래픽 268" descr="열린 포장 상자 윤곽선">
            <a:extLst>
              <a:ext uri="{FF2B5EF4-FFF2-40B4-BE49-F238E27FC236}">
                <a16:creationId xmlns:a16="http://schemas.microsoft.com/office/drawing/2014/main" id="{7205E70A-6198-CC16-840E-81854DC749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24590" y="5137970"/>
            <a:ext cx="359154" cy="359154"/>
          </a:xfrm>
          <a:prstGeom prst="rect">
            <a:avLst/>
          </a:prstGeom>
        </p:spPr>
      </p:pic>
      <p:pic>
        <p:nvPicPr>
          <p:cNvPr id="272" name="그림 271">
            <a:extLst>
              <a:ext uri="{FF2B5EF4-FFF2-40B4-BE49-F238E27FC236}">
                <a16:creationId xmlns:a16="http://schemas.microsoft.com/office/drawing/2014/main" id="{A1A6ED2E-28F8-3B3E-17FB-23E6A7E892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7130" y="671642"/>
            <a:ext cx="876300" cy="520700"/>
          </a:xfrm>
          <a:prstGeom prst="rect">
            <a:avLst/>
          </a:prstGeom>
        </p:spPr>
      </p:pic>
      <p:pic>
        <p:nvPicPr>
          <p:cNvPr id="273" name="그림 272">
            <a:extLst>
              <a:ext uri="{FF2B5EF4-FFF2-40B4-BE49-F238E27FC236}">
                <a16:creationId xmlns:a16="http://schemas.microsoft.com/office/drawing/2014/main" id="{50394D5A-4D53-7538-2E79-933CA91EBC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0466" y="703508"/>
            <a:ext cx="876300" cy="5207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BFF3D1F-7F23-999E-536B-592E2F071196}"/>
              </a:ext>
            </a:extLst>
          </p:cNvPr>
          <p:cNvSpPr txBox="1"/>
          <p:nvPr/>
        </p:nvSpPr>
        <p:spPr>
          <a:xfrm>
            <a:off x="724876" y="728393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&lt;</a:t>
            </a:r>
            <a:endParaRPr lang="ko-KR" altLang="en-US" sz="1200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04397C5-B3F9-1B41-89B7-00B3E27EAD20}"/>
              </a:ext>
            </a:extLst>
          </p:cNvPr>
          <p:cNvSpPr txBox="1"/>
          <p:nvPr/>
        </p:nvSpPr>
        <p:spPr>
          <a:xfrm>
            <a:off x="4518536" y="728393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&lt;</a:t>
            </a:r>
            <a:endParaRPr lang="ko-KR" altLang="en-US" sz="1200" b="1" dirty="0"/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95CFDB0E-70F6-01E0-2894-57A3C29D32CD}"/>
              </a:ext>
            </a:extLst>
          </p:cNvPr>
          <p:cNvGrpSpPr/>
          <p:nvPr/>
        </p:nvGrpSpPr>
        <p:grpSpPr>
          <a:xfrm>
            <a:off x="2015942" y="1222595"/>
            <a:ext cx="242374" cy="230832"/>
            <a:chOff x="3428187" y="2856232"/>
            <a:chExt cx="242374" cy="230832"/>
          </a:xfrm>
        </p:grpSpPr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D971A5F9-985D-A236-AFC2-DA7F22F1CC84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D34B905-740C-AC41-F945-9C2193EE7F66}"/>
                </a:ext>
              </a:extLst>
            </p:cNvPr>
            <p:cNvSpPr txBox="1"/>
            <p:nvPr/>
          </p:nvSpPr>
          <p:spPr>
            <a:xfrm>
              <a:off x="3428187" y="2856232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1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5DAA3CAF-A622-6006-2476-5D82A593CC48}"/>
              </a:ext>
            </a:extLst>
          </p:cNvPr>
          <p:cNvGrpSpPr/>
          <p:nvPr/>
        </p:nvGrpSpPr>
        <p:grpSpPr>
          <a:xfrm>
            <a:off x="2516005" y="1551208"/>
            <a:ext cx="242374" cy="230832"/>
            <a:chOff x="3428187" y="2856232"/>
            <a:chExt cx="242374" cy="230832"/>
          </a:xfrm>
        </p:grpSpPr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1CA84B62-03CA-926B-6700-4169725F9DED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E33DD327-1438-DF7A-180C-7E77DC200ADC}"/>
                </a:ext>
              </a:extLst>
            </p:cNvPr>
            <p:cNvSpPr txBox="1"/>
            <p:nvPr/>
          </p:nvSpPr>
          <p:spPr>
            <a:xfrm>
              <a:off x="3428187" y="2856232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2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474EC1DD-AF03-8565-A1C2-558D6558B034}"/>
              </a:ext>
            </a:extLst>
          </p:cNvPr>
          <p:cNvGrpSpPr/>
          <p:nvPr/>
        </p:nvGrpSpPr>
        <p:grpSpPr>
          <a:xfrm>
            <a:off x="4756839" y="2765359"/>
            <a:ext cx="335348" cy="230832"/>
            <a:chOff x="3385062" y="2856232"/>
            <a:chExt cx="335348" cy="230832"/>
          </a:xfrm>
        </p:grpSpPr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A2172EBD-A19B-E749-04EA-7A9E516D1F04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765910AE-1749-2243-86DF-21D06E0D1A15}"/>
                </a:ext>
              </a:extLst>
            </p:cNvPr>
            <p:cNvSpPr txBox="1"/>
            <p:nvPr/>
          </p:nvSpPr>
          <p:spPr>
            <a:xfrm>
              <a:off x="3385062" y="2856232"/>
              <a:ext cx="33534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3-2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C9CAD2E9-6C68-9CFE-6DE1-3276827FE1F7}"/>
              </a:ext>
            </a:extLst>
          </p:cNvPr>
          <p:cNvGrpSpPr/>
          <p:nvPr/>
        </p:nvGrpSpPr>
        <p:grpSpPr>
          <a:xfrm>
            <a:off x="743146" y="4843152"/>
            <a:ext cx="242374" cy="230832"/>
            <a:chOff x="3428187" y="2856232"/>
            <a:chExt cx="242374" cy="230832"/>
          </a:xfrm>
        </p:grpSpPr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1C24E4D1-8B4C-95AB-78E9-1996E168DB57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76812BC1-5430-521E-6C53-EF9B0E321F6B}"/>
                </a:ext>
              </a:extLst>
            </p:cNvPr>
            <p:cNvSpPr txBox="1"/>
            <p:nvPr/>
          </p:nvSpPr>
          <p:spPr>
            <a:xfrm>
              <a:off x="3428187" y="2856232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1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83E57785-A931-5B19-FF0F-A1E1D906455C}"/>
              </a:ext>
            </a:extLst>
          </p:cNvPr>
          <p:cNvSpPr/>
          <p:nvPr/>
        </p:nvSpPr>
        <p:spPr>
          <a:xfrm>
            <a:off x="1048671" y="4837820"/>
            <a:ext cx="6353812" cy="13784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4C1B52CE-624A-5F2C-CE50-EC578054EBFB}"/>
              </a:ext>
            </a:extLst>
          </p:cNvPr>
          <p:cNvGrpSpPr/>
          <p:nvPr/>
        </p:nvGrpSpPr>
        <p:grpSpPr>
          <a:xfrm>
            <a:off x="2772354" y="2779647"/>
            <a:ext cx="335348" cy="230832"/>
            <a:chOff x="3386539" y="2856232"/>
            <a:chExt cx="335348" cy="230832"/>
          </a:xfrm>
        </p:grpSpPr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3F02C832-FA47-E873-07B3-57F2E2BEF81B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3BD6CF70-6ABD-D7A3-BD82-A994A20EC784}"/>
                </a:ext>
              </a:extLst>
            </p:cNvPr>
            <p:cNvSpPr txBox="1"/>
            <p:nvPr/>
          </p:nvSpPr>
          <p:spPr>
            <a:xfrm>
              <a:off x="3386539" y="2856232"/>
              <a:ext cx="33534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3-1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346737CD-9C19-BEC8-A9B3-7C2A5EE131CF}"/>
              </a:ext>
            </a:extLst>
          </p:cNvPr>
          <p:cNvSpPr/>
          <p:nvPr/>
        </p:nvSpPr>
        <p:spPr>
          <a:xfrm>
            <a:off x="698794" y="1838170"/>
            <a:ext cx="7012457" cy="23882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CFE48A88-6041-6860-84C6-94DF72E60A5B}"/>
              </a:ext>
            </a:extLst>
          </p:cNvPr>
          <p:cNvGrpSpPr/>
          <p:nvPr/>
        </p:nvGrpSpPr>
        <p:grpSpPr>
          <a:xfrm>
            <a:off x="570866" y="1779522"/>
            <a:ext cx="242374" cy="230832"/>
            <a:chOff x="3428187" y="2856232"/>
            <a:chExt cx="242374" cy="230832"/>
          </a:xfrm>
        </p:grpSpPr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0B054311-9175-7ED5-B0A8-DA5B1B45127B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0BA5A7F4-D1BC-CB9D-988E-E8B4EAB113D2}"/>
                </a:ext>
              </a:extLst>
            </p:cNvPr>
            <p:cNvSpPr txBox="1"/>
            <p:nvPr/>
          </p:nvSpPr>
          <p:spPr>
            <a:xfrm>
              <a:off x="3428187" y="2856232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3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FEDCE690-5838-FD7A-C279-A9BF9C61B27C}"/>
              </a:ext>
            </a:extLst>
          </p:cNvPr>
          <p:cNvSpPr/>
          <p:nvPr/>
        </p:nvSpPr>
        <p:spPr>
          <a:xfrm>
            <a:off x="1221986" y="3161700"/>
            <a:ext cx="747063" cy="1053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3A5C3FCE-9D21-305D-245E-425328318938}"/>
              </a:ext>
            </a:extLst>
          </p:cNvPr>
          <p:cNvGrpSpPr/>
          <p:nvPr/>
        </p:nvGrpSpPr>
        <p:grpSpPr>
          <a:xfrm>
            <a:off x="909742" y="3104561"/>
            <a:ext cx="335348" cy="230832"/>
            <a:chOff x="3386539" y="2856232"/>
            <a:chExt cx="335348" cy="230832"/>
          </a:xfrm>
        </p:grpSpPr>
        <p:sp>
          <p:nvSpPr>
            <p:cNvPr id="109" name="타원 108">
              <a:extLst>
                <a:ext uri="{FF2B5EF4-FFF2-40B4-BE49-F238E27FC236}">
                  <a16:creationId xmlns:a16="http://schemas.microsoft.com/office/drawing/2014/main" id="{4F53A782-CCCD-9996-9EBA-A3A2729255F9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DC8874CE-B414-D06C-A44B-E31728865323}"/>
                </a:ext>
              </a:extLst>
            </p:cNvPr>
            <p:cNvSpPr txBox="1"/>
            <p:nvPr/>
          </p:nvSpPr>
          <p:spPr>
            <a:xfrm>
              <a:off x="3386539" y="2856232"/>
              <a:ext cx="33534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3-3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489033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직사각형 68">
            <a:extLst>
              <a:ext uri="{FF2B5EF4-FFF2-40B4-BE49-F238E27FC236}">
                <a16:creationId xmlns:a16="http://schemas.microsoft.com/office/drawing/2014/main" id="{37883E93-A63F-1CAA-B4B6-1CEB5BCA84CA}"/>
              </a:ext>
            </a:extLst>
          </p:cNvPr>
          <p:cNvSpPr/>
          <p:nvPr/>
        </p:nvSpPr>
        <p:spPr>
          <a:xfrm>
            <a:off x="4388150" y="640609"/>
            <a:ext cx="3351392" cy="58053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sp>
        <p:nvSpPr>
          <p:cNvPr id="11" name="직사각형 10"/>
          <p:cNvSpPr/>
          <p:nvPr/>
        </p:nvSpPr>
        <p:spPr>
          <a:xfrm>
            <a:off x="639584" y="641764"/>
            <a:ext cx="3351392" cy="58053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sp>
        <p:nvSpPr>
          <p:cNvPr id="7" name="TextBox 6"/>
          <p:cNvSpPr txBox="1"/>
          <p:nvPr/>
        </p:nvSpPr>
        <p:spPr>
          <a:xfrm>
            <a:off x="639583" y="31366"/>
            <a:ext cx="19688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운동선택 </a:t>
            </a:r>
            <a:r>
              <a:rPr lang="en-US" altLang="ko-KR" sz="1200" dirty="0"/>
              <a:t>&amp; </a:t>
            </a:r>
            <a:r>
              <a:rPr lang="ko-KR" altLang="en-US" sz="1200" dirty="0"/>
              <a:t>운동 목표 선택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CD4564B6-D1DF-1673-5A1D-609D38909D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9041862"/>
              </p:ext>
            </p:extLst>
          </p:nvPr>
        </p:nvGraphicFramePr>
        <p:xfrm>
          <a:off x="8743476" y="384630"/>
          <a:ext cx="3255177" cy="241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94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No.</a:t>
                      </a:r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</a:endParaRPr>
                    </a:p>
                  </a:txBody>
                  <a:tcPr marL="54000" marR="54000" marT="36000" marB="3600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Description</a:t>
                      </a:r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</a:endParaRPr>
                    </a:p>
                  </a:txBody>
                  <a:tcPr marL="54000" marR="54000" marT="36000" marB="36000"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운동 선택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클릭 시 해당 데이터 값을 가지고 </a:t>
                      </a:r>
                      <a:endParaRPr lang="en-US" altLang="ko-Kore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Training_goal.html</a:t>
                      </a: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</a:t>
                      </a: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로 이동</a:t>
                      </a: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-</a:t>
                      </a: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</a:t>
                      </a:r>
                      <a:r>
                        <a:rPr lang="ko-KR" altLang="en-US" sz="8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스쿼트</a:t>
                      </a: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-</a:t>
                      </a: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</a:t>
                      </a:r>
                      <a:r>
                        <a:rPr lang="ko-KR" altLang="en-US" sz="8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푸쉬업</a:t>
                      </a: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9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세트 선택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진행 할 세트 선택</a:t>
                      </a: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횟수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진행 할 총 횟수 선택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7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휴식 시간</a:t>
                      </a: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진행 할 휴식 시간 선택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연습하기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+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운동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운동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진횅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시 연습하기를 추가하여 진행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운동하기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운동 진행 시 연습하기 없이 진행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다음 페이지에서 계속</a:t>
                      </a: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409E8E3-68FC-78BE-3965-BB9C2AFA4322}"/>
              </a:ext>
            </a:extLst>
          </p:cNvPr>
          <p:cNvSpPr txBox="1"/>
          <p:nvPr/>
        </p:nvSpPr>
        <p:spPr>
          <a:xfrm>
            <a:off x="4076203" y="31366"/>
            <a:ext cx="16754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메인 </a:t>
            </a:r>
            <a:r>
              <a:rPr lang="en-US" altLang="ko-KR" sz="800" dirty="0"/>
              <a:t>&gt; </a:t>
            </a:r>
            <a:r>
              <a:rPr lang="ko-KR" altLang="en-US" sz="800" dirty="0"/>
              <a:t>운동선택</a:t>
            </a:r>
            <a:endParaRPr lang="en-US" altLang="ko-KR" sz="800" dirty="0"/>
          </a:p>
          <a:p>
            <a:r>
              <a:rPr lang="ko-KR" altLang="en-US" sz="800" dirty="0"/>
              <a:t>메인</a:t>
            </a:r>
            <a:r>
              <a:rPr lang="en-US" altLang="ko-KR" sz="800" dirty="0"/>
              <a:t> &gt; </a:t>
            </a:r>
            <a:r>
              <a:rPr lang="ko-KR" altLang="en-US" sz="800" dirty="0"/>
              <a:t>운동 선택 </a:t>
            </a:r>
            <a:r>
              <a:rPr lang="en-US" altLang="ko-KR" sz="800" dirty="0"/>
              <a:t>&gt; </a:t>
            </a:r>
            <a:r>
              <a:rPr lang="ko-KR" altLang="en-US" sz="800" dirty="0"/>
              <a:t>운동 목표 선택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0570B0-AFA1-B015-4422-87A77F423BAC}"/>
              </a:ext>
            </a:extLst>
          </p:cNvPr>
          <p:cNvSpPr txBox="1"/>
          <p:nvPr/>
        </p:nvSpPr>
        <p:spPr>
          <a:xfrm>
            <a:off x="9798823" y="-13252"/>
            <a:ext cx="15060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err="1"/>
              <a:t>Training_setting.html</a:t>
            </a:r>
            <a:endParaRPr lang="en-US" altLang="ko-KR" sz="800" dirty="0"/>
          </a:p>
          <a:p>
            <a:r>
              <a:rPr lang="en-US" altLang="ko-KR" sz="800" dirty="0" err="1"/>
              <a:t>Training_goal.html</a:t>
            </a:r>
            <a:endParaRPr lang="ko-KR" altLang="en-US" sz="800" dirty="0"/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3AE3CAA0-85FE-45D3-6D91-4CD44953D3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7130" y="671642"/>
            <a:ext cx="876300" cy="520700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25F1EB5D-D707-704B-8B59-797C12D0CD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0466" y="703508"/>
            <a:ext cx="876300" cy="520700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659EA3D9-BDCB-8327-90DB-2AD6EF470424}"/>
              </a:ext>
            </a:extLst>
          </p:cNvPr>
          <p:cNvSpPr txBox="1"/>
          <p:nvPr/>
        </p:nvSpPr>
        <p:spPr>
          <a:xfrm>
            <a:off x="724876" y="728393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&lt;</a:t>
            </a:r>
            <a:endParaRPr lang="ko-KR" altLang="en-US" sz="12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1B5CE8D-F6DD-9808-153B-FFEB95069F40}"/>
              </a:ext>
            </a:extLst>
          </p:cNvPr>
          <p:cNvSpPr txBox="1"/>
          <p:nvPr/>
        </p:nvSpPr>
        <p:spPr>
          <a:xfrm>
            <a:off x="1789273" y="2137839"/>
            <a:ext cx="10520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/>
              <a:t>운동 선택</a:t>
            </a:r>
            <a:endParaRPr lang="ko-KR" altLang="en-US" b="1" dirty="0"/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B0CFB926-EBE7-1233-947A-968C1462546A}"/>
              </a:ext>
            </a:extLst>
          </p:cNvPr>
          <p:cNvSpPr/>
          <p:nvPr/>
        </p:nvSpPr>
        <p:spPr>
          <a:xfrm>
            <a:off x="981766" y="2517266"/>
            <a:ext cx="2671049" cy="64884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768D48C-079E-0D60-F34A-647578C4820B}"/>
              </a:ext>
            </a:extLst>
          </p:cNvPr>
          <p:cNvSpPr txBox="1"/>
          <p:nvPr/>
        </p:nvSpPr>
        <p:spPr>
          <a:xfrm>
            <a:off x="1789273" y="2679150"/>
            <a:ext cx="10520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err="1"/>
              <a:t>스쿼트</a:t>
            </a:r>
            <a:endParaRPr lang="ko-KR" altLang="en-US" sz="3600" b="1" dirty="0"/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BAF9DE2D-640A-6F63-8B13-D18AEC7E9094}"/>
              </a:ext>
            </a:extLst>
          </p:cNvPr>
          <p:cNvSpPr/>
          <p:nvPr/>
        </p:nvSpPr>
        <p:spPr>
          <a:xfrm>
            <a:off x="981766" y="3264374"/>
            <a:ext cx="2671049" cy="64884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B6AE12C-C707-3C40-F7A4-61E80BCD0298}"/>
              </a:ext>
            </a:extLst>
          </p:cNvPr>
          <p:cNvSpPr txBox="1"/>
          <p:nvPr/>
        </p:nvSpPr>
        <p:spPr>
          <a:xfrm>
            <a:off x="1789273" y="3426258"/>
            <a:ext cx="10520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err="1"/>
              <a:t>푸쉬업</a:t>
            </a:r>
            <a:r>
              <a:rPr lang="ko-KR" altLang="en-US" sz="1400" b="1" dirty="0"/>
              <a:t> </a:t>
            </a:r>
            <a:endParaRPr lang="ko-KR" altLang="en-US" sz="3600" b="1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6B3F9C9-56A6-F4D3-817A-5EB28A085938}"/>
              </a:ext>
            </a:extLst>
          </p:cNvPr>
          <p:cNvSpPr txBox="1"/>
          <p:nvPr/>
        </p:nvSpPr>
        <p:spPr>
          <a:xfrm>
            <a:off x="4518536" y="728393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&lt;</a:t>
            </a:r>
            <a:endParaRPr lang="ko-KR" altLang="en-US" sz="1200" b="1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8CDBBA2-9937-55FC-CF4E-04BF95B5A4A3}"/>
              </a:ext>
            </a:extLst>
          </p:cNvPr>
          <p:cNvSpPr txBox="1"/>
          <p:nvPr/>
        </p:nvSpPr>
        <p:spPr>
          <a:xfrm>
            <a:off x="4518536" y="1474634"/>
            <a:ext cx="10520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/>
              <a:t>세트 선택</a:t>
            </a:r>
            <a:endParaRPr lang="ko-KR" altLang="en-US" b="1" dirty="0"/>
          </a:p>
        </p:txBody>
      </p: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35474D71-2FA5-3EAC-CE56-A05ED3AC9866}"/>
              </a:ext>
            </a:extLst>
          </p:cNvPr>
          <p:cNvSpPr/>
          <p:nvPr/>
        </p:nvSpPr>
        <p:spPr>
          <a:xfrm>
            <a:off x="4609397" y="1793913"/>
            <a:ext cx="823663" cy="259337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CA48652B-60A7-5CDF-2022-4E11AB121DDC}"/>
              </a:ext>
            </a:extLst>
          </p:cNvPr>
          <p:cNvSpPr/>
          <p:nvPr/>
        </p:nvSpPr>
        <p:spPr>
          <a:xfrm>
            <a:off x="5533852" y="1793913"/>
            <a:ext cx="823663" cy="259337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7C692761-7E8B-D4F9-7FA5-4B0014229D58}"/>
              </a:ext>
            </a:extLst>
          </p:cNvPr>
          <p:cNvSpPr/>
          <p:nvPr/>
        </p:nvSpPr>
        <p:spPr>
          <a:xfrm>
            <a:off x="6458307" y="1793913"/>
            <a:ext cx="823663" cy="259337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9F1359EB-1D27-2CC6-9843-FD8C90ACA0C9}"/>
              </a:ext>
            </a:extLst>
          </p:cNvPr>
          <p:cNvSpPr txBox="1"/>
          <p:nvPr/>
        </p:nvSpPr>
        <p:spPr>
          <a:xfrm>
            <a:off x="4775300" y="1808165"/>
            <a:ext cx="4923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5</a:t>
            </a:r>
            <a:r>
              <a:rPr lang="ko-KR" altLang="en-US" sz="900" b="1" dirty="0"/>
              <a:t>세트</a:t>
            </a:r>
            <a:endParaRPr lang="ko-KR" altLang="en-US" b="1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7BED4AA9-8EB6-A2BC-EA0E-C39C79D10F3F}"/>
              </a:ext>
            </a:extLst>
          </p:cNvPr>
          <p:cNvSpPr txBox="1"/>
          <p:nvPr/>
        </p:nvSpPr>
        <p:spPr>
          <a:xfrm>
            <a:off x="5701782" y="1808165"/>
            <a:ext cx="4923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4</a:t>
            </a:r>
            <a:r>
              <a:rPr lang="ko-KR" altLang="en-US" sz="900" b="1" dirty="0"/>
              <a:t>세트</a:t>
            </a:r>
            <a:endParaRPr lang="ko-KR" altLang="en-US" b="1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EC89D926-3DFF-BB12-3868-8EDC09FA82D0}"/>
              </a:ext>
            </a:extLst>
          </p:cNvPr>
          <p:cNvSpPr txBox="1"/>
          <p:nvPr/>
        </p:nvSpPr>
        <p:spPr>
          <a:xfrm>
            <a:off x="6623988" y="1819498"/>
            <a:ext cx="4923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3</a:t>
            </a:r>
            <a:r>
              <a:rPr lang="ko-KR" altLang="en-US" sz="900" b="1" dirty="0"/>
              <a:t>세트</a:t>
            </a:r>
            <a:endParaRPr lang="ko-KR" altLang="en-US" b="1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EC043354-37D1-86E2-A682-7BCBBD2F72B6}"/>
              </a:ext>
            </a:extLst>
          </p:cNvPr>
          <p:cNvSpPr txBox="1"/>
          <p:nvPr/>
        </p:nvSpPr>
        <p:spPr>
          <a:xfrm>
            <a:off x="4518536" y="2292697"/>
            <a:ext cx="10520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/>
              <a:t> 횟수</a:t>
            </a:r>
            <a:endParaRPr lang="ko-KR" altLang="en-US" b="1" dirty="0"/>
          </a:p>
        </p:txBody>
      </p:sp>
      <p:sp>
        <p:nvSpPr>
          <p:cNvPr id="110" name="사각형: 둥근 모서리 109">
            <a:extLst>
              <a:ext uri="{FF2B5EF4-FFF2-40B4-BE49-F238E27FC236}">
                <a16:creationId xmlns:a16="http://schemas.microsoft.com/office/drawing/2014/main" id="{5A4EC149-4EC4-0441-A958-1E6C3A121819}"/>
              </a:ext>
            </a:extLst>
          </p:cNvPr>
          <p:cNvSpPr/>
          <p:nvPr/>
        </p:nvSpPr>
        <p:spPr>
          <a:xfrm>
            <a:off x="4609397" y="2599614"/>
            <a:ext cx="823663" cy="259337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사각형: 둥근 모서리 110">
            <a:extLst>
              <a:ext uri="{FF2B5EF4-FFF2-40B4-BE49-F238E27FC236}">
                <a16:creationId xmlns:a16="http://schemas.microsoft.com/office/drawing/2014/main" id="{BB3126CA-D961-B60A-5D1C-E812D7851BB0}"/>
              </a:ext>
            </a:extLst>
          </p:cNvPr>
          <p:cNvSpPr/>
          <p:nvPr/>
        </p:nvSpPr>
        <p:spPr>
          <a:xfrm>
            <a:off x="5533852" y="2599614"/>
            <a:ext cx="823663" cy="259337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사각형: 둥근 모서리 111">
            <a:extLst>
              <a:ext uri="{FF2B5EF4-FFF2-40B4-BE49-F238E27FC236}">
                <a16:creationId xmlns:a16="http://schemas.microsoft.com/office/drawing/2014/main" id="{F335E1A0-877F-F963-C24D-A4BFDFB711FD}"/>
              </a:ext>
            </a:extLst>
          </p:cNvPr>
          <p:cNvSpPr/>
          <p:nvPr/>
        </p:nvSpPr>
        <p:spPr>
          <a:xfrm>
            <a:off x="6458307" y="2599614"/>
            <a:ext cx="823663" cy="259337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E8755457-B689-A8FD-294B-5EBDD6B8D9D4}"/>
              </a:ext>
            </a:extLst>
          </p:cNvPr>
          <p:cNvSpPr txBox="1"/>
          <p:nvPr/>
        </p:nvSpPr>
        <p:spPr>
          <a:xfrm>
            <a:off x="4798483" y="2613866"/>
            <a:ext cx="4923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15</a:t>
            </a:r>
            <a:r>
              <a:rPr lang="ko-KR" altLang="en-US" sz="900" b="1" dirty="0"/>
              <a:t>회</a:t>
            </a:r>
            <a:endParaRPr lang="ko-KR" altLang="en-US" b="1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BB644055-2049-4995-F064-85171C861E36}"/>
              </a:ext>
            </a:extLst>
          </p:cNvPr>
          <p:cNvSpPr txBox="1"/>
          <p:nvPr/>
        </p:nvSpPr>
        <p:spPr>
          <a:xfrm>
            <a:off x="5701782" y="2613866"/>
            <a:ext cx="4923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/>
              <a:t>14</a:t>
            </a:r>
            <a:r>
              <a:rPr lang="ko-KR" altLang="en-US" sz="900" b="1" dirty="0"/>
              <a:t>회</a:t>
            </a:r>
            <a:endParaRPr lang="ko-KR" altLang="en-US" b="1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A08266CD-1A6C-B037-6E7C-338550ABFC2D}"/>
              </a:ext>
            </a:extLst>
          </p:cNvPr>
          <p:cNvSpPr txBox="1"/>
          <p:nvPr/>
        </p:nvSpPr>
        <p:spPr>
          <a:xfrm>
            <a:off x="6662088" y="2625029"/>
            <a:ext cx="4923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13</a:t>
            </a:r>
            <a:r>
              <a:rPr lang="ko-KR" altLang="en-US" sz="900" b="1" dirty="0"/>
              <a:t>회</a:t>
            </a:r>
            <a:endParaRPr lang="ko-KR" altLang="en-US" b="1" dirty="0"/>
          </a:p>
        </p:txBody>
      </p:sp>
      <p:sp>
        <p:nvSpPr>
          <p:cNvPr id="116" name="사각형: 둥근 모서리 115">
            <a:extLst>
              <a:ext uri="{FF2B5EF4-FFF2-40B4-BE49-F238E27FC236}">
                <a16:creationId xmlns:a16="http://schemas.microsoft.com/office/drawing/2014/main" id="{DC64E003-6EC3-C632-7BCD-C77BA2B4875A}"/>
              </a:ext>
            </a:extLst>
          </p:cNvPr>
          <p:cNvSpPr/>
          <p:nvPr/>
        </p:nvSpPr>
        <p:spPr>
          <a:xfrm>
            <a:off x="4609397" y="2934574"/>
            <a:ext cx="823663" cy="259337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사각형: 둥근 모서리 116">
            <a:extLst>
              <a:ext uri="{FF2B5EF4-FFF2-40B4-BE49-F238E27FC236}">
                <a16:creationId xmlns:a16="http://schemas.microsoft.com/office/drawing/2014/main" id="{8991318B-37F1-ADA2-6BC9-7C6545B6549D}"/>
              </a:ext>
            </a:extLst>
          </p:cNvPr>
          <p:cNvSpPr/>
          <p:nvPr/>
        </p:nvSpPr>
        <p:spPr>
          <a:xfrm>
            <a:off x="5533852" y="2934574"/>
            <a:ext cx="823663" cy="259337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사각형: 둥근 모서리 117">
            <a:extLst>
              <a:ext uri="{FF2B5EF4-FFF2-40B4-BE49-F238E27FC236}">
                <a16:creationId xmlns:a16="http://schemas.microsoft.com/office/drawing/2014/main" id="{79B588DE-495A-0C6E-8E79-56BB7C1E1280}"/>
              </a:ext>
            </a:extLst>
          </p:cNvPr>
          <p:cNvSpPr/>
          <p:nvPr/>
        </p:nvSpPr>
        <p:spPr>
          <a:xfrm>
            <a:off x="6458307" y="2934574"/>
            <a:ext cx="823663" cy="259337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078C7773-AC57-5FB9-6D66-9DB87B0DA229}"/>
              </a:ext>
            </a:extLst>
          </p:cNvPr>
          <p:cNvSpPr txBox="1"/>
          <p:nvPr/>
        </p:nvSpPr>
        <p:spPr>
          <a:xfrm>
            <a:off x="4798483" y="2948826"/>
            <a:ext cx="4923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12</a:t>
            </a:r>
            <a:r>
              <a:rPr lang="ko-KR" altLang="en-US" sz="900" b="1" dirty="0"/>
              <a:t>회</a:t>
            </a:r>
            <a:endParaRPr lang="ko-KR" altLang="en-US" b="1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D4F4BE56-9636-70B8-A527-E5B459A85877}"/>
              </a:ext>
            </a:extLst>
          </p:cNvPr>
          <p:cNvSpPr txBox="1"/>
          <p:nvPr/>
        </p:nvSpPr>
        <p:spPr>
          <a:xfrm>
            <a:off x="5701782" y="2948826"/>
            <a:ext cx="4923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/>
              <a:t>11</a:t>
            </a:r>
            <a:r>
              <a:rPr lang="ko-KR" altLang="en-US" sz="900" b="1" dirty="0"/>
              <a:t>회</a:t>
            </a:r>
            <a:endParaRPr lang="ko-KR" altLang="en-US" b="1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E117674B-9029-CBA7-1E2F-4F6FCFCDC33B}"/>
              </a:ext>
            </a:extLst>
          </p:cNvPr>
          <p:cNvSpPr txBox="1"/>
          <p:nvPr/>
        </p:nvSpPr>
        <p:spPr>
          <a:xfrm>
            <a:off x="6662088" y="2959989"/>
            <a:ext cx="4923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10</a:t>
            </a:r>
            <a:r>
              <a:rPr lang="ko-KR" altLang="en-US" sz="900" b="1" dirty="0"/>
              <a:t>회</a:t>
            </a:r>
            <a:endParaRPr lang="ko-KR" altLang="en-US" b="1" dirty="0"/>
          </a:p>
        </p:txBody>
      </p:sp>
      <p:sp>
        <p:nvSpPr>
          <p:cNvPr id="122" name="사각형: 둥근 모서리 121">
            <a:extLst>
              <a:ext uri="{FF2B5EF4-FFF2-40B4-BE49-F238E27FC236}">
                <a16:creationId xmlns:a16="http://schemas.microsoft.com/office/drawing/2014/main" id="{B86E4E5F-5078-823C-9BFF-E8363CD6604E}"/>
              </a:ext>
            </a:extLst>
          </p:cNvPr>
          <p:cNvSpPr/>
          <p:nvPr/>
        </p:nvSpPr>
        <p:spPr>
          <a:xfrm>
            <a:off x="4609397" y="3269534"/>
            <a:ext cx="823663" cy="259337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사각형: 둥근 모서리 122">
            <a:extLst>
              <a:ext uri="{FF2B5EF4-FFF2-40B4-BE49-F238E27FC236}">
                <a16:creationId xmlns:a16="http://schemas.microsoft.com/office/drawing/2014/main" id="{361D8934-2DB6-DED7-1FB7-AF008EF52513}"/>
              </a:ext>
            </a:extLst>
          </p:cNvPr>
          <p:cNvSpPr/>
          <p:nvPr/>
        </p:nvSpPr>
        <p:spPr>
          <a:xfrm>
            <a:off x="5533852" y="3269534"/>
            <a:ext cx="823663" cy="259337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974B6B0B-58A6-17D6-F844-189680827361}"/>
              </a:ext>
            </a:extLst>
          </p:cNvPr>
          <p:cNvSpPr txBox="1"/>
          <p:nvPr/>
        </p:nvSpPr>
        <p:spPr>
          <a:xfrm>
            <a:off x="4836583" y="3296478"/>
            <a:ext cx="4923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9</a:t>
            </a:r>
            <a:r>
              <a:rPr lang="ko-KR" altLang="en-US" sz="900" b="1" dirty="0"/>
              <a:t>회</a:t>
            </a:r>
            <a:endParaRPr lang="ko-KR" altLang="en-US" b="1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5063172D-CB55-6315-5E6A-878A184D0C24}"/>
              </a:ext>
            </a:extLst>
          </p:cNvPr>
          <p:cNvSpPr txBox="1"/>
          <p:nvPr/>
        </p:nvSpPr>
        <p:spPr>
          <a:xfrm>
            <a:off x="5701782" y="3283786"/>
            <a:ext cx="4923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/>
              <a:t>8</a:t>
            </a:r>
            <a:r>
              <a:rPr lang="ko-KR" altLang="en-US" sz="900" b="1" dirty="0"/>
              <a:t>회</a:t>
            </a:r>
            <a:endParaRPr lang="ko-KR" altLang="en-US" b="1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9834E2F0-5E35-FD5B-D1CF-4A2F1EC7B1D1}"/>
              </a:ext>
            </a:extLst>
          </p:cNvPr>
          <p:cNvSpPr txBox="1"/>
          <p:nvPr/>
        </p:nvSpPr>
        <p:spPr>
          <a:xfrm>
            <a:off x="4518536" y="3748732"/>
            <a:ext cx="10520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/>
              <a:t>휴식시간</a:t>
            </a:r>
            <a:endParaRPr lang="ko-KR" altLang="en-US" b="1" dirty="0"/>
          </a:p>
        </p:txBody>
      </p:sp>
      <p:sp>
        <p:nvSpPr>
          <p:cNvPr id="127" name="사각형: 둥근 모서리 126">
            <a:extLst>
              <a:ext uri="{FF2B5EF4-FFF2-40B4-BE49-F238E27FC236}">
                <a16:creationId xmlns:a16="http://schemas.microsoft.com/office/drawing/2014/main" id="{0DC36A89-B1F2-BD50-B99B-876AD253746F}"/>
              </a:ext>
            </a:extLst>
          </p:cNvPr>
          <p:cNvSpPr/>
          <p:nvPr/>
        </p:nvSpPr>
        <p:spPr>
          <a:xfrm>
            <a:off x="4609397" y="4246838"/>
            <a:ext cx="823663" cy="259337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사각형: 둥근 모서리 127">
            <a:extLst>
              <a:ext uri="{FF2B5EF4-FFF2-40B4-BE49-F238E27FC236}">
                <a16:creationId xmlns:a16="http://schemas.microsoft.com/office/drawing/2014/main" id="{7E6AF5DE-8FBF-67FA-C433-D0A659D7F66D}"/>
              </a:ext>
            </a:extLst>
          </p:cNvPr>
          <p:cNvSpPr/>
          <p:nvPr/>
        </p:nvSpPr>
        <p:spPr>
          <a:xfrm>
            <a:off x="5533852" y="4246838"/>
            <a:ext cx="823663" cy="259337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사각형: 둥근 모서리 128">
            <a:extLst>
              <a:ext uri="{FF2B5EF4-FFF2-40B4-BE49-F238E27FC236}">
                <a16:creationId xmlns:a16="http://schemas.microsoft.com/office/drawing/2014/main" id="{75DB6EAF-FF10-A6A6-AD65-B4F7D49B14FF}"/>
              </a:ext>
            </a:extLst>
          </p:cNvPr>
          <p:cNvSpPr/>
          <p:nvPr/>
        </p:nvSpPr>
        <p:spPr>
          <a:xfrm>
            <a:off x="6458307" y="4246838"/>
            <a:ext cx="823663" cy="259337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D99E42D9-052E-AA99-754B-01C33E55B503}"/>
              </a:ext>
            </a:extLst>
          </p:cNvPr>
          <p:cNvSpPr txBox="1"/>
          <p:nvPr/>
        </p:nvSpPr>
        <p:spPr>
          <a:xfrm>
            <a:off x="4798483" y="4261090"/>
            <a:ext cx="4923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90</a:t>
            </a:r>
            <a:r>
              <a:rPr lang="ko-KR" altLang="en-US" sz="900" b="1" dirty="0"/>
              <a:t>초</a:t>
            </a:r>
            <a:endParaRPr lang="ko-KR" altLang="en-US" b="1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5E528E5F-B26D-3551-B5D9-018CCA7F3214}"/>
              </a:ext>
            </a:extLst>
          </p:cNvPr>
          <p:cNvSpPr txBox="1"/>
          <p:nvPr/>
        </p:nvSpPr>
        <p:spPr>
          <a:xfrm>
            <a:off x="5701782" y="4261090"/>
            <a:ext cx="4923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/>
              <a:t>80</a:t>
            </a:r>
            <a:r>
              <a:rPr lang="ko-KR" altLang="en-US" sz="900" b="1" dirty="0"/>
              <a:t>초</a:t>
            </a:r>
            <a:endParaRPr lang="ko-KR" altLang="en-US" b="1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370AD117-FC72-D52B-C5FD-F592C9654752}"/>
              </a:ext>
            </a:extLst>
          </p:cNvPr>
          <p:cNvSpPr txBox="1"/>
          <p:nvPr/>
        </p:nvSpPr>
        <p:spPr>
          <a:xfrm>
            <a:off x="6662088" y="4272253"/>
            <a:ext cx="4923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70</a:t>
            </a:r>
            <a:r>
              <a:rPr lang="ko-KR" altLang="en-US" sz="900" b="1" dirty="0"/>
              <a:t>초</a:t>
            </a:r>
            <a:endParaRPr lang="ko-KR" altLang="en-US" b="1" dirty="0"/>
          </a:p>
        </p:txBody>
      </p:sp>
      <p:sp>
        <p:nvSpPr>
          <p:cNvPr id="133" name="사각형: 둥근 모서리 132">
            <a:extLst>
              <a:ext uri="{FF2B5EF4-FFF2-40B4-BE49-F238E27FC236}">
                <a16:creationId xmlns:a16="http://schemas.microsoft.com/office/drawing/2014/main" id="{07C12005-0E30-0A21-0418-2F657D921C83}"/>
              </a:ext>
            </a:extLst>
          </p:cNvPr>
          <p:cNvSpPr/>
          <p:nvPr/>
        </p:nvSpPr>
        <p:spPr>
          <a:xfrm>
            <a:off x="4609397" y="4581798"/>
            <a:ext cx="823663" cy="259337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사각형: 둥근 모서리 133">
            <a:extLst>
              <a:ext uri="{FF2B5EF4-FFF2-40B4-BE49-F238E27FC236}">
                <a16:creationId xmlns:a16="http://schemas.microsoft.com/office/drawing/2014/main" id="{FC2A1D89-9E6B-0986-BCA0-2BD8B65AFD4A}"/>
              </a:ext>
            </a:extLst>
          </p:cNvPr>
          <p:cNvSpPr/>
          <p:nvPr/>
        </p:nvSpPr>
        <p:spPr>
          <a:xfrm>
            <a:off x="5533852" y="4581798"/>
            <a:ext cx="823663" cy="259337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사각형: 둥근 모서리 134">
            <a:extLst>
              <a:ext uri="{FF2B5EF4-FFF2-40B4-BE49-F238E27FC236}">
                <a16:creationId xmlns:a16="http://schemas.microsoft.com/office/drawing/2014/main" id="{7EF02143-4F85-89E3-B19D-BBDA8532CD9B}"/>
              </a:ext>
            </a:extLst>
          </p:cNvPr>
          <p:cNvSpPr/>
          <p:nvPr/>
        </p:nvSpPr>
        <p:spPr>
          <a:xfrm>
            <a:off x="6458307" y="4581798"/>
            <a:ext cx="823663" cy="259337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C09625E7-0A01-923D-0A4B-22C2093E8355}"/>
              </a:ext>
            </a:extLst>
          </p:cNvPr>
          <p:cNvSpPr txBox="1"/>
          <p:nvPr/>
        </p:nvSpPr>
        <p:spPr>
          <a:xfrm>
            <a:off x="4798483" y="4596050"/>
            <a:ext cx="4923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60</a:t>
            </a:r>
            <a:r>
              <a:rPr lang="ko-KR" altLang="en-US" sz="900" b="1" dirty="0"/>
              <a:t>초</a:t>
            </a:r>
            <a:endParaRPr lang="ko-KR" altLang="en-US" b="1" dirty="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593B08FE-3037-0194-B287-7E35F8B7700E}"/>
              </a:ext>
            </a:extLst>
          </p:cNvPr>
          <p:cNvSpPr txBox="1"/>
          <p:nvPr/>
        </p:nvSpPr>
        <p:spPr>
          <a:xfrm>
            <a:off x="5701782" y="4596050"/>
            <a:ext cx="4923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/>
              <a:t>50</a:t>
            </a:r>
            <a:r>
              <a:rPr lang="ko-KR" altLang="en-US" sz="900" b="1" dirty="0"/>
              <a:t>초</a:t>
            </a:r>
            <a:endParaRPr lang="ko-KR" altLang="en-US" b="1" dirty="0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68FF62B9-C3E9-E13F-39F6-E8ED93D77356}"/>
              </a:ext>
            </a:extLst>
          </p:cNvPr>
          <p:cNvSpPr txBox="1"/>
          <p:nvPr/>
        </p:nvSpPr>
        <p:spPr>
          <a:xfrm>
            <a:off x="6662088" y="4607213"/>
            <a:ext cx="4923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40</a:t>
            </a:r>
            <a:r>
              <a:rPr lang="ko-KR" altLang="en-US" sz="900" b="1" dirty="0"/>
              <a:t>초</a:t>
            </a:r>
            <a:endParaRPr lang="ko-KR" altLang="en-US" b="1" dirty="0"/>
          </a:p>
        </p:txBody>
      </p:sp>
      <p:sp>
        <p:nvSpPr>
          <p:cNvPr id="139" name="사각형: 둥근 모서리 138">
            <a:extLst>
              <a:ext uri="{FF2B5EF4-FFF2-40B4-BE49-F238E27FC236}">
                <a16:creationId xmlns:a16="http://schemas.microsoft.com/office/drawing/2014/main" id="{11FE7C47-7F2B-2331-E410-9F021A4417F7}"/>
              </a:ext>
            </a:extLst>
          </p:cNvPr>
          <p:cNvSpPr/>
          <p:nvPr/>
        </p:nvSpPr>
        <p:spPr>
          <a:xfrm>
            <a:off x="4609397" y="4916758"/>
            <a:ext cx="823663" cy="259337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C23C73A6-0A52-C2C5-5BB7-AE7411E9406A}"/>
              </a:ext>
            </a:extLst>
          </p:cNvPr>
          <p:cNvSpPr txBox="1"/>
          <p:nvPr/>
        </p:nvSpPr>
        <p:spPr>
          <a:xfrm>
            <a:off x="4798483" y="4943702"/>
            <a:ext cx="4923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30</a:t>
            </a:r>
            <a:r>
              <a:rPr lang="ko-KR" altLang="en-US" sz="900" b="1" dirty="0"/>
              <a:t>초</a:t>
            </a:r>
            <a:endParaRPr lang="ko-KR" altLang="en-US" b="1" dirty="0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D9119003-601B-412D-F4BB-7E1C0F67E274}"/>
              </a:ext>
            </a:extLst>
          </p:cNvPr>
          <p:cNvSpPr txBox="1"/>
          <p:nvPr/>
        </p:nvSpPr>
        <p:spPr>
          <a:xfrm>
            <a:off x="4518536" y="3954485"/>
            <a:ext cx="27366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너무 짧은 휴식은 위험할 수 있어요</a:t>
            </a:r>
            <a:r>
              <a:rPr lang="en-US" altLang="ko-KR" sz="900" dirty="0"/>
              <a:t>!</a:t>
            </a:r>
            <a:endParaRPr lang="ko-KR" altLang="en-US" dirty="0"/>
          </a:p>
        </p:txBody>
      </p:sp>
      <p:sp>
        <p:nvSpPr>
          <p:cNvPr id="146" name="사각형: 둥근 모서리 145">
            <a:extLst>
              <a:ext uri="{FF2B5EF4-FFF2-40B4-BE49-F238E27FC236}">
                <a16:creationId xmlns:a16="http://schemas.microsoft.com/office/drawing/2014/main" id="{65892996-2432-18E6-F7DF-2D891527F6CB}"/>
              </a:ext>
            </a:extLst>
          </p:cNvPr>
          <p:cNvSpPr/>
          <p:nvPr/>
        </p:nvSpPr>
        <p:spPr>
          <a:xfrm>
            <a:off x="4609397" y="5874767"/>
            <a:ext cx="1341823" cy="3414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사각형: 둥근 모서리 146">
            <a:extLst>
              <a:ext uri="{FF2B5EF4-FFF2-40B4-BE49-F238E27FC236}">
                <a16:creationId xmlns:a16="http://schemas.microsoft.com/office/drawing/2014/main" id="{4648323E-0E56-6842-A4F3-A309BE472863}"/>
              </a:ext>
            </a:extLst>
          </p:cNvPr>
          <p:cNvSpPr/>
          <p:nvPr/>
        </p:nvSpPr>
        <p:spPr>
          <a:xfrm>
            <a:off x="6096001" y="5874767"/>
            <a:ext cx="1185970" cy="3414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8C00BB23-309D-8E15-E8FF-B80E0BB41710}"/>
              </a:ext>
            </a:extLst>
          </p:cNvPr>
          <p:cNvSpPr txBox="1"/>
          <p:nvPr/>
        </p:nvSpPr>
        <p:spPr>
          <a:xfrm>
            <a:off x="4741593" y="5932658"/>
            <a:ext cx="10520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/>
              <a:t>연습하기 </a:t>
            </a:r>
            <a:r>
              <a:rPr lang="en-US" altLang="ko-KR" sz="900" b="1" dirty="0"/>
              <a:t>+ </a:t>
            </a:r>
            <a:r>
              <a:rPr lang="ko-KR" altLang="en-US" sz="900" b="1" dirty="0"/>
              <a:t>운동</a:t>
            </a:r>
            <a:endParaRPr lang="ko-KR" altLang="en-US" b="1" dirty="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16166B25-CB5E-1E1F-E506-9837E0367265}"/>
              </a:ext>
            </a:extLst>
          </p:cNvPr>
          <p:cNvSpPr txBox="1"/>
          <p:nvPr/>
        </p:nvSpPr>
        <p:spPr>
          <a:xfrm>
            <a:off x="6162979" y="5932658"/>
            <a:ext cx="10520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/>
              <a:t>운동하기</a:t>
            </a:r>
            <a:endParaRPr lang="ko-KR" altLang="en-US" b="1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FE8B1472-57D3-FE05-5DFF-9B83B1FB8CAA}"/>
              </a:ext>
            </a:extLst>
          </p:cNvPr>
          <p:cNvGrpSpPr/>
          <p:nvPr/>
        </p:nvGrpSpPr>
        <p:grpSpPr>
          <a:xfrm>
            <a:off x="1778725" y="2096721"/>
            <a:ext cx="242374" cy="230832"/>
            <a:chOff x="3428187" y="2856232"/>
            <a:chExt cx="242374" cy="230832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9FEF6D77-7CEE-1966-4D5D-AD320D00CA26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D9B8F15-9EB5-907D-48DC-4F99DA1DE711}"/>
                </a:ext>
              </a:extLst>
            </p:cNvPr>
            <p:cNvSpPr txBox="1"/>
            <p:nvPr/>
          </p:nvSpPr>
          <p:spPr>
            <a:xfrm>
              <a:off x="3428187" y="2856232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1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3B6AA71F-5131-67A6-4E7B-DD0C029F133B}"/>
              </a:ext>
            </a:extLst>
          </p:cNvPr>
          <p:cNvGrpSpPr/>
          <p:nvPr/>
        </p:nvGrpSpPr>
        <p:grpSpPr>
          <a:xfrm>
            <a:off x="5156626" y="1451262"/>
            <a:ext cx="242374" cy="230832"/>
            <a:chOff x="3428187" y="2856232"/>
            <a:chExt cx="242374" cy="230832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BF91E427-A58A-BD97-8CCC-397B0D0C3392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8CE8347-63E1-48E2-66AE-309A8C58F89E}"/>
                </a:ext>
              </a:extLst>
            </p:cNvPr>
            <p:cNvSpPr txBox="1"/>
            <p:nvPr/>
          </p:nvSpPr>
          <p:spPr>
            <a:xfrm>
              <a:off x="3428187" y="2856232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2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CDC88F65-ABD6-6740-71E9-B1AC54C20EA2}"/>
              </a:ext>
            </a:extLst>
          </p:cNvPr>
          <p:cNvGrpSpPr/>
          <p:nvPr/>
        </p:nvGrpSpPr>
        <p:grpSpPr>
          <a:xfrm>
            <a:off x="4923356" y="2247327"/>
            <a:ext cx="242374" cy="230832"/>
            <a:chOff x="3428187" y="2856232"/>
            <a:chExt cx="242374" cy="230832"/>
          </a:xfrm>
        </p:grpSpPr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252A88EE-72CA-A083-841B-8604C7963452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D77B366-4EB3-42FE-7E17-A2C53F2F4681}"/>
                </a:ext>
              </a:extLst>
            </p:cNvPr>
            <p:cNvSpPr txBox="1"/>
            <p:nvPr/>
          </p:nvSpPr>
          <p:spPr>
            <a:xfrm>
              <a:off x="3428187" y="2856232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3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B42585DC-3172-F6B0-326B-9DD24C80464B}"/>
              </a:ext>
            </a:extLst>
          </p:cNvPr>
          <p:cNvGrpSpPr/>
          <p:nvPr/>
        </p:nvGrpSpPr>
        <p:grpSpPr>
          <a:xfrm>
            <a:off x="5149266" y="3710367"/>
            <a:ext cx="242374" cy="230832"/>
            <a:chOff x="3428187" y="2856232"/>
            <a:chExt cx="242374" cy="230832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57101E9-31CB-3AAF-AE9E-B8E931DEC75C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C358018-644E-20A3-DE4E-EDC66826256C}"/>
                </a:ext>
              </a:extLst>
            </p:cNvPr>
            <p:cNvSpPr txBox="1"/>
            <p:nvPr/>
          </p:nvSpPr>
          <p:spPr>
            <a:xfrm>
              <a:off x="3428187" y="2856232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4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B5A63EE5-898E-15AF-6DC5-4AF2E3FB41D2}"/>
              </a:ext>
            </a:extLst>
          </p:cNvPr>
          <p:cNvGrpSpPr/>
          <p:nvPr/>
        </p:nvGrpSpPr>
        <p:grpSpPr>
          <a:xfrm>
            <a:off x="5439722" y="5646743"/>
            <a:ext cx="242374" cy="230832"/>
            <a:chOff x="3428187" y="2856232"/>
            <a:chExt cx="242374" cy="230832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3F24F243-000D-4B2C-0C26-4BA939262118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CAA9EED-302B-2DEF-15F2-B4947FCA4912}"/>
                </a:ext>
              </a:extLst>
            </p:cNvPr>
            <p:cNvSpPr txBox="1"/>
            <p:nvPr/>
          </p:nvSpPr>
          <p:spPr>
            <a:xfrm>
              <a:off x="3428187" y="2856232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5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E66D1008-20F3-A4CB-EDDD-5CF590457FEC}"/>
              </a:ext>
            </a:extLst>
          </p:cNvPr>
          <p:cNvGrpSpPr/>
          <p:nvPr/>
        </p:nvGrpSpPr>
        <p:grpSpPr>
          <a:xfrm>
            <a:off x="6612306" y="5646743"/>
            <a:ext cx="242374" cy="230832"/>
            <a:chOff x="3428187" y="2856232"/>
            <a:chExt cx="242374" cy="230832"/>
          </a:xfrm>
        </p:grpSpPr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D709EFB2-23A9-6CF8-00F3-49A71C4D144D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F0F9D86-BE35-2667-FE40-7E3C2E351A05}"/>
                </a:ext>
              </a:extLst>
            </p:cNvPr>
            <p:cNvSpPr txBox="1"/>
            <p:nvPr/>
          </p:nvSpPr>
          <p:spPr>
            <a:xfrm>
              <a:off x="3428187" y="2856232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6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FA4E1CFC-5324-7980-446B-95A243EF1400}"/>
              </a:ext>
            </a:extLst>
          </p:cNvPr>
          <p:cNvSpPr txBox="1"/>
          <p:nvPr/>
        </p:nvSpPr>
        <p:spPr>
          <a:xfrm>
            <a:off x="1623987" y="390373"/>
            <a:ext cx="132119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※ </a:t>
            </a:r>
            <a:r>
              <a:rPr lang="en-US" altLang="ko-KR" sz="900" dirty="0" err="1"/>
              <a:t>training_setting.html</a:t>
            </a:r>
            <a:endParaRPr lang="ko-KR" altLang="en-US" sz="9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35595C6-652B-210B-B45A-BFE5C70014D0}"/>
              </a:ext>
            </a:extLst>
          </p:cNvPr>
          <p:cNvSpPr txBox="1"/>
          <p:nvPr/>
        </p:nvSpPr>
        <p:spPr>
          <a:xfrm>
            <a:off x="5333943" y="390373"/>
            <a:ext cx="119616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※ </a:t>
            </a:r>
            <a:r>
              <a:rPr lang="en-US" altLang="ko-KR" sz="900" dirty="0" err="1"/>
              <a:t>training_goal.html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5709125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639584" y="641764"/>
            <a:ext cx="3351392" cy="58053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81D1B6B8-8988-872F-58B9-9E82BA4628EE}"/>
              </a:ext>
            </a:extLst>
          </p:cNvPr>
          <p:cNvSpPr/>
          <p:nvPr/>
        </p:nvSpPr>
        <p:spPr>
          <a:xfrm flipV="1">
            <a:off x="652463" y="647855"/>
            <a:ext cx="3335322" cy="57992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39583" y="31366"/>
            <a:ext cx="8354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altLang="en-US" sz="1200" dirty="0"/>
              <a:t>연습 측정</a:t>
            </a:r>
            <a:endParaRPr lang="ko-KR" altLang="en-US" sz="1200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CD4564B6-D1DF-1673-5A1D-609D38909D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0558358"/>
              </p:ext>
            </p:extLst>
          </p:nvPr>
        </p:nvGraphicFramePr>
        <p:xfrm>
          <a:off x="8743476" y="384630"/>
          <a:ext cx="3255177" cy="573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94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No.</a:t>
                      </a:r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</a:endParaRPr>
                    </a:p>
                  </a:txBody>
                  <a:tcPr marL="54000" marR="54000" marT="36000" marB="3600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Description</a:t>
                      </a:r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</a:endParaRPr>
                    </a:p>
                  </a:txBody>
                  <a:tcPr marL="54000" marR="54000" marT="36000" marB="36000"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메인 텍스트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진행 하고 있는 운동 종류를 노출</a:t>
                      </a:r>
                      <a:b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</a:b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800" kern="1200" dirty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  <a:cs typeface="+mn-cs"/>
                        </a:rPr>
                        <a:t>※ </a:t>
                      </a: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연습 진행 중 아래의 문장을 추가 한다</a:t>
                      </a: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- (</a:t>
                      </a: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연습</a:t>
                      </a: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)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-</a:t>
                      </a: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</a:t>
                      </a:r>
                      <a:r>
                        <a:rPr lang="ko-KR" altLang="en-US" sz="8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스쿼트</a:t>
                      </a: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-</a:t>
                      </a: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</a:t>
                      </a:r>
                      <a:r>
                        <a:rPr lang="ko-KR" altLang="en-US" sz="8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푸쉬업</a:t>
                      </a: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9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측정 상태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현재 측정 상태를 노출</a:t>
                      </a: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진행중</a:t>
                      </a: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휴식중</a:t>
                      </a: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운동 진행 상황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현재 운동 진행 상황을 노출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800" kern="1200" dirty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  <a:cs typeface="+mn-cs"/>
                        </a:rPr>
                        <a:t>※ </a:t>
                      </a: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연습 진행 중 </a:t>
                      </a: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N </a:t>
                      </a:r>
                      <a:r>
                        <a:rPr lang="ko-KR" altLang="en-US" sz="8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회차</a:t>
                      </a: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</a:t>
                      </a: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( 1~5)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800" kern="1200" dirty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  <a:cs typeface="+mn-cs"/>
                        </a:rPr>
                        <a:t>※ </a:t>
                      </a:r>
                      <a:r>
                        <a:rPr lang="ko-KR" altLang="en-US" sz="800" b="0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 pitchFamily="34" charset="-127"/>
                          <a:cs typeface="+mn-cs"/>
                        </a:rPr>
                        <a:t>정규 진행 중 </a:t>
                      </a:r>
                      <a:r>
                        <a:rPr lang="en-US" altLang="ko-KR" sz="800" b="0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 pitchFamily="34" charset="-127"/>
                          <a:cs typeface="+mn-cs"/>
                        </a:rPr>
                        <a:t>(</a:t>
                      </a:r>
                      <a:r>
                        <a:rPr lang="ko-KR" altLang="en-US" sz="800" b="0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 pitchFamily="34" charset="-127"/>
                          <a:cs typeface="+mn-cs"/>
                        </a:rPr>
                        <a:t>목표선택에서 선택한 값만큼 진행</a:t>
                      </a:r>
                      <a:r>
                        <a:rPr lang="en-US" altLang="ko-KR" sz="800" b="0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 pitchFamily="34" charset="-127"/>
                          <a:cs typeface="+mn-cs"/>
                        </a:rPr>
                        <a:t>)</a:t>
                      </a: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N </a:t>
                      </a: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세트 </a:t>
                      </a: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(1 ~ N)</a:t>
                      </a: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7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카메라 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디바이스로 </a:t>
                      </a:r>
                      <a:r>
                        <a:rPr lang="ko-KR" altLang="en-US" sz="8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부터</a:t>
                      </a: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받아온 카메라 화면을 통해 </a:t>
                      </a: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AI </a:t>
                      </a: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분석을 진행</a:t>
                      </a: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알림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메세지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측정이 힘든 경우 해당 구역에서 메세지를 전달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800" kern="1200" dirty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  <a:cs typeface="+mn-cs"/>
                        </a:rPr>
                        <a:t>※ </a:t>
                      </a:r>
                      <a:r>
                        <a:rPr lang="ko-KR" altLang="en-US" sz="800" b="0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 pitchFamily="34" charset="-127"/>
                          <a:cs typeface="+mn-cs"/>
                        </a:rPr>
                        <a:t>경고 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주변이 너무 어둡습니다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.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장소를 옮겨주세요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800" kern="1200" dirty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  <a:cs typeface="+mn-cs"/>
                        </a:rPr>
                        <a:t>※ </a:t>
                      </a:r>
                      <a:r>
                        <a:rPr lang="ko-KR" altLang="en-US" sz="800" b="0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 pitchFamily="34" charset="-127"/>
                          <a:cs typeface="+mn-cs"/>
                        </a:rPr>
                        <a:t>정상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화면이 보이는 곳에서 운동을 진행해 주세요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중단 </a:t>
                      </a:r>
                      <a:r>
                        <a:rPr lang="en-US" altLang="ko-KR" sz="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btn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클릭 시 측정을 중단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중간까지 데이터 값은 삭제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*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알림음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1.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정확히 카메라에 인식되는 위치에 있을 때 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latinLnBrk="1"/>
                      <a:r>
                        <a:rPr lang="ko-KR" altLang="en-US" sz="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알림음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제공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2.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측정이 완료되었을 경우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알림음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제공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다음 페이지에서 계속</a:t>
                      </a: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409E8E3-68FC-78BE-3965-BB9C2AFA4322}"/>
              </a:ext>
            </a:extLst>
          </p:cNvPr>
          <p:cNvSpPr txBox="1"/>
          <p:nvPr/>
        </p:nvSpPr>
        <p:spPr>
          <a:xfrm>
            <a:off x="4076203" y="31366"/>
            <a:ext cx="32656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메인</a:t>
            </a:r>
            <a:r>
              <a:rPr lang="en-US" altLang="ko-KR" sz="1200" dirty="0"/>
              <a:t> &gt; </a:t>
            </a:r>
            <a:r>
              <a:rPr lang="ko-KR" altLang="en-US" sz="1200" dirty="0"/>
              <a:t>운동 선택 </a:t>
            </a:r>
            <a:r>
              <a:rPr lang="en-US" altLang="ko-KR" sz="1200" dirty="0"/>
              <a:t>&gt; </a:t>
            </a:r>
            <a:r>
              <a:rPr lang="ko-KR" altLang="en-US" sz="1200" dirty="0"/>
              <a:t>운동 목표 선택 </a:t>
            </a:r>
            <a:r>
              <a:rPr lang="en-US" altLang="ko-KR" sz="1200" dirty="0"/>
              <a:t>&gt; </a:t>
            </a:r>
            <a:r>
              <a:rPr lang="ko-KR" altLang="en-US" sz="1200" dirty="0"/>
              <a:t>연습 측정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0570B0-AFA1-B015-4422-87A77F423BAC}"/>
              </a:ext>
            </a:extLst>
          </p:cNvPr>
          <p:cNvSpPr txBox="1"/>
          <p:nvPr/>
        </p:nvSpPr>
        <p:spPr>
          <a:xfrm>
            <a:off x="9798823" y="31366"/>
            <a:ext cx="8020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train.html</a:t>
            </a:r>
            <a:endParaRPr lang="ko-KR" altLang="en-US" sz="1200" dirty="0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E4A9AAD1-16C1-4555-F260-4AE6ABD4F806}"/>
              </a:ext>
            </a:extLst>
          </p:cNvPr>
          <p:cNvSpPr txBox="1"/>
          <p:nvPr/>
        </p:nvSpPr>
        <p:spPr>
          <a:xfrm>
            <a:off x="2962636" y="1126271"/>
            <a:ext cx="8268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1</a:t>
            </a:r>
            <a:r>
              <a:rPr lang="ko-KR" altLang="en-US" sz="2000" b="1" dirty="0" err="1"/>
              <a:t>회차</a:t>
            </a:r>
            <a:endParaRPr lang="ko-KR" altLang="en-US" sz="2000" b="1" dirty="0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A9647B70-40D0-57F2-AE2F-F6B8D2A98DF0}"/>
              </a:ext>
            </a:extLst>
          </p:cNvPr>
          <p:cNvSpPr txBox="1"/>
          <p:nvPr/>
        </p:nvSpPr>
        <p:spPr>
          <a:xfrm>
            <a:off x="1457019" y="3397201"/>
            <a:ext cx="17165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rgbClr val="0070C0"/>
                </a:solidFill>
              </a:rPr>
              <a:t>[ </a:t>
            </a:r>
            <a:r>
              <a:rPr lang="ko-KR" altLang="en-US" sz="1200" b="1" dirty="0">
                <a:solidFill>
                  <a:srgbClr val="0070C0"/>
                </a:solidFill>
              </a:rPr>
              <a:t>카메라 화면 </a:t>
            </a:r>
            <a:r>
              <a:rPr lang="en-US" altLang="ko-KR" sz="1200" b="1" dirty="0">
                <a:solidFill>
                  <a:srgbClr val="0070C0"/>
                </a:solidFill>
              </a:rPr>
              <a:t>]</a:t>
            </a:r>
            <a:endParaRPr lang="ko-KR" altLang="en-US" sz="1200" b="1" dirty="0">
              <a:solidFill>
                <a:srgbClr val="0070C0"/>
              </a:solidFill>
            </a:endParaRPr>
          </a:p>
        </p:txBody>
      </p:sp>
      <p:cxnSp>
        <p:nvCxnSpPr>
          <p:cNvPr id="178" name="직선 연결선 177">
            <a:extLst>
              <a:ext uri="{FF2B5EF4-FFF2-40B4-BE49-F238E27FC236}">
                <a16:creationId xmlns:a16="http://schemas.microsoft.com/office/drawing/2014/main" id="{30576203-60F7-F8D9-4981-B64CD1B863A1}"/>
              </a:ext>
            </a:extLst>
          </p:cNvPr>
          <p:cNvCxnSpPr>
            <a:cxnSpLocks/>
          </p:cNvCxnSpPr>
          <p:nvPr/>
        </p:nvCxnSpPr>
        <p:spPr>
          <a:xfrm flipH="1">
            <a:off x="643161" y="641762"/>
            <a:ext cx="3340258" cy="5805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D3F75546-EEF1-028E-1962-51E2321CC042}"/>
              </a:ext>
            </a:extLst>
          </p:cNvPr>
          <p:cNvSpPr txBox="1"/>
          <p:nvPr/>
        </p:nvSpPr>
        <p:spPr>
          <a:xfrm>
            <a:off x="837119" y="1000116"/>
            <a:ext cx="1716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/>
              <a:t>스쿼트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연습</a:t>
            </a:r>
            <a:r>
              <a:rPr lang="en-US" altLang="ko-KR" sz="2000" b="1" dirty="0"/>
              <a:t>)</a:t>
            </a:r>
            <a:endParaRPr lang="ko-KR" altLang="en-US" sz="2000" b="1" dirty="0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CCE13D1C-6D80-2E82-BF30-2E603DAF03B0}"/>
              </a:ext>
            </a:extLst>
          </p:cNvPr>
          <p:cNvSpPr txBox="1"/>
          <p:nvPr/>
        </p:nvSpPr>
        <p:spPr>
          <a:xfrm>
            <a:off x="837119" y="1403878"/>
            <a:ext cx="17165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진행중</a:t>
            </a:r>
            <a:r>
              <a:rPr lang="en-US" altLang="ko-KR" sz="1200" b="1" dirty="0"/>
              <a:t>…</a:t>
            </a:r>
            <a:endParaRPr lang="ko-KR" altLang="en-US" sz="1200" b="1" dirty="0"/>
          </a:p>
        </p:txBody>
      </p:sp>
      <p:cxnSp>
        <p:nvCxnSpPr>
          <p:cNvPr id="177" name="직선 연결선 176">
            <a:extLst>
              <a:ext uri="{FF2B5EF4-FFF2-40B4-BE49-F238E27FC236}">
                <a16:creationId xmlns:a16="http://schemas.microsoft.com/office/drawing/2014/main" id="{9CD8FC03-8506-CD57-C498-AB831F5577D6}"/>
              </a:ext>
            </a:extLst>
          </p:cNvPr>
          <p:cNvCxnSpPr/>
          <p:nvPr/>
        </p:nvCxnSpPr>
        <p:spPr>
          <a:xfrm>
            <a:off x="652463" y="641764"/>
            <a:ext cx="3335322" cy="58053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사각형: 둥근 모서리 152">
            <a:extLst>
              <a:ext uri="{FF2B5EF4-FFF2-40B4-BE49-F238E27FC236}">
                <a16:creationId xmlns:a16="http://schemas.microsoft.com/office/drawing/2014/main" id="{16320813-B1AC-8A11-161C-5F8C7CF15845}"/>
              </a:ext>
            </a:extLst>
          </p:cNvPr>
          <p:cNvSpPr/>
          <p:nvPr/>
        </p:nvSpPr>
        <p:spPr>
          <a:xfrm>
            <a:off x="814261" y="5822021"/>
            <a:ext cx="3023604" cy="3414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1904B477-3286-1A8E-CFC9-9F282C7A8731}"/>
              </a:ext>
            </a:extLst>
          </p:cNvPr>
          <p:cNvSpPr txBox="1"/>
          <p:nvPr/>
        </p:nvSpPr>
        <p:spPr>
          <a:xfrm>
            <a:off x="1699626" y="5879912"/>
            <a:ext cx="10520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/>
              <a:t>중단하기</a:t>
            </a:r>
            <a:endParaRPr lang="ko-KR" altLang="en-US" b="1" dirty="0"/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B800854E-EC96-7EA9-C04B-649D6EABA729}"/>
              </a:ext>
            </a:extLst>
          </p:cNvPr>
          <p:cNvSpPr txBox="1"/>
          <p:nvPr/>
        </p:nvSpPr>
        <p:spPr>
          <a:xfrm>
            <a:off x="1607606" y="5504441"/>
            <a:ext cx="12360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/>
              <a:t>장소를 옮겨주세요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3CD4CE2F-9967-0F56-DA9A-E658944E8F8D}"/>
              </a:ext>
            </a:extLst>
          </p:cNvPr>
          <p:cNvGrpSpPr/>
          <p:nvPr/>
        </p:nvGrpSpPr>
        <p:grpSpPr>
          <a:xfrm>
            <a:off x="1607606" y="1450045"/>
            <a:ext cx="242374" cy="230832"/>
            <a:chOff x="3428187" y="2856232"/>
            <a:chExt cx="242374" cy="230832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3353A493-0661-2DC9-4AEE-E0F3EBA70FC6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5CFC792-76CE-76E9-797B-486A133CFA5E}"/>
                </a:ext>
              </a:extLst>
            </p:cNvPr>
            <p:cNvSpPr txBox="1"/>
            <p:nvPr/>
          </p:nvSpPr>
          <p:spPr>
            <a:xfrm>
              <a:off x="3428187" y="2856232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2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41C38306-8797-06F4-7746-8F30CA399C8D}"/>
              </a:ext>
            </a:extLst>
          </p:cNvPr>
          <p:cNvGrpSpPr/>
          <p:nvPr/>
        </p:nvGrpSpPr>
        <p:grpSpPr>
          <a:xfrm>
            <a:off x="653449" y="933210"/>
            <a:ext cx="242374" cy="230832"/>
            <a:chOff x="3428187" y="2856232"/>
            <a:chExt cx="242374" cy="230832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8DAFACF1-39C1-8786-2221-D93C4CDED4D3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5461AF4-F3BE-5CDD-0C15-3DAB303D88B3}"/>
                </a:ext>
              </a:extLst>
            </p:cNvPr>
            <p:cNvSpPr txBox="1"/>
            <p:nvPr/>
          </p:nvSpPr>
          <p:spPr>
            <a:xfrm>
              <a:off x="3428187" y="2856232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1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60751D80-8D56-CB23-2983-9E93A041AFD9}"/>
              </a:ext>
            </a:extLst>
          </p:cNvPr>
          <p:cNvGrpSpPr/>
          <p:nvPr/>
        </p:nvGrpSpPr>
        <p:grpSpPr>
          <a:xfrm>
            <a:off x="1541344" y="3265593"/>
            <a:ext cx="242374" cy="230832"/>
            <a:chOff x="3428187" y="2856232"/>
            <a:chExt cx="242374" cy="230832"/>
          </a:xfrm>
        </p:grpSpPr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B060B575-B5D7-39AE-ED3A-6F8E323E9C96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64BE532-356E-EC21-ACF4-02F8D3994341}"/>
                </a:ext>
              </a:extLst>
            </p:cNvPr>
            <p:cNvSpPr txBox="1"/>
            <p:nvPr/>
          </p:nvSpPr>
          <p:spPr>
            <a:xfrm>
              <a:off x="3428187" y="2856232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4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FF2DF5E4-8D4B-4FAF-5B46-5DD6BE9B71A5}"/>
              </a:ext>
            </a:extLst>
          </p:cNvPr>
          <p:cNvGrpSpPr/>
          <p:nvPr/>
        </p:nvGrpSpPr>
        <p:grpSpPr>
          <a:xfrm>
            <a:off x="2840057" y="946462"/>
            <a:ext cx="242374" cy="230832"/>
            <a:chOff x="3428187" y="2856232"/>
            <a:chExt cx="242374" cy="230832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E184F2F9-BB1C-4176-2FC4-3B2B1CC05208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705B728-4BA8-6DD7-755F-BAEF9215E10C}"/>
                </a:ext>
              </a:extLst>
            </p:cNvPr>
            <p:cNvSpPr txBox="1"/>
            <p:nvPr/>
          </p:nvSpPr>
          <p:spPr>
            <a:xfrm>
              <a:off x="3428187" y="2856232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3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AA0FC3ED-F1A7-1EA0-7BF5-2DD94CEB1D6E}"/>
              </a:ext>
            </a:extLst>
          </p:cNvPr>
          <p:cNvGrpSpPr/>
          <p:nvPr/>
        </p:nvGrpSpPr>
        <p:grpSpPr>
          <a:xfrm>
            <a:off x="1435327" y="5452201"/>
            <a:ext cx="242374" cy="230832"/>
            <a:chOff x="3428187" y="2856232"/>
            <a:chExt cx="242374" cy="230832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20DB77D1-BBF5-320A-5667-3D9701C65FD8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3A8E78A-F954-F52D-FA3D-C4C2687A990E}"/>
                </a:ext>
              </a:extLst>
            </p:cNvPr>
            <p:cNvSpPr txBox="1"/>
            <p:nvPr/>
          </p:nvSpPr>
          <p:spPr>
            <a:xfrm>
              <a:off x="3428187" y="2856232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5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E09B0949-28B1-042F-12E3-159826533A08}"/>
              </a:ext>
            </a:extLst>
          </p:cNvPr>
          <p:cNvGrpSpPr/>
          <p:nvPr/>
        </p:nvGrpSpPr>
        <p:grpSpPr>
          <a:xfrm>
            <a:off x="2575014" y="5849766"/>
            <a:ext cx="242374" cy="230832"/>
            <a:chOff x="3428187" y="2856232"/>
            <a:chExt cx="242374" cy="230832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7656FBD0-E0C8-3BCE-3202-C18C1C70746E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6B838F4-F108-8EBD-A7E7-44E9CBB8C95A}"/>
                </a:ext>
              </a:extLst>
            </p:cNvPr>
            <p:cNvSpPr txBox="1"/>
            <p:nvPr/>
          </p:nvSpPr>
          <p:spPr>
            <a:xfrm>
              <a:off x="3428187" y="2856232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6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645483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639584" y="641764"/>
            <a:ext cx="3351392" cy="58053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81D1B6B8-8988-872F-58B9-9E82BA4628EE}"/>
              </a:ext>
            </a:extLst>
          </p:cNvPr>
          <p:cNvSpPr/>
          <p:nvPr/>
        </p:nvSpPr>
        <p:spPr>
          <a:xfrm flipV="1">
            <a:off x="652463" y="647855"/>
            <a:ext cx="3335322" cy="57992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39583" y="31366"/>
            <a:ext cx="8354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altLang="en-US" sz="1200" dirty="0"/>
              <a:t>정규 측정</a:t>
            </a:r>
            <a:endParaRPr lang="ko-KR" altLang="en-US" sz="1200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CD4564B6-D1DF-1673-5A1D-609D38909D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7151345"/>
              </p:ext>
            </p:extLst>
          </p:nvPr>
        </p:nvGraphicFramePr>
        <p:xfrm>
          <a:off x="8743476" y="384630"/>
          <a:ext cx="3255177" cy="46705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94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No.</a:t>
                      </a:r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</a:endParaRPr>
                    </a:p>
                  </a:txBody>
                  <a:tcPr marL="54000" marR="54000" marT="36000" marB="3600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Description</a:t>
                      </a:r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</a:endParaRPr>
                    </a:p>
                  </a:txBody>
                  <a:tcPr marL="54000" marR="54000" marT="36000" marB="36000"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1</a:t>
                      </a:r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0" i="0" u="none" strike="noStrike" kern="1200" dirty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</a:rPr>
                        <a:t>메인 텍스트</a:t>
                      </a:r>
                      <a:endParaRPr lang="ko-KR" alt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975" marR="53975" marT="35941" marB="35941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0" i="0" u="none" strike="noStrike" kern="1200" baseline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</a:rPr>
                        <a:t>진행 하고 있는 운동 종류를 노출</a:t>
                      </a:r>
                      <a:br>
                        <a:rPr lang="ko-KR" altLang="en-US" sz="800" b="0" i="0" u="none" strike="noStrike" kern="1200" baseline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</a:rPr>
                      </a:br>
                      <a:endParaRPr lang="ko-KR" alt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i="0" u="none" strike="noStrike" kern="120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</a:rPr>
                        <a:t>※ </a:t>
                      </a:r>
                      <a:r>
                        <a:rPr lang="ko-KR" altLang="en-US" sz="800" b="0" i="0" u="none" strike="noStrike" kern="1200" baseline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</a:rPr>
                        <a:t>연습 진행 중 아래의 문장을 추가 한다</a:t>
                      </a:r>
                      <a:endParaRPr lang="ko-KR" alt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0" i="0" u="none" strike="noStrike" kern="1200" baseline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</a:rPr>
                        <a:t>- (</a:t>
                      </a:r>
                      <a:r>
                        <a:rPr lang="ko-KR" altLang="en-US" sz="800" b="0" i="0" u="none" strike="noStrike" kern="1200" baseline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</a:rPr>
                        <a:t>연습</a:t>
                      </a:r>
                      <a:r>
                        <a:rPr lang="en-US" altLang="ko-KR" sz="800" b="0" i="0" u="none" strike="noStrike" kern="1200" baseline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</a:rPr>
                        <a:t>) </a:t>
                      </a:r>
                      <a:endParaRPr lang="ko-KR" alt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0" i="0" u="none" strike="noStrike" kern="1200" baseline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</a:rPr>
                        <a:t>-</a:t>
                      </a:r>
                      <a:r>
                        <a:rPr lang="ko-KR" altLang="en-US" sz="800" b="0" i="0" u="none" strike="noStrike" kern="1200" baseline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</a:rPr>
                        <a:t> 스쿼트</a:t>
                      </a:r>
                      <a:endParaRPr lang="ko-KR" alt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0" i="0" u="none" strike="noStrike" kern="1200" baseline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</a:rPr>
                        <a:t>-</a:t>
                      </a:r>
                      <a:r>
                        <a:rPr lang="ko-KR" altLang="en-US" sz="800" b="0" i="0" u="none" strike="noStrike" kern="1200" baseline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</a:rPr>
                        <a:t> 푸쉬업</a:t>
                      </a:r>
                      <a:endParaRPr lang="ko-KR" alt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975" marR="53975" marT="35941" marB="35941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9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0" i="0" u="none" strike="noStrike" kern="1200" dirty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</a:rPr>
                        <a:t>측정 상태</a:t>
                      </a:r>
                      <a:endParaRPr lang="ko-KR" alt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975" marR="53975" marT="35941" marB="35941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0" i="0" u="none" strike="noStrike" kern="1200" baseline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</a:rPr>
                        <a:t>현재 측정 상태를 노출</a:t>
                      </a:r>
                      <a:endParaRPr lang="ko-KR" alt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marL="173736" marR="0" indent="-173736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0" i="0" u="none" strike="noStrike" kern="1200" baseline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</a:rPr>
                        <a:t>진행중</a:t>
                      </a:r>
                      <a:endParaRPr lang="ko-KR" alt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marL="173736" marR="0" indent="-173736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0" i="0" u="none" strike="noStrike" kern="1200" baseline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</a:rPr>
                        <a:t>휴식중</a:t>
                      </a:r>
                      <a:endParaRPr lang="ko-KR" alt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975" marR="53975" marT="35941" marB="35941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0" i="0" u="none" strike="noStrike" kern="1200" dirty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</a:rPr>
                        <a:t>운동 진행 상황</a:t>
                      </a:r>
                      <a:endParaRPr lang="ko-KR" alt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975" marR="53975" marT="35941" marB="35941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0" i="0" u="none" strike="noStrike" kern="120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</a:rPr>
                        <a:t>현재 운동 진행 상황을 노출</a:t>
                      </a:r>
                      <a:endParaRPr lang="ko-KR" alt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0" i="0" u="none" strike="noStrike" kern="120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</a:rPr>
                        <a:t>※ </a:t>
                      </a:r>
                      <a:r>
                        <a:rPr lang="ko-KR" altLang="en-US" sz="800" b="0" i="0" u="none" strike="noStrike" kern="1200" baseline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</a:rPr>
                        <a:t>연습 진행 중 </a:t>
                      </a:r>
                      <a:endParaRPr lang="ko-KR" alt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marL="173736" marR="0" indent="-173736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" sz="800" b="0" i="0" u="none" strike="noStrike" kern="1200" baseline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</a:rPr>
                        <a:t>N </a:t>
                      </a:r>
                      <a:r>
                        <a:rPr lang="ko-KR" altLang="en-US" sz="800" b="0" i="0" u="none" strike="noStrike" kern="1200" baseline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</a:rPr>
                        <a:t>회차 </a:t>
                      </a:r>
                      <a:r>
                        <a:rPr lang="en-US" altLang="ko-KR" sz="800" b="0" i="0" u="none" strike="noStrike" kern="1200" baseline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</a:rPr>
                        <a:t>( 1~5)</a:t>
                      </a:r>
                      <a:endParaRPr lang="ko-KR" alt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0" i="0" u="none" strike="noStrike" kern="120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</a:rPr>
                        <a:t>※ </a:t>
                      </a:r>
                      <a:r>
                        <a:rPr lang="ko-KR" altLang="en-US" sz="800" b="0" i="0" u="none" strike="noStrike" kern="1200" baseline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</a:rPr>
                        <a:t>정규 진행 중 </a:t>
                      </a:r>
                      <a:r>
                        <a:rPr lang="en-US" altLang="ko-KR" sz="800" b="0" i="0" u="none" strike="noStrike" kern="1200" baseline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</a:rPr>
                        <a:t>(</a:t>
                      </a:r>
                      <a:r>
                        <a:rPr lang="ko-KR" altLang="en-US" sz="800" b="0" i="0" u="none" strike="noStrike" kern="1200" baseline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</a:rPr>
                        <a:t>목표선택에서 선택한 값만큼 진행</a:t>
                      </a:r>
                      <a:r>
                        <a:rPr lang="en-US" altLang="ko-KR" sz="800" b="0" i="0" u="none" strike="noStrike" kern="1200" baseline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</a:rPr>
                        <a:t>)</a:t>
                      </a:r>
                      <a:endParaRPr lang="ko-KR" alt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marL="173736" marR="0" indent="-173736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" sz="800" b="0" i="0" u="none" strike="noStrike" kern="1200" baseline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</a:rPr>
                        <a:t>N </a:t>
                      </a:r>
                      <a:r>
                        <a:rPr lang="ko-KR" altLang="en-US" sz="800" b="0" i="0" u="none" strike="noStrike" kern="1200" baseline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</a:rPr>
                        <a:t>세트 </a:t>
                      </a:r>
                      <a:r>
                        <a:rPr lang="en-US" altLang="ko-KR" sz="800" b="0" i="0" u="none" strike="noStrike" kern="1200" baseline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</a:rPr>
                        <a:t>(1 ~ </a:t>
                      </a:r>
                      <a:r>
                        <a:rPr lang="en" sz="800" b="0" i="0" u="none" strike="noStrike" kern="1200" baseline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</a:rPr>
                        <a:t>N)</a:t>
                      </a:r>
                      <a:endParaRPr lang="en" altLang="ko-Kore-KR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975" marR="53975" marT="35941" marB="35941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7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0" i="0" u="none" strike="noStrike" kern="120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</a:rPr>
                        <a:t>카메라 </a:t>
                      </a:r>
                      <a:endParaRPr lang="ko-KR" alt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975" marR="53975" marT="35941" marB="35941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0" i="0" u="none" strike="noStrike" kern="1200" baseline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</a:rPr>
                        <a:t>디바이스로 부터 받아온 카메라 화면을 통해 </a:t>
                      </a:r>
                      <a:r>
                        <a:rPr lang="en" sz="800" b="0" i="0" u="none" strike="noStrike" kern="1200" baseline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</a:rPr>
                        <a:t>AI </a:t>
                      </a:r>
                      <a:r>
                        <a:rPr lang="ko-KR" altLang="en-US" sz="800" b="0" i="0" u="none" strike="noStrike" kern="1200" baseline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</a:rPr>
                        <a:t>분석을 진행</a:t>
                      </a:r>
                      <a:endParaRPr lang="ko-KR" alt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975" marR="53975" marT="35941" marB="35941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0" i="0" u="none" strike="noStrike" kern="120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</a:rPr>
                        <a:t>알림 메세지</a:t>
                      </a:r>
                      <a:endParaRPr lang="ko-KR" alt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975" marR="53975" marT="35941" marB="35941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0" i="0" u="none" strike="noStrike" kern="120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</a:rPr>
                        <a:t>측정이 힘든 경우 해당 구역에서 메세지를 전달</a:t>
                      </a:r>
                      <a:endParaRPr lang="ko-KR" alt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0" i="0" u="none" strike="noStrike" kern="120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</a:rPr>
                        <a:t>※ </a:t>
                      </a:r>
                      <a:r>
                        <a:rPr lang="ko-KR" altLang="en-US" sz="800" b="0" i="0" u="none" strike="noStrike" kern="1200" baseline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</a:rPr>
                        <a:t>경고 </a:t>
                      </a:r>
                      <a:endParaRPr lang="ko-KR" alt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marL="173736" marR="0" indent="-173736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0" i="0" u="none" strike="noStrike" kern="120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</a:rPr>
                        <a:t>주변이 너무 어둡습니다</a:t>
                      </a:r>
                      <a:r>
                        <a:rPr lang="en-US" altLang="ko-KR" sz="800" b="0" i="0" u="none" strike="noStrike" kern="120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</a:rPr>
                        <a:t>.</a:t>
                      </a:r>
                      <a:endParaRPr lang="ko-KR" alt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marL="173736" marR="0" indent="-173736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0" i="0" u="none" strike="noStrike" kern="120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</a:rPr>
                        <a:t>장소를 옮겨주세요</a:t>
                      </a:r>
                      <a:endParaRPr lang="ko-KR" alt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0" i="0" u="none" strike="noStrike" kern="120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</a:rPr>
                        <a:t>※ </a:t>
                      </a:r>
                      <a:r>
                        <a:rPr lang="ko-KR" altLang="en-US" sz="800" b="0" i="0" u="none" strike="noStrike" kern="1200" baseline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</a:rPr>
                        <a:t>정상</a:t>
                      </a:r>
                      <a:endParaRPr lang="ko-KR" alt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marL="173736" marR="0" indent="-173736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0" i="0" u="none" strike="noStrike" kern="120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</a:rPr>
                        <a:t>화면이 보이는 곳에서 운동을 진행해 주세요</a:t>
                      </a:r>
                      <a:endParaRPr lang="ko-KR" alt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975" marR="53975" marT="35941" marB="35941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0" i="0" u="none" strike="noStrike" kern="120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</a:rPr>
                        <a:t>중단 </a:t>
                      </a:r>
                      <a:r>
                        <a:rPr lang="en" sz="800" b="0" i="0" u="none" strike="noStrike" kern="120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</a:rPr>
                        <a:t>btn</a:t>
                      </a:r>
                      <a:endParaRPr lang="en" altLang="ko-Kore-KR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975" marR="53975" marT="35941" marB="35941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0" i="0" u="none" strike="noStrike" kern="120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</a:rPr>
                        <a:t>클릭 시 측정을 중단</a:t>
                      </a:r>
                      <a:endParaRPr lang="ko-KR" alt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0" i="0" u="none" strike="noStrike" kern="120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</a:rPr>
                        <a:t>중간까지 데이터 값은 삭제</a:t>
                      </a:r>
                      <a:endParaRPr lang="ko-KR" alt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975" marR="53975" marT="35941" marB="35941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*</a:t>
                      </a: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0" i="0" u="none" strike="noStrike" kern="1200" dirty="0" err="1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</a:rPr>
                        <a:t>알림음</a:t>
                      </a:r>
                      <a:endParaRPr lang="ko-KR" alt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975" marR="53975" marT="35941" marB="35941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0" i="0" u="none" strike="noStrike" kern="1200" dirty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</a:rPr>
                        <a:t>1. </a:t>
                      </a:r>
                      <a:r>
                        <a:rPr lang="ko-KR" altLang="en-US" sz="800" b="0" i="0" u="none" strike="noStrike" kern="1200" dirty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</a:rPr>
                        <a:t>정확히 카메라에 인식되는 위치에 있을 때 </a:t>
                      </a:r>
                      <a:endParaRPr lang="ko-KR" alt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algn="l" rtl="0" eaLnBrk="1" fontAlgn="t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0" i="0" u="none" strike="noStrike" kern="1200" dirty="0" err="1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</a:rPr>
                        <a:t>알림음</a:t>
                      </a:r>
                      <a:r>
                        <a:rPr lang="ko-KR" altLang="en-US" sz="800" b="0" i="0" u="none" strike="noStrike" kern="1200" dirty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</a:rPr>
                        <a:t> 제공</a:t>
                      </a:r>
                      <a:endParaRPr lang="ko-KR" alt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algn="l" rtl="0" eaLnBrk="1" fontAlgn="t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0" i="0" u="none" strike="noStrike" kern="1200" dirty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</a:rPr>
                        <a:t>2. </a:t>
                      </a:r>
                      <a:r>
                        <a:rPr lang="ko-KR" altLang="en-US" sz="800" b="0" i="0" u="none" strike="noStrike" kern="1200" dirty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</a:rPr>
                        <a:t>측정이 완료되었을 경우 </a:t>
                      </a:r>
                      <a:r>
                        <a:rPr lang="ko-KR" altLang="en-US" sz="800" b="0" i="0" u="none" strike="noStrike" kern="1200" dirty="0" err="1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</a:rPr>
                        <a:t>알림음</a:t>
                      </a:r>
                      <a:r>
                        <a:rPr lang="ko-KR" altLang="en-US" sz="800" b="0" i="0" u="none" strike="noStrike" kern="1200" dirty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</a:rPr>
                        <a:t> 제공</a:t>
                      </a:r>
                      <a:endParaRPr lang="ko-KR" alt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975" marR="53975" marT="35941" marB="35941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다음 페이지에서 계속</a:t>
                      </a: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409E8E3-68FC-78BE-3965-BB9C2AFA4322}"/>
              </a:ext>
            </a:extLst>
          </p:cNvPr>
          <p:cNvSpPr txBox="1"/>
          <p:nvPr/>
        </p:nvSpPr>
        <p:spPr>
          <a:xfrm>
            <a:off x="3990976" y="31366"/>
            <a:ext cx="28456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메인</a:t>
            </a:r>
            <a:r>
              <a:rPr lang="en-US" altLang="ko-KR" sz="800" dirty="0"/>
              <a:t> &gt; </a:t>
            </a:r>
            <a:r>
              <a:rPr lang="ko-KR" altLang="en-US" sz="800" dirty="0"/>
              <a:t>운동 선택 </a:t>
            </a:r>
            <a:r>
              <a:rPr lang="en-US" altLang="ko-KR" sz="800" dirty="0"/>
              <a:t>&gt; </a:t>
            </a:r>
            <a:r>
              <a:rPr lang="ko-KR" altLang="en-US" sz="800" dirty="0"/>
              <a:t>운동 목표 선택 </a:t>
            </a:r>
            <a:r>
              <a:rPr lang="en-US" altLang="ko-KR" sz="800" dirty="0"/>
              <a:t>&gt; </a:t>
            </a:r>
            <a:r>
              <a:rPr lang="ko-KR" altLang="en-US" sz="800" dirty="0"/>
              <a:t>연습 측정</a:t>
            </a:r>
            <a:r>
              <a:rPr lang="en-US" altLang="ko-KR" sz="800" dirty="0"/>
              <a:t>  &gt; </a:t>
            </a:r>
            <a:r>
              <a:rPr lang="ko-KR" altLang="en-US" sz="800" dirty="0"/>
              <a:t>정규 측정</a:t>
            </a:r>
            <a:r>
              <a:rPr lang="en-US" altLang="ko-KR" sz="800" dirty="0"/>
              <a:t> or</a:t>
            </a:r>
          </a:p>
          <a:p>
            <a:r>
              <a:rPr lang="ko-KR" altLang="en-US" sz="800" dirty="0"/>
              <a:t>메인 </a:t>
            </a:r>
            <a:r>
              <a:rPr lang="en-US" altLang="ko-KR" sz="800" dirty="0"/>
              <a:t>&gt; </a:t>
            </a:r>
            <a:r>
              <a:rPr lang="ko-KR" altLang="en-US" sz="800" dirty="0"/>
              <a:t>운동 선택 </a:t>
            </a:r>
            <a:r>
              <a:rPr lang="en-US" altLang="ko-KR" sz="800" dirty="0"/>
              <a:t>&gt; </a:t>
            </a:r>
            <a:r>
              <a:rPr lang="ko-KR" altLang="en-US" sz="800" dirty="0"/>
              <a:t>운동 목표 선택 </a:t>
            </a:r>
            <a:r>
              <a:rPr lang="en-US" altLang="ko-KR" sz="800" dirty="0"/>
              <a:t>&gt; </a:t>
            </a:r>
            <a:r>
              <a:rPr lang="ko-KR" altLang="en-US" sz="800" dirty="0"/>
              <a:t>정규 측정</a:t>
            </a:r>
            <a:endParaRPr lang="en-US" altLang="ko-KR" sz="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0570B0-AFA1-B015-4422-87A77F423BAC}"/>
              </a:ext>
            </a:extLst>
          </p:cNvPr>
          <p:cNvSpPr txBox="1"/>
          <p:nvPr/>
        </p:nvSpPr>
        <p:spPr>
          <a:xfrm>
            <a:off x="9798823" y="31366"/>
            <a:ext cx="8020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train.html</a:t>
            </a:r>
            <a:endParaRPr lang="ko-KR" altLang="en-US" sz="1200" dirty="0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E4A9AAD1-16C1-4555-F260-4AE6ABD4F806}"/>
              </a:ext>
            </a:extLst>
          </p:cNvPr>
          <p:cNvSpPr txBox="1"/>
          <p:nvPr/>
        </p:nvSpPr>
        <p:spPr>
          <a:xfrm>
            <a:off x="2962636" y="1126271"/>
            <a:ext cx="8268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1</a:t>
            </a:r>
            <a:r>
              <a:rPr lang="ko-KR" altLang="en-US" sz="2000" b="1" dirty="0"/>
              <a:t>세트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A9647B70-40D0-57F2-AE2F-F6B8D2A98DF0}"/>
              </a:ext>
            </a:extLst>
          </p:cNvPr>
          <p:cNvSpPr txBox="1"/>
          <p:nvPr/>
        </p:nvSpPr>
        <p:spPr>
          <a:xfrm>
            <a:off x="1457019" y="3397201"/>
            <a:ext cx="17165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rgbClr val="0070C0"/>
                </a:solidFill>
              </a:rPr>
              <a:t>[ </a:t>
            </a:r>
            <a:r>
              <a:rPr lang="ko-KR" altLang="en-US" sz="1200" b="1" dirty="0">
                <a:solidFill>
                  <a:srgbClr val="0070C0"/>
                </a:solidFill>
              </a:rPr>
              <a:t>카메라 화면 </a:t>
            </a:r>
            <a:r>
              <a:rPr lang="en-US" altLang="ko-KR" sz="1200" b="1" dirty="0">
                <a:solidFill>
                  <a:srgbClr val="0070C0"/>
                </a:solidFill>
              </a:rPr>
              <a:t>]</a:t>
            </a:r>
            <a:endParaRPr lang="ko-KR" altLang="en-US" sz="1200" b="1" dirty="0">
              <a:solidFill>
                <a:srgbClr val="0070C0"/>
              </a:solidFill>
            </a:endParaRPr>
          </a:p>
        </p:txBody>
      </p:sp>
      <p:cxnSp>
        <p:nvCxnSpPr>
          <p:cNvPr id="178" name="직선 연결선 177">
            <a:extLst>
              <a:ext uri="{FF2B5EF4-FFF2-40B4-BE49-F238E27FC236}">
                <a16:creationId xmlns:a16="http://schemas.microsoft.com/office/drawing/2014/main" id="{30576203-60F7-F8D9-4981-B64CD1B863A1}"/>
              </a:ext>
            </a:extLst>
          </p:cNvPr>
          <p:cNvCxnSpPr>
            <a:cxnSpLocks/>
          </p:cNvCxnSpPr>
          <p:nvPr/>
        </p:nvCxnSpPr>
        <p:spPr>
          <a:xfrm flipH="1">
            <a:off x="643161" y="641762"/>
            <a:ext cx="3340258" cy="5805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D3F75546-EEF1-028E-1962-51E2321CC042}"/>
              </a:ext>
            </a:extLst>
          </p:cNvPr>
          <p:cNvSpPr txBox="1"/>
          <p:nvPr/>
        </p:nvSpPr>
        <p:spPr>
          <a:xfrm>
            <a:off x="837119" y="1000116"/>
            <a:ext cx="1716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/>
              <a:t>스쿼트</a:t>
            </a:r>
            <a:endParaRPr lang="ko-KR" altLang="en-US" sz="2000" b="1" dirty="0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CCE13D1C-6D80-2E82-BF30-2E603DAF03B0}"/>
              </a:ext>
            </a:extLst>
          </p:cNvPr>
          <p:cNvSpPr txBox="1"/>
          <p:nvPr/>
        </p:nvSpPr>
        <p:spPr>
          <a:xfrm>
            <a:off x="837119" y="1403878"/>
            <a:ext cx="17165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진행중</a:t>
            </a:r>
            <a:r>
              <a:rPr lang="en-US" altLang="ko-KR" sz="1200" b="1" dirty="0"/>
              <a:t>…</a:t>
            </a:r>
            <a:endParaRPr lang="ko-KR" altLang="en-US" sz="1200" b="1" dirty="0"/>
          </a:p>
        </p:txBody>
      </p:sp>
      <p:cxnSp>
        <p:nvCxnSpPr>
          <p:cNvPr id="177" name="직선 연결선 176">
            <a:extLst>
              <a:ext uri="{FF2B5EF4-FFF2-40B4-BE49-F238E27FC236}">
                <a16:creationId xmlns:a16="http://schemas.microsoft.com/office/drawing/2014/main" id="{9CD8FC03-8506-CD57-C498-AB831F5577D6}"/>
              </a:ext>
            </a:extLst>
          </p:cNvPr>
          <p:cNvCxnSpPr/>
          <p:nvPr/>
        </p:nvCxnSpPr>
        <p:spPr>
          <a:xfrm>
            <a:off x="652463" y="641764"/>
            <a:ext cx="3335322" cy="58053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사각형: 둥근 모서리 152">
            <a:extLst>
              <a:ext uri="{FF2B5EF4-FFF2-40B4-BE49-F238E27FC236}">
                <a16:creationId xmlns:a16="http://schemas.microsoft.com/office/drawing/2014/main" id="{16320813-B1AC-8A11-161C-5F8C7CF15845}"/>
              </a:ext>
            </a:extLst>
          </p:cNvPr>
          <p:cNvSpPr/>
          <p:nvPr/>
        </p:nvSpPr>
        <p:spPr>
          <a:xfrm>
            <a:off x="814261" y="5822021"/>
            <a:ext cx="3023604" cy="3414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1904B477-3286-1A8E-CFC9-9F282C7A8731}"/>
              </a:ext>
            </a:extLst>
          </p:cNvPr>
          <p:cNvSpPr txBox="1"/>
          <p:nvPr/>
        </p:nvSpPr>
        <p:spPr>
          <a:xfrm>
            <a:off x="1699626" y="5879912"/>
            <a:ext cx="10520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/>
              <a:t>중단하기</a:t>
            </a:r>
            <a:endParaRPr lang="ko-KR" altLang="en-US" b="1" dirty="0"/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B800854E-EC96-7EA9-C04B-649D6EABA729}"/>
              </a:ext>
            </a:extLst>
          </p:cNvPr>
          <p:cNvSpPr txBox="1"/>
          <p:nvPr/>
        </p:nvSpPr>
        <p:spPr>
          <a:xfrm>
            <a:off x="1607606" y="5504441"/>
            <a:ext cx="12360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/>
              <a:t>장소를 옮겨주세요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4A703DAA-85AE-D152-BFC4-16DCC4097CD8}"/>
              </a:ext>
            </a:extLst>
          </p:cNvPr>
          <p:cNvGrpSpPr/>
          <p:nvPr/>
        </p:nvGrpSpPr>
        <p:grpSpPr>
          <a:xfrm>
            <a:off x="1607606" y="1450045"/>
            <a:ext cx="242374" cy="230832"/>
            <a:chOff x="3428187" y="2856232"/>
            <a:chExt cx="242374" cy="230832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00A7D939-835B-F1CB-62ED-65EDF675DABA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5DA3E1E-9D40-E25B-F555-21EF375D858C}"/>
                </a:ext>
              </a:extLst>
            </p:cNvPr>
            <p:cNvSpPr txBox="1"/>
            <p:nvPr/>
          </p:nvSpPr>
          <p:spPr>
            <a:xfrm>
              <a:off x="3428187" y="2856232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2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4FBD4EE3-9D2A-5B76-4B85-4C4682EF34B1}"/>
              </a:ext>
            </a:extLst>
          </p:cNvPr>
          <p:cNvGrpSpPr/>
          <p:nvPr/>
        </p:nvGrpSpPr>
        <p:grpSpPr>
          <a:xfrm>
            <a:off x="653449" y="933210"/>
            <a:ext cx="242374" cy="230832"/>
            <a:chOff x="3428187" y="2856232"/>
            <a:chExt cx="242374" cy="230832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59FB65E9-6DFA-5B4B-9FD7-817B96F7D585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92CA60B-10E5-94F2-02AD-75161151E618}"/>
                </a:ext>
              </a:extLst>
            </p:cNvPr>
            <p:cNvSpPr txBox="1"/>
            <p:nvPr/>
          </p:nvSpPr>
          <p:spPr>
            <a:xfrm>
              <a:off x="3428187" y="2856232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1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CEBD1BD0-2371-9C03-F550-5632433A4E1F}"/>
              </a:ext>
            </a:extLst>
          </p:cNvPr>
          <p:cNvGrpSpPr/>
          <p:nvPr/>
        </p:nvGrpSpPr>
        <p:grpSpPr>
          <a:xfrm>
            <a:off x="1541344" y="3265593"/>
            <a:ext cx="242374" cy="230832"/>
            <a:chOff x="3428187" y="2856232"/>
            <a:chExt cx="242374" cy="230832"/>
          </a:xfrm>
        </p:grpSpPr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FEEF6639-F0F7-52C0-5343-9C52F5EF308F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66C614E-B741-CB3F-71C1-21159092D2C9}"/>
                </a:ext>
              </a:extLst>
            </p:cNvPr>
            <p:cNvSpPr txBox="1"/>
            <p:nvPr/>
          </p:nvSpPr>
          <p:spPr>
            <a:xfrm>
              <a:off x="3428187" y="2856232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4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8D09758B-1596-FCBD-549F-9399138E86D0}"/>
              </a:ext>
            </a:extLst>
          </p:cNvPr>
          <p:cNvGrpSpPr/>
          <p:nvPr/>
        </p:nvGrpSpPr>
        <p:grpSpPr>
          <a:xfrm>
            <a:off x="2840057" y="946462"/>
            <a:ext cx="242374" cy="230832"/>
            <a:chOff x="3428187" y="2856232"/>
            <a:chExt cx="242374" cy="230832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CB1D9EB8-1F0A-7D44-1927-AAABD9735B5F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7B6F3F7-67DF-CB1C-FA14-62C59DFDAAF8}"/>
                </a:ext>
              </a:extLst>
            </p:cNvPr>
            <p:cNvSpPr txBox="1"/>
            <p:nvPr/>
          </p:nvSpPr>
          <p:spPr>
            <a:xfrm>
              <a:off x="3428187" y="2856232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3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EAED20BD-F962-67EF-44C4-DA59C5B6F540}"/>
              </a:ext>
            </a:extLst>
          </p:cNvPr>
          <p:cNvGrpSpPr/>
          <p:nvPr/>
        </p:nvGrpSpPr>
        <p:grpSpPr>
          <a:xfrm>
            <a:off x="1435327" y="5452201"/>
            <a:ext cx="242374" cy="230832"/>
            <a:chOff x="3428187" y="2856232"/>
            <a:chExt cx="242374" cy="230832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7691004A-1F7E-FEB3-CD0A-95783C8E35EF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631A6E9-BFCD-F401-3D02-1BD5F941518E}"/>
                </a:ext>
              </a:extLst>
            </p:cNvPr>
            <p:cNvSpPr txBox="1"/>
            <p:nvPr/>
          </p:nvSpPr>
          <p:spPr>
            <a:xfrm>
              <a:off x="3428187" y="2856232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5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BED23447-666E-AB22-A589-7FE085093992}"/>
              </a:ext>
            </a:extLst>
          </p:cNvPr>
          <p:cNvGrpSpPr/>
          <p:nvPr/>
        </p:nvGrpSpPr>
        <p:grpSpPr>
          <a:xfrm>
            <a:off x="2575014" y="5849766"/>
            <a:ext cx="242374" cy="230832"/>
            <a:chOff x="3428187" y="2856232"/>
            <a:chExt cx="242374" cy="230832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9F5371CE-63C4-378D-3142-1940F828287F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BB044C5-1D4F-B923-AE2F-2B2113AEA820}"/>
                </a:ext>
              </a:extLst>
            </p:cNvPr>
            <p:cNvSpPr txBox="1"/>
            <p:nvPr/>
          </p:nvSpPr>
          <p:spPr>
            <a:xfrm>
              <a:off x="3428187" y="2856232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6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886995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639584" y="641764"/>
            <a:ext cx="3351392" cy="58053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sp>
        <p:nvSpPr>
          <p:cNvPr id="7" name="TextBox 6"/>
          <p:cNvSpPr txBox="1"/>
          <p:nvPr/>
        </p:nvSpPr>
        <p:spPr>
          <a:xfrm>
            <a:off x="639583" y="31366"/>
            <a:ext cx="8354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altLang="en-US" sz="1200" dirty="0"/>
              <a:t>결과 확인</a:t>
            </a:r>
            <a:endParaRPr lang="ko-KR" altLang="en-US" sz="1200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CD4564B6-D1DF-1673-5A1D-609D38909D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3702054"/>
              </p:ext>
            </p:extLst>
          </p:nvPr>
        </p:nvGraphicFramePr>
        <p:xfrm>
          <a:off x="8743476" y="384630"/>
          <a:ext cx="3255177" cy="20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94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No.</a:t>
                      </a:r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</a:endParaRPr>
                    </a:p>
                  </a:txBody>
                  <a:tcPr marL="54000" marR="54000" marT="36000" marB="3600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Description</a:t>
                      </a:r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</a:endParaRPr>
                    </a:p>
                  </a:txBody>
                  <a:tcPr marL="54000" marR="54000" marT="36000" marB="36000"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퍼센트 결과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정확히 진행한 운동 결과치를 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%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로 노출</a:t>
                      </a: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9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진행 운동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진행한 운동을 노출</a:t>
                      </a: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1.</a:t>
                      </a: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운동 중분류 </a:t>
                      </a: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(</a:t>
                      </a: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상체운동</a:t>
                      </a: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, </a:t>
                      </a: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하체운동</a:t>
                      </a: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2.</a:t>
                      </a: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운동 소분류 </a:t>
                      </a: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(</a:t>
                      </a:r>
                      <a:r>
                        <a:rPr lang="ko-KR" altLang="en-US" sz="8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푸쉬업</a:t>
                      </a: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, </a:t>
                      </a:r>
                      <a:r>
                        <a:rPr lang="ko-KR" altLang="en-US" sz="8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스쿼트</a:t>
                      </a: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) </a:t>
                      </a: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세트 당 결과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각 세트당 정확히 진행한 결과치를 노출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7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총 점수</a:t>
                      </a: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달성 한 총 점수를 노출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메인으로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</a:t>
                      </a:r>
                      <a:r>
                        <a:rPr lang="en-US" altLang="ko-KR" sz="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btn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선택시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</a:t>
                      </a:r>
                      <a:r>
                        <a:rPr lang="en-US" altLang="ko-KR" sz="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index.html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로 이동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다음 페이지에서 계속</a:t>
                      </a: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409E8E3-68FC-78BE-3965-BB9C2AFA4322}"/>
              </a:ext>
            </a:extLst>
          </p:cNvPr>
          <p:cNvSpPr txBox="1"/>
          <p:nvPr/>
        </p:nvSpPr>
        <p:spPr>
          <a:xfrm>
            <a:off x="4076203" y="31366"/>
            <a:ext cx="29979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/>
              <a:t>메인</a:t>
            </a:r>
            <a:r>
              <a:rPr lang="en-US" altLang="ko-KR" sz="700" dirty="0"/>
              <a:t> &gt; </a:t>
            </a:r>
            <a:r>
              <a:rPr lang="ko-KR" altLang="en-US" sz="700" dirty="0"/>
              <a:t>운동 선택 </a:t>
            </a:r>
            <a:r>
              <a:rPr lang="en-US" altLang="ko-KR" sz="700" dirty="0"/>
              <a:t>&gt; </a:t>
            </a:r>
            <a:r>
              <a:rPr lang="ko-KR" altLang="en-US" sz="700" dirty="0"/>
              <a:t>운동 목표 선택 </a:t>
            </a:r>
            <a:r>
              <a:rPr lang="en-US" altLang="ko-KR" sz="700" dirty="0"/>
              <a:t>&gt; </a:t>
            </a:r>
            <a:r>
              <a:rPr lang="ko-KR" altLang="en-US" sz="700" dirty="0"/>
              <a:t>연습 측정</a:t>
            </a:r>
            <a:r>
              <a:rPr lang="en-US" altLang="ko-KR" sz="700" dirty="0"/>
              <a:t>  &gt; </a:t>
            </a:r>
            <a:r>
              <a:rPr lang="ko-KR" altLang="en-US" sz="700" dirty="0"/>
              <a:t>정규 측정 </a:t>
            </a:r>
            <a:r>
              <a:rPr lang="en-US" altLang="ko-KR" sz="700" dirty="0"/>
              <a:t>&gt; </a:t>
            </a:r>
            <a:r>
              <a:rPr lang="ko-KR" altLang="en-US" sz="700" dirty="0"/>
              <a:t>결과확인</a:t>
            </a:r>
            <a:r>
              <a:rPr lang="en-US" altLang="ko-KR" sz="700" dirty="0"/>
              <a:t> or</a:t>
            </a:r>
          </a:p>
          <a:p>
            <a:r>
              <a:rPr lang="ko-KR" altLang="en-US" sz="700" dirty="0"/>
              <a:t>메인 </a:t>
            </a:r>
            <a:r>
              <a:rPr lang="en-US" altLang="ko-KR" sz="700" dirty="0"/>
              <a:t>&gt; </a:t>
            </a:r>
            <a:r>
              <a:rPr lang="ko-KR" altLang="en-US" sz="700" dirty="0"/>
              <a:t>운동 선택 </a:t>
            </a:r>
            <a:r>
              <a:rPr lang="en-US" altLang="ko-KR" sz="700" dirty="0"/>
              <a:t>&gt; </a:t>
            </a:r>
            <a:r>
              <a:rPr lang="ko-KR" altLang="en-US" sz="700" dirty="0"/>
              <a:t>운동 목표 선택 </a:t>
            </a:r>
            <a:r>
              <a:rPr lang="en-US" altLang="ko-KR" sz="700" dirty="0"/>
              <a:t>&gt; </a:t>
            </a:r>
            <a:r>
              <a:rPr lang="ko-KR" altLang="en-US" sz="700" dirty="0"/>
              <a:t>정규 측정 </a:t>
            </a:r>
            <a:r>
              <a:rPr lang="en-US" altLang="ko-KR" sz="700" dirty="0"/>
              <a:t>&gt; </a:t>
            </a:r>
            <a:r>
              <a:rPr lang="ko-KR" altLang="en-US" sz="700" dirty="0"/>
              <a:t>결과확인</a:t>
            </a:r>
            <a:endParaRPr lang="en-US" altLang="ko-KR" sz="7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0570B0-AFA1-B015-4422-87A77F423BAC}"/>
              </a:ext>
            </a:extLst>
          </p:cNvPr>
          <p:cNvSpPr txBox="1"/>
          <p:nvPr/>
        </p:nvSpPr>
        <p:spPr>
          <a:xfrm>
            <a:off x="9798823" y="31366"/>
            <a:ext cx="8672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result.html</a:t>
            </a:r>
            <a:endParaRPr lang="ko-KR" altLang="en-US" sz="1200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D1CE9C8-6A94-EB19-626C-41391312D26D}"/>
              </a:ext>
            </a:extLst>
          </p:cNvPr>
          <p:cNvSpPr/>
          <p:nvPr/>
        </p:nvSpPr>
        <p:spPr>
          <a:xfrm flipV="1">
            <a:off x="633822" y="1326325"/>
            <a:ext cx="3357153" cy="51208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7717586-238B-98A1-BFA8-CF3AF50855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4248" y="703508"/>
            <a:ext cx="876300" cy="520700"/>
          </a:xfrm>
          <a:prstGeom prst="rect">
            <a:avLst/>
          </a:prstGeom>
        </p:spPr>
      </p:pic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1B85E231-5562-7234-61DE-5D78D94F5C24}"/>
              </a:ext>
            </a:extLst>
          </p:cNvPr>
          <p:cNvSpPr/>
          <p:nvPr/>
        </p:nvSpPr>
        <p:spPr>
          <a:xfrm>
            <a:off x="814261" y="5822021"/>
            <a:ext cx="3023604" cy="3414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A92F8B2-657E-342F-08B6-AEFBBD8C6234}"/>
              </a:ext>
            </a:extLst>
          </p:cNvPr>
          <p:cNvSpPr txBox="1"/>
          <p:nvPr/>
        </p:nvSpPr>
        <p:spPr>
          <a:xfrm>
            <a:off x="1699626" y="5879912"/>
            <a:ext cx="10520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/>
              <a:t>메인으로</a:t>
            </a:r>
            <a:endParaRPr lang="ko-KR" altLang="en-US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3B5C019-7FDB-D19E-8ECD-DABBF56E55B9}"/>
              </a:ext>
            </a:extLst>
          </p:cNvPr>
          <p:cNvSpPr txBox="1"/>
          <p:nvPr/>
        </p:nvSpPr>
        <p:spPr>
          <a:xfrm>
            <a:off x="2694044" y="2319368"/>
            <a:ext cx="8388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/>
              <a:t>스쿼트</a:t>
            </a:r>
            <a:endParaRPr lang="ko-KR" altLang="en-US" sz="16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88F1D48-1154-A9C2-880A-74BE616A17A5}"/>
              </a:ext>
            </a:extLst>
          </p:cNvPr>
          <p:cNvSpPr txBox="1"/>
          <p:nvPr/>
        </p:nvSpPr>
        <p:spPr>
          <a:xfrm>
            <a:off x="814261" y="1442191"/>
            <a:ext cx="10520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/>
              <a:t>결과 확인</a:t>
            </a:r>
            <a:endParaRPr lang="ko-KR" altLang="en-US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4A126FB-C1F3-C6B0-24DE-D75FCA966959}"/>
              </a:ext>
            </a:extLst>
          </p:cNvPr>
          <p:cNvSpPr txBox="1"/>
          <p:nvPr/>
        </p:nvSpPr>
        <p:spPr>
          <a:xfrm>
            <a:off x="837119" y="3491201"/>
            <a:ext cx="17165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1</a:t>
            </a:r>
            <a:r>
              <a:rPr lang="ko-KR" altLang="en-US" sz="900" b="1" dirty="0"/>
              <a:t>세트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6BAD5AA-9860-85EB-8D6C-39654DCE44FB}"/>
              </a:ext>
            </a:extLst>
          </p:cNvPr>
          <p:cNvSpPr txBox="1"/>
          <p:nvPr/>
        </p:nvSpPr>
        <p:spPr>
          <a:xfrm>
            <a:off x="2121344" y="3491201"/>
            <a:ext cx="17165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900" dirty="0"/>
              <a:t>15</a:t>
            </a:r>
            <a:r>
              <a:rPr lang="ko-KR" altLang="en-US" sz="900" dirty="0"/>
              <a:t>회 중 </a:t>
            </a:r>
            <a:r>
              <a:rPr lang="en-US" altLang="ko-KR" sz="900" b="1" dirty="0"/>
              <a:t>9</a:t>
            </a:r>
            <a:r>
              <a:rPr lang="ko-KR" altLang="en-US" sz="900" b="1" dirty="0"/>
              <a:t>회 </a:t>
            </a:r>
            <a:r>
              <a:rPr lang="ko-KR" altLang="en-US" sz="900" dirty="0"/>
              <a:t>성공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69248A5-2E96-571E-DD47-446107577F89}"/>
              </a:ext>
            </a:extLst>
          </p:cNvPr>
          <p:cNvSpPr txBox="1"/>
          <p:nvPr/>
        </p:nvSpPr>
        <p:spPr>
          <a:xfrm>
            <a:off x="837119" y="3808481"/>
            <a:ext cx="17165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2</a:t>
            </a:r>
            <a:r>
              <a:rPr lang="ko-KR" altLang="en-US" sz="900" b="1" dirty="0"/>
              <a:t>세트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EB1FC2B-09A8-90FA-3198-03435C6BBAAC}"/>
              </a:ext>
            </a:extLst>
          </p:cNvPr>
          <p:cNvSpPr txBox="1"/>
          <p:nvPr/>
        </p:nvSpPr>
        <p:spPr>
          <a:xfrm>
            <a:off x="2121344" y="3808481"/>
            <a:ext cx="17165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900" dirty="0"/>
              <a:t>15</a:t>
            </a:r>
            <a:r>
              <a:rPr lang="ko-KR" altLang="en-US" sz="900" dirty="0"/>
              <a:t>회 중 </a:t>
            </a:r>
            <a:r>
              <a:rPr lang="en-US" altLang="ko-KR" sz="900" b="1" dirty="0"/>
              <a:t>9</a:t>
            </a:r>
            <a:r>
              <a:rPr lang="ko-KR" altLang="en-US" sz="900" b="1" dirty="0"/>
              <a:t>회 </a:t>
            </a:r>
            <a:r>
              <a:rPr lang="ko-KR" altLang="en-US" sz="900" dirty="0"/>
              <a:t>성공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85AB8F3-A08A-12FB-3AA9-C4E7E659F54C}"/>
              </a:ext>
            </a:extLst>
          </p:cNvPr>
          <p:cNvSpPr txBox="1"/>
          <p:nvPr/>
        </p:nvSpPr>
        <p:spPr>
          <a:xfrm>
            <a:off x="837119" y="4121334"/>
            <a:ext cx="17165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3</a:t>
            </a:r>
            <a:r>
              <a:rPr lang="ko-KR" altLang="en-US" sz="900" b="1" dirty="0"/>
              <a:t>세트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F904A28-024B-CA1D-3414-4221678909E2}"/>
              </a:ext>
            </a:extLst>
          </p:cNvPr>
          <p:cNvSpPr txBox="1"/>
          <p:nvPr/>
        </p:nvSpPr>
        <p:spPr>
          <a:xfrm>
            <a:off x="2121344" y="4121334"/>
            <a:ext cx="17165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900" dirty="0"/>
              <a:t>15</a:t>
            </a:r>
            <a:r>
              <a:rPr lang="ko-KR" altLang="en-US" sz="900" dirty="0"/>
              <a:t>회 중 </a:t>
            </a:r>
            <a:r>
              <a:rPr lang="en-US" altLang="ko-KR" sz="900" b="1" dirty="0"/>
              <a:t>9</a:t>
            </a:r>
            <a:r>
              <a:rPr lang="ko-KR" altLang="en-US" sz="900" b="1" dirty="0"/>
              <a:t>회 </a:t>
            </a:r>
            <a:r>
              <a:rPr lang="ko-KR" altLang="en-US" sz="900" dirty="0"/>
              <a:t>성공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80BE7C5-179A-5125-3485-56F3FA79FF7E}"/>
              </a:ext>
            </a:extLst>
          </p:cNvPr>
          <p:cNvSpPr txBox="1"/>
          <p:nvPr/>
        </p:nvSpPr>
        <p:spPr>
          <a:xfrm>
            <a:off x="837119" y="4458045"/>
            <a:ext cx="17165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4</a:t>
            </a:r>
            <a:r>
              <a:rPr lang="ko-KR" altLang="en-US" sz="900" b="1" dirty="0"/>
              <a:t>세트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4500BE9-1DDF-C14C-B9DF-1B6F5960F91A}"/>
              </a:ext>
            </a:extLst>
          </p:cNvPr>
          <p:cNvSpPr txBox="1"/>
          <p:nvPr/>
        </p:nvSpPr>
        <p:spPr>
          <a:xfrm>
            <a:off x="2121344" y="4458045"/>
            <a:ext cx="17165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900" dirty="0"/>
              <a:t>15</a:t>
            </a:r>
            <a:r>
              <a:rPr lang="ko-KR" altLang="en-US" sz="900" dirty="0"/>
              <a:t>회 중 </a:t>
            </a:r>
            <a:r>
              <a:rPr lang="en-US" altLang="ko-KR" sz="900" b="1" dirty="0"/>
              <a:t>9</a:t>
            </a:r>
            <a:r>
              <a:rPr lang="ko-KR" altLang="en-US" sz="900" b="1" dirty="0"/>
              <a:t>회 </a:t>
            </a:r>
            <a:r>
              <a:rPr lang="ko-KR" altLang="en-US" sz="900" dirty="0"/>
              <a:t>성공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0274F5F-4A67-1E7D-E47B-806C17F079DC}"/>
              </a:ext>
            </a:extLst>
          </p:cNvPr>
          <p:cNvSpPr txBox="1"/>
          <p:nvPr/>
        </p:nvSpPr>
        <p:spPr>
          <a:xfrm>
            <a:off x="837119" y="4792935"/>
            <a:ext cx="17165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5</a:t>
            </a:r>
            <a:r>
              <a:rPr lang="ko-KR" altLang="en-US" sz="900" b="1" dirty="0"/>
              <a:t>세트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4BFDD15-4A1E-6039-7E9A-E2ACC7031D21}"/>
              </a:ext>
            </a:extLst>
          </p:cNvPr>
          <p:cNvSpPr txBox="1"/>
          <p:nvPr/>
        </p:nvSpPr>
        <p:spPr>
          <a:xfrm>
            <a:off x="2121344" y="4792935"/>
            <a:ext cx="17165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900" dirty="0"/>
              <a:t>15</a:t>
            </a:r>
            <a:r>
              <a:rPr lang="ko-KR" altLang="en-US" sz="900" dirty="0"/>
              <a:t>회 중 </a:t>
            </a:r>
            <a:r>
              <a:rPr lang="en-US" altLang="ko-KR" sz="900" b="1" dirty="0"/>
              <a:t>9</a:t>
            </a:r>
            <a:r>
              <a:rPr lang="ko-KR" altLang="en-US" sz="900" b="1" dirty="0"/>
              <a:t>회 </a:t>
            </a:r>
            <a:r>
              <a:rPr lang="ko-KR" altLang="en-US" sz="900" dirty="0"/>
              <a:t>성공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FC9F7C-E636-5351-5D5B-28141D3AF11E}"/>
              </a:ext>
            </a:extLst>
          </p:cNvPr>
          <p:cNvSpPr txBox="1"/>
          <p:nvPr/>
        </p:nvSpPr>
        <p:spPr>
          <a:xfrm>
            <a:off x="837120" y="5285245"/>
            <a:ext cx="30007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총 </a:t>
            </a:r>
            <a:r>
              <a:rPr lang="en-US" altLang="ko-KR" sz="1200" dirty="0"/>
              <a:t>75 </a:t>
            </a:r>
            <a:r>
              <a:rPr lang="ko-KR" altLang="en-US" sz="1200" dirty="0"/>
              <a:t>점 중 </a:t>
            </a:r>
            <a:r>
              <a:rPr lang="en-US" altLang="ko-KR" sz="1200" dirty="0"/>
              <a:t> </a:t>
            </a:r>
            <a:r>
              <a:rPr lang="en-US" altLang="ko-KR" sz="1600" b="1" dirty="0"/>
              <a:t>45</a:t>
            </a:r>
            <a:r>
              <a:rPr lang="ko-KR" altLang="en-US" sz="1600" b="1" dirty="0"/>
              <a:t>점 </a:t>
            </a:r>
            <a:r>
              <a:rPr lang="ko-KR" altLang="en-US" sz="1200" dirty="0"/>
              <a:t>달성</a:t>
            </a:r>
            <a:r>
              <a:rPr lang="en-US" altLang="ko-KR" sz="1200" dirty="0"/>
              <a:t>!</a:t>
            </a:r>
            <a:endParaRPr lang="ko-KR" altLang="en-US" sz="1200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21A6AA04-708E-C217-956B-1F8624627280}"/>
              </a:ext>
            </a:extLst>
          </p:cNvPr>
          <p:cNvGrpSpPr/>
          <p:nvPr/>
        </p:nvGrpSpPr>
        <p:grpSpPr>
          <a:xfrm>
            <a:off x="953365" y="1820576"/>
            <a:ext cx="1321090" cy="1321090"/>
            <a:chOff x="1743950" y="2100932"/>
            <a:chExt cx="1103073" cy="1103073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6795D825-1C92-D3FA-DB6B-FBA96B185A9E}"/>
                </a:ext>
              </a:extLst>
            </p:cNvPr>
            <p:cNvSpPr/>
            <p:nvPr/>
          </p:nvSpPr>
          <p:spPr>
            <a:xfrm>
              <a:off x="1743950" y="2100932"/>
              <a:ext cx="1103073" cy="110307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A088248E-A725-2708-5F96-97F4BEBFB270}"/>
                </a:ext>
              </a:extLst>
            </p:cNvPr>
            <p:cNvSpPr/>
            <p:nvPr/>
          </p:nvSpPr>
          <p:spPr>
            <a:xfrm>
              <a:off x="1866275" y="2225542"/>
              <a:ext cx="852273" cy="852273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6E5463E4-6573-5B70-9444-49442C3417C9}"/>
              </a:ext>
            </a:extLst>
          </p:cNvPr>
          <p:cNvSpPr txBox="1"/>
          <p:nvPr/>
        </p:nvSpPr>
        <p:spPr>
          <a:xfrm>
            <a:off x="1263105" y="2284257"/>
            <a:ext cx="6742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/>
              <a:t>80%</a:t>
            </a:r>
            <a:endParaRPr lang="ko-KR" altLang="en-US" sz="20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3147952-BD9E-A9CD-3E45-478439BD99D1}"/>
              </a:ext>
            </a:extLst>
          </p:cNvPr>
          <p:cNvSpPr txBox="1"/>
          <p:nvPr/>
        </p:nvSpPr>
        <p:spPr>
          <a:xfrm>
            <a:off x="2694044" y="2106544"/>
            <a:ext cx="8388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하체운동</a:t>
            </a: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D1649994-CED7-C058-166F-C0BB90027105}"/>
              </a:ext>
            </a:extLst>
          </p:cNvPr>
          <p:cNvGrpSpPr/>
          <p:nvPr/>
        </p:nvGrpSpPr>
        <p:grpSpPr>
          <a:xfrm>
            <a:off x="2455744" y="2178964"/>
            <a:ext cx="242374" cy="230832"/>
            <a:chOff x="3428187" y="2856232"/>
            <a:chExt cx="242374" cy="230832"/>
          </a:xfrm>
        </p:grpSpPr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5B99FF5F-F678-10E1-2D2B-3B2DED0E56DE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FF5817A-2A39-C047-F236-56A8F5FC623B}"/>
                </a:ext>
              </a:extLst>
            </p:cNvPr>
            <p:cNvSpPr txBox="1"/>
            <p:nvPr/>
          </p:nvSpPr>
          <p:spPr>
            <a:xfrm>
              <a:off x="3428187" y="2856232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2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8CF043D0-A27B-B371-A079-244F2BB1B6CA}"/>
              </a:ext>
            </a:extLst>
          </p:cNvPr>
          <p:cNvGrpSpPr/>
          <p:nvPr/>
        </p:nvGrpSpPr>
        <p:grpSpPr>
          <a:xfrm>
            <a:off x="693205" y="2258477"/>
            <a:ext cx="242374" cy="230832"/>
            <a:chOff x="3428187" y="2856232"/>
            <a:chExt cx="242374" cy="230832"/>
          </a:xfrm>
        </p:grpSpPr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2CFD0385-7206-3412-4982-2DA624EC5CFA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F424F25-6EC8-D3E7-A97E-F49CE69C2F7E}"/>
                </a:ext>
              </a:extLst>
            </p:cNvPr>
            <p:cNvSpPr txBox="1"/>
            <p:nvPr/>
          </p:nvSpPr>
          <p:spPr>
            <a:xfrm>
              <a:off x="3428187" y="2856232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1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088AE92D-34EF-5759-BA87-118FD985F12C}"/>
              </a:ext>
            </a:extLst>
          </p:cNvPr>
          <p:cNvGrpSpPr/>
          <p:nvPr/>
        </p:nvGrpSpPr>
        <p:grpSpPr>
          <a:xfrm>
            <a:off x="587188" y="3292146"/>
            <a:ext cx="242374" cy="230832"/>
            <a:chOff x="3428187" y="2856232"/>
            <a:chExt cx="242374" cy="230832"/>
          </a:xfrm>
        </p:grpSpPr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62000D64-FB17-298B-E52E-063E0DA5E130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261A32A-B2CB-669B-06C4-E206FDDE9146}"/>
                </a:ext>
              </a:extLst>
            </p:cNvPr>
            <p:cNvSpPr txBox="1"/>
            <p:nvPr/>
          </p:nvSpPr>
          <p:spPr>
            <a:xfrm>
              <a:off x="3428187" y="2856232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3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B2874740-A745-55A7-91CC-16F8B5FCEE93}"/>
              </a:ext>
            </a:extLst>
          </p:cNvPr>
          <p:cNvGrpSpPr/>
          <p:nvPr/>
        </p:nvGrpSpPr>
        <p:grpSpPr>
          <a:xfrm>
            <a:off x="1227425" y="5333904"/>
            <a:ext cx="242374" cy="230832"/>
            <a:chOff x="3428187" y="2856232"/>
            <a:chExt cx="242374" cy="230832"/>
          </a:xfrm>
        </p:grpSpPr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6D09C95D-F1FC-98FE-0FB8-9C8C0BFDE57F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1695DAA6-4C7E-BCA6-A3A7-449C185F2AEA}"/>
                </a:ext>
              </a:extLst>
            </p:cNvPr>
            <p:cNvSpPr txBox="1"/>
            <p:nvPr/>
          </p:nvSpPr>
          <p:spPr>
            <a:xfrm>
              <a:off x="3428187" y="2856232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4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0856CFBF-2F16-48AD-93E9-C5FD52794028}"/>
              </a:ext>
            </a:extLst>
          </p:cNvPr>
          <p:cNvGrpSpPr/>
          <p:nvPr/>
        </p:nvGrpSpPr>
        <p:grpSpPr>
          <a:xfrm>
            <a:off x="710590" y="5757973"/>
            <a:ext cx="242374" cy="230832"/>
            <a:chOff x="3428187" y="2856232"/>
            <a:chExt cx="242374" cy="230832"/>
          </a:xfrm>
        </p:grpSpPr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8A6A1C76-79C0-CA78-6935-F4A4D6B5B6EC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C5BE60A6-9D23-439E-97BF-8C9C1406E5E1}"/>
                </a:ext>
              </a:extLst>
            </p:cNvPr>
            <p:cNvSpPr txBox="1"/>
            <p:nvPr/>
          </p:nvSpPr>
          <p:spPr>
            <a:xfrm>
              <a:off x="3428187" y="2856232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5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37690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0F375A8-9BC6-6CBA-0419-BCCC9ECE085F}"/>
              </a:ext>
            </a:extLst>
          </p:cNvPr>
          <p:cNvSpPr txBox="1"/>
          <p:nvPr/>
        </p:nvSpPr>
        <p:spPr>
          <a:xfrm>
            <a:off x="364247" y="440730"/>
            <a:ext cx="2334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공통 사항 </a:t>
            </a:r>
            <a:r>
              <a:rPr lang="en-US" altLang="ko-KR" b="1" dirty="0"/>
              <a:t>(</a:t>
            </a:r>
            <a:r>
              <a:rPr lang="ko-KR" altLang="en-US" b="1" dirty="0"/>
              <a:t>환경구축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718986-2218-14CE-F7F5-3A6ECAF16B33}"/>
              </a:ext>
            </a:extLst>
          </p:cNvPr>
          <p:cNvSpPr txBox="1"/>
          <p:nvPr/>
        </p:nvSpPr>
        <p:spPr>
          <a:xfrm>
            <a:off x="493585" y="2520628"/>
            <a:ext cx="5020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err="1"/>
              <a:t>mysql</a:t>
            </a:r>
            <a:endParaRPr lang="en-US" altLang="ko-KR" sz="10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79EB00-BE2A-9553-56D3-6E4BE798D435}"/>
              </a:ext>
            </a:extLst>
          </p:cNvPr>
          <p:cNvSpPr txBox="1"/>
          <p:nvPr/>
        </p:nvSpPr>
        <p:spPr>
          <a:xfrm>
            <a:off x="493585" y="2867469"/>
            <a:ext cx="5020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err="1"/>
              <a:t>mysql</a:t>
            </a:r>
            <a:endParaRPr lang="en-US" altLang="ko-KR" sz="1000" b="1" dirty="0"/>
          </a:p>
        </p:txBody>
      </p:sp>
    </p:spTree>
    <p:extLst>
      <p:ext uri="{BB962C8B-B14F-4D97-AF65-F5344CB8AC3E}">
        <p14:creationId xmlns:p14="http://schemas.microsoft.com/office/powerpoint/2010/main" val="18707597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6D146DF-8675-ACBF-55FD-1DF3AB22BC11}"/>
              </a:ext>
            </a:extLst>
          </p:cNvPr>
          <p:cNvSpPr/>
          <p:nvPr/>
        </p:nvSpPr>
        <p:spPr>
          <a:xfrm>
            <a:off x="658569" y="641765"/>
            <a:ext cx="3351392" cy="58053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46DD9024-FB96-62EE-8D25-2DFB01F362C4}"/>
              </a:ext>
            </a:extLst>
          </p:cNvPr>
          <p:cNvGrpSpPr/>
          <p:nvPr/>
        </p:nvGrpSpPr>
        <p:grpSpPr>
          <a:xfrm>
            <a:off x="952666" y="1287321"/>
            <a:ext cx="1194265" cy="247348"/>
            <a:chOff x="1193334" y="4859476"/>
            <a:chExt cx="3150690" cy="347306"/>
          </a:xfrm>
        </p:grpSpPr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9BEAC429-35B1-C353-B864-AFB42F7EEF93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E4CB9B1-C32B-7B5D-3094-38173707945C}"/>
                </a:ext>
              </a:extLst>
            </p:cNvPr>
            <p:cNvSpPr txBox="1"/>
            <p:nvPr/>
          </p:nvSpPr>
          <p:spPr>
            <a:xfrm>
              <a:off x="1666315" y="4895937"/>
              <a:ext cx="2241408" cy="302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>
                  <a:solidFill>
                    <a:schemeClr val="bg1"/>
                  </a:solidFill>
                </a:rPr>
                <a:t>친구 목록</a:t>
              </a:r>
            </a:p>
          </p:txBody>
        </p:sp>
      </p:grpSp>
      <p:pic>
        <p:nvPicPr>
          <p:cNvPr id="26" name="그림 25">
            <a:extLst>
              <a:ext uri="{FF2B5EF4-FFF2-40B4-BE49-F238E27FC236}">
                <a16:creationId xmlns:a16="http://schemas.microsoft.com/office/drawing/2014/main" id="{E4D97743-87AC-E1CB-1963-0ACDF0615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7130" y="671642"/>
            <a:ext cx="876300" cy="520700"/>
          </a:xfrm>
          <a:prstGeom prst="rect">
            <a:avLst/>
          </a:prstGeom>
        </p:spPr>
      </p:pic>
      <p:grpSp>
        <p:nvGrpSpPr>
          <p:cNvPr id="27" name="그룹 26">
            <a:extLst>
              <a:ext uri="{FF2B5EF4-FFF2-40B4-BE49-F238E27FC236}">
                <a16:creationId xmlns:a16="http://schemas.microsoft.com/office/drawing/2014/main" id="{F5E2DA52-1275-23E2-B3E3-5361DDC312DB}"/>
              </a:ext>
            </a:extLst>
          </p:cNvPr>
          <p:cNvGrpSpPr/>
          <p:nvPr/>
        </p:nvGrpSpPr>
        <p:grpSpPr>
          <a:xfrm>
            <a:off x="2387766" y="1287321"/>
            <a:ext cx="1194265" cy="247348"/>
            <a:chOff x="1193334" y="4859476"/>
            <a:chExt cx="3150690" cy="347306"/>
          </a:xfrm>
        </p:grpSpPr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8E27D6CB-924C-E44F-6BD3-59A7C13BFBEB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18ED45D-1CC3-AA69-3F76-A51A15118EEC}"/>
                </a:ext>
              </a:extLst>
            </p:cNvPr>
            <p:cNvSpPr txBox="1"/>
            <p:nvPr/>
          </p:nvSpPr>
          <p:spPr>
            <a:xfrm>
              <a:off x="1666315" y="4895937"/>
              <a:ext cx="2241408" cy="302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/>
                <a:t>랭킹</a:t>
              </a:r>
            </a:p>
          </p:txBody>
        </p:sp>
      </p:grp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AAD339F0-AC34-E5FA-91CD-A8B643013144}"/>
              </a:ext>
            </a:extLst>
          </p:cNvPr>
          <p:cNvSpPr/>
          <p:nvPr/>
        </p:nvSpPr>
        <p:spPr>
          <a:xfrm>
            <a:off x="873090" y="1752600"/>
            <a:ext cx="873537" cy="92709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5957F95D-0DC5-D1DD-3952-015DA17353A4}"/>
              </a:ext>
            </a:extLst>
          </p:cNvPr>
          <p:cNvSpPr/>
          <p:nvPr/>
        </p:nvSpPr>
        <p:spPr>
          <a:xfrm>
            <a:off x="1800317" y="1752600"/>
            <a:ext cx="873537" cy="92709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CDBD8ED7-F53F-A908-DF84-4DFBC70BD0C2}"/>
              </a:ext>
            </a:extLst>
          </p:cNvPr>
          <p:cNvSpPr/>
          <p:nvPr/>
        </p:nvSpPr>
        <p:spPr>
          <a:xfrm>
            <a:off x="2727544" y="1752600"/>
            <a:ext cx="873537" cy="92709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AD7EDCDA-FDBB-DEFF-B313-AC7E1788A9A3}"/>
              </a:ext>
            </a:extLst>
          </p:cNvPr>
          <p:cNvSpPr/>
          <p:nvPr/>
        </p:nvSpPr>
        <p:spPr>
          <a:xfrm>
            <a:off x="873090" y="2776406"/>
            <a:ext cx="873537" cy="92709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0C4109E2-41C4-D26A-D831-B38D6D708614}"/>
              </a:ext>
            </a:extLst>
          </p:cNvPr>
          <p:cNvSpPr/>
          <p:nvPr/>
        </p:nvSpPr>
        <p:spPr>
          <a:xfrm>
            <a:off x="1800317" y="2776406"/>
            <a:ext cx="873537" cy="92709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DEADC0F-0FDA-E3E3-C8AB-B22D6D281A91}"/>
              </a:ext>
            </a:extLst>
          </p:cNvPr>
          <p:cNvSpPr txBox="1"/>
          <p:nvPr/>
        </p:nvSpPr>
        <p:spPr>
          <a:xfrm>
            <a:off x="873090" y="1809693"/>
            <a:ext cx="8496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/>
              <a:t>+</a:t>
            </a:r>
            <a:endParaRPr lang="ko-KR" altLang="en-US" sz="3600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5F5E956-AB29-225F-8EB6-0F873DCB738C}"/>
              </a:ext>
            </a:extLst>
          </p:cNvPr>
          <p:cNvSpPr txBox="1"/>
          <p:nvPr/>
        </p:nvSpPr>
        <p:spPr>
          <a:xfrm>
            <a:off x="873089" y="2365274"/>
            <a:ext cx="849603" cy="215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/>
              <a:t>추가하기</a:t>
            </a: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32A51A6C-A7B2-C327-4AD8-46C0074C05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3791" y="1891536"/>
            <a:ext cx="346587" cy="446840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ADD1877E-6011-A6D0-2179-E874349ABE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4898" y="1891536"/>
            <a:ext cx="346587" cy="446840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7E8BEEA3-641F-2A8E-131E-6712531B01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1490" y="2878215"/>
            <a:ext cx="346587" cy="446840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16CDBA4B-436A-D1DB-068A-6BDB2DC89B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5675" y="2878215"/>
            <a:ext cx="346587" cy="446840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326FA1D7-8FC4-85E2-66BE-25E4F24BFFBB}"/>
              </a:ext>
            </a:extLst>
          </p:cNvPr>
          <p:cNvSpPr txBox="1"/>
          <p:nvPr/>
        </p:nvSpPr>
        <p:spPr>
          <a:xfrm>
            <a:off x="1795606" y="2365274"/>
            <a:ext cx="849603" cy="215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 err="1"/>
              <a:t>asdnlqw</a:t>
            </a:r>
            <a:endParaRPr lang="ko-KR" altLang="en-US" sz="800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ED256CB-F137-3062-A154-DDB13DB59F4C}"/>
              </a:ext>
            </a:extLst>
          </p:cNvPr>
          <p:cNvSpPr txBox="1"/>
          <p:nvPr/>
        </p:nvSpPr>
        <p:spPr>
          <a:xfrm>
            <a:off x="2782103" y="2365274"/>
            <a:ext cx="849603" cy="215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 err="1"/>
              <a:t>flqkwnefklq</a:t>
            </a:r>
            <a:endParaRPr lang="ko-KR" altLang="en-US" sz="800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946D5B2-AC23-5D4B-3FCA-D2EA2711D0C0}"/>
              </a:ext>
            </a:extLst>
          </p:cNvPr>
          <p:cNvSpPr txBox="1"/>
          <p:nvPr/>
        </p:nvSpPr>
        <p:spPr>
          <a:xfrm>
            <a:off x="1812282" y="3402578"/>
            <a:ext cx="849603" cy="215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 err="1"/>
              <a:t>lwegnwel</a:t>
            </a:r>
            <a:endParaRPr lang="ko-KR" altLang="en-US" sz="800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4856E5F-8AEA-E3EA-CBF4-A92A163F957B}"/>
              </a:ext>
            </a:extLst>
          </p:cNvPr>
          <p:cNvSpPr txBox="1"/>
          <p:nvPr/>
        </p:nvSpPr>
        <p:spPr>
          <a:xfrm>
            <a:off x="885056" y="3402578"/>
            <a:ext cx="849603" cy="215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 err="1"/>
              <a:t>ghernhn</a:t>
            </a:r>
            <a:endParaRPr lang="ko-KR" altLang="en-US" sz="800" b="1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2FF0E6F6-AB2B-6D81-207C-12B66E3547B1}"/>
              </a:ext>
            </a:extLst>
          </p:cNvPr>
          <p:cNvSpPr/>
          <p:nvPr/>
        </p:nvSpPr>
        <p:spPr>
          <a:xfrm>
            <a:off x="4196407" y="641765"/>
            <a:ext cx="3351392" cy="58053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4350D84D-EA94-9FD4-8852-A859FDE52C19}"/>
              </a:ext>
            </a:extLst>
          </p:cNvPr>
          <p:cNvGrpSpPr/>
          <p:nvPr/>
        </p:nvGrpSpPr>
        <p:grpSpPr>
          <a:xfrm>
            <a:off x="5925800" y="1287321"/>
            <a:ext cx="1194265" cy="247348"/>
            <a:chOff x="1193334" y="4859476"/>
            <a:chExt cx="3150690" cy="347306"/>
          </a:xfrm>
        </p:grpSpPr>
        <p:sp>
          <p:nvSpPr>
            <p:cNvPr id="55" name="사각형: 둥근 모서리 54">
              <a:extLst>
                <a:ext uri="{FF2B5EF4-FFF2-40B4-BE49-F238E27FC236}">
                  <a16:creationId xmlns:a16="http://schemas.microsoft.com/office/drawing/2014/main" id="{AAAA28FB-6098-6ACB-D613-267929CF85A3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546AEC79-A7AD-D266-4407-B967800F2800}"/>
                </a:ext>
              </a:extLst>
            </p:cNvPr>
            <p:cNvSpPr txBox="1"/>
            <p:nvPr/>
          </p:nvSpPr>
          <p:spPr>
            <a:xfrm>
              <a:off x="1666315" y="4895937"/>
              <a:ext cx="2241408" cy="302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>
                  <a:solidFill>
                    <a:schemeClr val="bg1"/>
                  </a:solidFill>
                </a:rPr>
                <a:t>랭킹</a:t>
              </a:r>
            </a:p>
          </p:txBody>
        </p:sp>
      </p:grpSp>
      <p:pic>
        <p:nvPicPr>
          <p:cNvPr id="62" name="그림 61">
            <a:extLst>
              <a:ext uri="{FF2B5EF4-FFF2-40B4-BE49-F238E27FC236}">
                <a16:creationId xmlns:a16="http://schemas.microsoft.com/office/drawing/2014/main" id="{1C62B4E4-7609-7EFD-1F58-FD33EDB044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3953" y="671642"/>
            <a:ext cx="876300" cy="520700"/>
          </a:xfrm>
          <a:prstGeom prst="rect">
            <a:avLst/>
          </a:prstGeom>
        </p:spPr>
      </p:pic>
      <p:grpSp>
        <p:nvGrpSpPr>
          <p:cNvPr id="63" name="그룹 62">
            <a:extLst>
              <a:ext uri="{FF2B5EF4-FFF2-40B4-BE49-F238E27FC236}">
                <a16:creationId xmlns:a16="http://schemas.microsoft.com/office/drawing/2014/main" id="{6883B07B-E251-1CD9-C75C-2754419735A7}"/>
              </a:ext>
            </a:extLst>
          </p:cNvPr>
          <p:cNvGrpSpPr/>
          <p:nvPr/>
        </p:nvGrpSpPr>
        <p:grpSpPr>
          <a:xfrm>
            <a:off x="4536523" y="1287321"/>
            <a:ext cx="1194265" cy="247348"/>
            <a:chOff x="1193334" y="4859476"/>
            <a:chExt cx="3150690" cy="347306"/>
          </a:xfrm>
        </p:grpSpPr>
        <p:sp>
          <p:nvSpPr>
            <p:cNvPr id="64" name="사각형: 둥근 모서리 63">
              <a:extLst>
                <a:ext uri="{FF2B5EF4-FFF2-40B4-BE49-F238E27FC236}">
                  <a16:creationId xmlns:a16="http://schemas.microsoft.com/office/drawing/2014/main" id="{67690EC2-DFBC-3F09-5E9C-079506B7D6F2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6615E2D0-7E00-717D-18FA-976136DD44B3}"/>
                </a:ext>
              </a:extLst>
            </p:cNvPr>
            <p:cNvSpPr txBox="1"/>
            <p:nvPr/>
          </p:nvSpPr>
          <p:spPr>
            <a:xfrm>
              <a:off x="1666315" y="4895937"/>
              <a:ext cx="2241408" cy="302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/>
                <a:t>친구 목록</a:t>
              </a:r>
            </a:p>
          </p:txBody>
        </p:sp>
      </p:grpSp>
      <p:sp>
        <p:nvSpPr>
          <p:cNvPr id="88" name="TextBox 87">
            <a:extLst>
              <a:ext uri="{FF2B5EF4-FFF2-40B4-BE49-F238E27FC236}">
                <a16:creationId xmlns:a16="http://schemas.microsoft.com/office/drawing/2014/main" id="{159D5C51-64FE-F8E0-9E30-F24F50974CD3}"/>
              </a:ext>
            </a:extLst>
          </p:cNvPr>
          <p:cNvSpPr txBox="1"/>
          <p:nvPr/>
        </p:nvSpPr>
        <p:spPr>
          <a:xfrm>
            <a:off x="4442026" y="1964780"/>
            <a:ext cx="415021" cy="215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/>
              <a:t>1</a:t>
            </a:r>
            <a:r>
              <a:rPr lang="ko-KR" altLang="en-US" sz="800" b="1" dirty="0"/>
              <a:t>등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9397357-B292-EF87-3E5D-2D96DC19477E}"/>
              </a:ext>
            </a:extLst>
          </p:cNvPr>
          <p:cNvSpPr txBox="1"/>
          <p:nvPr/>
        </p:nvSpPr>
        <p:spPr>
          <a:xfrm>
            <a:off x="4442026" y="2400708"/>
            <a:ext cx="415021" cy="215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/>
              <a:t>2</a:t>
            </a:r>
            <a:r>
              <a:rPr lang="ko-KR" altLang="en-US" sz="800" b="1" dirty="0"/>
              <a:t>등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7AA5FDE9-292C-549D-48B8-4349BB636CE3}"/>
              </a:ext>
            </a:extLst>
          </p:cNvPr>
          <p:cNvSpPr txBox="1"/>
          <p:nvPr/>
        </p:nvSpPr>
        <p:spPr>
          <a:xfrm>
            <a:off x="4442026" y="2849336"/>
            <a:ext cx="415021" cy="215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/>
              <a:t>3</a:t>
            </a:r>
            <a:r>
              <a:rPr lang="ko-KR" altLang="en-US" sz="800" b="1" dirty="0"/>
              <a:t>등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96E672C0-FEFE-0B3C-2C83-322C039953CE}"/>
              </a:ext>
            </a:extLst>
          </p:cNvPr>
          <p:cNvSpPr txBox="1"/>
          <p:nvPr/>
        </p:nvSpPr>
        <p:spPr>
          <a:xfrm>
            <a:off x="4442026" y="3299634"/>
            <a:ext cx="415021" cy="215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/>
              <a:t>4</a:t>
            </a:r>
            <a:r>
              <a:rPr lang="ko-KR" altLang="en-US" sz="800" b="1" dirty="0"/>
              <a:t>등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DC4534F1-E153-9368-A47A-0A345D094AAF}"/>
              </a:ext>
            </a:extLst>
          </p:cNvPr>
          <p:cNvSpPr txBox="1"/>
          <p:nvPr/>
        </p:nvSpPr>
        <p:spPr>
          <a:xfrm>
            <a:off x="4442026" y="3774248"/>
            <a:ext cx="415021" cy="215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/>
              <a:t>5</a:t>
            </a:r>
            <a:r>
              <a:rPr lang="ko-KR" altLang="en-US" sz="800" b="1" dirty="0"/>
              <a:t>등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7AB1B3E-4A2A-3997-115C-B2AC7CFC25DE}"/>
              </a:ext>
            </a:extLst>
          </p:cNvPr>
          <p:cNvSpPr txBox="1"/>
          <p:nvPr/>
        </p:nvSpPr>
        <p:spPr>
          <a:xfrm>
            <a:off x="4442026" y="4242334"/>
            <a:ext cx="415021" cy="215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/>
              <a:t>6</a:t>
            </a:r>
            <a:r>
              <a:rPr lang="ko-KR" altLang="en-US" sz="800" b="1" dirty="0"/>
              <a:t>등</a:t>
            </a:r>
          </a:p>
        </p:txBody>
      </p:sp>
      <p:cxnSp>
        <p:nvCxnSpPr>
          <p:cNvPr id="94" name="직선 연결선 14">
            <a:extLst>
              <a:ext uri="{FF2B5EF4-FFF2-40B4-BE49-F238E27FC236}">
                <a16:creationId xmlns:a16="http://schemas.microsoft.com/office/drawing/2014/main" id="{2929852D-660C-CDCD-8F0C-80CD210BAE50}"/>
              </a:ext>
            </a:extLst>
          </p:cNvPr>
          <p:cNvCxnSpPr>
            <a:cxnSpLocks/>
          </p:cNvCxnSpPr>
          <p:nvPr/>
        </p:nvCxnSpPr>
        <p:spPr>
          <a:xfrm>
            <a:off x="4517480" y="2261659"/>
            <a:ext cx="267104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직선 연결선 14">
            <a:extLst>
              <a:ext uri="{FF2B5EF4-FFF2-40B4-BE49-F238E27FC236}">
                <a16:creationId xmlns:a16="http://schemas.microsoft.com/office/drawing/2014/main" id="{67C7FA2E-CF18-90D4-1E18-A0048AD05A35}"/>
              </a:ext>
            </a:extLst>
          </p:cNvPr>
          <p:cNvCxnSpPr>
            <a:cxnSpLocks/>
          </p:cNvCxnSpPr>
          <p:nvPr/>
        </p:nvCxnSpPr>
        <p:spPr>
          <a:xfrm>
            <a:off x="4517480" y="2724605"/>
            <a:ext cx="267104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직선 연결선 14">
            <a:extLst>
              <a:ext uri="{FF2B5EF4-FFF2-40B4-BE49-F238E27FC236}">
                <a16:creationId xmlns:a16="http://schemas.microsoft.com/office/drawing/2014/main" id="{FCBA7BE2-8331-85BA-24A4-EDA61EDB64DB}"/>
              </a:ext>
            </a:extLst>
          </p:cNvPr>
          <p:cNvCxnSpPr>
            <a:cxnSpLocks/>
          </p:cNvCxnSpPr>
          <p:nvPr/>
        </p:nvCxnSpPr>
        <p:spPr>
          <a:xfrm>
            <a:off x="4517480" y="3187551"/>
            <a:ext cx="267104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직선 연결선 14">
            <a:extLst>
              <a:ext uri="{FF2B5EF4-FFF2-40B4-BE49-F238E27FC236}">
                <a16:creationId xmlns:a16="http://schemas.microsoft.com/office/drawing/2014/main" id="{94F6E51C-B852-513F-5956-B5B3F3189774}"/>
              </a:ext>
            </a:extLst>
          </p:cNvPr>
          <p:cNvCxnSpPr>
            <a:cxnSpLocks/>
          </p:cNvCxnSpPr>
          <p:nvPr/>
        </p:nvCxnSpPr>
        <p:spPr>
          <a:xfrm>
            <a:off x="4517480" y="3650497"/>
            <a:ext cx="267104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직선 연결선 14">
            <a:extLst>
              <a:ext uri="{FF2B5EF4-FFF2-40B4-BE49-F238E27FC236}">
                <a16:creationId xmlns:a16="http://schemas.microsoft.com/office/drawing/2014/main" id="{007751DF-7B36-F196-B52D-D9CAFEFDC6C4}"/>
              </a:ext>
            </a:extLst>
          </p:cNvPr>
          <p:cNvCxnSpPr>
            <a:cxnSpLocks/>
          </p:cNvCxnSpPr>
          <p:nvPr/>
        </p:nvCxnSpPr>
        <p:spPr>
          <a:xfrm>
            <a:off x="4517480" y="4113443"/>
            <a:ext cx="267104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직선 연결선 14">
            <a:extLst>
              <a:ext uri="{FF2B5EF4-FFF2-40B4-BE49-F238E27FC236}">
                <a16:creationId xmlns:a16="http://schemas.microsoft.com/office/drawing/2014/main" id="{0F486862-81A4-3B7E-186C-CEE841E5E3FE}"/>
              </a:ext>
            </a:extLst>
          </p:cNvPr>
          <p:cNvCxnSpPr>
            <a:cxnSpLocks/>
          </p:cNvCxnSpPr>
          <p:nvPr/>
        </p:nvCxnSpPr>
        <p:spPr>
          <a:xfrm>
            <a:off x="4517480" y="4576389"/>
            <a:ext cx="267104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사각형: 둥근 모서리 101">
            <a:extLst>
              <a:ext uri="{FF2B5EF4-FFF2-40B4-BE49-F238E27FC236}">
                <a16:creationId xmlns:a16="http://schemas.microsoft.com/office/drawing/2014/main" id="{4E3FF061-D682-B20A-8350-7D702BDE0051}"/>
              </a:ext>
            </a:extLst>
          </p:cNvPr>
          <p:cNvSpPr/>
          <p:nvPr/>
        </p:nvSpPr>
        <p:spPr>
          <a:xfrm>
            <a:off x="4517480" y="4827777"/>
            <a:ext cx="2671049" cy="64884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5A29099F-16AC-0F1F-F427-0025C9D3011B}"/>
              </a:ext>
            </a:extLst>
          </p:cNvPr>
          <p:cNvSpPr txBox="1"/>
          <p:nvPr/>
        </p:nvSpPr>
        <p:spPr>
          <a:xfrm>
            <a:off x="4536523" y="5041079"/>
            <a:ext cx="5806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/>
              <a:t>238 </a:t>
            </a:r>
            <a:r>
              <a:rPr lang="ko-KR" altLang="en-US" sz="800" b="1" dirty="0"/>
              <a:t>등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A1903564-1625-A532-C76D-F7F953538F36}"/>
              </a:ext>
            </a:extLst>
          </p:cNvPr>
          <p:cNvSpPr txBox="1"/>
          <p:nvPr/>
        </p:nvSpPr>
        <p:spPr>
          <a:xfrm>
            <a:off x="5117140" y="5041079"/>
            <a:ext cx="5806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/>
              <a:t>Jeon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21B5A58B-AD16-69A1-E6F1-1652F30467ED}"/>
              </a:ext>
            </a:extLst>
          </p:cNvPr>
          <p:cNvSpPr txBox="1"/>
          <p:nvPr/>
        </p:nvSpPr>
        <p:spPr>
          <a:xfrm>
            <a:off x="5819103" y="5041079"/>
            <a:ext cx="5806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/>
              <a:t>2 </a:t>
            </a:r>
            <a:r>
              <a:rPr lang="ko-KR" altLang="en-US" sz="800" b="1" dirty="0" err="1"/>
              <a:t>프로틴</a:t>
            </a:r>
            <a:endParaRPr lang="en-US" altLang="ko-KR" sz="800" b="1" dirty="0"/>
          </a:p>
        </p:txBody>
      </p:sp>
      <p:pic>
        <p:nvPicPr>
          <p:cNvPr id="107" name="그림 106">
            <a:extLst>
              <a:ext uri="{FF2B5EF4-FFF2-40B4-BE49-F238E27FC236}">
                <a16:creationId xmlns:a16="http://schemas.microsoft.com/office/drawing/2014/main" id="{56FDF1BB-979A-C9C3-0186-9F5071D57E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5995" y="4936817"/>
            <a:ext cx="290617" cy="374680"/>
          </a:xfrm>
          <a:prstGeom prst="rect">
            <a:avLst/>
          </a:prstGeom>
        </p:spPr>
      </p:pic>
      <p:sp>
        <p:nvSpPr>
          <p:cNvPr id="108" name="TextBox 107">
            <a:extLst>
              <a:ext uri="{FF2B5EF4-FFF2-40B4-BE49-F238E27FC236}">
                <a16:creationId xmlns:a16="http://schemas.microsoft.com/office/drawing/2014/main" id="{68BC3D83-0ED7-3C1C-72A6-9D2412CFEF1E}"/>
              </a:ext>
            </a:extLst>
          </p:cNvPr>
          <p:cNvSpPr txBox="1"/>
          <p:nvPr/>
        </p:nvSpPr>
        <p:spPr>
          <a:xfrm>
            <a:off x="5114218" y="1923532"/>
            <a:ext cx="5806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/>
              <a:t>Jeon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E1D4D51A-D9C4-7DF2-0B7C-C4CFE0C05D79}"/>
              </a:ext>
            </a:extLst>
          </p:cNvPr>
          <p:cNvSpPr txBox="1"/>
          <p:nvPr/>
        </p:nvSpPr>
        <p:spPr>
          <a:xfrm>
            <a:off x="5774858" y="1935284"/>
            <a:ext cx="7964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/>
              <a:t>146 </a:t>
            </a:r>
            <a:r>
              <a:rPr lang="ko-KR" altLang="en-US" sz="800" b="1" dirty="0" err="1"/>
              <a:t>프로틴</a:t>
            </a:r>
            <a:endParaRPr lang="en-US" altLang="ko-KR" sz="800" b="1" dirty="0"/>
          </a:p>
        </p:txBody>
      </p:sp>
      <p:pic>
        <p:nvPicPr>
          <p:cNvPr id="110" name="그림 109">
            <a:extLst>
              <a:ext uri="{FF2B5EF4-FFF2-40B4-BE49-F238E27FC236}">
                <a16:creationId xmlns:a16="http://schemas.microsoft.com/office/drawing/2014/main" id="{DE678FFF-FE1D-EA27-7699-F2D88019C1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3073" y="1819270"/>
            <a:ext cx="290617" cy="374680"/>
          </a:xfrm>
          <a:prstGeom prst="rect">
            <a:avLst/>
          </a:prstGeom>
        </p:spPr>
      </p:pic>
      <p:sp>
        <p:nvSpPr>
          <p:cNvPr id="111" name="TextBox 110">
            <a:extLst>
              <a:ext uri="{FF2B5EF4-FFF2-40B4-BE49-F238E27FC236}">
                <a16:creationId xmlns:a16="http://schemas.microsoft.com/office/drawing/2014/main" id="{DBC98E20-88FA-7069-A12A-A4DB35205D93}"/>
              </a:ext>
            </a:extLst>
          </p:cNvPr>
          <p:cNvSpPr txBox="1"/>
          <p:nvPr/>
        </p:nvSpPr>
        <p:spPr>
          <a:xfrm>
            <a:off x="5114218" y="2386478"/>
            <a:ext cx="5806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/>
              <a:t>Jeon</a:t>
            </a:r>
          </a:p>
        </p:txBody>
      </p:sp>
      <p:pic>
        <p:nvPicPr>
          <p:cNvPr id="113" name="그림 112">
            <a:extLst>
              <a:ext uri="{FF2B5EF4-FFF2-40B4-BE49-F238E27FC236}">
                <a16:creationId xmlns:a16="http://schemas.microsoft.com/office/drawing/2014/main" id="{65804D18-90E1-8B7A-1053-1A8AAE6119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3073" y="2282216"/>
            <a:ext cx="290617" cy="374680"/>
          </a:xfrm>
          <a:prstGeom prst="rect">
            <a:avLst/>
          </a:prstGeom>
        </p:spPr>
      </p:pic>
      <p:sp>
        <p:nvSpPr>
          <p:cNvPr id="114" name="TextBox 113">
            <a:extLst>
              <a:ext uri="{FF2B5EF4-FFF2-40B4-BE49-F238E27FC236}">
                <a16:creationId xmlns:a16="http://schemas.microsoft.com/office/drawing/2014/main" id="{3E2D844D-48AE-B304-F646-D004F8E438FC}"/>
              </a:ext>
            </a:extLst>
          </p:cNvPr>
          <p:cNvSpPr txBox="1"/>
          <p:nvPr/>
        </p:nvSpPr>
        <p:spPr>
          <a:xfrm>
            <a:off x="5114218" y="2872697"/>
            <a:ext cx="5806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/>
              <a:t>Jeon</a:t>
            </a:r>
          </a:p>
        </p:txBody>
      </p:sp>
      <p:pic>
        <p:nvPicPr>
          <p:cNvPr id="116" name="그림 115">
            <a:extLst>
              <a:ext uri="{FF2B5EF4-FFF2-40B4-BE49-F238E27FC236}">
                <a16:creationId xmlns:a16="http://schemas.microsoft.com/office/drawing/2014/main" id="{39491564-9CA6-9B88-2CE9-BD61C49A2D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3073" y="2768435"/>
            <a:ext cx="290617" cy="374680"/>
          </a:xfrm>
          <a:prstGeom prst="rect">
            <a:avLst/>
          </a:prstGeom>
        </p:spPr>
      </p:pic>
      <p:sp>
        <p:nvSpPr>
          <p:cNvPr id="117" name="TextBox 116">
            <a:extLst>
              <a:ext uri="{FF2B5EF4-FFF2-40B4-BE49-F238E27FC236}">
                <a16:creationId xmlns:a16="http://schemas.microsoft.com/office/drawing/2014/main" id="{3482EE3E-90A5-28BA-FEBF-D62E2EC134CF}"/>
              </a:ext>
            </a:extLst>
          </p:cNvPr>
          <p:cNvSpPr txBox="1"/>
          <p:nvPr/>
        </p:nvSpPr>
        <p:spPr>
          <a:xfrm>
            <a:off x="5114218" y="3347605"/>
            <a:ext cx="5806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/>
              <a:t>Jeon</a:t>
            </a:r>
          </a:p>
        </p:txBody>
      </p:sp>
      <p:pic>
        <p:nvPicPr>
          <p:cNvPr id="119" name="그림 118">
            <a:extLst>
              <a:ext uri="{FF2B5EF4-FFF2-40B4-BE49-F238E27FC236}">
                <a16:creationId xmlns:a16="http://schemas.microsoft.com/office/drawing/2014/main" id="{0AE26300-B8BB-2419-DE65-50E498E2BB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3073" y="3243343"/>
            <a:ext cx="290617" cy="374680"/>
          </a:xfrm>
          <a:prstGeom prst="rect">
            <a:avLst/>
          </a:prstGeom>
        </p:spPr>
      </p:pic>
      <p:sp>
        <p:nvSpPr>
          <p:cNvPr id="120" name="TextBox 119">
            <a:extLst>
              <a:ext uri="{FF2B5EF4-FFF2-40B4-BE49-F238E27FC236}">
                <a16:creationId xmlns:a16="http://schemas.microsoft.com/office/drawing/2014/main" id="{7670D624-2655-D81F-2642-AF5E07A5A55B}"/>
              </a:ext>
            </a:extLst>
          </p:cNvPr>
          <p:cNvSpPr txBox="1"/>
          <p:nvPr/>
        </p:nvSpPr>
        <p:spPr>
          <a:xfrm>
            <a:off x="5114218" y="3798589"/>
            <a:ext cx="5806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/>
              <a:t>Jeon</a:t>
            </a:r>
          </a:p>
        </p:txBody>
      </p:sp>
      <p:pic>
        <p:nvPicPr>
          <p:cNvPr id="122" name="그림 121">
            <a:extLst>
              <a:ext uri="{FF2B5EF4-FFF2-40B4-BE49-F238E27FC236}">
                <a16:creationId xmlns:a16="http://schemas.microsoft.com/office/drawing/2014/main" id="{4D643CCA-8D88-511E-844E-15A4E8AC08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3073" y="3694327"/>
            <a:ext cx="290617" cy="374680"/>
          </a:xfrm>
          <a:prstGeom prst="rect">
            <a:avLst/>
          </a:prstGeom>
        </p:spPr>
      </p:pic>
      <p:sp>
        <p:nvSpPr>
          <p:cNvPr id="123" name="TextBox 122">
            <a:extLst>
              <a:ext uri="{FF2B5EF4-FFF2-40B4-BE49-F238E27FC236}">
                <a16:creationId xmlns:a16="http://schemas.microsoft.com/office/drawing/2014/main" id="{4848E258-FE70-0B77-B1EC-1317142D645F}"/>
              </a:ext>
            </a:extLst>
          </p:cNvPr>
          <p:cNvSpPr txBox="1"/>
          <p:nvPr/>
        </p:nvSpPr>
        <p:spPr>
          <a:xfrm>
            <a:off x="5114218" y="4243344"/>
            <a:ext cx="5806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/>
              <a:t>Jeon</a:t>
            </a:r>
          </a:p>
        </p:txBody>
      </p:sp>
      <p:pic>
        <p:nvPicPr>
          <p:cNvPr id="125" name="그림 124">
            <a:extLst>
              <a:ext uri="{FF2B5EF4-FFF2-40B4-BE49-F238E27FC236}">
                <a16:creationId xmlns:a16="http://schemas.microsoft.com/office/drawing/2014/main" id="{5C0E0123-5461-41B7-41C4-47C4B22F54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3073" y="4139082"/>
            <a:ext cx="290617" cy="374680"/>
          </a:xfrm>
          <a:prstGeom prst="rect">
            <a:avLst/>
          </a:prstGeom>
        </p:spPr>
      </p:pic>
      <p:sp>
        <p:nvSpPr>
          <p:cNvPr id="126" name="TextBox 125">
            <a:extLst>
              <a:ext uri="{FF2B5EF4-FFF2-40B4-BE49-F238E27FC236}">
                <a16:creationId xmlns:a16="http://schemas.microsoft.com/office/drawing/2014/main" id="{702CB400-3E8E-12EB-AC2A-101D84087348}"/>
              </a:ext>
            </a:extLst>
          </p:cNvPr>
          <p:cNvSpPr txBox="1"/>
          <p:nvPr/>
        </p:nvSpPr>
        <p:spPr>
          <a:xfrm>
            <a:off x="5774858" y="2397079"/>
            <a:ext cx="7964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/>
              <a:t>146 </a:t>
            </a:r>
            <a:r>
              <a:rPr lang="ko-KR" altLang="en-US" sz="800" b="1" dirty="0" err="1"/>
              <a:t>프로틴</a:t>
            </a:r>
            <a:endParaRPr lang="en-US" altLang="ko-KR" sz="800" b="1" dirty="0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713B1C63-3E32-84DA-AF54-A022A71B4950}"/>
              </a:ext>
            </a:extLst>
          </p:cNvPr>
          <p:cNvSpPr txBox="1"/>
          <p:nvPr/>
        </p:nvSpPr>
        <p:spPr>
          <a:xfrm>
            <a:off x="5774858" y="2868271"/>
            <a:ext cx="7964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/>
              <a:t>146 </a:t>
            </a:r>
            <a:r>
              <a:rPr lang="ko-KR" altLang="en-US" sz="800" b="1" dirty="0" err="1"/>
              <a:t>프로틴</a:t>
            </a:r>
            <a:endParaRPr lang="en-US" altLang="ko-KR" sz="800" b="1" dirty="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2DD4FA70-149A-4DB9-9450-2ABAE028B411}"/>
              </a:ext>
            </a:extLst>
          </p:cNvPr>
          <p:cNvSpPr txBox="1"/>
          <p:nvPr/>
        </p:nvSpPr>
        <p:spPr>
          <a:xfrm>
            <a:off x="5774858" y="3331392"/>
            <a:ext cx="7964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/>
              <a:t>146 </a:t>
            </a:r>
            <a:r>
              <a:rPr lang="ko-KR" altLang="en-US" sz="800" b="1" dirty="0" err="1"/>
              <a:t>프로틴</a:t>
            </a:r>
            <a:endParaRPr lang="en-US" altLang="ko-KR" sz="800" b="1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BDAB2AC5-0347-FBE0-7F4D-023948D2B00F}"/>
              </a:ext>
            </a:extLst>
          </p:cNvPr>
          <p:cNvSpPr txBox="1"/>
          <p:nvPr/>
        </p:nvSpPr>
        <p:spPr>
          <a:xfrm>
            <a:off x="5774858" y="3808413"/>
            <a:ext cx="7964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/>
              <a:t>146 </a:t>
            </a:r>
            <a:r>
              <a:rPr lang="ko-KR" altLang="en-US" sz="800" b="1" dirty="0" err="1"/>
              <a:t>프로틴</a:t>
            </a:r>
            <a:endParaRPr lang="en-US" altLang="ko-KR" sz="800" b="1" dirty="0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6436324E-7615-E9E1-A09C-E67D4BB02C7F}"/>
              </a:ext>
            </a:extLst>
          </p:cNvPr>
          <p:cNvSpPr txBox="1"/>
          <p:nvPr/>
        </p:nvSpPr>
        <p:spPr>
          <a:xfrm>
            <a:off x="5774858" y="4227586"/>
            <a:ext cx="7964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/>
              <a:t>146 </a:t>
            </a:r>
            <a:r>
              <a:rPr lang="ko-KR" altLang="en-US" sz="800" b="1" dirty="0" err="1"/>
              <a:t>프로틴</a:t>
            </a:r>
            <a:endParaRPr lang="en-US" altLang="ko-KR" sz="800" b="1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0EB0C0C3-154E-F1A3-F26B-B77597D208CB}"/>
              </a:ext>
            </a:extLst>
          </p:cNvPr>
          <p:cNvSpPr txBox="1"/>
          <p:nvPr/>
        </p:nvSpPr>
        <p:spPr>
          <a:xfrm>
            <a:off x="639583" y="31366"/>
            <a:ext cx="10599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친구 및 랭킹</a:t>
            </a:r>
          </a:p>
        </p:txBody>
      </p:sp>
      <p:graphicFrame>
        <p:nvGraphicFramePr>
          <p:cNvPr id="132" name="표 131">
            <a:extLst>
              <a:ext uri="{FF2B5EF4-FFF2-40B4-BE49-F238E27FC236}">
                <a16:creationId xmlns:a16="http://schemas.microsoft.com/office/drawing/2014/main" id="{155EC0F7-2196-E353-2A88-B087AB6E1F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5578459"/>
              </p:ext>
            </p:extLst>
          </p:nvPr>
        </p:nvGraphicFramePr>
        <p:xfrm>
          <a:off x="8743476" y="384630"/>
          <a:ext cx="3255177" cy="27164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94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No.</a:t>
                      </a:r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</a:endParaRPr>
                    </a:p>
                  </a:txBody>
                  <a:tcPr marL="54000" marR="54000" marT="36000" marB="3600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Description</a:t>
                      </a:r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</a:endParaRPr>
                    </a:p>
                  </a:txBody>
                  <a:tcPr marL="54000" marR="54000" marT="36000" marB="36000"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28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탭 버튼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클릭 시 내부 화면 변경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1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추가하기</a:t>
                      </a: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클릭 시 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/>
                        <a:t>Friend_add.html </a:t>
                      </a:r>
                      <a:r>
                        <a:rPr lang="ko-KR" altLang="en-US" sz="800" b="0" dirty="0"/>
                        <a:t>로 이동</a:t>
                      </a:r>
                      <a:endParaRPr lang="en-US" altLang="ko-KR" sz="800" b="0" dirty="0"/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친구목록</a:t>
                      </a: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클릭 시 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[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친구 데이터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] 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를 가지고</a:t>
                      </a: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user_detail.html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로 이동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7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전체목록</a:t>
                      </a: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엔초비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사용하는 모든 사용자를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프로틴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순으로 노출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4-1 )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클릭 시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[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해당 사용자 데이터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]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를 가지고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user_detail.html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로 이동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내 순위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클릭 시 전체 목록 중 자신 위치가 있는 순위로 자동 스크롤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다음 페이지에서 계속</a:t>
                      </a: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cxnSp>
        <p:nvCxnSpPr>
          <p:cNvPr id="3" name="직선 연결선 42">
            <a:extLst>
              <a:ext uri="{FF2B5EF4-FFF2-40B4-BE49-F238E27FC236}">
                <a16:creationId xmlns:a16="http://schemas.microsoft.com/office/drawing/2014/main" id="{12707D5D-4678-1964-533F-57048A513042}"/>
              </a:ext>
            </a:extLst>
          </p:cNvPr>
          <p:cNvCxnSpPr/>
          <p:nvPr/>
        </p:nvCxnSpPr>
        <p:spPr>
          <a:xfrm>
            <a:off x="639583" y="5914497"/>
            <a:ext cx="335139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0A82337C-4633-F28D-39D9-C16B37BD26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2077" y="5990483"/>
            <a:ext cx="406400" cy="4064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6D2B24F-E0C5-DC8C-95F9-A743F96C69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19792" y="6011121"/>
            <a:ext cx="342900" cy="3429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5BA4023-C4B0-34C4-7D95-1C594CDE277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7531" y="6036318"/>
            <a:ext cx="368300" cy="368300"/>
          </a:xfrm>
          <a:prstGeom prst="rect">
            <a:avLst/>
          </a:prstGeom>
        </p:spPr>
      </p:pic>
      <p:cxnSp>
        <p:nvCxnSpPr>
          <p:cNvPr id="11" name="직선 연결선 42">
            <a:extLst>
              <a:ext uri="{FF2B5EF4-FFF2-40B4-BE49-F238E27FC236}">
                <a16:creationId xmlns:a16="http://schemas.microsoft.com/office/drawing/2014/main" id="{9300B62C-F8C1-C6E1-FA3E-91AAE3A9971B}"/>
              </a:ext>
            </a:extLst>
          </p:cNvPr>
          <p:cNvCxnSpPr/>
          <p:nvPr/>
        </p:nvCxnSpPr>
        <p:spPr>
          <a:xfrm>
            <a:off x="4196406" y="5914497"/>
            <a:ext cx="335139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7" name="그림 16">
            <a:extLst>
              <a:ext uri="{FF2B5EF4-FFF2-40B4-BE49-F238E27FC236}">
                <a16:creationId xmlns:a16="http://schemas.microsoft.com/office/drawing/2014/main" id="{9A780AAD-B934-FD86-E5B0-B57BAE2F2E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4336" y="5990483"/>
            <a:ext cx="406400" cy="40640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E3D0190A-9135-5FB7-7A1C-76CC59DA1E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52051" y="6011121"/>
            <a:ext cx="342900" cy="34290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3F0152B7-7408-3EDC-B1F8-5022468D80C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39790" y="6036318"/>
            <a:ext cx="368300" cy="368300"/>
          </a:xfrm>
          <a:prstGeom prst="rect">
            <a:avLst/>
          </a:prstGeom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D58FF875-0C2B-AF15-2076-2E56A44AF39D}"/>
              </a:ext>
            </a:extLst>
          </p:cNvPr>
          <p:cNvGrpSpPr/>
          <p:nvPr/>
        </p:nvGrpSpPr>
        <p:grpSpPr>
          <a:xfrm>
            <a:off x="726635" y="1056489"/>
            <a:ext cx="242374" cy="230832"/>
            <a:chOff x="3428187" y="2856232"/>
            <a:chExt cx="242374" cy="230832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A2584AA2-9780-A984-CAF4-7863EA883951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6A5936F-4B85-D422-3E76-34E7F712DBB4}"/>
                </a:ext>
              </a:extLst>
            </p:cNvPr>
            <p:cNvSpPr txBox="1"/>
            <p:nvPr/>
          </p:nvSpPr>
          <p:spPr>
            <a:xfrm>
              <a:off x="3428187" y="2856232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1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0034DB3E-D15E-95D1-83A7-84EA609FB7C6}"/>
              </a:ext>
            </a:extLst>
          </p:cNvPr>
          <p:cNvGrpSpPr/>
          <p:nvPr/>
        </p:nvGrpSpPr>
        <p:grpSpPr>
          <a:xfrm>
            <a:off x="768439" y="1692700"/>
            <a:ext cx="242374" cy="230832"/>
            <a:chOff x="3428187" y="2856232"/>
            <a:chExt cx="242374" cy="230832"/>
          </a:xfrm>
        </p:grpSpPr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7B4EC72F-B193-1F8A-4C1D-BBF7148EAD22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8E91142-126C-892A-3F2F-DF6694BDF5A9}"/>
                </a:ext>
              </a:extLst>
            </p:cNvPr>
            <p:cNvSpPr txBox="1"/>
            <p:nvPr/>
          </p:nvSpPr>
          <p:spPr>
            <a:xfrm>
              <a:off x="3428187" y="2856232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2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A675AD85-30B1-8771-595C-4B91740D79FD}"/>
              </a:ext>
            </a:extLst>
          </p:cNvPr>
          <p:cNvGrpSpPr/>
          <p:nvPr/>
        </p:nvGrpSpPr>
        <p:grpSpPr>
          <a:xfrm>
            <a:off x="1773385" y="1677996"/>
            <a:ext cx="242374" cy="230832"/>
            <a:chOff x="3428187" y="2856232"/>
            <a:chExt cx="242374" cy="230832"/>
          </a:xfrm>
        </p:grpSpPr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4654B77C-B7AF-5C5D-CE7E-0FBBA60C0D1B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3D12FF4-BAB1-F598-A005-E2856DE68FDF}"/>
                </a:ext>
              </a:extLst>
            </p:cNvPr>
            <p:cNvSpPr txBox="1"/>
            <p:nvPr/>
          </p:nvSpPr>
          <p:spPr>
            <a:xfrm>
              <a:off x="3428187" y="2856232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3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5D92DA22-961B-F305-966C-A673E3258F01}"/>
              </a:ext>
            </a:extLst>
          </p:cNvPr>
          <p:cNvGrpSpPr/>
          <p:nvPr/>
        </p:nvGrpSpPr>
        <p:grpSpPr>
          <a:xfrm>
            <a:off x="6972329" y="1913976"/>
            <a:ext cx="335348" cy="230832"/>
            <a:chOff x="3389293" y="2856232"/>
            <a:chExt cx="335348" cy="230832"/>
          </a:xfrm>
        </p:grpSpPr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5489A45E-02A5-446D-6CEE-74F6575F7C7F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91BB624C-2833-C5B1-7557-B9AF4BFC7F4D}"/>
                </a:ext>
              </a:extLst>
            </p:cNvPr>
            <p:cNvSpPr txBox="1"/>
            <p:nvPr/>
          </p:nvSpPr>
          <p:spPr>
            <a:xfrm>
              <a:off x="3389293" y="2856232"/>
              <a:ext cx="33534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4-1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19920B24-BD2C-20EC-C713-5F978FBB4100}"/>
              </a:ext>
            </a:extLst>
          </p:cNvPr>
          <p:cNvGrpSpPr/>
          <p:nvPr/>
        </p:nvGrpSpPr>
        <p:grpSpPr>
          <a:xfrm>
            <a:off x="7067342" y="5014268"/>
            <a:ext cx="242374" cy="230832"/>
            <a:chOff x="3428187" y="2856232"/>
            <a:chExt cx="242374" cy="230832"/>
          </a:xfrm>
        </p:grpSpPr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4C33C813-F06D-F248-2704-79AEEEACD1EC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7EA8959E-031F-F32D-8EBE-70D20FE3D5AF}"/>
                </a:ext>
              </a:extLst>
            </p:cNvPr>
            <p:cNvSpPr txBox="1"/>
            <p:nvPr/>
          </p:nvSpPr>
          <p:spPr>
            <a:xfrm>
              <a:off x="3428187" y="2856232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5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41EBED74-0364-A01C-3FA8-F835C5F1BC2E}"/>
              </a:ext>
            </a:extLst>
          </p:cNvPr>
          <p:cNvSpPr/>
          <p:nvPr/>
        </p:nvSpPr>
        <p:spPr>
          <a:xfrm>
            <a:off x="858539" y="1223183"/>
            <a:ext cx="6522309" cy="4017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D5E62BA5-5D34-E240-7120-49497EC785FF}"/>
              </a:ext>
            </a:extLst>
          </p:cNvPr>
          <p:cNvSpPr/>
          <p:nvPr/>
        </p:nvSpPr>
        <p:spPr>
          <a:xfrm>
            <a:off x="4353849" y="1788564"/>
            <a:ext cx="3024875" cy="29728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54B4551E-FE3E-85EF-EED3-940225CE68A9}"/>
              </a:ext>
            </a:extLst>
          </p:cNvPr>
          <p:cNvGrpSpPr/>
          <p:nvPr/>
        </p:nvGrpSpPr>
        <p:grpSpPr>
          <a:xfrm>
            <a:off x="4235129" y="1680896"/>
            <a:ext cx="242374" cy="230832"/>
            <a:chOff x="3428187" y="2856232"/>
            <a:chExt cx="242374" cy="230832"/>
          </a:xfrm>
        </p:grpSpPr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441448C7-29B8-EB4D-D382-E5929E51280D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FDCE086-8987-F004-486C-0CE136627ACC}"/>
                </a:ext>
              </a:extLst>
            </p:cNvPr>
            <p:cNvSpPr txBox="1"/>
            <p:nvPr/>
          </p:nvSpPr>
          <p:spPr>
            <a:xfrm>
              <a:off x="3428187" y="2856232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4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B21F56F1-3FC7-D8C4-B496-2FF4F0BC2ED4}"/>
              </a:ext>
            </a:extLst>
          </p:cNvPr>
          <p:cNvSpPr txBox="1"/>
          <p:nvPr/>
        </p:nvSpPr>
        <p:spPr>
          <a:xfrm>
            <a:off x="4185853" y="31366"/>
            <a:ext cx="10599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친구 및 랭킹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FD67052-2740-6BED-A888-D19488DE194D}"/>
              </a:ext>
            </a:extLst>
          </p:cNvPr>
          <p:cNvSpPr txBox="1"/>
          <p:nvPr/>
        </p:nvSpPr>
        <p:spPr>
          <a:xfrm>
            <a:off x="9798823" y="31366"/>
            <a:ext cx="6928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list.html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6240484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6D146DF-8675-ACBF-55FD-1DF3AB22BC11}"/>
              </a:ext>
            </a:extLst>
          </p:cNvPr>
          <p:cNvSpPr/>
          <p:nvPr/>
        </p:nvSpPr>
        <p:spPr>
          <a:xfrm>
            <a:off x="639584" y="641765"/>
            <a:ext cx="3351392" cy="58053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cxnSp>
        <p:nvCxnSpPr>
          <p:cNvPr id="17" name="직선 연결선 42">
            <a:extLst>
              <a:ext uri="{FF2B5EF4-FFF2-40B4-BE49-F238E27FC236}">
                <a16:creationId xmlns:a16="http://schemas.microsoft.com/office/drawing/2014/main" id="{6E61A601-B3F7-C931-8E9C-5AF09E30C392}"/>
              </a:ext>
            </a:extLst>
          </p:cNvPr>
          <p:cNvCxnSpPr/>
          <p:nvPr/>
        </p:nvCxnSpPr>
        <p:spPr>
          <a:xfrm>
            <a:off x="639583" y="5914497"/>
            <a:ext cx="335139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8" name="그림 17">
            <a:extLst>
              <a:ext uri="{FF2B5EF4-FFF2-40B4-BE49-F238E27FC236}">
                <a16:creationId xmlns:a16="http://schemas.microsoft.com/office/drawing/2014/main" id="{CC67C0E2-C325-3A74-A813-45447C3E78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2077" y="5990483"/>
            <a:ext cx="406400" cy="40640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472FA512-D005-D62B-27C4-92435746A7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9792" y="6011121"/>
            <a:ext cx="342900" cy="34290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ACB69483-2439-7FE5-9ED4-5F970F4A2F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531" y="6036318"/>
            <a:ext cx="368300" cy="368300"/>
          </a:xfrm>
          <a:prstGeom prst="rect">
            <a:avLst/>
          </a:prstGeom>
        </p:spPr>
      </p:pic>
      <p:sp>
        <p:nvSpPr>
          <p:cNvPr id="53" name="직사각형 52">
            <a:extLst>
              <a:ext uri="{FF2B5EF4-FFF2-40B4-BE49-F238E27FC236}">
                <a16:creationId xmlns:a16="http://schemas.microsoft.com/office/drawing/2014/main" id="{2FF0E6F6-AB2B-6D81-207C-12B66E3547B1}"/>
              </a:ext>
            </a:extLst>
          </p:cNvPr>
          <p:cNvSpPr/>
          <p:nvPr/>
        </p:nvSpPr>
        <p:spPr>
          <a:xfrm>
            <a:off x="4196407" y="641765"/>
            <a:ext cx="3351392" cy="58053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46DD9024-FB96-62EE-8D25-2DFB01F362C4}"/>
              </a:ext>
            </a:extLst>
          </p:cNvPr>
          <p:cNvGrpSpPr/>
          <p:nvPr/>
        </p:nvGrpSpPr>
        <p:grpSpPr>
          <a:xfrm>
            <a:off x="952666" y="1287321"/>
            <a:ext cx="1194265" cy="247348"/>
            <a:chOff x="1193334" y="4859476"/>
            <a:chExt cx="3150690" cy="347306"/>
          </a:xfrm>
        </p:grpSpPr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9BEAC429-35B1-C353-B864-AFB42F7EEF93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E4CB9B1-C32B-7B5D-3094-38173707945C}"/>
                </a:ext>
              </a:extLst>
            </p:cNvPr>
            <p:cNvSpPr txBox="1"/>
            <p:nvPr/>
          </p:nvSpPr>
          <p:spPr>
            <a:xfrm>
              <a:off x="1666315" y="4895937"/>
              <a:ext cx="2241408" cy="302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>
                  <a:solidFill>
                    <a:schemeClr val="bg1"/>
                  </a:solidFill>
                </a:rPr>
                <a:t>친구 목록</a:t>
              </a:r>
            </a:p>
          </p:txBody>
        </p:sp>
      </p:grpSp>
      <p:pic>
        <p:nvPicPr>
          <p:cNvPr id="26" name="그림 25">
            <a:extLst>
              <a:ext uri="{FF2B5EF4-FFF2-40B4-BE49-F238E27FC236}">
                <a16:creationId xmlns:a16="http://schemas.microsoft.com/office/drawing/2014/main" id="{E4D97743-87AC-E1CB-1963-0ACDF06153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77130" y="671642"/>
            <a:ext cx="876300" cy="520700"/>
          </a:xfrm>
          <a:prstGeom prst="rect">
            <a:avLst/>
          </a:prstGeom>
        </p:spPr>
      </p:pic>
      <p:grpSp>
        <p:nvGrpSpPr>
          <p:cNvPr id="27" name="그룹 26">
            <a:extLst>
              <a:ext uri="{FF2B5EF4-FFF2-40B4-BE49-F238E27FC236}">
                <a16:creationId xmlns:a16="http://schemas.microsoft.com/office/drawing/2014/main" id="{F5E2DA52-1275-23E2-B3E3-5361DDC312DB}"/>
              </a:ext>
            </a:extLst>
          </p:cNvPr>
          <p:cNvGrpSpPr/>
          <p:nvPr/>
        </p:nvGrpSpPr>
        <p:grpSpPr>
          <a:xfrm>
            <a:off x="2387766" y="1287321"/>
            <a:ext cx="1194265" cy="247348"/>
            <a:chOff x="1193334" y="4859476"/>
            <a:chExt cx="3150690" cy="347306"/>
          </a:xfrm>
        </p:grpSpPr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8E27D6CB-924C-E44F-6BD3-59A7C13BFBEB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18ED45D-1CC3-AA69-3F76-A51A15118EEC}"/>
                </a:ext>
              </a:extLst>
            </p:cNvPr>
            <p:cNvSpPr txBox="1"/>
            <p:nvPr/>
          </p:nvSpPr>
          <p:spPr>
            <a:xfrm>
              <a:off x="1666315" y="4895937"/>
              <a:ext cx="2241408" cy="302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/>
                <a:t>랭킹</a:t>
              </a:r>
            </a:p>
          </p:txBody>
        </p:sp>
      </p:grp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5957F95D-0DC5-D1DD-3952-015DA17353A4}"/>
              </a:ext>
            </a:extLst>
          </p:cNvPr>
          <p:cNvSpPr/>
          <p:nvPr/>
        </p:nvSpPr>
        <p:spPr>
          <a:xfrm>
            <a:off x="1800317" y="1752600"/>
            <a:ext cx="873537" cy="92709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CDBD8ED7-F53F-A908-DF84-4DFBC70BD0C2}"/>
              </a:ext>
            </a:extLst>
          </p:cNvPr>
          <p:cNvSpPr/>
          <p:nvPr/>
        </p:nvSpPr>
        <p:spPr>
          <a:xfrm>
            <a:off x="2727544" y="1752600"/>
            <a:ext cx="873537" cy="92709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AD7EDCDA-FDBB-DEFF-B313-AC7E1788A9A3}"/>
              </a:ext>
            </a:extLst>
          </p:cNvPr>
          <p:cNvSpPr/>
          <p:nvPr/>
        </p:nvSpPr>
        <p:spPr>
          <a:xfrm>
            <a:off x="873090" y="2776406"/>
            <a:ext cx="873537" cy="92709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0C4109E2-41C4-D26A-D831-B38D6D708614}"/>
              </a:ext>
            </a:extLst>
          </p:cNvPr>
          <p:cNvSpPr/>
          <p:nvPr/>
        </p:nvSpPr>
        <p:spPr>
          <a:xfrm>
            <a:off x="1800317" y="2776406"/>
            <a:ext cx="873537" cy="92709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32A51A6C-A7B2-C327-4AD8-46C0074C05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63791" y="1891536"/>
            <a:ext cx="346587" cy="446840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ADD1877E-6011-A6D0-2179-E874349ABE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84898" y="1891536"/>
            <a:ext cx="346587" cy="446840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7E8BEEA3-641F-2A8E-131E-6712531B013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21490" y="2878215"/>
            <a:ext cx="346587" cy="446840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16CDBA4B-436A-D1DB-068A-6BDB2DC89B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65675" y="2878215"/>
            <a:ext cx="346587" cy="446840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326FA1D7-8FC4-85E2-66BE-25E4F24BFFBB}"/>
              </a:ext>
            </a:extLst>
          </p:cNvPr>
          <p:cNvSpPr txBox="1"/>
          <p:nvPr/>
        </p:nvSpPr>
        <p:spPr>
          <a:xfrm>
            <a:off x="1795606" y="2365274"/>
            <a:ext cx="849603" cy="215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 err="1"/>
              <a:t>asdnlqw</a:t>
            </a:r>
            <a:endParaRPr lang="ko-KR" altLang="en-US" sz="800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ED256CB-F137-3062-A154-DDB13DB59F4C}"/>
              </a:ext>
            </a:extLst>
          </p:cNvPr>
          <p:cNvSpPr txBox="1"/>
          <p:nvPr/>
        </p:nvSpPr>
        <p:spPr>
          <a:xfrm>
            <a:off x="2782103" y="2365274"/>
            <a:ext cx="849603" cy="215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 err="1"/>
              <a:t>flqkwnefklq</a:t>
            </a:r>
            <a:endParaRPr lang="ko-KR" altLang="en-US" sz="800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946D5B2-AC23-5D4B-3FCA-D2EA2711D0C0}"/>
              </a:ext>
            </a:extLst>
          </p:cNvPr>
          <p:cNvSpPr txBox="1"/>
          <p:nvPr/>
        </p:nvSpPr>
        <p:spPr>
          <a:xfrm>
            <a:off x="1812282" y="3402578"/>
            <a:ext cx="849603" cy="215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 err="1"/>
              <a:t>lwegnwel</a:t>
            </a:r>
            <a:endParaRPr lang="ko-KR" altLang="en-US" sz="800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4856E5F-8AEA-E3EA-CBF4-A92A163F957B}"/>
              </a:ext>
            </a:extLst>
          </p:cNvPr>
          <p:cNvSpPr txBox="1"/>
          <p:nvPr/>
        </p:nvSpPr>
        <p:spPr>
          <a:xfrm>
            <a:off x="885056" y="3402578"/>
            <a:ext cx="849603" cy="215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 err="1"/>
              <a:t>ghernhn</a:t>
            </a:r>
            <a:endParaRPr lang="ko-KR" altLang="en-US" sz="800" b="1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0EB0C0C3-154E-F1A3-F26B-B77597D208CB}"/>
              </a:ext>
            </a:extLst>
          </p:cNvPr>
          <p:cNvSpPr txBox="1"/>
          <p:nvPr/>
        </p:nvSpPr>
        <p:spPr>
          <a:xfrm>
            <a:off x="639583" y="31366"/>
            <a:ext cx="8354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친구 추가</a:t>
            </a:r>
          </a:p>
        </p:txBody>
      </p:sp>
      <p:graphicFrame>
        <p:nvGraphicFramePr>
          <p:cNvPr id="132" name="표 131">
            <a:extLst>
              <a:ext uri="{FF2B5EF4-FFF2-40B4-BE49-F238E27FC236}">
                <a16:creationId xmlns:a16="http://schemas.microsoft.com/office/drawing/2014/main" id="{155EC0F7-2196-E353-2A88-B087AB6E1F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2888670"/>
              </p:ext>
            </p:extLst>
          </p:nvPr>
        </p:nvGraphicFramePr>
        <p:xfrm>
          <a:off x="8743476" y="384630"/>
          <a:ext cx="3255177" cy="27469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94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No.</a:t>
                      </a:r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</a:endParaRPr>
                    </a:p>
                  </a:txBody>
                  <a:tcPr marL="54000" marR="54000" marT="36000" marB="3600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Description</a:t>
                      </a:r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</a:endParaRPr>
                    </a:p>
                  </a:txBody>
                  <a:tcPr marL="54000" marR="54000" marT="36000" marB="36000"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28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입력 필드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Noto Sans CJK KR Light" panose="020B0300000000000000" pitchFamily="34" charset="-127"/>
                        </a:rPr>
                        <a:t>유저 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Noto Sans CJK KR Light" panose="020B0300000000000000" pitchFamily="34" charset="-127"/>
                        </a:rPr>
                        <a:t>ID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Noto Sans CJK KR Light" panose="020B0300000000000000" pitchFamily="34" charset="-127"/>
                        </a:rPr>
                        <a:t>를 적는 입력 필드</a:t>
                      </a: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Noto Sans CJK KR Light" panose="020B0300000000000000" pitchFamily="34" charset="-127"/>
                        </a:rPr>
                        <a:t>Input : text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Noto Sans CJK KR Light" panose="020B0300000000000000" pitchFamily="34" charset="-127"/>
                        </a:rPr>
                        <a:t>Placeholder : “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Noto Sans CJK KR Light" panose="020B0300000000000000" pitchFamily="34" charset="-127"/>
                        </a:rPr>
                        <a:t>유저 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Noto Sans CJK KR Light" panose="020B0300000000000000" pitchFamily="34" charset="-127"/>
                        </a:rPr>
                        <a:t>ID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Noto Sans CJK KR Light" panose="020B0300000000000000" pitchFamily="34" charset="-127"/>
                        </a:rPr>
                        <a:t>를 정확하게 입력해주세요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Noto Sans CJK KR Light" panose="020B0300000000000000" pitchFamily="34" charset="-127"/>
                        </a:rPr>
                        <a:t>“  </a:t>
                      </a:r>
                      <a:endParaRPr lang="en-US" altLang="ko-KR" sz="800" b="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1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/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ore-KR" altLang="ko-Kore-KR" dirty="0">
                        <a:effectLst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ore-KR" altLang="ko-Kore-KR" dirty="0">
                        <a:effectLst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7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다음 페이지에서 계속</a:t>
                      </a: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4C240371-B734-2506-1E5E-BE096BB92E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51517" y="671642"/>
            <a:ext cx="876300" cy="520700"/>
          </a:xfrm>
          <a:prstGeom prst="rect">
            <a:avLst/>
          </a:prstGeom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7F9ED136-C2DC-A1C5-2616-77B98340D818}"/>
              </a:ext>
            </a:extLst>
          </p:cNvPr>
          <p:cNvGrpSpPr/>
          <p:nvPr/>
        </p:nvGrpSpPr>
        <p:grpSpPr>
          <a:xfrm>
            <a:off x="4867723" y="2295687"/>
            <a:ext cx="2243887" cy="247348"/>
            <a:chOff x="1193334" y="4859476"/>
            <a:chExt cx="3150690" cy="347306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58FD330E-7F85-E7CA-CFC0-D7949FE188A5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F02D4BC-3DE7-F404-B87C-95C5E1F04B65}"/>
                </a:ext>
              </a:extLst>
            </p:cNvPr>
            <p:cNvSpPr txBox="1"/>
            <p:nvPr/>
          </p:nvSpPr>
          <p:spPr>
            <a:xfrm>
              <a:off x="1202250" y="4895935"/>
              <a:ext cx="3034290" cy="3025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>
                  <a:solidFill>
                    <a:schemeClr val="bg1">
                      <a:lumMod val="75000"/>
                    </a:schemeClr>
                  </a:solidFill>
                </a:rPr>
                <a:t>유저 </a:t>
              </a:r>
              <a:r>
                <a:rPr lang="en-US" altLang="ko-KR" sz="800" b="1" dirty="0">
                  <a:solidFill>
                    <a:schemeClr val="bg1">
                      <a:lumMod val="75000"/>
                    </a:schemeClr>
                  </a:solidFill>
                </a:rPr>
                <a:t>ID </a:t>
              </a:r>
              <a:r>
                <a:rPr lang="ko-KR" altLang="en-US" sz="800" b="1" dirty="0">
                  <a:solidFill>
                    <a:schemeClr val="bg1">
                      <a:lumMod val="75000"/>
                    </a:schemeClr>
                  </a:solidFill>
                </a:rPr>
                <a:t>를 정확하게 입력해주세요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84D2789E-2802-BEC5-7D9D-0831C244B0C2}"/>
              </a:ext>
            </a:extLst>
          </p:cNvPr>
          <p:cNvSpPr txBox="1"/>
          <p:nvPr/>
        </p:nvSpPr>
        <p:spPr>
          <a:xfrm>
            <a:off x="4826087" y="1341310"/>
            <a:ext cx="22089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/>
              <a:t>같이 운동할 친구를 불러봐요</a:t>
            </a:r>
            <a:endParaRPr lang="en-US" altLang="ko-KR" sz="14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D108E8D-6609-4D4E-F9CC-B62FBC83313A}"/>
              </a:ext>
            </a:extLst>
          </p:cNvPr>
          <p:cNvSpPr txBox="1"/>
          <p:nvPr/>
        </p:nvSpPr>
        <p:spPr>
          <a:xfrm>
            <a:off x="4826087" y="1903203"/>
            <a:ext cx="22089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/>
              <a:t>같이 운동할 친구를 불러봐요</a:t>
            </a:r>
            <a:endParaRPr lang="en-US" altLang="ko-KR" sz="800" b="1" dirty="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DDD3956B-C47E-6A38-E2D5-000D524FEE68}"/>
              </a:ext>
            </a:extLst>
          </p:cNvPr>
          <p:cNvGrpSpPr/>
          <p:nvPr/>
        </p:nvGrpSpPr>
        <p:grpSpPr>
          <a:xfrm>
            <a:off x="4853329" y="5939010"/>
            <a:ext cx="2243887" cy="247348"/>
            <a:chOff x="1193334" y="4859476"/>
            <a:chExt cx="3150690" cy="347306"/>
          </a:xfrm>
        </p:grpSpPr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609F70F3-2113-76DC-4D0F-953D3EBEA573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0B4AE5DC-76A5-3FC6-F797-B9853BF676D7}"/>
                </a:ext>
              </a:extLst>
            </p:cNvPr>
            <p:cNvSpPr txBox="1"/>
            <p:nvPr/>
          </p:nvSpPr>
          <p:spPr>
            <a:xfrm>
              <a:off x="2174309" y="4895937"/>
              <a:ext cx="1188736" cy="302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/>
                <a:t>확인</a:t>
              </a:r>
            </a:p>
          </p:txBody>
        </p: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241BBE0-F8EA-4109-42CF-88BCFC18B354}"/>
              </a:ext>
            </a:extLst>
          </p:cNvPr>
          <p:cNvSpPr/>
          <p:nvPr/>
        </p:nvSpPr>
        <p:spPr>
          <a:xfrm>
            <a:off x="645934" y="641764"/>
            <a:ext cx="3351392" cy="5805375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AAD339F0-AC34-E5FA-91CD-A8B643013144}"/>
              </a:ext>
            </a:extLst>
          </p:cNvPr>
          <p:cNvSpPr/>
          <p:nvPr/>
        </p:nvSpPr>
        <p:spPr>
          <a:xfrm>
            <a:off x="873090" y="1752600"/>
            <a:ext cx="873537" cy="92709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DEADC0F-0FDA-E3E3-C8AB-B22D6D281A91}"/>
              </a:ext>
            </a:extLst>
          </p:cNvPr>
          <p:cNvSpPr txBox="1"/>
          <p:nvPr/>
        </p:nvSpPr>
        <p:spPr>
          <a:xfrm>
            <a:off x="873090" y="1809693"/>
            <a:ext cx="8496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/>
              <a:t>+</a:t>
            </a:r>
            <a:endParaRPr lang="ko-KR" altLang="en-US" sz="3600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5F5E956-AB29-225F-8EB6-0F873DCB738C}"/>
              </a:ext>
            </a:extLst>
          </p:cNvPr>
          <p:cNvSpPr txBox="1"/>
          <p:nvPr/>
        </p:nvSpPr>
        <p:spPr>
          <a:xfrm>
            <a:off x="873089" y="2365274"/>
            <a:ext cx="849603" cy="215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/>
              <a:t>추가하기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6867A2AE-F110-6C65-62F2-BF96EA098128}"/>
              </a:ext>
            </a:extLst>
          </p:cNvPr>
          <p:cNvSpPr/>
          <p:nvPr/>
        </p:nvSpPr>
        <p:spPr>
          <a:xfrm>
            <a:off x="877726" y="1752600"/>
            <a:ext cx="873537" cy="92709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2A6018-BB77-7A94-38EB-E900A9EC540A}"/>
              </a:ext>
            </a:extLst>
          </p:cNvPr>
          <p:cNvSpPr txBox="1"/>
          <p:nvPr/>
        </p:nvSpPr>
        <p:spPr>
          <a:xfrm>
            <a:off x="877726" y="1809693"/>
            <a:ext cx="8496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/>
              <a:t>+</a:t>
            </a:r>
            <a:endParaRPr lang="ko-KR" altLang="en-US" sz="36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8DF4785-8B97-7DB1-BEC9-00BBA523EB80}"/>
              </a:ext>
            </a:extLst>
          </p:cNvPr>
          <p:cNvSpPr txBox="1"/>
          <p:nvPr/>
        </p:nvSpPr>
        <p:spPr>
          <a:xfrm>
            <a:off x="877725" y="2365274"/>
            <a:ext cx="849603" cy="215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/>
              <a:t>추가하기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1B44DA81-8F61-2705-D145-77C8E63C0DA7}"/>
              </a:ext>
            </a:extLst>
          </p:cNvPr>
          <p:cNvCxnSpPr>
            <a:cxnSpLocks/>
          </p:cNvCxnSpPr>
          <p:nvPr/>
        </p:nvCxnSpPr>
        <p:spPr>
          <a:xfrm>
            <a:off x="1609526" y="1904874"/>
            <a:ext cx="2956458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6C52AFD6-10BC-C9BA-60D2-84E1C21A2F23}"/>
              </a:ext>
            </a:extLst>
          </p:cNvPr>
          <p:cNvSpPr txBox="1"/>
          <p:nvPr/>
        </p:nvSpPr>
        <p:spPr>
          <a:xfrm>
            <a:off x="4363152" y="728393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&lt;</a:t>
            </a:r>
            <a:endParaRPr lang="ko-KR" altLang="en-US" sz="1200" b="1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3EB47068-FD5F-CB7D-3EEA-F20792FD4941}"/>
              </a:ext>
            </a:extLst>
          </p:cNvPr>
          <p:cNvGrpSpPr/>
          <p:nvPr/>
        </p:nvGrpSpPr>
        <p:grpSpPr>
          <a:xfrm>
            <a:off x="4559412" y="2313959"/>
            <a:ext cx="242374" cy="230832"/>
            <a:chOff x="3428187" y="2856232"/>
            <a:chExt cx="242374" cy="230832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5BE43A33-F85D-D091-9A02-5CCB1DCB1335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8BE8DC5-AA6C-6295-8AA5-FE0738954BE2}"/>
                </a:ext>
              </a:extLst>
            </p:cNvPr>
            <p:cNvSpPr txBox="1"/>
            <p:nvPr/>
          </p:nvSpPr>
          <p:spPr>
            <a:xfrm>
              <a:off x="3428187" y="2856232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1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3F220F9B-909D-37CD-078D-DD9EC3449EF2}"/>
              </a:ext>
            </a:extLst>
          </p:cNvPr>
          <p:cNvSpPr txBox="1"/>
          <p:nvPr/>
        </p:nvSpPr>
        <p:spPr>
          <a:xfrm>
            <a:off x="4185853" y="31366"/>
            <a:ext cx="18229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친구 및 랭킹 </a:t>
            </a:r>
            <a:r>
              <a:rPr lang="en-US" altLang="ko-KR" sz="1200" dirty="0"/>
              <a:t>&gt; </a:t>
            </a:r>
            <a:r>
              <a:rPr lang="ko-KR" altLang="en-US" sz="1200" dirty="0"/>
              <a:t>친구 추가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FFB0D82-000A-143D-AF8F-4D7A7D81D078}"/>
              </a:ext>
            </a:extLst>
          </p:cNvPr>
          <p:cNvSpPr txBox="1"/>
          <p:nvPr/>
        </p:nvSpPr>
        <p:spPr>
          <a:xfrm>
            <a:off x="9798823" y="31366"/>
            <a:ext cx="12540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Friend_add.html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8988407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6D146DF-8675-ACBF-55FD-1DF3AB22BC11}"/>
              </a:ext>
            </a:extLst>
          </p:cNvPr>
          <p:cNvSpPr/>
          <p:nvPr/>
        </p:nvSpPr>
        <p:spPr>
          <a:xfrm>
            <a:off x="639584" y="641765"/>
            <a:ext cx="3351392" cy="58053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0EB0C0C3-154E-F1A3-F26B-B77597D208CB}"/>
              </a:ext>
            </a:extLst>
          </p:cNvPr>
          <p:cNvSpPr txBox="1"/>
          <p:nvPr/>
        </p:nvSpPr>
        <p:spPr>
          <a:xfrm>
            <a:off x="639583" y="31366"/>
            <a:ext cx="16498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친구 추가 </a:t>
            </a:r>
            <a:r>
              <a:rPr lang="en-US" altLang="ko-KR" sz="1200" dirty="0"/>
              <a:t>(</a:t>
            </a:r>
            <a:r>
              <a:rPr lang="ko-KR" altLang="en-US" sz="1200" dirty="0"/>
              <a:t>팝업 노출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graphicFrame>
        <p:nvGraphicFramePr>
          <p:cNvPr id="132" name="표 131">
            <a:extLst>
              <a:ext uri="{FF2B5EF4-FFF2-40B4-BE49-F238E27FC236}">
                <a16:creationId xmlns:a16="http://schemas.microsoft.com/office/drawing/2014/main" id="{155EC0F7-2196-E353-2A88-B087AB6E1F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5897086"/>
              </p:ext>
            </p:extLst>
          </p:nvPr>
        </p:nvGraphicFramePr>
        <p:xfrm>
          <a:off x="8743476" y="384630"/>
          <a:ext cx="3255177" cy="5185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94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No.</a:t>
                      </a:r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</a:endParaRPr>
                    </a:p>
                  </a:txBody>
                  <a:tcPr marL="54000" marR="54000" marT="36000" marB="3600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Description</a:t>
                      </a:r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</a:endParaRPr>
                    </a:p>
                  </a:txBody>
                  <a:tcPr marL="54000" marR="54000" marT="36000" marB="36000"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28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확인 </a:t>
                      </a:r>
                      <a:r>
                        <a:rPr lang="en-US" altLang="ko-KR" sz="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btn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Noto Sans CJK KR Light" panose="020B0300000000000000" pitchFamily="34" charset="-127"/>
                        </a:rPr>
                        <a:t>입력 필드 값에 따라 팝업 노출</a:t>
                      </a: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Noto Sans CJK KR Light" panose="020B0300000000000000" pitchFamily="34" charset="-127"/>
                        </a:rPr>
                        <a:t>1-1 ) ID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Noto Sans CJK KR Light" panose="020B0300000000000000" pitchFamily="34" charset="-127"/>
                        </a:rPr>
                        <a:t>를 통해 사용자를 찾았을 경우 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Noto Sans CJK KR Light" panose="020B0300000000000000" pitchFamily="34" charset="-127"/>
                        </a:rPr>
                        <a:t>(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Noto Sans CJK KR Light" panose="020B0300000000000000" pitchFamily="34" charset="-127"/>
                        </a:rPr>
                        <a:t>정상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Noto Sans CJK KR Light" panose="020B0300000000000000" pitchFamily="34" charset="-127"/>
                        </a:rPr>
                        <a:t>)</a:t>
                      </a:r>
                      <a:br>
                        <a:rPr lang="en-US" altLang="ko-KR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Noto Sans CJK KR Light" panose="020B0300000000000000" pitchFamily="34" charset="-127"/>
                        </a:rPr>
                      </a:b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Noto Sans CJK KR Light" panose="020B0300000000000000" pitchFamily="34" charset="-127"/>
                        </a:rPr>
                        <a:t>아래 내용을 노출</a:t>
                      </a: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Noto Sans CJK KR Light" panose="020B0300000000000000" pitchFamily="34" charset="-127"/>
                        </a:rPr>
                        <a:t>캐릭터</a:t>
                      </a: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Noto Sans CJK KR Light" panose="020B0300000000000000" pitchFamily="34" charset="-127"/>
                        </a:rPr>
                        <a:t>ID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Noto Sans CJK KR Light" panose="020B0300000000000000" pitchFamily="34" charset="-127"/>
                        </a:rPr>
                        <a:t>닉네임</a:t>
                      </a:r>
                      <a:br>
                        <a:rPr lang="en-US" altLang="ko-KR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Noto Sans CJK KR Light" panose="020B0300000000000000" pitchFamily="34" charset="-127"/>
                        </a:rPr>
                      </a:b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Noto Sans CJK KR Light" panose="020B0300000000000000" pitchFamily="34" charset="-127"/>
                        </a:rPr>
                        <a:t>1-a)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Noto Sans CJK KR Light" panose="020B0300000000000000" pitchFamily="34" charset="-127"/>
                        </a:rPr>
                        <a:t> 선택 시 친구 추가</a:t>
                      </a: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Noto Sans CJK KR Light" panose="020B0300000000000000" pitchFamily="34" charset="-127"/>
                        </a:rPr>
                        <a:t>1-b) 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Noto Sans CJK KR Light" panose="020B0300000000000000" pitchFamily="34" charset="-127"/>
                        </a:rPr>
                        <a:t>선택 시 팝업 종료 후 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Noto Sans CJK KR Light" panose="020B0300000000000000" pitchFamily="34" charset="-127"/>
                        </a:rPr>
                        <a:t>list.html 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Noto Sans CJK KR Light" panose="020B0300000000000000" pitchFamily="34" charset="-127"/>
                        </a:rPr>
                        <a:t>로 이동</a:t>
                      </a: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1-2) </a:t>
                      </a: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입력 값이 잘못 되었을 경우</a:t>
                      </a:r>
                      <a:b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</a:b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ex) </a:t>
                      </a: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한글로 값이 입력 되었을 경우</a:t>
                      </a: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정확한 </a:t>
                      </a: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ID</a:t>
                      </a: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를 입력해주세요 노출</a:t>
                      </a: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-</a:t>
                      </a: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확인 선택 시 팝업 종료</a:t>
                      </a: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1-3) </a:t>
                      </a: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존재하지 않는 사용자일 경우</a:t>
                      </a: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ex) </a:t>
                      </a: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입력 값은 정상적으로 입력되었지만</a:t>
                      </a: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데이터베이스에 없는 경우</a:t>
                      </a: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가입되어 있지 않는 </a:t>
                      </a: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ID </a:t>
                      </a: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입니다 노출</a:t>
                      </a: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- </a:t>
                      </a: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확인 선택 시 팝업 종료</a:t>
                      </a: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1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/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ore-KR" altLang="ko-Kore-KR" dirty="0">
                        <a:effectLst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ore-KR" altLang="ko-Kore-KR" dirty="0">
                        <a:effectLst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7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다음 페이지에서 계속</a:t>
                      </a: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8" name="그림 7">
            <a:extLst>
              <a:ext uri="{FF2B5EF4-FFF2-40B4-BE49-F238E27FC236}">
                <a16:creationId xmlns:a16="http://schemas.microsoft.com/office/drawing/2014/main" id="{FC025613-F2B3-1394-B7A2-E6771E9A74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456" y="671642"/>
            <a:ext cx="876300" cy="520700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F14DE638-62A2-2FA5-BAE8-4FDD39B247E8}"/>
              </a:ext>
            </a:extLst>
          </p:cNvPr>
          <p:cNvGrpSpPr/>
          <p:nvPr/>
        </p:nvGrpSpPr>
        <p:grpSpPr>
          <a:xfrm>
            <a:off x="1173662" y="2295687"/>
            <a:ext cx="2243887" cy="247348"/>
            <a:chOff x="1193334" y="4859476"/>
            <a:chExt cx="3150690" cy="347306"/>
          </a:xfrm>
        </p:grpSpPr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416BA090-58FB-B711-A6BC-EDB8165A5BC8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2A02363-91B7-21E0-1351-BADBAEC875C5}"/>
                </a:ext>
              </a:extLst>
            </p:cNvPr>
            <p:cNvSpPr txBox="1"/>
            <p:nvPr/>
          </p:nvSpPr>
          <p:spPr>
            <a:xfrm>
              <a:off x="1202250" y="4895935"/>
              <a:ext cx="3034290" cy="3025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b="1" dirty="0" err="1"/>
                <a:t>slrqwpinqwpd</a:t>
              </a:r>
              <a:endParaRPr lang="ko-KR" altLang="en-US" sz="800" b="1" dirty="0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C68AA582-BCAE-F085-9C18-B485412E1634}"/>
              </a:ext>
            </a:extLst>
          </p:cNvPr>
          <p:cNvSpPr txBox="1"/>
          <p:nvPr/>
        </p:nvSpPr>
        <p:spPr>
          <a:xfrm>
            <a:off x="1132026" y="1341310"/>
            <a:ext cx="22089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/>
              <a:t>같이 운동할 친구를 불러봐요</a:t>
            </a:r>
            <a:endParaRPr lang="en-US" altLang="ko-KR" sz="1400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46C2FCC-BE6B-D76C-2E5F-FCFE04DBA7A4}"/>
              </a:ext>
            </a:extLst>
          </p:cNvPr>
          <p:cNvSpPr txBox="1"/>
          <p:nvPr/>
        </p:nvSpPr>
        <p:spPr>
          <a:xfrm>
            <a:off x="1132026" y="1903203"/>
            <a:ext cx="22089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/>
              <a:t>같이 운동할 친구를 불러봐요</a:t>
            </a:r>
            <a:endParaRPr lang="en-US" altLang="ko-KR" sz="800" b="1" dirty="0"/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8D514D05-7FE8-9996-D992-33624D586E81}"/>
              </a:ext>
            </a:extLst>
          </p:cNvPr>
          <p:cNvGrpSpPr/>
          <p:nvPr/>
        </p:nvGrpSpPr>
        <p:grpSpPr>
          <a:xfrm>
            <a:off x="1159268" y="5939010"/>
            <a:ext cx="2243887" cy="247348"/>
            <a:chOff x="1193334" y="4859476"/>
            <a:chExt cx="3150690" cy="347306"/>
          </a:xfrm>
        </p:grpSpPr>
        <p:sp>
          <p:nvSpPr>
            <p:cNvPr id="54" name="사각형: 둥근 모서리 53">
              <a:extLst>
                <a:ext uri="{FF2B5EF4-FFF2-40B4-BE49-F238E27FC236}">
                  <a16:creationId xmlns:a16="http://schemas.microsoft.com/office/drawing/2014/main" id="{AB0F4220-F261-4BE1-55CD-0A84802E89BA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FC969928-F451-9020-391E-E93C830B0518}"/>
                </a:ext>
              </a:extLst>
            </p:cNvPr>
            <p:cNvSpPr txBox="1"/>
            <p:nvPr/>
          </p:nvSpPr>
          <p:spPr>
            <a:xfrm>
              <a:off x="2174309" y="4895937"/>
              <a:ext cx="1188736" cy="302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/>
                <a:t>확인</a:t>
              </a:r>
            </a:p>
          </p:txBody>
        </p:sp>
      </p:grpSp>
      <p:cxnSp>
        <p:nvCxnSpPr>
          <p:cNvPr id="155" name="직선 화살표 연결선 154">
            <a:extLst>
              <a:ext uri="{FF2B5EF4-FFF2-40B4-BE49-F238E27FC236}">
                <a16:creationId xmlns:a16="http://schemas.microsoft.com/office/drawing/2014/main" id="{63D02617-AC13-3DF7-AA8A-9FE5461D8301}"/>
              </a:ext>
            </a:extLst>
          </p:cNvPr>
          <p:cNvCxnSpPr>
            <a:cxnSpLocks/>
          </p:cNvCxnSpPr>
          <p:nvPr/>
        </p:nvCxnSpPr>
        <p:spPr>
          <a:xfrm>
            <a:off x="2812683" y="6061785"/>
            <a:ext cx="1536733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9CCCC686-522F-AC05-11B2-3D93AFF3C0A0}"/>
              </a:ext>
            </a:extLst>
          </p:cNvPr>
          <p:cNvSpPr/>
          <p:nvPr/>
        </p:nvSpPr>
        <p:spPr>
          <a:xfrm>
            <a:off x="4635421" y="641766"/>
            <a:ext cx="2549560" cy="170244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1447BF1C-6B6D-64C9-FF9D-111768A92E92}"/>
              </a:ext>
            </a:extLst>
          </p:cNvPr>
          <p:cNvSpPr txBox="1"/>
          <p:nvPr/>
        </p:nvSpPr>
        <p:spPr>
          <a:xfrm>
            <a:off x="5440677" y="1251709"/>
            <a:ext cx="10644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 err="1"/>
              <a:t>slrqwpinqwpd</a:t>
            </a:r>
            <a:endParaRPr lang="ko-KR" altLang="en-US" sz="800" b="1" dirty="0"/>
          </a:p>
        </p:txBody>
      </p:sp>
      <p:grpSp>
        <p:nvGrpSpPr>
          <p:cNvPr id="160" name="그룹 159">
            <a:extLst>
              <a:ext uri="{FF2B5EF4-FFF2-40B4-BE49-F238E27FC236}">
                <a16:creationId xmlns:a16="http://schemas.microsoft.com/office/drawing/2014/main" id="{129E3646-32D1-54CC-B520-E63BEFF44215}"/>
              </a:ext>
            </a:extLst>
          </p:cNvPr>
          <p:cNvGrpSpPr/>
          <p:nvPr/>
        </p:nvGrpSpPr>
        <p:grpSpPr>
          <a:xfrm>
            <a:off x="4997357" y="1821201"/>
            <a:ext cx="886639" cy="247348"/>
            <a:chOff x="1193334" y="4859476"/>
            <a:chExt cx="3150690" cy="347306"/>
          </a:xfrm>
        </p:grpSpPr>
        <p:sp>
          <p:nvSpPr>
            <p:cNvPr id="161" name="사각형: 둥근 모서리 160">
              <a:extLst>
                <a:ext uri="{FF2B5EF4-FFF2-40B4-BE49-F238E27FC236}">
                  <a16:creationId xmlns:a16="http://schemas.microsoft.com/office/drawing/2014/main" id="{1145E98A-1BCC-AD5B-C5B9-A117B248B243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2CC05C26-40E7-0746-8FCD-4A7B1289D5BB}"/>
                </a:ext>
              </a:extLst>
            </p:cNvPr>
            <p:cNvSpPr txBox="1"/>
            <p:nvPr/>
          </p:nvSpPr>
          <p:spPr>
            <a:xfrm>
              <a:off x="1757373" y="4895937"/>
              <a:ext cx="2013033" cy="302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/>
                <a:t>맞아요</a:t>
              </a:r>
            </a:p>
          </p:txBody>
        </p:sp>
      </p:grpSp>
      <p:grpSp>
        <p:nvGrpSpPr>
          <p:cNvPr id="163" name="그룹 162">
            <a:extLst>
              <a:ext uri="{FF2B5EF4-FFF2-40B4-BE49-F238E27FC236}">
                <a16:creationId xmlns:a16="http://schemas.microsoft.com/office/drawing/2014/main" id="{57F8CC37-6EC8-D0EE-A808-B0FE3910B8B1}"/>
              </a:ext>
            </a:extLst>
          </p:cNvPr>
          <p:cNvGrpSpPr/>
          <p:nvPr/>
        </p:nvGrpSpPr>
        <p:grpSpPr>
          <a:xfrm>
            <a:off x="6003303" y="1821201"/>
            <a:ext cx="945185" cy="247348"/>
            <a:chOff x="1193334" y="4859476"/>
            <a:chExt cx="3150690" cy="347306"/>
          </a:xfrm>
        </p:grpSpPr>
        <p:sp>
          <p:nvSpPr>
            <p:cNvPr id="164" name="사각형: 둥근 모서리 163">
              <a:extLst>
                <a:ext uri="{FF2B5EF4-FFF2-40B4-BE49-F238E27FC236}">
                  <a16:creationId xmlns:a16="http://schemas.microsoft.com/office/drawing/2014/main" id="{BC350202-905B-C1D3-2C2D-86FD463E0B02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F14227A8-96A0-F379-2CE5-AECE5C13DEDF}"/>
                </a:ext>
              </a:extLst>
            </p:cNvPr>
            <p:cNvSpPr txBox="1"/>
            <p:nvPr/>
          </p:nvSpPr>
          <p:spPr>
            <a:xfrm>
              <a:off x="1757373" y="4895937"/>
              <a:ext cx="2013033" cy="302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 err="1"/>
                <a:t>아니에요</a:t>
              </a:r>
              <a:endParaRPr lang="ko-KR" altLang="en-US" sz="800" b="1" dirty="0"/>
            </a:p>
          </p:txBody>
        </p:sp>
      </p:grpSp>
      <p:pic>
        <p:nvPicPr>
          <p:cNvPr id="166" name="그림 165">
            <a:extLst>
              <a:ext uri="{FF2B5EF4-FFF2-40B4-BE49-F238E27FC236}">
                <a16:creationId xmlns:a16="http://schemas.microsoft.com/office/drawing/2014/main" id="{6BF5AF70-8715-2E31-5A86-1BE94525C9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3913" y="856524"/>
            <a:ext cx="295268" cy="380676"/>
          </a:xfrm>
          <a:prstGeom prst="rect">
            <a:avLst/>
          </a:prstGeom>
        </p:spPr>
      </p:pic>
      <p:sp>
        <p:nvSpPr>
          <p:cNvPr id="167" name="TextBox 166">
            <a:extLst>
              <a:ext uri="{FF2B5EF4-FFF2-40B4-BE49-F238E27FC236}">
                <a16:creationId xmlns:a16="http://schemas.microsoft.com/office/drawing/2014/main" id="{0C5EEBF5-4BB4-3EAD-8AAD-4402305C961E}"/>
              </a:ext>
            </a:extLst>
          </p:cNvPr>
          <p:cNvSpPr txBox="1"/>
          <p:nvPr/>
        </p:nvSpPr>
        <p:spPr>
          <a:xfrm>
            <a:off x="5440677" y="1427129"/>
            <a:ext cx="10644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 err="1"/>
              <a:t>엔초비</a:t>
            </a:r>
            <a:endParaRPr lang="ko-KR" altLang="en-US" sz="800" b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1BA3E1F-DB85-327D-826E-46350BFA6AFA}"/>
              </a:ext>
            </a:extLst>
          </p:cNvPr>
          <p:cNvSpPr/>
          <p:nvPr/>
        </p:nvSpPr>
        <p:spPr>
          <a:xfrm>
            <a:off x="4635421" y="2603359"/>
            <a:ext cx="2549560" cy="170244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62EC6D-1BFE-3EA0-A2D8-87A68CCA7579}"/>
              </a:ext>
            </a:extLst>
          </p:cNvPr>
          <p:cNvSpPr txBox="1"/>
          <p:nvPr/>
        </p:nvSpPr>
        <p:spPr>
          <a:xfrm>
            <a:off x="5176604" y="3213302"/>
            <a:ext cx="15925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/>
              <a:t>정확한 </a:t>
            </a:r>
            <a:r>
              <a:rPr lang="en-US" altLang="ko-KR" sz="800" b="1" dirty="0"/>
              <a:t>ID</a:t>
            </a:r>
            <a:r>
              <a:rPr lang="ko-KR" altLang="en-US" sz="800" b="1" dirty="0"/>
              <a:t>를 입력해주세요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F4E67EBF-69A2-8575-042F-1269A1965CFB}"/>
              </a:ext>
            </a:extLst>
          </p:cNvPr>
          <p:cNvGrpSpPr/>
          <p:nvPr/>
        </p:nvGrpSpPr>
        <p:grpSpPr>
          <a:xfrm>
            <a:off x="4958894" y="3782794"/>
            <a:ext cx="2007500" cy="247348"/>
            <a:chOff x="1193334" y="4859476"/>
            <a:chExt cx="3150690" cy="347306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6259D7DC-7EF7-BB87-E9A2-0ED8BF9FD30D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81928AD-EA9D-1BB1-0183-5FF400B8AFE9}"/>
                </a:ext>
              </a:extLst>
            </p:cNvPr>
            <p:cNvSpPr txBox="1"/>
            <p:nvPr/>
          </p:nvSpPr>
          <p:spPr>
            <a:xfrm>
              <a:off x="1757373" y="4895937"/>
              <a:ext cx="2013033" cy="302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/>
                <a:t>확인</a:t>
              </a:r>
            </a:p>
          </p:txBody>
        </p:sp>
      </p:grp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71B9B12-47E3-C68D-468E-200A85CD572C}"/>
              </a:ext>
            </a:extLst>
          </p:cNvPr>
          <p:cNvSpPr/>
          <p:nvPr/>
        </p:nvSpPr>
        <p:spPr>
          <a:xfrm>
            <a:off x="4635421" y="4660969"/>
            <a:ext cx="2549560" cy="170244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A002F9F-ACB9-F839-7D0F-1470D7D1A2EE}"/>
              </a:ext>
            </a:extLst>
          </p:cNvPr>
          <p:cNvSpPr txBox="1"/>
          <p:nvPr/>
        </p:nvSpPr>
        <p:spPr>
          <a:xfrm>
            <a:off x="5176604" y="5270912"/>
            <a:ext cx="15925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/>
              <a:t>가입되어 있지 않은 </a:t>
            </a:r>
            <a:r>
              <a:rPr lang="en-US" altLang="ko-KR" sz="800" b="1" dirty="0"/>
              <a:t>ID </a:t>
            </a:r>
            <a:r>
              <a:rPr lang="ko-KR" altLang="en-US" sz="800" b="1" dirty="0"/>
              <a:t>입니다</a:t>
            </a:r>
            <a:r>
              <a:rPr lang="en-US" altLang="ko-KR" sz="800" b="1" dirty="0"/>
              <a:t>.</a:t>
            </a:r>
            <a:endParaRPr lang="ko-KR" altLang="en-US" sz="800" b="1" dirty="0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C59F189D-B18B-F0AA-86AC-EC037AA181E1}"/>
              </a:ext>
            </a:extLst>
          </p:cNvPr>
          <p:cNvGrpSpPr/>
          <p:nvPr/>
        </p:nvGrpSpPr>
        <p:grpSpPr>
          <a:xfrm>
            <a:off x="4958894" y="5840404"/>
            <a:ext cx="2007500" cy="247348"/>
            <a:chOff x="1193334" y="4859476"/>
            <a:chExt cx="3150690" cy="347306"/>
          </a:xfrm>
        </p:grpSpPr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2F50E480-7640-FB9B-4C7C-6D215D893351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B389E86-A84B-BA0B-E6C1-42B5E27B1B20}"/>
                </a:ext>
              </a:extLst>
            </p:cNvPr>
            <p:cNvSpPr txBox="1"/>
            <p:nvPr/>
          </p:nvSpPr>
          <p:spPr>
            <a:xfrm>
              <a:off x="1757373" y="4895937"/>
              <a:ext cx="2013033" cy="302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/>
                <a:t>확인</a:t>
              </a: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2D6C6C54-26C8-4E73-9F55-95C6333A20BD}"/>
              </a:ext>
            </a:extLst>
          </p:cNvPr>
          <p:cNvSpPr txBox="1"/>
          <p:nvPr/>
        </p:nvSpPr>
        <p:spPr>
          <a:xfrm>
            <a:off x="4573186" y="4451139"/>
            <a:ext cx="179087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※</a:t>
            </a:r>
            <a:r>
              <a:rPr lang="ko-KR" altLang="en-US" sz="900" dirty="0"/>
              <a:t> 존재하지 않는 사용자일 경우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674C0A3-64C1-E18B-4230-3EA4847458ED}"/>
              </a:ext>
            </a:extLst>
          </p:cNvPr>
          <p:cNvSpPr txBox="1"/>
          <p:nvPr/>
        </p:nvSpPr>
        <p:spPr>
          <a:xfrm>
            <a:off x="4573186" y="2393529"/>
            <a:ext cx="236635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※</a:t>
            </a:r>
            <a:r>
              <a:rPr lang="ko-KR" altLang="en-US" sz="900" dirty="0"/>
              <a:t> 입력 값이 잘못되어 있는 경우 </a:t>
            </a:r>
            <a:r>
              <a:rPr lang="en-US" altLang="ko-KR" sz="900" dirty="0"/>
              <a:t>( EX : </a:t>
            </a:r>
            <a:r>
              <a:rPr lang="ko-KR" altLang="en-US" sz="900" dirty="0"/>
              <a:t>한글</a:t>
            </a:r>
            <a:r>
              <a:rPr lang="en-US" altLang="ko-KR" sz="900" dirty="0"/>
              <a:t>)</a:t>
            </a:r>
            <a:endParaRPr lang="ko-KR" altLang="en-US" sz="9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EF1E362-3B74-D44A-CDDE-CBB955CBC290}"/>
              </a:ext>
            </a:extLst>
          </p:cNvPr>
          <p:cNvSpPr txBox="1"/>
          <p:nvPr/>
        </p:nvSpPr>
        <p:spPr>
          <a:xfrm>
            <a:off x="4573186" y="436137"/>
            <a:ext cx="191590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※</a:t>
            </a:r>
            <a:r>
              <a:rPr lang="ko-KR" altLang="en-US" sz="900" dirty="0"/>
              <a:t> </a:t>
            </a:r>
            <a:r>
              <a:rPr lang="en-US" altLang="ko-KR" sz="900" dirty="0"/>
              <a:t>ID</a:t>
            </a:r>
            <a:r>
              <a:rPr lang="ko-KR" altLang="en-US" sz="900" dirty="0"/>
              <a:t>를 통해 사용자를 찾았을 경우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E560A74-03BD-9BC3-C057-73E198B68F2A}"/>
              </a:ext>
            </a:extLst>
          </p:cNvPr>
          <p:cNvSpPr txBox="1"/>
          <p:nvPr/>
        </p:nvSpPr>
        <p:spPr>
          <a:xfrm>
            <a:off x="724876" y="728393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&lt;</a:t>
            </a:r>
            <a:endParaRPr lang="ko-KR" altLang="en-US" sz="1200" b="1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BFCDD59-87B3-2B55-F7F4-3BD2BB6AACFB}"/>
              </a:ext>
            </a:extLst>
          </p:cNvPr>
          <p:cNvGrpSpPr/>
          <p:nvPr/>
        </p:nvGrpSpPr>
        <p:grpSpPr>
          <a:xfrm>
            <a:off x="1058825" y="5894319"/>
            <a:ext cx="242374" cy="230832"/>
            <a:chOff x="3428187" y="2856232"/>
            <a:chExt cx="242374" cy="230832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AC1EC590-F6E2-E368-4271-CBD400B91DA2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AC9F79F-56F0-ED82-8275-D30E995A2013}"/>
                </a:ext>
              </a:extLst>
            </p:cNvPr>
            <p:cNvSpPr txBox="1"/>
            <p:nvPr/>
          </p:nvSpPr>
          <p:spPr>
            <a:xfrm>
              <a:off x="3428187" y="2856232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1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37FDE759-1BA1-C8C2-3B3B-F133F660D429}"/>
              </a:ext>
            </a:extLst>
          </p:cNvPr>
          <p:cNvGrpSpPr/>
          <p:nvPr/>
        </p:nvGrpSpPr>
        <p:grpSpPr>
          <a:xfrm>
            <a:off x="4436630" y="526349"/>
            <a:ext cx="335348" cy="230832"/>
            <a:chOff x="3386192" y="2856232"/>
            <a:chExt cx="335348" cy="230832"/>
          </a:xfrm>
        </p:grpSpPr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A7944DB5-FB04-6E11-EE02-373981F86A1F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3947C02-5B39-9A50-62B8-507476E576A5}"/>
                </a:ext>
              </a:extLst>
            </p:cNvPr>
            <p:cNvSpPr txBox="1"/>
            <p:nvPr/>
          </p:nvSpPr>
          <p:spPr>
            <a:xfrm>
              <a:off x="3386192" y="2856232"/>
              <a:ext cx="33534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1-1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D8778E92-CEC9-0A00-8E44-271B0AA283D9}"/>
              </a:ext>
            </a:extLst>
          </p:cNvPr>
          <p:cNvGrpSpPr/>
          <p:nvPr/>
        </p:nvGrpSpPr>
        <p:grpSpPr>
          <a:xfrm>
            <a:off x="4436630" y="2776195"/>
            <a:ext cx="335348" cy="230832"/>
            <a:chOff x="3386192" y="2856232"/>
            <a:chExt cx="335348" cy="230832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226071B5-D41B-BF25-A94D-F9E93E774C90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D73D6F2-1C80-6C09-157C-05439695443D}"/>
                </a:ext>
              </a:extLst>
            </p:cNvPr>
            <p:cNvSpPr txBox="1"/>
            <p:nvPr/>
          </p:nvSpPr>
          <p:spPr>
            <a:xfrm>
              <a:off x="3386192" y="2856232"/>
              <a:ext cx="33534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1-2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02AF9D1B-605F-A598-3170-CF0A6DB06FEC}"/>
              </a:ext>
            </a:extLst>
          </p:cNvPr>
          <p:cNvGrpSpPr/>
          <p:nvPr/>
        </p:nvGrpSpPr>
        <p:grpSpPr>
          <a:xfrm>
            <a:off x="4436630" y="4769603"/>
            <a:ext cx="335348" cy="230832"/>
            <a:chOff x="3386192" y="2856232"/>
            <a:chExt cx="335348" cy="230832"/>
          </a:xfrm>
        </p:grpSpPr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52858659-E82A-47EE-21F3-AC3938EBF11E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18736E4-E3DF-06FA-F9D4-5ED7A2994726}"/>
                </a:ext>
              </a:extLst>
            </p:cNvPr>
            <p:cNvSpPr txBox="1"/>
            <p:nvPr/>
          </p:nvSpPr>
          <p:spPr>
            <a:xfrm>
              <a:off x="3386192" y="2856232"/>
              <a:ext cx="33534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1-3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C40AE5E1-FB75-BE83-52F4-1F80BDF4F1B1}"/>
              </a:ext>
            </a:extLst>
          </p:cNvPr>
          <p:cNvGrpSpPr/>
          <p:nvPr/>
        </p:nvGrpSpPr>
        <p:grpSpPr>
          <a:xfrm>
            <a:off x="4805947" y="1718769"/>
            <a:ext cx="332142" cy="230832"/>
            <a:chOff x="3382550" y="2856232"/>
            <a:chExt cx="332142" cy="230832"/>
          </a:xfrm>
        </p:grpSpPr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3426E273-7249-8436-22D4-1279250854A7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BEB08185-54B6-23A8-3CE6-93EA015EE217}"/>
                </a:ext>
              </a:extLst>
            </p:cNvPr>
            <p:cNvSpPr txBox="1"/>
            <p:nvPr/>
          </p:nvSpPr>
          <p:spPr>
            <a:xfrm>
              <a:off x="3382550" y="2856232"/>
              <a:ext cx="33214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1-a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F38225F9-9630-C701-A79C-53F861EA111B}"/>
              </a:ext>
            </a:extLst>
          </p:cNvPr>
          <p:cNvGrpSpPr/>
          <p:nvPr/>
        </p:nvGrpSpPr>
        <p:grpSpPr>
          <a:xfrm>
            <a:off x="5955133" y="1789033"/>
            <a:ext cx="338554" cy="230832"/>
            <a:chOff x="3386192" y="2856232"/>
            <a:chExt cx="338554" cy="230832"/>
          </a:xfrm>
        </p:grpSpPr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2DA58DA6-F9CA-3285-ED01-9E6107D2A5A4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2ED862A-17AB-70D0-E702-7E6E74235FD2}"/>
                </a:ext>
              </a:extLst>
            </p:cNvPr>
            <p:cNvSpPr txBox="1"/>
            <p:nvPr/>
          </p:nvSpPr>
          <p:spPr>
            <a:xfrm>
              <a:off x="3386192" y="2856232"/>
              <a:ext cx="33855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1-b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B595725D-D00A-329C-F39B-050079BADC99}"/>
              </a:ext>
            </a:extLst>
          </p:cNvPr>
          <p:cNvSpPr txBox="1"/>
          <p:nvPr/>
        </p:nvSpPr>
        <p:spPr>
          <a:xfrm>
            <a:off x="4185853" y="31366"/>
            <a:ext cx="18229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친구 및 랭킹 </a:t>
            </a:r>
            <a:r>
              <a:rPr lang="en-US" altLang="ko-KR" sz="1200" dirty="0"/>
              <a:t>&gt; </a:t>
            </a:r>
            <a:r>
              <a:rPr lang="ko-KR" altLang="en-US" sz="1200" dirty="0"/>
              <a:t>친구 추가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19473CE-4324-AF24-1138-D4057C9773C2}"/>
              </a:ext>
            </a:extLst>
          </p:cNvPr>
          <p:cNvSpPr txBox="1"/>
          <p:nvPr/>
        </p:nvSpPr>
        <p:spPr>
          <a:xfrm>
            <a:off x="9798823" y="31366"/>
            <a:ext cx="12540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Friend_add.html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7719952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2" name="표 131">
            <a:extLst>
              <a:ext uri="{FF2B5EF4-FFF2-40B4-BE49-F238E27FC236}">
                <a16:creationId xmlns:a16="http://schemas.microsoft.com/office/drawing/2014/main" id="{155EC0F7-2196-E353-2A88-B087AB6E1F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6300244"/>
              </p:ext>
            </p:extLst>
          </p:nvPr>
        </p:nvGraphicFramePr>
        <p:xfrm>
          <a:off x="8743476" y="384630"/>
          <a:ext cx="3255177" cy="488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94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No.</a:t>
                      </a:r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</a:endParaRPr>
                    </a:p>
                  </a:txBody>
                  <a:tcPr marL="54000" marR="54000" marT="36000" marB="3600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Description</a:t>
                      </a:r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</a:endParaRPr>
                    </a:p>
                  </a:txBody>
                  <a:tcPr marL="54000" marR="54000" marT="36000" marB="36000"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28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친구 추가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상태 값에 따라 다르게 아이콘 노출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클릭 시 변경</a:t>
                      </a: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친구 추가</a:t>
                      </a: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체크 아이콘 노출</a:t>
                      </a: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친구 추가</a:t>
                      </a: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플러스 아이콘 노출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1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유저 상태 </a:t>
                      </a: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Noto Sans CJK KR Light" panose="020B0300000000000000" pitchFamily="34" charset="-127"/>
                        </a:rPr>
                        <a:t>가져온 데이터 값을 바탕으로 아래 내용을 노출</a:t>
                      </a: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Noto Sans CJK KR Light" panose="020B0300000000000000" pitchFamily="34" charset="-127"/>
                        </a:rPr>
                        <a:t>캐릭터</a:t>
                      </a: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Noto Sans CJK KR Light" panose="020B0300000000000000" pitchFamily="34" charset="-127"/>
                        </a:rPr>
                        <a:t>닉네임</a:t>
                      </a: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Noto Sans CJK KR Light" panose="020B0300000000000000" pitchFamily="34" charset="-127"/>
                        </a:rPr>
                        <a:t>ID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Noto Sans CJK KR Light" panose="020B0300000000000000" pitchFamily="34" charset="-127"/>
                        </a:rPr>
                        <a:t>프로틴</a:t>
                      </a: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근육뺏기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</a:t>
                      </a:r>
                      <a:r>
                        <a:rPr lang="en-US" altLang="ko-KR" sz="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btn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쿠폰 유무에 따라 처리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800" kern="1200" dirty="0">
                        <a:solidFill>
                          <a:srgbClr val="404040"/>
                        </a:solidFill>
                        <a:effectLst/>
                        <a:latin typeface="Noto Sans CJK KR Light" panose="020B0300000000000000" pitchFamily="34" charset="-127"/>
                        <a:ea typeface="Noto Sans CJK KR Light" panose="020B0300000000000000"/>
                        <a:cs typeface="+mn-cs"/>
                      </a:endParaRPr>
                    </a:p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ore-KR" sz="800" kern="1200" dirty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  <a:cs typeface="+mn-cs"/>
                        </a:rPr>
                        <a:t>※ </a:t>
                      </a:r>
                      <a:r>
                        <a:rPr lang="ko-Kore-KR" altLang="en-US" sz="800" kern="1200" dirty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  <a:cs typeface="+mn-cs"/>
                        </a:rPr>
                        <a:t>쿠폰이 있는 경우</a:t>
                      </a:r>
                      <a:r>
                        <a:rPr lang="en-US" altLang="ko-Kore-KR" sz="800" kern="1200" dirty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  <a:cs typeface="+mn-cs"/>
                        </a:rPr>
                        <a:t> 1-1)</a:t>
                      </a:r>
                    </a:p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ore-KR" altLang="en-US" sz="800" kern="1200" dirty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 pitchFamily="34" charset="-127"/>
                          <a:ea typeface="Noto Sans CJK KR Light" panose="020B0300000000000000"/>
                          <a:cs typeface="+mn-cs"/>
                        </a:rPr>
                        <a:t>달성 팝업 이후 </a:t>
                      </a:r>
                      <a:r>
                        <a:rPr lang="ko-KR" altLang="en-US" sz="800" kern="1200">
                          <a:solidFill>
                            <a:srgbClr val="404040"/>
                          </a:solidFill>
                          <a:effectLst/>
                          <a:latin typeface="Noto Sans CJK KR Light" panose="020B0300000000000000" pitchFamily="34" charset="-127"/>
                          <a:ea typeface="Noto Sans CJK KR Light" panose="020B0300000000000000"/>
                          <a:cs typeface="+mn-cs"/>
                        </a:rPr>
                        <a:t>자신 </a:t>
                      </a:r>
                      <a:r>
                        <a:rPr lang="ko-Kore-KR" altLang="en-US" sz="800" kern="1200" dirty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 pitchFamily="34" charset="-127"/>
                          <a:ea typeface="Noto Sans CJK KR Light" panose="020B0300000000000000"/>
                          <a:cs typeface="+mn-cs"/>
                        </a:rPr>
                        <a:t>프로틴 추가</a:t>
                      </a:r>
                      <a:endParaRPr lang="en-US" altLang="en-US" sz="800" kern="1200" dirty="0">
                        <a:solidFill>
                          <a:srgbClr val="404040"/>
                        </a:solidFill>
                        <a:effectLst/>
                        <a:latin typeface="Noto Sans CJK KR Light" panose="020B0300000000000000" pitchFamily="34" charset="-127"/>
                        <a:ea typeface="Noto Sans CJK KR Light" panose="020B0300000000000000"/>
                        <a:cs typeface="+mn-cs"/>
                      </a:endParaRPr>
                    </a:p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1200" dirty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 pitchFamily="34" charset="-127"/>
                          <a:ea typeface="Noto Sans CJK KR Light" panose="020B0300000000000000"/>
                          <a:cs typeface="+mn-cs"/>
                        </a:rPr>
                        <a:t>상대 </a:t>
                      </a:r>
                      <a:r>
                        <a:rPr lang="ko-KR" altLang="en-US" sz="800" kern="1200" dirty="0" err="1">
                          <a:solidFill>
                            <a:srgbClr val="404040"/>
                          </a:solidFill>
                          <a:effectLst/>
                          <a:latin typeface="Noto Sans CJK KR Light" panose="020B0300000000000000" pitchFamily="34" charset="-127"/>
                          <a:ea typeface="Noto Sans CJK KR Light" panose="020B0300000000000000"/>
                          <a:cs typeface="+mn-cs"/>
                        </a:rPr>
                        <a:t>프로틴</a:t>
                      </a:r>
                      <a:r>
                        <a:rPr lang="ko-KR" altLang="en-US" sz="800" kern="1200" dirty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 pitchFamily="34" charset="-127"/>
                          <a:ea typeface="Noto Sans CJK KR Light" panose="020B0300000000000000"/>
                          <a:cs typeface="+mn-cs"/>
                        </a:rPr>
                        <a:t> </a:t>
                      </a:r>
                      <a:r>
                        <a:rPr lang="en-US" altLang="ko-KR" sz="800" kern="1200" dirty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 pitchFamily="34" charset="-127"/>
                          <a:ea typeface="Noto Sans CJK KR Light" panose="020B0300000000000000"/>
                          <a:cs typeface="+mn-cs"/>
                        </a:rPr>
                        <a:t>1</a:t>
                      </a:r>
                      <a:r>
                        <a:rPr lang="ko-KR" altLang="en-US" sz="800" kern="1200" dirty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 pitchFamily="34" charset="-127"/>
                          <a:ea typeface="Noto Sans CJK KR Light" panose="020B0300000000000000"/>
                          <a:cs typeface="+mn-cs"/>
                        </a:rPr>
                        <a:t>개 제거</a:t>
                      </a:r>
                      <a:endParaRPr lang="en-US" altLang="ko-Kore-KR" sz="800" kern="1200" dirty="0">
                        <a:solidFill>
                          <a:srgbClr val="404040"/>
                        </a:solidFill>
                        <a:effectLst/>
                        <a:latin typeface="Noto Sans CJK KR Light" panose="020B0300000000000000" pitchFamily="34" charset="-127"/>
                        <a:ea typeface="Noto Sans CJK KR Light" panose="020B0300000000000000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ore-KR" sz="800" kern="1200" dirty="0">
                        <a:solidFill>
                          <a:srgbClr val="404040"/>
                        </a:solidFill>
                        <a:effectLst/>
                        <a:latin typeface="Noto Sans CJK KR Light" panose="020B0300000000000000"/>
                        <a:ea typeface="Noto Sans CJK KR Light" panose="020B0300000000000000"/>
                        <a:cs typeface="+mn-cs"/>
                      </a:endParaRPr>
                    </a:p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ore-KR" sz="800" kern="1200" dirty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  <a:cs typeface="+mn-cs"/>
                        </a:rPr>
                        <a:t>※ </a:t>
                      </a:r>
                      <a:r>
                        <a:rPr lang="ko-Kore-KR" altLang="en-US" sz="800" kern="1200" dirty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  <a:cs typeface="+mn-cs"/>
                        </a:rPr>
                        <a:t>쿠폰이 없는 경우</a:t>
                      </a:r>
                      <a:r>
                        <a:rPr lang="en-US" altLang="ko-Kore-KR" sz="800" kern="1200" dirty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  <a:cs typeface="+mn-cs"/>
                        </a:rPr>
                        <a:t> 1-2)</a:t>
                      </a:r>
                    </a:p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ore-KR" altLang="en-US" sz="800" kern="1200" dirty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 pitchFamily="34" charset="-127"/>
                          <a:ea typeface="Noto Sans CJK KR Light" panose="020B0300000000000000"/>
                          <a:cs typeface="+mn-cs"/>
                        </a:rPr>
                        <a:t>안내 팝업 노출</a:t>
                      </a:r>
                      <a:endParaRPr lang="en-US" altLang="ko-Kore-KR" sz="800" kern="1200" dirty="0">
                        <a:solidFill>
                          <a:srgbClr val="404040"/>
                        </a:solidFill>
                        <a:effectLst/>
                        <a:latin typeface="Noto Sans CJK KR Light" panose="020B0300000000000000" pitchFamily="34" charset="-127"/>
                        <a:ea typeface="Noto Sans CJK KR Light" panose="020B0300000000000000"/>
                        <a:cs typeface="+mn-cs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7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다음 페이지에서 계속</a:t>
                      </a: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1224DAED-E47F-D48D-7820-1CAB0B592B40}"/>
              </a:ext>
            </a:extLst>
          </p:cNvPr>
          <p:cNvSpPr/>
          <p:nvPr/>
        </p:nvSpPr>
        <p:spPr>
          <a:xfrm>
            <a:off x="639584" y="641764"/>
            <a:ext cx="3351392" cy="58053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64C28F-1F49-2532-AB73-3DD3028A09C9}"/>
              </a:ext>
            </a:extLst>
          </p:cNvPr>
          <p:cNvSpPr txBox="1"/>
          <p:nvPr/>
        </p:nvSpPr>
        <p:spPr>
          <a:xfrm>
            <a:off x="1979340" y="3385409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닉네임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BB8A6B5-E82A-EE74-83E7-7A9F8B2D0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283" y="2070119"/>
            <a:ext cx="976447" cy="125889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F79349A-CE70-6EC9-FD02-D5C8995AFBB5}"/>
              </a:ext>
            </a:extLst>
          </p:cNvPr>
          <p:cNvSpPr txBox="1"/>
          <p:nvPr/>
        </p:nvSpPr>
        <p:spPr>
          <a:xfrm>
            <a:off x="1726065" y="3694523"/>
            <a:ext cx="115288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/>
              <a:t>아이디가 들어갑니다</a:t>
            </a:r>
            <a:r>
              <a:rPr lang="en-US" altLang="ko-KR" sz="800" b="1" dirty="0"/>
              <a:t>.</a:t>
            </a:r>
            <a:endParaRPr lang="ko-KR" altLang="en-US" sz="8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C384F5-6FF8-3918-6B55-6184E7917990}"/>
              </a:ext>
            </a:extLst>
          </p:cNvPr>
          <p:cNvSpPr txBox="1"/>
          <p:nvPr/>
        </p:nvSpPr>
        <p:spPr>
          <a:xfrm>
            <a:off x="1880576" y="4704427"/>
            <a:ext cx="8034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15</a:t>
            </a:r>
            <a:r>
              <a:rPr lang="ko-KR" altLang="en-US" sz="1200" b="1" dirty="0" err="1"/>
              <a:t>프로틴</a:t>
            </a:r>
            <a:endParaRPr lang="ko-KR" altLang="en-US" sz="1200" b="1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543F84C0-EB82-DFB2-0515-DFF4DB2ED3C6}"/>
              </a:ext>
            </a:extLst>
          </p:cNvPr>
          <p:cNvGrpSpPr/>
          <p:nvPr/>
        </p:nvGrpSpPr>
        <p:grpSpPr>
          <a:xfrm>
            <a:off x="1193335" y="5108621"/>
            <a:ext cx="2243887" cy="247348"/>
            <a:chOff x="1193334" y="4859476"/>
            <a:chExt cx="3150690" cy="347306"/>
          </a:xfrm>
        </p:grpSpPr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4685A85C-D472-5925-9366-C4122233192B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7B4525E-9B17-BB8D-9BAE-EA3BC7CB18C2}"/>
                </a:ext>
              </a:extLst>
            </p:cNvPr>
            <p:cNvSpPr txBox="1"/>
            <p:nvPr/>
          </p:nvSpPr>
          <p:spPr>
            <a:xfrm>
              <a:off x="2174309" y="4895932"/>
              <a:ext cx="1188736" cy="302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/>
                <a:t>근육 뺏기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155B587D-7F68-7970-1223-3F379425677F}"/>
              </a:ext>
            </a:extLst>
          </p:cNvPr>
          <p:cNvSpPr txBox="1"/>
          <p:nvPr/>
        </p:nvSpPr>
        <p:spPr>
          <a:xfrm>
            <a:off x="724876" y="728393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&lt;</a:t>
            </a:r>
            <a:endParaRPr lang="ko-KR" altLang="en-US" sz="1200" b="1" dirty="0"/>
          </a:p>
        </p:txBody>
      </p:sp>
      <p:pic>
        <p:nvPicPr>
          <p:cNvPr id="31" name="그래픽 30" descr="배지 체크 표시1 단색으로 채워진">
            <a:extLst>
              <a:ext uri="{FF2B5EF4-FFF2-40B4-BE49-F238E27FC236}">
                <a16:creationId xmlns:a16="http://schemas.microsoft.com/office/drawing/2014/main" id="{A6F0A847-FC3E-3B59-E93F-766482F232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00450" y="772029"/>
            <a:ext cx="233363" cy="233363"/>
          </a:xfrm>
          <a:prstGeom prst="rect">
            <a:avLst/>
          </a:prstGeom>
        </p:spPr>
      </p:pic>
      <p:sp>
        <p:nvSpPr>
          <p:cNvPr id="32" name="직사각형 31">
            <a:extLst>
              <a:ext uri="{FF2B5EF4-FFF2-40B4-BE49-F238E27FC236}">
                <a16:creationId xmlns:a16="http://schemas.microsoft.com/office/drawing/2014/main" id="{74364492-DEB3-5146-18CD-38C9DAB6C387}"/>
              </a:ext>
            </a:extLst>
          </p:cNvPr>
          <p:cNvSpPr/>
          <p:nvPr/>
        </p:nvSpPr>
        <p:spPr>
          <a:xfrm>
            <a:off x="4277860" y="641764"/>
            <a:ext cx="3351392" cy="58053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9A524BD-3996-A587-BA42-CB35E7E14CFE}"/>
              </a:ext>
            </a:extLst>
          </p:cNvPr>
          <p:cNvSpPr txBox="1"/>
          <p:nvPr/>
        </p:nvSpPr>
        <p:spPr>
          <a:xfrm>
            <a:off x="5617616" y="3385409"/>
            <a:ext cx="6463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닉네임</a:t>
            </a: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91EE53A4-0984-3607-1F68-44CBFEF25E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2559" y="2070119"/>
            <a:ext cx="976447" cy="1258890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1142540B-04D9-8B49-3C7E-47CE71971CE7}"/>
              </a:ext>
            </a:extLst>
          </p:cNvPr>
          <p:cNvSpPr txBox="1"/>
          <p:nvPr/>
        </p:nvSpPr>
        <p:spPr>
          <a:xfrm>
            <a:off x="5364341" y="3694523"/>
            <a:ext cx="11528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/>
              <a:t>아이디가 들어갑니다</a:t>
            </a:r>
            <a:r>
              <a:rPr lang="en-US" altLang="ko-KR" sz="800" b="1" dirty="0"/>
              <a:t>.</a:t>
            </a:r>
            <a:endParaRPr lang="ko-KR" altLang="en-US" sz="800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5E5A69B-5075-D788-9F05-CFD191FC5FEA}"/>
              </a:ext>
            </a:extLst>
          </p:cNvPr>
          <p:cNvSpPr txBox="1"/>
          <p:nvPr/>
        </p:nvSpPr>
        <p:spPr>
          <a:xfrm>
            <a:off x="5518852" y="4704427"/>
            <a:ext cx="8034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15</a:t>
            </a:r>
            <a:r>
              <a:rPr lang="ko-KR" altLang="en-US" sz="1200" b="1" dirty="0" err="1"/>
              <a:t>프로틴</a:t>
            </a:r>
            <a:endParaRPr lang="ko-KR" altLang="en-US" sz="1200" b="1" dirty="0"/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11EE120F-B18D-A5F4-3795-5ACD28A336A5}"/>
              </a:ext>
            </a:extLst>
          </p:cNvPr>
          <p:cNvGrpSpPr/>
          <p:nvPr/>
        </p:nvGrpSpPr>
        <p:grpSpPr>
          <a:xfrm>
            <a:off x="4831611" y="5108621"/>
            <a:ext cx="2243887" cy="247348"/>
            <a:chOff x="1193334" y="4859476"/>
            <a:chExt cx="3150690" cy="347306"/>
          </a:xfrm>
        </p:grpSpPr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2FC81195-B650-D214-E7FC-62C50900F603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028CFDE7-DCD8-CF12-0852-7645661C1649}"/>
                </a:ext>
              </a:extLst>
            </p:cNvPr>
            <p:cNvSpPr txBox="1"/>
            <p:nvPr/>
          </p:nvSpPr>
          <p:spPr>
            <a:xfrm>
              <a:off x="2174309" y="4895932"/>
              <a:ext cx="1188736" cy="302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/>
                <a:t>근육 뺏기</a:t>
              </a: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1C03788A-5F2F-0E54-BF05-E952ED1EFCB3}"/>
              </a:ext>
            </a:extLst>
          </p:cNvPr>
          <p:cNvSpPr txBox="1"/>
          <p:nvPr/>
        </p:nvSpPr>
        <p:spPr>
          <a:xfrm>
            <a:off x="4363152" y="728393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&lt;</a:t>
            </a:r>
            <a:endParaRPr lang="ko-KR" altLang="en-US" sz="1200" b="1" dirty="0"/>
          </a:p>
        </p:txBody>
      </p:sp>
      <p:pic>
        <p:nvPicPr>
          <p:cNvPr id="50" name="그래픽 49" descr="댓글 추가 단색으로 채워진">
            <a:extLst>
              <a:ext uri="{FF2B5EF4-FFF2-40B4-BE49-F238E27FC236}">
                <a16:creationId xmlns:a16="http://schemas.microsoft.com/office/drawing/2014/main" id="{5C420EF3-70C6-241A-11D7-8DDF15F48E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064345" y="722697"/>
            <a:ext cx="491510" cy="491510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99EBBC40-85E2-DD78-3EE1-70AD06D89DA5}"/>
              </a:ext>
            </a:extLst>
          </p:cNvPr>
          <p:cNvGrpSpPr/>
          <p:nvPr/>
        </p:nvGrpSpPr>
        <p:grpSpPr>
          <a:xfrm>
            <a:off x="3443287" y="722697"/>
            <a:ext cx="242374" cy="230832"/>
            <a:chOff x="3428187" y="2856232"/>
            <a:chExt cx="242374" cy="230832"/>
          </a:xfrm>
        </p:grpSpPr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071157E3-A667-F15E-646F-64D81AD206E9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0726E90-FD7E-389B-F1D7-67EA82B55893}"/>
                </a:ext>
              </a:extLst>
            </p:cNvPr>
            <p:cNvSpPr txBox="1"/>
            <p:nvPr/>
          </p:nvSpPr>
          <p:spPr>
            <a:xfrm>
              <a:off x="3428187" y="2856232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1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79D89071-590A-904D-BC91-A94297097BB5}"/>
              </a:ext>
            </a:extLst>
          </p:cNvPr>
          <p:cNvGrpSpPr/>
          <p:nvPr/>
        </p:nvGrpSpPr>
        <p:grpSpPr>
          <a:xfrm>
            <a:off x="6990948" y="722697"/>
            <a:ext cx="242374" cy="230832"/>
            <a:chOff x="3428187" y="2856232"/>
            <a:chExt cx="242374" cy="230832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2215ED35-662E-9C52-3954-57B1B44B031A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7FCEA64-ABCD-DE1F-4A7E-B887B23822CB}"/>
                </a:ext>
              </a:extLst>
            </p:cNvPr>
            <p:cNvSpPr txBox="1"/>
            <p:nvPr/>
          </p:nvSpPr>
          <p:spPr>
            <a:xfrm>
              <a:off x="3428187" y="2856232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1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89E819F9-2426-045A-0C52-B993868819AE}"/>
              </a:ext>
            </a:extLst>
          </p:cNvPr>
          <p:cNvGrpSpPr/>
          <p:nvPr/>
        </p:nvGrpSpPr>
        <p:grpSpPr>
          <a:xfrm>
            <a:off x="1072146" y="5108621"/>
            <a:ext cx="242374" cy="230832"/>
            <a:chOff x="3428187" y="2856232"/>
            <a:chExt cx="242374" cy="230832"/>
          </a:xfrm>
        </p:grpSpPr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3B31FFDF-7340-D530-BF3D-F4DD8429170A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54D17A8-2B12-4ED5-8851-9AE6E83DE96C}"/>
                </a:ext>
              </a:extLst>
            </p:cNvPr>
            <p:cNvSpPr txBox="1"/>
            <p:nvPr/>
          </p:nvSpPr>
          <p:spPr>
            <a:xfrm>
              <a:off x="3428187" y="2856232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3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6BD1D20B-8F67-AF48-BAB1-E2F386F3E984}"/>
              </a:ext>
            </a:extLst>
          </p:cNvPr>
          <p:cNvSpPr/>
          <p:nvPr/>
        </p:nvSpPr>
        <p:spPr>
          <a:xfrm>
            <a:off x="1405977" y="2069210"/>
            <a:ext cx="5397881" cy="29122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6A09BD7F-0011-161C-B60C-633B32355216}"/>
              </a:ext>
            </a:extLst>
          </p:cNvPr>
          <p:cNvGrpSpPr/>
          <p:nvPr/>
        </p:nvGrpSpPr>
        <p:grpSpPr>
          <a:xfrm>
            <a:off x="1307280" y="1953795"/>
            <a:ext cx="242374" cy="230832"/>
            <a:chOff x="3428187" y="2856232"/>
            <a:chExt cx="242374" cy="230832"/>
          </a:xfrm>
        </p:grpSpPr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84FBACD1-B46B-E3A7-6FEE-347124059635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A8141EA-9001-D706-726E-FBE953C862FC}"/>
                </a:ext>
              </a:extLst>
            </p:cNvPr>
            <p:cNvSpPr txBox="1"/>
            <p:nvPr/>
          </p:nvSpPr>
          <p:spPr>
            <a:xfrm>
              <a:off x="3428187" y="2856232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2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22BC0371-0A7E-0E98-9D29-7EFE2E0B37C9}"/>
              </a:ext>
            </a:extLst>
          </p:cNvPr>
          <p:cNvSpPr txBox="1"/>
          <p:nvPr/>
        </p:nvSpPr>
        <p:spPr>
          <a:xfrm>
            <a:off x="639583" y="31366"/>
            <a:ext cx="18293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다른 이용자 상세페이지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8DFD3CE-0DFD-BB48-42A3-187EF58DBE5C}"/>
              </a:ext>
            </a:extLst>
          </p:cNvPr>
          <p:cNvSpPr txBox="1"/>
          <p:nvPr/>
        </p:nvSpPr>
        <p:spPr>
          <a:xfrm>
            <a:off x="4185853" y="31366"/>
            <a:ext cx="28167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친구 및 랭킹 </a:t>
            </a:r>
            <a:r>
              <a:rPr lang="en-US" altLang="ko-KR" sz="1200" dirty="0"/>
              <a:t>&gt; </a:t>
            </a:r>
            <a:r>
              <a:rPr lang="ko-KR" altLang="en-US" sz="1200" dirty="0"/>
              <a:t>다른 이용자 상세페이지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4FB55A7-8501-0869-98AF-148F1BFF7584}"/>
              </a:ext>
            </a:extLst>
          </p:cNvPr>
          <p:cNvSpPr txBox="1"/>
          <p:nvPr/>
        </p:nvSpPr>
        <p:spPr>
          <a:xfrm>
            <a:off x="9798823" y="31366"/>
            <a:ext cx="12641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User_detail.html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7582964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Box 130">
            <a:extLst>
              <a:ext uri="{FF2B5EF4-FFF2-40B4-BE49-F238E27FC236}">
                <a16:creationId xmlns:a16="http://schemas.microsoft.com/office/drawing/2014/main" id="{0EB0C0C3-154E-F1A3-F26B-B77597D208CB}"/>
              </a:ext>
            </a:extLst>
          </p:cNvPr>
          <p:cNvSpPr txBox="1"/>
          <p:nvPr/>
        </p:nvSpPr>
        <p:spPr>
          <a:xfrm>
            <a:off x="639583" y="31366"/>
            <a:ext cx="18293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다른 이용자 상세페이지</a:t>
            </a:r>
          </a:p>
        </p:txBody>
      </p:sp>
      <p:graphicFrame>
        <p:nvGraphicFramePr>
          <p:cNvPr id="132" name="표 131">
            <a:extLst>
              <a:ext uri="{FF2B5EF4-FFF2-40B4-BE49-F238E27FC236}">
                <a16:creationId xmlns:a16="http://schemas.microsoft.com/office/drawing/2014/main" id="{155EC0F7-2196-E353-2A88-B087AB6E1F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0490504"/>
              </p:ext>
            </p:extLst>
          </p:nvPr>
        </p:nvGraphicFramePr>
        <p:xfrm>
          <a:off x="8743476" y="384630"/>
          <a:ext cx="3255177" cy="3234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94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No.</a:t>
                      </a:r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</a:endParaRPr>
                    </a:p>
                  </a:txBody>
                  <a:tcPr marL="54000" marR="54000" marT="36000" marB="3600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Description</a:t>
                      </a:r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</a:endParaRPr>
                    </a:p>
                  </a:txBody>
                  <a:tcPr marL="54000" marR="54000" marT="36000" marB="36000"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28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근육뺏기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</a:t>
                      </a:r>
                      <a:r>
                        <a:rPr lang="en-US" altLang="ko-KR" sz="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btn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쿠폰 유무에 따라 처리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800" kern="1200" dirty="0">
                        <a:solidFill>
                          <a:srgbClr val="404040"/>
                        </a:solidFill>
                        <a:effectLst/>
                        <a:latin typeface="Noto Sans CJK KR Light" panose="020B0300000000000000" pitchFamily="34" charset="-127"/>
                        <a:ea typeface="Noto Sans CJK KR Light" panose="020B0300000000000000"/>
                        <a:cs typeface="+mn-cs"/>
                      </a:endParaRPr>
                    </a:p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ore-KR" sz="800" kern="1200" dirty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  <a:cs typeface="+mn-cs"/>
                        </a:rPr>
                        <a:t>※ </a:t>
                      </a:r>
                      <a:r>
                        <a:rPr lang="ko-Kore-KR" altLang="en-US" sz="800" kern="1200" dirty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  <a:cs typeface="+mn-cs"/>
                        </a:rPr>
                        <a:t>쿠폰이 있는 경우</a:t>
                      </a:r>
                      <a:r>
                        <a:rPr lang="en-US" altLang="ko-Kore-KR" sz="800" kern="1200" dirty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  <a:cs typeface="+mn-cs"/>
                        </a:rPr>
                        <a:t> 1-1)</a:t>
                      </a:r>
                    </a:p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ore-KR" altLang="en-US" sz="800" kern="1200" dirty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 pitchFamily="34" charset="-127"/>
                          <a:ea typeface="Noto Sans CJK KR Light" panose="020B0300000000000000"/>
                          <a:cs typeface="+mn-cs"/>
                        </a:rPr>
                        <a:t>달성 팝업 이후 </a:t>
                      </a:r>
                      <a:r>
                        <a:rPr lang="ko-KR" altLang="en-US" sz="800" kern="1200">
                          <a:solidFill>
                            <a:srgbClr val="404040"/>
                          </a:solidFill>
                          <a:effectLst/>
                          <a:latin typeface="Noto Sans CJK KR Light" panose="020B0300000000000000" pitchFamily="34" charset="-127"/>
                          <a:ea typeface="Noto Sans CJK KR Light" panose="020B0300000000000000"/>
                          <a:cs typeface="+mn-cs"/>
                        </a:rPr>
                        <a:t>자신 </a:t>
                      </a:r>
                      <a:r>
                        <a:rPr lang="ko-Kore-KR" altLang="en-US" sz="800" kern="1200" dirty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 pitchFamily="34" charset="-127"/>
                          <a:ea typeface="Noto Sans CJK KR Light" panose="020B0300000000000000"/>
                          <a:cs typeface="+mn-cs"/>
                        </a:rPr>
                        <a:t>프로틴 추가</a:t>
                      </a:r>
                      <a:endParaRPr lang="en-US" altLang="en-US" sz="800" kern="1200" dirty="0">
                        <a:solidFill>
                          <a:srgbClr val="404040"/>
                        </a:solidFill>
                        <a:effectLst/>
                        <a:latin typeface="Noto Sans CJK KR Light" panose="020B0300000000000000" pitchFamily="34" charset="-127"/>
                        <a:ea typeface="Noto Sans CJK KR Light" panose="020B0300000000000000"/>
                        <a:cs typeface="+mn-cs"/>
                      </a:endParaRPr>
                    </a:p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1200" dirty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 pitchFamily="34" charset="-127"/>
                          <a:ea typeface="Noto Sans CJK KR Light" panose="020B0300000000000000"/>
                          <a:cs typeface="+mn-cs"/>
                        </a:rPr>
                        <a:t>상대 </a:t>
                      </a:r>
                      <a:r>
                        <a:rPr lang="ko-KR" altLang="en-US" sz="800" kern="1200" dirty="0" err="1">
                          <a:solidFill>
                            <a:srgbClr val="404040"/>
                          </a:solidFill>
                          <a:effectLst/>
                          <a:latin typeface="Noto Sans CJK KR Light" panose="020B0300000000000000" pitchFamily="34" charset="-127"/>
                          <a:ea typeface="Noto Sans CJK KR Light" panose="020B0300000000000000"/>
                          <a:cs typeface="+mn-cs"/>
                        </a:rPr>
                        <a:t>프로틴</a:t>
                      </a:r>
                      <a:r>
                        <a:rPr lang="ko-KR" altLang="en-US" sz="800" kern="1200" dirty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 pitchFamily="34" charset="-127"/>
                          <a:ea typeface="Noto Sans CJK KR Light" panose="020B0300000000000000"/>
                          <a:cs typeface="+mn-cs"/>
                        </a:rPr>
                        <a:t> </a:t>
                      </a:r>
                      <a:r>
                        <a:rPr lang="en-US" altLang="ko-KR" sz="800" kern="1200" dirty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 pitchFamily="34" charset="-127"/>
                          <a:ea typeface="Noto Sans CJK KR Light" panose="020B0300000000000000"/>
                          <a:cs typeface="+mn-cs"/>
                        </a:rPr>
                        <a:t>1</a:t>
                      </a:r>
                      <a:r>
                        <a:rPr lang="ko-KR" altLang="en-US" sz="800" kern="1200" dirty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 pitchFamily="34" charset="-127"/>
                          <a:ea typeface="Noto Sans CJK KR Light" panose="020B0300000000000000"/>
                          <a:cs typeface="+mn-cs"/>
                        </a:rPr>
                        <a:t>개 제거</a:t>
                      </a:r>
                      <a:endParaRPr lang="en-US" altLang="ko-Kore-KR" sz="800" kern="1200" dirty="0">
                        <a:solidFill>
                          <a:srgbClr val="404040"/>
                        </a:solidFill>
                        <a:effectLst/>
                        <a:latin typeface="Noto Sans CJK KR Light" panose="020B0300000000000000" pitchFamily="34" charset="-127"/>
                        <a:ea typeface="Noto Sans CJK KR Light" panose="020B0300000000000000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ore-KR" sz="800" kern="1200" dirty="0">
                        <a:solidFill>
                          <a:srgbClr val="404040"/>
                        </a:solidFill>
                        <a:effectLst/>
                        <a:latin typeface="Noto Sans CJK KR Light" panose="020B0300000000000000"/>
                        <a:ea typeface="Noto Sans CJK KR Light" panose="020B0300000000000000"/>
                        <a:cs typeface="+mn-cs"/>
                      </a:endParaRPr>
                    </a:p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ore-KR" sz="800" kern="1200" dirty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  <a:cs typeface="+mn-cs"/>
                        </a:rPr>
                        <a:t>※ </a:t>
                      </a:r>
                      <a:r>
                        <a:rPr lang="ko-Kore-KR" altLang="en-US" sz="800" kern="1200" dirty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  <a:cs typeface="+mn-cs"/>
                        </a:rPr>
                        <a:t>쿠폰이 없는 경우</a:t>
                      </a:r>
                      <a:r>
                        <a:rPr lang="en-US" altLang="ko-Kore-KR" sz="800" kern="1200" dirty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  <a:cs typeface="+mn-cs"/>
                        </a:rPr>
                        <a:t> 1-2)</a:t>
                      </a:r>
                    </a:p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ore-KR" altLang="en-US" sz="800" kern="1200" dirty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 pitchFamily="34" charset="-127"/>
                          <a:ea typeface="Noto Sans CJK KR Light" panose="020B0300000000000000"/>
                          <a:cs typeface="+mn-cs"/>
                        </a:rPr>
                        <a:t>안내 팝업 노출</a:t>
                      </a:r>
                      <a:endParaRPr lang="en-US" altLang="ko-Kore-KR" sz="800" kern="1200" dirty="0">
                        <a:solidFill>
                          <a:srgbClr val="404040"/>
                        </a:solidFill>
                        <a:effectLst/>
                        <a:latin typeface="Noto Sans CJK KR Light" panose="020B0300000000000000" pitchFamily="34" charset="-127"/>
                        <a:ea typeface="Noto Sans CJK KR Light" panose="020B0300000000000000"/>
                        <a:cs typeface="+mn-cs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1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/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ore-KR" altLang="ko-Kore-KR" dirty="0">
                        <a:effectLst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ore-KR" altLang="ko-Kore-KR" dirty="0">
                        <a:effectLst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7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다음 페이지에서 계속</a:t>
                      </a: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1224DAED-E47F-D48D-7820-1CAB0B592B40}"/>
              </a:ext>
            </a:extLst>
          </p:cNvPr>
          <p:cNvSpPr/>
          <p:nvPr/>
        </p:nvSpPr>
        <p:spPr>
          <a:xfrm>
            <a:off x="639584" y="641764"/>
            <a:ext cx="3351392" cy="58053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64C28F-1F49-2532-AB73-3DD3028A09C9}"/>
              </a:ext>
            </a:extLst>
          </p:cNvPr>
          <p:cNvSpPr txBox="1"/>
          <p:nvPr/>
        </p:nvSpPr>
        <p:spPr>
          <a:xfrm>
            <a:off x="1979340" y="3385409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닉네임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BB8A6B5-E82A-EE74-83E7-7A9F8B2D0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283" y="2070119"/>
            <a:ext cx="976447" cy="125889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F79349A-CE70-6EC9-FD02-D5C8995AFBB5}"/>
              </a:ext>
            </a:extLst>
          </p:cNvPr>
          <p:cNvSpPr txBox="1"/>
          <p:nvPr/>
        </p:nvSpPr>
        <p:spPr>
          <a:xfrm>
            <a:off x="1726065" y="3694523"/>
            <a:ext cx="115288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/>
              <a:t>아이디가 들어갑니다</a:t>
            </a:r>
            <a:r>
              <a:rPr lang="en-US" altLang="ko-KR" sz="800" b="1" dirty="0"/>
              <a:t>.</a:t>
            </a:r>
            <a:endParaRPr lang="ko-KR" altLang="en-US" sz="8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C384F5-6FF8-3918-6B55-6184E7917990}"/>
              </a:ext>
            </a:extLst>
          </p:cNvPr>
          <p:cNvSpPr txBox="1"/>
          <p:nvPr/>
        </p:nvSpPr>
        <p:spPr>
          <a:xfrm>
            <a:off x="1880576" y="4704427"/>
            <a:ext cx="8034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15</a:t>
            </a:r>
            <a:r>
              <a:rPr lang="ko-KR" altLang="en-US" sz="1200" b="1" dirty="0" err="1"/>
              <a:t>프로틴</a:t>
            </a:r>
            <a:endParaRPr lang="ko-KR" altLang="en-US" sz="1200" b="1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543F84C0-EB82-DFB2-0515-DFF4DB2ED3C6}"/>
              </a:ext>
            </a:extLst>
          </p:cNvPr>
          <p:cNvGrpSpPr/>
          <p:nvPr/>
        </p:nvGrpSpPr>
        <p:grpSpPr>
          <a:xfrm>
            <a:off x="1193335" y="5108621"/>
            <a:ext cx="2243887" cy="247348"/>
            <a:chOff x="1193334" y="4859476"/>
            <a:chExt cx="3150690" cy="347306"/>
          </a:xfrm>
        </p:grpSpPr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4685A85C-D472-5925-9366-C4122233192B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7B4525E-9B17-BB8D-9BAE-EA3BC7CB18C2}"/>
                </a:ext>
              </a:extLst>
            </p:cNvPr>
            <p:cNvSpPr txBox="1"/>
            <p:nvPr/>
          </p:nvSpPr>
          <p:spPr>
            <a:xfrm>
              <a:off x="2174309" y="4895932"/>
              <a:ext cx="1188736" cy="302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/>
                <a:t>근육 뺏기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155B587D-7F68-7970-1223-3F379425677F}"/>
              </a:ext>
            </a:extLst>
          </p:cNvPr>
          <p:cNvSpPr txBox="1"/>
          <p:nvPr/>
        </p:nvSpPr>
        <p:spPr>
          <a:xfrm>
            <a:off x="724876" y="728393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&lt;</a:t>
            </a:r>
            <a:endParaRPr lang="ko-KR" altLang="en-US" sz="1200" b="1" dirty="0"/>
          </a:p>
        </p:txBody>
      </p:sp>
      <p:pic>
        <p:nvPicPr>
          <p:cNvPr id="31" name="그래픽 30" descr="배지 체크 표시1 단색으로 채워진">
            <a:extLst>
              <a:ext uri="{FF2B5EF4-FFF2-40B4-BE49-F238E27FC236}">
                <a16:creationId xmlns:a16="http://schemas.microsoft.com/office/drawing/2014/main" id="{A6F0A847-FC3E-3B59-E93F-766482F232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00450" y="772029"/>
            <a:ext cx="233363" cy="233363"/>
          </a:xfrm>
          <a:prstGeom prst="rect">
            <a:avLst/>
          </a:prstGeom>
        </p:spPr>
      </p:pic>
      <p:cxnSp>
        <p:nvCxnSpPr>
          <p:cNvPr id="2" name="직선 화살표 연결선 1">
            <a:extLst>
              <a:ext uri="{FF2B5EF4-FFF2-40B4-BE49-F238E27FC236}">
                <a16:creationId xmlns:a16="http://schemas.microsoft.com/office/drawing/2014/main" id="{6809EA44-3B63-E69D-2232-C5D50DFF0E85}"/>
              </a:ext>
            </a:extLst>
          </p:cNvPr>
          <p:cNvCxnSpPr>
            <a:cxnSpLocks/>
          </p:cNvCxnSpPr>
          <p:nvPr/>
        </p:nvCxnSpPr>
        <p:spPr>
          <a:xfrm>
            <a:off x="2878945" y="5242434"/>
            <a:ext cx="1433975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65879FDE-E0E3-8488-CBAA-63DB47A9F293}"/>
              </a:ext>
            </a:extLst>
          </p:cNvPr>
          <p:cNvSpPr/>
          <p:nvPr/>
        </p:nvSpPr>
        <p:spPr>
          <a:xfrm>
            <a:off x="645934" y="641765"/>
            <a:ext cx="3351392" cy="4379286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ADE6DB6-E1AC-DE2F-0292-E18B3697D896}"/>
              </a:ext>
            </a:extLst>
          </p:cNvPr>
          <p:cNvSpPr/>
          <p:nvPr/>
        </p:nvSpPr>
        <p:spPr>
          <a:xfrm>
            <a:off x="645934" y="5571412"/>
            <a:ext cx="3351392" cy="875727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70A80C1-ECA8-DA49-44E1-9DF3390C48EC}"/>
              </a:ext>
            </a:extLst>
          </p:cNvPr>
          <p:cNvSpPr/>
          <p:nvPr/>
        </p:nvSpPr>
        <p:spPr>
          <a:xfrm>
            <a:off x="4635421" y="1342806"/>
            <a:ext cx="2549560" cy="170244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A567C2AC-3190-9E05-B659-F3D8796F0B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5442366" y="1627810"/>
            <a:ext cx="771869" cy="995136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7B0B5586-C888-9891-B5F9-3579FEA503A5}"/>
              </a:ext>
            </a:extLst>
          </p:cNvPr>
          <p:cNvSpPr txBox="1"/>
          <p:nvPr/>
        </p:nvSpPr>
        <p:spPr>
          <a:xfrm>
            <a:off x="4573186" y="1090090"/>
            <a:ext cx="19319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※</a:t>
            </a:r>
            <a:r>
              <a:rPr lang="ko-KR" altLang="en-US" sz="900" dirty="0"/>
              <a:t> 티켓을 통해 근육을 빼앗을 경우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681E5B09-BFDF-06FB-7A39-42E8A77B45E3}"/>
              </a:ext>
            </a:extLst>
          </p:cNvPr>
          <p:cNvSpPr/>
          <p:nvPr/>
        </p:nvSpPr>
        <p:spPr>
          <a:xfrm>
            <a:off x="4635421" y="3647586"/>
            <a:ext cx="2549560" cy="170244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BC5FEB3-836F-A386-3001-F7C4F0E3AFFA}"/>
              </a:ext>
            </a:extLst>
          </p:cNvPr>
          <p:cNvSpPr txBox="1"/>
          <p:nvPr/>
        </p:nvSpPr>
        <p:spPr>
          <a:xfrm>
            <a:off x="4573186" y="3394870"/>
            <a:ext cx="18165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※</a:t>
            </a:r>
            <a:r>
              <a:rPr lang="ko-KR" altLang="en-US" sz="900" dirty="0"/>
              <a:t> 사용 가능한 티켓이 없는 경우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9E6A849-597B-BF26-20AE-BA8FDDFA839B}"/>
              </a:ext>
            </a:extLst>
          </p:cNvPr>
          <p:cNvSpPr txBox="1"/>
          <p:nvPr/>
        </p:nvSpPr>
        <p:spPr>
          <a:xfrm>
            <a:off x="5176604" y="4120316"/>
            <a:ext cx="15925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/>
              <a:t>사용 가능한 티켓이 없습니다</a:t>
            </a:r>
            <a:r>
              <a:rPr lang="en-US" altLang="ko-KR" sz="800" b="1" dirty="0"/>
              <a:t>.</a:t>
            </a:r>
            <a:endParaRPr lang="ko-KR" altLang="en-US" sz="800" b="1" dirty="0"/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0258A670-05D4-2A9F-93C0-CDAF96789300}"/>
              </a:ext>
            </a:extLst>
          </p:cNvPr>
          <p:cNvGrpSpPr/>
          <p:nvPr/>
        </p:nvGrpSpPr>
        <p:grpSpPr>
          <a:xfrm>
            <a:off x="4958894" y="4689808"/>
            <a:ext cx="2007500" cy="247348"/>
            <a:chOff x="1193334" y="4859476"/>
            <a:chExt cx="3150690" cy="347306"/>
          </a:xfrm>
        </p:grpSpPr>
        <p:sp>
          <p:nvSpPr>
            <p:cNvPr id="53" name="사각형: 둥근 모서리 52">
              <a:extLst>
                <a:ext uri="{FF2B5EF4-FFF2-40B4-BE49-F238E27FC236}">
                  <a16:creationId xmlns:a16="http://schemas.microsoft.com/office/drawing/2014/main" id="{0BEA9F2B-0EC7-B436-A86C-DECB40255F09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CBE70044-208C-2E2F-4494-E61244592E85}"/>
                </a:ext>
              </a:extLst>
            </p:cNvPr>
            <p:cNvSpPr txBox="1"/>
            <p:nvPr/>
          </p:nvSpPr>
          <p:spPr>
            <a:xfrm>
              <a:off x="1757373" y="4895937"/>
              <a:ext cx="2013033" cy="302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/>
                <a:t>확인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368FEF82-590D-5BD8-260A-73B02A280A02}"/>
              </a:ext>
            </a:extLst>
          </p:cNvPr>
          <p:cNvSpPr txBox="1"/>
          <p:nvPr/>
        </p:nvSpPr>
        <p:spPr>
          <a:xfrm>
            <a:off x="4185853" y="31366"/>
            <a:ext cx="28167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친구 및 랭킹 </a:t>
            </a:r>
            <a:r>
              <a:rPr lang="en-US" altLang="ko-KR" sz="1200" dirty="0"/>
              <a:t>&gt; </a:t>
            </a:r>
            <a:r>
              <a:rPr lang="ko-KR" altLang="en-US" sz="1200" dirty="0"/>
              <a:t>다른 이용자 상세페이지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3D9CA65-98BF-DFC7-CC1C-4854897A923C}"/>
              </a:ext>
            </a:extLst>
          </p:cNvPr>
          <p:cNvSpPr txBox="1"/>
          <p:nvPr/>
        </p:nvSpPr>
        <p:spPr>
          <a:xfrm>
            <a:off x="9798823" y="31366"/>
            <a:ext cx="12641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User_detail.html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8864053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22CDCC5-108C-EC84-A806-0AD744B4975F}"/>
              </a:ext>
            </a:extLst>
          </p:cNvPr>
          <p:cNvSpPr/>
          <p:nvPr/>
        </p:nvSpPr>
        <p:spPr>
          <a:xfrm>
            <a:off x="639584" y="641765"/>
            <a:ext cx="3351392" cy="58053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66EACAC-3049-A66C-6836-23F5723B85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7130" y="671642"/>
            <a:ext cx="876300" cy="520700"/>
          </a:xfrm>
          <a:prstGeom prst="rect">
            <a:avLst/>
          </a:prstGeom>
        </p:spPr>
      </p:pic>
      <p:sp>
        <p:nvSpPr>
          <p:cNvPr id="35" name="직사각형 34">
            <a:extLst>
              <a:ext uri="{FF2B5EF4-FFF2-40B4-BE49-F238E27FC236}">
                <a16:creationId xmlns:a16="http://schemas.microsoft.com/office/drawing/2014/main" id="{6DD2227F-0886-D32A-ACEC-F569EF0DE6AB}"/>
              </a:ext>
            </a:extLst>
          </p:cNvPr>
          <p:cNvSpPr/>
          <p:nvPr/>
        </p:nvSpPr>
        <p:spPr>
          <a:xfrm>
            <a:off x="4260777" y="641765"/>
            <a:ext cx="3351392" cy="58053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9B4760FE-9AB2-99D6-C1CD-116109F12A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8323" y="671642"/>
            <a:ext cx="876300" cy="520700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F5CBA315-2EE4-FCF7-BBAF-5D77F1BF58F1}"/>
              </a:ext>
            </a:extLst>
          </p:cNvPr>
          <p:cNvSpPr txBox="1"/>
          <p:nvPr/>
        </p:nvSpPr>
        <p:spPr>
          <a:xfrm>
            <a:off x="1477549" y="2907887"/>
            <a:ext cx="16754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아직 소식이 없습니다</a:t>
            </a:r>
            <a:r>
              <a:rPr lang="en-US" altLang="ko-KR" sz="1200" b="1" dirty="0"/>
              <a:t>.</a:t>
            </a:r>
            <a:endParaRPr lang="ko-KR" altLang="en-US" sz="1200" b="1" dirty="0"/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AA26167D-4941-E52A-1BBA-FA4B90FE8C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4356" y="2360007"/>
            <a:ext cx="876300" cy="520700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640F327E-EE68-C473-C196-17E489735500}"/>
              </a:ext>
            </a:extLst>
          </p:cNvPr>
          <p:cNvSpPr txBox="1"/>
          <p:nvPr/>
        </p:nvSpPr>
        <p:spPr>
          <a:xfrm>
            <a:off x="4710928" y="1356486"/>
            <a:ext cx="12747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/>
              <a:t>근육을 </a:t>
            </a:r>
            <a:r>
              <a:rPr lang="ko-KR" altLang="en-US" sz="900" b="1" dirty="0" err="1"/>
              <a:t>빼았겼습니다</a:t>
            </a:r>
            <a:endParaRPr lang="ko-KR" altLang="en-US" sz="900" b="1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035332F-E60B-9C80-67E4-BEE8AC7B29D0}"/>
              </a:ext>
            </a:extLst>
          </p:cNvPr>
          <p:cNvSpPr txBox="1"/>
          <p:nvPr/>
        </p:nvSpPr>
        <p:spPr>
          <a:xfrm>
            <a:off x="639583" y="31366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알림</a:t>
            </a:r>
          </a:p>
        </p:txBody>
      </p:sp>
      <p:graphicFrame>
        <p:nvGraphicFramePr>
          <p:cNvPr id="53" name="표 52">
            <a:extLst>
              <a:ext uri="{FF2B5EF4-FFF2-40B4-BE49-F238E27FC236}">
                <a16:creationId xmlns:a16="http://schemas.microsoft.com/office/drawing/2014/main" id="{36CAA2B1-9848-88F1-32DD-2389E73EF9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3827753"/>
              </p:ext>
            </p:extLst>
          </p:nvPr>
        </p:nvGraphicFramePr>
        <p:xfrm>
          <a:off x="8743476" y="384630"/>
          <a:ext cx="3255177" cy="28688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94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No.</a:t>
                      </a:r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</a:endParaRPr>
                    </a:p>
                  </a:txBody>
                  <a:tcPr marL="54000" marR="54000" marT="36000" marB="3600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Description</a:t>
                      </a:r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</a:endParaRPr>
                    </a:p>
                  </a:txBody>
                  <a:tcPr marL="54000" marR="54000" marT="36000" marB="36000"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28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알림 메시지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알림 메시지 노출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한달이 지난 데이터는 삭제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1-1) </a:t>
                      </a: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근육을 </a:t>
                      </a:r>
                      <a:r>
                        <a:rPr lang="ko-KR" altLang="en-US" sz="8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빼앗겼을때</a:t>
                      </a: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해당 알림 노출</a:t>
                      </a: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1-2) </a:t>
                      </a: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운동을 진행한지 오래 되었을 경우 해당 알림 노출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1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/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ore-KR" altLang="ko-Kore-KR" dirty="0">
                        <a:effectLst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ore-KR" altLang="ko-Kore-KR" dirty="0">
                        <a:effectLst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7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다음 페이지에서 계속</a:t>
                      </a: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F99CFD0D-2988-4F69-CBB0-3CCE6EF2A4BB}"/>
              </a:ext>
            </a:extLst>
          </p:cNvPr>
          <p:cNvSpPr txBox="1"/>
          <p:nvPr/>
        </p:nvSpPr>
        <p:spPr>
          <a:xfrm>
            <a:off x="6825609" y="1457389"/>
            <a:ext cx="6142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/>
              <a:t>2</a:t>
            </a:r>
            <a:r>
              <a:rPr lang="ko-KR" altLang="en-US" sz="900" b="1" dirty="0"/>
              <a:t>시간 전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268A00-70E6-1669-5674-2D93AA074800}"/>
              </a:ext>
            </a:extLst>
          </p:cNvPr>
          <p:cNvSpPr txBox="1"/>
          <p:nvPr/>
        </p:nvSpPr>
        <p:spPr>
          <a:xfrm>
            <a:off x="4710928" y="1542363"/>
            <a:ext cx="21146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err="1"/>
              <a:t>ooo</a:t>
            </a:r>
            <a:r>
              <a:rPr lang="en-US" altLang="ko-KR" sz="900" dirty="0"/>
              <a:t> </a:t>
            </a:r>
            <a:r>
              <a:rPr lang="ko-KR" altLang="en-US" sz="900" dirty="0" err="1"/>
              <a:t>님에게</a:t>
            </a:r>
            <a:r>
              <a:rPr lang="ko-KR" altLang="en-US" sz="900" dirty="0"/>
              <a:t> 소중한 근육을 빼앗겼어요</a:t>
            </a:r>
            <a:r>
              <a:rPr lang="en-US" altLang="ko-KR" sz="900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EA63F8A-F273-3BB4-9613-181E912815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1085" y="1419957"/>
            <a:ext cx="189886" cy="244812"/>
          </a:xfrm>
          <a:prstGeom prst="rect">
            <a:avLst/>
          </a:prstGeom>
        </p:spPr>
      </p:pic>
      <p:cxnSp>
        <p:nvCxnSpPr>
          <p:cNvPr id="9" name="직선 연결선 14">
            <a:extLst>
              <a:ext uri="{FF2B5EF4-FFF2-40B4-BE49-F238E27FC236}">
                <a16:creationId xmlns:a16="http://schemas.microsoft.com/office/drawing/2014/main" id="{F306B625-0E40-CAEB-B4AD-3D0B36E02A33}"/>
              </a:ext>
            </a:extLst>
          </p:cNvPr>
          <p:cNvCxnSpPr>
            <a:cxnSpLocks/>
          </p:cNvCxnSpPr>
          <p:nvPr/>
        </p:nvCxnSpPr>
        <p:spPr>
          <a:xfrm>
            <a:off x="4517480" y="1894696"/>
            <a:ext cx="2922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7FB4B83-84E5-AFEA-B17B-D93F89674C6E}"/>
              </a:ext>
            </a:extLst>
          </p:cNvPr>
          <p:cNvSpPr txBox="1"/>
          <p:nvPr/>
        </p:nvSpPr>
        <p:spPr>
          <a:xfrm>
            <a:off x="4710928" y="2016198"/>
            <a:ext cx="12747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/>
              <a:t>근육을 </a:t>
            </a:r>
            <a:r>
              <a:rPr lang="ko-KR" altLang="en-US" sz="900" b="1" dirty="0" err="1"/>
              <a:t>빼았겼습니다</a:t>
            </a:r>
            <a:endParaRPr lang="ko-KR" altLang="en-US" sz="9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E5FAB02-D727-5929-8585-1783AECD7E9A}"/>
              </a:ext>
            </a:extLst>
          </p:cNvPr>
          <p:cNvSpPr txBox="1"/>
          <p:nvPr/>
        </p:nvSpPr>
        <p:spPr>
          <a:xfrm>
            <a:off x="6825609" y="2117101"/>
            <a:ext cx="6142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/>
              <a:t>2</a:t>
            </a:r>
            <a:r>
              <a:rPr lang="ko-KR" altLang="en-US" sz="900" b="1" dirty="0"/>
              <a:t>시간 전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9EC2E2D-8757-CC5A-46AB-59215943D35E}"/>
              </a:ext>
            </a:extLst>
          </p:cNvPr>
          <p:cNvSpPr txBox="1"/>
          <p:nvPr/>
        </p:nvSpPr>
        <p:spPr>
          <a:xfrm>
            <a:off x="4710928" y="2202075"/>
            <a:ext cx="21146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err="1"/>
              <a:t>ooo</a:t>
            </a:r>
            <a:r>
              <a:rPr lang="en-US" altLang="ko-KR" sz="900" dirty="0"/>
              <a:t> </a:t>
            </a:r>
            <a:r>
              <a:rPr lang="ko-KR" altLang="en-US" sz="900" dirty="0" err="1"/>
              <a:t>님에게</a:t>
            </a:r>
            <a:r>
              <a:rPr lang="ko-KR" altLang="en-US" sz="900" dirty="0"/>
              <a:t> 소중한 근육을 빼앗겼어요</a:t>
            </a:r>
            <a:r>
              <a:rPr lang="en-US" altLang="ko-KR" sz="900" dirty="0"/>
              <a:t>.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D03D69C9-0513-0D73-907B-277FF9E213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1085" y="2079669"/>
            <a:ext cx="189886" cy="244812"/>
          </a:xfrm>
          <a:prstGeom prst="rect">
            <a:avLst/>
          </a:prstGeom>
        </p:spPr>
      </p:pic>
      <p:cxnSp>
        <p:nvCxnSpPr>
          <p:cNvPr id="16" name="직선 연결선 14">
            <a:extLst>
              <a:ext uri="{FF2B5EF4-FFF2-40B4-BE49-F238E27FC236}">
                <a16:creationId xmlns:a16="http://schemas.microsoft.com/office/drawing/2014/main" id="{61FCC176-5479-FC9F-B828-A63C03891BEB}"/>
              </a:ext>
            </a:extLst>
          </p:cNvPr>
          <p:cNvCxnSpPr>
            <a:cxnSpLocks/>
          </p:cNvCxnSpPr>
          <p:nvPr/>
        </p:nvCxnSpPr>
        <p:spPr>
          <a:xfrm>
            <a:off x="4517480" y="2554408"/>
            <a:ext cx="2922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F0C597E-7432-F760-EF87-CC6680579D5D}"/>
              </a:ext>
            </a:extLst>
          </p:cNvPr>
          <p:cNvSpPr txBox="1"/>
          <p:nvPr/>
        </p:nvSpPr>
        <p:spPr>
          <a:xfrm>
            <a:off x="4710928" y="2678527"/>
            <a:ext cx="12747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/>
              <a:t>근육을 </a:t>
            </a:r>
            <a:r>
              <a:rPr lang="ko-KR" altLang="en-US" sz="900" b="1" dirty="0" err="1"/>
              <a:t>빼았겼습니다</a:t>
            </a:r>
            <a:endParaRPr lang="ko-KR" altLang="en-US" sz="9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54B08B7-5DFD-3B02-69E8-CE0D910167E2}"/>
              </a:ext>
            </a:extLst>
          </p:cNvPr>
          <p:cNvSpPr txBox="1"/>
          <p:nvPr/>
        </p:nvSpPr>
        <p:spPr>
          <a:xfrm>
            <a:off x="6825609" y="2779430"/>
            <a:ext cx="6142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/>
              <a:t>2</a:t>
            </a:r>
            <a:r>
              <a:rPr lang="ko-KR" altLang="en-US" sz="900" b="1" dirty="0"/>
              <a:t>시간 전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A25973C-807A-9B19-EED5-D4B2FEA23148}"/>
              </a:ext>
            </a:extLst>
          </p:cNvPr>
          <p:cNvSpPr txBox="1"/>
          <p:nvPr/>
        </p:nvSpPr>
        <p:spPr>
          <a:xfrm>
            <a:off x="4710928" y="2864404"/>
            <a:ext cx="21146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err="1"/>
              <a:t>ooo</a:t>
            </a:r>
            <a:r>
              <a:rPr lang="en-US" altLang="ko-KR" sz="900" dirty="0"/>
              <a:t> </a:t>
            </a:r>
            <a:r>
              <a:rPr lang="ko-KR" altLang="en-US" sz="900" dirty="0" err="1"/>
              <a:t>님에게</a:t>
            </a:r>
            <a:r>
              <a:rPr lang="ko-KR" altLang="en-US" sz="900" dirty="0"/>
              <a:t> 소중한 근육을 빼앗겼어요</a:t>
            </a:r>
            <a:r>
              <a:rPr lang="en-US" altLang="ko-KR" sz="900" dirty="0"/>
              <a:t>.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AE7CF7F6-3AB7-E34D-8F9B-33F03D920D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1085" y="2741998"/>
            <a:ext cx="189886" cy="244812"/>
          </a:xfrm>
          <a:prstGeom prst="rect">
            <a:avLst/>
          </a:prstGeom>
        </p:spPr>
      </p:pic>
      <p:cxnSp>
        <p:nvCxnSpPr>
          <p:cNvPr id="21" name="직선 연결선 14">
            <a:extLst>
              <a:ext uri="{FF2B5EF4-FFF2-40B4-BE49-F238E27FC236}">
                <a16:creationId xmlns:a16="http://schemas.microsoft.com/office/drawing/2014/main" id="{FE2DE418-B3D3-5AA1-C31F-74848BE4A359}"/>
              </a:ext>
            </a:extLst>
          </p:cNvPr>
          <p:cNvCxnSpPr>
            <a:cxnSpLocks/>
          </p:cNvCxnSpPr>
          <p:nvPr/>
        </p:nvCxnSpPr>
        <p:spPr>
          <a:xfrm>
            <a:off x="4517480" y="3216737"/>
            <a:ext cx="2922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6D48553-50E2-9E06-9CCC-9C8680B0E694}"/>
              </a:ext>
            </a:extLst>
          </p:cNvPr>
          <p:cNvSpPr txBox="1"/>
          <p:nvPr/>
        </p:nvSpPr>
        <p:spPr>
          <a:xfrm>
            <a:off x="4710928" y="3339970"/>
            <a:ext cx="12747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err="1"/>
              <a:t>근손실</a:t>
            </a:r>
            <a:r>
              <a:rPr lang="ko-KR" altLang="en-US" sz="900" b="1" dirty="0"/>
              <a:t> 발생했습니다</a:t>
            </a:r>
            <a:r>
              <a:rPr lang="en-US" altLang="ko-KR" sz="900" b="1" dirty="0"/>
              <a:t>.</a:t>
            </a:r>
            <a:endParaRPr lang="ko-KR" altLang="en-US" sz="9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799763E-AF74-93BA-675F-4285586D52C4}"/>
              </a:ext>
            </a:extLst>
          </p:cNvPr>
          <p:cNvSpPr txBox="1"/>
          <p:nvPr/>
        </p:nvSpPr>
        <p:spPr>
          <a:xfrm>
            <a:off x="6883317" y="3440873"/>
            <a:ext cx="5565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/>
              <a:t>한달 전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A4F3961-8DE9-D600-17C0-733FFFD6D858}"/>
              </a:ext>
            </a:extLst>
          </p:cNvPr>
          <p:cNvSpPr txBox="1"/>
          <p:nvPr/>
        </p:nvSpPr>
        <p:spPr>
          <a:xfrm>
            <a:off x="4710928" y="3525847"/>
            <a:ext cx="215956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최근 운동 날짜부터 일주일이 지났어요</a:t>
            </a:r>
            <a:endParaRPr lang="en-US" altLang="ko-KR" sz="900" dirty="0"/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3F02C9E8-D074-8DBE-E1A3-1E72A601A2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1085" y="3403441"/>
            <a:ext cx="189886" cy="244812"/>
          </a:xfrm>
          <a:prstGeom prst="rect">
            <a:avLst/>
          </a:prstGeom>
        </p:spPr>
      </p:pic>
      <p:cxnSp>
        <p:nvCxnSpPr>
          <p:cNvPr id="26" name="직선 연결선 14">
            <a:extLst>
              <a:ext uri="{FF2B5EF4-FFF2-40B4-BE49-F238E27FC236}">
                <a16:creationId xmlns:a16="http://schemas.microsoft.com/office/drawing/2014/main" id="{6B76ED92-4B1A-725E-6131-B4C4E4D012DA}"/>
              </a:ext>
            </a:extLst>
          </p:cNvPr>
          <p:cNvCxnSpPr>
            <a:cxnSpLocks/>
          </p:cNvCxnSpPr>
          <p:nvPr/>
        </p:nvCxnSpPr>
        <p:spPr>
          <a:xfrm>
            <a:off x="4517480" y="3878180"/>
            <a:ext cx="2922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직선 연결선 42">
            <a:extLst>
              <a:ext uri="{FF2B5EF4-FFF2-40B4-BE49-F238E27FC236}">
                <a16:creationId xmlns:a16="http://schemas.microsoft.com/office/drawing/2014/main" id="{D58F223A-8807-7A1F-E216-31F7D6DC6A4B}"/>
              </a:ext>
            </a:extLst>
          </p:cNvPr>
          <p:cNvCxnSpPr/>
          <p:nvPr/>
        </p:nvCxnSpPr>
        <p:spPr>
          <a:xfrm>
            <a:off x="639583" y="5914497"/>
            <a:ext cx="335139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8" name="그림 27">
            <a:extLst>
              <a:ext uri="{FF2B5EF4-FFF2-40B4-BE49-F238E27FC236}">
                <a16:creationId xmlns:a16="http://schemas.microsoft.com/office/drawing/2014/main" id="{6B731E5C-DD5D-859D-4AA5-672309ADE6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2077" y="5990483"/>
            <a:ext cx="406400" cy="406400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F2165FB3-FC1E-6431-1274-13565350DF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19792" y="6011121"/>
            <a:ext cx="342900" cy="342900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D5980EA2-A67B-952E-E4D0-71FAA8DA96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7531" y="6036318"/>
            <a:ext cx="368300" cy="368300"/>
          </a:xfrm>
          <a:prstGeom prst="rect">
            <a:avLst/>
          </a:prstGeom>
        </p:spPr>
      </p:pic>
      <p:cxnSp>
        <p:nvCxnSpPr>
          <p:cNvPr id="46" name="직선 연결선 42">
            <a:extLst>
              <a:ext uri="{FF2B5EF4-FFF2-40B4-BE49-F238E27FC236}">
                <a16:creationId xmlns:a16="http://schemas.microsoft.com/office/drawing/2014/main" id="{3AB0A74A-6222-B1FD-84C6-8F9D51B83038}"/>
              </a:ext>
            </a:extLst>
          </p:cNvPr>
          <p:cNvCxnSpPr/>
          <p:nvPr/>
        </p:nvCxnSpPr>
        <p:spPr>
          <a:xfrm>
            <a:off x="4271842" y="5914497"/>
            <a:ext cx="335139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7" name="그림 46">
            <a:extLst>
              <a:ext uri="{FF2B5EF4-FFF2-40B4-BE49-F238E27FC236}">
                <a16:creationId xmlns:a16="http://schemas.microsoft.com/office/drawing/2014/main" id="{2B3D2C7A-B3A1-3C94-0598-B9FF652B2A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4336" y="5990483"/>
            <a:ext cx="406400" cy="406400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AB768206-71A9-B413-886F-845527B9CF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52051" y="6011121"/>
            <a:ext cx="342900" cy="342900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0D7DB80C-FC27-8E20-AD47-48254796B0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39790" y="6036318"/>
            <a:ext cx="368300" cy="3683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95B16E5-376C-0D30-F164-38F1FF9D69ED}"/>
              </a:ext>
            </a:extLst>
          </p:cNvPr>
          <p:cNvSpPr txBox="1"/>
          <p:nvPr/>
        </p:nvSpPr>
        <p:spPr>
          <a:xfrm>
            <a:off x="4185853" y="31366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알림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4FF572-618F-D365-C79E-9CB318065152}"/>
              </a:ext>
            </a:extLst>
          </p:cNvPr>
          <p:cNvSpPr txBox="1"/>
          <p:nvPr/>
        </p:nvSpPr>
        <p:spPr>
          <a:xfrm>
            <a:off x="9798823" y="31366"/>
            <a:ext cx="9575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Notice.html</a:t>
            </a:r>
            <a:endParaRPr lang="ko-KR" altLang="en-US" sz="1200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085E2781-8DFA-167D-F80F-A3BC247950BB}"/>
              </a:ext>
            </a:extLst>
          </p:cNvPr>
          <p:cNvGrpSpPr/>
          <p:nvPr/>
        </p:nvGrpSpPr>
        <p:grpSpPr>
          <a:xfrm>
            <a:off x="726635" y="1056489"/>
            <a:ext cx="242374" cy="230832"/>
            <a:chOff x="3428187" y="2856232"/>
            <a:chExt cx="242374" cy="230832"/>
          </a:xfrm>
        </p:grpSpPr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669D4F94-AB77-B791-D2F7-BB790C074D0D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1071017-899E-5B48-9422-40BF47CEEB14}"/>
                </a:ext>
              </a:extLst>
            </p:cNvPr>
            <p:cNvSpPr txBox="1"/>
            <p:nvPr/>
          </p:nvSpPr>
          <p:spPr>
            <a:xfrm>
              <a:off x="3428187" y="2856232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1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8ECD4B1-693E-0C5E-8DA9-A93A232006C5}"/>
              </a:ext>
            </a:extLst>
          </p:cNvPr>
          <p:cNvSpPr/>
          <p:nvPr/>
        </p:nvSpPr>
        <p:spPr>
          <a:xfrm>
            <a:off x="885804" y="1162810"/>
            <a:ext cx="2633298" cy="33896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7CB08545-9606-0D78-2889-2847EEEB1F8C}"/>
              </a:ext>
            </a:extLst>
          </p:cNvPr>
          <p:cNvGrpSpPr/>
          <p:nvPr/>
        </p:nvGrpSpPr>
        <p:grpSpPr>
          <a:xfrm>
            <a:off x="4273454" y="1226557"/>
            <a:ext cx="335348" cy="230832"/>
            <a:chOff x="3390754" y="2856232"/>
            <a:chExt cx="335348" cy="230832"/>
          </a:xfrm>
        </p:grpSpPr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68624B27-8A99-688E-D978-47E47F6BD251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5828C8E-9755-59A2-C9DD-FAEA9831DBE8}"/>
                </a:ext>
              </a:extLst>
            </p:cNvPr>
            <p:cNvSpPr txBox="1"/>
            <p:nvPr/>
          </p:nvSpPr>
          <p:spPr>
            <a:xfrm>
              <a:off x="3390754" y="2856232"/>
              <a:ext cx="33534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1-1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C7B56C8F-BA6C-6B56-544D-83ACF509A3FF}"/>
              </a:ext>
            </a:extLst>
          </p:cNvPr>
          <p:cNvGrpSpPr/>
          <p:nvPr/>
        </p:nvGrpSpPr>
        <p:grpSpPr>
          <a:xfrm>
            <a:off x="4273454" y="3236052"/>
            <a:ext cx="335348" cy="230832"/>
            <a:chOff x="3390754" y="2856232"/>
            <a:chExt cx="335348" cy="230832"/>
          </a:xfrm>
        </p:grpSpPr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61DB6013-B9C2-AE24-95DF-E9B3F9D06B22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C914153-2BED-8B0F-9C11-F966FAFB81F1}"/>
                </a:ext>
              </a:extLst>
            </p:cNvPr>
            <p:cNvSpPr txBox="1"/>
            <p:nvPr/>
          </p:nvSpPr>
          <p:spPr>
            <a:xfrm>
              <a:off x="3390754" y="2856232"/>
              <a:ext cx="33534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1-2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704736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>
            <a:extLst>
              <a:ext uri="{FF2B5EF4-FFF2-40B4-BE49-F238E27FC236}">
                <a16:creationId xmlns:a16="http://schemas.microsoft.com/office/drawing/2014/main" id="{6DD2227F-0886-D32A-ACEC-F569EF0DE6AB}"/>
              </a:ext>
            </a:extLst>
          </p:cNvPr>
          <p:cNvSpPr/>
          <p:nvPr/>
        </p:nvSpPr>
        <p:spPr>
          <a:xfrm>
            <a:off x="4260777" y="641765"/>
            <a:ext cx="3351392" cy="58053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9B4760FE-9AB2-99D6-C1CD-116109F12A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8323" y="671642"/>
            <a:ext cx="876300" cy="520700"/>
          </a:xfrm>
          <a:prstGeom prst="rect">
            <a:avLst/>
          </a:prstGeom>
        </p:spPr>
      </p:pic>
      <p:grpSp>
        <p:nvGrpSpPr>
          <p:cNvPr id="26" name="그룹 25">
            <a:extLst>
              <a:ext uri="{FF2B5EF4-FFF2-40B4-BE49-F238E27FC236}">
                <a16:creationId xmlns:a16="http://schemas.microsoft.com/office/drawing/2014/main" id="{ECDE278D-2E25-59B7-1E56-D0D06D8D5230}"/>
              </a:ext>
            </a:extLst>
          </p:cNvPr>
          <p:cNvGrpSpPr/>
          <p:nvPr/>
        </p:nvGrpSpPr>
        <p:grpSpPr>
          <a:xfrm>
            <a:off x="4737980" y="1452789"/>
            <a:ext cx="2243887" cy="247348"/>
            <a:chOff x="1193334" y="4859476"/>
            <a:chExt cx="3150690" cy="347306"/>
          </a:xfrm>
        </p:grpSpPr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86B83299-8205-EDFF-2FF8-8F1149028FAB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8F55E6E-9342-A4A2-6F31-34E795A6A8B7}"/>
                </a:ext>
              </a:extLst>
            </p:cNvPr>
            <p:cNvSpPr txBox="1"/>
            <p:nvPr/>
          </p:nvSpPr>
          <p:spPr>
            <a:xfrm>
              <a:off x="1202250" y="4895937"/>
              <a:ext cx="1188736" cy="302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/>
                <a:t>닉네임 변경</a:t>
              </a: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121EDD81-E32E-2053-A2A4-49E9279A2219}"/>
              </a:ext>
            </a:extLst>
          </p:cNvPr>
          <p:cNvGrpSpPr/>
          <p:nvPr/>
        </p:nvGrpSpPr>
        <p:grpSpPr>
          <a:xfrm>
            <a:off x="4737980" y="1776518"/>
            <a:ext cx="2243887" cy="247348"/>
            <a:chOff x="1193334" y="4859476"/>
            <a:chExt cx="3150690" cy="347306"/>
          </a:xfrm>
        </p:grpSpPr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1C77F2AC-A8AA-DA65-10EB-A62B00B173F0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815C2B0F-F273-89D1-326B-D7D2495F8881}"/>
                </a:ext>
              </a:extLst>
            </p:cNvPr>
            <p:cNvSpPr txBox="1"/>
            <p:nvPr/>
          </p:nvSpPr>
          <p:spPr>
            <a:xfrm>
              <a:off x="1202250" y="4898916"/>
              <a:ext cx="1188736" cy="302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/>
                <a:t>만든 사람들</a:t>
              </a:r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40589B4D-CD59-5915-9479-AF3072D4F5D4}"/>
              </a:ext>
            </a:extLst>
          </p:cNvPr>
          <p:cNvGrpSpPr/>
          <p:nvPr/>
        </p:nvGrpSpPr>
        <p:grpSpPr>
          <a:xfrm>
            <a:off x="4737980" y="2112232"/>
            <a:ext cx="2243887" cy="247348"/>
            <a:chOff x="1193334" y="4859476"/>
            <a:chExt cx="3150690" cy="347306"/>
          </a:xfrm>
        </p:grpSpPr>
        <p:sp>
          <p:nvSpPr>
            <p:cNvPr id="54" name="사각형: 둥근 모서리 53">
              <a:extLst>
                <a:ext uri="{FF2B5EF4-FFF2-40B4-BE49-F238E27FC236}">
                  <a16:creationId xmlns:a16="http://schemas.microsoft.com/office/drawing/2014/main" id="{3C14FB44-106C-8A05-8D82-082B7F0BF7AB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0ADBA1BA-65B8-F3D7-8005-96C85936B48A}"/>
                </a:ext>
              </a:extLst>
            </p:cNvPr>
            <p:cNvSpPr txBox="1"/>
            <p:nvPr/>
          </p:nvSpPr>
          <p:spPr>
            <a:xfrm>
              <a:off x="1193334" y="4895937"/>
              <a:ext cx="1188736" cy="302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/>
                <a:t>로그아웃</a:t>
              </a:r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1B1AA098-DB03-99B3-1B87-FA8B3FA7A7AB}"/>
              </a:ext>
            </a:extLst>
          </p:cNvPr>
          <p:cNvGrpSpPr/>
          <p:nvPr/>
        </p:nvGrpSpPr>
        <p:grpSpPr>
          <a:xfrm>
            <a:off x="4737980" y="2434234"/>
            <a:ext cx="2243887" cy="247348"/>
            <a:chOff x="1193334" y="4859476"/>
            <a:chExt cx="3150690" cy="347306"/>
          </a:xfrm>
        </p:grpSpPr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02BF06F8-3BA2-9BB1-5A5B-D48F4C1F738B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45FE248E-E1D4-098B-3247-07C7FB3AC0A5}"/>
                </a:ext>
              </a:extLst>
            </p:cNvPr>
            <p:cNvSpPr txBox="1"/>
            <p:nvPr/>
          </p:nvSpPr>
          <p:spPr>
            <a:xfrm>
              <a:off x="1313137" y="4895937"/>
              <a:ext cx="1188736" cy="302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/>
                <a:t>서비스 탈퇴</a:t>
              </a:r>
            </a:p>
          </p:txBody>
        </p:sp>
      </p:grpSp>
      <p:graphicFrame>
        <p:nvGraphicFramePr>
          <p:cNvPr id="64" name="표 63">
            <a:extLst>
              <a:ext uri="{FF2B5EF4-FFF2-40B4-BE49-F238E27FC236}">
                <a16:creationId xmlns:a16="http://schemas.microsoft.com/office/drawing/2014/main" id="{7312B140-2126-E63B-E1D3-B16F4F7B2D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5009899"/>
              </p:ext>
            </p:extLst>
          </p:nvPr>
        </p:nvGraphicFramePr>
        <p:xfrm>
          <a:off x="8743476" y="384630"/>
          <a:ext cx="3255177" cy="2137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94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No.</a:t>
                      </a:r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</a:endParaRPr>
                    </a:p>
                  </a:txBody>
                  <a:tcPr marL="54000" marR="54000" marT="36000" marB="3600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Description</a:t>
                      </a:r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</a:endParaRPr>
                    </a:p>
                  </a:txBody>
                  <a:tcPr marL="54000" marR="54000" marT="36000" marB="36000"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28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설정 </a:t>
                      </a:r>
                      <a:r>
                        <a:rPr lang="en-US" altLang="ko-KR" sz="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btn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클릭 시 </a:t>
                      </a: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setting.html </a:t>
                      </a: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이동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1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/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ore-KR" altLang="ko-Kore-KR" dirty="0">
                        <a:effectLst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ore-KR" altLang="ko-Kore-KR" dirty="0">
                        <a:effectLst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7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다음 페이지에서 계속</a:t>
                      </a: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584A9667-5AC3-431D-7DF3-7FE122ED6E4C}"/>
              </a:ext>
            </a:extLst>
          </p:cNvPr>
          <p:cNvSpPr txBox="1"/>
          <p:nvPr/>
        </p:nvSpPr>
        <p:spPr>
          <a:xfrm>
            <a:off x="4333245" y="793492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&lt;</a:t>
            </a:r>
            <a:endParaRPr lang="ko-KR" altLang="en-US" sz="1200" b="1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B003B4B-2AF8-0A26-D009-7D0EF87B1DB5}"/>
              </a:ext>
            </a:extLst>
          </p:cNvPr>
          <p:cNvSpPr/>
          <p:nvPr/>
        </p:nvSpPr>
        <p:spPr>
          <a:xfrm>
            <a:off x="639584" y="641764"/>
            <a:ext cx="3351392" cy="58053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ACC24151-8268-7BF0-2E43-E8D4FE59E9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0587" y="2082403"/>
            <a:ext cx="1247502" cy="1608349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C209CB21-884E-60AC-4B7D-A1DB34F68DBA}"/>
              </a:ext>
            </a:extLst>
          </p:cNvPr>
          <p:cNvSpPr txBox="1"/>
          <p:nvPr/>
        </p:nvSpPr>
        <p:spPr>
          <a:xfrm>
            <a:off x="1030184" y="1030160"/>
            <a:ext cx="22089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닉네임 님은</a:t>
            </a:r>
            <a:endParaRPr lang="en-US" altLang="ko-KR" sz="1400" b="1" dirty="0"/>
          </a:p>
          <a:p>
            <a:r>
              <a:rPr lang="en-US" altLang="ko-KR" sz="1400" b="1" dirty="0"/>
              <a:t>2</a:t>
            </a:r>
            <a:r>
              <a:rPr lang="ko-KR" altLang="en-US" sz="1400" b="1" dirty="0" err="1"/>
              <a:t>프로틴으로</a:t>
            </a:r>
            <a:r>
              <a:rPr lang="ko-KR" altLang="en-US" sz="1400" b="1" dirty="0"/>
              <a:t> 멸치입니다</a:t>
            </a:r>
            <a:r>
              <a:rPr lang="en-US" altLang="ko-KR" sz="1400" b="1" dirty="0"/>
              <a:t>.</a:t>
            </a:r>
          </a:p>
        </p:txBody>
      </p:sp>
      <p:pic>
        <p:nvPicPr>
          <p:cNvPr id="44" name="그래픽 43" descr="단일 톱니바퀴 윤곽선">
            <a:extLst>
              <a:ext uri="{FF2B5EF4-FFF2-40B4-BE49-F238E27FC236}">
                <a16:creationId xmlns:a16="http://schemas.microsoft.com/office/drawing/2014/main" id="{4E89BF4C-D620-1D13-34F1-41FF42A732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91242" y="1129992"/>
            <a:ext cx="247650" cy="247650"/>
          </a:xfrm>
          <a:prstGeom prst="rect">
            <a:avLst/>
          </a:prstGeom>
        </p:spPr>
      </p:pic>
      <p:cxnSp>
        <p:nvCxnSpPr>
          <p:cNvPr id="48" name="직선 연결선 42">
            <a:extLst>
              <a:ext uri="{FF2B5EF4-FFF2-40B4-BE49-F238E27FC236}">
                <a16:creationId xmlns:a16="http://schemas.microsoft.com/office/drawing/2014/main" id="{B2843C44-2A8E-E843-CA65-6DF51DF67EFE}"/>
              </a:ext>
            </a:extLst>
          </p:cNvPr>
          <p:cNvCxnSpPr/>
          <p:nvPr/>
        </p:nvCxnSpPr>
        <p:spPr>
          <a:xfrm>
            <a:off x="639583" y="5914497"/>
            <a:ext cx="335139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43D2493B-DE71-3182-C866-C571047D4A0B}"/>
              </a:ext>
            </a:extLst>
          </p:cNvPr>
          <p:cNvSpPr txBox="1"/>
          <p:nvPr/>
        </p:nvSpPr>
        <p:spPr>
          <a:xfrm>
            <a:off x="1022058" y="1576463"/>
            <a:ext cx="171652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dirty="0"/>
              <a:t>2020/11/28 </a:t>
            </a:r>
            <a:r>
              <a:rPr lang="ko-KR" altLang="en-US" sz="700" b="1" dirty="0" err="1"/>
              <a:t>스쿼트</a:t>
            </a:r>
            <a:r>
              <a:rPr lang="ko-KR" altLang="en-US" sz="700" b="1" dirty="0"/>
              <a:t> </a:t>
            </a:r>
            <a:r>
              <a:rPr lang="en-US" altLang="ko-KR" sz="700" b="1" dirty="0"/>
              <a:t>5</a:t>
            </a:r>
            <a:r>
              <a:rPr lang="ko-KR" altLang="en-US" sz="700" b="1" dirty="0"/>
              <a:t>세트 </a:t>
            </a:r>
            <a:r>
              <a:rPr lang="en-US" altLang="ko-KR" sz="700" b="1" dirty="0"/>
              <a:t>13</a:t>
            </a:r>
            <a:r>
              <a:rPr lang="ko-KR" altLang="en-US" sz="700" b="1" dirty="0"/>
              <a:t>회 달성     </a:t>
            </a:r>
            <a:r>
              <a:rPr lang="en-US" altLang="ko-KR" sz="700" b="1" dirty="0"/>
              <a:t>&gt;</a:t>
            </a:r>
            <a:endParaRPr lang="ko-KR" altLang="en-US" sz="700" b="1" dirty="0"/>
          </a:p>
        </p:txBody>
      </p:sp>
      <p:pic>
        <p:nvPicPr>
          <p:cNvPr id="50" name="그래픽 49" descr="정보 단색으로 채워진">
            <a:extLst>
              <a:ext uri="{FF2B5EF4-FFF2-40B4-BE49-F238E27FC236}">
                <a16:creationId xmlns:a16="http://schemas.microsoft.com/office/drawing/2014/main" id="{DB274305-1EDC-3D46-A2A7-6596312F47A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729828" y="2113696"/>
            <a:ext cx="191845" cy="191845"/>
          </a:xfrm>
          <a:prstGeom prst="rect">
            <a:avLst/>
          </a:prstGeom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id="{E94C7ACA-9936-D90E-C04B-A8615DCB9F1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12077" y="5990483"/>
            <a:ext cx="406400" cy="406400"/>
          </a:xfrm>
          <a:prstGeom prst="rect">
            <a:avLst/>
          </a:prstGeom>
        </p:spPr>
      </p:pic>
      <p:pic>
        <p:nvPicPr>
          <p:cNvPr id="62" name="그림 61">
            <a:extLst>
              <a:ext uri="{FF2B5EF4-FFF2-40B4-BE49-F238E27FC236}">
                <a16:creationId xmlns:a16="http://schemas.microsoft.com/office/drawing/2014/main" id="{FF01B8EE-8AF4-11C1-3E48-89A0E4D10EB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319792" y="6011121"/>
            <a:ext cx="342900" cy="342900"/>
          </a:xfrm>
          <a:prstGeom prst="rect">
            <a:avLst/>
          </a:prstGeom>
        </p:spPr>
      </p:pic>
      <p:pic>
        <p:nvPicPr>
          <p:cNvPr id="65" name="그림 64">
            <a:extLst>
              <a:ext uri="{FF2B5EF4-FFF2-40B4-BE49-F238E27FC236}">
                <a16:creationId xmlns:a16="http://schemas.microsoft.com/office/drawing/2014/main" id="{116F8945-4635-FE12-44FC-7339118011A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07531" y="6036318"/>
            <a:ext cx="368300" cy="368300"/>
          </a:xfrm>
          <a:prstGeom prst="rect">
            <a:avLst/>
          </a:prstGeom>
        </p:spPr>
      </p:pic>
      <p:sp>
        <p:nvSpPr>
          <p:cNvPr id="71" name="직사각형 70">
            <a:extLst>
              <a:ext uri="{FF2B5EF4-FFF2-40B4-BE49-F238E27FC236}">
                <a16:creationId xmlns:a16="http://schemas.microsoft.com/office/drawing/2014/main" id="{C9268671-D6D9-3B48-E01A-563CA3AC9A88}"/>
              </a:ext>
            </a:extLst>
          </p:cNvPr>
          <p:cNvSpPr/>
          <p:nvPr/>
        </p:nvSpPr>
        <p:spPr>
          <a:xfrm flipV="1">
            <a:off x="661320" y="640307"/>
            <a:ext cx="3329656" cy="17212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CD0E5F0-1804-BA2D-3821-C5A0344104F1}"/>
              </a:ext>
            </a:extLst>
          </p:cNvPr>
          <p:cNvSpPr txBox="1"/>
          <p:nvPr/>
        </p:nvSpPr>
        <p:spPr>
          <a:xfrm>
            <a:off x="1022058" y="633985"/>
            <a:ext cx="98937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b="1" dirty="0" err="1">
                <a:solidFill>
                  <a:schemeClr val="bg1"/>
                </a:solidFill>
              </a:rPr>
              <a:t>프로틴에</a:t>
            </a:r>
            <a:r>
              <a:rPr lang="ko-KR" altLang="en-US" sz="600" b="1" dirty="0">
                <a:solidFill>
                  <a:schemeClr val="bg1"/>
                </a:solidFill>
              </a:rPr>
              <a:t> 변화가 있어요</a:t>
            </a:r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B1D8D708-0591-210A-2029-8982E688771F}"/>
              </a:ext>
            </a:extLst>
          </p:cNvPr>
          <p:cNvCxnSpPr/>
          <p:nvPr/>
        </p:nvCxnSpPr>
        <p:spPr>
          <a:xfrm>
            <a:off x="3738892" y="1244600"/>
            <a:ext cx="725158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336DC839-4B7A-B83B-AC72-EAA684861878}"/>
              </a:ext>
            </a:extLst>
          </p:cNvPr>
          <p:cNvSpPr/>
          <p:nvPr/>
        </p:nvSpPr>
        <p:spPr>
          <a:xfrm flipV="1">
            <a:off x="1193334" y="4460570"/>
            <a:ext cx="2243889" cy="1673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86A15F9D-994A-144D-9E68-67A9678BBAEC}"/>
              </a:ext>
            </a:extLst>
          </p:cNvPr>
          <p:cNvSpPr/>
          <p:nvPr/>
        </p:nvSpPr>
        <p:spPr>
          <a:xfrm flipV="1">
            <a:off x="1193335" y="4460570"/>
            <a:ext cx="1632416" cy="16730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0CB5BD5B-0ABF-CDB0-3360-27D2604BEDDC}"/>
              </a:ext>
            </a:extLst>
          </p:cNvPr>
          <p:cNvGrpSpPr/>
          <p:nvPr/>
        </p:nvGrpSpPr>
        <p:grpSpPr>
          <a:xfrm>
            <a:off x="1193335" y="5044485"/>
            <a:ext cx="2243887" cy="247348"/>
            <a:chOff x="1193334" y="4859476"/>
            <a:chExt cx="3150690" cy="347306"/>
          </a:xfrm>
        </p:grpSpPr>
        <p:sp>
          <p:nvSpPr>
            <p:cNvPr id="93" name="사각형: 둥근 모서리 25">
              <a:extLst>
                <a:ext uri="{FF2B5EF4-FFF2-40B4-BE49-F238E27FC236}">
                  <a16:creationId xmlns:a16="http://schemas.microsoft.com/office/drawing/2014/main" id="{37839DB0-99B5-1426-74A4-F5B51799A04E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3AC9C2E6-93C9-7488-0AF7-F1A9D4020B4F}"/>
                </a:ext>
              </a:extLst>
            </p:cNvPr>
            <p:cNvSpPr txBox="1"/>
            <p:nvPr/>
          </p:nvSpPr>
          <p:spPr>
            <a:xfrm>
              <a:off x="2174309" y="4895932"/>
              <a:ext cx="1188736" cy="302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/>
                <a:t>운동하기</a:t>
              </a:r>
            </a:p>
          </p:txBody>
        </p:sp>
      </p:grpSp>
      <p:sp>
        <p:nvSpPr>
          <p:cNvPr id="95" name="TextBox 94">
            <a:extLst>
              <a:ext uri="{FF2B5EF4-FFF2-40B4-BE49-F238E27FC236}">
                <a16:creationId xmlns:a16="http://schemas.microsoft.com/office/drawing/2014/main" id="{28F98641-7B82-CB5B-2B4B-8715D3957D05}"/>
              </a:ext>
            </a:extLst>
          </p:cNvPr>
          <p:cNvSpPr txBox="1"/>
          <p:nvPr/>
        </p:nvSpPr>
        <p:spPr>
          <a:xfrm>
            <a:off x="1099335" y="4185056"/>
            <a:ext cx="7809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/>
              <a:t>목표 점수</a:t>
            </a:r>
          </a:p>
        </p:txBody>
      </p:sp>
      <p:pic>
        <p:nvPicPr>
          <p:cNvPr id="96" name="그림 95">
            <a:extLst>
              <a:ext uri="{FF2B5EF4-FFF2-40B4-BE49-F238E27FC236}">
                <a16:creationId xmlns:a16="http://schemas.microsoft.com/office/drawing/2014/main" id="{2F00CBE4-556B-8531-391E-32CC69BCBEB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005748" y="4698697"/>
            <a:ext cx="165100" cy="165100"/>
          </a:xfrm>
          <a:prstGeom prst="rect">
            <a:avLst/>
          </a:prstGeom>
        </p:spPr>
      </p:pic>
      <p:sp>
        <p:nvSpPr>
          <p:cNvPr id="97" name="TextBox 96">
            <a:extLst>
              <a:ext uri="{FF2B5EF4-FFF2-40B4-BE49-F238E27FC236}">
                <a16:creationId xmlns:a16="http://schemas.microsoft.com/office/drawing/2014/main" id="{10F0C7C3-F635-98AD-EB6D-F68BEDF980CC}"/>
              </a:ext>
            </a:extLst>
          </p:cNvPr>
          <p:cNvSpPr txBox="1"/>
          <p:nvPr/>
        </p:nvSpPr>
        <p:spPr>
          <a:xfrm>
            <a:off x="3154847" y="4660751"/>
            <a:ext cx="35779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/>
              <a:t>X 2</a:t>
            </a:r>
            <a:endParaRPr lang="ko-KR" altLang="en-US" sz="1050" b="1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FEBE09CA-4759-24D6-B8A2-8DEB341DE2C7}"/>
              </a:ext>
            </a:extLst>
          </p:cNvPr>
          <p:cNvSpPr txBox="1"/>
          <p:nvPr/>
        </p:nvSpPr>
        <p:spPr>
          <a:xfrm>
            <a:off x="3160133" y="4452257"/>
            <a:ext cx="31931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 dirty="0"/>
              <a:t>120</a:t>
            </a:r>
            <a:endParaRPr lang="ko-KR" altLang="en-US" sz="700" b="1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DAB3C80D-18B6-C998-3E4D-ED3F0CEF2DE1}"/>
              </a:ext>
            </a:extLst>
          </p:cNvPr>
          <p:cNvSpPr txBox="1"/>
          <p:nvPr/>
        </p:nvSpPr>
        <p:spPr>
          <a:xfrm>
            <a:off x="2486803" y="4452257"/>
            <a:ext cx="27443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 dirty="0">
                <a:solidFill>
                  <a:schemeClr val="bg1"/>
                </a:solidFill>
              </a:rPr>
              <a:t>72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D64332BB-3F7F-E622-6A7D-DE28C3C8CA60}"/>
              </a:ext>
            </a:extLst>
          </p:cNvPr>
          <p:cNvGrpSpPr/>
          <p:nvPr/>
        </p:nvGrpSpPr>
        <p:grpSpPr>
          <a:xfrm>
            <a:off x="1193335" y="5349285"/>
            <a:ext cx="2243887" cy="247348"/>
            <a:chOff x="1193334" y="4859476"/>
            <a:chExt cx="3150690" cy="347306"/>
          </a:xfrm>
        </p:grpSpPr>
        <p:sp>
          <p:nvSpPr>
            <p:cNvPr id="101" name="사각형: 둥근 모서리 25">
              <a:extLst>
                <a:ext uri="{FF2B5EF4-FFF2-40B4-BE49-F238E27FC236}">
                  <a16:creationId xmlns:a16="http://schemas.microsoft.com/office/drawing/2014/main" id="{8543B2F4-E082-C562-612B-3FC2985AE6E1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D3909D8D-F436-B31E-20F1-F312BD3E40F9}"/>
                </a:ext>
              </a:extLst>
            </p:cNvPr>
            <p:cNvSpPr txBox="1"/>
            <p:nvPr/>
          </p:nvSpPr>
          <p:spPr>
            <a:xfrm>
              <a:off x="1989653" y="4895933"/>
              <a:ext cx="1558047" cy="3025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/>
                <a:t>성장하기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68B5A10-0674-86FE-6687-F9DC4D9D1DEA}"/>
              </a:ext>
            </a:extLst>
          </p:cNvPr>
          <p:cNvSpPr txBox="1"/>
          <p:nvPr/>
        </p:nvSpPr>
        <p:spPr>
          <a:xfrm>
            <a:off x="639583" y="31366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설정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665821-FDFF-C957-E66B-D7F7570B6A1C}"/>
              </a:ext>
            </a:extLst>
          </p:cNvPr>
          <p:cNvSpPr txBox="1"/>
          <p:nvPr/>
        </p:nvSpPr>
        <p:spPr>
          <a:xfrm>
            <a:off x="4185853" y="31366"/>
            <a:ext cx="9829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메인 </a:t>
            </a:r>
            <a:r>
              <a:rPr lang="en-US" altLang="ko-KR" sz="1200" dirty="0"/>
              <a:t>&gt; </a:t>
            </a:r>
            <a:r>
              <a:rPr lang="ko-KR" altLang="en-US" sz="1200" dirty="0"/>
              <a:t>설정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B267A7-3F63-8D82-0CAD-C7142EBAD8A4}"/>
              </a:ext>
            </a:extLst>
          </p:cNvPr>
          <p:cNvSpPr txBox="1"/>
          <p:nvPr/>
        </p:nvSpPr>
        <p:spPr>
          <a:xfrm>
            <a:off x="9798823" y="31366"/>
            <a:ext cx="9817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Setting.html</a:t>
            </a:r>
            <a:endParaRPr lang="ko-KR" altLang="en-US" sz="1200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AA21321E-F1CD-99B9-0E15-500EAA840CA3}"/>
              </a:ext>
            </a:extLst>
          </p:cNvPr>
          <p:cNvGrpSpPr/>
          <p:nvPr/>
        </p:nvGrpSpPr>
        <p:grpSpPr>
          <a:xfrm>
            <a:off x="3319792" y="963616"/>
            <a:ext cx="242374" cy="230832"/>
            <a:chOff x="3428187" y="2856232"/>
            <a:chExt cx="242374" cy="230832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7106AC23-7AE0-9722-5632-37C7F4585A55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8E646CB-9675-8569-90B5-472FB4345D7A}"/>
                </a:ext>
              </a:extLst>
            </p:cNvPr>
            <p:cNvSpPr txBox="1"/>
            <p:nvPr/>
          </p:nvSpPr>
          <p:spPr>
            <a:xfrm>
              <a:off x="3428187" y="2856232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1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4929146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EB80C877-C75D-7461-4EE8-5B4C27DD6BFA}"/>
              </a:ext>
            </a:extLst>
          </p:cNvPr>
          <p:cNvSpPr/>
          <p:nvPr/>
        </p:nvSpPr>
        <p:spPr>
          <a:xfrm>
            <a:off x="639584" y="641765"/>
            <a:ext cx="3351392" cy="58053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graphicFrame>
        <p:nvGraphicFramePr>
          <p:cNvPr id="46" name="표 45">
            <a:extLst>
              <a:ext uri="{FF2B5EF4-FFF2-40B4-BE49-F238E27FC236}">
                <a16:creationId xmlns:a16="http://schemas.microsoft.com/office/drawing/2014/main" id="{8F800E9E-2DF8-00BB-8483-968A932FBC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8350229"/>
              </p:ext>
            </p:extLst>
          </p:nvPr>
        </p:nvGraphicFramePr>
        <p:xfrm>
          <a:off x="8743476" y="384630"/>
          <a:ext cx="3255177" cy="3665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94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No.</a:t>
                      </a:r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</a:endParaRPr>
                    </a:p>
                  </a:txBody>
                  <a:tcPr marL="54000" marR="54000" marT="36000" marB="3600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Description</a:t>
                      </a:r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</a:endParaRPr>
                    </a:p>
                  </a:txBody>
                  <a:tcPr marL="54000" marR="54000" marT="36000" marB="36000"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28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닉네임 변경 </a:t>
                      </a:r>
                      <a:r>
                        <a:rPr lang="en-US" altLang="ko-KR" sz="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btn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Noto Sans CJK KR Light" panose="020B0300000000000000" pitchFamily="34" charset="-127"/>
                        </a:rPr>
                        <a:t>클릭 시 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Noto Sans CJK KR Light" panose="020B0300000000000000" pitchFamily="34" charset="-127"/>
                        </a:rPr>
                        <a:t>rename.html 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Noto Sans CJK KR Light" panose="020B0300000000000000" pitchFamily="34" charset="-127"/>
                        </a:rPr>
                        <a:t>로 이동</a:t>
                      </a: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/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1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입력 필드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Noto Sans CJK KR Light" panose="020B0300000000000000" pitchFamily="34" charset="-127"/>
                        </a:rPr>
                        <a:t>유저 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Noto Sans CJK KR Light" panose="020B0300000000000000" pitchFamily="34" charset="-127"/>
                        </a:rPr>
                        <a:t>ID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Noto Sans CJK KR Light" panose="020B0300000000000000" pitchFamily="34" charset="-127"/>
                        </a:rPr>
                        <a:t>를 적는 입력 필드</a:t>
                      </a: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Noto Sans CJK KR Light" panose="020B0300000000000000" pitchFamily="34" charset="-127"/>
                        </a:rPr>
                        <a:t>Input : text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Noto Sans CJK KR Light" panose="020B0300000000000000" pitchFamily="34" charset="-127"/>
                        </a:rPr>
                        <a:t>Placeholder : “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Noto Sans CJK KR Light" panose="020B0300000000000000" pitchFamily="34" charset="-127"/>
                        </a:rPr>
                        <a:t>닉네임에는 공백을 추가 할 수 없습니다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Noto Sans CJK KR Light" panose="020B0300000000000000" pitchFamily="34" charset="-127"/>
                        </a:rPr>
                        <a:t>.“ 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오류 메시지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Noto Sans CJK KR Light" panose="020B0300000000000000" pitchFamily="34" charset="-127"/>
                        </a:rPr>
                        <a:t>오류가 발생할 경우 메시지 노출</a:t>
                      </a: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input</a:t>
                      </a: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값에 공백 추가</a:t>
                      </a: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Noto Sans CJK KR Light" panose="020B0300000000000000" pitchFamily="34" charset="-127"/>
                        </a:rPr>
                        <a:t>- 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Noto Sans CJK KR Light" panose="020B0300000000000000" pitchFamily="34" charset="-127"/>
                        </a:rPr>
                        <a:t>닉네임에는 공백을 추가 할 수 없습니다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Noto Sans CJK KR Light" panose="020B0300000000000000" pitchFamily="34" charset="-127"/>
                        </a:rPr>
                        <a:t>.</a:t>
                      </a: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7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변경하기 </a:t>
                      </a:r>
                      <a:r>
                        <a:rPr lang="en-US" altLang="ko-KR" sz="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btn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Noto Sans CJK KR Light" panose="020B0300000000000000" pitchFamily="34" charset="-127"/>
                        </a:rPr>
                        <a:t>클릭 시 아래와 같이 진행</a:t>
                      </a: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정상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닉네임 변경 후 </a:t>
                      </a: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index.html</a:t>
                      </a: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로 이동</a:t>
                      </a: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비정상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Noto Sans CJK KR Light" panose="020B0300000000000000" pitchFamily="34" charset="-127"/>
                        </a:rPr>
                        <a:t>오류 메시지 노출</a:t>
                      </a: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다음 페이지에서 계속</a:t>
                      </a: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8" name="직사각형 47">
            <a:extLst>
              <a:ext uri="{FF2B5EF4-FFF2-40B4-BE49-F238E27FC236}">
                <a16:creationId xmlns:a16="http://schemas.microsoft.com/office/drawing/2014/main" id="{AF697156-A10F-3EA2-4FD1-533E7CDC431B}"/>
              </a:ext>
            </a:extLst>
          </p:cNvPr>
          <p:cNvSpPr/>
          <p:nvPr/>
        </p:nvSpPr>
        <p:spPr>
          <a:xfrm>
            <a:off x="4260777" y="641765"/>
            <a:ext cx="3351392" cy="58053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9B4760FE-9AB2-99D6-C1CD-116109F12A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1517" y="671642"/>
            <a:ext cx="876300" cy="520700"/>
          </a:xfrm>
          <a:prstGeom prst="rect">
            <a:avLst/>
          </a:prstGeom>
        </p:spPr>
      </p:pic>
      <p:grpSp>
        <p:nvGrpSpPr>
          <p:cNvPr id="26" name="그룹 25">
            <a:extLst>
              <a:ext uri="{FF2B5EF4-FFF2-40B4-BE49-F238E27FC236}">
                <a16:creationId xmlns:a16="http://schemas.microsoft.com/office/drawing/2014/main" id="{ECDE278D-2E25-59B7-1E56-D0D06D8D5230}"/>
              </a:ext>
            </a:extLst>
          </p:cNvPr>
          <p:cNvGrpSpPr/>
          <p:nvPr/>
        </p:nvGrpSpPr>
        <p:grpSpPr>
          <a:xfrm>
            <a:off x="4867723" y="2295687"/>
            <a:ext cx="2243887" cy="247348"/>
            <a:chOff x="1193334" y="4859476"/>
            <a:chExt cx="3150690" cy="347306"/>
          </a:xfrm>
        </p:grpSpPr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86B83299-8205-EDFF-2FF8-8F1149028FAB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8F55E6E-9342-A4A2-6F31-34E795A6A8B7}"/>
                </a:ext>
              </a:extLst>
            </p:cNvPr>
            <p:cNvSpPr txBox="1"/>
            <p:nvPr/>
          </p:nvSpPr>
          <p:spPr>
            <a:xfrm>
              <a:off x="1202250" y="4895935"/>
              <a:ext cx="3034290" cy="3025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>
                  <a:solidFill>
                    <a:schemeClr val="bg1">
                      <a:lumMod val="75000"/>
                    </a:schemeClr>
                  </a:solidFill>
                </a:rPr>
                <a:t>닉네임에는 공백을 추가 할 수 없습니다</a:t>
              </a:r>
              <a:r>
                <a:rPr lang="en-US" altLang="ko-KR" sz="800" b="1" dirty="0">
                  <a:solidFill>
                    <a:schemeClr val="bg1">
                      <a:lumMod val="75000"/>
                    </a:schemeClr>
                  </a:solidFill>
                </a:rPr>
                <a:t>.</a:t>
              </a:r>
              <a:endParaRPr lang="ko-KR" altLang="en-US" sz="800" b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88A9DCB1-4D1B-0245-6D44-15C5FCCA7182}"/>
              </a:ext>
            </a:extLst>
          </p:cNvPr>
          <p:cNvSpPr txBox="1"/>
          <p:nvPr/>
        </p:nvSpPr>
        <p:spPr>
          <a:xfrm>
            <a:off x="4826087" y="1341310"/>
            <a:ext cx="22089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/>
              <a:t>새로운 닉네임을 </a:t>
            </a:r>
            <a:endParaRPr lang="en-US" altLang="ko-KR" sz="1400" b="1" dirty="0"/>
          </a:p>
          <a:p>
            <a:pPr algn="ctr"/>
            <a:r>
              <a:rPr lang="ko-KR" altLang="en-US" sz="1400" b="1" dirty="0"/>
              <a:t>입력해주세요</a:t>
            </a:r>
            <a:endParaRPr lang="en-US" altLang="ko-KR" sz="1400" b="1" dirty="0"/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379ACB47-4C8D-C07F-8419-3A597546B701}"/>
              </a:ext>
            </a:extLst>
          </p:cNvPr>
          <p:cNvGrpSpPr/>
          <p:nvPr/>
        </p:nvGrpSpPr>
        <p:grpSpPr>
          <a:xfrm>
            <a:off x="4853329" y="5939010"/>
            <a:ext cx="2243887" cy="247348"/>
            <a:chOff x="1193334" y="4859476"/>
            <a:chExt cx="3150690" cy="347306"/>
          </a:xfrm>
        </p:grpSpPr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12D20AD5-4E39-D5BF-D62E-2E7DFC6A8C65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DF684F05-8E5E-9DD8-330B-61E8752B908B}"/>
                </a:ext>
              </a:extLst>
            </p:cNvPr>
            <p:cNvSpPr txBox="1"/>
            <p:nvPr/>
          </p:nvSpPr>
          <p:spPr>
            <a:xfrm>
              <a:off x="2174309" y="4895937"/>
              <a:ext cx="1188736" cy="302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/>
                <a:t>변경하기</a:t>
              </a:r>
            </a:p>
          </p:txBody>
        </p:sp>
      </p:grp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368FB28A-6BE5-46F4-3B98-50B9789D1241}"/>
              </a:ext>
            </a:extLst>
          </p:cNvPr>
          <p:cNvSpPr/>
          <p:nvPr/>
        </p:nvSpPr>
        <p:spPr>
          <a:xfrm>
            <a:off x="639584" y="641765"/>
            <a:ext cx="3351392" cy="58053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pic>
        <p:nvPicPr>
          <p:cNvPr id="64" name="그림 63">
            <a:extLst>
              <a:ext uri="{FF2B5EF4-FFF2-40B4-BE49-F238E27FC236}">
                <a16:creationId xmlns:a16="http://schemas.microsoft.com/office/drawing/2014/main" id="{C1D5B5AD-368C-6A61-F730-B1C44CCA57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1605" y="671642"/>
            <a:ext cx="876300" cy="520700"/>
          </a:xfrm>
          <a:prstGeom prst="rect">
            <a:avLst/>
          </a:prstGeom>
        </p:spPr>
      </p:pic>
      <p:grpSp>
        <p:nvGrpSpPr>
          <p:cNvPr id="67" name="그룹 66">
            <a:extLst>
              <a:ext uri="{FF2B5EF4-FFF2-40B4-BE49-F238E27FC236}">
                <a16:creationId xmlns:a16="http://schemas.microsoft.com/office/drawing/2014/main" id="{B204412D-BCA8-8660-F515-BFEB83BBF07B}"/>
              </a:ext>
            </a:extLst>
          </p:cNvPr>
          <p:cNvGrpSpPr/>
          <p:nvPr/>
        </p:nvGrpSpPr>
        <p:grpSpPr>
          <a:xfrm>
            <a:off x="1131262" y="1452789"/>
            <a:ext cx="2243887" cy="247348"/>
            <a:chOff x="1193334" y="4859476"/>
            <a:chExt cx="3150690" cy="347306"/>
          </a:xfrm>
        </p:grpSpPr>
        <p:sp>
          <p:nvSpPr>
            <p:cNvPr id="68" name="사각형: 둥근 모서리 67">
              <a:extLst>
                <a:ext uri="{FF2B5EF4-FFF2-40B4-BE49-F238E27FC236}">
                  <a16:creationId xmlns:a16="http://schemas.microsoft.com/office/drawing/2014/main" id="{349FEB8A-8F58-3E65-CA36-BA83E84C2BAA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D2440DF1-E846-D0C7-FC2C-72EABD687617}"/>
                </a:ext>
              </a:extLst>
            </p:cNvPr>
            <p:cNvSpPr txBox="1"/>
            <p:nvPr/>
          </p:nvSpPr>
          <p:spPr>
            <a:xfrm>
              <a:off x="1202250" y="4895937"/>
              <a:ext cx="1188736" cy="302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/>
                <a:t>닉네임 변경</a:t>
              </a:r>
            </a:p>
          </p:txBody>
        </p: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07966068-059C-47E1-6943-EFEAC2AD11AE}"/>
              </a:ext>
            </a:extLst>
          </p:cNvPr>
          <p:cNvGrpSpPr/>
          <p:nvPr/>
        </p:nvGrpSpPr>
        <p:grpSpPr>
          <a:xfrm>
            <a:off x="1131262" y="1776518"/>
            <a:ext cx="2243887" cy="247348"/>
            <a:chOff x="1193334" y="4859476"/>
            <a:chExt cx="3150690" cy="347306"/>
          </a:xfrm>
        </p:grpSpPr>
        <p:sp>
          <p:nvSpPr>
            <p:cNvPr id="71" name="사각형: 둥근 모서리 70">
              <a:extLst>
                <a:ext uri="{FF2B5EF4-FFF2-40B4-BE49-F238E27FC236}">
                  <a16:creationId xmlns:a16="http://schemas.microsoft.com/office/drawing/2014/main" id="{55E2B6D5-691D-7920-A171-D51FDD0F08A1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C3896585-775A-3385-C8F4-3D0AC5681250}"/>
                </a:ext>
              </a:extLst>
            </p:cNvPr>
            <p:cNvSpPr txBox="1"/>
            <p:nvPr/>
          </p:nvSpPr>
          <p:spPr>
            <a:xfrm>
              <a:off x="1202250" y="4898916"/>
              <a:ext cx="1188736" cy="302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/>
                <a:t>만든 사람들</a:t>
              </a:r>
            </a:p>
          </p:txBody>
        </p: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9A55F286-6993-C7E1-D8B8-917685AF553B}"/>
              </a:ext>
            </a:extLst>
          </p:cNvPr>
          <p:cNvGrpSpPr/>
          <p:nvPr/>
        </p:nvGrpSpPr>
        <p:grpSpPr>
          <a:xfrm>
            <a:off x="1131262" y="2112232"/>
            <a:ext cx="2243887" cy="247348"/>
            <a:chOff x="1193334" y="4859476"/>
            <a:chExt cx="3150690" cy="347306"/>
          </a:xfrm>
        </p:grpSpPr>
        <p:sp>
          <p:nvSpPr>
            <p:cNvPr id="74" name="사각형: 둥근 모서리 73">
              <a:extLst>
                <a:ext uri="{FF2B5EF4-FFF2-40B4-BE49-F238E27FC236}">
                  <a16:creationId xmlns:a16="http://schemas.microsoft.com/office/drawing/2014/main" id="{2F1189A8-157E-146E-ED1B-BFC3BE79F75E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E78D81D5-DA63-9A86-949B-99317325CA54}"/>
                </a:ext>
              </a:extLst>
            </p:cNvPr>
            <p:cNvSpPr txBox="1"/>
            <p:nvPr/>
          </p:nvSpPr>
          <p:spPr>
            <a:xfrm>
              <a:off x="1193334" y="4895937"/>
              <a:ext cx="1188736" cy="302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/>
                <a:t>로그아웃</a:t>
              </a:r>
            </a:p>
          </p:txBody>
        </p:sp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F1C16740-2B28-2BF5-F84A-98A641DD2CC1}"/>
              </a:ext>
            </a:extLst>
          </p:cNvPr>
          <p:cNvGrpSpPr/>
          <p:nvPr/>
        </p:nvGrpSpPr>
        <p:grpSpPr>
          <a:xfrm>
            <a:off x="1131262" y="2434234"/>
            <a:ext cx="2243887" cy="247348"/>
            <a:chOff x="1193334" y="4859476"/>
            <a:chExt cx="3150690" cy="347306"/>
          </a:xfrm>
        </p:grpSpPr>
        <p:sp>
          <p:nvSpPr>
            <p:cNvPr id="77" name="사각형: 둥근 모서리 76">
              <a:extLst>
                <a:ext uri="{FF2B5EF4-FFF2-40B4-BE49-F238E27FC236}">
                  <a16:creationId xmlns:a16="http://schemas.microsoft.com/office/drawing/2014/main" id="{C26FA138-A96F-E80A-CABB-321AA1CAFCD6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6AC3BDA3-8E74-F02D-501A-1905B7B8F9AD}"/>
                </a:ext>
              </a:extLst>
            </p:cNvPr>
            <p:cNvSpPr txBox="1"/>
            <p:nvPr/>
          </p:nvSpPr>
          <p:spPr>
            <a:xfrm>
              <a:off x="1313137" y="4895937"/>
              <a:ext cx="1188736" cy="302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/>
                <a:t>서비스 탈퇴</a:t>
              </a:r>
            </a:p>
          </p:txBody>
        </p:sp>
      </p:grp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84AECA9D-B9FC-0257-7911-D2FC18125845}"/>
              </a:ext>
            </a:extLst>
          </p:cNvPr>
          <p:cNvCxnSpPr>
            <a:cxnSpLocks/>
          </p:cNvCxnSpPr>
          <p:nvPr/>
        </p:nvCxnSpPr>
        <p:spPr>
          <a:xfrm>
            <a:off x="3145291" y="1553380"/>
            <a:ext cx="1229859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AD43B34-007E-FCB9-65EE-07B670490232}"/>
              </a:ext>
            </a:extLst>
          </p:cNvPr>
          <p:cNvSpPr txBox="1"/>
          <p:nvPr/>
        </p:nvSpPr>
        <p:spPr>
          <a:xfrm>
            <a:off x="4826087" y="2615432"/>
            <a:ext cx="226857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>
                <a:solidFill>
                  <a:srgbClr val="FF0000"/>
                </a:solidFill>
              </a:rPr>
              <a:t>* 닉네임에는 공백을 추가 할 수 없습니다</a:t>
            </a:r>
            <a:r>
              <a:rPr lang="en-US" altLang="ko-KR" sz="900" dirty="0">
                <a:solidFill>
                  <a:srgbClr val="FF0000"/>
                </a:solidFill>
              </a:rPr>
              <a:t>.</a:t>
            </a:r>
            <a:endParaRPr lang="ko-KR" altLang="en-US" sz="900" dirty="0">
              <a:solidFill>
                <a:srgbClr val="FF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BECED59-DDD8-570E-D2BF-3B747E1CA0E4}"/>
              </a:ext>
            </a:extLst>
          </p:cNvPr>
          <p:cNvSpPr txBox="1"/>
          <p:nvPr/>
        </p:nvSpPr>
        <p:spPr>
          <a:xfrm>
            <a:off x="639583" y="31366"/>
            <a:ext cx="10246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닉네임 변경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42B940-3E32-FC76-3882-5F58D58B6051}"/>
              </a:ext>
            </a:extLst>
          </p:cNvPr>
          <p:cNvSpPr txBox="1"/>
          <p:nvPr/>
        </p:nvSpPr>
        <p:spPr>
          <a:xfrm>
            <a:off x="724876" y="728393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&lt;</a:t>
            </a:r>
            <a:endParaRPr lang="ko-KR" altLang="en-US" sz="12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DA45F9-D904-4AEC-1A8A-FF11874316BB}"/>
              </a:ext>
            </a:extLst>
          </p:cNvPr>
          <p:cNvSpPr txBox="1"/>
          <p:nvPr/>
        </p:nvSpPr>
        <p:spPr>
          <a:xfrm>
            <a:off x="4375150" y="728393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&lt;</a:t>
            </a:r>
            <a:endParaRPr lang="ko-KR" altLang="en-US" sz="1200" b="1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0BCB6327-EF4C-8C48-9C5F-D84DBE861A90}"/>
              </a:ext>
            </a:extLst>
          </p:cNvPr>
          <p:cNvGrpSpPr/>
          <p:nvPr/>
        </p:nvGrpSpPr>
        <p:grpSpPr>
          <a:xfrm>
            <a:off x="1010075" y="1421032"/>
            <a:ext cx="242374" cy="230832"/>
            <a:chOff x="3428187" y="2856232"/>
            <a:chExt cx="242374" cy="230832"/>
          </a:xfrm>
        </p:grpSpPr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5DDFBF43-ABA8-4108-04C6-6B1ECFE798F5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65C29C8-5E95-3576-66E8-563649671CC9}"/>
                </a:ext>
              </a:extLst>
            </p:cNvPr>
            <p:cNvSpPr txBox="1"/>
            <p:nvPr/>
          </p:nvSpPr>
          <p:spPr>
            <a:xfrm>
              <a:off x="3428187" y="2856232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1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6DF8C41D-B24A-74F0-3C5E-22A09C4ABFCF}"/>
              </a:ext>
            </a:extLst>
          </p:cNvPr>
          <p:cNvGrpSpPr/>
          <p:nvPr/>
        </p:nvGrpSpPr>
        <p:grpSpPr>
          <a:xfrm>
            <a:off x="4611636" y="2328453"/>
            <a:ext cx="242374" cy="230832"/>
            <a:chOff x="3428187" y="2856232"/>
            <a:chExt cx="242374" cy="230832"/>
          </a:xfrm>
        </p:grpSpPr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4BE26355-93BF-71F6-422A-648D90F36893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0F2981D-F8B7-8281-03C2-B7D54A4F862F}"/>
                </a:ext>
              </a:extLst>
            </p:cNvPr>
            <p:cNvSpPr txBox="1"/>
            <p:nvPr/>
          </p:nvSpPr>
          <p:spPr>
            <a:xfrm>
              <a:off x="3428187" y="2856232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2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576BB75B-FD15-1C8A-6021-FCA2E4A8B31B}"/>
              </a:ext>
            </a:extLst>
          </p:cNvPr>
          <p:cNvGrpSpPr/>
          <p:nvPr/>
        </p:nvGrpSpPr>
        <p:grpSpPr>
          <a:xfrm>
            <a:off x="4611636" y="2609370"/>
            <a:ext cx="242374" cy="230832"/>
            <a:chOff x="3428187" y="2856232"/>
            <a:chExt cx="242374" cy="230832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C53AF615-1CB1-A97E-A95F-EB6F83D9B090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1867A73-1F1E-A2F9-628F-CA70999AA142}"/>
                </a:ext>
              </a:extLst>
            </p:cNvPr>
            <p:cNvSpPr txBox="1"/>
            <p:nvPr/>
          </p:nvSpPr>
          <p:spPr>
            <a:xfrm>
              <a:off x="3428187" y="2856232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3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97AC00AA-895D-522C-4297-CDB520BB9C99}"/>
              </a:ext>
            </a:extLst>
          </p:cNvPr>
          <p:cNvGrpSpPr/>
          <p:nvPr/>
        </p:nvGrpSpPr>
        <p:grpSpPr>
          <a:xfrm>
            <a:off x="4568429" y="5964977"/>
            <a:ext cx="242374" cy="230832"/>
            <a:chOff x="3428187" y="2856232"/>
            <a:chExt cx="242374" cy="230832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1CB5E7F8-0522-B9F3-F859-BCEF45AB566B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110E967-7B54-BEBA-0571-940F0AF15C3A}"/>
                </a:ext>
              </a:extLst>
            </p:cNvPr>
            <p:cNvSpPr txBox="1"/>
            <p:nvPr/>
          </p:nvSpPr>
          <p:spPr>
            <a:xfrm>
              <a:off x="3428187" y="2856232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1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0355677C-0891-EFDB-196C-F649CF9036F5}"/>
              </a:ext>
            </a:extLst>
          </p:cNvPr>
          <p:cNvSpPr txBox="1"/>
          <p:nvPr/>
        </p:nvSpPr>
        <p:spPr>
          <a:xfrm>
            <a:off x="4185853" y="31366"/>
            <a:ext cx="19351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메인 </a:t>
            </a:r>
            <a:r>
              <a:rPr lang="en-US" altLang="ko-KR" sz="1200" dirty="0"/>
              <a:t>&gt; </a:t>
            </a:r>
            <a:r>
              <a:rPr lang="ko-KR" altLang="en-US" sz="1200" dirty="0"/>
              <a:t>설정 </a:t>
            </a:r>
            <a:r>
              <a:rPr lang="en-US" altLang="ko-KR" sz="1200" dirty="0"/>
              <a:t>&gt; </a:t>
            </a:r>
            <a:r>
              <a:rPr lang="ko-KR" altLang="en-US" sz="1200" dirty="0"/>
              <a:t>닉네임 변경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9E468D1-81BD-D07A-3434-B7B14CF43B41}"/>
              </a:ext>
            </a:extLst>
          </p:cNvPr>
          <p:cNvSpPr txBox="1"/>
          <p:nvPr/>
        </p:nvSpPr>
        <p:spPr>
          <a:xfrm>
            <a:off x="9798823" y="31366"/>
            <a:ext cx="10590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Rename.html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47840059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BAA44F60-063A-7D16-92F1-1DBFC61C20D4}"/>
              </a:ext>
            </a:extLst>
          </p:cNvPr>
          <p:cNvSpPr/>
          <p:nvPr/>
        </p:nvSpPr>
        <p:spPr>
          <a:xfrm>
            <a:off x="4260777" y="641765"/>
            <a:ext cx="3351392" cy="58053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CA8C91C0-2765-8670-029A-5500AE0E51B3}"/>
              </a:ext>
            </a:extLst>
          </p:cNvPr>
          <p:cNvSpPr/>
          <p:nvPr/>
        </p:nvSpPr>
        <p:spPr>
          <a:xfrm>
            <a:off x="1057116" y="3009152"/>
            <a:ext cx="2492832" cy="206516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B80C877-C75D-7461-4EE8-5B4C27DD6BFA}"/>
              </a:ext>
            </a:extLst>
          </p:cNvPr>
          <p:cNvSpPr/>
          <p:nvPr/>
        </p:nvSpPr>
        <p:spPr>
          <a:xfrm>
            <a:off x="639584" y="641765"/>
            <a:ext cx="3351392" cy="58053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graphicFrame>
        <p:nvGraphicFramePr>
          <p:cNvPr id="46" name="표 45">
            <a:extLst>
              <a:ext uri="{FF2B5EF4-FFF2-40B4-BE49-F238E27FC236}">
                <a16:creationId xmlns:a16="http://schemas.microsoft.com/office/drawing/2014/main" id="{8F800E9E-2DF8-00BB-8483-968A932FBC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9122930"/>
              </p:ext>
            </p:extLst>
          </p:nvPr>
        </p:nvGraphicFramePr>
        <p:xfrm>
          <a:off x="8743476" y="384630"/>
          <a:ext cx="3255177" cy="247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94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No.</a:t>
                      </a:r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</a:endParaRPr>
                    </a:p>
                  </a:txBody>
                  <a:tcPr marL="54000" marR="54000" marT="36000" marB="3600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Description</a:t>
                      </a:r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</a:endParaRPr>
                    </a:p>
                  </a:txBody>
                  <a:tcPr marL="54000" marR="54000" marT="36000" marB="36000"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28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만든 사람들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latinLnBrk="1"/>
                      <a:r>
                        <a:rPr lang="en-US" altLang="ko-KR" sz="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Btn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클릭 시 </a:t>
                      </a: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makers.html </a:t>
                      </a: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로 이동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1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엔초비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소개</a:t>
                      </a: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자동 슬라이드 형태로 제공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아래 링크와 같이 제작</a:t>
                      </a: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Noto Sans CJK KR Light" panose="020B0300000000000000" pitchFamily="34" charset="-127"/>
                          <a:hlinkClick r:id="rId2" action="ppaction://hlinksldjump"/>
                        </a:rPr>
                        <a:t>링크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Noto Sans CJK KR Light" panose="020B0300000000000000" pitchFamily="34" charset="-127"/>
                        </a:rPr>
                        <a:t> 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Noto Sans CJK KR Light" panose="020B0300000000000000" pitchFamily="34" charset="-127"/>
                        </a:rPr>
                        <a:t>(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Noto Sans CJK KR Light" panose="020B0300000000000000" pitchFamily="34" charset="-127"/>
                        </a:rPr>
                        <a:t>설정 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Noto Sans CJK KR Light" panose="020B0300000000000000" pitchFamily="34" charset="-127"/>
                        </a:rPr>
                        <a:t>&gt; 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Noto Sans CJK KR Light" panose="020B0300000000000000" pitchFamily="34" charset="-127"/>
                        </a:rPr>
                        <a:t>만든 사람들 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Noto Sans CJK KR Light" panose="020B0300000000000000" pitchFamily="34" charset="-127"/>
                        </a:rPr>
                        <a:t>(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Noto Sans CJK KR Light" panose="020B0300000000000000" pitchFamily="34" charset="-127"/>
                        </a:rPr>
                        <a:t>기획 의도 카드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Noto Sans CJK KR Light" panose="020B0300000000000000" pitchFamily="34" charset="-127"/>
                        </a:rPr>
                        <a:t>)</a:t>
                      </a:r>
                      <a:endParaRPr lang="en-US" altLang="ko-KR" sz="800" b="0" dirty="0"/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ore-KR" altLang="ko-Kore-KR" dirty="0">
                        <a:effectLst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ore-KR" altLang="ko-Kore-KR" dirty="0">
                        <a:effectLst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7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다음 페이지에서 계속</a:t>
                      </a: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39" name="그림 38">
            <a:extLst>
              <a:ext uri="{FF2B5EF4-FFF2-40B4-BE49-F238E27FC236}">
                <a16:creationId xmlns:a16="http://schemas.microsoft.com/office/drawing/2014/main" id="{9B4760FE-9AB2-99D6-C1CD-116109F12A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3723" y="671642"/>
            <a:ext cx="876300" cy="5207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88A9DCB1-4D1B-0245-6D44-15C5FCCA7182}"/>
              </a:ext>
            </a:extLst>
          </p:cNvPr>
          <p:cNvSpPr txBox="1"/>
          <p:nvPr/>
        </p:nvSpPr>
        <p:spPr>
          <a:xfrm>
            <a:off x="4558848" y="1341310"/>
            <a:ext cx="2777257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/>
              <a:t>안녕하세요</a:t>
            </a:r>
            <a:r>
              <a:rPr lang="en-US" altLang="ko-KR" sz="1400" b="1" dirty="0"/>
              <a:t>!</a:t>
            </a:r>
          </a:p>
          <a:p>
            <a:pPr algn="ctr"/>
            <a:r>
              <a:rPr lang="ko-KR" altLang="en-US" sz="900" b="1" dirty="0" err="1"/>
              <a:t>엔초비</a:t>
            </a:r>
            <a:r>
              <a:rPr lang="ko-KR" altLang="en-US" sz="900" b="1" dirty="0"/>
              <a:t> 개발자를 소개합니다</a:t>
            </a:r>
            <a:r>
              <a:rPr lang="en-US" altLang="ko-KR" sz="900" b="1" dirty="0"/>
              <a:t>.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A3B34754-84C2-C190-D50A-4859E0639A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1605" y="671642"/>
            <a:ext cx="876300" cy="520700"/>
          </a:xfrm>
          <a:prstGeom prst="rect">
            <a:avLst/>
          </a:prstGeom>
        </p:spPr>
      </p:pic>
      <p:grpSp>
        <p:nvGrpSpPr>
          <p:cNvPr id="29" name="그룹 28">
            <a:extLst>
              <a:ext uri="{FF2B5EF4-FFF2-40B4-BE49-F238E27FC236}">
                <a16:creationId xmlns:a16="http://schemas.microsoft.com/office/drawing/2014/main" id="{47E51516-E248-0BCB-1F22-25523E561248}"/>
              </a:ext>
            </a:extLst>
          </p:cNvPr>
          <p:cNvGrpSpPr/>
          <p:nvPr/>
        </p:nvGrpSpPr>
        <p:grpSpPr>
          <a:xfrm>
            <a:off x="1131262" y="1452789"/>
            <a:ext cx="2243887" cy="247348"/>
            <a:chOff x="1193334" y="4859476"/>
            <a:chExt cx="3150690" cy="347306"/>
          </a:xfrm>
        </p:grpSpPr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E5EB1E67-5A38-3C2D-7931-3407AD7AC50D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C625683-C4FE-243F-0673-9096E397D110}"/>
                </a:ext>
              </a:extLst>
            </p:cNvPr>
            <p:cNvSpPr txBox="1"/>
            <p:nvPr/>
          </p:nvSpPr>
          <p:spPr>
            <a:xfrm>
              <a:off x="1202250" y="4895937"/>
              <a:ext cx="1188736" cy="302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/>
                <a:t>닉네임 변경</a:t>
              </a: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3E24ACB-55E1-FF52-AAD7-BA579CE09860}"/>
              </a:ext>
            </a:extLst>
          </p:cNvPr>
          <p:cNvGrpSpPr/>
          <p:nvPr/>
        </p:nvGrpSpPr>
        <p:grpSpPr>
          <a:xfrm>
            <a:off x="1131262" y="1776518"/>
            <a:ext cx="2243887" cy="247348"/>
            <a:chOff x="1193334" y="4859476"/>
            <a:chExt cx="3150690" cy="347306"/>
          </a:xfrm>
        </p:grpSpPr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BADDF6C1-596F-A935-4622-9DCB902C3238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93CA5CC-D3AA-A027-ED3D-CF6F52AD66F7}"/>
                </a:ext>
              </a:extLst>
            </p:cNvPr>
            <p:cNvSpPr txBox="1"/>
            <p:nvPr/>
          </p:nvSpPr>
          <p:spPr>
            <a:xfrm>
              <a:off x="1202250" y="4898916"/>
              <a:ext cx="1188736" cy="302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/>
                <a:t>만든 사람들</a:t>
              </a: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3FC29F57-1F47-1E7C-052F-222750FF86F3}"/>
              </a:ext>
            </a:extLst>
          </p:cNvPr>
          <p:cNvGrpSpPr/>
          <p:nvPr/>
        </p:nvGrpSpPr>
        <p:grpSpPr>
          <a:xfrm>
            <a:off x="1131262" y="2112232"/>
            <a:ext cx="2243887" cy="247348"/>
            <a:chOff x="1193334" y="4859476"/>
            <a:chExt cx="3150690" cy="347306"/>
          </a:xfrm>
        </p:grpSpPr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1D80A53C-A060-745C-2BF6-74BBCD16D9B3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933C390-BCFA-AFBB-5B54-0AA5159666D0}"/>
                </a:ext>
              </a:extLst>
            </p:cNvPr>
            <p:cNvSpPr txBox="1"/>
            <p:nvPr/>
          </p:nvSpPr>
          <p:spPr>
            <a:xfrm>
              <a:off x="1193334" y="4895937"/>
              <a:ext cx="1188736" cy="302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/>
                <a:t>로그아웃</a:t>
              </a: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FBD031AD-E8F0-7D63-AEEB-0EC0475DC5BB}"/>
              </a:ext>
            </a:extLst>
          </p:cNvPr>
          <p:cNvGrpSpPr/>
          <p:nvPr/>
        </p:nvGrpSpPr>
        <p:grpSpPr>
          <a:xfrm>
            <a:off x="1131262" y="2434234"/>
            <a:ext cx="2243887" cy="247348"/>
            <a:chOff x="1193334" y="4859476"/>
            <a:chExt cx="3150690" cy="347306"/>
          </a:xfrm>
        </p:grpSpPr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D30267D2-9966-483C-10E0-2A38A8D58A53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B62F26E-D697-0529-7EFB-1933A32EE9D1}"/>
                </a:ext>
              </a:extLst>
            </p:cNvPr>
            <p:cNvSpPr txBox="1"/>
            <p:nvPr/>
          </p:nvSpPr>
          <p:spPr>
            <a:xfrm>
              <a:off x="1313137" y="4895937"/>
              <a:ext cx="1188736" cy="302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/>
                <a:t>서비스 탈퇴</a:t>
              </a:r>
            </a:p>
          </p:txBody>
        </p:sp>
      </p:grp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BCB55D52-221F-E218-1AC8-71AEA74B3444}"/>
              </a:ext>
            </a:extLst>
          </p:cNvPr>
          <p:cNvCxnSpPr>
            <a:cxnSpLocks/>
          </p:cNvCxnSpPr>
          <p:nvPr/>
        </p:nvCxnSpPr>
        <p:spPr>
          <a:xfrm>
            <a:off x="3145291" y="1864530"/>
            <a:ext cx="1229859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78427D-589E-6E0D-028A-FF2DCE17D606}"/>
              </a:ext>
            </a:extLst>
          </p:cNvPr>
          <p:cNvSpPr txBox="1"/>
          <p:nvPr/>
        </p:nvSpPr>
        <p:spPr>
          <a:xfrm>
            <a:off x="639583" y="31366"/>
            <a:ext cx="10246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만든 사람들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1B9BA1-F1C6-7E46-D702-7D24DA05A4EE}"/>
              </a:ext>
            </a:extLst>
          </p:cNvPr>
          <p:cNvSpPr txBox="1"/>
          <p:nvPr/>
        </p:nvSpPr>
        <p:spPr>
          <a:xfrm>
            <a:off x="724876" y="728393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&lt;</a:t>
            </a:r>
            <a:endParaRPr lang="ko-KR" altLang="en-US" sz="12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EFEFE9-6959-7962-50AD-3896583D2E43}"/>
              </a:ext>
            </a:extLst>
          </p:cNvPr>
          <p:cNvSpPr txBox="1"/>
          <p:nvPr/>
        </p:nvSpPr>
        <p:spPr>
          <a:xfrm>
            <a:off x="4428043" y="728393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&lt;</a:t>
            </a:r>
            <a:endParaRPr lang="ko-KR" altLang="en-US" sz="1200" b="1" dirty="0"/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96E2F9CC-CBA8-3EA9-D75D-47FF6C12B557}"/>
              </a:ext>
            </a:extLst>
          </p:cNvPr>
          <p:cNvSpPr/>
          <p:nvPr/>
        </p:nvSpPr>
        <p:spPr>
          <a:xfrm>
            <a:off x="4558848" y="2043149"/>
            <a:ext cx="1316557" cy="1914611"/>
          </a:xfrm>
          <a:prstGeom prst="roundRect">
            <a:avLst>
              <a:gd name="adj" fmla="val 944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9A308DA-5275-CECD-B766-A2AE094775D4}"/>
              </a:ext>
            </a:extLst>
          </p:cNvPr>
          <p:cNvSpPr txBox="1"/>
          <p:nvPr/>
        </p:nvSpPr>
        <p:spPr>
          <a:xfrm>
            <a:off x="4428043" y="2134184"/>
            <a:ext cx="6563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Q.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8E24058-3950-A11A-F6CF-55A45FEF4888}"/>
              </a:ext>
            </a:extLst>
          </p:cNvPr>
          <p:cNvSpPr txBox="1"/>
          <p:nvPr/>
        </p:nvSpPr>
        <p:spPr>
          <a:xfrm>
            <a:off x="4638034" y="2389747"/>
            <a:ext cx="114065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 err="1"/>
              <a:t>엔초비는</a:t>
            </a:r>
            <a:endParaRPr lang="en-US" altLang="ko-KR" sz="900" b="1" dirty="0"/>
          </a:p>
          <a:p>
            <a:r>
              <a:rPr lang="ko-KR" altLang="en-US" sz="900" b="1" dirty="0"/>
              <a:t>어떤 서비스</a:t>
            </a:r>
            <a:endParaRPr lang="en-US" altLang="ko-KR" sz="900" b="1" dirty="0"/>
          </a:p>
          <a:p>
            <a:r>
              <a:rPr lang="ko-KR" altLang="en-US" sz="900" b="1" dirty="0"/>
              <a:t>인가요</a:t>
            </a:r>
            <a:r>
              <a:rPr lang="en-US" altLang="ko-KR" sz="900" b="1" dirty="0"/>
              <a:t>?</a:t>
            </a:r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AFA6201C-AB63-2A11-EBB1-93747043BDD6}"/>
              </a:ext>
            </a:extLst>
          </p:cNvPr>
          <p:cNvSpPr/>
          <p:nvPr/>
        </p:nvSpPr>
        <p:spPr>
          <a:xfrm>
            <a:off x="5948965" y="2043149"/>
            <a:ext cx="1316557" cy="1914611"/>
          </a:xfrm>
          <a:prstGeom prst="roundRect">
            <a:avLst>
              <a:gd name="adj" fmla="val 944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80489B6-45AF-BF49-826D-DD1C74B89505}"/>
              </a:ext>
            </a:extLst>
          </p:cNvPr>
          <p:cNvSpPr txBox="1"/>
          <p:nvPr/>
        </p:nvSpPr>
        <p:spPr>
          <a:xfrm>
            <a:off x="5818160" y="2134184"/>
            <a:ext cx="6563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Q.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0ED11E7-9547-27BF-E6B0-7489F541826D}"/>
              </a:ext>
            </a:extLst>
          </p:cNvPr>
          <p:cNvSpPr txBox="1"/>
          <p:nvPr/>
        </p:nvSpPr>
        <p:spPr>
          <a:xfrm>
            <a:off x="6028152" y="2389747"/>
            <a:ext cx="111900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 err="1"/>
              <a:t>엔초비를</a:t>
            </a:r>
            <a:endParaRPr lang="en-US" altLang="ko-KR" sz="900" b="1" dirty="0"/>
          </a:p>
          <a:p>
            <a:r>
              <a:rPr lang="ko-KR" altLang="en-US" sz="900" b="1" dirty="0"/>
              <a:t>왜 만들려고 했나요</a:t>
            </a:r>
            <a:r>
              <a:rPr lang="en-US" altLang="ko-KR" sz="900" b="1" dirty="0"/>
              <a:t>?</a:t>
            </a:r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00661B86-9F4C-B3E5-A855-45803A742AA3}"/>
              </a:ext>
            </a:extLst>
          </p:cNvPr>
          <p:cNvSpPr/>
          <p:nvPr/>
        </p:nvSpPr>
        <p:spPr>
          <a:xfrm>
            <a:off x="7336105" y="2043149"/>
            <a:ext cx="1316557" cy="1914611"/>
          </a:xfrm>
          <a:prstGeom prst="roundRect">
            <a:avLst>
              <a:gd name="adj" fmla="val 944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A0BB5E0-BBBF-E6CE-F05C-4D98589F8ACE}"/>
              </a:ext>
            </a:extLst>
          </p:cNvPr>
          <p:cNvSpPr txBox="1"/>
          <p:nvPr/>
        </p:nvSpPr>
        <p:spPr>
          <a:xfrm>
            <a:off x="7179142" y="2134184"/>
            <a:ext cx="6563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Q.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FE92718-BEF0-63D2-FC91-DD2C493EFD39}"/>
              </a:ext>
            </a:extLst>
          </p:cNvPr>
          <p:cNvSpPr txBox="1"/>
          <p:nvPr/>
        </p:nvSpPr>
        <p:spPr>
          <a:xfrm>
            <a:off x="7365621" y="2389747"/>
            <a:ext cx="111900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 err="1"/>
              <a:t>엔초비의</a:t>
            </a:r>
            <a:endParaRPr lang="en-US" altLang="ko-KR" sz="900" b="1" dirty="0"/>
          </a:p>
          <a:p>
            <a:r>
              <a:rPr lang="ko-KR" altLang="en-US" sz="900" b="1" dirty="0"/>
              <a:t>주요 기능은</a:t>
            </a:r>
            <a:endParaRPr lang="en-US" altLang="ko-KR" sz="900" b="1" dirty="0"/>
          </a:p>
          <a:p>
            <a:r>
              <a:rPr lang="ko-KR" altLang="en-US" sz="900" b="1" dirty="0"/>
              <a:t>어떤 것인가요</a:t>
            </a:r>
            <a:r>
              <a:rPr lang="en-US" altLang="ko-KR" sz="900" b="1" dirty="0"/>
              <a:t>?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0484ADA-CEEA-81CC-BA07-18A367CAAB5F}"/>
              </a:ext>
            </a:extLst>
          </p:cNvPr>
          <p:cNvSpPr txBox="1"/>
          <p:nvPr/>
        </p:nvSpPr>
        <p:spPr>
          <a:xfrm>
            <a:off x="4638034" y="3009152"/>
            <a:ext cx="123737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dirty="0"/>
              <a:t>AI </a:t>
            </a:r>
            <a:r>
              <a:rPr lang="ko-KR" altLang="en-US" sz="700" b="1" dirty="0"/>
              <a:t>운동 코치 서비스</a:t>
            </a:r>
            <a:endParaRPr lang="en-US" altLang="ko-KR" sz="700" b="1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019BB38-CA0F-D5C0-CF17-7EADCDEC674E}"/>
              </a:ext>
            </a:extLst>
          </p:cNvPr>
          <p:cNvSpPr txBox="1"/>
          <p:nvPr/>
        </p:nvSpPr>
        <p:spPr>
          <a:xfrm>
            <a:off x="4638034" y="3389621"/>
            <a:ext cx="123737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/>
              <a:t>운동 동기부여 서비스</a:t>
            </a:r>
            <a:endParaRPr lang="en-US" altLang="ko-KR" sz="700" b="1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DC9BE93-29C6-24D5-ACF5-E1B913E6EA00}"/>
              </a:ext>
            </a:extLst>
          </p:cNvPr>
          <p:cNvSpPr txBox="1"/>
          <p:nvPr/>
        </p:nvSpPr>
        <p:spPr>
          <a:xfrm>
            <a:off x="6050092" y="3009152"/>
            <a:ext cx="123737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/>
              <a:t>운동 중 부상 방지</a:t>
            </a:r>
            <a:endParaRPr lang="en-US" altLang="ko-KR" sz="700" b="1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17B467AF-300F-FE39-4123-C7DB11D73844}"/>
              </a:ext>
            </a:extLst>
          </p:cNvPr>
          <p:cNvSpPr txBox="1"/>
          <p:nvPr/>
        </p:nvSpPr>
        <p:spPr>
          <a:xfrm>
            <a:off x="6050092" y="3389621"/>
            <a:ext cx="123737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/>
              <a:t>운동 습관 만들기</a:t>
            </a:r>
            <a:endParaRPr lang="en-US" altLang="ko-KR" sz="700" b="1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94F06590-D70A-59F9-0533-F88F8D96BB79}"/>
              </a:ext>
            </a:extLst>
          </p:cNvPr>
          <p:cNvSpPr/>
          <p:nvPr/>
        </p:nvSpPr>
        <p:spPr>
          <a:xfrm flipV="1">
            <a:off x="4745922" y="3209206"/>
            <a:ext cx="406865" cy="6104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9E053262-4801-5D6D-D3B9-2C46A9FF1691}"/>
              </a:ext>
            </a:extLst>
          </p:cNvPr>
          <p:cNvSpPr/>
          <p:nvPr/>
        </p:nvSpPr>
        <p:spPr>
          <a:xfrm flipV="1">
            <a:off x="4745922" y="3589675"/>
            <a:ext cx="242797" cy="6104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D8FF264D-A625-EDBD-8445-23E7F13341D9}"/>
              </a:ext>
            </a:extLst>
          </p:cNvPr>
          <p:cNvSpPr/>
          <p:nvPr/>
        </p:nvSpPr>
        <p:spPr>
          <a:xfrm flipV="1">
            <a:off x="6148332" y="3209206"/>
            <a:ext cx="406865" cy="6104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78306D95-A37C-68AE-5277-155D2AC96024}"/>
              </a:ext>
            </a:extLst>
          </p:cNvPr>
          <p:cNvSpPr txBox="1"/>
          <p:nvPr/>
        </p:nvSpPr>
        <p:spPr>
          <a:xfrm>
            <a:off x="5113400" y="3146353"/>
            <a:ext cx="34962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dirty="0"/>
              <a:t>60%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6A94BCB-10C3-B6EB-FB45-7405C41BE95F}"/>
              </a:ext>
            </a:extLst>
          </p:cNvPr>
          <p:cNvSpPr txBox="1"/>
          <p:nvPr/>
        </p:nvSpPr>
        <p:spPr>
          <a:xfrm>
            <a:off x="4966808" y="3523159"/>
            <a:ext cx="34962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dirty="0"/>
              <a:t>40%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058447DA-5B5D-4907-B6DD-FD383C24FE42}"/>
              </a:ext>
            </a:extLst>
          </p:cNvPr>
          <p:cNvSpPr txBox="1"/>
          <p:nvPr/>
        </p:nvSpPr>
        <p:spPr>
          <a:xfrm>
            <a:off x="6517797" y="3146353"/>
            <a:ext cx="34962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dirty="0"/>
              <a:t>50%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865F69C-DA8B-4F19-06FD-00D975D221F1}"/>
              </a:ext>
            </a:extLst>
          </p:cNvPr>
          <p:cNvSpPr txBox="1"/>
          <p:nvPr/>
        </p:nvSpPr>
        <p:spPr>
          <a:xfrm>
            <a:off x="4558848" y="5840259"/>
            <a:ext cx="27772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/>
              <a:t>아래로 내려주세요</a:t>
            </a:r>
            <a:endParaRPr lang="en-US" altLang="ko-KR" sz="900" b="1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103DFD91-125D-E00C-7AFC-8900AAB17838}"/>
              </a:ext>
            </a:extLst>
          </p:cNvPr>
          <p:cNvSpPr txBox="1"/>
          <p:nvPr/>
        </p:nvSpPr>
        <p:spPr>
          <a:xfrm rot="16200000">
            <a:off x="5774581" y="5992069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&lt;</a:t>
            </a:r>
            <a:endParaRPr lang="ko-KR" altLang="en-US" sz="1200" b="1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C1EAA45-13ED-8BE4-C0A5-0222F4B3C456}"/>
              </a:ext>
            </a:extLst>
          </p:cNvPr>
          <p:cNvSpPr/>
          <p:nvPr/>
        </p:nvSpPr>
        <p:spPr>
          <a:xfrm flipV="1">
            <a:off x="6148332" y="3631237"/>
            <a:ext cx="406865" cy="6104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AEB2F1-38A0-5CD4-4433-1FD7AA210CD6}"/>
              </a:ext>
            </a:extLst>
          </p:cNvPr>
          <p:cNvSpPr txBox="1"/>
          <p:nvPr/>
        </p:nvSpPr>
        <p:spPr>
          <a:xfrm>
            <a:off x="6517797" y="3568384"/>
            <a:ext cx="34962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dirty="0"/>
              <a:t>50%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D335F3-C4D6-BC2D-D767-D5A8041A3FB3}"/>
              </a:ext>
            </a:extLst>
          </p:cNvPr>
          <p:cNvSpPr txBox="1"/>
          <p:nvPr/>
        </p:nvSpPr>
        <p:spPr>
          <a:xfrm>
            <a:off x="7437679" y="3009152"/>
            <a:ext cx="123737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dirty="0"/>
              <a:t># Open Pose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3C496D-7F47-3A31-1A59-907CCA99ACD7}"/>
              </a:ext>
            </a:extLst>
          </p:cNvPr>
          <p:cNvSpPr txBox="1"/>
          <p:nvPr/>
        </p:nvSpPr>
        <p:spPr>
          <a:xfrm>
            <a:off x="7437679" y="3181801"/>
            <a:ext cx="123737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dirty="0"/>
              <a:t># Gamification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C5F178-AB4F-F5CB-166C-38EA08778447}"/>
              </a:ext>
            </a:extLst>
          </p:cNvPr>
          <p:cNvSpPr txBox="1"/>
          <p:nvPr/>
        </p:nvSpPr>
        <p:spPr>
          <a:xfrm>
            <a:off x="7437679" y="3381856"/>
            <a:ext cx="123737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dirty="0"/>
              <a:t>….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3D808EA-FCB1-6FDF-A941-A7E06B3E8667}"/>
              </a:ext>
            </a:extLst>
          </p:cNvPr>
          <p:cNvGrpSpPr/>
          <p:nvPr/>
        </p:nvGrpSpPr>
        <p:grpSpPr>
          <a:xfrm>
            <a:off x="4466917" y="1900685"/>
            <a:ext cx="242374" cy="230832"/>
            <a:chOff x="3428187" y="2856232"/>
            <a:chExt cx="242374" cy="230832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368F3A36-8B89-0733-ABE4-71DCFA5FC656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A080FCA-A37B-78E9-5017-B69C7A0F4A5C}"/>
                </a:ext>
              </a:extLst>
            </p:cNvPr>
            <p:cNvSpPr txBox="1"/>
            <p:nvPr/>
          </p:nvSpPr>
          <p:spPr>
            <a:xfrm>
              <a:off x="3428187" y="2856232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2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CE4337B7-7D5F-F837-232B-9E4C27323FA1}"/>
              </a:ext>
            </a:extLst>
          </p:cNvPr>
          <p:cNvGrpSpPr/>
          <p:nvPr/>
        </p:nvGrpSpPr>
        <p:grpSpPr>
          <a:xfrm>
            <a:off x="971018" y="1781529"/>
            <a:ext cx="242374" cy="230832"/>
            <a:chOff x="3428187" y="2856232"/>
            <a:chExt cx="242374" cy="230832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F516FD66-81D2-3A28-B2DC-8C47EDB565C8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CEE9789-3B72-18C8-27AC-659BDB9A268B}"/>
                </a:ext>
              </a:extLst>
            </p:cNvPr>
            <p:cNvSpPr txBox="1"/>
            <p:nvPr/>
          </p:nvSpPr>
          <p:spPr>
            <a:xfrm>
              <a:off x="3428187" y="2856232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1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41D54FF1-16EA-661F-48E1-BAF1272D441D}"/>
              </a:ext>
            </a:extLst>
          </p:cNvPr>
          <p:cNvSpPr txBox="1"/>
          <p:nvPr/>
        </p:nvSpPr>
        <p:spPr>
          <a:xfrm>
            <a:off x="9798823" y="31366"/>
            <a:ext cx="9980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Makers.html</a:t>
            </a:r>
            <a:endParaRPr lang="ko-KR" altLang="en-US" sz="12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1BE42D4-E00A-0E0F-F857-F4C1232067C9}"/>
              </a:ext>
            </a:extLst>
          </p:cNvPr>
          <p:cNvSpPr txBox="1"/>
          <p:nvPr/>
        </p:nvSpPr>
        <p:spPr>
          <a:xfrm>
            <a:off x="4185853" y="31366"/>
            <a:ext cx="19351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메인 </a:t>
            </a:r>
            <a:r>
              <a:rPr lang="en-US" altLang="ko-KR" sz="1200" dirty="0"/>
              <a:t>&gt; </a:t>
            </a:r>
            <a:r>
              <a:rPr lang="ko-KR" altLang="en-US" sz="1200" dirty="0"/>
              <a:t>설정 </a:t>
            </a:r>
            <a:r>
              <a:rPr lang="en-US" altLang="ko-KR" sz="1200" dirty="0"/>
              <a:t>&gt; </a:t>
            </a:r>
            <a:r>
              <a:rPr lang="ko-KR" altLang="en-US" sz="1200" dirty="0"/>
              <a:t>만든 사람들</a:t>
            </a:r>
          </a:p>
        </p:txBody>
      </p:sp>
    </p:spTree>
    <p:extLst>
      <p:ext uri="{BB962C8B-B14F-4D97-AF65-F5344CB8AC3E}">
        <p14:creationId xmlns:p14="http://schemas.microsoft.com/office/powerpoint/2010/main" val="14807403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64247" y="440730"/>
            <a:ext cx="3868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설정 </a:t>
            </a:r>
            <a:r>
              <a:rPr lang="en-US" altLang="ko-KR" b="1" dirty="0"/>
              <a:t>&gt; </a:t>
            </a:r>
            <a:r>
              <a:rPr lang="ko-KR" altLang="en-US" b="1" dirty="0"/>
              <a:t>만든 사람들 </a:t>
            </a:r>
            <a:r>
              <a:rPr lang="en-US" altLang="ko-KR" b="1" dirty="0"/>
              <a:t>(</a:t>
            </a:r>
            <a:r>
              <a:rPr lang="ko-KR" altLang="en-US" b="1" dirty="0"/>
              <a:t>기획 의도 카드</a:t>
            </a:r>
            <a:r>
              <a:rPr lang="en-US" altLang="ko-KR" b="1" dirty="0"/>
              <a:t>) </a:t>
            </a:r>
            <a:endParaRPr lang="ko-KR" altLang="en-US" b="1" dirty="0"/>
          </a:p>
        </p:txBody>
      </p:sp>
      <p:sp>
        <p:nvSpPr>
          <p:cNvPr id="2" name="사각형: 둥근 모서리 56">
            <a:extLst>
              <a:ext uri="{FF2B5EF4-FFF2-40B4-BE49-F238E27FC236}">
                <a16:creationId xmlns:a16="http://schemas.microsoft.com/office/drawing/2014/main" id="{C6EF3CED-177A-5615-5C68-148E85F40FE4}"/>
              </a:ext>
            </a:extLst>
          </p:cNvPr>
          <p:cNvSpPr/>
          <p:nvPr/>
        </p:nvSpPr>
        <p:spPr>
          <a:xfrm>
            <a:off x="775123" y="2043149"/>
            <a:ext cx="2291790" cy="3332850"/>
          </a:xfrm>
          <a:prstGeom prst="roundRect">
            <a:avLst>
              <a:gd name="adj" fmla="val 944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62">
            <a:extLst>
              <a:ext uri="{FF2B5EF4-FFF2-40B4-BE49-F238E27FC236}">
                <a16:creationId xmlns:a16="http://schemas.microsoft.com/office/drawing/2014/main" id="{83CD5E4B-E98B-4FCB-EFF7-0F71FED184CA}"/>
              </a:ext>
            </a:extLst>
          </p:cNvPr>
          <p:cNvSpPr/>
          <p:nvPr/>
        </p:nvSpPr>
        <p:spPr>
          <a:xfrm>
            <a:off x="3184466" y="2043149"/>
            <a:ext cx="2291790" cy="3332850"/>
          </a:xfrm>
          <a:prstGeom prst="roundRect">
            <a:avLst>
              <a:gd name="adj" fmla="val 944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65">
            <a:extLst>
              <a:ext uri="{FF2B5EF4-FFF2-40B4-BE49-F238E27FC236}">
                <a16:creationId xmlns:a16="http://schemas.microsoft.com/office/drawing/2014/main" id="{949AB97C-5CE4-F1AB-E3D3-3DDFE26558E7}"/>
              </a:ext>
            </a:extLst>
          </p:cNvPr>
          <p:cNvSpPr/>
          <p:nvPr/>
        </p:nvSpPr>
        <p:spPr>
          <a:xfrm>
            <a:off x="5626472" y="2043149"/>
            <a:ext cx="2291790" cy="3332850"/>
          </a:xfrm>
          <a:prstGeom prst="roundRect">
            <a:avLst>
              <a:gd name="adj" fmla="val 944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A39BA1B-CFFC-219D-5FAE-444D534D3561}"/>
              </a:ext>
            </a:extLst>
          </p:cNvPr>
          <p:cNvSpPr txBox="1"/>
          <p:nvPr/>
        </p:nvSpPr>
        <p:spPr>
          <a:xfrm>
            <a:off x="3434391" y="3314162"/>
            <a:ext cx="123737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/>
              <a:t>운동 중 부상 방지</a:t>
            </a:r>
            <a:endParaRPr lang="en-US" altLang="ko-KR" sz="105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07EE040-EBD2-56F6-C8C1-ABFBC52B7107}"/>
              </a:ext>
            </a:extLst>
          </p:cNvPr>
          <p:cNvSpPr txBox="1"/>
          <p:nvPr/>
        </p:nvSpPr>
        <p:spPr>
          <a:xfrm>
            <a:off x="3434391" y="3962071"/>
            <a:ext cx="123737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/>
              <a:t>운동 습관 만들기</a:t>
            </a:r>
            <a:endParaRPr lang="en-US" altLang="ko-KR" sz="1050" b="1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DAF8444-518D-336C-1075-9B091D2BFD90}"/>
              </a:ext>
            </a:extLst>
          </p:cNvPr>
          <p:cNvSpPr/>
          <p:nvPr/>
        </p:nvSpPr>
        <p:spPr>
          <a:xfrm flipV="1">
            <a:off x="3524117" y="3668862"/>
            <a:ext cx="608730" cy="7627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CCAC05B-F539-02FE-82C3-E7C502D0A29A}"/>
              </a:ext>
            </a:extLst>
          </p:cNvPr>
          <p:cNvSpPr txBox="1"/>
          <p:nvPr/>
        </p:nvSpPr>
        <p:spPr>
          <a:xfrm>
            <a:off x="4167210" y="3583891"/>
            <a:ext cx="4068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50%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DA7A54B-38E2-5013-AB3B-1FD7EDDE3250}"/>
              </a:ext>
            </a:extLst>
          </p:cNvPr>
          <p:cNvSpPr txBox="1"/>
          <p:nvPr/>
        </p:nvSpPr>
        <p:spPr>
          <a:xfrm>
            <a:off x="5822316" y="3314162"/>
            <a:ext cx="12373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# Open Pose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06A9E28-1188-4EC1-73A5-72126161E3CF}"/>
              </a:ext>
            </a:extLst>
          </p:cNvPr>
          <p:cNvSpPr txBox="1"/>
          <p:nvPr/>
        </p:nvSpPr>
        <p:spPr>
          <a:xfrm>
            <a:off x="5822316" y="3486811"/>
            <a:ext cx="12373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# Gamification</a:t>
            </a:r>
          </a:p>
        </p:txBody>
      </p:sp>
      <p:sp>
        <p:nvSpPr>
          <p:cNvPr id="26" name="사각형: 둥근 모서리 65">
            <a:extLst>
              <a:ext uri="{FF2B5EF4-FFF2-40B4-BE49-F238E27FC236}">
                <a16:creationId xmlns:a16="http://schemas.microsoft.com/office/drawing/2014/main" id="{3FE2D1A6-1D3B-BEAB-0609-F5A6B8C726B6}"/>
              </a:ext>
            </a:extLst>
          </p:cNvPr>
          <p:cNvSpPr/>
          <p:nvPr/>
        </p:nvSpPr>
        <p:spPr>
          <a:xfrm>
            <a:off x="8068478" y="2043149"/>
            <a:ext cx="2291790" cy="3332850"/>
          </a:xfrm>
          <a:prstGeom prst="roundRect">
            <a:avLst>
              <a:gd name="adj" fmla="val 944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3877ED7-7F1E-3DA5-80DF-544A195AFBC7}"/>
              </a:ext>
            </a:extLst>
          </p:cNvPr>
          <p:cNvGrpSpPr/>
          <p:nvPr/>
        </p:nvGrpSpPr>
        <p:grpSpPr>
          <a:xfrm>
            <a:off x="8068478" y="2194403"/>
            <a:ext cx="1718489" cy="906502"/>
            <a:chOff x="8068478" y="2182220"/>
            <a:chExt cx="1305483" cy="723076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2021AF3-C3FF-F8CF-2AD5-1A0B6B371102}"/>
                </a:ext>
              </a:extLst>
            </p:cNvPr>
            <p:cNvSpPr txBox="1"/>
            <p:nvPr/>
          </p:nvSpPr>
          <p:spPr>
            <a:xfrm>
              <a:off x="8068478" y="2182220"/>
              <a:ext cx="656333" cy="2455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/>
                <a:t>Q.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CFC81C8-B5DA-59DB-A980-F90A59E91775}"/>
                </a:ext>
              </a:extLst>
            </p:cNvPr>
            <p:cNvSpPr txBox="1"/>
            <p:nvPr/>
          </p:nvSpPr>
          <p:spPr>
            <a:xfrm>
              <a:off x="8254957" y="2389747"/>
              <a:ext cx="1119004" cy="5155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 err="1"/>
                <a:t>엔초비는</a:t>
              </a:r>
              <a:endParaRPr lang="en-US" altLang="ko-KR" sz="1200" b="1" dirty="0"/>
            </a:p>
            <a:p>
              <a:r>
                <a:rPr lang="ko-KR" altLang="en-US" sz="1200" b="1" dirty="0"/>
                <a:t>어떤 기술을</a:t>
              </a:r>
              <a:endParaRPr lang="en-US" altLang="ko-KR" sz="1200" b="1" dirty="0"/>
            </a:p>
            <a:p>
              <a:r>
                <a:rPr lang="ko-KR" altLang="en-US" sz="1200" b="1" dirty="0"/>
                <a:t>사용 하였나요</a:t>
              </a:r>
              <a:r>
                <a:rPr lang="en-US" altLang="ko-KR" sz="1200" b="1" dirty="0"/>
                <a:t>?</a:t>
              </a:r>
            </a:p>
          </p:txBody>
        </p:sp>
      </p:grpSp>
      <p:pic>
        <p:nvPicPr>
          <p:cNvPr id="31" name="그림 30">
            <a:extLst>
              <a:ext uri="{FF2B5EF4-FFF2-40B4-BE49-F238E27FC236}">
                <a16:creationId xmlns:a16="http://schemas.microsoft.com/office/drawing/2014/main" id="{614BA2C1-69C2-013C-C4F3-B8AF6E8D6D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5128" y="3281828"/>
            <a:ext cx="1718489" cy="1733972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60EC3CCC-8356-0C08-0982-4F7D2382D7D6}"/>
              </a:ext>
            </a:extLst>
          </p:cNvPr>
          <p:cNvSpPr txBox="1"/>
          <p:nvPr/>
        </p:nvSpPr>
        <p:spPr>
          <a:xfrm>
            <a:off x="364247" y="822208"/>
            <a:ext cx="27751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슬라이드 카드 리스트는 아래와 같이 제작</a:t>
            </a:r>
            <a:endParaRPr lang="en-US" altLang="ko-KR" sz="1100" dirty="0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997F5A02-977F-8246-83D4-B02C18ADCDA1}"/>
              </a:ext>
            </a:extLst>
          </p:cNvPr>
          <p:cNvGrpSpPr/>
          <p:nvPr/>
        </p:nvGrpSpPr>
        <p:grpSpPr>
          <a:xfrm>
            <a:off x="5577030" y="2239851"/>
            <a:ext cx="1718489" cy="906502"/>
            <a:chOff x="8068478" y="2182220"/>
            <a:chExt cx="1305483" cy="723076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6A7056C-2F6B-C607-746F-09CB62B9DC64}"/>
                </a:ext>
              </a:extLst>
            </p:cNvPr>
            <p:cNvSpPr txBox="1"/>
            <p:nvPr/>
          </p:nvSpPr>
          <p:spPr>
            <a:xfrm>
              <a:off x="8068478" y="2182220"/>
              <a:ext cx="656333" cy="2455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/>
                <a:t>Q.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C2072A9-1CF8-D35A-FA16-1ABBA909FD5C}"/>
                </a:ext>
              </a:extLst>
            </p:cNvPr>
            <p:cNvSpPr txBox="1"/>
            <p:nvPr/>
          </p:nvSpPr>
          <p:spPr>
            <a:xfrm>
              <a:off x="8254957" y="2389747"/>
              <a:ext cx="1119004" cy="5155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 err="1"/>
                <a:t>엔초비의</a:t>
              </a:r>
              <a:endParaRPr lang="en-US" altLang="ko-KR" sz="1200" b="1" dirty="0"/>
            </a:p>
            <a:p>
              <a:r>
                <a:rPr lang="ko-KR" altLang="en-US" sz="1200" b="1" dirty="0"/>
                <a:t>주요 기능은</a:t>
              </a:r>
              <a:endParaRPr lang="en-US" altLang="ko-KR" sz="1200" b="1" dirty="0"/>
            </a:p>
            <a:p>
              <a:r>
                <a:rPr lang="ko-KR" altLang="en-US" sz="1200" b="1" dirty="0"/>
                <a:t>어떤 것인가요</a:t>
              </a:r>
              <a:r>
                <a:rPr lang="en-US" altLang="ko-KR" sz="1200" b="1" dirty="0"/>
                <a:t>?</a:t>
              </a: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709254F9-018F-8A5B-8879-8828FCE26708}"/>
              </a:ext>
            </a:extLst>
          </p:cNvPr>
          <p:cNvSpPr txBox="1"/>
          <p:nvPr/>
        </p:nvSpPr>
        <p:spPr>
          <a:xfrm rot="5400000">
            <a:off x="5871758" y="4251525"/>
            <a:ext cx="12373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…</a:t>
            </a: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4822DA26-AA89-AB12-C3B6-C6AD442CA6A2}"/>
              </a:ext>
            </a:extLst>
          </p:cNvPr>
          <p:cNvGrpSpPr/>
          <p:nvPr/>
        </p:nvGrpSpPr>
        <p:grpSpPr>
          <a:xfrm>
            <a:off x="3193927" y="2239851"/>
            <a:ext cx="1718489" cy="906502"/>
            <a:chOff x="8068478" y="2182220"/>
            <a:chExt cx="1305483" cy="723076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4769902-AA97-E3F0-1827-A6BE4495F9E0}"/>
                </a:ext>
              </a:extLst>
            </p:cNvPr>
            <p:cNvSpPr txBox="1"/>
            <p:nvPr/>
          </p:nvSpPr>
          <p:spPr>
            <a:xfrm>
              <a:off x="8068478" y="2182220"/>
              <a:ext cx="656333" cy="2455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/>
                <a:t>Q.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15FA8781-571E-8550-A302-AC459225BEDA}"/>
                </a:ext>
              </a:extLst>
            </p:cNvPr>
            <p:cNvSpPr txBox="1"/>
            <p:nvPr/>
          </p:nvSpPr>
          <p:spPr>
            <a:xfrm>
              <a:off x="8254957" y="2389747"/>
              <a:ext cx="1119004" cy="5155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 err="1"/>
                <a:t>엔초비를</a:t>
              </a:r>
              <a:endParaRPr lang="en-US" altLang="ko-KR" sz="1200" b="1" dirty="0"/>
            </a:p>
            <a:p>
              <a:r>
                <a:rPr lang="ko-KR" altLang="en-US" sz="1200" b="1" dirty="0"/>
                <a:t>왜 만들려고</a:t>
              </a:r>
              <a:endParaRPr lang="en-US" altLang="ko-KR" sz="1200" b="1" dirty="0"/>
            </a:p>
            <a:p>
              <a:r>
                <a:rPr lang="ko-KR" altLang="en-US" sz="1200" b="1" dirty="0"/>
                <a:t>했나요</a:t>
              </a:r>
              <a:r>
                <a:rPr lang="en-US" altLang="ko-KR" sz="1200" b="1" dirty="0"/>
                <a:t>?</a:t>
              </a:r>
            </a:p>
          </p:txBody>
        </p:sp>
      </p:grp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84F34CB-D9D3-FD0F-DC1A-140B7E66B6AF}"/>
              </a:ext>
            </a:extLst>
          </p:cNvPr>
          <p:cNvSpPr/>
          <p:nvPr/>
        </p:nvSpPr>
        <p:spPr>
          <a:xfrm flipV="1">
            <a:off x="3524117" y="4312924"/>
            <a:ext cx="608730" cy="7627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8823DCA-8222-A0EC-7166-3CE7419EAB7A}"/>
              </a:ext>
            </a:extLst>
          </p:cNvPr>
          <p:cNvSpPr txBox="1"/>
          <p:nvPr/>
        </p:nvSpPr>
        <p:spPr>
          <a:xfrm>
            <a:off x="4167210" y="4227953"/>
            <a:ext cx="4068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50%</a:t>
            </a: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FF1163A7-F8F5-0725-26CC-D6223F9EC7E7}"/>
              </a:ext>
            </a:extLst>
          </p:cNvPr>
          <p:cNvGrpSpPr/>
          <p:nvPr/>
        </p:nvGrpSpPr>
        <p:grpSpPr>
          <a:xfrm>
            <a:off x="686544" y="2239851"/>
            <a:ext cx="1718489" cy="906502"/>
            <a:chOff x="8068478" y="2182220"/>
            <a:chExt cx="1305483" cy="723076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6833E27D-CF72-9CAF-65B1-D11F55E657D7}"/>
                </a:ext>
              </a:extLst>
            </p:cNvPr>
            <p:cNvSpPr txBox="1"/>
            <p:nvPr/>
          </p:nvSpPr>
          <p:spPr>
            <a:xfrm>
              <a:off x="8068478" y="2182220"/>
              <a:ext cx="656333" cy="2455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/>
                <a:t>Q.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83A73E3-92FD-3353-1BC8-A3472BF101EC}"/>
                </a:ext>
              </a:extLst>
            </p:cNvPr>
            <p:cNvSpPr txBox="1"/>
            <p:nvPr/>
          </p:nvSpPr>
          <p:spPr>
            <a:xfrm>
              <a:off x="8254957" y="2389747"/>
              <a:ext cx="1119004" cy="5155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 err="1"/>
                <a:t>엔초비는</a:t>
              </a:r>
              <a:endParaRPr lang="en-US" altLang="ko-KR" sz="1200" b="1" dirty="0"/>
            </a:p>
            <a:p>
              <a:r>
                <a:rPr lang="ko-KR" altLang="en-US" sz="1200" b="1" dirty="0"/>
                <a:t>어떤 서비스</a:t>
              </a:r>
              <a:endParaRPr lang="en-US" altLang="ko-KR" sz="1200" b="1" dirty="0"/>
            </a:p>
            <a:p>
              <a:r>
                <a:rPr lang="ko-KR" altLang="en-US" sz="1200" b="1" dirty="0"/>
                <a:t>인가요</a:t>
              </a:r>
              <a:r>
                <a:rPr lang="en-US" altLang="ko-KR" sz="1200" b="1" dirty="0"/>
                <a:t>?</a:t>
              </a: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5F8761FC-129B-2005-82A3-6422474EA8FF}"/>
              </a:ext>
            </a:extLst>
          </p:cNvPr>
          <p:cNvSpPr txBox="1"/>
          <p:nvPr/>
        </p:nvSpPr>
        <p:spPr>
          <a:xfrm>
            <a:off x="997427" y="3314162"/>
            <a:ext cx="14730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dirty="0"/>
              <a:t>AI </a:t>
            </a:r>
            <a:r>
              <a:rPr lang="ko-KR" altLang="en-US" sz="1050" b="1" dirty="0"/>
              <a:t>운동 코치 서비스</a:t>
            </a:r>
            <a:endParaRPr lang="en-US" altLang="ko-KR" sz="1050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D755836-4F15-E446-6048-96AE6210E59E}"/>
              </a:ext>
            </a:extLst>
          </p:cNvPr>
          <p:cNvSpPr txBox="1"/>
          <p:nvPr/>
        </p:nvSpPr>
        <p:spPr>
          <a:xfrm>
            <a:off x="997427" y="3962071"/>
            <a:ext cx="16245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/>
              <a:t>운동 동기부여 서비스</a:t>
            </a:r>
            <a:endParaRPr lang="en-US" altLang="ko-KR" sz="1050" b="1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515602DD-17E8-D563-9228-AB3C810136E5}"/>
              </a:ext>
            </a:extLst>
          </p:cNvPr>
          <p:cNvSpPr/>
          <p:nvPr/>
        </p:nvSpPr>
        <p:spPr>
          <a:xfrm flipV="1">
            <a:off x="1087152" y="3668862"/>
            <a:ext cx="740781" cy="949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0122EBB-D843-CD2F-112A-4700C4BFFA71}"/>
              </a:ext>
            </a:extLst>
          </p:cNvPr>
          <p:cNvSpPr txBox="1"/>
          <p:nvPr/>
        </p:nvSpPr>
        <p:spPr>
          <a:xfrm>
            <a:off x="1827934" y="3583891"/>
            <a:ext cx="4068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60%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99AB3ADC-523C-6F43-40B3-078D1E5F7DD2}"/>
              </a:ext>
            </a:extLst>
          </p:cNvPr>
          <p:cNvSpPr/>
          <p:nvPr/>
        </p:nvSpPr>
        <p:spPr>
          <a:xfrm flipV="1">
            <a:off x="1087153" y="4312924"/>
            <a:ext cx="492877" cy="7627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1228CC3-EBAC-CBAD-44A8-A49AD68C6123}"/>
              </a:ext>
            </a:extLst>
          </p:cNvPr>
          <p:cNvSpPr txBox="1"/>
          <p:nvPr/>
        </p:nvSpPr>
        <p:spPr>
          <a:xfrm>
            <a:off x="1606249" y="4227953"/>
            <a:ext cx="4068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40%</a:t>
            </a:r>
          </a:p>
        </p:txBody>
      </p:sp>
    </p:spTree>
    <p:extLst>
      <p:ext uri="{BB962C8B-B14F-4D97-AF65-F5344CB8AC3E}">
        <p14:creationId xmlns:p14="http://schemas.microsoft.com/office/powerpoint/2010/main" val="1518754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255DF6C-A8E6-35A3-C48E-969463B1E5A1}"/>
              </a:ext>
            </a:extLst>
          </p:cNvPr>
          <p:cNvSpPr txBox="1"/>
          <p:nvPr/>
        </p:nvSpPr>
        <p:spPr>
          <a:xfrm>
            <a:off x="364247" y="440730"/>
            <a:ext cx="3079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공통 사항 </a:t>
            </a:r>
            <a:r>
              <a:rPr lang="en-US" altLang="ko-KR" b="1" dirty="0"/>
              <a:t>(</a:t>
            </a:r>
            <a:r>
              <a:rPr lang="ko-KR" altLang="en-US" b="1" dirty="0"/>
              <a:t>디바이스 플랫폼 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627F69-68E9-2F43-4D6A-348BD2ED80B0}"/>
              </a:ext>
            </a:extLst>
          </p:cNvPr>
          <p:cNvSpPr txBox="1"/>
          <p:nvPr/>
        </p:nvSpPr>
        <p:spPr>
          <a:xfrm>
            <a:off x="3886324" y="3182779"/>
            <a:ext cx="36920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/>
              <a:t>웹앱으로</a:t>
            </a:r>
            <a:r>
              <a:rPr lang="ko-KR" altLang="en-US" sz="1000" b="1" dirty="0"/>
              <a:t> 어떻게 카메라를 구동했고 서비스를 이용하게 하는지</a:t>
            </a:r>
            <a:endParaRPr lang="en-US" altLang="ko-KR" sz="1000" b="1" dirty="0"/>
          </a:p>
          <a:p>
            <a:r>
              <a:rPr lang="ko-KR" altLang="en-US" sz="1000" b="1" dirty="0" err="1"/>
              <a:t>아키텍쳐를</a:t>
            </a:r>
            <a:r>
              <a:rPr lang="ko-KR" altLang="en-US" sz="1000" b="1" dirty="0"/>
              <a:t> 적는 구간입니다</a:t>
            </a:r>
            <a:r>
              <a:rPr lang="en-US" altLang="ko-KR" sz="1000" b="1" dirty="0"/>
              <a:t>.</a:t>
            </a:r>
            <a:r>
              <a:rPr lang="ko-KR" altLang="en-US" sz="1000" b="1" dirty="0"/>
              <a:t> </a:t>
            </a:r>
            <a:endParaRPr lang="en-US" altLang="ko-KR" sz="10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4291870-BBBA-7DD5-2E4F-088567FD8D74}"/>
              </a:ext>
            </a:extLst>
          </p:cNvPr>
          <p:cNvSpPr txBox="1"/>
          <p:nvPr/>
        </p:nvSpPr>
        <p:spPr>
          <a:xfrm>
            <a:off x="3133289" y="6035347"/>
            <a:ext cx="53511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/>
              <a:t>웹앱으로</a:t>
            </a:r>
            <a:r>
              <a:rPr lang="ko-KR" altLang="en-US" sz="1000" b="1" dirty="0"/>
              <a:t> 어떻게 카메라를 구동했고 서비스를 이용하게 하는지</a:t>
            </a:r>
            <a:r>
              <a:rPr lang="en-US" altLang="ko-KR" sz="1000" b="1" dirty="0"/>
              <a:t> </a:t>
            </a:r>
            <a:r>
              <a:rPr lang="ko-KR" altLang="en-US" sz="1000" b="1" dirty="0" err="1"/>
              <a:t>아키텍쳐를</a:t>
            </a:r>
            <a:r>
              <a:rPr lang="ko-KR" altLang="en-US" sz="1000" b="1" dirty="0"/>
              <a:t> 적는 구간입니다</a:t>
            </a:r>
            <a:r>
              <a:rPr lang="en-US" altLang="ko-KR" sz="1000" b="1" dirty="0"/>
              <a:t>.</a:t>
            </a:r>
            <a:r>
              <a:rPr lang="ko-KR" altLang="en-US" sz="1000" b="1" dirty="0"/>
              <a:t> </a:t>
            </a:r>
            <a:endParaRPr lang="en-US" altLang="ko-KR" sz="1000" b="1" dirty="0"/>
          </a:p>
        </p:txBody>
      </p:sp>
    </p:spTree>
    <p:extLst>
      <p:ext uri="{BB962C8B-B14F-4D97-AF65-F5344CB8AC3E}">
        <p14:creationId xmlns:p14="http://schemas.microsoft.com/office/powerpoint/2010/main" val="139369737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EB80C877-C75D-7461-4EE8-5B4C27DD6BFA}"/>
              </a:ext>
            </a:extLst>
          </p:cNvPr>
          <p:cNvSpPr/>
          <p:nvPr/>
        </p:nvSpPr>
        <p:spPr>
          <a:xfrm>
            <a:off x="639584" y="641765"/>
            <a:ext cx="3351392" cy="58053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graphicFrame>
        <p:nvGraphicFramePr>
          <p:cNvPr id="46" name="표 45">
            <a:extLst>
              <a:ext uri="{FF2B5EF4-FFF2-40B4-BE49-F238E27FC236}">
                <a16:creationId xmlns:a16="http://schemas.microsoft.com/office/drawing/2014/main" id="{8F800E9E-2DF8-00BB-8483-968A932FBC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1854761"/>
              </p:ext>
            </p:extLst>
          </p:nvPr>
        </p:nvGraphicFramePr>
        <p:xfrm>
          <a:off x="8743476" y="384630"/>
          <a:ext cx="3255177" cy="284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94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No.</a:t>
                      </a:r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</a:endParaRPr>
                    </a:p>
                  </a:txBody>
                  <a:tcPr marL="54000" marR="54000" marT="36000" marB="3600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Description</a:t>
                      </a:r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</a:endParaRPr>
                    </a:p>
                  </a:txBody>
                  <a:tcPr marL="54000" marR="54000" marT="36000" marB="36000"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28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엔초비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소개</a:t>
                      </a: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자동 슬라이드 형태로 제공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아래 링크와 같이 제작</a:t>
                      </a: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Noto Sans CJK KR Light" panose="020B0300000000000000" pitchFamily="34" charset="-127"/>
                          <a:hlinkClick r:id="rId2" action="ppaction://hlinksldjump"/>
                        </a:rPr>
                        <a:t>링크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Noto Sans CJK KR Light" panose="020B0300000000000000" pitchFamily="34" charset="-127"/>
                        </a:rPr>
                        <a:t> 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Noto Sans CJK KR Light" panose="020B0300000000000000" pitchFamily="34" charset="-127"/>
                        </a:rPr>
                        <a:t>(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Noto Sans CJK KR Light" panose="020B0300000000000000" pitchFamily="34" charset="-127"/>
                        </a:rPr>
                        <a:t>설정 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Noto Sans CJK KR Light" panose="020B0300000000000000" pitchFamily="34" charset="-127"/>
                        </a:rPr>
                        <a:t>&gt; 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Noto Sans CJK KR Light" panose="020B0300000000000000" pitchFamily="34" charset="-127"/>
                        </a:rPr>
                        <a:t>만든 사람들 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Noto Sans CJK KR Light" panose="020B0300000000000000" pitchFamily="34" charset="-127"/>
                        </a:rPr>
                        <a:t>(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Noto Sans CJK KR Light" panose="020B0300000000000000" pitchFamily="34" charset="-127"/>
                        </a:rPr>
                        <a:t>기획 의도 카드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Noto Sans CJK KR Light" panose="020B0300000000000000" pitchFamily="34" charset="-127"/>
                        </a:rPr>
                        <a:t>)</a:t>
                      </a:r>
                      <a:endParaRPr lang="en-US" altLang="ko-KR" sz="800" b="0" dirty="0"/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1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제작자</a:t>
                      </a: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각 제작자들을 소개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Noto Sans CJK KR Light" panose="020B0300000000000000" pitchFamily="34" charset="-127"/>
                        </a:rPr>
                        <a:t>- 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Noto Sans CJK KR Light" panose="020B0300000000000000" pitchFamily="34" charset="-127"/>
                        </a:rPr>
                        <a:t>이름</a:t>
                      </a: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Noto Sans CJK KR Light" panose="020B0300000000000000" pitchFamily="34" charset="-127"/>
                        </a:rPr>
                        <a:t>- 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Noto Sans CJK KR Light" panose="020B0300000000000000" pitchFamily="34" charset="-127"/>
                        </a:rPr>
                        <a:t>담당업무</a:t>
                      </a: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Noto Sans CJK KR Light" panose="020B0300000000000000" pitchFamily="34" charset="-127"/>
                        </a:rPr>
                        <a:t>– email</a:t>
                      </a: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ore-KR" altLang="ko-Kore-KR" dirty="0">
                        <a:effectLst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ore-KR" altLang="ko-Kore-KR" dirty="0">
                        <a:effectLst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7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다음 페이지에서 계속</a:t>
                      </a: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39" name="그림 38">
            <a:extLst>
              <a:ext uri="{FF2B5EF4-FFF2-40B4-BE49-F238E27FC236}">
                <a16:creationId xmlns:a16="http://schemas.microsoft.com/office/drawing/2014/main" id="{9B4760FE-9AB2-99D6-C1CD-116109F12A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5263" y="671642"/>
            <a:ext cx="876300" cy="5207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88A9DCB1-4D1B-0245-6D44-15C5FCCA7182}"/>
              </a:ext>
            </a:extLst>
          </p:cNvPr>
          <p:cNvSpPr txBox="1"/>
          <p:nvPr/>
        </p:nvSpPr>
        <p:spPr>
          <a:xfrm>
            <a:off x="770388" y="1341310"/>
            <a:ext cx="2777257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/>
              <a:t>안녕하세요</a:t>
            </a:r>
            <a:r>
              <a:rPr lang="en-US" altLang="ko-KR" sz="1400" b="1" dirty="0"/>
              <a:t>!</a:t>
            </a:r>
          </a:p>
          <a:p>
            <a:pPr algn="ctr"/>
            <a:r>
              <a:rPr lang="ko-KR" altLang="en-US" sz="900" b="1" dirty="0" err="1"/>
              <a:t>엔초비</a:t>
            </a:r>
            <a:r>
              <a:rPr lang="ko-KR" altLang="en-US" sz="900" b="1" dirty="0"/>
              <a:t> 개발자를 소개합니다</a:t>
            </a:r>
            <a:r>
              <a:rPr lang="en-US" altLang="ko-KR" sz="900" b="1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78427D-589E-6E0D-028A-FF2DCE17D606}"/>
              </a:ext>
            </a:extLst>
          </p:cNvPr>
          <p:cNvSpPr txBox="1"/>
          <p:nvPr/>
        </p:nvSpPr>
        <p:spPr>
          <a:xfrm>
            <a:off x="639583" y="31366"/>
            <a:ext cx="10246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만든 사람들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EFEFE9-6959-7962-50AD-3896583D2E43}"/>
              </a:ext>
            </a:extLst>
          </p:cNvPr>
          <p:cNvSpPr txBox="1"/>
          <p:nvPr/>
        </p:nvSpPr>
        <p:spPr>
          <a:xfrm>
            <a:off x="639583" y="728393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&lt;</a:t>
            </a:r>
            <a:endParaRPr lang="ko-KR" altLang="en-US" sz="1200" b="1" dirty="0"/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96E2F9CC-CBA8-3EA9-D75D-47FF6C12B557}"/>
              </a:ext>
            </a:extLst>
          </p:cNvPr>
          <p:cNvSpPr/>
          <p:nvPr/>
        </p:nvSpPr>
        <p:spPr>
          <a:xfrm>
            <a:off x="770388" y="2043149"/>
            <a:ext cx="1316557" cy="1914611"/>
          </a:xfrm>
          <a:prstGeom prst="roundRect">
            <a:avLst>
              <a:gd name="adj" fmla="val 944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9A308DA-5275-CECD-B766-A2AE094775D4}"/>
              </a:ext>
            </a:extLst>
          </p:cNvPr>
          <p:cNvSpPr txBox="1"/>
          <p:nvPr/>
        </p:nvSpPr>
        <p:spPr>
          <a:xfrm>
            <a:off x="639583" y="2134184"/>
            <a:ext cx="6563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Q.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8E24058-3950-A11A-F6CF-55A45FEF4888}"/>
              </a:ext>
            </a:extLst>
          </p:cNvPr>
          <p:cNvSpPr txBox="1"/>
          <p:nvPr/>
        </p:nvSpPr>
        <p:spPr>
          <a:xfrm>
            <a:off x="849574" y="2389747"/>
            <a:ext cx="114065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 err="1"/>
              <a:t>엔초비는</a:t>
            </a:r>
            <a:endParaRPr lang="en-US" altLang="ko-KR" sz="900" b="1" dirty="0"/>
          </a:p>
          <a:p>
            <a:r>
              <a:rPr lang="ko-KR" altLang="en-US" sz="900" b="1" dirty="0"/>
              <a:t>어떤 서비스</a:t>
            </a:r>
            <a:endParaRPr lang="en-US" altLang="ko-KR" sz="900" b="1" dirty="0"/>
          </a:p>
          <a:p>
            <a:r>
              <a:rPr lang="ko-KR" altLang="en-US" sz="900" b="1" dirty="0"/>
              <a:t>인가요</a:t>
            </a:r>
            <a:r>
              <a:rPr lang="en-US" altLang="ko-KR" sz="900" b="1" dirty="0"/>
              <a:t>?</a:t>
            </a:r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AFA6201C-AB63-2A11-EBB1-93747043BDD6}"/>
              </a:ext>
            </a:extLst>
          </p:cNvPr>
          <p:cNvSpPr/>
          <p:nvPr/>
        </p:nvSpPr>
        <p:spPr>
          <a:xfrm>
            <a:off x="2160505" y="2043149"/>
            <a:ext cx="1316557" cy="1914611"/>
          </a:xfrm>
          <a:prstGeom prst="roundRect">
            <a:avLst>
              <a:gd name="adj" fmla="val 944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80489B6-45AF-BF49-826D-DD1C74B89505}"/>
              </a:ext>
            </a:extLst>
          </p:cNvPr>
          <p:cNvSpPr txBox="1"/>
          <p:nvPr/>
        </p:nvSpPr>
        <p:spPr>
          <a:xfrm>
            <a:off x="2029700" y="2134184"/>
            <a:ext cx="6563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Q.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0ED11E7-9547-27BF-E6B0-7489F541826D}"/>
              </a:ext>
            </a:extLst>
          </p:cNvPr>
          <p:cNvSpPr txBox="1"/>
          <p:nvPr/>
        </p:nvSpPr>
        <p:spPr>
          <a:xfrm>
            <a:off x="2239692" y="2389747"/>
            <a:ext cx="111900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 err="1"/>
              <a:t>엔초비를</a:t>
            </a:r>
            <a:endParaRPr lang="en-US" altLang="ko-KR" sz="900" b="1" dirty="0"/>
          </a:p>
          <a:p>
            <a:r>
              <a:rPr lang="ko-KR" altLang="en-US" sz="900" b="1" dirty="0"/>
              <a:t>왜 만들려고 했나요</a:t>
            </a:r>
            <a:r>
              <a:rPr lang="en-US" altLang="ko-KR" sz="900" b="1" dirty="0"/>
              <a:t>?</a:t>
            </a:r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00661B86-9F4C-B3E5-A855-45803A742AA3}"/>
              </a:ext>
            </a:extLst>
          </p:cNvPr>
          <p:cNvSpPr/>
          <p:nvPr/>
        </p:nvSpPr>
        <p:spPr>
          <a:xfrm>
            <a:off x="3547645" y="2043149"/>
            <a:ext cx="1316557" cy="1914611"/>
          </a:xfrm>
          <a:prstGeom prst="roundRect">
            <a:avLst>
              <a:gd name="adj" fmla="val 944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A0BB5E0-BBBF-E6CE-F05C-4D98589F8ACE}"/>
              </a:ext>
            </a:extLst>
          </p:cNvPr>
          <p:cNvSpPr txBox="1"/>
          <p:nvPr/>
        </p:nvSpPr>
        <p:spPr>
          <a:xfrm>
            <a:off x="3390682" y="2134184"/>
            <a:ext cx="6563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Q.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FE92718-BEF0-63D2-FC91-DD2C493EFD39}"/>
              </a:ext>
            </a:extLst>
          </p:cNvPr>
          <p:cNvSpPr txBox="1"/>
          <p:nvPr/>
        </p:nvSpPr>
        <p:spPr>
          <a:xfrm>
            <a:off x="3577161" y="2389747"/>
            <a:ext cx="111900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 err="1"/>
              <a:t>엔초비의</a:t>
            </a:r>
            <a:endParaRPr lang="en-US" altLang="ko-KR" sz="900" b="1" dirty="0"/>
          </a:p>
          <a:p>
            <a:r>
              <a:rPr lang="ko-KR" altLang="en-US" sz="900" b="1" dirty="0"/>
              <a:t>주요 기능은</a:t>
            </a:r>
            <a:endParaRPr lang="en-US" altLang="ko-KR" sz="900" b="1" dirty="0"/>
          </a:p>
          <a:p>
            <a:r>
              <a:rPr lang="ko-KR" altLang="en-US" sz="900" b="1" dirty="0"/>
              <a:t>어떤 것인가요</a:t>
            </a:r>
            <a:r>
              <a:rPr lang="en-US" altLang="ko-KR" sz="900" b="1" dirty="0"/>
              <a:t>?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0484ADA-CEEA-81CC-BA07-18A367CAAB5F}"/>
              </a:ext>
            </a:extLst>
          </p:cNvPr>
          <p:cNvSpPr txBox="1"/>
          <p:nvPr/>
        </p:nvSpPr>
        <p:spPr>
          <a:xfrm>
            <a:off x="849574" y="3009152"/>
            <a:ext cx="123737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dirty="0"/>
              <a:t>AI </a:t>
            </a:r>
            <a:r>
              <a:rPr lang="ko-KR" altLang="en-US" sz="700" b="1" dirty="0"/>
              <a:t>운동 코치 서비스</a:t>
            </a:r>
            <a:endParaRPr lang="en-US" altLang="ko-KR" sz="700" b="1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019BB38-CA0F-D5C0-CF17-7EADCDEC674E}"/>
              </a:ext>
            </a:extLst>
          </p:cNvPr>
          <p:cNvSpPr txBox="1"/>
          <p:nvPr/>
        </p:nvSpPr>
        <p:spPr>
          <a:xfrm>
            <a:off x="849574" y="3389621"/>
            <a:ext cx="123737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/>
              <a:t>운동 동기부여 서비스</a:t>
            </a:r>
            <a:endParaRPr lang="en-US" altLang="ko-KR" sz="700" b="1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DC9BE93-29C6-24D5-ACF5-E1B913E6EA00}"/>
              </a:ext>
            </a:extLst>
          </p:cNvPr>
          <p:cNvSpPr txBox="1"/>
          <p:nvPr/>
        </p:nvSpPr>
        <p:spPr>
          <a:xfrm>
            <a:off x="2261632" y="3009152"/>
            <a:ext cx="123737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/>
              <a:t>정확한 자세 습득</a:t>
            </a:r>
            <a:endParaRPr lang="en-US" altLang="ko-KR" sz="700" b="1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17B467AF-300F-FE39-4123-C7DB11D73844}"/>
              </a:ext>
            </a:extLst>
          </p:cNvPr>
          <p:cNvSpPr txBox="1"/>
          <p:nvPr/>
        </p:nvSpPr>
        <p:spPr>
          <a:xfrm>
            <a:off x="2261632" y="3389621"/>
            <a:ext cx="123737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/>
              <a:t>사용자의 동기부여</a:t>
            </a:r>
            <a:endParaRPr lang="en-US" altLang="ko-KR" sz="700" b="1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574E438-F6B4-C623-C322-6B943923B3BA}"/>
              </a:ext>
            </a:extLst>
          </p:cNvPr>
          <p:cNvSpPr txBox="1"/>
          <p:nvPr/>
        </p:nvSpPr>
        <p:spPr>
          <a:xfrm>
            <a:off x="3613179" y="3009152"/>
            <a:ext cx="169100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dirty="0"/>
              <a:t>Open Pose</a:t>
            </a:r>
            <a:r>
              <a:rPr lang="ko-KR" altLang="en-US" sz="700" b="1" dirty="0"/>
              <a:t>를 활용한</a:t>
            </a:r>
            <a:r>
              <a:rPr lang="en-US" altLang="ko-KR" sz="700" b="1" dirty="0"/>
              <a:t> AI  </a:t>
            </a:r>
            <a:r>
              <a:rPr lang="ko-KR" altLang="en-US" sz="700" b="1" dirty="0"/>
              <a:t>코칭  </a:t>
            </a:r>
            <a:endParaRPr lang="en-US" altLang="ko-KR" sz="700" b="1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F7E038B-5B8B-5DA2-12B3-C4CFC0B5012C}"/>
              </a:ext>
            </a:extLst>
          </p:cNvPr>
          <p:cNvSpPr txBox="1"/>
          <p:nvPr/>
        </p:nvSpPr>
        <p:spPr>
          <a:xfrm>
            <a:off x="3628222" y="3386297"/>
            <a:ext cx="123737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 err="1"/>
              <a:t>사용자간의</a:t>
            </a:r>
            <a:r>
              <a:rPr lang="ko-KR" altLang="en-US" sz="700" b="1" dirty="0"/>
              <a:t> 운동 경쟁</a:t>
            </a:r>
            <a:endParaRPr lang="en-US" altLang="ko-KR" sz="700" b="1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94F06590-D70A-59F9-0533-F88F8D96BB79}"/>
              </a:ext>
            </a:extLst>
          </p:cNvPr>
          <p:cNvSpPr/>
          <p:nvPr/>
        </p:nvSpPr>
        <p:spPr>
          <a:xfrm flipV="1">
            <a:off x="957462" y="3209206"/>
            <a:ext cx="406865" cy="6104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9E053262-4801-5D6D-D3B9-2C46A9FF1691}"/>
              </a:ext>
            </a:extLst>
          </p:cNvPr>
          <p:cNvSpPr/>
          <p:nvPr/>
        </p:nvSpPr>
        <p:spPr>
          <a:xfrm flipV="1">
            <a:off x="957462" y="3589675"/>
            <a:ext cx="242797" cy="6104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D8FF264D-A625-EDBD-8445-23E7F13341D9}"/>
              </a:ext>
            </a:extLst>
          </p:cNvPr>
          <p:cNvSpPr/>
          <p:nvPr/>
        </p:nvSpPr>
        <p:spPr>
          <a:xfrm flipV="1">
            <a:off x="2359872" y="3209206"/>
            <a:ext cx="406865" cy="6104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C347D288-731E-C61D-E317-3A64AB315DA7}"/>
              </a:ext>
            </a:extLst>
          </p:cNvPr>
          <p:cNvSpPr/>
          <p:nvPr/>
        </p:nvSpPr>
        <p:spPr>
          <a:xfrm flipV="1">
            <a:off x="2359872" y="3589675"/>
            <a:ext cx="242797" cy="6104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1BAF7214-8C41-50C9-85E2-1CF6925E526E}"/>
              </a:ext>
            </a:extLst>
          </p:cNvPr>
          <p:cNvSpPr/>
          <p:nvPr/>
        </p:nvSpPr>
        <p:spPr>
          <a:xfrm flipV="1">
            <a:off x="3696535" y="3229560"/>
            <a:ext cx="406865" cy="6104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D553CCB3-4706-9F6C-707B-689839189B92}"/>
              </a:ext>
            </a:extLst>
          </p:cNvPr>
          <p:cNvSpPr/>
          <p:nvPr/>
        </p:nvSpPr>
        <p:spPr>
          <a:xfrm flipV="1">
            <a:off x="3696535" y="3586352"/>
            <a:ext cx="242797" cy="6104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78306D95-A37C-68AE-5277-155D2AC96024}"/>
              </a:ext>
            </a:extLst>
          </p:cNvPr>
          <p:cNvSpPr txBox="1"/>
          <p:nvPr/>
        </p:nvSpPr>
        <p:spPr>
          <a:xfrm>
            <a:off x="1324940" y="3146353"/>
            <a:ext cx="34962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dirty="0"/>
              <a:t>65%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6A94BCB-10C3-B6EB-FB45-7405C41BE95F}"/>
              </a:ext>
            </a:extLst>
          </p:cNvPr>
          <p:cNvSpPr txBox="1"/>
          <p:nvPr/>
        </p:nvSpPr>
        <p:spPr>
          <a:xfrm>
            <a:off x="1178348" y="3523159"/>
            <a:ext cx="34962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dirty="0"/>
              <a:t>30%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058447DA-5B5D-4907-B6DD-FD383C24FE42}"/>
              </a:ext>
            </a:extLst>
          </p:cNvPr>
          <p:cNvSpPr txBox="1"/>
          <p:nvPr/>
        </p:nvSpPr>
        <p:spPr>
          <a:xfrm>
            <a:off x="2729337" y="3146353"/>
            <a:ext cx="34962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dirty="0"/>
              <a:t>65%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93CD9C0-C2E4-C666-2467-868BA658F642}"/>
              </a:ext>
            </a:extLst>
          </p:cNvPr>
          <p:cNvSpPr txBox="1"/>
          <p:nvPr/>
        </p:nvSpPr>
        <p:spPr>
          <a:xfrm>
            <a:off x="2582745" y="3523159"/>
            <a:ext cx="34962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dirty="0"/>
              <a:t>30%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54CA779-F569-E148-A5E3-F776A754489C}"/>
              </a:ext>
            </a:extLst>
          </p:cNvPr>
          <p:cNvSpPr txBox="1"/>
          <p:nvPr/>
        </p:nvSpPr>
        <p:spPr>
          <a:xfrm>
            <a:off x="4071289" y="3146353"/>
            <a:ext cx="34962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dirty="0"/>
              <a:t>65%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11791350-335C-E303-268B-1F9E247E29C8}"/>
              </a:ext>
            </a:extLst>
          </p:cNvPr>
          <p:cNvSpPr txBox="1"/>
          <p:nvPr/>
        </p:nvSpPr>
        <p:spPr>
          <a:xfrm>
            <a:off x="3906982" y="3523159"/>
            <a:ext cx="34962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dirty="0"/>
              <a:t>30%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865F69C-DA8B-4F19-06FD-00D975D221F1}"/>
              </a:ext>
            </a:extLst>
          </p:cNvPr>
          <p:cNvSpPr txBox="1"/>
          <p:nvPr/>
        </p:nvSpPr>
        <p:spPr>
          <a:xfrm>
            <a:off x="770388" y="5840259"/>
            <a:ext cx="27772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/>
              <a:t>아래로 내려주세요</a:t>
            </a:r>
            <a:endParaRPr lang="en-US" altLang="ko-KR" sz="900" b="1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103DFD91-125D-E00C-7AFC-8900AAB17838}"/>
              </a:ext>
            </a:extLst>
          </p:cNvPr>
          <p:cNvSpPr txBox="1"/>
          <p:nvPr/>
        </p:nvSpPr>
        <p:spPr>
          <a:xfrm rot="16200000">
            <a:off x="1986121" y="5992069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&lt;</a:t>
            </a:r>
            <a:endParaRPr lang="ko-KR" altLang="en-US" sz="1200" b="1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AA44F60-063A-7D16-92F1-1DBFC61C20D4}"/>
              </a:ext>
            </a:extLst>
          </p:cNvPr>
          <p:cNvSpPr/>
          <p:nvPr/>
        </p:nvSpPr>
        <p:spPr>
          <a:xfrm>
            <a:off x="4260777" y="641765"/>
            <a:ext cx="3351392" cy="58053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AC9BC02-319F-1B36-C455-8EC1986AB3B4}"/>
              </a:ext>
            </a:extLst>
          </p:cNvPr>
          <p:cNvSpPr/>
          <p:nvPr/>
        </p:nvSpPr>
        <p:spPr>
          <a:xfrm>
            <a:off x="3995151" y="1665211"/>
            <a:ext cx="262117" cy="4465357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AECB57A-4CE0-3F43-EDE3-865E29966F2A}"/>
              </a:ext>
            </a:extLst>
          </p:cNvPr>
          <p:cNvSpPr/>
          <p:nvPr/>
        </p:nvSpPr>
        <p:spPr>
          <a:xfrm>
            <a:off x="639584" y="641765"/>
            <a:ext cx="3351392" cy="5805376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9F92E81-14D4-6F9A-8EA7-4728CE9670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7427" y="1104875"/>
            <a:ext cx="515665" cy="664824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9F00A563-E2C1-5744-DA5E-FC5DB4EFEE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7427" y="1863824"/>
            <a:ext cx="515665" cy="664824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5188EC61-B146-C850-4884-6D57599620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7427" y="2701149"/>
            <a:ext cx="515665" cy="66482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C6406D7-B87A-7394-BE22-8C7A994E07E3}"/>
              </a:ext>
            </a:extLst>
          </p:cNvPr>
          <p:cNvSpPr txBox="1"/>
          <p:nvPr/>
        </p:nvSpPr>
        <p:spPr>
          <a:xfrm>
            <a:off x="5013092" y="1166773"/>
            <a:ext cx="10855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/>
              <a:t>이름</a:t>
            </a:r>
            <a:r>
              <a:rPr lang="en-US" altLang="ko-KR" sz="800" b="1" dirty="0"/>
              <a:t> : </a:t>
            </a:r>
            <a:r>
              <a:rPr lang="ko-KR" altLang="en-US" sz="800" b="1" dirty="0" err="1"/>
              <a:t>노민경</a:t>
            </a:r>
            <a:r>
              <a:rPr lang="ko-KR" altLang="en-US" sz="800" b="1" dirty="0"/>
              <a:t> </a:t>
            </a:r>
            <a:r>
              <a:rPr lang="en-US" altLang="ko-KR" sz="800" b="1" dirty="0"/>
              <a:t>(</a:t>
            </a:r>
            <a:r>
              <a:rPr lang="ko-KR" altLang="en-US" sz="800" b="1" dirty="0"/>
              <a:t>팀장</a:t>
            </a:r>
            <a:r>
              <a:rPr lang="en-US" altLang="ko-KR" sz="800" b="1" dirty="0"/>
              <a:t>)</a:t>
            </a:r>
            <a:endParaRPr lang="ko-KR" altLang="en-US" sz="8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81EECE-2BF9-E0F3-289B-D97CB003AACF}"/>
              </a:ext>
            </a:extLst>
          </p:cNvPr>
          <p:cNvSpPr txBox="1"/>
          <p:nvPr/>
        </p:nvSpPr>
        <p:spPr>
          <a:xfrm>
            <a:off x="5013092" y="1530022"/>
            <a:ext cx="4427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/>
              <a:t>Email </a:t>
            </a:r>
            <a:endParaRPr lang="ko-KR" altLang="en-US" sz="8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72EB955-2A94-41BE-7033-8B8DD8BFCE79}"/>
              </a:ext>
            </a:extLst>
          </p:cNvPr>
          <p:cNvSpPr txBox="1"/>
          <p:nvPr/>
        </p:nvSpPr>
        <p:spPr>
          <a:xfrm>
            <a:off x="5013092" y="1330853"/>
            <a:ext cx="6174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/>
              <a:t>담당업무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2F64FF88-2C04-C93E-EDD1-76DE66D87D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7427" y="3507979"/>
            <a:ext cx="515665" cy="664824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F074B6CF-D162-D636-E653-1A7C2B70AE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7427" y="4371761"/>
            <a:ext cx="515665" cy="66482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D401062-C621-C715-F58A-0253CFFD9ABD}"/>
              </a:ext>
            </a:extLst>
          </p:cNvPr>
          <p:cNvSpPr txBox="1"/>
          <p:nvPr/>
        </p:nvSpPr>
        <p:spPr>
          <a:xfrm>
            <a:off x="5013092" y="1954436"/>
            <a:ext cx="79380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/>
              <a:t>이름 </a:t>
            </a:r>
            <a:r>
              <a:rPr lang="en-US" altLang="ko-KR" sz="800" b="1" dirty="0"/>
              <a:t>: </a:t>
            </a:r>
            <a:r>
              <a:rPr lang="ko-KR" altLang="en-US" sz="800" b="1" dirty="0" err="1"/>
              <a:t>박소정</a:t>
            </a:r>
            <a:endParaRPr lang="ko-KR" altLang="en-US" sz="8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CE0FB99-6D37-6C61-B98C-0D803A993B73}"/>
              </a:ext>
            </a:extLst>
          </p:cNvPr>
          <p:cNvSpPr txBox="1"/>
          <p:nvPr/>
        </p:nvSpPr>
        <p:spPr>
          <a:xfrm>
            <a:off x="5013092" y="2317685"/>
            <a:ext cx="4427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/>
              <a:t>Email </a:t>
            </a:r>
            <a:endParaRPr lang="ko-KR" altLang="en-US" sz="8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FBAEE1C-5F32-20DE-55DE-7036CA644155}"/>
              </a:ext>
            </a:extLst>
          </p:cNvPr>
          <p:cNvSpPr txBox="1"/>
          <p:nvPr/>
        </p:nvSpPr>
        <p:spPr>
          <a:xfrm>
            <a:off x="5013092" y="2118516"/>
            <a:ext cx="6174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/>
              <a:t>담당업무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3551869-A00C-BA6F-D72C-8AF15C81F8FD}"/>
              </a:ext>
            </a:extLst>
          </p:cNvPr>
          <p:cNvSpPr txBox="1"/>
          <p:nvPr/>
        </p:nvSpPr>
        <p:spPr>
          <a:xfrm>
            <a:off x="5013092" y="2764333"/>
            <a:ext cx="79380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/>
              <a:t>이름 </a:t>
            </a:r>
            <a:r>
              <a:rPr lang="en-US" altLang="ko-KR" sz="800" b="1" dirty="0"/>
              <a:t>: </a:t>
            </a:r>
            <a:r>
              <a:rPr lang="ko-KR" altLang="en-US" sz="800" b="1" dirty="0"/>
              <a:t>박종희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2A624A8-475E-F47E-B73D-424CF9843A70}"/>
              </a:ext>
            </a:extLst>
          </p:cNvPr>
          <p:cNvSpPr txBox="1"/>
          <p:nvPr/>
        </p:nvSpPr>
        <p:spPr>
          <a:xfrm>
            <a:off x="5013092" y="3127582"/>
            <a:ext cx="4427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/>
              <a:t>Email </a:t>
            </a:r>
            <a:endParaRPr lang="ko-KR" altLang="en-US" sz="8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AA5D1E2-F00A-7647-EB6C-2DC0DA1299CF}"/>
              </a:ext>
            </a:extLst>
          </p:cNvPr>
          <p:cNvSpPr txBox="1"/>
          <p:nvPr/>
        </p:nvSpPr>
        <p:spPr>
          <a:xfrm>
            <a:off x="5013092" y="2928413"/>
            <a:ext cx="6174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/>
              <a:t>담당업무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582E8A5-88DC-294C-20A5-BEE47F892ABD}"/>
              </a:ext>
            </a:extLst>
          </p:cNvPr>
          <p:cNvSpPr txBox="1"/>
          <p:nvPr/>
        </p:nvSpPr>
        <p:spPr>
          <a:xfrm>
            <a:off x="5013092" y="3565522"/>
            <a:ext cx="79380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/>
              <a:t>이름 </a:t>
            </a:r>
            <a:r>
              <a:rPr lang="en-US" altLang="ko-KR" sz="800" b="1" dirty="0"/>
              <a:t>: </a:t>
            </a:r>
            <a:r>
              <a:rPr lang="ko-KR" altLang="en-US" sz="800" b="1" dirty="0"/>
              <a:t>전유진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B66F3B5-9F63-C47C-5BA5-E30CB75CFAB4}"/>
              </a:ext>
            </a:extLst>
          </p:cNvPr>
          <p:cNvSpPr txBox="1"/>
          <p:nvPr/>
        </p:nvSpPr>
        <p:spPr>
          <a:xfrm>
            <a:off x="5013092" y="3928771"/>
            <a:ext cx="4427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/>
              <a:t>Email </a:t>
            </a:r>
            <a:endParaRPr lang="ko-KR" altLang="en-US" sz="80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547DEEA-719E-9428-8A9F-8D2223E99F34}"/>
              </a:ext>
            </a:extLst>
          </p:cNvPr>
          <p:cNvSpPr txBox="1"/>
          <p:nvPr/>
        </p:nvSpPr>
        <p:spPr>
          <a:xfrm>
            <a:off x="5013092" y="3729602"/>
            <a:ext cx="6174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/>
              <a:t>담당업무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0A2E2BF-BD6E-DC4E-232F-E1EF39BD0FA2}"/>
              </a:ext>
            </a:extLst>
          </p:cNvPr>
          <p:cNvSpPr txBox="1"/>
          <p:nvPr/>
        </p:nvSpPr>
        <p:spPr>
          <a:xfrm>
            <a:off x="5013092" y="4401545"/>
            <a:ext cx="79380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/>
              <a:t>이름 </a:t>
            </a:r>
            <a:r>
              <a:rPr lang="en-US" altLang="ko-KR" sz="800" b="1" dirty="0"/>
              <a:t>: </a:t>
            </a:r>
            <a:r>
              <a:rPr lang="ko-KR" altLang="en-US" sz="800" b="1" dirty="0"/>
              <a:t>전정훈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CF58474-2659-683D-5EF1-632785E7A76C}"/>
              </a:ext>
            </a:extLst>
          </p:cNvPr>
          <p:cNvSpPr txBox="1"/>
          <p:nvPr/>
        </p:nvSpPr>
        <p:spPr>
          <a:xfrm>
            <a:off x="5013092" y="4764794"/>
            <a:ext cx="4427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/>
              <a:t>Email </a:t>
            </a:r>
            <a:endParaRPr lang="ko-KR" altLang="en-US" sz="8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B67FF62-855F-45C6-98A4-8788688BAA16}"/>
              </a:ext>
            </a:extLst>
          </p:cNvPr>
          <p:cNvSpPr txBox="1"/>
          <p:nvPr/>
        </p:nvSpPr>
        <p:spPr>
          <a:xfrm>
            <a:off x="5013092" y="4565625"/>
            <a:ext cx="6174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/>
              <a:t>담당업무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68BD569-8734-E6F5-17AB-A61EC453C32E}"/>
              </a:ext>
            </a:extLst>
          </p:cNvPr>
          <p:cNvSpPr txBox="1"/>
          <p:nvPr/>
        </p:nvSpPr>
        <p:spPr>
          <a:xfrm>
            <a:off x="9798823" y="31366"/>
            <a:ext cx="9980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Makers.html</a:t>
            </a:r>
            <a:endParaRPr lang="ko-KR" altLang="en-US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54F8B6B-1AC9-2300-56BB-DD1BF084B206}"/>
              </a:ext>
            </a:extLst>
          </p:cNvPr>
          <p:cNvSpPr txBox="1"/>
          <p:nvPr/>
        </p:nvSpPr>
        <p:spPr>
          <a:xfrm>
            <a:off x="4185853" y="31366"/>
            <a:ext cx="19351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메인 </a:t>
            </a:r>
            <a:r>
              <a:rPr lang="en-US" altLang="ko-KR" sz="1200" dirty="0"/>
              <a:t>&gt; </a:t>
            </a:r>
            <a:r>
              <a:rPr lang="ko-KR" altLang="en-US" sz="1200" dirty="0"/>
              <a:t>설정 </a:t>
            </a:r>
            <a:r>
              <a:rPr lang="en-US" altLang="ko-KR" sz="1200" dirty="0"/>
              <a:t>&gt; </a:t>
            </a:r>
            <a:r>
              <a:rPr lang="ko-KR" altLang="en-US" sz="1200" dirty="0"/>
              <a:t>만든 사람들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FD086CE2-FD48-E799-1971-F88D6A1235DD}"/>
              </a:ext>
            </a:extLst>
          </p:cNvPr>
          <p:cNvGrpSpPr/>
          <p:nvPr/>
        </p:nvGrpSpPr>
        <p:grpSpPr>
          <a:xfrm>
            <a:off x="670418" y="1912831"/>
            <a:ext cx="242374" cy="230832"/>
            <a:chOff x="3428187" y="2856232"/>
            <a:chExt cx="242374" cy="230832"/>
          </a:xfrm>
        </p:grpSpPr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67F38853-C0BA-997D-0ADA-3BB33CE957F5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A023C04-EDA0-D4CD-F42A-7234AFBE26ED}"/>
                </a:ext>
              </a:extLst>
            </p:cNvPr>
            <p:cNvSpPr txBox="1"/>
            <p:nvPr/>
          </p:nvSpPr>
          <p:spPr>
            <a:xfrm>
              <a:off x="3428187" y="2856232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1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3F90A423-C7CA-A256-E50F-890526B098E0}"/>
              </a:ext>
            </a:extLst>
          </p:cNvPr>
          <p:cNvGrpSpPr/>
          <p:nvPr/>
        </p:nvGrpSpPr>
        <p:grpSpPr>
          <a:xfrm>
            <a:off x="4324484" y="937597"/>
            <a:ext cx="242374" cy="230832"/>
            <a:chOff x="3428187" y="2856232"/>
            <a:chExt cx="242374" cy="230832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27932E04-0AD9-B740-416A-4C0FCFCAA19E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54BF8E8-5D4E-472D-CA6E-81719ADADBFD}"/>
                </a:ext>
              </a:extLst>
            </p:cNvPr>
            <p:cNvSpPr txBox="1"/>
            <p:nvPr/>
          </p:nvSpPr>
          <p:spPr>
            <a:xfrm>
              <a:off x="3428187" y="2856232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2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1961731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0BC4AB6-71F8-396D-E19C-822CD92A5CA3}"/>
              </a:ext>
            </a:extLst>
          </p:cNvPr>
          <p:cNvSpPr/>
          <p:nvPr/>
        </p:nvSpPr>
        <p:spPr>
          <a:xfrm>
            <a:off x="4260777" y="641765"/>
            <a:ext cx="3351392" cy="58053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B80C877-C75D-7461-4EE8-5B4C27DD6BFA}"/>
              </a:ext>
            </a:extLst>
          </p:cNvPr>
          <p:cNvSpPr/>
          <p:nvPr/>
        </p:nvSpPr>
        <p:spPr>
          <a:xfrm>
            <a:off x="639584" y="641765"/>
            <a:ext cx="3351392" cy="58053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graphicFrame>
        <p:nvGraphicFramePr>
          <p:cNvPr id="46" name="표 45">
            <a:extLst>
              <a:ext uri="{FF2B5EF4-FFF2-40B4-BE49-F238E27FC236}">
                <a16:creationId xmlns:a16="http://schemas.microsoft.com/office/drawing/2014/main" id="{8F800E9E-2DF8-00BB-8483-968A932FBC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556459"/>
              </p:ext>
            </p:extLst>
          </p:nvPr>
        </p:nvGraphicFramePr>
        <p:xfrm>
          <a:off x="8743476" y="384630"/>
          <a:ext cx="3255177" cy="27469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94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No.</a:t>
                      </a:r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</a:endParaRPr>
                    </a:p>
                  </a:txBody>
                  <a:tcPr marL="54000" marR="54000" marT="36000" marB="3600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Description</a:t>
                      </a:r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</a:endParaRPr>
                    </a:p>
                  </a:txBody>
                  <a:tcPr marL="54000" marR="54000" marT="36000" marB="36000"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28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로그아웃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latinLnBrk="1"/>
                      <a:r>
                        <a:rPr lang="en-US" altLang="ko-KR" sz="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btn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Noto Sans CJK KR Light" panose="020B0300000000000000" pitchFamily="34" charset="-127"/>
                        </a:rPr>
                        <a:t>클릭 시 팝업 노출</a:t>
                      </a: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Noto Sans CJK KR Light" panose="020B0300000000000000" pitchFamily="34" charset="-127"/>
                        </a:rPr>
                        <a:t>1-1 ) 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Noto Sans CJK KR Light" panose="020B0300000000000000" pitchFamily="34" charset="-127"/>
                        </a:rPr>
                        <a:t>예 클릭 시 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Noto Sans CJK KR Light" panose="020B0300000000000000" pitchFamily="34" charset="-127"/>
                        </a:rPr>
                        <a:t>login.html 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Noto Sans CJK KR Light" panose="020B0300000000000000" pitchFamily="34" charset="-127"/>
                        </a:rPr>
                        <a:t>로 이동</a:t>
                      </a: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Noto Sans CJK KR Light" panose="020B0300000000000000" pitchFamily="34" charset="-127"/>
                        </a:rPr>
                        <a:t>1-2) 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Noto Sans CJK KR Light" panose="020B0300000000000000" pitchFamily="34" charset="-127"/>
                        </a:rPr>
                        <a:t>팝업 종료</a:t>
                      </a:r>
                      <a:endParaRPr lang="en-US" altLang="ko-KR" sz="800" b="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1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/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ore-KR" altLang="ko-Kore-KR" dirty="0">
                        <a:effectLst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ore-KR" altLang="ko-Kore-KR" dirty="0">
                        <a:effectLst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7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다음 페이지에서 계속</a:t>
                      </a: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F366CA88-45C8-0A99-E090-593D488CA5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1605" y="671642"/>
            <a:ext cx="876300" cy="520700"/>
          </a:xfrm>
          <a:prstGeom prst="rect">
            <a:avLst/>
          </a:prstGeom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2BE6C089-DDE9-1D6B-C208-B50BE256FFCE}"/>
              </a:ext>
            </a:extLst>
          </p:cNvPr>
          <p:cNvGrpSpPr/>
          <p:nvPr/>
        </p:nvGrpSpPr>
        <p:grpSpPr>
          <a:xfrm>
            <a:off x="1131262" y="1452789"/>
            <a:ext cx="2243887" cy="247348"/>
            <a:chOff x="1193334" y="4859476"/>
            <a:chExt cx="3150690" cy="347306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C094B7CE-2CC9-B14A-A168-6FA03563BFE7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64DDD7D-286E-79F9-F15E-CFEEDFE03C88}"/>
                </a:ext>
              </a:extLst>
            </p:cNvPr>
            <p:cNvSpPr txBox="1"/>
            <p:nvPr/>
          </p:nvSpPr>
          <p:spPr>
            <a:xfrm>
              <a:off x="1202250" y="4895937"/>
              <a:ext cx="1188736" cy="302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/>
                <a:t>닉네임 변경</a:t>
              </a: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4CB6DCAE-6586-1B57-044D-98F3A87F44DF}"/>
              </a:ext>
            </a:extLst>
          </p:cNvPr>
          <p:cNvGrpSpPr/>
          <p:nvPr/>
        </p:nvGrpSpPr>
        <p:grpSpPr>
          <a:xfrm>
            <a:off x="1131262" y="1776518"/>
            <a:ext cx="2243887" cy="247348"/>
            <a:chOff x="1193334" y="4859476"/>
            <a:chExt cx="3150690" cy="347306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C28AAABC-416E-BF55-B39B-1B61E588830B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E455C5C-1E84-7518-D9FD-C2D973D71E2B}"/>
                </a:ext>
              </a:extLst>
            </p:cNvPr>
            <p:cNvSpPr txBox="1"/>
            <p:nvPr/>
          </p:nvSpPr>
          <p:spPr>
            <a:xfrm>
              <a:off x="1202250" y="4898916"/>
              <a:ext cx="1188736" cy="302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/>
                <a:t>만든 사람들</a:t>
              </a: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14080A0B-9E1D-EF03-2E12-8D091004239F}"/>
              </a:ext>
            </a:extLst>
          </p:cNvPr>
          <p:cNvGrpSpPr/>
          <p:nvPr/>
        </p:nvGrpSpPr>
        <p:grpSpPr>
          <a:xfrm>
            <a:off x="1131262" y="2112232"/>
            <a:ext cx="2243887" cy="247348"/>
            <a:chOff x="1193334" y="4859476"/>
            <a:chExt cx="3150690" cy="347306"/>
          </a:xfrm>
        </p:grpSpPr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2EB90A58-779C-AF07-A8B6-7BC1444764BF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A2C12A0-6C7A-4713-865B-36E41580EFC0}"/>
                </a:ext>
              </a:extLst>
            </p:cNvPr>
            <p:cNvSpPr txBox="1"/>
            <p:nvPr/>
          </p:nvSpPr>
          <p:spPr>
            <a:xfrm>
              <a:off x="1193334" y="4895937"/>
              <a:ext cx="1188736" cy="302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/>
                <a:t>로그아웃</a:t>
              </a: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4A9F4782-4B86-6617-7075-5FB28539140C}"/>
              </a:ext>
            </a:extLst>
          </p:cNvPr>
          <p:cNvGrpSpPr/>
          <p:nvPr/>
        </p:nvGrpSpPr>
        <p:grpSpPr>
          <a:xfrm>
            <a:off x="1131262" y="2434234"/>
            <a:ext cx="2243887" cy="247348"/>
            <a:chOff x="1193334" y="4859476"/>
            <a:chExt cx="3150690" cy="347306"/>
          </a:xfrm>
        </p:grpSpPr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26E541A2-7B12-7010-A89D-C080966997AB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5703803-58D3-8990-6B0C-A5302372AECF}"/>
                </a:ext>
              </a:extLst>
            </p:cNvPr>
            <p:cNvSpPr txBox="1"/>
            <p:nvPr/>
          </p:nvSpPr>
          <p:spPr>
            <a:xfrm>
              <a:off x="1313137" y="4895937"/>
              <a:ext cx="1188736" cy="302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/>
                <a:t>서비스 탈퇴</a:t>
              </a:r>
            </a:p>
          </p:txBody>
        </p:sp>
      </p:grpSp>
      <p:pic>
        <p:nvPicPr>
          <p:cNvPr id="58" name="그림 57">
            <a:extLst>
              <a:ext uri="{FF2B5EF4-FFF2-40B4-BE49-F238E27FC236}">
                <a16:creationId xmlns:a16="http://schemas.microsoft.com/office/drawing/2014/main" id="{6216EB5E-5425-E5D9-4E22-19FD7FD6E6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2498" y="671642"/>
            <a:ext cx="876300" cy="520700"/>
          </a:xfrm>
          <a:prstGeom prst="rect">
            <a:avLst/>
          </a:prstGeom>
        </p:spPr>
      </p:pic>
      <p:grpSp>
        <p:nvGrpSpPr>
          <p:cNvPr id="61" name="그룹 60">
            <a:extLst>
              <a:ext uri="{FF2B5EF4-FFF2-40B4-BE49-F238E27FC236}">
                <a16:creationId xmlns:a16="http://schemas.microsoft.com/office/drawing/2014/main" id="{4C407294-8B7E-4482-3113-57B8D97E602B}"/>
              </a:ext>
            </a:extLst>
          </p:cNvPr>
          <p:cNvGrpSpPr/>
          <p:nvPr/>
        </p:nvGrpSpPr>
        <p:grpSpPr>
          <a:xfrm>
            <a:off x="4742155" y="1452789"/>
            <a:ext cx="2243887" cy="247348"/>
            <a:chOff x="1193334" y="4859476"/>
            <a:chExt cx="3150690" cy="347306"/>
          </a:xfrm>
        </p:grpSpPr>
        <p:sp>
          <p:nvSpPr>
            <p:cNvPr id="62" name="사각형: 둥근 모서리 61">
              <a:extLst>
                <a:ext uri="{FF2B5EF4-FFF2-40B4-BE49-F238E27FC236}">
                  <a16:creationId xmlns:a16="http://schemas.microsoft.com/office/drawing/2014/main" id="{F2B70A21-E093-36AD-4169-D5A59E4AAE93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C2EC02F0-5422-4FDB-75A2-7D2C32EF3371}"/>
                </a:ext>
              </a:extLst>
            </p:cNvPr>
            <p:cNvSpPr txBox="1"/>
            <p:nvPr/>
          </p:nvSpPr>
          <p:spPr>
            <a:xfrm>
              <a:off x="1202250" y="4895937"/>
              <a:ext cx="1188736" cy="302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/>
                <a:t>닉네임 변경</a:t>
              </a:r>
            </a:p>
          </p:txBody>
        </p:sp>
      </p:grp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FCFA335D-BB7E-2A91-D99B-83B3ACA8CF7D}"/>
              </a:ext>
            </a:extLst>
          </p:cNvPr>
          <p:cNvGrpSpPr/>
          <p:nvPr/>
        </p:nvGrpSpPr>
        <p:grpSpPr>
          <a:xfrm>
            <a:off x="4742155" y="1776518"/>
            <a:ext cx="2243887" cy="247348"/>
            <a:chOff x="1193334" y="4859476"/>
            <a:chExt cx="3150690" cy="347306"/>
          </a:xfrm>
        </p:grpSpPr>
        <p:sp>
          <p:nvSpPr>
            <p:cNvPr id="65" name="사각형: 둥근 모서리 64">
              <a:extLst>
                <a:ext uri="{FF2B5EF4-FFF2-40B4-BE49-F238E27FC236}">
                  <a16:creationId xmlns:a16="http://schemas.microsoft.com/office/drawing/2014/main" id="{8D2BC97E-FF9C-CCC2-7831-6BFC0179CBF6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8FE7ABE1-4139-D234-B88A-A1764AD56E08}"/>
                </a:ext>
              </a:extLst>
            </p:cNvPr>
            <p:cNvSpPr txBox="1"/>
            <p:nvPr/>
          </p:nvSpPr>
          <p:spPr>
            <a:xfrm>
              <a:off x="1202250" y="4898916"/>
              <a:ext cx="1188736" cy="302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/>
                <a:t>만든 사람들</a:t>
              </a:r>
            </a:p>
          </p:txBody>
        </p: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8A07DE9D-8848-D796-AB9B-C89EFDB09F2C}"/>
              </a:ext>
            </a:extLst>
          </p:cNvPr>
          <p:cNvGrpSpPr/>
          <p:nvPr/>
        </p:nvGrpSpPr>
        <p:grpSpPr>
          <a:xfrm>
            <a:off x="4742155" y="2112232"/>
            <a:ext cx="2243887" cy="247348"/>
            <a:chOff x="1193334" y="4859476"/>
            <a:chExt cx="3150690" cy="347306"/>
          </a:xfrm>
        </p:grpSpPr>
        <p:sp>
          <p:nvSpPr>
            <p:cNvPr id="68" name="사각형: 둥근 모서리 67">
              <a:extLst>
                <a:ext uri="{FF2B5EF4-FFF2-40B4-BE49-F238E27FC236}">
                  <a16:creationId xmlns:a16="http://schemas.microsoft.com/office/drawing/2014/main" id="{F0422560-7AE5-0513-53CA-E871D82A766F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27FD4717-2680-EA21-5C54-1D8DAD32E3FA}"/>
                </a:ext>
              </a:extLst>
            </p:cNvPr>
            <p:cNvSpPr txBox="1"/>
            <p:nvPr/>
          </p:nvSpPr>
          <p:spPr>
            <a:xfrm>
              <a:off x="1193334" y="4895937"/>
              <a:ext cx="1188736" cy="302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/>
                <a:t>로그아웃</a:t>
              </a:r>
            </a:p>
          </p:txBody>
        </p: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2C0F6F91-99E4-316E-1CD0-8757377D41B6}"/>
              </a:ext>
            </a:extLst>
          </p:cNvPr>
          <p:cNvGrpSpPr/>
          <p:nvPr/>
        </p:nvGrpSpPr>
        <p:grpSpPr>
          <a:xfrm>
            <a:off x="4742155" y="2434234"/>
            <a:ext cx="2243887" cy="247348"/>
            <a:chOff x="1193334" y="4859476"/>
            <a:chExt cx="3150690" cy="347306"/>
          </a:xfrm>
        </p:grpSpPr>
        <p:sp>
          <p:nvSpPr>
            <p:cNvPr id="71" name="사각형: 둥근 모서리 70">
              <a:extLst>
                <a:ext uri="{FF2B5EF4-FFF2-40B4-BE49-F238E27FC236}">
                  <a16:creationId xmlns:a16="http://schemas.microsoft.com/office/drawing/2014/main" id="{218B717D-A9C4-4135-2481-5F7E4B615534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E9A3EBEC-E4C6-2B41-4A46-FE9AFF3290E8}"/>
                </a:ext>
              </a:extLst>
            </p:cNvPr>
            <p:cNvSpPr txBox="1"/>
            <p:nvPr/>
          </p:nvSpPr>
          <p:spPr>
            <a:xfrm>
              <a:off x="1313137" y="4895937"/>
              <a:ext cx="1188736" cy="302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/>
                <a:t>서비스 탈퇴</a:t>
              </a:r>
            </a:p>
          </p:txBody>
        </p:sp>
      </p:grp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DEF99EE8-C400-ACC8-DC54-303FEF9D05C0}"/>
              </a:ext>
            </a:extLst>
          </p:cNvPr>
          <p:cNvSpPr/>
          <p:nvPr/>
        </p:nvSpPr>
        <p:spPr>
          <a:xfrm>
            <a:off x="4260777" y="641765"/>
            <a:ext cx="3351392" cy="5805374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E1ECC77A-C862-DA7E-4B97-BFDE0D9AAADB}"/>
              </a:ext>
            </a:extLst>
          </p:cNvPr>
          <p:cNvCxnSpPr>
            <a:cxnSpLocks/>
          </p:cNvCxnSpPr>
          <p:nvPr/>
        </p:nvCxnSpPr>
        <p:spPr>
          <a:xfrm>
            <a:off x="3145291" y="2228850"/>
            <a:ext cx="1229859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9C6D32B1-A87A-F633-65B0-1D4EC820A610}"/>
              </a:ext>
            </a:extLst>
          </p:cNvPr>
          <p:cNvSpPr/>
          <p:nvPr/>
        </p:nvSpPr>
        <p:spPr>
          <a:xfrm>
            <a:off x="4622240" y="2080928"/>
            <a:ext cx="2674952" cy="17861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5652D50-E0D7-C781-2052-E6966C2F090F}"/>
              </a:ext>
            </a:extLst>
          </p:cNvPr>
          <p:cNvSpPr txBox="1"/>
          <p:nvPr/>
        </p:nvSpPr>
        <p:spPr>
          <a:xfrm>
            <a:off x="5427496" y="2582012"/>
            <a:ext cx="10644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 err="1"/>
              <a:t>로그아웃할까요</a:t>
            </a:r>
            <a:r>
              <a:rPr lang="en-US" altLang="ko-KR" sz="800" b="1" dirty="0"/>
              <a:t>?</a:t>
            </a:r>
            <a:endParaRPr lang="ko-KR" altLang="en-US" sz="800" b="1" dirty="0"/>
          </a:p>
        </p:txBody>
      </p: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6FAE18BC-6440-6C1B-5D9F-D40AC07D6FB8}"/>
              </a:ext>
            </a:extLst>
          </p:cNvPr>
          <p:cNvGrpSpPr/>
          <p:nvPr/>
        </p:nvGrpSpPr>
        <p:grpSpPr>
          <a:xfrm>
            <a:off x="4748505" y="3260364"/>
            <a:ext cx="1146225" cy="247348"/>
            <a:chOff x="1193334" y="4859476"/>
            <a:chExt cx="3150690" cy="347306"/>
          </a:xfrm>
        </p:grpSpPr>
        <p:sp>
          <p:nvSpPr>
            <p:cNvPr id="79" name="사각형: 둥근 모서리 78">
              <a:extLst>
                <a:ext uri="{FF2B5EF4-FFF2-40B4-BE49-F238E27FC236}">
                  <a16:creationId xmlns:a16="http://schemas.microsoft.com/office/drawing/2014/main" id="{E0865D18-964D-C850-D5D9-7F045406963B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34D42F93-181D-0A0F-8A9C-823CB2F3B2E9}"/>
                </a:ext>
              </a:extLst>
            </p:cNvPr>
            <p:cNvSpPr txBox="1"/>
            <p:nvPr/>
          </p:nvSpPr>
          <p:spPr>
            <a:xfrm>
              <a:off x="1757373" y="4895937"/>
              <a:ext cx="2013033" cy="302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/>
                <a:t> 네</a:t>
              </a:r>
            </a:p>
          </p:txBody>
        </p:sp>
      </p:grp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6F9E2DD4-DB38-237A-D35C-E3BD6A4F0897}"/>
              </a:ext>
            </a:extLst>
          </p:cNvPr>
          <p:cNvGrpSpPr/>
          <p:nvPr/>
        </p:nvGrpSpPr>
        <p:grpSpPr>
          <a:xfrm>
            <a:off x="5990122" y="3260364"/>
            <a:ext cx="1146225" cy="247348"/>
            <a:chOff x="1193334" y="4859476"/>
            <a:chExt cx="3150690" cy="347306"/>
          </a:xfrm>
        </p:grpSpPr>
        <p:sp>
          <p:nvSpPr>
            <p:cNvPr id="82" name="사각형: 둥근 모서리 81">
              <a:extLst>
                <a:ext uri="{FF2B5EF4-FFF2-40B4-BE49-F238E27FC236}">
                  <a16:creationId xmlns:a16="http://schemas.microsoft.com/office/drawing/2014/main" id="{3A6DFCC6-AF63-797B-10F9-FEA1CDB2536D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5E06B485-4C29-C34A-DD87-97D65BBBB5E8}"/>
                </a:ext>
              </a:extLst>
            </p:cNvPr>
            <p:cNvSpPr txBox="1"/>
            <p:nvPr/>
          </p:nvSpPr>
          <p:spPr>
            <a:xfrm>
              <a:off x="1757373" y="4895937"/>
              <a:ext cx="2013033" cy="302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/>
                <a:t>아니요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CB11A665-D5D5-65BA-0C98-544EA3A7CD7F}"/>
              </a:ext>
            </a:extLst>
          </p:cNvPr>
          <p:cNvSpPr txBox="1"/>
          <p:nvPr/>
        </p:nvSpPr>
        <p:spPr>
          <a:xfrm>
            <a:off x="724876" y="728393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&lt;</a:t>
            </a:r>
            <a:endParaRPr lang="ko-KR" altLang="en-US" sz="12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EE549FF-6096-D0EA-422B-83A56AF9D5CC}"/>
              </a:ext>
            </a:extLst>
          </p:cNvPr>
          <p:cNvSpPr txBox="1"/>
          <p:nvPr/>
        </p:nvSpPr>
        <p:spPr>
          <a:xfrm>
            <a:off x="4371191" y="728393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&lt;</a:t>
            </a:r>
            <a:endParaRPr lang="ko-KR" altLang="en-US" sz="1200" b="1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37B0583B-9B79-E3A9-00AC-FE1C4CEF18CC}"/>
              </a:ext>
            </a:extLst>
          </p:cNvPr>
          <p:cNvGrpSpPr/>
          <p:nvPr/>
        </p:nvGrpSpPr>
        <p:grpSpPr>
          <a:xfrm>
            <a:off x="1010075" y="2100970"/>
            <a:ext cx="242374" cy="230832"/>
            <a:chOff x="3428187" y="2856232"/>
            <a:chExt cx="242374" cy="230832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BE265719-9BFC-ACAE-CE64-AB1773102D66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899B0AC-69BB-0F73-C853-6ADCF42978AB}"/>
                </a:ext>
              </a:extLst>
            </p:cNvPr>
            <p:cNvSpPr txBox="1"/>
            <p:nvPr/>
          </p:nvSpPr>
          <p:spPr>
            <a:xfrm>
              <a:off x="3428187" y="2856232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1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455E0E5E-52F4-AD57-7914-273B5733D689}"/>
              </a:ext>
            </a:extLst>
          </p:cNvPr>
          <p:cNvGrpSpPr/>
          <p:nvPr/>
        </p:nvGrpSpPr>
        <p:grpSpPr>
          <a:xfrm>
            <a:off x="4632801" y="3192687"/>
            <a:ext cx="335348" cy="230832"/>
            <a:chOff x="3383745" y="2856232"/>
            <a:chExt cx="335348" cy="230832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481F76C0-7E94-9043-0A16-7572879226D3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8D85A0E-7514-6D98-D337-BC2566123763}"/>
                </a:ext>
              </a:extLst>
            </p:cNvPr>
            <p:cNvSpPr txBox="1"/>
            <p:nvPr/>
          </p:nvSpPr>
          <p:spPr>
            <a:xfrm>
              <a:off x="3383745" y="2856232"/>
              <a:ext cx="33534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1-1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15669BF7-2DE5-1430-5185-790FC800F4CE}"/>
              </a:ext>
            </a:extLst>
          </p:cNvPr>
          <p:cNvGrpSpPr/>
          <p:nvPr/>
        </p:nvGrpSpPr>
        <p:grpSpPr>
          <a:xfrm>
            <a:off x="5920845" y="3192687"/>
            <a:ext cx="335348" cy="230832"/>
            <a:chOff x="3383745" y="2856232"/>
            <a:chExt cx="335348" cy="230832"/>
          </a:xfrm>
        </p:grpSpPr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917EC184-7EB2-B69B-917A-337082EF97FB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3092825-C542-F892-04C7-D7161F0225C0}"/>
                </a:ext>
              </a:extLst>
            </p:cNvPr>
            <p:cNvSpPr txBox="1"/>
            <p:nvPr/>
          </p:nvSpPr>
          <p:spPr>
            <a:xfrm>
              <a:off x="3383745" y="2856232"/>
              <a:ext cx="33534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1-2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672781B0-983F-0BA8-19EA-2F73C97B5E44}"/>
              </a:ext>
            </a:extLst>
          </p:cNvPr>
          <p:cNvSpPr txBox="1"/>
          <p:nvPr/>
        </p:nvSpPr>
        <p:spPr>
          <a:xfrm>
            <a:off x="639583" y="31366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설정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8A5F414-9FAB-6125-E506-C8BE28C6F1F2}"/>
              </a:ext>
            </a:extLst>
          </p:cNvPr>
          <p:cNvSpPr txBox="1"/>
          <p:nvPr/>
        </p:nvSpPr>
        <p:spPr>
          <a:xfrm>
            <a:off x="4185853" y="31366"/>
            <a:ext cx="9829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메인 </a:t>
            </a:r>
            <a:r>
              <a:rPr lang="en-US" altLang="ko-KR" sz="1200" dirty="0"/>
              <a:t>&gt; </a:t>
            </a:r>
            <a:r>
              <a:rPr lang="ko-KR" altLang="en-US" sz="1200" dirty="0"/>
              <a:t>설정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2DBB003-E62B-A6F9-C576-5B1EF755241A}"/>
              </a:ext>
            </a:extLst>
          </p:cNvPr>
          <p:cNvSpPr txBox="1"/>
          <p:nvPr/>
        </p:nvSpPr>
        <p:spPr>
          <a:xfrm>
            <a:off x="9798823" y="31366"/>
            <a:ext cx="9817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Setting.html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74516344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EB80C877-C75D-7461-4EE8-5B4C27DD6BFA}"/>
              </a:ext>
            </a:extLst>
          </p:cNvPr>
          <p:cNvSpPr/>
          <p:nvPr/>
        </p:nvSpPr>
        <p:spPr>
          <a:xfrm>
            <a:off x="639584" y="641765"/>
            <a:ext cx="3351392" cy="58053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graphicFrame>
        <p:nvGraphicFramePr>
          <p:cNvPr id="46" name="표 45">
            <a:extLst>
              <a:ext uri="{FF2B5EF4-FFF2-40B4-BE49-F238E27FC236}">
                <a16:creationId xmlns:a16="http://schemas.microsoft.com/office/drawing/2014/main" id="{8F800E9E-2DF8-00BB-8483-968A932FBC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7847422"/>
              </p:ext>
            </p:extLst>
          </p:nvPr>
        </p:nvGraphicFramePr>
        <p:xfrm>
          <a:off x="8743476" y="384630"/>
          <a:ext cx="3255177" cy="269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94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No.</a:t>
                      </a:r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</a:endParaRPr>
                    </a:p>
                  </a:txBody>
                  <a:tcPr marL="54000" marR="54000" marT="36000" marB="3600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Description</a:t>
                      </a:r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</a:endParaRPr>
                    </a:p>
                  </a:txBody>
                  <a:tcPr marL="54000" marR="54000" marT="36000" marB="36000"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28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서비스 탈퇴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latinLnBrk="1"/>
                      <a:r>
                        <a:rPr lang="en-US" altLang="ko-KR" sz="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Btn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클릭 시 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exit.html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로 이동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1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이미지</a:t>
                      </a: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눈물 흘리는 이미지 추가</a:t>
                      </a:r>
                      <a:endParaRPr lang="en-US" altLang="ko-KR" sz="800" b="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/>
                        <a:t>아래 텍스트와 동일한 색상으로 </a:t>
                      </a:r>
                      <a:endParaRPr lang="en-US" altLang="ko-KR" sz="800" b="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/>
                        <a:t>그래도 탈퇴하기 문구를 반복적으로 가릴 수 있도록 제작</a:t>
                      </a:r>
                      <a:endParaRPr lang="en-US" altLang="ko-KR" sz="800" b="0" dirty="0"/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돌아가기</a:t>
                      </a: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Btn</a:t>
                      </a: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Noto Sans CJK KR Light" panose="020B0300000000000000" pitchFamily="34" charset="-127"/>
                        </a:rPr>
                        <a:t>클릭 시  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Noto Sans CJK KR Light" panose="020B0300000000000000" pitchFamily="34" charset="-127"/>
                        </a:rPr>
                        <a:t>index.html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Noto Sans CJK KR Light" panose="020B0300000000000000" pitchFamily="34" charset="-127"/>
                        </a:rPr>
                        <a:t>로 이동</a:t>
                      </a:r>
                      <a:endParaRPr lang="en-US" altLang="ko-KR" sz="800" b="0" dirty="0"/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7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그래도 탈퇴하기 </a:t>
                      </a:r>
                      <a:r>
                        <a:rPr lang="en-US" altLang="ko-KR" sz="80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btn</a:t>
                      </a: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클릭 시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login.html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로 이동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진행 되었던 계정 삭제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latinLnBrk="1"/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E0BC4AB6-71F8-396D-E19C-822CD92A5CA3}"/>
              </a:ext>
            </a:extLst>
          </p:cNvPr>
          <p:cNvSpPr/>
          <p:nvPr/>
        </p:nvSpPr>
        <p:spPr>
          <a:xfrm>
            <a:off x="4260777" y="641765"/>
            <a:ext cx="3351392" cy="58053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366CA88-45C8-0A99-E090-593D488CA5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1605" y="671642"/>
            <a:ext cx="876300" cy="520700"/>
          </a:xfrm>
          <a:prstGeom prst="rect">
            <a:avLst/>
          </a:prstGeom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2BE6C089-DDE9-1D6B-C208-B50BE256FFCE}"/>
              </a:ext>
            </a:extLst>
          </p:cNvPr>
          <p:cNvGrpSpPr/>
          <p:nvPr/>
        </p:nvGrpSpPr>
        <p:grpSpPr>
          <a:xfrm>
            <a:off x="1131262" y="1452789"/>
            <a:ext cx="2243887" cy="247348"/>
            <a:chOff x="1193334" y="4859476"/>
            <a:chExt cx="3150690" cy="347306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C094B7CE-2CC9-B14A-A168-6FA03563BFE7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64DDD7D-286E-79F9-F15E-CFEEDFE03C88}"/>
                </a:ext>
              </a:extLst>
            </p:cNvPr>
            <p:cNvSpPr txBox="1"/>
            <p:nvPr/>
          </p:nvSpPr>
          <p:spPr>
            <a:xfrm>
              <a:off x="1202250" y="4895937"/>
              <a:ext cx="1188736" cy="302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/>
                <a:t>닉네임 변경</a:t>
              </a: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4CB6DCAE-6586-1B57-044D-98F3A87F44DF}"/>
              </a:ext>
            </a:extLst>
          </p:cNvPr>
          <p:cNvGrpSpPr/>
          <p:nvPr/>
        </p:nvGrpSpPr>
        <p:grpSpPr>
          <a:xfrm>
            <a:off x="1131262" y="1776518"/>
            <a:ext cx="2243887" cy="247348"/>
            <a:chOff x="1193334" y="4859476"/>
            <a:chExt cx="3150690" cy="347306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C28AAABC-416E-BF55-B39B-1B61E588830B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E455C5C-1E84-7518-D9FD-C2D973D71E2B}"/>
                </a:ext>
              </a:extLst>
            </p:cNvPr>
            <p:cNvSpPr txBox="1"/>
            <p:nvPr/>
          </p:nvSpPr>
          <p:spPr>
            <a:xfrm>
              <a:off x="1202250" y="4898916"/>
              <a:ext cx="1188736" cy="302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/>
                <a:t>만든 사람들</a:t>
              </a: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14080A0B-9E1D-EF03-2E12-8D091004239F}"/>
              </a:ext>
            </a:extLst>
          </p:cNvPr>
          <p:cNvGrpSpPr/>
          <p:nvPr/>
        </p:nvGrpSpPr>
        <p:grpSpPr>
          <a:xfrm>
            <a:off x="1131262" y="2112232"/>
            <a:ext cx="2243887" cy="247348"/>
            <a:chOff x="1193334" y="4859476"/>
            <a:chExt cx="3150690" cy="347306"/>
          </a:xfrm>
        </p:grpSpPr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2EB90A58-779C-AF07-A8B6-7BC1444764BF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A2C12A0-6C7A-4713-865B-36E41580EFC0}"/>
                </a:ext>
              </a:extLst>
            </p:cNvPr>
            <p:cNvSpPr txBox="1"/>
            <p:nvPr/>
          </p:nvSpPr>
          <p:spPr>
            <a:xfrm>
              <a:off x="1193334" y="4895937"/>
              <a:ext cx="1188736" cy="302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/>
                <a:t>로그아웃</a:t>
              </a: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4A9F4782-4B86-6617-7075-5FB28539140C}"/>
              </a:ext>
            </a:extLst>
          </p:cNvPr>
          <p:cNvGrpSpPr/>
          <p:nvPr/>
        </p:nvGrpSpPr>
        <p:grpSpPr>
          <a:xfrm>
            <a:off x="1131262" y="2434234"/>
            <a:ext cx="2243887" cy="247348"/>
            <a:chOff x="1193334" y="4859476"/>
            <a:chExt cx="3150690" cy="347306"/>
          </a:xfrm>
        </p:grpSpPr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26E541A2-7B12-7010-A89D-C080966997AB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5703803-58D3-8990-6B0C-A5302372AECF}"/>
                </a:ext>
              </a:extLst>
            </p:cNvPr>
            <p:cNvSpPr txBox="1"/>
            <p:nvPr/>
          </p:nvSpPr>
          <p:spPr>
            <a:xfrm>
              <a:off x="1313137" y="4895937"/>
              <a:ext cx="1188736" cy="302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/>
                <a:t>서비스 탈퇴</a:t>
              </a:r>
            </a:p>
          </p:txBody>
        </p:sp>
      </p:grp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E1ECC77A-C862-DA7E-4B97-BFDE0D9AAADB}"/>
              </a:ext>
            </a:extLst>
          </p:cNvPr>
          <p:cNvCxnSpPr>
            <a:cxnSpLocks/>
          </p:cNvCxnSpPr>
          <p:nvPr/>
        </p:nvCxnSpPr>
        <p:spPr>
          <a:xfrm>
            <a:off x="3145291" y="2582012"/>
            <a:ext cx="1229859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19DD3CB-770B-9C99-D361-544D6C6221A8}"/>
              </a:ext>
            </a:extLst>
          </p:cNvPr>
          <p:cNvSpPr txBox="1"/>
          <p:nvPr/>
        </p:nvSpPr>
        <p:spPr>
          <a:xfrm>
            <a:off x="4617934" y="1314853"/>
            <a:ext cx="220897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ore-KR" altLang="en-US" sz="1400" b="1" dirty="0"/>
              <a:t>너무</a:t>
            </a:r>
            <a:r>
              <a:rPr lang="en-US" altLang="ko-Kore-KR" sz="1400" b="1" dirty="0"/>
              <a:t>.</a:t>
            </a:r>
            <a:r>
              <a:rPr lang="en-US" altLang="ko-KR" sz="1400" b="1" dirty="0"/>
              <a:t>. </a:t>
            </a:r>
          </a:p>
          <a:p>
            <a:r>
              <a:rPr lang="ko-KR" altLang="en-US" sz="1400" b="1" dirty="0"/>
              <a:t>슬프지 않나요</a:t>
            </a:r>
            <a:r>
              <a:rPr lang="en-US" altLang="ko-KR" sz="1400" b="1" dirty="0"/>
              <a:t>?</a:t>
            </a:r>
          </a:p>
          <a:p>
            <a:r>
              <a:rPr lang="ko-KR" altLang="en-US" sz="1400" b="1" dirty="0"/>
              <a:t>근손실은</a:t>
            </a:r>
            <a:r>
              <a:rPr lang="en-US" altLang="ko-KR" sz="1400" b="1" dirty="0"/>
              <a:t>..?</a:t>
            </a: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777B5187-9031-9973-FE5A-486E515ABF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0779" y="2582012"/>
            <a:ext cx="976447" cy="1258890"/>
          </a:xfrm>
          <a:prstGeom prst="rect">
            <a:avLst/>
          </a:prstGeom>
        </p:spPr>
      </p:pic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8731C0F7-F919-C172-EA9B-70B1441C9B5E}"/>
              </a:ext>
            </a:extLst>
          </p:cNvPr>
          <p:cNvCxnSpPr>
            <a:cxnSpLocks/>
          </p:cNvCxnSpPr>
          <p:nvPr/>
        </p:nvCxnSpPr>
        <p:spPr>
          <a:xfrm>
            <a:off x="5885352" y="2917031"/>
            <a:ext cx="0" cy="277992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ED58830A-AFC9-28B7-233A-78DF689451E5}"/>
              </a:ext>
            </a:extLst>
          </p:cNvPr>
          <p:cNvGrpSpPr/>
          <p:nvPr/>
        </p:nvGrpSpPr>
        <p:grpSpPr>
          <a:xfrm>
            <a:off x="4617934" y="4896673"/>
            <a:ext cx="2621066" cy="247348"/>
            <a:chOff x="1193334" y="4859476"/>
            <a:chExt cx="3150690" cy="347306"/>
          </a:xfrm>
        </p:grpSpPr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D1BE5B0B-EDEE-C777-CD8B-FF2D0BE76222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7647624-688D-7E24-8E4A-BFF9C596BFE9}"/>
                </a:ext>
              </a:extLst>
            </p:cNvPr>
            <p:cNvSpPr txBox="1"/>
            <p:nvPr/>
          </p:nvSpPr>
          <p:spPr>
            <a:xfrm>
              <a:off x="1757373" y="4895937"/>
              <a:ext cx="2013033" cy="302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/>
                <a:t>돌아가기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429BE8FB-2214-A528-5CA0-E6DB8DB3BD84}"/>
              </a:ext>
            </a:extLst>
          </p:cNvPr>
          <p:cNvSpPr txBox="1"/>
          <p:nvPr/>
        </p:nvSpPr>
        <p:spPr>
          <a:xfrm>
            <a:off x="5099149" y="5240140"/>
            <a:ext cx="1674647" cy="215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>
                <a:solidFill>
                  <a:srgbClr val="0070C0"/>
                </a:solidFill>
              </a:rPr>
              <a:t>그래도 탈퇴하기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13B8468-D9DE-98B6-C317-74774F1BD22C}"/>
              </a:ext>
            </a:extLst>
          </p:cNvPr>
          <p:cNvSpPr txBox="1"/>
          <p:nvPr/>
        </p:nvSpPr>
        <p:spPr>
          <a:xfrm>
            <a:off x="724876" y="728393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&lt;</a:t>
            </a:r>
            <a:endParaRPr lang="ko-KR" altLang="en-US" sz="1200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9BCA933-14CD-38F6-6281-4F7E8104BACD}"/>
              </a:ext>
            </a:extLst>
          </p:cNvPr>
          <p:cNvSpPr txBox="1"/>
          <p:nvPr/>
        </p:nvSpPr>
        <p:spPr>
          <a:xfrm>
            <a:off x="4425824" y="728393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&lt;</a:t>
            </a:r>
            <a:endParaRPr lang="ko-KR" altLang="en-US" sz="12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3F63F2-DF74-8D53-09C2-F152881ECB26}"/>
              </a:ext>
            </a:extLst>
          </p:cNvPr>
          <p:cNvSpPr txBox="1"/>
          <p:nvPr/>
        </p:nvSpPr>
        <p:spPr>
          <a:xfrm>
            <a:off x="639583" y="31366"/>
            <a:ext cx="8354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회원 탈퇴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8D085D-DB17-5F41-193F-4A55BCDA017D}"/>
              </a:ext>
            </a:extLst>
          </p:cNvPr>
          <p:cNvSpPr txBox="1"/>
          <p:nvPr/>
        </p:nvSpPr>
        <p:spPr>
          <a:xfrm>
            <a:off x="4185853" y="31366"/>
            <a:ext cx="19351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메인 </a:t>
            </a:r>
            <a:r>
              <a:rPr lang="en-US" altLang="ko-KR" sz="1200" dirty="0"/>
              <a:t>&gt; </a:t>
            </a:r>
            <a:r>
              <a:rPr lang="ko-KR" altLang="en-US" sz="1200" dirty="0"/>
              <a:t>설정 </a:t>
            </a:r>
            <a:r>
              <a:rPr lang="en-US" altLang="ko-KR" sz="1200" dirty="0"/>
              <a:t>&gt; </a:t>
            </a:r>
            <a:r>
              <a:rPr lang="ko-KR" altLang="en-US" sz="1200" dirty="0"/>
              <a:t>서비스 탈퇴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82538D-955D-B061-D8FB-7A7AB2CBA945}"/>
              </a:ext>
            </a:extLst>
          </p:cNvPr>
          <p:cNvSpPr txBox="1"/>
          <p:nvPr/>
        </p:nvSpPr>
        <p:spPr>
          <a:xfrm>
            <a:off x="9798823" y="31366"/>
            <a:ext cx="7411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Exit.html</a:t>
            </a:r>
            <a:endParaRPr lang="ko-KR" altLang="en-US" sz="1200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CEA9A5B4-9E05-2E41-6002-2CF1BD601EB3}"/>
              </a:ext>
            </a:extLst>
          </p:cNvPr>
          <p:cNvGrpSpPr/>
          <p:nvPr/>
        </p:nvGrpSpPr>
        <p:grpSpPr>
          <a:xfrm>
            <a:off x="1010075" y="2470781"/>
            <a:ext cx="242374" cy="230832"/>
            <a:chOff x="3428187" y="2856232"/>
            <a:chExt cx="242374" cy="230832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A645340C-9AA5-5FEA-4187-0F4D724C4E39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93ACEAA-FDD9-4BB5-4F4B-C26D51F33B25}"/>
                </a:ext>
              </a:extLst>
            </p:cNvPr>
            <p:cNvSpPr txBox="1"/>
            <p:nvPr/>
          </p:nvSpPr>
          <p:spPr>
            <a:xfrm>
              <a:off x="3428187" y="2856232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1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B4F7D890-7BC7-EFB0-4D86-52636E645FA5}"/>
              </a:ext>
            </a:extLst>
          </p:cNvPr>
          <p:cNvGrpSpPr/>
          <p:nvPr/>
        </p:nvGrpSpPr>
        <p:grpSpPr>
          <a:xfrm>
            <a:off x="4665888" y="4869949"/>
            <a:ext cx="242374" cy="230832"/>
            <a:chOff x="3428187" y="2856232"/>
            <a:chExt cx="242374" cy="230832"/>
          </a:xfrm>
        </p:grpSpPr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518707C7-FB21-2F7C-CA9F-772F9C50F233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38A6231-1D04-BF61-BBFC-8B9196506E01}"/>
                </a:ext>
              </a:extLst>
            </p:cNvPr>
            <p:cNvSpPr txBox="1"/>
            <p:nvPr/>
          </p:nvSpPr>
          <p:spPr>
            <a:xfrm>
              <a:off x="3428187" y="2856232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3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48822083-F795-A753-B31A-1E498DDC3DF2}"/>
              </a:ext>
            </a:extLst>
          </p:cNvPr>
          <p:cNvSpPr/>
          <p:nvPr/>
        </p:nvSpPr>
        <p:spPr>
          <a:xfrm>
            <a:off x="4260777" y="5551704"/>
            <a:ext cx="3351392" cy="895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19D4F3C0-77BA-5915-6B2F-459A135201AC}"/>
              </a:ext>
            </a:extLst>
          </p:cNvPr>
          <p:cNvGrpSpPr/>
          <p:nvPr/>
        </p:nvGrpSpPr>
        <p:grpSpPr>
          <a:xfrm>
            <a:off x="5344979" y="5246693"/>
            <a:ext cx="242374" cy="230832"/>
            <a:chOff x="3428187" y="2856232"/>
            <a:chExt cx="242374" cy="230832"/>
          </a:xfrm>
        </p:grpSpPr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3FD2CFA4-5C4C-F9E8-D0D5-08FB38E4F575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EE9D320-F3A6-1ED0-AABF-4D916A66CEFA}"/>
                </a:ext>
              </a:extLst>
            </p:cNvPr>
            <p:cNvSpPr txBox="1"/>
            <p:nvPr/>
          </p:nvSpPr>
          <p:spPr>
            <a:xfrm>
              <a:off x="3428187" y="2856232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4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47BE80D0-1E58-8181-E325-01C0502AADC1}"/>
              </a:ext>
            </a:extLst>
          </p:cNvPr>
          <p:cNvGrpSpPr/>
          <p:nvPr/>
        </p:nvGrpSpPr>
        <p:grpSpPr>
          <a:xfrm>
            <a:off x="5480047" y="2604950"/>
            <a:ext cx="242374" cy="230832"/>
            <a:chOff x="3428187" y="2856232"/>
            <a:chExt cx="242374" cy="230832"/>
          </a:xfrm>
        </p:grpSpPr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60683DB7-1B20-0EF9-3022-2757E4584BD3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F010D97-7204-BE88-1106-8005A6846645}"/>
                </a:ext>
              </a:extLst>
            </p:cNvPr>
            <p:cNvSpPr txBox="1"/>
            <p:nvPr/>
          </p:nvSpPr>
          <p:spPr>
            <a:xfrm>
              <a:off x="3428187" y="2856232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2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43099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64247" y="440730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공통 사항 </a:t>
            </a:r>
            <a:r>
              <a:rPr lang="en-US" altLang="ko-KR" b="1" dirty="0"/>
              <a:t>(</a:t>
            </a:r>
            <a:r>
              <a:rPr lang="ko-KR" altLang="en-US" b="1" dirty="0"/>
              <a:t>점수 통계</a:t>
            </a:r>
            <a:r>
              <a:rPr lang="en-US" altLang="ko-KR" b="1" dirty="0"/>
              <a:t> </a:t>
            </a:r>
            <a:r>
              <a:rPr lang="ko-KR" altLang="en-US" b="1" dirty="0"/>
              <a:t>자동화 프로세스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08228E49-36B0-AF25-B22E-EFEB1CB1BED0}"/>
              </a:ext>
            </a:extLst>
          </p:cNvPr>
          <p:cNvSpPr txBox="1"/>
          <p:nvPr/>
        </p:nvSpPr>
        <p:spPr>
          <a:xfrm>
            <a:off x="3886324" y="3182779"/>
            <a:ext cx="38122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점수 통계 자동화 프로세스를 어떻게 진행할 지 적는 구간 입니다</a:t>
            </a:r>
            <a:r>
              <a:rPr lang="en-US" altLang="ko-KR" sz="1000" b="1" dirty="0"/>
              <a:t>.</a:t>
            </a:r>
          </a:p>
          <a:p>
            <a:r>
              <a:rPr lang="en-US" altLang="ko-KR" sz="1000" b="1" dirty="0"/>
              <a:t>(</a:t>
            </a:r>
            <a:r>
              <a:rPr lang="ko-KR" altLang="en-US" sz="1000" b="1" dirty="0" err="1"/>
              <a:t>아키텍쳐</a:t>
            </a:r>
            <a:r>
              <a:rPr lang="en-US" altLang="ko-KR" sz="1000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73671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64247" y="440730"/>
            <a:ext cx="4676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공통 사항 </a:t>
            </a:r>
            <a:r>
              <a:rPr lang="en-US" altLang="ko-KR" b="1" dirty="0"/>
              <a:t>(</a:t>
            </a:r>
            <a:r>
              <a:rPr lang="ko-KR" altLang="en-US" b="1" dirty="0"/>
              <a:t>운동 점수 측정 기준 및 프로세스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08228E49-36B0-AF25-B22E-EFEB1CB1BED0}"/>
              </a:ext>
            </a:extLst>
          </p:cNvPr>
          <p:cNvSpPr txBox="1"/>
          <p:nvPr/>
        </p:nvSpPr>
        <p:spPr>
          <a:xfrm>
            <a:off x="3764404" y="3182779"/>
            <a:ext cx="43829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운동 점수 측정 기준 및 프로세스를 어떻게 진행 할 것인지 적는 구간입니다</a:t>
            </a:r>
            <a:r>
              <a:rPr lang="en-US" altLang="ko-KR" sz="1000" b="1" dirty="0"/>
              <a:t>.</a:t>
            </a:r>
          </a:p>
          <a:p>
            <a:r>
              <a:rPr lang="en-US" altLang="ko-KR" sz="1000" b="1" dirty="0"/>
              <a:t>(</a:t>
            </a:r>
            <a:r>
              <a:rPr lang="ko-KR" altLang="en-US" sz="1000" b="1" dirty="0" err="1"/>
              <a:t>아키텍쳐</a:t>
            </a:r>
            <a:r>
              <a:rPr lang="en-US" altLang="ko-KR" sz="1000" b="1" dirty="0"/>
              <a:t>)</a:t>
            </a:r>
            <a:r>
              <a:rPr lang="ko-KR" altLang="en-US" sz="1000" b="1" dirty="0"/>
              <a:t> </a:t>
            </a:r>
            <a:endParaRPr lang="en-US" altLang="ko-KR" sz="1000" b="1" dirty="0"/>
          </a:p>
        </p:txBody>
      </p:sp>
    </p:spTree>
    <p:extLst>
      <p:ext uri="{BB962C8B-B14F-4D97-AF65-F5344CB8AC3E}">
        <p14:creationId xmlns:p14="http://schemas.microsoft.com/office/powerpoint/2010/main" val="4074337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64247" y="440730"/>
            <a:ext cx="2848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공통 사항 </a:t>
            </a:r>
            <a:r>
              <a:rPr lang="en-US" altLang="ko-KR" b="1" dirty="0"/>
              <a:t>(</a:t>
            </a:r>
            <a:r>
              <a:rPr lang="ko-KR" altLang="en-US" b="1" dirty="0"/>
              <a:t>모델 </a:t>
            </a:r>
            <a:r>
              <a:rPr lang="ko-KR" altLang="en-US" b="1" dirty="0" err="1"/>
              <a:t>아키텍쳐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08228E49-36B0-AF25-B22E-EFEB1CB1BED0}"/>
              </a:ext>
            </a:extLst>
          </p:cNvPr>
          <p:cNvSpPr txBox="1"/>
          <p:nvPr/>
        </p:nvSpPr>
        <p:spPr>
          <a:xfrm>
            <a:off x="4507354" y="3182779"/>
            <a:ext cx="26196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AI </a:t>
            </a:r>
            <a:r>
              <a:rPr lang="ko-KR" altLang="en-US" sz="1000" b="1" dirty="0"/>
              <a:t>모델의 아키텍처가 들어가는 구역입니다</a:t>
            </a:r>
            <a:r>
              <a:rPr lang="en-US" altLang="ko-KR" sz="10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347101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64247" y="440730"/>
            <a:ext cx="3363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공통 사항 </a:t>
            </a:r>
            <a:r>
              <a:rPr lang="en-US" altLang="ko-KR" b="1" dirty="0"/>
              <a:t>(</a:t>
            </a:r>
            <a:r>
              <a:rPr lang="ko-KR" altLang="en-US" b="1" dirty="0"/>
              <a:t>데이터 베이스 정리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4C3A9C-3927-FC12-A90E-639AE88A4EDB}"/>
              </a:ext>
            </a:extLst>
          </p:cNvPr>
          <p:cNvSpPr txBox="1"/>
          <p:nvPr/>
        </p:nvSpPr>
        <p:spPr>
          <a:xfrm>
            <a:off x="446696" y="1112929"/>
            <a:ext cx="8835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테이블 목록 </a:t>
            </a:r>
            <a:endParaRPr lang="en-US" altLang="ko-KR" sz="1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66F487-09C9-254C-2A33-B2F0ECB74361}"/>
              </a:ext>
            </a:extLst>
          </p:cNvPr>
          <p:cNvSpPr txBox="1"/>
          <p:nvPr/>
        </p:nvSpPr>
        <p:spPr>
          <a:xfrm>
            <a:off x="446696" y="1443797"/>
            <a:ext cx="4283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User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9C6B74-91D4-871A-240B-A0827D6A3ABD}"/>
              </a:ext>
            </a:extLst>
          </p:cNvPr>
          <p:cNvSpPr txBox="1"/>
          <p:nvPr/>
        </p:nvSpPr>
        <p:spPr>
          <a:xfrm>
            <a:off x="449425" y="2354257"/>
            <a:ext cx="6447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Exercise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41A8AE-870C-24C3-1CCD-955F22146355}"/>
              </a:ext>
            </a:extLst>
          </p:cNvPr>
          <p:cNvSpPr txBox="1"/>
          <p:nvPr/>
        </p:nvSpPr>
        <p:spPr>
          <a:xfrm>
            <a:off x="449425" y="1869774"/>
            <a:ext cx="5229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Friend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AD756D-742F-0F0C-EFF8-C7E00438DB10}"/>
              </a:ext>
            </a:extLst>
          </p:cNvPr>
          <p:cNvSpPr txBox="1"/>
          <p:nvPr/>
        </p:nvSpPr>
        <p:spPr>
          <a:xfrm>
            <a:off x="449425" y="3053350"/>
            <a:ext cx="5325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Notice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4FF137-AD32-740F-1E57-684F3D6BEC8B}"/>
              </a:ext>
            </a:extLst>
          </p:cNvPr>
          <p:cNvSpPr txBox="1"/>
          <p:nvPr/>
        </p:nvSpPr>
        <p:spPr>
          <a:xfrm>
            <a:off x="1571648" y="1443797"/>
            <a:ext cx="41344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No, ID, </a:t>
            </a:r>
            <a:r>
              <a:rPr lang="ko-KR" altLang="en-US" sz="1000" b="1" dirty="0"/>
              <a:t>닉네임</a:t>
            </a:r>
            <a:r>
              <a:rPr lang="en-US" altLang="ko-KR" sz="1000" b="1" dirty="0"/>
              <a:t>, </a:t>
            </a:r>
            <a:r>
              <a:rPr lang="ko-KR" altLang="en-US" sz="1000" b="1" dirty="0" err="1"/>
              <a:t>프로틴</a:t>
            </a:r>
            <a:r>
              <a:rPr lang="en-US" altLang="ko-KR" sz="1000" b="1" dirty="0"/>
              <a:t>, </a:t>
            </a:r>
            <a:r>
              <a:rPr lang="ko-KR" altLang="en-US" sz="1000" b="1" dirty="0"/>
              <a:t>쿠폰 총량</a:t>
            </a:r>
            <a:r>
              <a:rPr lang="en-US" altLang="ko-KR" sz="1000" b="1" dirty="0"/>
              <a:t>, </a:t>
            </a:r>
            <a:r>
              <a:rPr lang="ko-KR" altLang="en-US" sz="1000" b="1" dirty="0"/>
              <a:t>최근 운동 날짜</a:t>
            </a:r>
            <a:r>
              <a:rPr lang="en-US" altLang="ko-KR" sz="1000" b="1" dirty="0"/>
              <a:t>, </a:t>
            </a:r>
            <a:r>
              <a:rPr lang="ko-KR" altLang="en-US" sz="1000" b="1" dirty="0"/>
              <a:t>캐릭터 </a:t>
            </a:r>
            <a:r>
              <a:rPr lang="en-US" altLang="ko-KR" sz="1000" b="1" dirty="0"/>
              <a:t>lv, </a:t>
            </a:r>
            <a:r>
              <a:rPr lang="ko-KR" altLang="en-US" sz="1000" b="1" dirty="0"/>
              <a:t>운동 횟수</a:t>
            </a:r>
            <a:r>
              <a:rPr lang="en-US" altLang="ko-KR" sz="1000" b="1" dirty="0"/>
              <a:t> </a:t>
            </a:r>
            <a:r>
              <a:rPr lang="ko-KR" altLang="en-US" sz="1000" b="1" dirty="0"/>
              <a:t> </a:t>
            </a:r>
            <a:endParaRPr lang="en-US" altLang="ko-KR" sz="10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C5059E1-820C-49EB-47E9-644C8B6FF3A4}"/>
              </a:ext>
            </a:extLst>
          </p:cNvPr>
          <p:cNvSpPr txBox="1"/>
          <p:nvPr/>
        </p:nvSpPr>
        <p:spPr>
          <a:xfrm>
            <a:off x="1574377" y="1869773"/>
            <a:ext cx="17860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No, ID, </a:t>
            </a:r>
            <a:r>
              <a:rPr lang="ko-KR" altLang="en-US" sz="1000" b="1" dirty="0"/>
              <a:t>닉네임</a:t>
            </a:r>
            <a:r>
              <a:rPr lang="en-US" altLang="ko-KR" sz="1000" b="1" dirty="0"/>
              <a:t>, </a:t>
            </a:r>
            <a:r>
              <a:rPr lang="ko-KR" altLang="en-US" sz="1000" b="1" dirty="0" err="1"/>
              <a:t>프로틴</a:t>
            </a:r>
            <a:r>
              <a:rPr lang="en-US" altLang="ko-KR" sz="1000" b="1" dirty="0"/>
              <a:t>, </a:t>
            </a:r>
            <a:r>
              <a:rPr lang="ko-KR" altLang="en-US" sz="1000" b="1" dirty="0"/>
              <a:t>쿠폰 </a:t>
            </a:r>
            <a:endParaRPr lang="en-US" altLang="ko-KR" sz="10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79EEE4-0AB0-339A-3449-1EC026042F8A}"/>
              </a:ext>
            </a:extLst>
          </p:cNvPr>
          <p:cNvSpPr txBox="1"/>
          <p:nvPr/>
        </p:nvSpPr>
        <p:spPr>
          <a:xfrm>
            <a:off x="1574377" y="2366715"/>
            <a:ext cx="26340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사용자 </a:t>
            </a:r>
            <a:r>
              <a:rPr lang="en-US" altLang="ko-KR" sz="1000" b="1" dirty="0"/>
              <a:t>id , </a:t>
            </a:r>
            <a:r>
              <a:rPr lang="ko-KR" altLang="en-US" sz="1000" b="1" dirty="0"/>
              <a:t>날짜</a:t>
            </a:r>
            <a:r>
              <a:rPr lang="en-US" altLang="ko-KR" sz="1000" b="1" dirty="0"/>
              <a:t>, </a:t>
            </a:r>
            <a:r>
              <a:rPr lang="ko-KR" altLang="en-US" sz="1000" b="1" dirty="0"/>
              <a:t>운동종류 </a:t>
            </a:r>
            <a:r>
              <a:rPr lang="en-US" altLang="ko-KR" sz="1000" b="1" dirty="0"/>
              <a:t>,</a:t>
            </a:r>
            <a:r>
              <a:rPr lang="ko-KR" altLang="en-US" sz="1000" b="1" dirty="0"/>
              <a:t>세트</a:t>
            </a:r>
            <a:r>
              <a:rPr lang="en-US" altLang="ko-KR" sz="1000" b="1" dirty="0"/>
              <a:t>, </a:t>
            </a:r>
            <a:r>
              <a:rPr lang="ko-KR" altLang="en-US" sz="1000" b="1" dirty="0"/>
              <a:t>횟수</a:t>
            </a:r>
            <a:r>
              <a:rPr lang="en-US" altLang="ko-KR" sz="1000" b="1" dirty="0"/>
              <a:t>, </a:t>
            </a:r>
            <a:r>
              <a:rPr lang="ko-KR" altLang="en-US" sz="1000" b="1" dirty="0"/>
              <a:t>점수</a:t>
            </a:r>
            <a:endParaRPr lang="en-US" altLang="ko-KR" sz="1000" b="1" dirty="0"/>
          </a:p>
          <a:p>
            <a:r>
              <a:rPr lang="en-US" altLang="ko-KR" sz="1000" b="1" dirty="0"/>
              <a:t>- </a:t>
            </a:r>
            <a:r>
              <a:rPr lang="ko-KR" altLang="en-US" sz="1000" b="1" dirty="0"/>
              <a:t>사용자 </a:t>
            </a:r>
            <a:r>
              <a:rPr lang="en-US" altLang="ko-KR" sz="1000" b="1" dirty="0"/>
              <a:t>ID</a:t>
            </a:r>
            <a:r>
              <a:rPr lang="ko-KR" altLang="en-US" sz="1000" b="1" dirty="0"/>
              <a:t>를 </a:t>
            </a:r>
            <a:r>
              <a:rPr lang="en-US" altLang="ko-KR" sz="1000" b="1" dirty="0"/>
              <a:t>User </a:t>
            </a:r>
            <a:r>
              <a:rPr lang="ko-KR" altLang="en-US" sz="1000" b="1" dirty="0"/>
              <a:t>테이블의 </a:t>
            </a:r>
            <a:r>
              <a:rPr lang="en-US" altLang="ko-KR" sz="1000" b="1" dirty="0"/>
              <a:t>ID </a:t>
            </a:r>
            <a:r>
              <a:rPr lang="ko-KR" altLang="en-US" sz="1000" b="1" dirty="0"/>
              <a:t>와 연결</a:t>
            </a:r>
            <a:r>
              <a:rPr lang="en-US" altLang="ko-KR" sz="1000" b="1" dirty="0"/>
              <a:t>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A57D8DF-1D78-531A-4519-6498145E0A7D}"/>
              </a:ext>
            </a:extLst>
          </p:cNvPr>
          <p:cNvSpPr txBox="1"/>
          <p:nvPr/>
        </p:nvSpPr>
        <p:spPr>
          <a:xfrm>
            <a:off x="1574377" y="3053349"/>
            <a:ext cx="536717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No </a:t>
            </a:r>
            <a:r>
              <a:rPr lang="ko-KR" altLang="en-US" sz="1000" b="1" dirty="0"/>
              <a:t>근육 뺏긴 사람</a:t>
            </a:r>
            <a:r>
              <a:rPr lang="en-US" altLang="ko-KR" sz="1000" b="1" dirty="0"/>
              <a:t>(id),</a:t>
            </a:r>
            <a:r>
              <a:rPr lang="ko-KR" altLang="en-US" sz="1000" b="1" dirty="0"/>
              <a:t> 근육 </a:t>
            </a:r>
            <a:r>
              <a:rPr lang="ko-KR" altLang="en-US" sz="1000" b="1" dirty="0" err="1"/>
              <a:t>뺴앗은</a:t>
            </a:r>
            <a:r>
              <a:rPr lang="ko-KR" altLang="en-US" sz="1000" b="1" dirty="0"/>
              <a:t> 사람</a:t>
            </a:r>
            <a:r>
              <a:rPr lang="en-US" altLang="ko-KR" sz="1000" b="1" dirty="0"/>
              <a:t>(id),</a:t>
            </a:r>
            <a:r>
              <a:rPr lang="ko-KR" altLang="en-US" sz="1000" b="1" dirty="0"/>
              <a:t>근육 </a:t>
            </a:r>
            <a:r>
              <a:rPr lang="ko-KR" altLang="en-US" sz="1000" b="1" dirty="0" err="1"/>
              <a:t>뺴앗은</a:t>
            </a:r>
            <a:r>
              <a:rPr lang="ko-KR" altLang="en-US" sz="1000" b="1" dirty="0"/>
              <a:t> 사람</a:t>
            </a:r>
            <a:r>
              <a:rPr lang="en-US" altLang="ko-KR" sz="1000" b="1" dirty="0"/>
              <a:t>(</a:t>
            </a:r>
            <a:r>
              <a:rPr lang="ko-KR" altLang="en-US" sz="1000" b="1" dirty="0"/>
              <a:t>닉네임</a:t>
            </a:r>
            <a:r>
              <a:rPr lang="en-US" altLang="ko-KR" sz="1000" b="1" dirty="0"/>
              <a:t>), </a:t>
            </a:r>
            <a:r>
              <a:rPr lang="ko-KR" altLang="en-US" sz="1000" b="1" dirty="0"/>
              <a:t>근육 빼앗은 날짜</a:t>
            </a:r>
            <a:r>
              <a:rPr lang="en-US" altLang="ko-KR" sz="1000" b="1" dirty="0"/>
              <a:t>(date)</a:t>
            </a:r>
          </a:p>
          <a:p>
            <a:pPr marL="171450" indent="-171450">
              <a:buFontTx/>
              <a:buChar char="-"/>
            </a:pPr>
            <a:r>
              <a:rPr lang="ko-KR" altLang="en-US" sz="1000" b="1" dirty="0"/>
              <a:t>근육 뺏긴 사람을 </a:t>
            </a:r>
            <a:r>
              <a:rPr lang="en-US" altLang="ko-KR" sz="1000" b="1" dirty="0"/>
              <a:t>User </a:t>
            </a:r>
            <a:r>
              <a:rPr lang="ko-KR" altLang="en-US" sz="1000" b="1" dirty="0"/>
              <a:t>테이블의 </a:t>
            </a:r>
            <a:r>
              <a:rPr lang="en-US" altLang="ko-KR" sz="1000" b="1" dirty="0"/>
              <a:t>ID </a:t>
            </a:r>
            <a:r>
              <a:rPr lang="ko-KR" altLang="en-US" sz="1000" b="1" dirty="0"/>
              <a:t>와 연결</a:t>
            </a:r>
            <a:r>
              <a:rPr lang="en-US" altLang="ko-KR" sz="1000" b="1" dirty="0"/>
              <a:t> </a:t>
            </a:r>
          </a:p>
          <a:p>
            <a:pPr marL="171450" indent="-171450">
              <a:buFontTx/>
              <a:buChar char="-"/>
            </a:pPr>
            <a:r>
              <a:rPr lang="ko-KR" altLang="en-US" sz="1000" b="1" dirty="0"/>
              <a:t>근육 빼앗은 사람을 </a:t>
            </a:r>
            <a:r>
              <a:rPr lang="en-US" altLang="ko-KR" sz="1000" b="1" dirty="0"/>
              <a:t>User </a:t>
            </a:r>
            <a:r>
              <a:rPr lang="ko-KR" altLang="en-US" sz="1000" b="1" dirty="0"/>
              <a:t>테이블의 </a:t>
            </a:r>
            <a:r>
              <a:rPr lang="en-US" altLang="ko-KR" sz="1000" b="1" dirty="0"/>
              <a:t>ID </a:t>
            </a:r>
            <a:r>
              <a:rPr lang="ko-KR" altLang="en-US" sz="1000" b="1" dirty="0"/>
              <a:t>와 연결</a:t>
            </a:r>
            <a:r>
              <a:rPr lang="en-US" altLang="ko-KR" sz="1000" b="1" dirty="0"/>
              <a:t> </a:t>
            </a:r>
          </a:p>
        </p:txBody>
      </p:sp>
      <p:cxnSp>
        <p:nvCxnSpPr>
          <p:cNvPr id="13" name="직선 연결선[R] 4">
            <a:extLst>
              <a:ext uri="{FF2B5EF4-FFF2-40B4-BE49-F238E27FC236}">
                <a16:creationId xmlns:a16="http://schemas.microsoft.com/office/drawing/2014/main" id="{8C13BE2E-4728-81DF-8E17-B033FF0C0868}"/>
              </a:ext>
            </a:extLst>
          </p:cNvPr>
          <p:cNvCxnSpPr>
            <a:cxnSpLocks/>
          </p:cNvCxnSpPr>
          <p:nvPr/>
        </p:nvCxnSpPr>
        <p:spPr>
          <a:xfrm flipH="1">
            <a:off x="4519526" y="3498730"/>
            <a:ext cx="2828021" cy="0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A9069DE-5E6E-A48F-96FC-52B5E4E0C8AA}"/>
              </a:ext>
            </a:extLst>
          </p:cNvPr>
          <p:cNvSpPr txBox="1"/>
          <p:nvPr/>
        </p:nvSpPr>
        <p:spPr>
          <a:xfrm>
            <a:off x="7533986" y="3345737"/>
            <a:ext cx="319831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100" dirty="0">
                <a:solidFill>
                  <a:srgbClr val="FF0000"/>
                </a:solidFill>
              </a:rPr>
              <a:t>한번 알림 확인 했는데 한달 기간 중에</a:t>
            </a:r>
            <a:endParaRPr kumimoji="1" lang="en-US" altLang="ko-KR" sz="1100" dirty="0">
              <a:solidFill>
                <a:srgbClr val="FF0000"/>
              </a:solidFill>
            </a:endParaRPr>
          </a:p>
          <a:p>
            <a:r>
              <a:rPr kumimoji="1" lang="ko-KR" altLang="en-US" sz="1100" dirty="0">
                <a:solidFill>
                  <a:srgbClr val="FF0000"/>
                </a:solidFill>
              </a:rPr>
              <a:t>상대방이 닉네임을 변경 했을 경우</a:t>
            </a:r>
            <a:endParaRPr kumimoji="1" lang="en-US" altLang="ko-KR" sz="1100" dirty="0">
              <a:solidFill>
                <a:srgbClr val="FF0000"/>
              </a:solidFill>
            </a:endParaRPr>
          </a:p>
          <a:p>
            <a:r>
              <a:rPr kumimoji="1" lang="ko-KR" altLang="en-US" sz="1100" dirty="0">
                <a:solidFill>
                  <a:srgbClr val="FF0000"/>
                </a:solidFill>
              </a:rPr>
              <a:t>변경한 닉네임으로 알림으로 보여주기 위해 필요</a:t>
            </a:r>
            <a:endParaRPr kumimoji="1" lang="ko-Kore-KR" altLang="en-US" sz="11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93802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034846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6579</TotalTime>
  <Words>4597</Words>
  <Application>Microsoft Office PowerPoint</Application>
  <PresentationFormat>와이드스크린</PresentationFormat>
  <Paragraphs>1725</Paragraphs>
  <Slides>42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42</vt:i4>
      </vt:variant>
    </vt:vector>
  </HeadingPairs>
  <TitlesOfParts>
    <vt:vector size="52" baseType="lpstr">
      <vt:lpstr>Noto Sans CJK KR Bold</vt:lpstr>
      <vt:lpstr>Noto Sans CJK KR DemiLight</vt:lpstr>
      <vt:lpstr>Noto Sans CJK KR Light</vt:lpstr>
      <vt:lpstr>나눔고딕</vt:lpstr>
      <vt:lpstr>Malgun Gothic</vt:lpstr>
      <vt:lpstr>Malgun Gothic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전 정훈</dc:creator>
  <cp:lastModifiedBy>전 정훈</cp:lastModifiedBy>
  <cp:revision>157</cp:revision>
  <dcterms:created xsi:type="dcterms:W3CDTF">2020-09-01T01:45:54Z</dcterms:created>
  <dcterms:modified xsi:type="dcterms:W3CDTF">2022-12-06T00:30:47Z</dcterms:modified>
</cp:coreProperties>
</file>