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320" r:id="rId3"/>
    <p:sldId id="362" r:id="rId4"/>
    <p:sldId id="350" r:id="rId5"/>
    <p:sldId id="356" r:id="rId6"/>
    <p:sldId id="351" r:id="rId7"/>
    <p:sldId id="349" r:id="rId8"/>
    <p:sldId id="364" r:id="rId9"/>
    <p:sldId id="353" r:id="rId10"/>
    <p:sldId id="324" r:id="rId11"/>
    <p:sldId id="292" r:id="rId12"/>
    <p:sldId id="294" r:id="rId13"/>
    <p:sldId id="366" r:id="rId14"/>
    <p:sldId id="321" r:id="rId15"/>
    <p:sldId id="322" r:id="rId16"/>
    <p:sldId id="369" r:id="rId17"/>
    <p:sldId id="367" r:id="rId18"/>
    <p:sldId id="323" r:id="rId19"/>
    <p:sldId id="365" r:id="rId20"/>
    <p:sldId id="358" r:id="rId21"/>
    <p:sldId id="357" r:id="rId22"/>
    <p:sldId id="368" r:id="rId23"/>
    <p:sldId id="338" r:id="rId24"/>
    <p:sldId id="337" r:id="rId25"/>
    <p:sldId id="325" r:id="rId26"/>
    <p:sldId id="326" r:id="rId27"/>
    <p:sldId id="332" r:id="rId28"/>
    <p:sldId id="339" r:id="rId29"/>
    <p:sldId id="335" r:id="rId30"/>
    <p:sldId id="340" r:id="rId31"/>
    <p:sldId id="341" r:id="rId32"/>
    <p:sldId id="342" r:id="rId33"/>
    <p:sldId id="346" r:id="rId34"/>
    <p:sldId id="345" r:id="rId35"/>
    <p:sldId id="327" r:id="rId36"/>
    <p:sldId id="328" r:id="rId37"/>
    <p:sldId id="329" r:id="rId38"/>
    <p:sldId id="348" r:id="rId39"/>
    <p:sldId id="355" r:id="rId40"/>
    <p:sldId id="330" r:id="rId41"/>
    <p:sldId id="33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B1F428-F375-4C8C-BBB9-4F9F5F9287BB}">
          <p14:sldIdLst>
            <p14:sldId id="256"/>
          </p14:sldIdLst>
        </p14:section>
        <p14:section name="공통 정의" id="{2AEED5AD-A60F-44D3-89E3-0953D20D3FEA}">
          <p14:sldIdLst>
            <p14:sldId id="320"/>
            <p14:sldId id="362"/>
            <p14:sldId id="350"/>
            <p14:sldId id="356"/>
            <p14:sldId id="351"/>
            <p14:sldId id="349"/>
            <p14:sldId id="364"/>
            <p14:sldId id="353"/>
            <p14:sldId id="324"/>
          </p14:sldIdLst>
        </p14:section>
        <p14:section name="01. 로그인" id="{DE04EE97-2501-48C7-A490-8C48F36D296E}">
          <p14:sldIdLst>
            <p14:sldId id="292"/>
            <p14:sldId id="294"/>
          </p14:sldIdLst>
        </p14:section>
        <p14:section name="02. 회원가입" id="{81D84BC4-2DCB-48F2-8294-7CFA61E48CE4}">
          <p14:sldIdLst>
            <p14:sldId id="366"/>
            <p14:sldId id="321"/>
            <p14:sldId id="322"/>
          </p14:sldIdLst>
        </p14:section>
        <p14:section name="03. 튜토리얼" id="{72EC69D0-DB7F-456E-84EF-139BC0A1DBB3}">
          <p14:sldIdLst>
            <p14:sldId id="369"/>
          </p14:sldIdLst>
        </p14:section>
        <p14:section name="04. 메인" id="{095A5D64-14C9-2545-9DC3-3CF4A43F04A8}">
          <p14:sldIdLst>
            <p14:sldId id="367"/>
            <p14:sldId id="323"/>
            <p14:sldId id="365"/>
            <p14:sldId id="358"/>
            <p14:sldId id="357"/>
          </p14:sldIdLst>
        </p14:section>
        <p14:section name="05. 운동기록 확인" id="{7C13324D-7EE1-4BF6-9393-0086480BB15A}">
          <p14:sldIdLst>
            <p14:sldId id="368"/>
            <p14:sldId id="338"/>
            <p14:sldId id="337"/>
          </p14:sldIdLst>
        </p14:section>
        <p14:section name="06. 알림" id="{4C0C3D1E-C616-47C4-9100-0C67E6EBDCBE}">
          <p14:sldIdLst>
            <p14:sldId id="325"/>
          </p14:sldIdLst>
        </p14:section>
        <p14:section name="07. 유저확인" id="{875BC12F-7B61-4AE9-91CF-7FDC2549B917}">
          <p14:sldIdLst>
            <p14:sldId id="326"/>
            <p14:sldId id="332"/>
            <p14:sldId id="339"/>
            <p14:sldId id="335"/>
            <p14:sldId id="340"/>
          </p14:sldIdLst>
        </p14:section>
        <p14:section name="08. 운동하기" id="{6DB92EA1-EFEB-4D86-8453-7F320ED887FB}">
          <p14:sldIdLst>
            <p14:sldId id="341"/>
            <p14:sldId id="342"/>
            <p14:sldId id="346"/>
            <p14:sldId id="345"/>
          </p14:sldIdLst>
        </p14:section>
        <p14:section name="09. 설정" id="{EB70291D-DA21-4193-B716-F80B26FC0F68}">
          <p14:sldIdLst>
            <p14:sldId id="327"/>
            <p14:sldId id="328"/>
            <p14:sldId id="329"/>
            <p14:sldId id="348"/>
            <p14:sldId id="355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68" y="53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259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9214-7E29-4B10-9A83-908F6CBD1823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B526-5BB1-419C-8332-02B7B663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7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9144001" cy="6858000"/>
          </a:xfrm>
        </p:grpSpPr>
        <p:pic>
          <p:nvPicPr>
            <p:cNvPr id="11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0"/>
              <a:ext cx="62865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/>
            <a:stretch/>
          </p:blipFill>
          <p:spPr bwMode="auto">
            <a:xfrm>
              <a:off x="0" y="0"/>
              <a:ext cx="881945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제목 1"/>
          <p:cNvSpPr txBox="1">
            <a:spLocks/>
          </p:cNvSpPr>
          <p:nvPr userDrawn="1"/>
        </p:nvSpPr>
        <p:spPr>
          <a:xfrm>
            <a:off x="428433" y="1221814"/>
            <a:ext cx="4756572" cy="563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ko-KR" altLang="en-US" sz="1500" b="1" spc="-60" dirty="0">
                <a:solidFill>
                  <a:srgbClr val="0070C0"/>
                </a:solidFill>
                <a:latin typeface="Malgun Gothic"/>
                <a:cs typeface="Malgun Gothic"/>
              </a:rPr>
              <a:t>셀프 트레이닝을 위한  </a:t>
            </a:r>
            <a:endParaRPr lang="en-US" altLang="ko-KR" sz="1500" b="1" spc="-60" dirty="0">
              <a:solidFill>
                <a:srgbClr val="0070C0"/>
              </a:solidFill>
              <a:latin typeface="Malgun Gothic"/>
              <a:cs typeface="Malgun Gothic"/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ko-KR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2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960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8953" y="6507860"/>
            <a:ext cx="1532792" cy="247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ko-KR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1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  <p:grpSp>
        <p:nvGrpSpPr>
          <p:cNvPr id="6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 userDrawn="1"/>
        </p:nvGrpSpPr>
        <p:grpSpPr>
          <a:xfrm>
            <a:off x="0" y="-17418"/>
            <a:ext cx="12192000" cy="3944984"/>
            <a:chOff x="0" y="139337"/>
            <a:chExt cx="9144001" cy="3988526"/>
          </a:xfrm>
        </p:grpSpPr>
        <p:pic>
          <p:nvPicPr>
            <p:cNvPr id="7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156754"/>
              <a:ext cx="628651" cy="397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 b="41841"/>
            <a:stretch/>
          </p:blipFill>
          <p:spPr bwMode="auto">
            <a:xfrm>
              <a:off x="0" y="139337"/>
              <a:ext cx="8819457" cy="398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844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46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601236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name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9435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process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48328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ID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08540" y="3793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Ver 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330928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591106" y="3189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V1.0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39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0C46-E1C2-4F38-AD22-40F7D1A813C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  <p:sldLayoutId id="2147483685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slide" Target="slide7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sv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3.sv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sv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11.svg"/><Relationship Id="rId9" Type="http://schemas.openxmlformats.org/officeDocument/2006/relationships/image" Target="../media/image23.png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sv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046" y="2998465"/>
            <a:ext cx="874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609" y="2711303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[Web]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8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회원가입 오류 </a:t>
            </a:r>
            <a:r>
              <a:rPr lang="ko-KR" altLang="en-US" b="1" dirty="0" err="1"/>
              <a:t>메세지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5C2F661-9CA7-6174-A1B2-017F4CA4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99283"/>
              </p:ext>
            </p:extLst>
          </p:nvPr>
        </p:nvGraphicFramePr>
        <p:xfrm>
          <a:off x="413776" y="1863175"/>
          <a:ext cx="11359124" cy="480633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17944">
                  <a:extLst>
                    <a:ext uri="{9D8B030D-6E8A-4147-A177-3AD203B41FA5}">
                      <a16:colId xmlns:a16="http://schemas.microsoft.com/office/drawing/2014/main" val="617863597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966597435"/>
                    </a:ext>
                  </a:extLst>
                </a:gridCol>
                <a:gridCol w="5554980">
                  <a:extLst>
                    <a:ext uri="{9D8B030D-6E8A-4147-A177-3AD203B41FA5}">
                      <a16:colId xmlns:a16="http://schemas.microsoft.com/office/drawing/2014/main" val="2696798668"/>
                    </a:ext>
                  </a:extLst>
                </a:gridCol>
                <a:gridCol w="3051810">
                  <a:extLst>
                    <a:ext uri="{9D8B030D-6E8A-4147-A177-3AD203B41FA5}">
                      <a16:colId xmlns:a16="http://schemas.microsoft.com/office/drawing/2014/main" val="19019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입력폼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조건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메세지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4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공백이 포함되었을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dirty="0">
                          <a:solidFill>
                            <a:srgbClr val="FF0000"/>
                          </a:solidFill>
                        </a:rPr>
                        <a:t> * </a:t>
                      </a:r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닉네임에는 공백을 추가 할 수 없습니다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닉네임이 작성되지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닉네임은 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필수사항입니다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08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중복체크를 진행해주세요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55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했을 때 중복된 아이디 일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중복된 아이디 입니다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0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5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형식이 잘못되었을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아이디는 영문으로만 진행됩니다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/>
                        <a:t>오류</a:t>
                      </a:r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/>
                        <a:t>아이디에 한글이 </a:t>
                      </a:r>
                      <a:r>
                        <a:rPr lang="ko-KR" altLang="en-US" sz="1200" b="0" dirty="0" err="1"/>
                        <a:t>포함되어있는</a:t>
                      </a:r>
                      <a:r>
                        <a:rPr lang="ko-KR" altLang="en-US" sz="1200" b="0" dirty="0"/>
                        <a:t> 경우</a:t>
                      </a:r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아이디에서 한글은 포함할 수 없습니다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79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dirty="0">
                          <a:solidFill>
                            <a:srgbClr val="0070C0"/>
                          </a:solidFill>
                        </a:rPr>
                        <a:t> * </a:t>
                      </a:r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아이디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6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형식이 잘못 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 비밀번호가 전부 숫자로만 되어 있습니다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비밀번호는 필수사항 입니다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268082"/>
                  </a:ext>
                </a:extLst>
              </a:tr>
              <a:tr h="35625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일치하지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비밀번호를 다시 확인해주세요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1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비밀번호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265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CFCDE0-E6F5-8AC5-17B5-0556900EB362}"/>
              </a:ext>
            </a:extLst>
          </p:cNvPr>
          <p:cNvSpPr txBox="1"/>
          <p:nvPr/>
        </p:nvSpPr>
        <p:spPr>
          <a:xfrm>
            <a:off x="364247" y="822208"/>
            <a:ext cx="7005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100" u="sng" dirty="0"/>
              <a:t>조건이 성립 되었을 경우 메세지 노출 </a:t>
            </a:r>
            <a:r>
              <a:rPr lang="en-US" altLang="ko-Kore-KR" sz="1100" u="sng" dirty="0"/>
              <a:t>(</a:t>
            </a:r>
            <a:r>
              <a:rPr lang="ko-Kore-KR" altLang="en-US" sz="1100" u="sng" dirty="0"/>
              <a:t>조건이 없는 경우 아무런 액션 없이 넘어간다</a:t>
            </a:r>
            <a:r>
              <a:rPr lang="en-US" altLang="ko-KR" sz="1100" u="sng" dirty="0"/>
              <a:t>)</a:t>
            </a:r>
          </a:p>
          <a:p>
            <a:endParaRPr lang="en-US" altLang="ko-Kore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입력을 마치고 다른 입력폼으로 이동했을 경우 </a:t>
            </a:r>
            <a:r>
              <a:rPr lang="en-US" altLang="ko-KR" sz="1100" dirty="0"/>
              <a:t>: </a:t>
            </a:r>
            <a:r>
              <a:rPr lang="ko-KR" altLang="en-US" sz="1100" dirty="0"/>
              <a:t> 값이 입력된 입력 폼에서 아래 표의 조건 확인 후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 확인 버튼 클릭 시 모든 폼에 대해서 조건 확인 후 모든 폼 아래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154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535" y="2861651"/>
            <a:ext cx="391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9477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95933"/>
              </p:ext>
            </p:extLst>
          </p:nvPr>
        </p:nvGraphicFramePr>
        <p:xfrm>
          <a:off x="8743476" y="384630"/>
          <a:ext cx="3255177" cy="46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1-2 ) PW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패스워드를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아래 경우에 따라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틀렸을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입력되지 않았을 겨우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과 동일하게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text : </a:t>
                      </a:r>
                      <a:r>
                        <a:rPr lang="ko-KR" altLang="en-US" sz="8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바르게 입력되었는지 확인해주세요</a:t>
                      </a:r>
                      <a:endParaRPr lang="en-US" altLang="ko-KR" sz="8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정상적으로 아이디와 비밀번호를 입력 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E03F579-5569-BF8A-FE7F-A3496B5FBF91}"/>
              </a:ext>
            </a:extLst>
          </p:cNvPr>
          <p:cNvCxnSpPr/>
          <p:nvPr/>
        </p:nvCxnSpPr>
        <p:spPr>
          <a:xfrm>
            <a:off x="1223204" y="27432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03B540-657F-AE40-1073-728B2CD5FB43}"/>
              </a:ext>
            </a:extLst>
          </p:cNvPr>
          <p:cNvCxnSpPr/>
          <p:nvPr/>
        </p:nvCxnSpPr>
        <p:spPr>
          <a:xfrm>
            <a:off x="1223204" y="317754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02E624-C393-48A3-FBDE-47DDEC198AC2}"/>
              </a:ext>
            </a:extLst>
          </p:cNvPr>
          <p:cNvSpPr txBox="1"/>
          <p:nvPr/>
        </p:nvSpPr>
        <p:spPr>
          <a:xfrm>
            <a:off x="1158845" y="2451315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75ED0-8823-976B-A17F-A060A7BBACA3}"/>
              </a:ext>
            </a:extLst>
          </p:cNvPr>
          <p:cNvSpPr txBox="1"/>
          <p:nvPr/>
        </p:nvSpPr>
        <p:spPr>
          <a:xfrm>
            <a:off x="1158845" y="287805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CD7B3-911F-24F0-6671-3DAA33782BB2}"/>
              </a:ext>
            </a:extLst>
          </p:cNvPr>
          <p:cNvSpPr txBox="1"/>
          <p:nvPr/>
        </p:nvSpPr>
        <p:spPr>
          <a:xfrm>
            <a:off x="1595447" y="2462869"/>
            <a:ext cx="66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slrspdla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F896E-7DB8-8FAE-6EE6-313E8313E2DE}"/>
              </a:ext>
            </a:extLst>
          </p:cNvPr>
          <p:cNvSpPr txBox="1"/>
          <p:nvPr/>
        </p:nvSpPr>
        <p:spPr>
          <a:xfrm>
            <a:off x="1595447" y="289059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패스워드를 입력하세요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126A00-5361-F057-694A-791CB0980388}"/>
              </a:ext>
            </a:extLst>
          </p:cNvPr>
          <p:cNvSpPr/>
          <p:nvPr/>
        </p:nvSpPr>
        <p:spPr>
          <a:xfrm>
            <a:off x="1132852" y="3762273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1F595-9A11-BF6E-D814-1BDBE5AFD79B}"/>
              </a:ext>
            </a:extLst>
          </p:cNvPr>
          <p:cNvSpPr txBox="1"/>
          <p:nvPr/>
        </p:nvSpPr>
        <p:spPr>
          <a:xfrm>
            <a:off x="2023469" y="3784759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LOGIN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2F522A-75C2-6494-A5E1-77A4438841F1}"/>
              </a:ext>
            </a:extLst>
          </p:cNvPr>
          <p:cNvSpPr/>
          <p:nvPr/>
        </p:nvSpPr>
        <p:spPr>
          <a:xfrm>
            <a:off x="1132852" y="4208321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63633-8298-DA81-D632-39366AD24463}"/>
              </a:ext>
            </a:extLst>
          </p:cNvPr>
          <p:cNvSpPr txBox="1"/>
          <p:nvPr/>
        </p:nvSpPr>
        <p:spPr>
          <a:xfrm>
            <a:off x="1937182" y="424522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6D19B5C-7C48-492F-F8E9-162C6165346A}"/>
              </a:ext>
            </a:extLst>
          </p:cNvPr>
          <p:cNvSpPr/>
          <p:nvPr/>
        </p:nvSpPr>
        <p:spPr>
          <a:xfrm>
            <a:off x="999650" y="2329077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E29BCCA-A146-46E9-DC2E-C1FA4CB96A06}"/>
              </a:ext>
            </a:extLst>
          </p:cNvPr>
          <p:cNvGrpSpPr/>
          <p:nvPr/>
        </p:nvGrpSpPr>
        <p:grpSpPr>
          <a:xfrm>
            <a:off x="3382027" y="2856232"/>
            <a:ext cx="335348" cy="230832"/>
            <a:chOff x="3382027" y="2856232"/>
            <a:chExt cx="335348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88E3102-9794-B0E1-B1DE-30FACC3F2A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E1A57E0-2A54-B7D7-CE8E-59AE78EB897A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84ABBCB-DD03-A100-FE34-490F9008F3F0}"/>
              </a:ext>
            </a:extLst>
          </p:cNvPr>
          <p:cNvGrpSpPr/>
          <p:nvPr/>
        </p:nvGrpSpPr>
        <p:grpSpPr>
          <a:xfrm>
            <a:off x="3382027" y="2413166"/>
            <a:ext cx="335348" cy="230832"/>
            <a:chOff x="3382027" y="2856232"/>
            <a:chExt cx="335348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A321AD7-3014-F491-74DC-924141129A0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A34EFC-A857-A6D7-678E-441E30C136EF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5730D42C-9607-DB3D-2646-137B2A4F6412}"/>
              </a:ext>
            </a:extLst>
          </p:cNvPr>
          <p:cNvSpPr/>
          <p:nvPr/>
        </p:nvSpPr>
        <p:spPr>
          <a:xfrm>
            <a:off x="3504027" y="3823505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2CCEEED-E930-242B-C0B8-A4EE45C81F25}"/>
              </a:ext>
            </a:extLst>
          </p:cNvPr>
          <p:cNvSpPr/>
          <p:nvPr/>
        </p:nvSpPr>
        <p:spPr>
          <a:xfrm>
            <a:off x="3504027" y="4245228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ABC5C-C561-1C68-9465-AB679FDC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14" y="2299109"/>
            <a:ext cx="3016045" cy="11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FEC031F-6CF3-7827-13E4-73233351B1D2}"/>
              </a:ext>
            </a:extLst>
          </p:cNvPr>
          <p:cNvGrpSpPr/>
          <p:nvPr/>
        </p:nvGrpSpPr>
        <p:grpSpPr>
          <a:xfrm>
            <a:off x="4494533" y="2237930"/>
            <a:ext cx="335348" cy="230832"/>
            <a:chOff x="3382027" y="2856232"/>
            <a:chExt cx="335348" cy="230832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71C16AA-637E-E3E3-5DB3-387A5AA4FD3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FE4F4E-7DDB-78FA-43AB-97950331078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490E78D-AB78-D250-5C3A-12D74EE3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30" y="1658541"/>
            <a:ext cx="876300" cy="52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06F474-609A-766F-F173-A83DCD98866A}"/>
              </a:ext>
            </a:extLst>
          </p:cNvPr>
          <p:cNvSpPr txBox="1"/>
          <p:nvPr/>
        </p:nvSpPr>
        <p:spPr>
          <a:xfrm>
            <a:off x="639583" y="31366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01. </a:t>
            </a:r>
            <a:r>
              <a:rPr lang="ko-KR" altLang="en-US" sz="1200" dirty="0"/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FCEC2-C2E2-6F18-653E-B2C7923A5054}"/>
              </a:ext>
            </a:extLst>
          </p:cNvPr>
          <p:cNvSpPr txBox="1"/>
          <p:nvPr/>
        </p:nvSpPr>
        <p:spPr>
          <a:xfrm>
            <a:off x="9798823" y="31366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663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535" y="2861651"/>
            <a:ext cx="391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29132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63174"/>
              </p:ext>
            </p:extLst>
          </p:nvPr>
        </p:nvGraphicFramePr>
        <p:xfrm>
          <a:off x="8743476" y="384630"/>
          <a:ext cx="3255177" cy="3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”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닉네임을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text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1-4)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중복 확인 </a:t>
                      </a:r>
                      <a:r>
                        <a:rPr lang="en-US" altLang="ko-KR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btn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DB</a:t>
                      </a:r>
                      <a:r>
                        <a:rPr lang="ko-KR" altLang="en-US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를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통해 중복 값이 있는지 확인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고정 문구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시 주의사항을 텍스트로 전달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버튼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&gt; </a:t>
            </a:r>
            <a:r>
              <a:rPr lang="ko-KR" altLang="en-US" sz="1200" dirty="0"/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04DB28-E820-53DB-AAC1-6B258797CFD4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67" name="직선 연결선 14">
            <a:extLst>
              <a:ext uri="{FF2B5EF4-FFF2-40B4-BE49-F238E27FC236}">
                <a16:creationId xmlns:a16="http://schemas.microsoft.com/office/drawing/2014/main" id="{8FC0CBCC-E47B-1AB7-F546-24C3B4F267F8}"/>
              </a:ext>
            </a:extLst>
          </p:cNvPr>
          <p:cNvCxnSpPr>
            <a:cxnSpLocks/>
          </p:cNvCxnSpPr>
          <p:nvPr/>
        </p:nvCxnSpPr>
        <p:spPr>
          <a:xfrm>
            <a:off x="986603" y="314207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F014AF-0064-FBE1-54BD-067543EFCE5E}"/>
              </a:ext>
            </a:extLst>
          </p:cNvPr>
          <p:cNvSpPr txBox="1"/>
          <p:nvPr/>
        </p:nvSpPr>
        <p:spPr>
          <a:xfrm>
            <a:off x="875767" y="28425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5FF591-DFCA-382F-F94D-6107E82BAB4D}"/>
              </a:ext>
            </a:extLst>
          </p:cNvPr>
          <p:cNvSpPr txBox="1"/>
          <p:nvPr/>
        </p:nvSpPr>
        <p:spPr>
          <a:xfrm>
            <a:off x="1706949" y="285413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70" name="사각형: 둥근 모서리 21">
            <a:extLst>
              <a:ext uri="{FF2B5EF4-FFF2-40B4-BE49-F238E27FC236}">
                <a16:creationId xmlns:a16="http://schemas.microsoft.com/office/drawing/2014/main" id="{FB2591CE-E654-4834-B515-92331A3A61C0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47358-5997-812D-656B-17B598CAD3B0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2EEA6C7-D77D-5E45-4188-40BB44A7D3FB}"/>
              </a:ext>
            </a:extLst>
          </p:cNvPr>
          <p:cNvSpPr/>
          <p:nvPr/>
        </p:nvSpPr>
        <p:spPr>
          <a:xfrm>
            <a:off x="1607196" y="1325522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A6040C-6AD4-1F50-6C68-CD5B2181F248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75" name="직선 연결선 24">
            <a:extLst>
              <a:ext uri="{FF2B5EF4-FFF2-40B4-BE49-F238E27FC236}">
                <a16:creationId xmlns:a16="http://schemas.microsoft.com/office/drawing/2014/main" id="{64FB6B42-946A-0FBA-597A-C98212362C2E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58AC02E-568B-A92E-C994-675D3D3C0440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A74BC4-9213-132D-0244-0443B35D6DF9}"/>
              </a:ext>
            </a:extLst>
          </p:cNvPr>
          <p:cNvSpPr txBox="1"/>
          <p:nvPr/>
        </p:nvSpPr>
        <p:spPr>
          <a:xfrm>
            <a:off x="1706949" y="239366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닉네임을 입력해주세요</a:t>
            </a:r>
          </a:p>
        </p:txBody>
      </p:sp>
      <p:cxnSp>
        <p:nvCxnSpPr>
          <p:cNvPr id="78" name="직선 연결선 27">
            <a:extLst>
              <a:ext uri="{FF2B5EF4-FFF2-40B4-BE49-F238E27FC236}">
                <a16:creationId xmlns:a16="http://schemas.microsoft.com/office/drawing/2014/main" id="{40C16952-1E8B-5227-0F6A-BF0C5584FB1D}"/>
              </a:ext>
            </a:extLst>
          </p:cNvPr>
          <p:cNvCxnSpPr>
            <a:cxnSpLocks/>
          </p:cNvCxnSpPr>
          <p:nvPr/>
        </p:nvCxnSpPr>
        <p:spPr>
          <a:xfrm>
            <a:off x="986603" y="359817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30A714C-E991-6F43-8F73-D205ADAC6955}"/>
              </a:ext>
            </a:extLst>
          </p:cNvPr>
          <p:cNvSpPr txBox="1"/>
          <p:nvPr/>
        </p:nvSpPr>
        <p:spPr>
          <a:xfrm>
            <a:off x="875767" y="329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816ACB-1F1C-BD91-4544-1E44498424F4}"/>
              </a:ext>
            </a:extLst>
          </p:cNvPr>
          <p:cNvSpPr txBox="1"/>
          <p:nvPr/>
        </p:nvSpPr>
        <p:spPr>
          <a:xfrm>
            <a:off x="2162543" y="331023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D07BB98-D394-C408-6119-044228B46854}"/>
              </a:ext>
            </a:extLst>
          </p:cNvPr>
          <p:cNvGrpSpPr/>
          <p:nvPr/>
        </p:nvGrpSpPr>
        <p:grpSpPr>
          <a:xfrm>
            <a:off x="639583" y="2388120"/>
            <a:ext cx="335348" cy="230832"/>
            <a:chOff x="3382027" y="2856232"/>
            <a:chExt cx="335348" cy="230832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A7B4A6C-0AEE-04F9-75CF-8D9FBF16CA8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CBB6CE-844E-6232-A511-D1FAB51A19EC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2E2006E-72B6-584E-239F-A0294431A24A}"/>
              </a:ext>
            </a:extLst>
          </p:cNvPr>
          <p:cNvGrpSpPr/>
          <p:nvPr/>
        </p:nvGrpSpPr>
        <p:grpSpPr>
          <a:xfrm>
            <a:off x="651255" y="3297501"/>
            <a:ext cx="335348" cy="230832"/>
            <a:chOff x="3382027" y="2856232"/>
            <a:chExt cx="335348" cy="230832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FB97CF0-B8E5-1E91-0781-8A22984E105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F828A5F-ABDD-7547-8A0A-F22A99FC26A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1E0494-749D-E48F-956E-0DC4A4EED631}"/>
              </a:ext>
            </a:extLst>
          </p:cNvPr>
          <p:cNvGrpSpPr/>
          <p:nvPr/>
        </p:nvGrpSpPr>
        <p:grpSpPr>
          <a:xfrm>
            <a:off x="3423934" y="2858393"/>
            <a:ext cx="824163" cy="200055"/>
            <a:chOff x="4465334" y="3383128"/>
            <a:chExt cx="824163" cy="200055"/>
          </a:xfrm>
        </p:grpSpPr>
        <p:sp>
          <p:nvSpPr>
            <p:cNvPr id="94" name="사각형: 둥근 모서리 21">
              <a:extLst>
                <a:ext uri="{FF2B5EF4-FFF2-40B4-BE49-F238E27FC236}">
                  <a16:creationId xmlns:a16="http://schemas.microsoft.com/office/drawing/2014/main" id="{36EAF46E-6C62-41C6-ED20-C25E4E2923BA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7986BF-E61D-7B3E-42F7-A2D436331E03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D2BC93A-884C-1FC3-7E35-EE6EAD4F0972}"/>
              </a:ext>
            </a:extLst>
          </p:cNvPr>
          <p:cNvGrpSpPr/>
          <p:nvPr/>
        </p:nvGrpSpPr>
        <p:grpSpPr>
          <a:xfrm>
            <a:off x="635482" y="2838171"/>
            <a:ext cx="335348" cy="230832"/>
            <a:chOff x="3382027" y="2856232"/>
            <a:chExt cx="335348" cy="230832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C9B54A5-EE46-858C-5525-61D7747474D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B9779E-A58E-97B9-93D9-2EEA8707EF50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39C5831-A939-C8F5-5922-0F70DFE235A7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B5460E-C884-B504-6154-C363421BEC43}"/>
              </a:ext>
            </a:extLst>
          </p:cNvPr>
          <p:cNvSpPr txBox="1"/>
          <p:nvPr/>
        </p:nvSpPr>
        <p:spPr>
          <a:xfrm>
            <a:off x="706418" y="412673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Default </a:t>
            </a:r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3E7157-D88E-E50C-6941-9B79C733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6" name="직선 연결선 27">
            <a:extLst>
              <a:ext uri="{FF2B5EF4-FFF2-40B4-BE49-F238E27FC236}">
                <a16:creationId xmlns:a16="http://schemas.microsoft.com/office/drawing/2014/main" id="{3A07D994-2805-C79E-F167-0FCE16977271}"/>
              </a:ext>
            </a:extLst>
          </p:cNvPr>
          <p:cNvCxnSpPr>
            <a:cxnSpLocks/>
          </p:cNvCxnSpPr>
          <p:nvPr/>
        </p:nvCxnSpPr>
        <p:spPr>
          <a:xfrm>
            <a:off x="986603" y="40096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CD19BF-0928-A369-941A-D2E2DFC941B4}"/>
              </a:ext>
            </a:extLst>
          </p:cNvPr>
          <p:cNvSpPr txBox="1"/>
          <p:nvPr/>
        </p:nvSpPr>
        <p:spPr>
          <a:xfrm>
            <a:off x="875767" y="371017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28F32-3026-1F0B-9415-85D7E0C68337}"/>
              </a:ext>
            </a:extLst>
          </p:cNvPr>
          <p:cNvSpPr txBox="1"/>
          <p:nvPr/>
        </p:nvSpPr>
        <p:spPr>
          <a:xfrm>
            <a:off x="2162543" y="372171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D06DF63-A960-B3FC-491A-1F9F8DC37EC0}"/>
              </a:ext>
            </a:extLst>
          </p:cNvPr>
          <p:cNvGrpSpPr/>
          <p:nvPr/>
        </p:nvGrpSpPr>
        <p:grpSpPr>
          <a:xfrm>
            <a:off x="636661" y="3684137"/>
            <a:ext cx="335348" cy="230832"/>
            <a:chOff x="3382027" y="2856232"/>
            <a:chExt cx="335348" cy="2308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D3CB2D0-093C-F4C5-FFBF-DE1C676B611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B27262-5023-D71A-18A9-D417406578A6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1-4</a:t>
              </a: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0D796457-6468-AC4A-1165-009F09BFBA2B}"/>
              </a:ext>
            </a:extLst>
          </p:cNvPr>
          <p:cNvSpPr/>
          <p:nvPr/>
        </p:nvSpPr>
        <p:spPr>
          <a:xfrm>
            <a:off x="3902953" y="273398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53F038E-C01F-003E-88D1-EC2D92D5ED66}"/>
              </a:ext>
            </a:extLst>
          </p:cNvPr>
          <p:cNvSpPr/>
          <p:nvPr/>
        </p:nvSpPr>
        <p:spPr>
          <a:xfrm>
            <a:off x="748273" y="1636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A04C29E-0A1F-6292-199C-8E093BF5FE20}"/>
              </a:ext>
            </a:extLst>
          </p:cNvPr>
          <p:cNvSpPr/>
          <p:nvPr/>
        </p:nvSpPr>
        <p:spPr>
          <a:xfrm>
            <a:off x="1262623" y="5065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6B69A-1B2A-4B51-6A9D-9820261541E5}"/>
              </a:ext>
            </a:extLst>
          </p:cNvPr>
          <p:cNvSpPr txBox="1"/>
          <p:nvPr/>
        </p:nvSpPr>
        <p:spPr>
          <a:xfrm>
            <a:off x="81697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FC5E1-CFD7-1F6F-B82E-89E1A63C0261}"/>
              </a:ext>
            </a:extLst>
          </p:cNvPr>
          <p:cNvSpPr txBox="1"/>
          <p:nvPr/>
        </p:nvSpPr>
        <p:spPr>
          <a:xfrm>
            <a:off x="639583" y="3136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회원가입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CCBBC-A1E6-2668-204A-DD299E6DBD17}"/>
              </a:ext>
            </a:extLst>
          </p:cNvPr>
          <p:cNvSpPr txBox="1"/>
          <p:nvPr/>
        </p:nvSpPr>
        <p:spPr>
          <a:xfrm>
            <a:off x="979882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singup.html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351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39491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&gt; </a:t>
            </a:r>
            <a:r>
              <a:rPr lang="ko-KR" altLang="en-US" sz="1200" dirty="0"/>
              <a:t>회원가입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A28E89E-CBB6-355E-0D04-785ADCF7E00D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92" name="사각형: 둥근 모서리 21">
              <a:extLst>
                <a:ext uri="{FF2B5EF4-FFF2-40B4-BE49-F238E27FC236}">
                  <a16:creationId xmlns:a16="http://schemas.microsoft.com/office/drawing/2014/main" id="{FEFC9BF4-8132-154B-657D-0D06F3723FB7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89C433-EB6B-A7E3-FD2B-8FA13D6D966E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C454C97-3BFF-B946-4FFB-BE85F55738A3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06" name="직선 연결선 14">
            <a:extLst>
              <a:ext uri="{FF2B5EF4-FFF2-40B4-BE49-F238E27FC236}">
                <a16:creationId xmlns:a16="http://schemas.microsoft.com/office/drawing/2014/main" id="{3A1ABCE2-8430-CE9A-7773-E32DA66BEC40}"/>
              </a:ext>
            </a:extLst>
          </p:cNvPr>
          <p:cNvCxnSpPr>
            <a:cxnSpLocks/>
          </p:cNvCxnSpPr>
          <p:nvPr/>
        </p:nvCxnSpPr>
        <p:spPr>
          <a:xfrm>
            <a:off x="986603" y="33030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4147EE-8E07-EF7A-486F-78F3C2D3D513}"/>
              </a:ext>
            </a:extLst>
          </p:cNvPr>
          <p:cNvSpPr txBox="1"/>
          <p:nvPr/>
        </p:nvSpPr>
        <p:spPr>
          <a:xfrm>
            <a:off x="875767" y="30035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F401A9-A9EA-6931-DF81-F40EC3F0EBD2}"/>
              </a:ext>
            </a:extLst>
          </p:cNvPr>
          <p:cNvSpPr txBox="1"/>
          <p:nvPr/>
        </p:nvSpPr>
        <p:spPr>
          <a:xfrm>
            <a:off x="1706949" y="3015116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|</a:t>
            </a:r>
            <a:endParaRPr lang="ko-KR" altLang="en-US" sz="1050" dirty="0"/>
          </a:p>
        </p:txBody>
      </p:sp>
      <p:sp>
        <p:nvSpPr>
          <p:cNvPr id="109" name="사각형: 둥근 모서리 21">
            <a:extLst>
              <a:ext uri="{FF2B5EF4-FFF2-40B4-BE49-F238E27FC236}">
                <a16:creationId xmlns:a16="http://schemas.microsoft.com/office/drawing/2014/main" id="{CC2D2761-CCD4-A2E4-B5B0-386A68C24BC5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BA9D98-4B4C-7FA4-900C-C7CABD131B02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28F0BDB-2084-78DB-4975-FBC625399DA6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113" name="직선 연결선 24">
            <a:extLst>
              <a:ext uri="{FF2B5EF4-FFF2-40B4-BE49-F238E27FC236}">
                <a16:creationId xmlns:a16="http://schemas.microsoft.com/office/drawing/2014/main" id="{F1781353-DE6F-34C3-FA3D-DB28D61086C6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9F8C48B-FC8A-1D65-CB6C-A3F1411D33D3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209A3C-6AC2-FA0A-A31F-BE004885C02D}"/>
              </a:ext>
            </a:extLst>
          </p:cNvPr>
          <p:cNvSpPr txBox="1"/>
          <p:nvPr/>
        </p:nvSpPr>
        <p:spPr>
          <a:xfrm>
            <a:off x="1706949" y="2393661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cxnSp>
        <p:nvCxnSpPr>
          <p:cNvPr id="116" name="직선 연결선 27">
            <a:extLst>
              <a:ext uri="{FF2B5EF4-FFF2-40B4-BE49-F238E27FC236}">
                <a16:creationId xmlns:a16="http://schemas.microsoft.com/office/drawing/2014/main" id="{C48B5FA9-552D-370C-0F90-D8DD15DFC9EE}"/>
              </a:ext>
            </a:extLst>
          </p:cNvPr>
          <p:cNvCxnSpPr>
            <a:cxnSpLocks/>
          </p:cNvCxnSpPr>
          <p:nvPr/>
        </p:nvCxnSpPr>
        <p:spPr>
          <a:xfrm>
            <a:off x="986603" y="3907071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4B759A-607E-B4AE-B445-ECF8B270085A}"/>
              </a:ext>
            </a:extLst>
          </p:cNvPr>
          <p:cNvSpPr txBox="1"/>
          <p:nvPr/>
        </p:nvSpPr>
        <p:spPr>
          <a:xfrm>
            <a:off x="875767" y="36075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01D34E5-318A-D9B9-E59D-2B4A70EF75C0}"/>
              </a:ext>
            </a:extLst>
          </p:cNvPr>
          <p:cNvSpPr txBox="1"/>
          <p:nvPr/>
        </p:nvSpPr>
        <p:spPr>
          <a:xfrm>
            <a:off x="2162543" y="3619128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497B258-9CE8-19A5-B215-55DAE3C361DB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127" name="사각형: 둥근 모서리 21">
              <a:extLst>
                <a:ext uri="{FF2B5EF4-FFF2-40B4-BE49-F238E27FC236}">
                  <a16:creationId xmlns:a16="http://schemas.microsoft.com/office/drawing/2014/main" id="{AD517284-E17E-CEB5-FBFC-A05824890135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38C6B94-D183-D546-19AA-BBB83BC8AD9B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3106F04A-A82D-5E13-0CF7-C3321F491536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C42FAE-562F-95F7-5C48-850256D2B781}"/>
              </a:ext>
            </a:extLst>
          </p:cNvPr>
          <p:cNvSpPr txBox="1"/>
          <p:nvPr/>
        </p:nvSpPr>
        <p:spPr>
          <a:xfrm>
            <a:off x="706418" y="412673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</a:t>
            </a:r>
            <a:r>
              <a:rPr lang="ko-KR" altLang="en-US" sz="900" dirty="0"/>
              <a:t>자동 </a:t>
            </a:r>
            <a:r>
              <a:rPr lang="ko-KR" altLang="en-US" sz="900" dirty="0" err="1"/>
              <a:t>메세지</a:t>
            </a:r>
            <a:r>
              <a:rPr lang="ko-KR" altLang="en-US" sz="900" dirty="0"/>
              <a:t> 노출</a:t>
            </a: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E2B44170-FDBF-A8AD-7368-654839AB2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35" name="직선 연결선 27">
            <a:extLst>
              <a:ext uri="{FF2B5EF4-FFF2-40B4-BE49-F238E27FC236}">
                <a16:creationId xmlns:a16="http://schemas.microsoft.com/office/drawing/2014/main" id="{6B221B0A-CDF4-AA5A-0049-0CB47C510BA9}"/>
              </a:ext>
            </a:extLst>
          </p:cNvPr>
          <p:cNvCxnSpPr>
            <a:cxnSpLocks/>
          </p:cNvCxnSpPr>
          <p:nvPr/>
        </p:nvCxnSpPr>
        <p:spPr>
          <a:xfrm>
            <a:off x="986603" y="448859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48B7346-C580-1FBC-3E12-F1B6D7696ADD}"/>
              </a:ext>
            </a:extLst>
          </p:cNvPr>
          <p:cNvSpPr txBox="1"/>
          <p:nvPr/>
        </p:nvSpPr>
        <p:spPr>
          <a:xfrm>
            <a:off x="875767" y="418911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1E1D6F6-F05A-464E-2013-2E90391A840D}"/>
              </a:ext>
            </a:extLst>
          </p:cNvPr>
          <p:cNvSpPr txBox="1"/>
          <p:nvPr/>
        </p:nvSpPr>
        <p:spPr>
          <a:xfrm>
            <a:off x="2162543" y="4200654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87A1DF-956A-0F12-8B56-748779493C7B}"/>
              </a:ext>
            </a:extLst>
          </p:cNvPr>
          <p:cNvSpPr txBox="1"/>
          <p:nvPr/>
        </p:nvSpPr>
        <p:spPr>
          <a:xfrm>
            <a:off x="887992" y="2700347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B60322D-928F-109E-E12F-BBFBA6A96989}"/>
              </a:ext>
            </a:extLst>
          </p:cNvPr>
          <p:cNvSpPr/>
          <p:nvPr/>
        </p:nvSpPr>
        <p:spPr>
          <a:xfrm>
            <a:off x="4872923" y="211169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82" name="직선 연결선 24">
            <a:extLst>
              <a:ext uri="{FF2B5EF4-FFF2-40B4-BE49-F238E27FC236}">
                <a16:creationId xmlns:a16="http://schemas.microsoft.com/office/drawing/2014/main" id="{33F20B79-C75E-E7E7-D95F-2D006FC79042}"/>
              </a:ext>
            </a:extLst>
          </p:cNvPr>
          <p:cNvCxnSpPr>
            <a:cxnSpLocks/>
          </p:cNvCxnSpPr>
          <p:nvPr/>
        </p:nvCxnSpPr>
        <p:spPr>
          <a:xfrm>
            <a:off x="5086190" y="269017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A6B0B63-593E-1F7B-78C5-55996630A4E8}"/>
              </a:ext>
            </a:extLst>
          </p:cNvPr>
          <p:cNvSpPr txBox="1"/>
          <p:nvPr/>
        </p:nvSpPr>
        <p:spPr>
          <a:xfrm>
            <a:off x="4975354" y="23906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064FC87-76BE-01C1-932D-923B89AE0335}"/>
              </a:ext>
            </a:extLst>
          </p:cNvPr>
          <p:cNvSpPr txBox="1"/>
          <p:nvPr/>
        </p:nvSpPr>
        <p:spPr>
          <a:xfrm>
            <a:off x="5806536" y="240223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엔초비</a:t>
            </a:r>
            <a:endParaRPr lang="ko-KR" altLang="en-US" sz="10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7A4BA9-0DEB-6CDE-AB84-B70456DA4FC6}"/>
              </a:ext>
            </a:extLst>
          </p:cNvPr>
          <p:cNvSpPr txBox="1"/>
          <p:nvPr/>
        </p:nvSpPr>
        <p:spPr>
          <a:xfrm>
            <a:off x="4245474" y="12069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6E75B0A-17DD-BD34-9987-344777077A08}"/>
              </a:ext>
            </a:extLst>
          </p:cNvPr>
          <p:cNvSpPr/>
          <p:nvPr/>
        </p:nvSpPr>
        <p:spPr>
          <a:xfrm>
            <a:off x="773336" y="630335"/>
            <a:ext cx="3351392" cy="1507075"/>
          </a:xfrm>
          <a:prstGeom prst="rect">
            <a:avLst/>
          </a:prstGeom>
          <a:solidFill>
            <a:schemeClr val="dk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E9701FF0-20A6-E099-3271-CD41B079C762}"/>
              </a:ext>
            </a:extLst>
          </p:cNvPr>
          <p:cNvGrpSpPr/>
          <p:nvPr/>
        </p:nvGrpSpPr>
        <p:grpSpPr>
          <a:xfrm>
            <a:off x="633393" y="2690177"/>
            <a:ext cx="242374" cy="230832"/>
            <a:chOff x="3428187" y="2856232"/>
            <a:chExt cx="242374" cy="230832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E00878A-8793-4B1C-7658-5C9D264846A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E8999CD-28F1-B1F1-E0EE-E42626EC36F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26C9F25-5908-17E1-D8BE-46DEA1426438}"/>
              </a:ext>
            </a:extLst>
          </p:cNvPr>
          <p:cNvSpPr/>
          <p:nvPr/>
        </p:nvSpPr>
        <p:spPr>
          <a:xfrm>
            <a:off x="4872923" y="840531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12" name="직선 연결선 24">
            <a:extLst>
              <a:ext uri="{FF2B5EF4-FFF2-40B4-BE49-F238E27FC236}">
                <a16:creationId xmlns:a16="http://schemas.microsoft.com/office/drawing/2014/main" id="{5C137C6E-31AF-7B1D-31A2-36B6BA931B83}"/>
              </a:ext>
            </a:extLst>
          </p:cNvPr>
          <p:cNvCxnSpPr>
            <a:cxnSpLocks/>
          </p:cNvCxnSpPr>
          <p:nvPr/>
        </p:nvCxnSpPr>
        <p:spPr>
          <a:xfrm>
            <a:off x="5086190" y="1419015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7BDE2A-A8AE-8D66-870E-740398419C71}"/>
              </a:ext>
            </a:extLst>
          </p:cNvPr>
          <p:cNvSpPr txBox="1"/>
          <p:nvPr/>
        </p:nvSpPr>
        <p:spPr>
          <a:xfrm>
            <a:off x="4975354" y="11195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81E50EE-0F6D-E824-BA5C-E3A9ABCF06DC}"/>
              </a:ext>
            </a:extLst>
          </p:cNvPr>
          <p:cNvSpPr txBox="1"/>
          <p:nvPr/>
        </p:nvSpPr>
        <p:spPr>
          <a:xfrm>
            <a:off x="5806536" y="1131072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1BFDEBF-9000-DF26-16DA-9B29C158BDD4}"/>
              </a:ext>
            </a:extLst>
          </p:cNvPr>
          <p:cNvSpPr txBox="1"/>
          <p:nvPr/>
        </p:nvSpPr>
        <p:spPr>
          <a:xfrm>
            <a:off x="4987579" y="1437758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C297D93-68B6-B308-D65D-8E6947DB2331}"/>
              </a:ext>
            </a:extLst>
          </p:cNvPr>
          <p:cNvGrpSpPr/>
          <p:nvPr/>
        </p:nvGrpSpPr>
        <p:grpSpPr>
          <a:xfrm>
            <a:off x="4742769" y="787330"/>
            <a:ext cx="335348" cy="230832"/>
            <a:chOff x="3393897" y="2856232"/>
            <a:chExt cx="335348" cy="230832"/>
          </a:xfrm>
        </p:grpSpPr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F73A5E01-2C70-1BAE-B102-DE9E8FEBAC6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262290A-0FE3-4DDB-F698-A3585A4E3D8E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E45FB676-A5A0-C808-2565-E5F8AA30C6DF}"/>
              </a:ext>
            </a:extLst>
          </p:cNvPr>
          <p:cNvSpPr txBox="1"/>
          <p:nvPr/>
        </p:nvSpPr>
        <p:spPr>
          <a:xfrm>
            <a:off x="4207671" y="23176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59C0F3CE-5A12-7C4E-1C56-2027932DCBF0}"/>
              </a:ext>
            </a:extLst>
          </p:cNvPr>
          <p:cNvGrpSpPr/>
          <p:nvPr/>
        </p:nvGrpSpPr>
        <p:grpSpPr>
          <a:xfrm>
            <a:off x="4742769" y="2101780"/>
            <a:ext cx="335348" cy="230832"/>
            <a:chOff x="3393897" y="2856232"/>
            <a:chExt cx="335348" cy="230832"/>
          </a:xfrm>
        </p:grpSpPr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3FE10B1-BE88-ACFB-20A4-A0E640CB8C6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9EFEA03-4FD5-A209-D614-31508CF8D037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B27BEAAF-4C8C-04AC-CD36-DAC5EE49E219}"/>
              </a:ext>
            </a:extLst>
          </p:cNvPr>
          <p:cNvCxnSpPr>
            <a:cxnSpLocks/>
          </p:cNvCxnSpPr>
          <p:nvPr/>
        </p:nvCxnSpPr>
        <p:spPr>
          <a:xfrm flipV="1">
            <a:off x="3252299" y="1322390"/>
            <a:ext cx="1490470" cy="14768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1E81D0A0-A4D9-1950-C97C-7439C6EF5CA2}"/>
              </a:ext>
            </a:extLst>
          </p:cNvPr>
          <p:cNvCxnSpPr>
            <a:cxnSpLocks/>
          </p:cNvCxnSpPr>
          <p:nvPr/>
        </p:nvCxnSpPr>
        <p:spPr>
          <a:xfrm flipV="1">
            <a:off x="3250326" y="2548500"/>
            <a:ext cx="1459925" cy="33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7097FD3-3A64-0E3F-F938-96F06F530709}"/>
              </a:ext>
            </a:extLst>
          </p:cNvPr>
          <p:cNvCxnSpPr>
            <a:cxnSpLocks/>
          </p:cNvCxnSpPr>
          <p:nvPr/>
        </p:nvCxnSpPr>
        <p:spPr>
          <a:xfrm flipV="1">
            <a:off x="3261756" y="4994910"/>
            <a:ext cx="1534271" cy="23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8DC79F21-D9BD-79D8-CA9D-0D1AE3C850B6}"/>
              </a:ext>
            </a:extLst>
          </p:cNvPr>
          <p:cNvSpPr txBox="1"/>
          <p:nvPr/>
        </p:nvSpPr>
        <p:spPr>
          <a:xfrm>
            <a:off x="4207671" y="47636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950BE35-EC27-BF5B-965C-7173D27F4002}"/>
              </a:ext>
            </a:extLst>
          </p:cNvPr>
          <p:cNvSpPr txBox="1"/>
          <p:nvPr/>
        </p:nvSpPr>
        <p:spPr>
          <a:xfrm>
            <a:off x="4946720" y="4848997"/>
            <a:ext cx="12586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Login.html</a:t>
            </a:r>
            <a:r>
              <a:rPr lang="en-US" altLang="ko-KR" sz="1050" dirty="0"/>
              <a:t> </a:t>
            </a:r>
            <a:r>
              <a:rPr lang="ko-KR" altLang="en-US" sz="1050" dirty="0"/>
              <a:t>로 이동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578F05-E590-ED68-3C3C-9683EDB87B76}"/>
              </a:ext>
            </a:extLst>
          </p:cNvPr>
          <p:cNvSpPr txBox="1"/>
          <p:nvPr/>
        </p:nvSpPr>
        <p:spPr>
          <a:xfrm>
            <a:off x="4309836" y="57083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BBD46E6-E6D1-898D-C829-D0D27A5DF3AC}"/>
              </a:ext>
            </a:extLst>
          </p:cNvPr>
          <p:cNvCxnSpPr>
            <a:cxnSpLocks/>
          </p:cNvCxnSpPr>
          <p:nvPr/>
        </p:nvCxnSpPr>
        <p:spPr>
          <a:xfrm>
            <a:off x="3261756" y="5369545"/>
            <a:ext cx="1648687" cy="3130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EAE3EF1C-419D-BFF1-A84A-6D7EA19ABA9C}"/>
              </a:ext>
            </a:extLst>
          </p:cNvPr>
          <p:cNvGrpSpPr/>
          <p:nvPr/>
        </p:nvGrpSpPr>
        <p:grpSpPr>
          <a:xfrm>
            <a:off x="1147743" y="5113337"/>
            <a:ext cx="242374" cy="230832"/>
            <a:chOff x="3428187" y="2856232"/>
            <a:chExt cx="242374" cy="230832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5641FEE1-4419-033D-F948-1CC11E3D47C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EB9E920D-158F-CCD5-04D0-5257ED18D7A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BF5FD70-A1E4-94B1-C43B-F6B9A709D5C6}"/>
              </a:ext>
            </a:extLst>
          </p:cNvPr>
          <p:cNvCxnSpPr>
            <a:cxnSpLocks/>
          </p:cNvCxnSpPr>
          <p:nvPr/>
        </p:nvCxnSpPr>
        <p:spPr>
          <a:xfrm flipV="1">
            <a:off x="3451318" y="3906122"/>
            <a:ext cx="1080216" cy="3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CACACBCC-D909-5821-55C3-62BAA41944C2}"/>
              </a:ext>
            </a:extLst>
          </p:cNvPr>
          <p:cNvSpPr txBox="1"/>
          <p:nvPr/>
        </p:nvSpPr>
        <p:spPr>
          <a:xfrm>
            <a:off x="4116036" y="367891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075D19C3-0F2B-679B-7A29-1E655EFE46CC}"/>
              </a:ext>
            </a:extLst>
          </p:cNvPr>
          <p:cNvSpPr/>
          <p:nvPr/>
        </p:nvSpPr>
        <p:spPr>
          <a:xfrm>
            <a:off x="4872923" y="350615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56" name="직선 연결선 24">
            <a:extLst>
              <a:ext uri="{FF2B5EF4-FFF2-40B4-BE49-F238E27FC236}">
                <a16:creationId xmlns:a16="http://schemas.microsoft.com/office/drawing/2014/main" id="{98F060DA-948A-03FF-2100-FD17911E8D23}"/>
              </a:ext>
            </a:extLst>
          </p:cNvPr>
          <p:cNvCxnSpPr>
            <a:cxnSpLocks/>
          </p:cNvCxnSpPr>
          <p:nvPr/>
        </p:nvCxnSpPr>
        <p:spPr>
          <a:xfrm>
            <a:off x="5086190" y="408463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3E0D732-1406-1DFC-C281-857B963F1F30}"/>
              </a:ext>
            </a:extLst>
          </p:cNvPr>
          <p:cNvSpPr txBox="1"/>
          <p:nvPr/>
        </p:nvSpPr>
        <p:spPr>
          <a:xfrm>
            <a:off x="4975354" y="378515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2BB6627-6AED-6B04-EF69-91D6CE96E33F}"/>
              </a:ext>
            </a:extLst>
          </p:cNvPr>
          <p:cNvSpPr txBox="1"/>
          <p:nvPr/>
        </p:nvSpPr>
        <p:spPr>
          <a:xfrm>
            <a:off x="6230778" y="379669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**************</a:t>
            </a:r>
          </a:p>
        </p:txBody>
      </p: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EC73441-86BF-39B5-CB40-70F1DB0B4D3D}"/>
              </a:ext>
            </a:extLst>
          </p:cNvPr>
          <p:cNvGrpSpPr/>
          <p:nvPr/>
        </p:nvGrpSpPr>
        <p:grpSpPr>
          <a:xfrm>
            <a:off x="4742769" y="3496240"/>
            <a:ext cx="335348" cy="230832"/>
            <a:chOff x="3393897" y="2856232"/>
            <a:chExt cx="335348" cy="230832"/>
          </a:xfrm>
        </p:grpSpPr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C736C4CD-C60E-E682-7DB3-14BA307CD41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5A553CB-FA05-0BEA-2A19-231A48DEAA79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00FD564F-E430-F5A3-199E-06DEB695DC9F}"/>
              </a:ext>
            </a:extLst>
          </p:cNvPr>
          <p:cNvSpPr txBox="1"/>
          <p:nvPr/>
        </p:nvSpPr>
        <p:spPr>
          <a:xfrm>
            <a:off x="4987579" y="4135238"/>
            <a:ext cx="1755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solidFill>
                  <a:srgbClr val="0070C0"/>
                </a:solidFill>
              </a:rPr>
              <a:t>* 사용 가능한 비밀번호 입니다</a:t>
            </a:r>
            <a:r>
              <a:rPr lang="en-US" altLang="ko-Kore-KR" sz="900" dirty="0">
                <a:solidFill>
                  <a:srgbClr val="0070C0"/>
                </a:solidFill>
              </a:rPr>
              <a:t>.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8AD3243-0859-D1BE-A3F2-6D0BC7967BF3}"/>
              </a:ext>
            </a:extLst>
          </p:cNvPr>
          <p:cNvSpPr txBox="1"/>
          <p:nvPr/>
        </p:nvSpPr>
        <p:spPr>
          <a:xfrm>
            <a:off x="4946720" y="5569087"/>
            <a:ext cx="2717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50" dirty="0"/>
              <a:t>문제가 있는 입력 필드에  오류 메세지 전달</a:t>
            </a:r>
            <a:endParaRPr lang="ko-KR" alt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D88D9-B361-43E8-0B3C-19A0A1580512}"/>
              </a:ext>
            </a:extLst>
          </p:cNvPr>
          <p:cNvSpPr txBox="1"/>
          <p:nvPr/>
        </p:nvSpPr>
        <p:spPr>
          <a:xfrm>
            <a:off x="639583" y="3136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회원가입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BECD0-1858-5B32-2C87-31D88BC6C33B}"/>
              </a:ext>
            </a:extLst>
          </p:cNvPr>
          <p:cNvSpPr txBox="1"/>
          <p:nvPr/>
        </p:nvSpPr>
        <p:spPr>
          <a:xfrm>
            <a:off x="979882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singup.html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534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25643"/>
              </p:ext>
            </p:extLst>
          </p:nvPr>
        </p:nvGraphicFramePr>
        <p:xfrm>
          <a:off x="8743476" y="384630"/>
          <a:ext cx="3255177" cy="228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튜토리얼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첫 회원가입 이후 한번만 </a:t>
                      </a: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튜토리얼을 확인할 수 있도록 제공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슬라이드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형태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Button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Main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으로 이동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2207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&gt; </a:t>
            </a:r>
            <a:r>
              <a:rPr lang="ko-KR" altLang="en-US" sz="1200" dirty="0"/>
              <a:t>회원가입 </a:t>
            </a:r>
            <a:r>
              <a:rPr lang="en-US" altLang="ko-KR" sz="1200" dirty="0"/>
              <a:t>&gt; </a:t>
            </a:r>
            <a:r>
              <a:rPr lang="ko-KR" altLang="en-US" sz="1200" dirty="0"/>
              <a:t>튜토리얼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FC5E1-CFD7-1F6F-B82E-89E1A63C0261}"/>
              </a:ext>
            </a:extLst>
          </p:cNvPr>
          <p:cNvSpPr txBox="1"/>
          <p:nvPr/>
        </p:nvSpPr>
        <p:spPr>
          <a:xfrm>
            <a:off x="639583" y="31366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튜토리얼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CCBBC-A1E6-2668-204A-DD299E6DBD17}"/>
              </a:ext>
            </a:extLst>
          </p:cNvPr>
          <p:cNvSpPr txBox="1"/>
          <p:nvPr/>
        </p:nvSpPr>
        <p:spPr>
          <a:xfrm>
            <a:off x="9798823" y="31366"/>
            <a:ext cx="97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tutorial.html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CE144-E384-3C35-47DF-625B134B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27" y="3785730"/>
            <a:ext cx="7947660" cy="262763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99C9DDF-29AA-2ED3-0C15-5B7424421CA9}"/>
              </a:ext>
            </a:extLst>
          </p:cNvPr>
          <p:cNvSpPr/>
          <p:nvPr/>
        </p:nvSpPr>
        <p:spPr>
          <a:xfrm>
            <a:off x="3663123" y="801369"/>
            <a:ext cx="1516908" cy="26276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10F9446-217C-3B30-A66F-12DA86D92DF5}"/>
              </a:ext>
            </a:extLst>
          </p:cNvPr>
          <p:cNvSpPr/>
          <p:nvPr/>
        </p:nvSpPr>
        <p:spPr>
          <a:xfrm rot="16200000">
            <a:off x="4213896" y="3326130"/>
            <a:ext cx="415362" cy="2057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E74EC-A5C6-D918-3FDA-13C1EAD9E6DF}"/>
              </a:ext>
            </a:extLst>
          </p:cNvPr>
          <p:cNvSpPr txBox="1"/>
          <p:nvPr/>
        </p:nvSpPr>
        <p:spPr>
          <a:xfrm>
            <a:off x="4021467" y="19085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튜토리얼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EED1632-1010-6917-C50C-84680EFB2E04}"/>
              </a:ext>
            </a:extLst>
          </p:cNvPr>
          <p:cNvSpPr/>
          <p:nvPr/>
        </p:nvSpPr>
        <p:spPr>
          <a:xfrm>
            <a:off x="4218342" y="2976814"/>
            <a:ext cx="66140" cy="661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5712B6-B529-094E-CDF4-59C9B289B4C5}"/>
              </a:ext>
            </a:extLst>
          </p:cNvPr>
          <p:cNvSpPr/>
          <p:nvPr/>
        </p:nvSpPr>
        <p:spPr>
          <a:xfrm>
            <a:off x="4318450" y="2976814"/>
            <a:ext cx="66140" cy="661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6030EC6-1D4D-7B19-E2AA-FD6DEA7CA585}"/>
              </a:ext>
            </a:extLst>
          </p:cNvPr>
          <p:cNvSpPr/>
          <p:nvPr/>
        </p:nvSpPr>
        <p:spPr>
          <a:xfrm>
            <a:off x="4425381" y="2976814"/>
            <a:ext cx="66140" cy="661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DCC567-D417-2154-1CF7-EF6216FD7669}"/>
              </a:ext>
            </a:extLst>
          </p:cNvPr>
          <p:cNvSpPr/>
          <p:nvPr/>
        </p:nvSpPr>
        <p:spPr>
          <a:xfrm>
            <a:off x="4537339" y="2976814"/>
            <a:ext cx="66140" cy="661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6675B9E-533D-7149-53A6-319D9952F323}"/>
              </a:ext>
            </a:extLst>
          </p:cNvPr>
          <p:cNvGrpSpPr/>
          <p:nvPr/>
        </p:nvGrpSpPr>
        <p:grpSpPr>
          <a:xfrm>
            <a:off x="3495449" y="685953"/>
            <a:ext cx="252763" cy="230832"/>
            <a:chOff x="3393897" y="2856232"/>
            <a:chExt cx="252763" cy="2308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13C786D-351E-42B2-5133-E7082C5ECCE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7E1EE9-D96E-4622-79E0-0E4835FBCB89}"/>
                </a:ext>
              </a:extLst>
            </p:cNvPr>
            <p:cNvSpPr txBox="1"/>
            <p:nvPr/>
          </p:nvSpPr>
          <p:spPr>
            <a:xfrm>
              <a:off x="339389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22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535" y="2861651"/>
            <a:ext cx="391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메인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20685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12537"/>
              </p:ext>
            </p:extLst>
          </p:nvPr>
        </p:nvGraphicFramePr>
        <p:xfrm>
          <a:off x="8743476" y="384630"/>
          <a:ext cx="3255177" cy="629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메인 텍스트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닉네임과 프로틴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LV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을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총 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Lv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타이틀 명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최신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운돟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내역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제일 최근에 진행한 운동 내역을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1.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날짜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2.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운동 종류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3.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달성 점수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view.html</a:t>
                      </a:r>
                      <a:r>
                        <a:rPr lang="en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로 이동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매일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00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시에 갱신이 되며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갯수의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따라 반영이 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(LV </a:t>
                      </a:r>
                      <a:r>
                        <a:rPr lang="ko-KR" altLang="en-US" sz="800" b="0" dirty="0"/>
                        <a:t>기준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endParaRPr lang="ko-KR" altLang="en-US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목표 점수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일요일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분 갱신을 진행 할 때까지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데이터값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지속적으로 반영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갱신 이후 초기화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결과에 따라 쿠폰 발급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3" action="ppaction://hlinksldjump"/>
                        </a:rPr>
                        <a:t>링크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쿠폰 지급 프로세스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일주일 정산에서 목표 달성 시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3" action="ppaction://hlinksldjump"/>
                        </a:rPr>
                        <a:t>링크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쿠폰 지급 프로세스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운동하기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선택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training.html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성장하기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프로틴 추가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SSE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통한 실시간 알림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변경이 있을 경우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61112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&gt; </a:t>
            </a:r>
            <a:r>
              <a:rPr lang="ko-KR" altLang="en-US" sz="1200" dirty="0"/>
              <a:t>메인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72</a:t>
            </a:r>
            <a:r>
              <a:rPr lang="ko-KR" altLang="en-US" sz="700" b="1" dirty="0"/>
              <a:t>점 달성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883DA3-E4E0-0FAD-17EA-DB048CF4DC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2A081D-AC4A-1FDE-9261-4692718DA8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879D47-9C87-7C36-72F0-FB8FFAD7E1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060546-3F28-BBB6-24C3-42E513E33050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80CE61-4E89-2171-E545-572D641BCC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E3960E-B04C-654D-8652-38381B4041D5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14A27-6652-858F-8D05-1562633EC4F4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A7DC1-1D42-E43F-3CEB-E8A2893499C7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ECA0FB-78BC-DCC7-11E0-00CD4D66647A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25">
              <a:extLst>
                <a:ext uri="{FF2B5EF4-FFF2-40B4-BE49-F238E27FC236}">
                  <a16:creationId xmlns:a16="http://schemas.microsoft.com/office/drawing/2014/main" id="{02B56CF3-6B36-7A52-7188-08625099FA4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90F401-CF47-3481-2594-3C12ADCEC184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2DBC7C7-C5C0-9BAA-83F7-0FFF52AADE81}"/>
              </a:ext>
            </a:extLst>
          </p:cNvPr>
          <p:cNvGrpSpPr/>
          <p:nvPr/>
        </p:nvGrpSpPr>
        <p:grpSpPr>
          <a:xfrm>
            <a:off x="785127" y="1590906"/>
            <a:ext cx="242374" cy="230832"/>
            <a:chOff x="3428187" y="2856232"/>
            <a:chExt cx="242374" cy="230832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8753890-2DC8-F8D0-9A47-3BC35CBE4727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A1EF52E-0AFB-83E7-9573-075762DD574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B61C092-1A98-331A-EABD-490E743DBAE0}"/>
              </a:ext>
            </a:extLst>
          </p:cNvPr>
          <p:cNvGrpSpPr/>
          <p:nvPr/>
        </p:nvGrpSpPr>
        <p:grpSpPr>
          <a:xfrm>
            <a:off x="796782" y="1118504"/>
            <a:ext cx="242374" cy="230832"/>
            <a:chOff x="3428187" y="2856232"/>
            <a:chExt cx="242374" cy="230832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E7CFD44-F1BC-72C4-E8F4-367EEAAD1E0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823920-C5E9-AEC4-901A-2FDA3E230D6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56E7144-8E8C-E305-971C-A1EC327E7CE3}"/>
              </a:ext>
            </a:extLst>
          </p:cNvPr>
          <p:cNvGrpSpPr/>
          <p:nvPr/>
        </p:nvGrpSpPr>
        <p:grpSpPr>
          <a:xfrm>
            <a:off x="1649601" y="2309769"/>
            <a:ext cx="242374" cy="230832"/>
            <a:chOff x="3428187" y="2856232"/>
            <a:chExt cx="242374" cy="230832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8F96A9E-4BD1-C74A-782F-86FDE80322F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329C94F-ECFA-5C30-5AFC-C4DAC4F41F9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34E174E-8DD1-0F6A-02ED-4E8F4E44B68F}"/>
              </a:ext>
            </a:extLst>
          </p:cNvPr>
          <p:cNvGrpSpPr/>
          <p:nvPr/>
        </p:nvGrpSpPr>
        <p:grpSpPr>
          <a:xfrm>
            <a:off x="3334813" y="980585"/>
            <a:ext cx="242374" cy="230832"/>
            <a:chOff x="3428187" y="2856232"/>
            <a:chExt cx="242374" cy="230832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C36FBC2-DC4F-024E-939E-8AF18EA1DF4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8ED7CA2-9BD0-9CF6-3A4B-DE2087FEC4D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8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14FF3B3-1A22-E365-1E32-5BD599B6B6E9}"/>
              </a:ext>
            </a:extLst>
          </p:cNvPr>
          <p:cNvGrpSpPr/>
          <p:nvPr/>
        </p:nvGrpSpPr>
        <p:grpSpPr>
          <a:xfrm>
            <a:off x="882413" y="4313391"/>
            <a:ext cx="242374" cy="230832"/>
            <a:chOff x="3428187" y="2856232"/>
            <a:chExt cx="242374" cy="230832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743D827-458F-4691-ABB6-040EA951F11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25AD2C2-56F2-3D7E-D42F-ABAFF7D989E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01FCF95-6EA3-B60B-CB8A-AF86C043F461}"/>
              </a:ext>
            </a:extLst>
          </p:cNvPr>
          <p:cNvGrpSpPr/>
          <p:nvPr/>
        </p:nvGrpSpPr>
        <p:grpSpPr>
          <a:xfrm>
            <a:off x="3512637" y="4761256"/>
            <a:ext cx="242374" cy="230832"/>
            <a:chOff x="3428187" y="2856232"/>
            <a:chExt cx="242374" cy="230832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9F11CEB-4FCA-14FA-2949-B16D8FA111E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A74B769-4560-8901-5964-35682601CE3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C547E8-EFC5-8F3D-88D2-ADA2E2A9DBA1}"/>
              </a:ext>
            </a:extLst>
          </p:cNvPr>
          <p:cNvGrpSpPr/>
          <p:nvPr/>
        </p:nvGrpSpPr>
        <p:grpSpPr>
          <a:xfrm>
            <a:off x="1076426" y="5035808"/>
            <a:ext cx="242374" cy="230832"/>
            <a:chOff x="3428187" y="2856232"/>
            <a:chExt cx="242374" cy="230832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66D4ECB-A0BF-D00B-3B69-9A5FCE87C2F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CC79D37-467B-1F6A-C2AE-EEB97AB8BC07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9790C27-52FF-EF8A-C402-33C859A892C0}"/>
              </a:ext>
            </a:extLst>
          </p:cNvPr>
          <p:cNvGrpSpPr/>
          <p:nvPr/>
        </p:nvGrpSpPr>
        <p:grpSpPr>
          <a:xfrm>
            <a:off x="1076426" y="5409317"/>
            <a:ext cx="242374" cy="230832"/>
            <a:chOff x="3428187" y="2856232"/>
            <a:chExt cx="242374" cy="23083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836A0968-AAED-A964-4FF1-035CD1D3397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E7B907-8467-3046-9162-42DAC50F7C1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7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473D245-1252-09F4-8620-8FC9635CFED4}"/>
              </a:ext>
            </a:extLst>
          </p:cNvPr>
          <p:cNvSpPr/>
          <p:nvPr/>
        </p:nvSpPr>
        <p:spPr>
          <a:xfrm>
            <a:off x="4318699" y="641764"/>
            <a:ext cx="3351392" cy="5805376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21EDFF0-545C-8B5B-078A-B05AE6D6C650}"/>
              </a:ext>
            </a:extLst>
          </p:cNvPr>
          <p:cNvSpPr/>
          <p:nvPr/>
        </p:nvSpPr>
        <p:spPr>
          <a:xfrm>
            <a:off x="4318699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3223500-4FB7-679D-2908-65EE5AD7EAC0}"/>
              </a:ext>
            </a:extLst>
          </p:cNvPr>
          <p:cNvSpPr/>
          <p:nvPr/>
        </p:nvSpPr>
        <p:spPr>
          <a:xfrm flipV="1">
            <a:off x="4872449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E1EFBFF6-46BF-10B9-BA0F-21BD36398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702" y="2082403"/>
            <a:ext cx="1247502" cy="1608349"/>
          </a:xfrm>
          <a:prstGeom prst="rect">
            <a:avLst/>
          </a:prstGeom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2C52AE0-0AF9-1302-832B-82D5310AB888}"/>
              </a:ext>
            </a:extLst>
          </p:cNvPr>
          <p:cNvSpPr/>
          <p:nvPr/>
        </p:nvSpPr>
        <p:spPr>
          <a:xfrm flipV="1">
            <a:off x="4872450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684956-946A-E2B4-63D3-0DCD1224FCA9}"/>
              </a:ext>
            </a:extLst>
          </p:cNvPr>
          <p:cNvSpPr txBox="1"/>
          <p:nvPr/>
        </p:nvSpPr>
        <p:spPr>
          <a:xfrm>
            <a:off x="4709299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158" name="그래픽 157" descr="단일 톱니바퀴 윤곽선">
            <a:extLst>
              <a:ext uri="{FF2B5EF4-FFF2-40B4-BE49-F238E27FC236}">
                <a16:creationId xmlns:a16="http://schemas.microsoft.com/office/drawing/2014/main" id="{8D2A53B5-B82D-1D83-D18E-4B73A871F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0357" y="1129992"/>
            <a:ext cx="247650" cy="247650"/>
          </a:xfrm>
          <a:prstGeom prst="rect">
            <a:avLst/>
          </a:prstGeom>
        </p:spPr>
      </p:pic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7625C1E-CE63-D2CF-E857-3FA9BC46A3C6}"/>
              </a:ext>
            </a:extLst>
          </p:cNvPr>
          <p:cNvGrpSpPr/>
          <p:nvPr/>
        </p:nvGrpSpPr>
        <p:grpSpPr>
          <a:xfrm>
            <a:off x="4872450" y="5044485"/>
            <a:ext cx="2243887" cy="247348"/>
            <a:chOff x="1193334" y="4859476"/>
            <a:chExt cx="3150690" cy="347306"/>
          </a:xfrm>
        </p:grpSpPr>
        <p:sp>
          <p:nvSpPr>
            <p:cNvPr id="160" name="사각형: 둥근 모서리 25">
              <a:extLst>
                <a:ext uri="{FF2B5EF4-FFF2-40B4-BE49-F238E27FC236}">
                  <a16:creationId xmlns:a16="http://schemas.microsoft.com/office/drawing/2014/main" id="{C39A320B-79D9-EC2C-1BD9-C1EB1B40A0F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C8A4AA3-5D8E-BDAC-9759-123DB79B10D6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162" name="직선 연결선 42">
            <a:extLst>
              <a:ext uri="{FF2B5EF4-FFF2-40B4-BE49-F238E27FC236}">
                <a16:creationId xmlns:a16="http://schemas.microsoft.com/office/drawing/2014/main" id="{80CDE468-C1DA-93DF-B42D-1152EE23CAD8}"/>
              </a:ext>
            </a:extLst>
          </p:cNvPr>
          <p:cNvCxnSpPr/>
          <p:nvPr/>
        </p:nvCxnSpPr>
        <p:spPr>
          <a:xfrm>
            <a:off x="4318698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58190C54-C1E9-7240-2BC4-ED5D2364A5ED}"/>
              </a:ext>
            </a:extLst>
          </p:cNvPr>
          <p:cNvSpPr txBox="1"/>
          <p:nvPr/>
        </p:nvSpPr>
        <p:spPr>
          <a:xfrm>
            <a:off x="4701173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72</a:t>
            </a:r>
            <a:r>
              <a:rPr lang="ko-KR" altLang="en-US" sz="700" b="1" dirty="0"/>
              <a:t>점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64" name="그래픽 163" descr="정보 단색으로 채워진">
            <a:extLst>
              <a:ext uri="{FF2B5EF4-FFF2-40B4-BE49-F238E27FC236}">
                <a16:creationId xmlns:a16="http://schemas.microsoft.com/office/drawing/2014/main" id="{89395F2C-0D6D-10DB-6303-1EC2BECBE1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8943" y="2113696"/>
            <a:ext cx="191845" cy="191845"/>
          </a:xfrm>
          <a:prstGeom prst="rect">
            <a:avLst/>
          </a:prstGeom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B3DA312E-88D0-781D-2492-6AD8FD5EBE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192" y="5990483"/>
            <a:ext cx="406400" cy="406400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A0C07B09-D967-0AC0-BFFA-CFA89107BC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8907" y="6011121"/>
            <a:ext cx="342900" cy="342900"/>
          </a:xfrm>
          <a:prstGeom prst="rect">
            <a:avLst/>
          </a:prstGeom>
        </p:spPr>
      </p:pic>
      <p:pic>
        <p:nvPicPr>
          <p:cNvPr id="167" name="그림 166">
            <a:extLst>
              <a:ext uri="{FF2B5EF4-FFF2-40B4-BE49-F238E27FC236}">
                <a16:creationId xmlns:a16="http://schemas.microsoft.com/office/drawing/2014/main" id="{D42E97CB-AE5F-BD3A-5263-E199D3304A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6646" y="6036318"/>
            <a:ext cx="368300" cy="3683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95383E6E-51F5-ED2B-C7A0-EE773559BC61}"/>
              </a:ext>
            </a:extLst>
          </p:cNvPr>
          <p:cNvSpPr txBox="1"/>
          <p:nvPr/>
        </p:nvSpPr>
        <p:spPr>
          <a:xfrm>
            <a:off x="4778450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F08EA4D6-AD0F-A59F-D99A-D478B6544F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4863" y="4698697"/>
            <a:ext cx="165100" cy="16510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5420EE63-DAD7-3DD7-8C5C-B25741017B2A}"/>
              </a:ext>
            </a:extLst>
          </p:cNvPr>
          <p:cNvSpPr txBox="1"/>
          <p:nvPr/>
        </p:nvSpPr>
        <p:spPr>
          <a:xfrm>
            <a:off x="6833962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403556-1292-8E64-DD0C-6EF344E104E8}"/>
              </a:ext>
            </a:extLst>
          </p:cNvPr>
          <p:cNvSpPr txBox="1"/>
          <p:nvPr/>
        </p:nvSpPr>
        <p:spPr>
          <a:xfrm>
            <a:off x="6839248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CCCDC10-48A0-2C45-C6F3-0BF8DFED855C}"/>
              </a:ext>
            </a:extLst>
          </p:cNvPr>
          <p:cNvSpPr txBox="1"/>
          <p:nvPr/>
        </p:nvSpPr>
        <p:spPr>
          <a:xfrm>
            <a:off x="6165918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5B57F40-B8BE-324E-02D1-A95362FD4000}"/>
              </a:ext>
            </a:extLst>
          </p:cNvPr>
          <p:cNvSpPr/>
          <p:nvPr/>
        </p:nvSpPr>
        <p:spPr>
          <a:xfrm flipV="1">
            <a:off x="4340435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13D247F-484C-45CE-64C8-580E4AB7B6D9}"/>
              </a:ext>
            </a:extLst>
          </p:cNvPr>
          <p:cNvSpPr txBox="1"/>
          <p:nvPr/>
        </p:nvSpPr>
        <p:spPr>
          <a:xfrm>
            <a:off x="4701173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8B2923E-2340-7120-D6A8-40392D130234}"/>
              </a:ext>
            </a:extLst>
          </p:cNvPr>
          <p:cNvGrpSpPr/>
          <p:nvPr/>
        </p:nvGrpSpPr>
        <p:grpSpPr>
          <a:xfrm>
            <a:off x="4872450" y="5349285"/>
            <a:ext cx="2243887" cy="247348"/>
            <a:chOff x="1193334" y="4859476"/>
            <a:chExt cx="3150690" cy="347306"/>
          </a:xfrm>
        </p:grpSpPr>
        <p:sp>
          <p:nvSpPr>
            <p:cNvPr id="176" name="사각형: 둥근 모서리 25">
              <a:extLst>
                <a:ext uri="{FF2B5EF4-FFF2-40B4-BE49-F238E27FC236}">
                  <a16:creationId xmlns:a16="http://schemas.microsoft.com/office/drawing/2014/main" id="{58CD555E-EA25-D2FA-4EFB-9B9101B1D9D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153B08A-46D0-793F-5B2E-817F58D9292A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A829EFC8-94CD-2BAE-05C4-D680EC95CC22}"/>
              </a:ext>
            </a:extLst>
          </p:cNvPr>
          <p:cNvGrpSpPr/>
          <p:nvPr/>
        </p:nvGrpSpPr>
        <p:grpSpPr>
          <a:xfrm>
            <a:off x="4326744" y="620054"/>
            <a:ext cx="242374" cy="230832"/>
            <a:chOff x="3428187" y="2856232"/>
            <a:chExt cx="242374" cy="230832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273FAE74-B004-C7AA-E692-A719D74F6E4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2E67A78-29C9-5C0A-CCDD-F77CB025DDE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8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60C4AD-2BF5-FE0D-E0AD-306F055AA21D}"/>
              </a:ext>
            </a:extLst>
          </p:cNvPr>
          <p:cNvSpPr txBox="1"/>
          <p:nvPr/>
        </p:nvSpPr>
        <p:spPr>
          <a:xfrm>
            <a:off x="639583" y="3136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04. </a:t>
            </a:r>
            <a:r>
              <a:rPr lang="ko-KR" altLang="en-US" sz="1200" dirty="0"/>
              <a:t>메인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44436-1DAA-440D-0789-B058332B4509}"/>
              </a:ext>
            </a:extLst>
          </p:cNvPr>
          <p:cNvSpPr txBox="1"/>
          <p:nvPr/>
        </p:nvSpPr>
        <p:spPr>
          <a:xfrm>
            <a:off x="9798823" y="31366"/>
            <a:ext cx="849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96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460569"/>
            <a:ext cx="2523406" cy="17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61144"/>
              </p:ext>
            </p:extLst>
          </p:nvPr>
        </p:nvGraphicFramePr>
        <p:xfrm>
          <a:off x="8743476" y="384630"/>
          <a:ext cx="3255177" cy="24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뼈다귀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Status</a:t>
                      </a: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뼈다귀 상태의 경우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아래와 같이 멘트가 변경이 되며 </a:t>
                      </a: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게이지 계산방식은 운동 횟수로 지정</a:t>
                      </a: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목표 </a:t>
                      </a:r>
                      <a:r>
                        <a:rPr lang="en-US" altLang="ko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일주일 이내 </a:t>
                      </a:r>
                      <a:r>
                        <a:rPr lang="en-US" altLang="ko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3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번 운동하기</a:t>
                      </a: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3" y="1030160"/>
            <a:ext cx="234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0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뼈다귀입니다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2518477" y="5044485"/>
            <a:ext cx="1198263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1785167" y="4895933"/>
              <a:ext cx="197584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F883DA3-E4E0-0FAD-17EA-DB048CF4D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2A081D-AC4A-1FDE-9261-4692718DA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879D47-9C87-7C36-72F0-FB8FFAD7E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060546-3F28-BBB6-24C3-42E513E33050}"/>
              </a:ext>
            </a:extLst>
          </p:cNvPr>
          <p:cNvSpPr txBox="1"/>
          <p:nvPr/>
        </p:nvSpPr>
        <p:spPr>
          <a:xfrm>
            <a:off x="1099335" y="4185056"/>
            <a:ext cx="20890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</a:t>
            </a:r>
            <a:r>
              <a:rPr lang="en-US" altLang="ko-KR" sz="1050" b="1" dirty="0"/>
              <a:t>:</a:t>
            </a:r>
            <a:r>
              <a:rPr lang="ko-KR" altLang="en-US" sz="1050" b="1" dirty="0"/>
              <a:t> 일주일 이내 </a:t>
            </a:r>
            <a:r>
              <a:rPr lang="en-US" altLang="ko-KR" sz="1050" b="1" dirty="0"/>
              <a:t>3</a:t>
            </a:r>
            <a:r>
              <a:rPr lang="ko-KR" altLang="en-US" sz="1050" b="1" dirty="0"/>
              <a:t>번 운동하기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80CE61-4E89-2171-E545-572D641BCC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E3960E-B04C-654D-8652-38381B4041D5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A7DC1-1D42-E43F-3CEB-E8A2893499C7}"/>
              </a:ext>
            </a:extLst>
          </p:cNvPr>
          <p:cNvSpPr txBox="1"/>
          <p:nvPr/>
        </p:nvSpPr>
        <p:spPr>
          <a:xfrm>
            <a:off x="2596200" y="4452257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B16A3E-90CB-36CA-58AA-DA2C5DF34A1A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021240-8CD3-588D-8426-C4CCB3047AD9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A9C43A9-3F4D-3E02-F228-050CC8D0E1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7807" y="2099792"/>
            <a:ext cx="953430" cy="1875271"/>
          </a:xfrm>
          <a:prstGeom prst="rect">
            <a:avLst/>
          </a:prstGeom>
        </p:spPr>
      </p:pic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80FD22B-6CC1-BB45-AE67-E76B11A395FA}"/>
              </a:ext>
            </a:extLst>
          </p:cNvPr>
          <p:cNvGrpSpPr/>
          <p:nvPr/>
        </p:nvGrpSpPr>
        <p:grpSpPr>
          <a:xfrm>
            <a:off x="1134269" y="5044485"/>
            <a:ext cx="1246515" cy="247348"/>
            <a:chOff x="1193334" y="4859476"/>
            <a:chExt cx="3150690" cy="34730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B3616A8-78DF-11F7-FD80-FC577F2F481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96C522-94A1-C3FB-345D-02431B593722}"/>
                </a:ext>
              </a:extLst>
            </p:cNvPr>
            <p:cNvSpPr txBox="1"/>
            <p:nvPr/>
          </p:nvSpPr>
          <p:spPr>
            <a:xfrm>
              <a:off x="1785167" y="4895933"/>
              <a:ext cx="197584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4644C37-7311-1D21-62DA-199D6A55139C}"/>
              </a:ext>
            </a:extLst>
          </p:cNvPr>
          <p:cNvGrpSpPr/>
          <p:nvPr/>
        </p:nvGrpSpPr>
        <p:grpSpPr>
          <a:xfrm>
            <a:off x="1007531" y="4052055"/>
            <a:ext cx="242374" cy="230832"/>
            <a:chOff x="3428187" y="2856232"/>
            <a:chExt cx="242374" cy="230832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906689A-65CC-1247-D5E7-14C7F498538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19CA0F2-648E-D47B-215F-61FFC755C82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B40A5DA-D08E-C5F2-FC87-14D16FB61853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B4EB6-FC87-9FB1-63B0-468F5F2E2B45}"/>
              </a:ext>
            </a:extLst>
          </p:cNvPr>
          <p:cNvSpPr txBox="1"/>
          <p:nvPr/>
        </p:nvSpPr>
        <p:spPr>
          <a:xfrm>
            <a:off x="4076203" y="31366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&gt; </a:t>
            </a:r>
            <a:r>
              <a:rPr lang="ko-KR" altLang="en-US" sz="1200" dirty="0"/>
              <a:t>메인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92D226-C423-2CCF-A0DE-323756B4DD65}"/>
              </a:ext>
            </a:extLst>
          </p:cNvPr>
          <p:cNvSpPr txBox="1"/>
          <p:nvPr/>
        </p:nvSpPr>
        <p:spPr>
          <a:xfrm>
            <a:off x="639583" y="3136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04. </a:t>
            </a:r>
            <a:r>
              <a:rPr lang="ko-KR" altLang="en-US" sz="1200" dirty="0"/>
              <a:t>메인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B22349-7D3D-6BFD-361D-BF9FF0EED737}"/>
              </a:ext>
            </a:extLst>
          </p:cNvPr>
          <p:cNvSpPr txBox="1"/>
          <p:nvPr/>
        </p:nvSpPr>
        <p:spPr>
          <a:xfrm>
            <a:off x="9798823" y="31366"/>
            <a:ext cx="849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53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5DF6C-A8E6-35A3-C48E-969463B1E5A1}"/>
              </a:ext>
            </a:extLst>
          </p:cNvPr>
          <p:cNvSpPr txBox="1"/>
          <p:nvPr/>
        </p:nvSpPr>
        <p:spPr>
          <a:xfrm>
            <a:off x="364247" y="44073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웹앱</a:t>
            </a:r>
            <a:r>
              <a:rPr lang="ko-KR" altLang="en-US" b="1" dirty="0"/>
              <a:t> 카메라 구동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9FCE5-9A7C-95EF-57F9-EE3DB24514B1}"/>
              </a:ext>
            </a:extLst>
          </p:cNvPr>
          <p:cNvSpPr txBox="1"/>
          <p:nvPr/>
        </p:nvSpPr>
        <p:spPr>
          <a:xfrm>
            <a:off x="364247" y="822208"/>
            <a:ext cx="3785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사용자의 카메라를 이용하기 위해 </a:t>
            </a:r>
            <a:r>
              <a:rPr lang="en-US" altLang="ko-KR" sz="1100" dirty="0"/>
              <a:t>WebRTC </a:t>
            </a:r>
            <a:r>
              <a:rPr lang="ko-KR" altLang="en-US" sz="1100" dirty="0"/>
              <a:t>기술 활용</a:t>
            </a:r>
            <a:r>
              <a:rPr lang="en-US" altLang="ko-KR" sz="1100" dirty="0"/>
              <a:t>(P2P)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B0F806-5932-918C-3C89-C8BF027BC3E5}"/>
              </a:ext>
            </a:extLst>
          </p:cNvPr>
          <p:cNvSpPr/>
          <p:nvPr/>
        </p:nvSpPr>
        <p:spPr>
          <a:xfrm>
            <a:off x="8535224" y="4061259"/>
            <a:ext cx="1336765" cy="503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Audio/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Video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32" name="Picture 8" descr="스마트폰 아이콘 에 Data And Devices icon pack">
            <a:extLst>
              <a:ext uri="{FF2B5EF4-FFF2-40B4-BE49-F238E27FC236}">
                <a16:creationId xmlns:a16="http://schemas.microsoft.com/office/drawing/2014/main" id="{3674E612-F560-E234-ECA9-1A0360091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938" y="3680117"/>
            <a:ext cx="974387" cy="97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FFAC58-C6B6-0DE0-572A-9F583551456B}"/>
              </a:ext>
            </a:extLst>
          </p:cNvPr>
          <p:cNvSpPr txBox="1"/>
          <p:nvPr/>
        </p:nvSpPr>
        <p:spPr>
          <a:xfrm>
            <a:off x="10973819" y="471370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 Device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26F8BA-9D1C-CD7B-8632-11BA7AE5B765}"/>
              </a:ext>
            </a:extLst>
          </p:cNvPr>
          <p:cNvSpPr/>
          <p:nvPr/>
        </p:nvSpPr>
        <p:spPr>
          <a:xfrm>
            <a:off x="695350" y="2044619"/>
            <a:ext cx="5388117" cy="425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257D226-9BA3-049C-62CC-4D372FF297FA}"/>
              </a:ext>
            </a:extLst>
          </p:cNvPr>
          <p:cNvCxnSpPr>
            <a:cxnSpLocks/>
          </p:cNvCxnSpPr>
          <p:nvPr/>
        </p:nvCxnSpPr>
        <p:spPr>
          <a:xfrm flipH="1">
            <a:off x="10119293" y="4397599"/>
            <a:ext cx="661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F92CC2C-81FD-82C0-5390-B9DF71BAD016}"/>
              </a:ext>
            </a:extLst>
          </p:cNvPr>
          <p:cNvCxnSpPr>
            <a:cxnSpLocks/>
          </p:cNvCxnSpPr>
          <p:nvPr/>
        </p:nvCxnSpPr>
        <p:spPr>
          <a:xfrm flipH="1">
            <a:off x="6210300" y="4306246"/>
            <a:ext cx="1931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8BCA5302-DD57-029A-B48E-D7DE1903CD54}"/>
              </a:ext>
            </a:extLst>
          </p:cNvPr>
          <p:cNvSpPr/>
          <p:nvPr/>
        </p:nvSpPr>
        <p:spPr>
          <a:xfrm>
            <a:off x="8535224" y="2469477"/>
            <a:ext cx="1336765" cy="503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Canvas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26" name="직선 화살표 연결선 1025">
            <a:extLst>
              <a:ext uri="{FF2B5EF4-FFF2-40B4-BE49-F238E27FC236}">
                <a16:creationId xmlns:a16="http://schemas.microsoft.com/office/drawing/2014/main" id="{8ABC5089-E236-7489-A482-AB36B2DDB4FE}"/>
              </a:ext>
            </a:extLst>
          </p:cNvPr>
          <p:cNvCxnSpPr>
            <a:cxnSpLocks/>
          </p:cNvCxnSpPr>
          <p:nvPr/>
        </p:nvCxnSpPr>
        <p:spPr>
          <a:xfrm>
            <a:off x="5942274" y="2721224"/>
            <a:ext cx="243194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DF840CB3-38CF-DE3D-20D3-BE142C4E710B}"/>
              </a:ext>
            </a:extLst>
          </p:cNvPr>
          <p:cNvCxnSpPr>
            <a:cxnSpLocks/>
          </p:cNvCxnSpPr>
          <p:nvPr/>
        </p:nvCxnSpPr>
        <p:spPr>
          <a:xfrm>
            <a:off x="9998821" y="2721225"/>
            <a:ext cx="1183448" cy="7348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A8A5EFD4-FB7E-9ADE-A52F-721F0478119C}"/>
              </a:ext>
            </a:extLst>
          </p:cNvPr>
          <p:cNvSpPr txBox="1"/>
          <p:nvPr/>
        </p:nvSpPr>
        <p:spPr>
          <a:xfrm>
            <a:off x="6597757" y="243621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SEVER OUTPUT</a:t>
            </a: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01C0E205-713E-9172-0824-F48FE6D71505}"/>
              </a:ext>
            </a:extLst>
          </p:cNvPr>
          <p:cNvSpPr/>
          <p:nvPr/>
        </p:nvSpPr>
        <p:spPr>
          <a:xfrm>
            <a:off x="525781" y="1706880"/>
            <a:ext cx="11292028" cy="479421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051E9FE9-9E7F-95E6-53A7-D6D598D95F5F}"/>
              </a:ext>
            </a:extLst>
          </p:cNvPr>
          <p:cNvSpPr txBox="1"/>
          <p:nvPr/>
        </p:nvSpPr>
        <p:spPr>
          <a:xfrm>
            <a:off x="5642643" y="1391093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WebRTC (P2P)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77FAB553-478E-28BC-389F-1D8F3BB46F7E}"/>
              </a:ext>
            </a:extLst>
          </p:cNvPr>
          <p:cNvSpPr txBox="1"/>
          <p:nvPr/>
        </p:nvSpPr>
        <p:spPr>
          <a:xfrm>
            <a:off x="6322874" y="439759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SERVER INPUT</a:t>
            </a:r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FFD76476-C36A-E602-08F7-C6E61CA1AF43}"/>
              </a:ext>
            </a:extLst>
          </p:cNvPr>
          <p:cNvSpPr/>
          <p:nvPr/>
        </p:nvSpPr>
        <p:spPr>
          <a:xfrm>
            <a:off x="989732" y="2717975"/>
            <a:ext cx="1037188" cy="390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Audio/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Video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D9564DF7-906B-61EA-E024-B6219FB7393A}"/>
              </a:ext>
            </a:extLst>
          </p:cNvPr>
          <p:cNvSpPr/>
          <p:nvPr/>
        </p:nvSpPr>
        <p:spPr>
          <a:xfrm>
            <a:off x="989731" y="4967618"/>
            <a:ext cx="4826843" cy="106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Mediapipe</a:t>
            </a:r>
            <a:r>
              <a:rPr lang="en-US" altLang="ko-KR" sz="1100" dirty="0">
                <a:solidFill>
                  <a:schemeClr val="tx1"/>
                </a:solidFill>
              </a:rPr>
              <a:t> Model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9BE149D-DBB0-E0BA-81B6-E67C94C45AB4}"/>
              </a:ext>
            </a:extLst>
          </p:cNvPr>
          <p:cNvSpPr txBox="1"/>
          <p:nvPr/>
        </p:nvSpPr>
        <p:spPr>
          <a:xfrm>
            <a:off x="989732" y="2133404"/>
            <a:ext cx="49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Start</a:t>
            </a:r>
          </a:p>
        </p:txBody>
      </p:sp>
      <p:cxnSp>
        <p:nvCxnSpPr>
          <p:cNvPr id="1058" name="직선 화살표 연결선 1057">
            <a:extLst>
              <a:ext uri="{FF2B5EF4-FFF2-40B4-BE49-F238E27FC236}">
                <a16:creationId xmlns:a16="http://schemas.microsoft.com/office/drawing/2014/main" id="{063B53AD-1E3B-3336-3576-530A20562F14}"/>
              </a:ext>
            </a:extLst>
          </p:cNvPr>
          <p:cNvCxnSpPr>
            <a:cxnSpLocks/>
            <a:stCxn id="1057" idx="2"/>
          </p:cNvCxnSpPr>
          <p:nvPr/>
        </p:nvCxnSpPr>
        <p:spPr>
          <a:xfrm>
            <a:off x="1235216" y="2410403"/>
            <a:ext cx="0" cy="231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직선 화살표 연결선 1060">
            <a:extLst>
              <a:ext uri="{FF2B5EF4-FFF2-40B4-BE49-F238E27FC236}">
                <a16:creationId xmlns:a16="http://schemas.microsoft.com/office/drawing/2014/main" id="{93553A67-1B78-F728-A100-3727FA83695C}"/>
              </a:ext>
            </a:extLst>
          </p:cNvPr>
          <p:cNvCxnSpPr>
            <a:cxnSpLocks/>
          </p:cNvCxnSpPr>
          <p:nvPr/>
        </p:nvCxnSpPr>
        <p:spPr>
          <a:xfrm>
            <a:off x="1745756" y="3160919"/>
            <a:ext cx="0" cy="25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BC06C44-0C97-8E71-8D8D-99AF86E51CED}"/>
              </a:ext>
            </a:extLst>
          </p:cNvPr>
          <p:cNvSpPr txBox="1"/>
          <p:nvPr/>
        </p:nvSpPr>
        <p:spPr>
          <a:xfrm>
            <a:off x="1784706" y="3182463"/>
            <a:ext cx="484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INPUT</a:t>
            </a:r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506D0B28-FDFD-534D-E94C-25CDA1B9B7B3}"/>
              </a:ext>
            </a:extLst>
          </p:cNvPr>
          <p:cNvSpPr/>
          <p:nvPr/>
        </p:nvSpPr>
        <p:spPr>
          <a:xfrm>
            <a:off x="989732" y="4203106"/>
            <a:ext cx="1037188" cy="390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Mediapipe</a:t>
            </a:r>
            <a:r>
              <a:rPr lang="en-US" altLang="ko-KR" sz="1100" dirty="0">
                <a:solidFill>
                  <a:schemeClr val="tx1"/>
                </a:solidFill>
              </a:rPr>
              <a:t> Camera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7954DB6D-4D77-B4EC-E096-43063B9F79A7}"/>
              </a:ext>
            </a:extLst>
          </p:cNvPr>
          <p:cNvSpPr txBox="1"/>
          <p:nvPr/>
        </p:nvSpPr>
        <p:spPr>
          <a:xfrm>
            <a:off x="2986172" y="1774868"/>
            <a:ext cx="591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Server</a:t>
            </a: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24C4D05D-CA5A-66F7-6CAC-BE106434D7BB}"/>
              </a:ext>
            </a:extLst>
          </p:cNvPr>
          <p:cNvCxnSpPr>
            <a:cxnSpLocks/>
          </p:cNvCxnSpPr>
          <p:nvPr/>
        </p:nvCxnSpPr>
        <p:spPr>
          <a:xfrm>
            <a:off x="1745756" y="4654504"/>
            <a:ext cx="0" cy="25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1523A4C2-C6C9-14F5-4951-83D80B21B442}"/>
              </a:ext>
            </a:extLst>
          </p:cNvPr>
          <p:cNvSpPr txBox="1"/>
          <p:nvPr/>
        </p:nvSpPr>
        <p:spPr>
          <a:xfrm>
            <a:off x="1784706" y="4665276"/>
            <a:ext cx="484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INPUT</a:t>
            </a:r>
          </a:p>
        </p:txBody>
      </p:sp>
      <p:cxnSp>
        <p:nvCxnSpPr>
          <p:cNvPr id="1069" name="직선 화살표 연결선 1068">
            <a:extLst>
              <a:ext uri="{FF2B5EF4-FFF2-40B4-BE49-F238E27FC236}">
                <a16:creationId xmlns:a16="http://schemas.microsoft.com/office/drawing/2014/main" id="{EA652097-C603-447D-0778-C36016DEFED6}"/>
              </a:ext>
            </a:extLst>
          </p:cNvPr>
          <p:cNvCxnSpPr>
            <a:cxnSpLocks/>
          </p:cNvCxnSpPr>
          <p:nvPr/>
        </p:nvCxnSpPr>
        <p:spPr>
          <a:xfrm flipV="1">
            <a:off x="5182376" y="3067539"/>
            <a:ext cx="0" cy="1719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2878EA8-33A5-E364-1802-FCCF45D25571}"/>
              </a:ext>
            </a:extLst>
          </p:cNvPr>
          <p:cNvSpPr txBox="1"/>
          <p:nvPr/>
        </p:nvSpPr>
        <p:spPr>
          <a:xfrm>
            <a:off x="5221325" y="3717889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OUTPUT</a:t>
            </a:r>
          </a:p>
        </p:txBody>
      </p: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22E7A9D1-0D9E-F6D9-652B-3E491B69CA06}"/>
              </a:ext>
            </a:extLst>
          </p:cNvPr>
          <p:cNvSpPr/>
          <p:nvPr/>
        </p:nvSpPr>
        <p:spPr>
          <a:xfrm>
            <a:off x="4702731" y="2526130"/>
            <a:ext cx="1037188" cy="390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Canvas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Drawing</a:t>
            </a:r>
          </a:p>
        </p:txBody>
      </p:sp>
      <p:sp>
        <p:nvSpPr>
          <p:cNvPr id="1082" name="직사각형 1081">
            <a:extLst>
              <a:ext uri="{FF2B5EF4-FFF2-40B4-BE49-F238E27FC236}">
                <a16:creationId xmlns:a16="http://schemas.microsoft.com/office/drawing/2014/main" id="{DDAF3BE7-EE25-0DE6-ECBB-B6EE34A42197}"/>
              </a:ext>
            </a:extLst>
          </p:cNvPr>
          <p:cNvSpPr/>
          <p:nvPr/>
        </p:nvSpPr>
        <p:spPr>
          <a:xfrm>
            <a:off x="984018" y="3487123"/>
            <a:ext cx="1037188" cy="390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Output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canvas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83" name="직선 화살표 연결선 1082">
            <a:extLst>
              <a:ext uri="{FF2B5EF4-FFF2-40B4-BE49-F238E27FC236}">
                <a16:creationId xmlns:a16="http://schemas.microsoft.com/office/drawing/2014/main" id="{34B973D2-BEE5-4C2D-E37C-279CF7B02E54}"/>
              </a:ext>
            </a:extLst>
          </p:cNvPr>
          <p:cNvCxnSpPr>
            <a:cxnSpLocks/>
          </p:cNvCxnSpPr>
          <p:nvPr/>
        </p:nvCxnSpPr>
        <p:spPr>
          <a:xfrm>
            <a:off x="1745756" y="3927344"/>
            <a:ext cx="0" cy="25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DF9CDE6C-347E-6359-1833-354E87D8A973}"/>
              </a:ext>
            </a:extLst>
          </p:cNvPr>
          <p:cNvSpPr txBox="1"/>
          <p:nvPr/>
        </p:nvSpPr>
        <p:spPr>
          <a:xfrm>
            <a:off x="1784706" y="3898446"/>
            <a:ext cx="484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39369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31850"/>
              </p:ext>
            </p:extLst>
          </p:nvPr>
        </p:nvGraphicFramePr>
        <p:xfrm>
          <a:off x="8743476" y="384630"/>
          <a:ext cx="3255177" cy="204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캐릭터 소개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풀 팝업으로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닫기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풀팝업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종료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가이드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앱 이용 시 중요한 가이드를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 스토리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캐릭터의 스토리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&gt; </a:t>
            </a:r>
            <a:r>
              <a:rPr lang="ko-KR" altLang="en-US" sz="1200" dirty="0"/>
              <a:t>메인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1CDE3C-B7D0-1B15-A2EB-4382A7952D4A}"/>
              </a:ext>
            </a:extLst>
          </p:cNvPr>
          <p:cNvSpPr/>
          <p:nvPr/>
        </p:nvSpPr>
        <p:spPr>
          <a:xfrm>
            <a:off x="4318699" y="641764"/>
            <a:ext cx="3351392" cy="5805376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B1014D-1BB9-A6B5-6BEA-FE42FF1990A0}"/>
              </a:ext>
            </a:extLst>
          </p:cNvPr>
          <p:cNvSpPr/>
          <p:nvPr/>
        </p:nvSpPr>
        <p:spPr>
          <a:xfrm>
            <a:off x="4520019" y="903387"/>
            <a:ext cx="2971060" cy="53128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9" name="그래픽 18" descr="닫기 윤곽선">
            <a:extLst>
              <a:ext uri="{FF2B5EF4-FFF2-40B4-BE49-F238E27FC236}">
                <a16:creationId xmlns:a16="http://schemas.microsoft.com/office/drawing/2014/main" id="{5A6BB44A-9C34-A191-A402-A500CF410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7470" y="1124071"/>
            <a:ext cx="188910" cy="1889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50E6C-95DF-361E-5C39-844BA67A46E5}"/>
              </a:ext>
            </a:extLst>
          </p:cNvPr>
          <p:cNvSpPr txBox="1"/>
          <p:nvPr/>
        </p:nvSpPr>
        <p:spPr>
          <a:xfrm>
            <a:off x="4934919" y="1464893"/>
            <a:ext cx="220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400" b="1" dirty="0"/>
              <a:t>캐릭터</a:t>
            </a:r>
            <a:r>
              <a:rPr lang="en-US" altLang="ko-Kore-KR" sz="1400" b="1" dirty="0"/>
              <a:t> </a:t>
            </a:r>
            <a:r>
              <a:rPr lang="ko-Kore-KR" altLang="en-US" sz="1400" b="1" dirty="0"/>
              <a:t>소개</a:t>
            </a:r>
            <a:endParaRPr lang="en-US" altLang="ko-KR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76139-3279-F0A5-7B03-9EEF696A1631}"/>
              </a:ext>
            </a:extLst>
          </p:cNvPr>
          <p:cNvSpPr txBox="1"/>
          <p:nvPr/>
        </p:nvSpPr>
        <p:spPr>
          <a:xfrm>
            <a:off x="4983451" y="4453000"/>
            <a:ext cx="651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000" b="1" dirty="0"/>
              <a:t>황새치</a:t>
            </a:r>
            <a:endParaRPr lang="en-US" altLang="ko-Kore-KR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EF4566-6D55-CE29-0708-5E018B75BBFD}"/>
              </a:ext>
            </a:extLst>
          </p:cNvPr>
          <p:cNvSpPr txBox="1"/>
          <p:nvPr/>
        </p:nvSpPr>
        <p:spPr>
          <a:xfrm>
            <a:off x="4676207" y="4794587"/>
            <a:ext cx="256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반갑네 황새치라고 하네</a:t>
            </a:r>
            <a:r>
              <a:rPr lang="en-US" altLang="ko-KR" sz="800" dirty="0"/>
              <a:t>.. </a:t>
            </a:r>
            <a:r>
              <a:rPr lang="ko-KR" altLang="en-US" sz="800" dirty="0"/>
              <a:t>나로 말을 할 것 같으면 영국에서도 가장 </a:t>
            </a:r>
            <a:r>
              <a:rPr lang="ko-KR" altLang="en-US" sz="800" dirty="0" err="1"/>
              <a:t>엘레강스한</a:t>
            </a:r>
            <a:r>
              <a:rPr lang="ko-KR" altLang="en-US" sz="800" dirty="0"/>
              <a:t> </a:t>
            </a:r>
            <a:r>
              <a:rPr lang="ko-KR" altLang="en-US" sz="800" dirty="0" err="1"/>
              <a:t>황새치</a:t>
            </a:r>
            <a:r>
              <a:rPr lang="ko-KR" altLang="en-US" sz="800" dirty="0"/>
              <a:t> 중 </a:t>
            </a:r>
            <a:r>
              <a:rPr lang="ko-KR" altLang="en-US" sz="800" dirty="0" err="1"/>
              <a:t>황새치이지</a:t>
            </a:r>
            <a:r>
              <a:rPr lang="ko-KR" altLang="en-US" sz="800" dirty="0"/>
              <a:t> 그렇게 보이지 않는다고</a:t>
            </a:r>
            <a:r>
              <a:rPr lang="en-US" altLang="ko-KR" sz="800" dirty="0"/>
              <a:t>? </a:t>
            </a:r>
          </a:p>
          <a:p>
            <a:r>
              <a:rPr lang="ko-KR" altLang="en-US" sz="800" dirty="0"/>
              <a:t>그건 자네가 아직까지 부족하다는 증거이지</a:t>
            </a:r>
            <a:r>
              <a:rPr lang="en-US" altLang="ko-KR" sz="800" dirty="0"/>
              <a:t>.. </a:t>
            </a:r>
            <a:r>
              <a:rPr lang="ko-KR" altLang="en-US" sz="800" dirty="0"/>
              <a:t>자네가 </a:t>
            </a:r>
            <a:r>
              <a:rPr lang="ko-KR" altLang="en-US" sz="800" dirty="0" err="1"/>
              <a:t>엘레강스</a:t>
            </a:r>
            <a:r>
              <a:rPr lang="ko-KR" altLang="en-US" sz="800" dirty="0"/>
              <a:t> 해지게 된다면 나의 </a:t>
            </a:r>
            <a:r>
              <a:rPr lang="ko-KR" altLang="en-US" sz="800" dirty="0" err="1"/>
              <a:t>엘레강스를</a:t>
            </a:r>
            <a:r>
              <a:rPr lang="ko-KR" altLang="en-US" sz="800" dirty="0"/>
              <a:t> 이해할 수 있겠지</a:t>
            </a:r>
            <a:endParaRPr lang="en-US" altLang="ko-Kore-KR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3F74282-134A-F425-013E-1B82213F15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3118" y="4290360"/>
            <a:ext cx="408861" cy="40886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CB82FFF-4FFC-42E2-D827-4C1F8A4C5119}"/>
              </a:ext>
            </a:extLst>
          </p:cNvPr>
          <p:cNvSpPr txBox="1"/>
          <p:nvPr/>
        </p:nvSpPr>
        <p:spPr>
          <a:xfrm>
            <a:off x="4868239" y="3251554"/>
            <a:ext cx="651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ore-KR" altLang="en-US" dirty="0"/>
              <a:t>멸치</a:t>
            </a:r>
            <a:endParaRPr lang="en-US" altLang="ko-K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A8E29A-68AB-FBD6-2759-6038C92AE085}"/>
              </a:ext>
            </a:extLst>
          </p:cNvPr>
          <p:cNvSpPr txBox="1"/>
          <p:nvPr/>
        </p:nvSpPr>
        <p:spPr>
          <a:xfrm>
            <a:off x="4676207" y="3593141"/>
            <a:ext cx="2560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반갑네 황새치라고 하네</a:t>
            </a:r>
            <a:r>
              <a:rPr lang="en-US" altLang="ko-KR" sz="800" dirty="0"/>
              <a:t>.. </a:t>
            </a:r>
            <a:r>
              <a:rPr lang="ko-KR" altLang="en-US" sz="800" dirty="0"/>
              <a:t>나로 말을 할 것 같으면 영국에서도 가장 </a:t>
            </a:r>
            <a:r>
              <a:rPr lang="ko-KR" altLang="en-US" sz="800" dirty="0" err="1"/>
              <a:t>엘레강스한</a:t>
            </a:r>
            <a:r>
              <a:rPr lang="ko-KR" altLang="en-US" sz="800" dirty="0"/>
              <a:t> </a:t>
            </a:r>
            <a:r>
              <a:rPr lang="ko-KR" altLang="en-US" sz="800" dirty="0" err="1"/>
              <a:t>황새치</a:t>
            </a:r>
            <a:r>
              <a:rPr lang="ko-KR" altLang="en-US" sz="800" dirty="0"/>
              <a:t> 중 </a:t>
            </a:r>
            <a:r>
              <a:rPr lang="ko-KR" altLang="en-US" sz="800" dirty="0" err="1"/>
              <a:t>황새치이지</a:t>
            </a:r>
            <a:r>
              <a:rPr lang="ko-KR" altLang="en-US" sz="800" dirty="0"/>
              <a:t> 그렇게 보이지 않는다고</a:t>
            </a:r>
            <a:r>
              <a:rPr lang="en-US" altLang="ko-KR" sz="800" dirty="0"/>
              <a:t>? </a:t>
            </a:r>
          </a:p>
          <a:p>
            <a:r>
              <a:rPr lang="ko-KR" altLang="en-US" sz="800" dirty="0"/>
              <a:t>그건 자네가 아직까지 부족하다는 증거이지</a:t>
            </a:r>
            <a:r>
              <a:rPr lang="en-US" altLang="ko-KR" sz="800" dirty="0"/>
              <a:t>.. </a:t>
            </a:r>
            <a:r>
              <a:rPr lang="ko-KR" altLang="en-US" sz="800" dirty="0"/>
              <a:t>자네가</a:t>
            </a:r>
            <a:endParaRPr lang="en-US" altLang="ko-Kore-KR" sz="8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5AA9863-AF7B-6365-5F6C-0AFE27F0B7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2429" y="3179439"/>
            <a:ext cx="188936" cy="37787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B78214D-26F5-59C1-880E-39E2B5F30004}"/>
              </a:ext>
            </a:extLst>
          </p:cNvPr>
          <p:cNvCxnSpPr>
            <a:cxnSpLocks/>
          </p:cNvCxnSpPr>
          <p:nvPr/>
        </p:nvCxnSpPr>
        <p:spPr>
          <a:xfrm flipV="1">
            <a:off x="2958089" y="1322390"/>
            <a:ext cx="1784680" cy="8114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F883DA3-E4E0-0FAD-17EA-DB048CF4DC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2A081D-AC4A-1FDE-9261-4692718DA8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879D47-9C87-7C36-72F0-FB8FFAD7E1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060546-3F28-BBB6-24C3-42E513E33050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80CE61-4E89-2171-E545-572D641BCC8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E3960E-B04C-654D-8652-38381B4041D5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14A27-6652-858F-8D05-1562633EC4F4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A7DC1-1D42-E43F-3CEB-E8A2893499C7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B16A3E-90CB-36CA-58AA-DA2C5DF34A1A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021240-8CD3-588D-8426-C4CCB3047AD9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ECA0FB-78BC-DCC7-11E0-00CD4D66647A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25">
              <a:extLst>
                <a:ext uri="{FF2B5EF4-FFF2-40B4-BE49-F238E27FC236}">
                  <a16:creationId xmlns:a16="http://schemas.microsoft.com/office/drawing/2014/main" id="{02B56CF3-6B36-7A52-7188-08625099FA4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90F401-CF47-3481-2594-3C12ADCEC184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1896B3-F96F-61A5-E1E7-7BC562BE6492}"/>
              </a:ext>
            </a:extLst>
          </p:cNvPr>
          <p:cNvGrpSpPr/>
          <p:nvPr/>
        </p:nvGrpSpPr>
        <p:grpSpPr>
          <a:xfrm>
            <a:off x="2572112" y="1881451"/>
            <a:ext cx="242374" cy="230832"/>
            <a:chOff x="3428187" y="2856232"/>
            <a:chExt cx="242374" cy="23083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F48C719-54D5-0F6C-3DE4-E86E88B9BB5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2D8998-A433-F53F-2879-EB25AE5CE3A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B2300F6-2A01-8E3B-5FC9-2688DD13C3C1}"/>
              </a:ext>
            </a:extLst>
          </p:cNvPr>
          <p:cNvGrpSpPr/>
          <p:nvPr/>
        </p:nvGrpSpPr>
        <p:grpSpPr>
          <a:xfrm>
            <a:off x="4433833" y="816474"/>
            <a:ext cx="242374" cy="230832"/>
            <a:chOff x="3428187" y="2856232"/>
            <a:chExt cx="242374" cy="23083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284444E-385D-1EF9-8449-EA603629974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332594-CD2D-C7F1-E736-02B09220DFC7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a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76ADA73-266E-183F-25BC-D4AFC1F6135B}"/>
              </a:ext>
            </a:extLst>
          </p:cNvPr>
          <p:cNvGrpSpPr/>
          <p:nvPr/>
        </p:nvGrpSpPr>
        <p:grpSpPr>
          <a:xfrm>
            <a:off x="6848277" y="1034286"/>
            <a:ext cx="242374" cy="230832"/>
            <a:chOff x="3428187" y="2856232"/>
            <a:chExt cx="242374" cy="230832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160ABFA-9EFC-1B64-28BE-3078749CD3D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94200DB-E21E-B98D-BDB9-6ABAE09159C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8161BF-DEF2-2B41-3263-2A77F42FB761}"/>
              </a:ext>
            </a:extLst>
          </p:cNvPr>
          <p:cNvGrpSpPr/>
          <p:nvPr/>
        </p:nvGrpSpPr>
        <p:grpSpPr>
          <a:xfrm>
            <a:off x="4616065" y="2926812"/>
            <a:ext cx="242374" cy="230832"/>
            <a:chOff x="3428187" y="2856232"/>
            <a:chExt cx="242374" cy="230832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3F99C7D-3989-ECF0-2C4D-11258489E92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E32E86-DFC4-F341-737B-EE51B413D05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D0D9DAC-11A2-BD44-9919-BFAD3ACC0B7D}"/>
              </a:ext>
            </a:extLst>
          </p:cNvPr>
          <p:cNvSpPr txBox="1"/>
          <p:nvPr/>
        </p:nvSpPr>
        <p:spPr>
          <a:xfrm>
            <a:off x="4676207" y="1856747"/>
            <a:ext cx="2560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일주일 단위로 캐릭터 기준에 맞는 점수에 도달하면 쿠폰 하나를 얻을 수 있어요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쿠폰은 매주 월요일 </a:t>
            </a:r>
            <a:r>
              <a:rPr lang="en-US" altLang="ko-KR" sz="800" dirty="0"/>
              <a:t>00</a:t>
            </a:r>
            <a:r>
              <a:rPr lang="ko-KR" altLang="en-US" sz="800" dirty="0"/>
              <a:t>시가 되면 업데이트가 </a:t>
            </a:r>
            <a:r>
              <a:rPr lang="ko-KR" altLang="en-US" sz="800" dirty="0" err="1"/>
              <a:t>되요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캐릭터 기준에 맞는 </a:t>
            </a:r>
            <a:r>
              <a:rPr lang="ko-KR" altLang="en-US" sz="800" dirty="0" err="1"/>
              <a:t>프로틴에</a:t>
            </a:r>
            <a:r>
              <a:rPr lang="ko-KR" altLang="en-US" sz="800" dirty="0"/>
              <a:t> 도달하면 캐릭터가 변화해요</a:t>
            </a:r>
            <a:r>
              <a:rPr lang="en-US" altLang="ko-KR" sz="8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쿠폰을 이용해 성장하거나 친구 </a:t>
            </a:r>
            <a:r>
              <a:rPr lang="ko-KR" altLang="en-US" sz="800" dirty="0" err="1"/>
              <a:t>프로틴을</a:t>
            </a:r>
            <a:r>
              <a:rPr lang="ko-KR" altLang="en-US" sz="800" dirty="0"/>
              <a:t> </a:t>
            </a:r>
            <a:r>
              <a:rPr lang="ko-KR" altLang="en-US" sz="800" dirty="0" err="1"/>
              <a:t>뺏어올</a:t>
            </a:r>
            <a:r>
              <a:rPr lang="ko-KR" altLang="en-US" sz="800" dirty="0"/>
              <a:t> 수 있어요</a:t>
            </a:r>
            <a:endParaRPr lang="en-US" altLang="ko-Kore-KR" sz="800" dirty="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C4CD4F-EB09-39B9-F9E5-76066E441189}"/>
              </a:ext>
            </a:extLst>
          </p:cNvPr>
          <p:cNvGrpSpPr/>
          <p:nvPr/>
        </p:nvGrpSpPr>
        <p:grpSpPr>
          <a:xfrm>
            <a:off x="4555114" y="1709468"/>
            <a:ext cx="242374" cy="230832"/>
            <a:chOff x="3428187" y="2856232"/>
            <a:chExt cx="242374" cy="230832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4330FCE7-FD40-4A92-973F-270639C69DB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7041787-2E1C-A492-6539-635276BEF95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65E812D-7098-E24A-9881-0E9D5A50CFDA}"/>
              </a:ext>
            </a:extLst>
          </p:cNvPr>
          <p:cNvSpPr txBox="1"/>
          <p:nvPr/>
        </p:nvSpPr>
        <p:spPr>
          <a:xfrm>
            <a:off x="639583" y="3136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04. </a:t>
            </a:r>
            <a:r>
              <a:rPr lang="ko-KR" altLang="en-US" sz="1200" dirty="0"/>
              <a:t>메인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433D5-5854-5C3E-B287-FA542BF050C5}"/>
              </a:ext>
            </a:extLst>
          </p:cNvPr>
          <p:cNvSpPr txBox="1"/>
          <p:nvPr/>
        </p:nvSpPr>
        <p:spPr>
          <a:xfrm>
            <a:off x="9798823" y="31366"/>
            <a:ext cx="849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0121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04. </a:t>
            </a:r>
            <a:r>
              <a:rPr lang="ko-KR" altLang="en-US" sz="1200" dirty="0"/>
              <a:t>메인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62715"/>
              </p:ext>
            </p:extLst>
          </p:nvPr>
        </p:nvGraphicFramePr>
        <p:xfrm>
          <a:off x="8743476" y="384630"/>
          <a:ext cx="3255177" cy="289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성장하기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1-1)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프로틴 추가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1-2)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49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883DA3-E4E0-0FAD-17EA-DB048CF4D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2A081D-AC4A-1FDE-9261-4692718DA8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879D47-9C87-7C36-72F0-FB8FFAD7E1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060546-3F28-BBB6-24C3-42E513E33050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80CE61-4E89-2171-E545-572D641BCC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E3960E-B04C-654D-8652-38381B4041D5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14A27-6652-858F-8D05-1562633EC4F4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A7DC1-1D42-E43F-3CEB-E8A2893499C7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B16A3E-90CB-36CA-58AA-DA2C5DF34A1A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021240-8CD3-588D-8426-C4CCB3047AD9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ECA0FB-78BC-DCC7-11E0-00CD4D66647A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25">
              <a:extLst>
                <a:ext uri="{FF2B5EF4-FFF2-40B4-BE49-F238E27FC236}">
                  <a16:creationId xmlns:a16="http://schemas.microsoft.com/office/drawing/2014/main" id="{02B56CF3-6B36-7A52-7188-08625099FA4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90F401-CF47-3481-2594-3C12ADCEC184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B78214D-26F5-59C1-880E-39E2B5F30004}"/>
              </a:ext>
            </a:extLst>
          </p:cNvPr>
          <p:cNvCxnSpPr>
            <a:cxnSpLocks/>
          </p:cNvCxnSpPr>
          <p:nvPr/>
        </p:nvCxnSpPr>
        <p:spPr>
          <a:xfrm flipV="1">
            <a:off x="3088298" y="4713670"/>
            <a:ext cx="1784680" cy="8114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687F43-7E52-9FC5-055F-E17631E7B848}"/>
              </a:ext>
            </a:extLst>
          </p:cNvPr>
          <p:cNvSpPr/>
          <p:nvPr/>
        </p:nvSpPr>
        <p:spPr>
          <a:xfrm>
            <a:off x="5253842" y="134280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E62FD8-879B-ABC4-01C2-E383167A6D38}"/>
              </a:ext>
            </a:extLst>
          </p:cNvPr>
          <p:cNvSpPr txBox="1"/>
          <p:nvPr/>
        </p:nvSpPr>
        <p:spPr>
          <a:xfrm>
            <a:off x="5191607" y="1090090"/>
            <a:ext cx="2073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쿠폰을 통해 </a:t>
            </a:r>
            <a:r>
              <a:rPr lang="en-US" altLang="ko-KR" sz="900" dirty="0"/>
              <a:t> </a:t>
            </a:r>
            <a:r>
              <a:rPr lang="ko-KR" altLang="en-US" sz="900" dirty="0"/>
              <a:t>근육을 성장하는 경우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9DFE3D-BDF4-23A8-7FB0-9E362182829B}"/>
              </a:ext>
            </a:extLst>
          </p:cNvPr>
          <p:cNvSpPr/>
          <p:nvPr/>
        </p:nvSpPr>
        <p:spPr>
          <a:xfrm>
            <a:off x="5253842" y="364758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DE9BD-C126-991A-D7C6-DBC48DF3EEC2}"/>
              </a:ext>
            </a:extLst>
          </p:cNvPr>
          <p:cNvSpPr txBox="1"/>
          <p:nvPr/>
        </p:nvSpPr>
        <p:spPr>
          <a:xfrm>
            <a:off x="5191607" y="3394870"/>
            <a:ext cx="18165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사용 가능한 쿠폰이 없는 경우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6383CA-3CF6-672E-B0A0-C34916721D0B}"/>
              </a:ext>
            </a:extLst>
          </p:cNvPr>
          <p:cNvSpPr txBox="1"/>
          <p:nvPr/>
        </p:nvSpPr>
        <p:spPr>
          <a:xfrm>
            <a:off x="5795025" y="4120316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사용 가능한 쿠폰이 없습니다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4A6D39C-C2C3-D865-D144-90FF34C4063D}"/>
              </a:ext>
            </a:extLst>
          </p:cNvPr>
          <p:cNvGrpSpPr/>
          <p:nvPr/>
        </p:nvGrpSpPr>
        <p:grpSpPr>
          <a:xfrm>
            <a:off x="5577315" y="4689808"/>
            <a:ext cx="2007500" cy="247348"/>
            <a:chOff x="1193334" y="4859476"/>
            <a:chExt cx="3150690" cy="347306"/>
          </a:xfrm>
        </p:grpSpPr>
        <p:sp>
          <p:nvSpPr>
            <p:cNvPr id="62" name="사각형: 둥근 모서리 52">
              <a:extLst>
                <a:ext uri="{FF2B5EF4-FFF2-40B4-BE49-F238E27FC236}">
                  <a16:creationId xmlns:a16="http://schemas.microsoft.com/office/drawing/2014/main" id="{260F039A-4123-43B8-FF0A-5D4D74B3A75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6A3E19-8AA9-0288-4F14-E2C3FFE8E6BE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4644C37-7311-1D21-62DA-199D6A55139C}"/>
              </a:ext>
            </a:extLst>
          </p:cNvPr>
          <p:cNvGrpSpPr/>
          <p:nvPr/>
        </p:nvGrpSpPr>
        <p:grpSpPr>
          <a:xfrm>
            <a:off x="1076426" y="5409317"/>
            <a:ext cx="242374" cy="230832"/>
            <a:chOff x="3428187" y="2856232"/>
            <a:chExt cx="242374" cy="230832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906689A-65CC-1247-D5E7-14C7F498538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19CA0F2-648E-D47B-215F-61FFC755C82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8DCF64-EFD1-782B-E985-F7100DB0D9BE}"/>
              </a:ext>
            </a:extLst>
          </p:cNvPr>
          <p:cNvGrpSpPr/>
          <p:nvPr/>
        </p:nvGrpSpPr>
        <p:grpSpPr>
          <a:xfrm>
            <a:off x="5065282" y="3625702"/>
            <a:ext cx="335348" cy="230832"/>
            <a:chOff x="3391308" y="2856232"/>
            <a:chExt cx="335348" cy="230832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39D1DCD-566C-A166-0602-8665B667CD8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1CC9AC-4906-2375-E231-D05B3CCA08C3}"/>
                </a:ext>
              </a:extLst>
            </p:cNvPr>
            <p:cNvSpPr txBox="1"/>
            <p:nvPr/>
          </p:nvSpPr>
          <p:spPr>
            <a:xfrm>
              <a:off x="3391308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A1105B1-FB3E-CF59-CE07-55D73FD5BD1D}"/>
              </a:ext>
            </a:extLst>
          </p:cNvPr>
          <p:cNvGrpSpPr/>
          <p:nvPr/>
        </p:nvGrpSpPr>
        <p:grpSpPr>
          <a:xfrm>
            <a:off x="5062418" y="1288580"/>
            <a:ext cx="335348" cy="230832"/>
            <a:chOff x="3388444" y="2856232"/>
            <a:chExt cx="335348" cy="230832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C022C31-A68E-CD53-53DE-F2D5C55CC9A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8369FAA-8B6A-C59A-4D0D-8449F6019A38}"/>
                </a:ext>
              </a:extLst>
            </p:cNvPr>
            <p:cNvSpPr txBox="1"/>
            <p:nvPr/>
          </p:nvSpPr>
          <p:spPr>
            <a:xfrm>
              <a:off x="3388444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D6AD038-01CE-1AE7-E70B-DC959C1B48AA}"/>
              </a:ext>
            </a:extLst>
          </p:cNvPr>
          <p:cNvSpPr txBox="1"/>
          <p:nvPr/>
        </p:nvSpPr>
        <p:spPr>
          <a:xfrm>
            <a:off x="4076203" y="3136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&gt; </a:t>
            </a:r>
            <a:r>
              <a:rPr lang="ko-KR" altLang="en-US" sz="1200" dirty="0"/>
              <a:t>메인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1FA972-C668-26E4-FD4B-B8B39033C0C7}"/>
              </a:ext>
            </a:extLst>
          </p:cNvPr>
          <p:cNvSpPr txBox="1"/>
          <p:nvPr/>
        </p:nvSpPr>
        <p:spPr>
          <a:xfrm>
            <a:off x="5795025" y="179365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근육이 상승했습니다</a:t>
            </a:r>
            <a:r>
              <a:rPr lang="en-US" altLang="ko-KR" sz="800" b="1" dirty="0"/>
              <a:t>!</a:t>
            </a:r>
            <a:endParaRPr lang="ko-KR" altLang="en-US" sz="8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89CF3-CAC2-EB56-25BE-4E1D644BF13D}"/>
              </a:ext>
            </a:extLst>
          </p:cNvPr>
          <p:cNvGrpSpPr/>
          <p:nvPr/>
        </p:nvGrpSpPr>
        <p:grpSpPr>
          <a:xfrm>
            <a:off x="5577315" y="2363144"/>
            <a:ext cx="2007500" cy="247348"/>
            <a:chOff x="1193334" y="4859476"/>
            <a:chExt cx="3150690" cy="347306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23B57E8-9E2A-4E57-AB55-37AFE2972E0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BFCD3B-5EAE-8991-F69A-5092B791486B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72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535" y="2861651"/>
            <a:ext cx="391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운동기록 확인</a:t>
            </a:r>
          </a:p>
        </p:txBody>
      </p:sp>
    </p:spTree>
    <p:extLst>
      <p:ext uri="{BB962C8B-B14F-4D97-AF65-F5344CB8AC3E}">
        <p14:creationId xmlns:p14="http://schemas.microsoft.com/office/powerpoint/2010/main" val="787763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28FBB72-C01D-1D48-1A49-D71FB277F89D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078AB405-C9FD-3AF7-1D12-18BD52A9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267151CB-DA59-FC15-7BE9-6B86A47830C2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132" name="그래픽 131" descr="단일 톱니바퀴 윤곽선">
            <a:extLst>
              <a:ext uri="{FF2B5EF4-FFF2-40B4-BE49-F238E27FC236}">
                <a16:creationId xmlns:a16="http://schemas.microsoft.com/office/drawing/2014/main" id="{702CE146-3FCB-A055-C759-778AA61EB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cxnSp>
        <p:nvCxnSpPr>
          <p:cNvPr id="136" name="직선 연결선 42">
            <a:extLst>
              <a:ext uri="{FF2B5EF4-FFF2-40B4-BE49-F238E27FC236}">
                <a16:creationId xmlns:a16="http://schemas.microsoft.com/office/drawing/2014/main" id="{62F9061E-5FDE-9E60-4A89-EFC4642350A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1EB9D0C-D76D-C212-1B0D-C741AB7172E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72</a:t>
            </a:r>
            <a:r>
              <a:rPr lang="ko-KR" altLang="en-US" sz="700" b="1" dirty="0"/>
              <a:t>점 달성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38" name="그래픽 137" descr="정보 단색으로 채워진">
            <a:extLst>
              <a:ext uri="{FF2B5EF4-FFF2-40B4-BE49-F238E27FC236}">
                <a16:creationId xmlns:a16="http://schemas.microsoft.com/office/drawing/2014/main" id="{DB6C0965-8E95-3878-A793-64B33872D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0D665575-29D1-AB71-764D-0C6C246B1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088C30B3-0AD2-EED4-9D4F-962B42147E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DF525E14-8B32-32FF-E100-5CC3AB496C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AD84BA3-C31D-9DAB-5CDF-F59DE4488575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6824034-ED6B-6C73-8495-25BA9D3FA7EA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05. </a:t>
            </a:r>
            <a:r>
              <a:rPr lang="ko-KR" altLang="en-US" sz="1200" dirty="0"/>
              <a:t>운동기록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3068"/>
              </p:ext>
            </p:extLst>
          </p:nvPr>
        </p:nvGraphicFramePr>
        <p:xfrm>
          <a:off x="8743476" y="384630"/>
          <a:ext cx="3255177" cy="2532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최신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운돟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내역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제일 최근에 진행한 운동 내역을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1.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날짜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2.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운동 종류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3.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달성 점수</a:t>
                      </a:r>
                      <a:endParaRPr lang="en-US" altLang="ko-KR" sz="800" b="0" i="0" u="none" strike="noStrike" kern="1200" baseline="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i="0" u="none" strike="noStrike" kern="1200" baseline="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-US" altLang="ko-KR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view.html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로 이동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224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&gt; </a:t>
            </a:r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운동 이력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92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view.html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8C10A2-A220-1C39-8135-ECD1BC530CC4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1B6813-CFC8-19C7-FCDE-739A115A81ED}"/>
              </a:ext>
            </a:extLst>
          </p:cNvPr>
          <p:cNvSpPr/>
          <p:nvPr/>
        </p:nvSpPr>
        <p:spPr>
          <a:xfrm flipV="1">
            <a:off x="43829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70815-485B-B6E9-21B4-C68185137713}"/>
              </a:ext>
            </a:extLst>
          </p:cNvPr>
          <p:cNvSpPr txBox="1"/>
          <p:nvPr/>
        </p:nvSpPr>
        <p:spPr>
          <a:xfrm>
            <a:off x="45323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29E47-193D-8438-C1C1-B7F66235EABD}"/>
              </a:ext>
            </a:extLst>
          </p:cNvPr>
          <p:cNvSpPr txBox="1"/>
          <p:nvPr/>
        </p:nvSpPr>
        <p:spPr>
          <a:xfrm>
            <a:off x="46938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B31A4-44B9-0FE2-242A-5E454DC48260}"/>
              </a:ext>
            </a:extLst>
          </p:cNvPr>
          <p:cNvSpPr txBox="1"/>
          <p:nvPr/>
        </p:nvSpPr>
        <p:spPr>
          <a:xfrm>
            <a:off x="54180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5FF542E-F1D6-55E8-2530-E409E8A49BDF}"/>
              </a:ext>
            </a:extLst>
          </p:cNvPr>
          <p:cNvSpPr/>
          <p:nvPr/>
        </p:nvSpPr>
        <p:spPr>
          <a:xfrm>
            <a:off x="44907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3771B0-D57B-EB11-12A8-E46D5F333A12}"/>
              </a:ext>
            </a:extLst>
          </p:cNvPr>
          <p:cNvSpPr txBox="1"/>
          <p:nvPr/>
        </p:nvSpPr>
        <p:spPr>
          <a:xfrm>
            <a:off x="49756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172659D-816B-7AB7-8B32-B88540CF3C9D}"/>
              </a:ext>
            </a:extLst>
          </p:cNvPr>
          <p:cNvSpPr/>
          <p:nvPr/>
        </p:nvSpPr>
        <p:spPr>
          <a:xfrm>
            <a:off x="49340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ECEC5E-4678-986B-2F75-6B02E7913BE5}"/>
              </a:ext>
            </a:extLst>
          </p:cNvPr>
          <p:cNvSpPr txBox="1"/>
          <p:nvPr/>
        </p:nvSpPr>
        <p:spPr>
          <a:xfrm>
            <a:off x="54596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09EEFFC-B714-7943-F5AE-52735EC39ABB}"/>
              </a:ext>
            </a:extLst>
          </p:cNvPr>
          <p:cNvSpPr/>
          <p:nvPr/>
        </p:nvSpPr>
        <p:spPr>
          <a:xfrm>
            <a:off x="54180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CD0D3-FDC9-DF8E-8566-20E8EBA224A0}"/>
              </a:ext>
            </a:extLst>
          </p:cNvPr>
          <p:cNvSpPr txBox="1"/>
          <p:nvPr/>
        </p:nvSpPr>
        <p:spPr>
          <a:xfrm rot="10800000">
            <a:off x="43829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12D2FE-096E-8164-150F-9198F133AA61}"/>
              </a:ext>
            </a:extLst>
          </p:cNvPr>
          <p:cNvSpPr txBox="1"/>
          <p:nvPr/>
        </p:nvSpPr>
        <p:spPr>
          <a:xfrm>
            <a:off x="4432596" y="487284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운동내역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5AE44-29CF-FBA0-093F-3BAA8189C165}"/>
              </a:ext>
            </a:extLst>
          </p:cNvPr>
          <p:cNvSpPr txBox="1"/>
          <p:nvPr/>
        </p:nvSpPr>
        <p:spPr>
          <a:xfrm>
            <a:off x="4432595" y="5603089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F204AD-8EF6-3718-971E-EF1F0D977710}"/>
              </a:ext>
            </a:extLst>
          </p:cNvPr>
          <p:cNvSpPr txBox="1"/>
          <p:nvPr/>
        </p:nvSpPr>
        <p:spPr>
          <a:xfrm>
            <a:off x="4627618" y="580221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Sdlfkslfmsd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</a:t>
            </a:r>
            <a:r>
              <a:rPr lang="en-US" altLang="ko-KR" sz="900" dirty="0"/>
              <a:t>1 </a:t>
            </a:r>
            <a:r>
              <a:rPr lang="ko-KR" altLang="en-US" sz="900" dirty="0" err="1"/>
              <a:t>프로틴을</a:t>
            </a:r>
            <a:r>
              <a:rPr lang="ko-KR" altLang="en-US" sz="900" dirty="0"/>
              <a:t> 빼앗겼습니다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F866CF-43CB-73D0-37D7-DA2850EC0E88}"/>
              </a:ext>
            </a:extLst>
          </p:cNvPr>
          <p:cNvSpPr txBox="1"/>
          <p:nvPr/>
        </p:nvSpPr>
        <p:spPr>
          <a:xfrm>
            <a:off x="4602714" y="508671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스쿼트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9 </a:t>
            </a:r>
            <a:r>
              <a:rPr lang="ko-KR" altLang="en-US" sz="900" dirty="0"/>
              <a:t>횟수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A52B3D-B047-A116-CAAA-69438C5995E9}"/>
              </a:ext>
            </a:extLst>
          </p:cNvPr>
          <p:cNvSpPr txBox="1"/>
          <p:nvPr/>
        </p:nvSpPr>
        <p:spPr>
          <a:xfrm>
            <a:off x="4602714" y="5284690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푸쉬업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10 </a:t>
            </a:r>
            <a:r>
              <a:rPr lang="ko-KR" altLang="en-US" sz="900" dirty="0"/>
              <a:t>횟수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E63FDA-F311-6859-CBC8-2A298044A041}"/>
              </a:ext>
            </a:extLst>
          </p:cNvPr>
          <p:cNvSpPr txBox="1"/>
          <p:nvPr/>
        </p:nvSpPr>
        <p:spPr>
          <a:xfrm>
            <a:off x="45185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AC1F1-1DA8-F8D8-4111-FDA7BF2283FA}"/>
              </a:ext>
            </a:extLst>
          </p:cNvPr>
          <p:cNvSpPr txBox="1"/>
          <p:nvPr/>
        </p:nvSpPr>
        <p:spPr>
          <a:xfrm>
            <a:off x="49756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D3B12D-2DC8-61FA-81EB-03050309A262}"/>
              </a:ext>
            </a:extLst>
          </p:cNvPr>
          <p:cNvSpPr txBox="1"/>
          <p:nvPr/>
        </p:nvSpPr>
        <p:spPr>
          <a:xfrm>
            <a:off x="54162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94B530-AD46-DD69-9F3C-BFEDD838FA23}"/>
              </a:ext>
            </a:extLst>
          </p:cNvPr>
          <p:cNvSpPr txBox="1"/>
          <p:nvPr/>
        </p:nvSpPr>
        <p:spPr>
          <a:xfrm>
            <a:off x="58757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E0BD6-66CF-F2DC-2F14-00BD584EF0F8}"/>
              </a:ext>
            </a:extLst>
          </p:cNvPr>
          <p:cNvSpPr txBox="1"/>
          <p:nvPr/>
        </p:nvSpPr>
        <p:spPr>
          <a:xfrm>
            <a:off x="6335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FFF5DE-37B3-4572-5C95-E53F4FAD2D3C}"/>
              </a:ext>
            </a:extLst>
          </p:cNvPr>
          <p:cNvSpPr txBox="1"/>
          <p:nvPr/>
        </p:nvSpPr>
        <p:spPr>
          <a:xfrm>
            <a:off x="67947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4099B8-1AE3-BC6A-F55F-93AC8532D304}"/>
              </a:ext>
            </a:extLst>
          </p:cNvPr>
          <p:cNvSpPr txBox="1"/>
          <p:nvPr/>
        </p:nvSpPr>
        <p:spPr>
          <a:xfrm>
            <a:off x="72466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170130-E288-4C44-62AF-8E01BE0AD539}"/>
              </a:ext>
            </a:extLst>
          </p:cNvPr>
          <p:cNvSpPr txBox="1"/>
          <p:nvPr/>
        </p:nvSpPr>
        <p:spPr>
          <a:xfrm>
            <a:off x="54162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B8ACE6-5D92-3C13-0E25-602D68E9B920}"/>
              </a:ext>
            </a:extLst>
          </p:cNvPr>
          <p:cNvSpPr txBox="1"/>
          <p:nvPr/>
        </p:nvSpPr>
        <p:spPr>
          <a:xfrm>
            <a:off x="58613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1BCC83-A32B-5078-B6D4-AE4EF2EDB259}"/>
              </a:ext>
            </a:extLst>
          </p:cNvPr>
          <p:cNvSpPr txBox="1"/>
          <p:nvPr/>
        </p:nvSpPr>
        <p:spPr>
          <a:xfrm>
            <a:off x="6335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820265-18CF-7C46-CB18-A8397F996D95}"/>
              </a:ext>
            </a:extLst>
          </p:cNvPr>
          <p:cNvSpPr txBox="1"/>
          <p:nvPr/>
        </p:nvSpPr>
        <p:spPr>
          <a:xfrm>
            <a:off x="67904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8274AE-C50A-92C7-CFC6-A40BFCE4A6C8}"/>
              </a:ext>
            </a:extLst>
          </p:cNvPr>
          <p:cNvSpPr txBox="1"/>
          <p:nvPr/>
        </p:nvSpPr>
        <p:spPr>
          <a:xfrm>
            <a:off x="72466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A3B0CD-A9D6-EDBF-076F-8F7AC88C7404}"/>
              </a:ext>
            </a:extLst>
          </p:cNvPr>
          <p:cNvSpPr txBox="1"/>
          <p:nvPr/>
        </p:nvSpPr>
        <p:spPr>
          <a:xfrm>
            <a:off x="45197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9D5C66-8A78-0888-A398-D47A20BEE68A}"/>
              </a:ext>
            </a:extLst>
          </p:cNvPr>
          <p:cNvSpPr txBox="1"/>
          <p:nvPr/>
        </p:nvSpPr>
        <p:spPr>
          <a:xfrm>
            <a:off x="49756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008849-DCC8-C041-E2AB-077A2CC6532A}"/>
              </a:ext>
            </a:extLst>
          </p:cNvPr>
          <p:cNvSpPr txBox="1"/>
          <p:nvPr/>
        </p:nvSpPr>
        <p:spPr>
          <a:xfrm>
            <a:off x="54162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291542-01F5-D369-9508-7B5189ACAFD8}"/>
              </a:ext>
            </a:extLst>
          </p:cNvPr>
          <p:cNvSpPr txBox="1"/>
          <p:nvPr/>
        </p:nvSpPr>
        <p:spPr>
          <a:xfrm>
            <a:off x="58613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320597-9C67-2BE3-1B90-6637A7F36705}"/>
              </a:ext>
            </a:extLst>
          </p:cNvPr>
          <p:cNvSpPr txBox="1"/>
          <p:nvPr/>
        </p:nvSpPr>
        <p:spPr>
          <a:xfrm>
            <a:off x="62938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24AD27-7AAC-289E-88F4-47DAF48F7295}"/>
              </a:ext>
            </a:extLst>
          </p:cNvPr>
          <p:cNvSpPr txBox="1"/>
          <p:nvPr/>
        </p:nvSpPr>
        <p:spPr>
          <a:xfrm>
            <a:off x="67475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A9993C-2F5B-60C1-30A0-B84804F9752E}"/>
              </a:ext>
            </a:extLst>
          </p:cNvPr>
          <p:cNvSpPr txBox="1"/>
          <p:nvPr/>
        </p:nvSpPr>
        <p:spPr>
          <a:xfrm>
            <a:off x="72231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C61D09-67FE-9A1F-94BF-12FC59A4351D}"/>
              </a:ext>
            </a:extLst>
          </p:cNvPr>
          <p:cNvSpPr txBox="1"/>
          <p:nvPr/>
        </p:nvSpPr>
        <p:spPr>
          <a:xfrm>
            <a:off x="44961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EB172E-EC99-BE2D-C975-47103014BAC9}"/>
              </a:ext>
            </a:extLst>
          </p:cNvPr>
          <p:cNvSpPr txBox="1"/>
          <p:nvPr/>
        </p:nvSpPr>
        <p:spPr>
          <a:xfrm>
            <a:off x="49568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D2526-09C1-FB5D-EDF3-4FF7498B39D2}"/>
              </a:ext>
            </a:extLst>
          </p:cNvPr>
          <p:cNvSpPr txBox="1"/>
          <p:nvPr/>
        </p:nvSpPr>
        <p:spPr>
          <a:xfrm>
            <a:off x="53923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73C609-A88E-1B54-8BED-A508B769A3CD}"/>
              </a:ext>
            </a:extLst>
          </p:cNvPr>
          <p:cNvSpPr txBox="1"/>
          <p:nvPr/>
        </p:nvSpPr>
        <p:spPr>
          <a:xfrm>
            <a:off x="58212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CEB99B-0F56-6DF4-32EB-58F2D0BE7DE3}"/>
              </a:ext>
            </a:extLst>
          </p:cNvPr>
          <p:cNvSpPr txBox="1"/>
          <p:nvPr/>
        </p:nvSpPr>
        <p:spPr>
          <a:xfrm>
            <a:off x="67475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023FCB-9007-68FA-A643-3340C4A6E8A8}"/>
              </a:ext>
            </a:extLst>
          </p:cNvPr>
          <p:cNvSpPr txBox="1"/>
          <p:nvPr/>
        </p:nvSpPr>
        <p:spPr>
          <a:xfrm>
            <a:off x="72231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C8859C-881C-FC08-834B-1BDF6F959988}"/>
              </a:ext>
            </a:extLst>
          </p:cNvPr>
          <p:cNvSpPr txBox="1"/>
          <p:nvPr/>
        </p:nvSpPr>
        <p:spPr>
          <a:xfrm>
            <a:off x="44961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11A582-30F3-58A3-5863-F5E2A6C6056C}"/>
              </a:ext>
            </a:extLst>
          </p:cNvPr>
          <p:cNvSpPr txBox="1"/>
          <p:nvPr/>
        </p:nvSpPr>
        <p:spPr>
          <a:xfrm>
            <a:off x="49568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C8FC85-EAF0-338A-A278-1383581AA41A}"/>
              </a:ext>
            </a:extLst>
          </p:cNvPr>
          <p:cNvSpPr txBox="1"/>
          <p:nvPr/>
        </p:nvSpPr>
        <p:spPr>
          <a:xfrm>
            <a:off x="53923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E4E571-2354-34F0-2EBD-B0A499621D2A}"/>
              </a:ext>
            </a:extLst>
          </p:cNvPr>
          <p:cNvSpPr txBox="1"/>
          <p:nvPr/>
        </p:nvSpPr>
        <p:spPr>
          <a:xfrm>
            <a:off x="58212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FBB8DF-FC90-9303-EBC7-CE1DC07D1660}"/>
              </a:ext>
            </a:extLst>
          </p:cNvPr>
          <p:cNvSpPr txBox="1"/>
          <p:nvPr/>
        </p:nvSpPr>
        <p:spPr>
          <a:xfrm>
            <a:off x="62938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DBBD26-BCF6-4C08-4C45-5541EF2B8342}"/>
              </a:ext>
            </a:extLst>
          </p:cNvPr>
          <p:cNvSpPr txBox="1"/>
          <p:nvPr/>
        </p:nvSpPr>
        <p:spPr>
          <a:xfrm>
            <a:off x="67475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C8CBE2-F84D-340E-465B-F5294A38D6EA}"/>
              </a:ext>
            </a:extLst>
          </p:cNvPr>
          <p:cNvSpPr txBox="1"/>
          <p:nvPr/>
        </p:nvSpPr>
        <p:spPr>
          <a:xfrm>
            <a:off x="72231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58702E-F874-430A-AF32-3255FB11A448}"/>
              </a:ext>
            </a:extLst>
          </p:cNvPr>
          <p:cNvSpPr txBox="1"/>
          <p:nvPr/>
        </p:nvSpPr>
        <p:spPr>
          <a:xfrm>
            <a:off x="44961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C02BF7-6ECF-861B-9AFF-90E5A2004C5F}"/>
              </a:ext>
            </a:extLst>
          </p:cNvPr>
          <p:cNvSpPr txBox="1"/>
          <p:nvPr/>
        </p:nvSpPr>
        <p:spPr>
          <a:xfrm>
            <a:off x="49568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85FD82-A008-6C52-0B45-EAB726E034AA}"/>
              </a:ext>
            </a:extLst>
          </p:cNvPr>
          <p:cNvSpPr txBox="1"/>
          <p:nvPr/>
        </p:nvSpPr>
        <p:spPr>
          <a:xfrm>
            <a:off x="53923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76D388-6744-B109-5D81-4FBD1CFC1913}"/>
              </a:ext>
            </a:extLst>
          </p:cNvPr>
          <p:cNvSpPr txBox="1"/>
          <p:nvPr/>
        </p:nvSpPr>
        <p:spPr>
          <a:xfrm>
            <a:off x="58212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8193E8-F8EA-11BE-2ED4-AED436FFDDE8}"/>
              </a:ext>
            </a:extLst>
          </p:cNvPr>
          <p:cNvSpPr txBox="1"/>
          <p:nvPr/>
        </p:nvSpPr>
        <p:spPr>
          <a:xfrm>
            <a:off x="4432596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14. </a:t>
            </a:r>
            <a:r>
              <a:rPr lang="ko-KR" altLang="en-US" sz="900" b="1" dirty="0"/>
              <a:t>월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FACAE22-C477-1EF5-432B-0EF7B0550B35}"/>
              </a:ext>
            </a:extLst>
          </p:cNvPr>
          <p:cNvGrpSpPr/>
          <p:nvPr/>
        </p:nvGrpSpPr>
        <p:grpSpPr>
          <a:xfrm>
            <a:off x="6293811" y="2913741"/>
            <a:ext cx="388138" cy="246221"/>
            <a:chOff x="6293811" y="3172118"/>
            <a:chExt cx="388138" cy="246221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7B4A8D8-4379-A18B-5513-777B83D26408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2FF831-D49A-2D7C-59F3-63FFFD21D170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87FEE49-2BE8-7485-9FDD-B4D7E2171E28}"/>
              </a:ext>
            </a:extLst>
          </p:cNvPr>
          <p:cNvSpPr txBox="1"/>
          <p:nvPr/>
        </p:nvSpPr>
        <p:spPr>
          <a:xfrm>
            <a:off x="59006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2DE10DF-1490-D1D6-8B5B-736A0D79B356}"/>
              </a:ext>
            </a:extLst>
          </p:cNvPr>
          <p:cNvSpPr/>
          <p:nvPr/>
        </p:nvSpPr>
        <p:spPr>
          <a:xfrm>
            <a:off x="58590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B2BB4C9-9949-6027-3106-5ABC235CF7FF}"/>
              </a:ext>
            </a:extLst>
          </p:cNvPr>
          <p:cNvSpPr/>
          <p:nvPr/>
        </p:nvSpPr>
        <p:spPr>
          <a:xfrm>
            <a:off x="6538739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72BFA3F-E40A-43F2-2074-FEC092047F88}"/>
              </a:ext>
            </a:extLst>
          </p:cNvPr>
          <p:cNvSpPr/>
          <p:nvPr/>
        </p:nvSpPr>
        <p:spPr>
          <a:xfrm>
            <a:off x="6409075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DF2DD5C-AAC7-0779-2644-6CC668247B83}"/>
              </a:ext>
            </a:extLst>
          </p:cNvPr>
          <p:cNvSpPr/>
          <p:nvPr/>
        </p:nvSpPr>
        <p:spPr>
          <a:xfrm flipH="1">
            <a:off x="6473907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DD28372-7834-7F02-5FB3-59A708B6F2A3}"/>
              </a:ext>
            </a:extLst>
          </p:cNvPr>
          <p:cNvSpPr/>
          <p:nvPr/>
        </p:nvSpPr>
        <p:spPr>
          <a:xfrm>
            <a:off x="55571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B49DC5B-7C42-D1A8-6267-57347517F3D3}"/>
              </a:ext>
            </a:extLst>
          </p:cNvPr>
          <p:cNvSpPr/>
          <p:nvPr/>
        </p:nvSpPr>
        <p:spPr>
          <a:xfrm>
            <a:off x="51668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40D3564-5995-5BBE-4F67-5246D44B5304}"/>
              </a:ext>
            </a:extLst>
          </p:cNvPr>
          <p:cNvSpPr/>
          <p:nvPr/>
        </p:nvSpPr>
        <p:spPr>
          <a:xfrm>
            <a:off x="50371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C3C744-CDE2-06A8-3D18-E4E1414E8520}"/>
              </a:ext>
            </a:extLst>
          </p:cNvPr>
          <p:cNvSpPr/>
          <p:nvPr/>
        </p:nvSpPr>
        <p:spPr>
          <a:xfrm flipH="1">
            <a:off x="51019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B878730-FF6C-FE91-4487-93B6057DBD50}"/>
              </a:ext>
            </a:extLst>
          </p:cNvPr>
          <p:cNvSpPr/>
          <p:nvPr/>
        </p:nvSpPr>
        <p:spPr>
          <a:xfrm flipH="1">
            <a:off x="54784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EC2BF4F-516A-8861-77F5-7C695CC983DE}"/>
              </a:ext>
            </a:extLst>
          </p:cNvPr>
          <p:cNvSpPr/>
          <p:nvPr/>
        </p:nvSpPr>
        <p:spPr>
          <a:xfrm>
            <a:off x="55386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0A231C6-2303-154F-01AB-097BC121E72C}"/>
              </a:ext>
            </a:extLst>
          </p:cNvPr>
          <p:cNvSpPr/>
          <p:nvPr/>
        </p:nvSpPr>
        <p:spPr>
          <a:xfrm>
            <a:off x="56007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7623F8E-6B40-770C-9271-4DE8492447A9}"/>
              </a:ext>
            </a:extLst>
          </p:cNvPr>
          <p:cNvSpPr/>
          <p:nvPr/>
        </p:nvSpPr>
        <p:spPr>
          <a:xfrm>
            <a:off x="65387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B5D0B1C-9528-F70E-1507-ECCC06DE51E9}"/>
              </a:ext>
            </a:extLst>
          </p:cNvPr>
          <p:cNvSpPr/>
          <p:nvPr/>
        </p:nvSpPr>
        <p:spPr>
          <a:xfrm>
            <a:off x="64090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CDCBF9F-4D15-525F-B235-33440E72ADE2}"/>
              </a:ext>
            </a:extLst>
          </p:cNvPr>
          <p:cNvSpPr/>
          <p:nvPr/>
        </p:nvSpPr>
        <p:spPr>
          <a:xfrm flipH="1">
            <a:off x="64739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B1278E5-7EBC-5010-241F-456A7D77D62E}"/>
              </a:ext>
            </a:extLst>
          </p:cNvPr>
          <p:cNvSpPr/>
          <p:nvPr/>
        </p:nvSpPr>
        <p:spPr>
          <a:xfrm flipH="1">
            <a:off x="69127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59BC95C-5D7C-86DE-B929-211B9B76AE43}"/>
              </a:ext>
            </a:extLst>
          </p:cNvPr>
          <p:cNvSpPr/>
          <p:nvPr/>
        </p:nvSpPr>
        <p:spPr>
          <a:xfrm>
            <a:off x="74024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0FA5CA0-C181-9212-5DE4-C59612F73477}"/>
              </a:ext>
            </a:extLst>
          </p:cNvPr>
          <p:cNvSpPr/>
          <p:nvPr/>
        </p:nvSpPr>
        <p:spPr>
          <a:xfrm>
            <a:off x="73447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5C44FAF-1AD9-D2F3-EE20-6DFD300EF9F8}"/>
              </a:ext>
            </a:extLst>
          </p:cNvPr>
          <p:cNvSpPr/>
          <p:nvPr/>
        </p:nvSpPr>
        <p:spPr>
          <a:xfrm>
            <a:off x="4553692" y="539620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913FA3C-470E-46AD-61B8-D2C3CA84B851}"/>
              </a:ext>
            </a:extLst>
          </p:cNvPr>
          <p:cNvSpPr/>
          <p:nvPr/>
        </p:nvSpPr>
        <p:spPr>
          <a:xfrm flipH="1">
            <a:off x="4548960" y="518136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24B8682-BA61-A8BB-F611-14A8CB47D2C3}"/>
              </a:ext>
            </a:extLst>
          </p:cNvPr>
          <p:cNvSpPr/>
          <p:nvPr/>
        </p:nvSpPr>
        <p:spPr>
          <a:xfrm>
            <a:off x="4546884" y="5910626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A541CDF-6EE2-C06D-B438-88C655BAC9A1}"/>
              </a:ext>
            </a:extLst>
          </p:cNvPr>
          <p:cNvCxnSpPr>
            <a:cxnSpLocks/>
          </p:cNvCxnSpPr>
          <p:nvPr/>
        </p:nvCxnSpPr>
        <p:spPr>
          <a:xfrm flipV="1">
            <a:off x="2738579" y="1644278"/>
            <a:ext cx="1694016" cy="32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76823F-660B-B5C2-231C-B162810DCDF6}"/>
              </a:ext>
            </a:extLst>
          </p:cNvPr>
          <p:cNvSpPr/>
          <p:nvPr/>
        </p:nvSpPr>
        <p:spPr>
          <a:xfrm>
            <a:off x="647593" y="641765"/>
            <a:ext cx="3351392" cy="92686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023E1FB-F2CF-5F12-58C7-9E4D20069F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3AE51E61-95C6-FBF3-5B4F-A46D809F1021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96890A2-151A-1756-2F0E-83D2246C4167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0406FB-B41F-836D-FC93-377DABDD0D3B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58323F9-5308-FDE8-3A55-E27CA7E3B982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153" name="사각형: 둥근 모서리 25">
              <a:extLst>
                <a:ext uri="{FF2B5EF4-FFF2-40B4-BE49-F238E27FC236}">
                  <a16:creationId xmlns:a16="http://schemas.microsoft.com/office/drawing/2014/main" id="{C77A186A-0418-54B3-6357-61BFEADC3FAC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AA115E2-1850-7B73-D405-A22878CFCF83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C8370688-FC68-9E65-FE01-93979B979DE3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D76AC92F-1931-0559-F21C-73235E1EEA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7FFB9754-F6E5-963E-5F85-0143C9C380BC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E21CE5F-77C3-2DE4-1DEC-659C40F43912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5F5699D-AA83-9786-68F4-C389FC264244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64465A-187B-9B78-B6D3-CCEB6839ADC5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161" name="사각형: 둥근 모서리 25">
              <a:extLst>
                <a:ext uri="{FF2B5EF4-FFF2-40B4-BE49-F238E27FC236}">
                  <a16:creationId xmlns:a16="http://schemas.microsoft.com/office/drawing/2014/main" id="{2738B68D-F345-515B-FA2D-C7F0D418DFE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6822A1D-B836-6DB8-388A-5F4DB7C307B2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31E5711-7C7F-16EE-7F32-43E732BA5EA3}"/>
              </a:ext>
            </a:extLst>
          </p:cNvPr>
          <p:cNvSpPr/>
          <p:nvPr/>
        </p:nvSpPr>
        <p:spPr>
          <a:xfrm>
            <a:off x="655602" y="1893498"/>
            <a:ext cx="3351392" cy="455364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3C2BA5DE-98C3-34E1-E186-BADA19B75570}"/>
              </a:ext>
            </a:extLst>
          </p:cNvPr>
          <p:cNvGrpSpPr/>
          <p:nvPr/>
        </p:nvGrpSpPr>
        <p:grpSpPr>
          <a:xfrm>
            <a:off x="861751" y="1566043"/>
            <a:ext cx="242374" cy="230832"/>
            <a:chOff x="3428187" y="2856232"/>
            <a:chExt cx="242374" cy="230832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1FC791C4-0C90-3CBF-5B5D-167AE26765F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F4AEE74-926D-F5CC-3DE0-91E3C7C1505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639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ACDE8CA-A7AD-C86A-541D-32D9E2A24EF6}"/>
              </a:ext>
            </a:extLst>
          </p:cNvPr>
          <p:cNvSpPr/>
          <p:nvPr/>
        </p:nvSpPr>
        <p:spPr>
          <a:xfrm flipV="1">
            <a:off x="43829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43402"/>
              </p:ext>
            </p:extLst>
          </p:nvPr>
        </p:nvGraphicFramePr>
        <p:xfrm>
          <a:off x="8743476" y="384630"/>
          <a:ext cx="3255177" cy="34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날짜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오늘 날짜 기준으로 해당 되는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’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월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’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을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좌우 클릭 시 한달 기준으로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을 변경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상태 설명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진행한 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빼앗긴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프로틴에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대한 정보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등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3-3)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에 대한 기본 정보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캘린더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날짜에 대한 캘린더 정보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오늘 날짜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날짜 정보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3-3 )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간략 정보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상세정보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상세 정보를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상체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하체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뺏김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뺏음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92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view.html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3275AB-6A91-35A5-5D1E-F12C9E1B7B2A}"/>
              </a:ext>
            </a:extLst>
          </p:cNvPr>
          <p:cNvSpPr txBox="1"/>
          <p:nvPr/>
        </p:nvSpPr>
        <p:spPr>
          <a:xfrm>
            <a:off x="45323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DA60C2-6607-0F7B-FCE4-F5A2030C9038}"/>
              </a:ext>
            </a:extLst>
          </p:cNvPr>
          <p:cNvSpPr txBox="1"/>
          <p:nvPr/>
        </p:nvSpPr>
        <p:spPr>
          <a:xfrm>
            <a:off x="46938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DC2561-CDED-2E57-A34C-79DFB518BEB2}"/>
              </a:ext>
            </a:extLst>
          </p:cNvPr>
          <p:cNvSpPr txBox="1"/>
          <p:nvPr/>
        </p:nvSpPr>
        <p:spPr>
          <a:xfrm>
            <a:off x="54180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E910360-4242-837E-63A2-74586661ABE5}"/>
              </a:ext>
            </a:extLst>
          </p:cNvPr>
          <p:cNvSpPr/>
          <p:nvPr/>
        </p:nvSpPr>
        <p:spPr>
          <a:xfrm>
            <a:off x="44907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712DF7-3B49-5DCE-8BB7-1E2FE89AEAEE}"/>
              </a:ext>
            </a:extLst>
          </p:cNvPr>
          <p:cNvSpPr txBox="1"/>
          <p:nvPr/>
        </p:nvSpPr>
        <p:spPr>
          <a:xfrm>
            <a:off x="49756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137D879-10B7-D183-C450-6BA9F7E1758B}"/>
              </a:ext>
            </a:extLst>
          </p:cNvPr>
          <p:cNvSpPr/>
          <p:nvPr/>
        </p:nvSpPr>
        <p:spPr>
          <a:xfrm>
            <a:off x="49340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B85061-1254-C6C6-26CE-3A71BF15C3BE}"/>
              </a:ext>
            </a:extLst>
          </p:cNvPr>
          <p:cNvSpPr txBox="1"/>
          <p:nvPr/>
        </p:nvSpPr>
        <p:spPr>
          <a:xfrm>
            <a:off x="54596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B73067B-E113-D3EE-114F-50C95E0A3C06}"/>
              </a:ext>
            </a:extLst>
          </p:cNvPr>
          <p:cNvSpPr/>
          <p:nvPr/>
        </p:nvSpPr>
        <p:spPr>
          <a:xfrm>
            <a:off x="54180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5DA476-2AD0-687D-97C8-9F56D714FE22}"/>
              </a:ext>
            </a:extLst>
          </p:cNvPr>
          <p:cNvSpPr txBox="1"/>
          <p:nvPr/>
        </p:nvSpPr>
        <p:spPr>
          <a:xfrm rot="10800000">
            <a:off x="43829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CCC98A-0C63-7B4D-B508-0D5B4622AE78}"/>
              </a:ext>
            </a:extLst>
          </p:cNvPr>
          <p:cNvSpPr txBox="1"/>
          <p:nvPr/>
        </p:nvSpPr>
        <p:spPr>
          <a:xfrm>
            <a:off x="4674271" y="487284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운동내역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4D541A-9A3F-C0F6-E5D4-36CA24FF0C4F}"/>
              </a:ext>
            </a:extLst>
          </p:cNvPr>
          <p:cNvSpPr txBox="1"/>
          <p:nvPr/>
        </p:nvSpPr>
        <p:spPr>
          <a:xfrm>
            <a:off x="4674270" y="5603089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0F14B8-D242-3F3F-897F-D408C29ECD1F}"/>
              </a:ext>
            </a:extLst>
          </p:cNvPr>
          <p:cNvSpPr txBox="1"/>
          <p:nvPr/>
        </p:nvSpPr>
        <p:spPr>
          <a:xfrm>
            <a:off x="4869293" y="580221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Sdlfkslfmsd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</a:t>
            </a:r>
            <a:r>
              <a:rPr lang="en-US" altLang="ko-KR" sz="900" dirty="0"/>
              <a:t>1 </a:t>
            </a:r>
            <a:r>
              <a:rPr lang="ko-KR" altLang="en-US" sz="900" dirty="0" err="1"/>
              <a:t>프로틴을</a:t>
            </a:r>
            <a:r>
              <a:rPr lang="ko-KR" altLang="en-US" sz="900" dirty="0"/>
              <a:t> 빼앗겼습니다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BD155F-5D29-60CB-6FE9-65A9885CD5B0}"/>
              </a:ext>
            </a:extLst>
          </p:cNvPr>
          <p:cNvSpPr txBox="1"/>
          <p:nvPr/>
        </p:nvSpPr>
        <p:spPr>
          <a:xfrm>
            <a:off x="4844389" y="508671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스쿼트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9 </a:t>
            </a:r>
            <a:r>
              <a:rPr lang="ko-KR" altLang="en-US" sz="900" dirty="0"/>
              <a:t>횟수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557EDE-1EDC-C430-7A1B-880EB33EBF60}"/>
              </a:ext>
            </a:extLst>
          </p:cNvPr>
          <p:cNvSpPr txBox="1"/>
          <p:nvPr/>
        </p:nvSpPr>
        <p:spPr>
          <a:xfrm>
            <a:off x="4844389" y="5284690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푸쉬업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10 </a:t>
            </a:r>
            <a:r>
              <a:rPr lang="ko-KR" altLang="en-US" sz="900" dirty="0"/>
              <a:t>횟수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15F88-942C-7B11-79FA-D7DA934F2763}"/>
              </a:ext>
            </a:extLst>
          </p:cNvPr>
          <p:cNvSpPr txBox="1"/>
          <p:nvPr/>
        </p:nvSpPr>
        <p:spPr>
          <a:xfrm>
            <a:off x="45185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E72F-C99C-0E9B-0C7B-BB78D8E9AA00}"/>
              </a:ext>
            </a:extLst>
          </p:cNvPr>
          <p:cNvSpPr txBox="1"/>
          <p:nvPr/>
        </p:nvSpPr>
        <p:spPr>
          <a:xfrm>
            <a:off x="49756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16C34-5CE8-3DE1-4B30-247E6787A993}"/>
              </a:ext>
            </a:extLst>
          </p:cNvPr>
          <p:cNvSpPr txBox="1"/>
          <p:nvPr/>
        </p:nvSpPr>
        <p:spPr>
          <a:xfrm>
            <a:off x="54162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BA5A7-E390-FA32-ABC1-78187FA6A20F}"/>
              </a:ext>
            </a:extLst>
          </p:cNvPr>
          <p:cNvSpPr txBox="1"/>
          <p:nvPr/>
        </p:nvSpPr>
        <p:spPr>
          <a:xfrm>
            <a:off x="58757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BA4BC-EEFE-99A7-0286-702C80722148}"/>
              </a:ext>
            </a:extLst>
          </p:cNvPr>
          <p:cNvSpPr txBox="1"/>
          <p:nvPr/>
        </p:nvSpPr>
        <p:spPr>
          <a:xfrm>
            <a:off x="6335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1DAEA-B913-BDBF-1EF3-1FFD2A062C48}"/>
              </a:ext>
            </a:extLst>
          </p:cNvPr>
          <p:cNvSpPr txBox="1"/>
          <p:nvPr/>
        </p:nvSpPr>
        <p:spPr>
          <a:xfrm>
            <a:off x="67947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BBDCE-A5C6-4483-12BA-2CB222C1F6B5}"/>
              </a:ext>
            </a:extLst>
          </p:cNvPr>
          <p:cNvSpPr txBox="1"/>
          <p:nvPr/>
        </p:nvSpPr>
        <p:spPr>
          <a:xfrm>
            <a:off x="72466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F9067-0243-DC1A-8D2E-4AD635FEAAAB}"/>
              </a:ext>
            </a:extLst>
          </p:cNvPr>
          <p:cNvSpPr txBox="1"/>
          <p:nvPr/>
        </p:nvSpPr>
        <p:spPr>
          <a:xfrm>
            <a:off x="54162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806E3-E192-7292-0428-FFF77A5A28D5}"/>
              </a:ext>
            </a:extLst>
          </p:cNvPr>
          <p:cNvSpPr txBox="1"/>
          <p:nvPr/>
        </p:nvSpPr>
        <p:spPr>
          <a:xfrm>
            <a:off x="58613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1D063-C632-8501-6800-A0FCE535DEDF}"/>
              </a:ext>
            </a:extLst>
          </p:cNvPr>
          <p:cNvSpPr txBox="1"/>
          <p:nvPr/>
        </p:nvSpPr>
        <p:spPr>
          <a:xfrm>
            <a:off x="6335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DE6BA-E7DE-FFF9-223C-8F9F9C1B2412}"/>
              </a:ext>
            </a:extLst>
          </p:cNvPr>
          <p:cNvSpPr txBox="1"/>
          <p:nvPr/>
        </p:nvSpPr>
        <p:spPr>
          <a:xfrm>
            <a:off x="67904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0BF9CB-08EB-ED25-7D39-86288F172C7C}"/>
              </a:ext>
            </a:extLst>
          </p:cNvPr>
          <p:cNvSpPr txBox="1"/>
          <p:nvPr/>
        </p:nvSpPr>
        <p:spPr>
          <a:xfrm>
            <a:off x="72466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C8E1C-91F8-25A8-D51B-D6916A942D99}"/>
              </a:ext>
            </a:extLst>
          </p:cNvPr>
          <p:cNvSpPr txBox="1"/>
          <p:nvPr/>
        </p:nvSpPr>
        <p:spPr>
          <a:xfrm>
            <a:off x="45197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B8070F-82BC-4ACF-B2DF-A2BEEE64D8E0}"/>
              </a:ext>
            </a:extLst>
          </p:cNvPr>
          <p:cNvSpPr txBox="1"/>
          <p:nvPr/>
        </p:nvSpPr>
        <p:spPr>
          <a:xfrm>
            <a:off x="49756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004D7F-6489-4784-DDB9-357267491977}"/>
              </a:ext>
            </a:extLst>
          </p:cNvPr>
          <p:cNvSpPr txBox="1"/>
          <p:nvPr/>
        </p:nvSpPr>
        <p:spPr>
          <a:xfrm>
            <a:off x="54162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A5F1A-CD51-6204-4913-F2341218C474}"/>
              </a:ext>
            </a:extLst>
          </p:cNvPr>
          <p:cNvSpPr txBox="1"/>
          <p:nvPr/>
        </p:nvSpPr>
        <p:spPr>
          <a:xfrm>
            <a:off x="58613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4761D-58D3-ABF9-485E-C5D9217F88E2}"/>
              </a:ext>
            </a:extLst>
          </p:cNvPr>
          <p:cNvSpPr txBox="1"/>
          <p:nvPr/>
        </p:nvSpPr>
        <p:spPr>
          <a:xfrm>
            <a:off x="62938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0AD35-CC79-C26D-5F65-A4C8AADE1D10}"/>
              </a:ext>
            </a:extLst>
          </p:cNvPr>
          <p:cNvSpPr txBox="1"/>
          <p:nvPr/>
        </p:nvSpPr>
        <p:spPr>
          <a:xfrm>
            <a:off x="67475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310B8-1DE5-B74A-7F15-5042F8041442}"/>
              </a:ext>
            </a:extLst>
          </p:cNvPr>
          <p:cNvSpPr txBox="1"/>
          <p:nvPr/>
        </p:nvSpPr>
        <p:spPr>
          <a:xfrm>
            <a:off x="72231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BAEA3A-1BF4-0782-F4F7-C39905DB55B8}"/>
              </a:ext>
            </a:extLst>
          </p:cNvPr>
          <p:cNvSpPr txBox="1"/>
          <p:nvPr/>
        </p:nvSpPr>
        <p:spPr>
          <a:xfrm>
            <a:off x="44961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7DA5A-849C-412E-E612-4F0C9B3EE12A}"/>
              </a:ext>
            </a:extLst>
          </p:cNvPr>
          <p:cNvSpPr txBox="1"/>
          <p:nvPr/>
        </p:nvSpPr>
        <p:spPr>
          <a:xfrm>
            <a:off x="49568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C0E39F-12F4-B722-5455-B2143CCFA5FA}"/>
              </a:ext>
            </a:extLst>
          </p:cNvPr>
          <p:cNvSpPr txBox="1"/>
          <p:nvPr/>
        </p:nvSpPr>
        <p:spPr>
          <a:xfrm>
            <a:off x="53923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1A0074-65F1-AADD-9F24-94EB5C79CB49}"/>
              </a:ext>
            </a:extLst>
          </p:cNvPr>
          <p:cNvSpPr txBox="1"/>
          <p:nvPr/>
        </p:nvSpPr>
        <p:spPr>
          <a:xfrm>
            <a:off x="58212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907BB-4762-B924-3143-ED3190ECD45F}"/>
              </a:ext>
            </a:extLst>
          </p:cNvPr>
          <p:cNvSpPr txBox="1"/>
          <p:nvPr/>
        </p:nvSpPr>
        <p:spPr>
          <a:xfrm>
            <a:off x="67475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4A769D-B6B4-1A48-C743-A0216A066ED1}"/>
              </a:ext>
            </a:extLst>
          </p:cNvPr>
          <p:cNvSpPr txBox="1"/>
          <p:nvPr/>
        </p:nvSpPr>
        <p:spPr>
          <a:xfrm>
            <a:off x="72231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42DCD-89BF-B08D-8F82-AE266F5808E4}"/>
              </a:ext>
            </a:extLst>
          </p:cNvPr>
          <p:cNvSpPr txBox="1"/>
          <p:nvPr/>
        </p:nvSpPr>
        <p:spPr>
          <a:xfrm>
            <a:off x="44961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8AB5CE-0836-3918-9ADB-40C867BC307F}"/>
              </a:ext>
            </a:extLst>
          </p:cNvPr>
          <p:cNvSpPr txBox="1"/>
          <p:nvPr/>
        </p:nvSpPr>
        <p:spPr>
          <a:xfrm>
            <a:off x="49568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24D9A-8504-B9A6-9F7B-2D727D2D5B0A}"/>
              </a:ext>
            </a:extLst>
          </p:cNvPr>
          <p:cNvSpPr txBox="1"/>
          <p:nvPr/>
        </p:nvSpPr>
        <p:spPr>
          <a:xfrm>
            <a:off x="53923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FB1072-DE7C-6BBE-C7E5-6D99ABC14186}"/>
              </a:ext>
            </a:extLst>
          </p:cNvPr>
          <p:cNvSpPr txBox="1"/>
          <p:nvPr/>
        </p:nvSpPr>
        <p:spPr>
          <a:xfrm>
            <a:off x="58212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7E4ED-837A-221A-BDEE-741D7DB50E8E}"/>
              </a:ext>
            </a:extLst>
          </p:cNvPr>
          <p:cNvSpPr txBox="1"/>
          <p:nvPr/>
        </p:nvSpPr>
        <p:spPr>
          <a:xfrm>
            <a:off x="62938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C974E4-F55B-0319-E2FC-60000AF303C4}"/>
              </a:ext>
            </a:extLst>
          </p:cNvPr>
          <p:cNvSpPr txBox="1"/>
          <p:nvPr/>
        </p:nvSpPr>
        <p:spPr>
          <a:xfrm>
            <a:off x="67475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D65BD3-60DB-6AB3-DC57-3C6773AA5303}"/>
              </a:ext>
            </a:extLst>
          </p:cNvPr>
          <p:cNvSpPr txBox="1"/>
          <p:nvPr/>
        </p:nvSpPr>
        <p:spPr>
          <a:xfrm>
            <a:off x="72231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BE49D6-26D9-FE7C-CA4A-25A32D82BF54}"/>
              </a:ext>
            </a:extLst>
          </p:cNvPr>
          <p:cNvSpPr txBox="1"/>
          <p:nvPr/>
        </p:nvSpPr>
        <p:spPr>
          <a:xfrm>
            <a:off x="44961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40CCD4-5993-E2E2-5ABE-FDD3F987E0F8}"/>
              </a:ext>
            </a:extLst>
          </p:cNvPr>
          <p:cNvSpPr txBox="1"/>
          <p:nvPr/>
        </p:nvSpPr>
        <p:spPr>
          <a:xfrm>
            <a:off x="49568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4914CF-13DC-FF72-D824-1D99B9EA8718}"/>
              </a:ext>
            </a:extLst>
          </p:cNvPr>
          <p:cNvSpPr txBox="1"/>
          <p:nvPr/>
        </p:nvSpPr>
        <p:spPr>
          <a:xfrm>
            <a:off x="53923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233E1-1719-9940-0ECC-3F873B0A378F}"/>
              </a:ext>
            </a:extLst>
          </p:cNvPr>
          <p:cNvSpPr txBox="1"/>
          <p:nvPr/>
        </p:nvSpPr>
        <p:spPr>
          <a:xfrm>
            <a:off x="58212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856BCB-2164-D6A6-544C-9C92A2954991}"/>
              </a:ext>
            </a:extLst>
          </p:cNvPr>
          <p:cNvSpPr txBox="1"/>
          <p:nvPr/>
        </p:nvSpPr>
        <p:spPr>
          <a:xfrm>
            <a:off x="4432596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14. </a:t>
            </a:r>
            <a:r>
              <a:rPr lang="ko-KR" altLang="en-US" sz="900" b="1" dirty="0"/>
              <a:t>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7279DD-1D14-A60D-1B16-217588704074}"/>
              </a:ext>
            </a:extLst>
          </p:cNvPr>
          <p:cNvGrpSpPr/>
          <p:nvPr/>
        </p:nvGrpSpPr>
        <p:grpSpPr>
          <a:xfrm>
            <a:off x="6293811" y="2913741"/>
            <a:ext cx="388138" cy="246221"/>
            <a:chOff x="6293811" y="3172118"/>
            <a:chExt cx="388138" cy="24622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F3D1998-0C6B-B129-B8CE-AE7244353C57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9D9247-06EE-B0B0-706C-97D0701E7D8C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2E35813-E355-BEB7-5DF5-295FC11F4AC3}"/>
              </a:ext>
            </a:extLst>
          </p:cNvPr>
          <p:cNvSpPr txBox="1"/>
          <p:nvPr/>
        </p:nvSpPr>
        <p:spPr>
          <a:xfrm>
            <a:off x="59006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CBF72CB-8FEC-6DBA-A2DB-0A0966D9F08E}"/>
              </a:ext>
            </a:extLst>
          </p:cNvPr>
          <p:cNvSpPr/>
          <p:nvPr/>
        </p:nvSpPr>
        <p:spPr>
          <a:xfrm>
            <a:off x="58590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C92DF77-C4E7-BC7F-AD40-5B983C0C39C0}"/>
              </a:ext>
            </a:extLst>
          </p:cNvPr>
          <p:cNvSpPr/>
          <p:nvPr/>
        </p:nvSpPr>
        <p:spPr>
          <a:xfrm>
            <a:off x="6538739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7712F56-1096-FA69-31E8-94B9C92E26E8}"/>
              </a:ext>
            </a:extLst>
          </p:cNvPr>
          <p:cNvSpPr/>
          <p:nvPr/>
        </p:nvSpPr>
        <p:spPr>
          <a:xfrm>
            <a:off x="6409075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24087A9-BD2F-2FC2-9D5C-578B3DE3B15E}"/>
              </a:ext>
            </a:extLst>
          </p:cNvPr>
          <p:cNvSpPr/>
          <p:nvPr/>
        </p:nvSpPr>
        <p:spPr>
          <a:xfrm flipH="1">
            <a:off x="6473907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05AEB71-5399-C399-054F-0734C8767C6B}"/>
              </a:ext>
            </a:extLst>
          </p:cNvPr>
          <p:cNvSpPr/>
          <p:nvPr/>
        </p:nvSpPr>
        <p:spPr>
          <a:xfrm>
            <a:off x="55571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21AE5AA-F65D-6DE4-4135-28F4E0FD277C}"/>
              </a:ext>
            </a:extLst>
          </p:cNvPr>
          <p:cNvSpPr/>
          <p:nvPr/>
        </p:nvSpPr>
        <p:spPr>
          <a:xfrm>
            <a:off x="51668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369B830-E0FD-B407-7CA6-96DEDA2575F6}"/>
              </a:ext>
            </a:extLst>
          </p:cNvPr>
          <p:cNvSpPr/>
          <p:nvPr/>
        </p:nvSpPr>
        <p:spPr>
          <a:xfrm>
            <a:off x="50371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8711EEE-F1CD-8DE6-C091-096B701A0349}"/>
              </a:ext>
            </a:extLst>
          </p:cNvPr>
          <p:cNvSpPr/>
          <p:nvPr/>
        </p:nvSpPr>
        <p:spPr>
          <a:xfrm flipH="1">
            <a:off x="51019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2C1473A-0B50-99D5-81B3-5EF34C16509B}"/>
              </a:ext>
            </a:extLst>
          </p:cNvPr>
          <p:cNvSpPr/>
          <p:nvPr/>
        </p:nvSpPr>
        <p:spPr>
          <a:xfrm flipH="1">
            <a:off x="54784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EF58335-AD5C-8D21-C012-26B8DF97C109}"/>
              </a:ext>
            </a:extLst>
          </p:cNvPr>
          <p:cNvSpPr/>
          <p:nvPr/>
        </p:nvSpPr>
        <p:spPr>
          <a:xfrm>
            <a:off x="55386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FBD36DC-31AA-1B5A-2A69-D186B21F92A3}"/>
              </a:ext>
            </a:extLst>
          </p:cNvPr>
          <p:cNvSpPr/>
          <p:nvPr/>
        </p:nvSpPr>
        <p:spPr>
          <a:xfrm>
            <a:off x="56007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0A0161-2DA0-F511-7F95-AF65267E8063}"/>
              </a:ext>
            </a:extLst>
          </p:cNvPr>
          <p:cNvSpPr/>
          <p:nvPr/>
        </p:nvSpPr>
        <p:spPr>
          <a:xfrm>
            <a:off x="65387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DD9F073-2E49-B1A4-D4CC-4B9B5D5469E1}"/>
              </a:ext>
            </a:extLst>
          </p:cNvPr>
          <p:cNvSpPr/>
          <p:nvPr/>
        </p:nvSpPr>
        <p:spPr>
          <a:xfrm>
            <a:off x="64090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5F8128E-A213-278C-B157-82DC30624982}"/>
              </a:ext>
            </a:extLst>
          </p:cNvPr>
          <p:cNvSpPr/>
          <p:nvPr/>
        </p:nvSpPr>
        <p:spPr>
          <a:xfrm flipH="1">
            <a:off x="64739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56B1D43-2E41-729D-188E-8F895B88D698}"/>
              </a:ext>
            </a:extLst>
          </p:cNvPr>
          <p:cNvSpPr/>
          <p:nvPr/>
        </p:nvSpPr>
        <p:spPr>
          <a:xfrm flipH="1">
            <a:off x="69127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041A01E-5556-1835-C2FB-42894796FA0A}"/>
              </a:ext>
            </a:extLst>
          </p:cNvPr>
          <p:cNvSpPr/>
          <p:nvPr/>
        </p:nvSpPr>
        <p:spPr>
          <a:xfrm>
            <a:off x="74024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10FE25A-CEDA-AEE3-BE2D-2811CF767080}"/>
              </a:ext>
            </a:extLst>
          </p:cNvPr>
          <p:cNvSpPr/>
          <p:nvPr/>
        </p:nvSpPr>
        <p:spPr>
          <a:xfrm>
            <a:off x="73447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EA7F770-FFD7-505F-4078-B263317F0AD4}"/>
              </a:ext>
            </a:extLst>
          </p:cNvPr>
          <p:cNvSpPr/>
          <p:nvPr/>
        </p:nvSpPr>
        <p:spPr>
          <a:xfrm>
            <a:off x="4795367" y="539620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9C3AFAF-6C4D-8D33-5080-FBD9F7DEC2C8}"/>
              </a:ext>
            </a:extLst>
          </p:cNvPr>
          <p:cNvSpPr/>
          <p:nvPr/>
        </p:nvSpPr>
        <p:spPr>
          <a:xfrm flipH="1">
            <a:off x="4790635" y="518136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23275EF-2E13-5B55-B8BD-D7A04B2416A0}"/>
              </a:ext>
            </a:extLst>
          </p:cNvPr>
          <p:cNvSpPr/>
          <p:nvPr/>
        </p:nvSpPr>
        <p:spPr>
          <a:xfrm>
            <a:off x="4788559" y="5910626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69F138C-4388-478A-AA1C-278DB05BFC79}"/>
              </a:ext>
            </a:extLst>
          </p:cNvPr>
          <p:cNvSpPr txBox="1"/>
          <p:nvPr/>
        </p:nvSpPr>
        <p:spPr>
          <a:xfrm>
            <a:off x="8049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16BA-9418-083D-3ACA-9DCEC350AE61}"/>
              </a:ext>
            </a:extLst>
          </p:cNvPr>
          <p:cNvSpPr txBox="1"/>
          <p:nvPr/>
        </p:nvSpPr>
        <p:spPr>
          <a:xfrm>
            <a:off x="9664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C081A9-FC87-FAFC-23AE-0A4B2FCB6DCE}"/>
              </a:ext>
            </a:extLst>
          </p:cNvPr>
          <p:cNvSpPr txBox="1"/>
          <p:nvPr/>
        </p:nvSpPr>
        <p:spPr>
          <a:xfrm>
            <a:off x="16906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809E4F6-60C2-E202-0784-C9473AAE7079}"/>
              </a:ext>
            </a:extLst>
          </p:cNvPr>
          <p:cNvSpPr/>
          <p:nvPr/>
        </p:nvSpPr>
        <p:spPr>
          <a:xfrm>
            <a:off x="7633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9A5A816-1710-6A6F-DF92-895F60AEAB07}"/>
              </a:ext>
            </a:extLst>
          </p:cNvPr>
          <p:cNvSpPr txBox="1"/>
          <p:nvPr/>
        </p:nvSpPr>
        <p:spPr>
          <a:xfrm>
            <a:off x="12482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34F88D7-2A00-882D-F3B5-EE194EFCB312}"/>
              </a:ext>
            </a:extLst>
          </p:cNvPr>
          <p:cNvSpPr/>
          <p:nvPr/>
        </p:nvSpPr>
        <p:spPr>
          <a:xfrm>
            <a:off x="12066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2316339-C829-0EBA-E502-8144EEBF9036}"/>
              </a:ext>
            </a:extLst>
          </p:cNvPr>
          <p:cNvSpPr txBox="1"/>
          <p:nvPr/>
        </p:nvSpPr>
        <p:spPr>
          <a:xfrm>
            <a:off x="17322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23258DA-3038-1212-60FB-8B2D33E7C524}"/>
              </a:ext>
            </a:extLst>
          </p:cNvPr>
          <p:cNvSpPr/>
          <p:nvPr/>
        </p:nvSpPr>
        <p:spPr>
          <a:xfrm>
            <a:off x="16906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03E5D45-40D3-9DE0-F45F-78FDE01768F6}"/>
              </a:ext>
            </a:extLst>
          </p:cNvPr>
          <p:cNvSpPr txBox="1"/>
          <p:nvPr/>
        </p:nvSpPr>
        <p:spPr>
          <a:xfrm rot="10800000">
            <a:off x="6555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7AEE7BD-61FA-52A5-D47F-6C21FA4710F8}"/>
              </a:ext>
            </a:extLst>
          </p:cNvPr>
          <p:cNvSpPr txBox="1"/>
          <p:nvPr/>
        </p:nvSpPr>
        <p:spPr>
          <a:xfrm>
            <a:off x="7911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AB35ECB-2D5A-9D22-7EF1-DC4FBF1A4DFA}"/>
              </a:ext>
            </a:extLst>
          </p:cNvPr>
          <p:cNvSpPr txBox="1"/>
          <p:nvPr/>
        </p:nvSpPr>
        <p:spPr>
          <a:xfrm>
            <a:off x="12482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BE53331-2CC5-6507-C2CD-709096551768}"/>
              </a:ext>
            </a:extLst>
          </p:cNvPr>
          <p:cNvSpPr txBox="1"/>
          <p:nvPr/>
        </p:nvSpPr>
        <p:spPr>
          <a:xfrm>
            <a:off x="16888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1269E2D-0C64-15D3-F96A-846E9B4780B7}"/>
              </a:ext>
            </a:extLst>
          </p:cNvPr>
          <p:cNvSpPr txBox="1"/>
          <p:nvPr/>
        </p:nvSpPr>
        <p:spPr>
          <a:xfrm>
            <a:off x="21483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893A618-6DAB-D944-E140-E24DB6116F41}"/>
              </a:ext>
            </a:extLst>
          </p:cNvPr>
          <p:cNvSpPr txBox="1"/>
          <p:nvPr/>
        </p:nvSpPr>
        <p:spPr>
          <a:xfrm>
            <a:off x="26078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8C90D56-E7E0-FB8D-AB16-DF4F15307FB7}"/>
              </a:ext>
            </a:extLst>
          </p:cNvPr>
          <p:cNvSpPr txBox="1"/>
          <p:nvPr/>
        </p:nvSpPr>
        <p:spPr>
          <a:xfrm>
            <a:off x="30673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252E4B5-9A32-CB97-D574-EAEB1CED81D6}"/>
              </a:ext>
            </a:extLst>
          </p:cNvPr>
          <p:cNvSpPr txBox="1"/>
          <p:nvPr/>
        </p:nvSpPr>
        <p:spPr>
          <a:xfrm>
            <a:off x="3519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A7CAF8C-D766-7B60-1FF7-513E1F053583}"/>
              </a:ext>
            </a:extLst>
          </p:cNvPr>
          <p:cNvSpPr txBox="1"/>
          <p:nvPr/>
        </p:nvSpPr>
        <p:spPr>
          <a:xfrm>
            <a:off x="16888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8627BD-B6B8-5FC2-0CC9-D13A21969CB9}"/>
              </a:ext>
            </a:extLst>
          </p:cNvPr>
          <p:cNvSpPr txBox="1"/>
          <p:nvPr/>
        </p:nvSpPr>
        <p:spPr>
          <a:xfrm>
            <a:off x="21339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F4D0CC-2992-51FA-0BE4-35A270FBF02A}"/>
              </a:ext>
            </a:extLst>
          </p:cNvPr>
          <p:cNvSpPr txBox="1"/>
          <p:nvPr/>
        </p:nvSpPr>
        <p:spPr>
          <a:xfrm>
            <a:off x="26078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EB64380-53F7-2CE2-813A-B283537047A2}"/>
              </a:ext>
            </a:extLst>
          </p:cNvPr>
          <p:cNvSpPr txBox="1"/>
          <p:nvPr/>
        </p:nvSpPr>
        <p:spPr>
          <a:xfrm>
            <a:off x="30630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96C3A56-16A1-5BFA-FFDB-32387E3F2674}"/>
              </a:ext>
            </a:extLst>
          </p:cNvPr>
          <p:cNvSpPr txBox="1"/>
          <p:nvPr/>
        </p:nvSpPr>
        <p:spPr>
          <a:xfrm>
            <a:off x="3519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C5A82E0-B051-3075-C0D4-425E96EF5FC9}"/>
              </a:ext>
            </a:extLst>
          </p:cNvPr>
          <p:cNvSpPr txBox="1"/>
          <p:nvPr/>
        </p:nvSpPr>
        <p:spPr>
          <a:xfrm>
            <a:off x="7923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A24BA1-BE22-2196-7A26-BDDB631D1C98}"/>
              </a:ext>
            </a:extLst>
          </p:cNvPr>
          <p:cNvSpPr txBox="1"/>
          <p:nvPr/>
        </p:nvSpPr>
        <p:spPr>
          <a:xfrm>
            <a:off x="12482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AB043A6-7888-734B-DB0F-9B0C427D45B8}"/>
              </a:ext>
            </a:extLst>
          </p:cNvPr>
          <p:cNvSpPr txBox="1"/>
          <p:nvPr/>
        </p:nvSpPr>
        <p:spPr>
          <a:xfrm>
            <a:off x="16888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3FC4E98-8D45-4AC6-99DA-BCCFCDAAB2FB}"/>
              </a:ext>
            </a:extLst>
          </p:cNvPr>
          <p:cNvSpPr txBox="1"/>
          <p:nvPr/>
        </p:nvSpPr>
        <p:spPr>
          <a:xfrm>
            <a:off x="21339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F59E70-E854-2DDE-9047-2C5343B9EC66}"/>
              </a:ext>
            </a:extLst>
          </p:cNvPr>
          <p:cNvSpPr txBox="1"/>
          <p:nvPr/>
        </p:nvSpPr>
        <p:spPr>
          <a:xfrm>
            <a:off x="25664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FEAA28-00FE-9953-C5BA-81009E312587}"/>
              </a:ext>
            </a:extLst>
          </p:cNvPr>
          <p:cNvSpPr txBox="1"/>
          <p:nvPr/>
        </p:nvSpPr>
        <p:spPr>
          <a:xfrm>
            <a:off x="30201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6A467A9-6FC1-DA9E-8F10-40851F9ECC6F}"/>
              </a:ext>
            </a:extLst>
          </p:cNvPr>
          <p:cNvSpPr txBox="1"/>
          <p:nvPr/>
        </p:nvSpPr>
        <p:spPr>
          <a:xfrm>
            <a:off x="34957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798BA8F-C15E-71DC-21F9-D6815A1E0195}"/>
              </a:ext>
            </a:extLst>
          </p:cNvPr>
          <p:cNvSpPr txBox="1"/>
          <p:nvPr/>
        </p:nvSpPr>
        <p:spPr>
          <a:xfrm>
            <a:off x="7687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6B0ABA5-4258-CF89-E5E2-791E42414A37}"/>
              </a:ext>
            </a:extLst>
          </p:cNvPr>
          <p:cNvSpPr txBox="1"/>
          <p:nvPr/>
        </p:nvSpPr>
        <p:spPr>
          <a:xfrm>
            <a:off x="12294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FE7EEE0-5C96-E417-D8B6-F72C05B18E58}"/>
              </a:ext>
            </a:extLst>
          </p:cNvPr>
          <p:cNvSpPr txBox="1"/>
          <p:nvPr/>
        </p:nvSpPr>
        <p:spPr>
          <a:xfrm>
            <a:off x="16649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6BA35C1-9090-B648-5FB9-0C129B0C65FE}"/>
              </a:ext>
            </a:extLst>
          </p:cNvPr>
          <p:cNvSpPr txBox="1"/>
          <p:nvPr/>
        </p:nvSpPr>
        <p:spPr>
          <a:xfrm>
            <a:off x="20938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782C49-3AE3-550C-01D7-39DF2B091665}"/>
              </a:ext>
            </a:extLst>
          </p:cNvPr>
          <p:cNvSpPr txBox="1"/>
          <p:nvPr/>
        </p:nvSpPr>
        <p:spPr>
          <a:xfrm>
            <a:off x="30201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46ECF30-3523-B136-E3C6-866F36FAB209}"/>
              </a:ext>
            </a:extLst>
          </p:cNvPr>
          <p:cNvSpPr txBox="1"/>
          <p:nvPr/>
        </p:nvSpPr>
        <p:spPr>
          <a:xfrm>
            <a:off x="34957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DB50847-9EEF-ACE2-7A92-1687B7BB37BD}"/>
              </a:ext>
            </a:extLst>
          </p:cNvPr>
          <p:cNvSpPr txBox="1"/>
          <p:nvPr/>
        </p:nvSpPr>
        <p:spPr>
          <a:xfrm>
            <a:off x="7687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861EB82-DE35-6BCF-C82C-3D117D22ADE2}"/>
              </a:ext>
            </a:extLst>
          </p:cNvPr>
          <p:cNvSpPr txBox="1"/>
          <p:nvPr/>
        </p:nvSpPr>
        <p:spPr>
          <a:xfrm>
            <a:off x="12294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A6D8736-1433-EF09-E9A9-09CB801D7BF4}"/>
              </a:ext>
            </a:extLst>
          </p:cNvPr>
          <p:cNvSpPr txBox="1"/>
          <p:nvPr/>
        </p:nvSpPr>
        <p:spPr>
          <a:xfrm>
            <a:off x="16649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AFD643A-D60C-CB7E-DEE7-812B22303419}"/>
              </a:ext>
            </a:extLst>
          </p:cNvPr>
          <p:cNvSpPr txBox="1"/>
          <p:nvPr/>
        </p:nvSpPr>
        <p:spPr>
          <a:xfrm>
            <a:off x="20938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96B96F-5865-C37A-6EE1-B8BA3EBBAA77}"/>
              </a:ext>
            </a:extLst>
          </p:cNvPr>
          <p:cNvSpPr txBox="1"/>
          <p:nvPr/>
        </p:nvSpPr>
        <p:spPr>
          <a:xfrm>
            <a:off x="25664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5A8ABB9-6B09-A8D3-97C4-F390DC5824F6}"/>
              </a:ext>
            </a:extLst>
          </p:cNvPr>
          <p:cNvSpPr txBox="1"/>
          <p:nvPr/>
        </p:nvSpPr>
        <p:spPr>
          <a:xfrm>
            <a:off x="30201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FC65A3C-7F48-7506-4D69-236D765452A2}"/>
              </a:ext>
            </a:extLst>
          </p:cNvPr>
          <p:cNvSpPr txBox="1"/>
          <p:nvPr/>
        </p:nvSpPr>
        <p:spPr>
          <a:xfrm>
            <a:off x="34957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F9F99-AC24-9202-B33A-A519E136A88C}"/>
              </a:ext>
            </a:extLst>
          </p:cNvPr>
          <p:cNvSpPr txBox="1"/>
          <p:nvPr/>
        </p:nvSpPr>
        <p:spPr>
          <a:xfrm>
            <a:off x="7687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976EEA9-B78B-A549-9332-021241C807E3}"/>
              </a:ext>
            </a:extLst>
          </p:cNvPr>
          <p:cNvSpPr txBox="1"/>
          <p:nvPr/>
        </p:nvSpPr>
        <p:spPr>
          <a:xfrm>
            <a:off x="12294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834E32B-450A-5993-AC10-04ED777C0740}"/>
              </a:ext>
            </a:extLst>
          </p:cNvPr>
          <p:cNvSpPr txBox="1"/>
          <p:nvPr/>
        </p:nvSpPr>
        <p:spPr>
          <a:xfrm>
            <a:off x="16649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6CEC781-87C2-623A-4804-84C9579ED228}"/>
              </a:ext>
            </a:extLst>
          </p:cNvPr>
          <p:cNvSpPr txBox="1"/>
          <p:nvPr/>
        </p:nvSpPr>
        <p:spPr>
          <a:xfrm>
            <a:off x="20938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823D5B2C-D079-4CA3-9E9B-911CBA8AE253}"/>
              </a:ext>
            </a:extLst>
          </p:cNvPr>
          <p:cNvGrpSpPr/>
          <p:nvPr/>
        </p:nvGrpSpPr>
        <p:grpSpPr>
          <a:xfrm>
            <a:off x="2566411" y="2913741"/>
            <a:ext cx="388138" cy="246221"/>
            <a:chOff x="6293811" y="3172118"/>
            <a:chExt cx="388138" cy="246221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D45062C5-B678-281E-F129-007EFC54F999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A5875E1-414B-39B2-7D83-FCCE4B4B61CB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D4940923-FCBB-B349-CC99-1358C04DCF51}"/>
              </a:ext>
            </a:extLst>
          </p:cNvPr>
          <p:cNvSpPr txBox="1"/>
          <p:nvPr/>
        </p:nvSpPr>
        <p:spPr>
          <a:xfrm>
            <a:off x="21732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34056A83-FF02-C998-122A-920D7E5B6410}"/>
              </a:ext>
            </a:extLst>
          </p:cNvPr>
          <p:cNvSpPr/>
          <p:nvPr/>
        </p:nvSpPr>
        <p:spPr>
          <a:xfrm>
            <a:off x="21316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2281E67B-E843-686F-38B3-CD989FDF660A}"/>
              </a:ext>
            </a:extLst>
          </p:cNvPr>
          <p:cNvSpPr/>
          <p:nvPr/>
        </p:nvSpPr>
        <p:spPr>
          <a:xfrm>
            <a:off x="18297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10A584D9-3C83-9AA0-6621-3F1D48C152BF}"/>
              </a:ext>
            </a:extLst>
          </p:cNvPr>
          <p:cNvSpPr/>
          <p:nvPr/>
        </p:nvSpPr>
        <p:spPr>
          <a:xfrm>
            <a:off x="14394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8F45CDA5-F58A-B150-8FF7-680DA01C18D4}"/>
              </a:ext>
            </a:extLst>
          </p:cNvPr>
          <p:cNvSpPr/>
          <p:nvPr/>
        </p:nvSpPr>
        <p:spPr>
          <a:xfrm>
            <a:off x="13097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9B94391E-EB41-FD8D-D07C-2AC70D22E37E}"/>
              </a:ext>
            </a:extLst>
          </p:cNvPr>
          <p:cNvSpPr/>
          <p:nvPr/>
        </p:nvSpPr>
        <p:spPr>
          <a:xfrm flipH="1">
            <a:off x="13745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34735A5-8CB8-6F17-CE05-41C22F5012FC}"/>
              </a:ext>
            </a:extLst>
          </p:cNvPr>
          <p:cNvSpPr/>
          <p:nvPr/>
        </p:nvSpPr>
        <p:spPr>
          <a:xfrm flipH="1">
            <a:off x="17510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86BFAEC2-F6F3-C101-BACC-49B07CCA3DEB}"/>
              </a:ext>
            </a:extLst>
          </p:cNvPr>
          <p:cNvSpPr/>
          <p:nvPr/>
        </p:nvSpPr>
        <p:spPr>
          <a:xfrm>
            <a:off x="18112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8E6741B-8BFB-45EB-7D4C-A4C17D5EC02C}"/>
              </a:ext>
            </a:extLst>
          </p:cNvPr>
          <p:cNvSpPr/>
          <p:nvPr/>
        </p:nvSpPr>
        <p:spPr>
          <a:xfrm>
            <a:off x="18733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8D6613DC-8295-3C02-60A8-1B015F9E3404}"/>
              </a:ext>
            </a:extLst>
          </p:cNvPr>
          <p:cNvSpPr/>
          <p:nvPr/>
        </p:nvSpPr>
        <p:spPr>
          <a:xfrm>
            <a:off x="28113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C09DB1C6-EFD8-CBBB-AC9F-4F77C3E8A662}"/>
              </a:ext>
            </a:extLst>
          </p:cNvPr>
          <p:cNvSpPr/>
          <p:nvPr/>
        </p:nvSpPr>
        <p:spPr>
          <a:xfrm>
            <a:off x="26816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E74C4CD0-7220-4072-92F8-F09B16F11A86}"/>
              </a:ext>
            </a:extLst>
          </p:cNvPr>
          <p:cNvSpPr/>
          <p:nvPr/>
        </p:nvSpPr>
        <p:spPr>
          <a:xfrm flipH="1">
            <a:off x="27465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A4F00FD-6BA6-B6C3-7D6E-3C84C89F86BE}"/>
              </a:ext>
            </a:extLst>
          </p:cNvPr>
          <p:cNvSpPr/>
          <p:nvPr/>
        </p:nvSpPr>
        <p:spPr>
          <a:xfrm flipH="1">
            <a:off x="31853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627DE7D3-6E85-84AE-19AF-BD1D7C820C65}"/>
              </a:ext>
            </a:extLst>
          </p:cNvPr>
          <p:cNvSpPr/>
          <p:nvPr/>
        </p:nvSpPr>
        <p:spPr>
          <a:xfrm>
            <a:off x="36750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5B13B4B7-633B-CDCB-E107-395A4A6C7465}"/>
              </a:ext>
            </a:extLst>
          </p:cNvPr>
          <p:cNvSpPr/>
          <p:nvPr/>
        </p:nvSpPr>
        <p:spPr>
          <a:xfrm>
            <a:off x="36173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2" name="그림 271">
            <a:extLst>
              <a:ext uri="{FF2B5EF4-FFF2-40B4-BE49-F238E27FC236}">
                <a16:creationId xmlns:a16="http://schemas.microsoft.com/office/drawing/2014/main" id="{A1A6ED2E-28F8-3B3E-17FB-23E6A7E8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273" name="그림 272">
            <a:extLst>
              <a:ext uri="{FF2B5EF4-FFF2-40B4-BE49-F238E27FC236}">
                <a16:creationId xmlns:a16="http://schemas.microsoft.com/office/drawing/2014/main" id="{50394D5A-4D53-7538-2E79-933CA91E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FF3D1F-7F23-999E-536B-592E2F071196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397C5-B3F9-1B41-89B7-00B3E27EAD20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5CFDB0E-70F6-01E0-2894-57A3C29D32CD}"/>
              </a:ext>
            </a:extLst>
          </p:cNvPr>
          <p:cNvGrpSpPr/>
          <p:nvPr/>
        </p:nvGrpSpPr>
        <p:grpSpPr>
          <a:xfrm>
            <a:off x="2015942" y="1222595"/>
            <a:ext cx="242374" cy="230832"/>
            <a:chOff x="3428187" y="2856232"/>
            <a:chExt cx="242374" cy="23083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971A5F9-985D-A236-AFC2-DA7F22F1CC8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34B905-740C-AC41-F945-9C2193EE7F66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DAA3CAF-A622-6006-2476-5D82A593CC48}"/>
              </a:ext>
            </a:extLst>
          </p:cNvPr>
          <p:cNvGrpSpPr/>
          <p:nvPr/>
        </p:nvGrpSpPr>
        <p:grpSpPr>
          <a:xfrm>
            <a:off x="2516005" y="1551208"/>
            <a:ext cx="242374" cy="230832"/>
            <a:chOff x="3428187" y="2856232"/>
            <a:chExt cx="242374" cy="230832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CA84B62-03CA-926B-6700-4169725F9DE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33DD327-1438-DF7A-180C-7E77DC200AD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74EC1DD-AF03-8565-A1C2-558D6558B034}"/>
              </a:ext>
            </a:extLst>
          </p:cNvPr>
          <p:cNvGrpSpPr/>
          <p:nvPr/>
        </p:nvGrpSpPr>
        <p:grpSpPr>
          <a:xfrm>
            <a:off x="6173021" y="2765359"/>
            <a:ext cx="335348" cy="230832"/>
            <a:chOff x="3385062" y="2856232"/>
            <a:chExt cx="335348" cy="23083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2172EBD-A19B-E749-04EA-7A9E516D1F0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5910AE-1749-2243-86DF-21D06E0D1A15}"/>
                </a:ext>
              </a:extLst>
            </p:cNvPr>
            <p:cNvSpPr txBox="1"/>
            <p:nvPr/>
          </p:nvSpPr>
          <p:spPr>
            <a:xfrm>
              <a:off x="338506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9CAD2E9-6C68-9CFE-6DE1-3276827FE1F7}"/>
              </a:ext>
            </a:extLst>
          </p:cNvPr>
          <p:cNvGrpSpPr/>
          <p:nvPr/>
        </p:nvGrpSpPr>
        <p:grpSpPr>
          <a:xfrm>
            <a:off x="4451427" y="4752079"/>
            <a:ext cx="242374" cy="230832"/>
            <a:chOff x="3428187" y="2856232"/>
            <a:chExt cx="242374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C24E4D1-8B4C-95AB-78E9-1996E168DB57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6812BC1-5430-521E-6C53-EF9B0E321F6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3E57785-A931-5B19-FF0F-A1E1D906455C}"/>
              </a:ext>
            </a:extLst>
          </p:cNvPr>
          <p:cNvSpPr/>
          <p:nvPr/>
        </p:nvSpPr>
        <p:spPr>
          <a:xfrm>
            <a:off x="4607445" y="4837820"/>
            <a:ext cx="2795037" cy="1378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C1B52CE-624A-5F2C-CE50-EC578054EBFB}"/>
              </a:ext>
            </a:extLst>
          </p:cNvPr>
          <p:cNvGrpSpPr/>
          <p:nvPr/>
        </p:nvGrpSpPr>
        <p:grpSpPr>
          <a:xfrm>
            <a:off x="2772354" y="2779647"/>
            <a:ext cx="335348" cy="230832"/>
            <a:chOff x="3386539" y="2856232"/>
            <a:chExt cx="335348" cy="230832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F02C832-FA47-E873-07B3-57F2E2BEF81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6CF70-6ABD-D7A3-BD82-A994A20EC784}"/>
                </a:ext>
              </a:extLst>
            </p:cNvPr>
            <p:cNvSpPr txBox="1"/>
            <p:nvPr/>
          </p:nvSpPr>
          <p:spPr>
            <a:xfrm>
              <a:off x="3386539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46737CD-9C19-BEC8-A9B3-7C2A5EE131CF}"/>
              </a:ext>
            </a:extLst>
          </p:cNvPr>
          <p:cNvSpPr/>
          <p:nvPr/>
        </p:nvSpPr>
        <p:spPr>
          <a:xfrm>
            <a:off x="698794" y="1838170"/>
            <a:ext cx="7012457" cy="2388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FE48A88-6041-6860-84C6-94DF72E60A5B}"/>
              </a:ext>
            </a:extLst>
          </p:cNvPr>
          <p:cNvGrpSpPr/>
          <p:nvPr/>
        </p:nvGrpSpPr>
        <p:grpSpPr>
          <a:xfrm>
            <a:off x="570866" y="1779522"/>
            <a:ext cx="242374" cy="230832"/>
            <a:chOff x="3428187" y="2856232"/>
            <a:chExt cx="242374" cy="230832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B054311-9175-7ED5-B0A8-DA5B1B45127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A5A7F4-D1BC-CB9D-988E-E8B4EAB113D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EDCE690-5838-FD7A-C279-A9BF9C61B27C}"/>
              </a:ext>
            </a:extLst>
          </p:cNvPr>
          <p:cNvSpPr/>
          <p:nvPr/>
        </p:nvSpPr>
        <p:spPr>
          <a:xfrm>
            <a:off x="1221986" y="3161700"/>
            <a:ext cx="747063" cy="105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A5C3FCE-9D21-305D-245E-425328318938}"/>
              </a:ext>
            </a:extLst>
          </p:cNvPr>
          <p:cNvGrpSpPr/>
          <p:nvPr/>
        </p:nvGrpSpPr>
        <p:grpSpPr>
          <a:xfrm>
            <a:off x="909742" y="3104561"/>
            <a:ext cx="335348" cy="230832"/>
            <a:chOff x="3386539" y="2856232"/>
            <a:chExt cx="335348" cy="230832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F53A782-CCCD-9996-9EBA-A3A2729255F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C8874CE-B414-D06C-A44B-E31728865323}"/>
                </a:ext>
              </a:extLst>
            </p:cNvPr>
            <p:cNvSpPr txBox="1"/>
            <p:nvPr/>
          </p:nvSpPr>
          <p:spPr>
            <a:xfrm>
              <a:off x="3386539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617A5E2-D843-EC63-8BC9-73B040FAAF57}"/>
              </a:ext>
            </a:extLst>
          </p:cNvPr>
          <p:cNvSpPr txBox="1"/>
          <p:nvPr/>
        </p:nvSpPr>
        <p:spPr>
          <a:xfrm>
            <a:off x="4076203" y="31366"/>
            <a:ext cx="224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&gt; </a:t>
            </a:r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운동 이력 확인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FC720F-168E-80A4-0D2E-D1A7C1E486BD}"/>
              </a:ext>
            </a:extLst>
          </p:cNvPr>
          <p:cNvSpPr txBox="1"/>
          <p:nvPr/>
        </p:nvSpPr>
        <p:spPr>
          <a:xfrm>
            <a:off x="639583" y="313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05. </a:t>
            </a:r>
            <a:r>
              <a:rPr lang="ko-KR" altLang="en-US" sz="1200" dirty="0"/>
              <a:t>운동기록 확인</a:t>
            </a:r>
          </a:p>
        </p:txBody>
      </p:sp>
    </p:spTree>
    <p:extLst>
      <p:ext uri="{BB962C8B-B14F-4D97-AF65-F5344CB8AC3E}">
        <p14:creationId xmlns:p14="http://schemas.microsoft.com/office/powerpoint/2010/main" val="1248903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DCC5-108C-EC84-A806-0AD744B4975F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6EACAC-3049-A66C-6836-23F5723B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CBA315-2EE4-FCF7-BBAF-5D77F1BF58F1}"/>
              </a:ext>
            </a:extLst>
          </p:cNvPr>
          <p:cNvSpPr txBox="1"/>
          <p:nvPr/>
        </p:nvSpPr>
        <p:spPr>
          <a:xfrm>
            <a:off x="1477549" y="2907887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아직 소식이 없습니다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A26167D-4941-E52A-1BBA-FA4B90FE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56" y="2360007"/>
            <a:ext cx="876300" cy="5207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40F327E-EE68-C473-C196-17E489735500}"/>
              </a:ext>
            </a:extLst>
          </p:cNvPr>
          <p:cNvSpPr txBox="1"/>
          <p:nvPr/>
        </p:nvSpPr>
        <p:spPr>
          <a:xfrm>
            <a:off x="4710928" y="1553822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35332F-E60B-9C80-67E4-BEE8AC7B29D0}"/>
              </a:ext>
            </a:extLst>
          </p:cNvPr>
          <p:cNvSpPr txBox="1"/>
          <p:nvPr/>
        </p:nvSpPr>
        <p:spPr>
          <a:xfrm>
            <a:off x="639583" y="3136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06. </a:t>
            </a:r>
            <a:r>
              <a:rPr lang="ko-KR" altLang="en-US" sz="1200" dirty="0"/>
              <a:t>알림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36CAA2B1-9848-88F1-32DD-2389E73EF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27753"/>
              </p:ext>
            </p:extLst>
          </p:nvPr>
        </p:nvGraphicFramePr>
        <p:xfrm>
          <a:off x="8743476" y="384630"/>
          <a:ext cx="3255177" cy="286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 메시지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 메시지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한달이 지난 데이터는 삭제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근육을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빼앗겼을때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해당 알림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운동을 진행한지 오래 되었을 경우 해당 알림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9CFD0D-2988-4F69-CBB0-3CCE6EF2A4BB}"/>
              </a:ext>
            </a:extLst>
          </p:cNvPr>
          <p:cNvSpPr txBox="1"/>
          <p:nvPr/>
        </p:nvSpPr>
        <p:spPr>
          <a:xfrm>
            <a:off x="6825609" y="1654725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68A00-70E6-1669-5674-2D93AA074800}"/>
              </a:ext>
            </a:extLst>
          </p:cNvPr>
          <p:cNvSpPr txBox="1"/>
          <p:nvPr/>
        </p:nvSpPr>
        <p:spPr>
          <a:xfrm>
            <a:off x="4710928" y="1739699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63F8A-F273-3BB4-9613-181E91281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1617293"/>
            <a:ext cx="189886" cy="244812"/>
          </a:xfrm>
          <a:prstGeom prst="rect">
            <a:avLst/>
          </a:prstGeom>
        </p:spPr>
      </p:pic>
      <p:cxnSp>
        <p:nvCxnSpPr>
          <p:cNvPr id="9" name="직선 연결선 14">
            <a:extLst>
              <a:ext uri="{FF2B5EF4-FFF2-40B4-BE49-F238E27FC236}">
                <a16:creationId xmlns:a16="http://schemas.microsoft.com/office/drawing/2014/main" id="{F306B625-0E40-CAEB-B4AD-3D0B36E02A33}"/>
              </a:ext>
            </a:extLst>
          </p:cNvPr>
          <p:cNvCxnSpPr>
            <a:cxnSpLocks/>
          </p:cNvCxnSpPr>
          <p:nvPr/>
        </p:nvCxnSpPr>
        <p:spPr>
          <a:xfrm>
            <a:off x="4517480" y="2092032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FB4B83-84E5-AFEA-B17B-D93F89674C6E}"/>
              </a:ext>
            </a:extLst>
          </p:cNvPr>
          <p:cNvSpPr txBox="1"/>
          <p:nvPr/>
        </p:nvSpPr>
        <p:spPr>
          <a:xfrm>
            <a:off x="4710928" y="2213534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FAB02-D727-5929-8585-1783AECD7E9A}"/>
              </a:ext>
            </a:extLst>
          </p:cNvPr>
          <p:cNvSpPr txBox="1"/>
          <p:nvPr/>
        </p:nvSpPr>
        <p:spPr>
          <a:xfrm>
            <a:off x="6825609" y="2314437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C2E2D-8757-CC5A-46AB-59215943D35E}"/>
              </a:ext>
            </a:extLst>
          </p:cNvPr>
          <p:cNvSpPr txBox="1"/>
          <p:nvPr/>
        </p:nvSpPr>
        <p:spPr>
          <a:xfrm>
            <a:off x="4710928" y="2399411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03D69C9-0513-0D73-907B-277FF9E2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2277005"/>
            <a:ext cx="189886" cy="244812"/>
          </a:xfrm>
          <a:prstGeom prst="rect">
            <a:avLst/>
          </a:prstGeom>
        </p:spPr>
      </p:pic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61FCC176-5479-FC9F-B828-A63C03891BEB}"/>
              </a:ext>
            </a:extLst>
          </p:cNvPr>
          <p:cNvCxnSpPr>
            <a:cxnSpLocks/>
          </p:cNvCxnSpPr>
          <p:nvPr/>
        </p:nvCxnSpPr>
        <p:spPr>
          <a:xfrm>
            <a:off x="4517480" y="2751744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0C597E-7432-F760-EF87-CC6680579D5D}"/>
              </a:ext>
            </a:extLst>
          </p:cNvPr>
          <p:cNvSpPr txBox="1"/>
          <p:nvPr/>
        </p:nvSpPr>
        <p:spPr>
          <a:xfrm>
            <a:off x="4710928" y="2875863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4B08B7-5DFD-3B02-69E8-CE0D910167E2}"/>
              </a:ext>
            </a:extLst>
          </p:cNvPr>
          <p:cNvSpPr txBox="1"/>
          <p:nvPr/>
        </p:nvSpPr>
        <p:spPr>
          <a:xfrm>
            <a:off x="6825609" y="2976766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5973C-807A-9B19-EED5-D4B2FEA23148}"/>
              </a:ext>
            </a:extLst>
          </p:cNvPr>
          <p:cNvSpPr txBox="1"/>
          <p:nvPr/>
        </p:nvSpPr>
        <p:spPr>
          <a:xfrm>
            <a:off x="4710928" y="3061740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E7CF7F6-3AB7-E34D-8F9B-33F03D92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2939334"/>
            <a:ext cx="189886" cy="244812"/>
          </a:xfrm>
          <a:prstGeom prst="rect">
            <a:avLst/>
          </a:prstGeom>
        </p:spPr>
      </p:pic>
      <p:cxnSp>
        <p:nvCxnSpPr>
          <p:cNvPr id="21" name="직선 연결선 14">
            <a:extLst>
              <a:ext uri="{FF2B5EF4-FFF2-40B4-BE49-F238E27FC236}">
                <a16:creationId xmlns:a16="http://schemas.microsoft.com/office/drawing/2014/main" id="{FE2DE418-B3D3-5AA1-C31F-74848BE4A359}"/>
              </a:ext>
            </a:extLst>
          </p:cNvPr>
          <p:cNvCxnSpPr>
            <a:cxnSpLocks/>
          </p:cNvCxnSpPr>
          <p:nvPr/>
        </p:nvCxnSpPr>
        <p:spPr>
          <a:xfrm>
            <a:off x="4517480" y="3414073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D48553-50E2-9E06-9CCC-9C8680B0E694}"/>
              </a:ext>
            </a:extLst>
          </p:cNvPr>
          <p:cNvSpPr txBox="1"/>
          <p:nvPr/>
        </p:nvSpPr>
        <p:spPr>
          <a:xfrm>
            <a:off x="4710928" y="3944952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근손실</a:t>
            </a:r>
            <a:r>
              <a:rPr lang="ko-KR" altLang="en-US" sz="900" b="1" dirty="0"/>
              <a:t> 발생했습니다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4F3961-8DE9-D600-17C0-733FFFD6D858}"/>
              </a:ext>
            </a:extLst>
          </p:cNvPr>
          <p:cNvSpPr txBox="1"/>
          <p:nvPr/>
        </p:nvSpPr>
        <p:spPr>
          <a:xfrm>
            <a:off x="4710928" y="4130829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최근 운동 날짜부터 일주일이 지났어요</a:t>
            </a:r>
            <a:endParaRPr lang="en-US" altLang="ko-KR" sz="9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F02C9E8-D074-8DBE-E1A3-1E72A601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4008423"/>
            <a:ext cx="189886" cy="244812"/>
          </a:xfrm>
          <a:prstGeom prst="rect">
            <a:avLst/>
          </a:prstGeom>
        </p:spPr>
      </p:pic>
      <p:cxnSp>
        <p:nvCxnSpPr>
          <p:cNvPr id="26" name="직선 연결선 14">
            <a:extLst>
              <a:ext uri="{FF2B5EF4-FFF2-40B4-BE49-F238E27FC236}">
                <a16:creationId xmlns:a16="http://schemas.microsoft.com/office/drawing/2014/main" id="{6B76ED92-4B1A-725E-6131-B4C4E4D012DA}"/>
              </a:ext>
            </a:extLst>
          </p:cNvPr>
          <p:cNvCxnSpPr>
            <a:cxnSpLocks/>
          </p:cNvCxnSpPr>
          <p:nvPr/>
        </p:nvCxnSpPr>
        <p:spPr>
          <a:xfrm>
            <a:off x="4517480" y="4483162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42">
            <a:extLst>
              <a:ext uri="{FF2B5EF4-FFF2-40B4-BE49-F238E27FC236}">
                <a16:creationId xmlns:a16="http://schemas.microsoft.com/office/drawing/2014/main" id="{D58F223A-8807-7A1F-E216-31F7D6DC6A4B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6B731E5C-DD5D-859D-4AA5-672309ADE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7145" y="6053983"/>
            <a:ext cx="277831" cy="27783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2165FB3-FC1E-6431-1274-13565350D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5980EA2-A67B-952E-E4D0-71FAA8DA9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530" y="6017689"/>
            <a:ext cx="386929" cy="386929"/>
          </a:xfrm>
          <a:prstGeom prst="rect">
            <a:avLst/>
          </a:prstGeom>
        </p:spPr>
      </p:pic>
      <p:cxnSp>
        <p:nvCxnSpPr>
          <p:cNvPr id="46" name="직선 연결선 42">
            <a:extLst>
              <a:ext uri="{FF2B5EF4-FFF2-40B4-BE49-F238E27FC236}">
                <a16:creationId xmlns:a16="http://schemas.microsoft.com/office/drawing/2014/main" id="{3AB0A74A-6222-B1FD-84C6-8F9D51B83038}"/>
              </a:ext>
            </a:extLst>
          </p:cNvPr>
          <p:cNvCxnSpPr/>
          <p:nvPr/>
        </p:nvCxnSpPr>
        <p:spPr>
          <a:xfrm>
            <a:off x="4271842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5B16E5-376C-0D30-F164-38F1FF9D69ED}"/>
              </a:ext>
            </a:extLst>
          </p:cNvPr>
          <p:cNvSpPr txBox="1"/>
          <p:nvPr/>
        </p:nvSpPr>
        <p:spPr>
          <a:xfrm>
            <a:off x="4185853" y="31366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&gt; </a:t>
            </a:r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알림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FF572-618F-D365-C79E-9CB318065152}"/>
              </a:ext>
            </a:extLst>
          </p:cNvPr>
          <p:cNvSpPr txBox="1"/>
          <p:nvPr/>
        </p:nvSpPr>
        <p:spPr>
          <a:xfrm>
            <a:off x="9798823" y="31366"/>
            <a:ext cx="903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notice.html</a:t>
            </a:r>
            <a:endParaRPr lang="ko-KR" altLang="en-US" sz="1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85E2781-8DFA-167D-F80F-A3BC247950BB}"/>
              </a:ext>
            </a:extLst>
          </p:cNvPr>
          <p:cNvGrpSpPr/>
          <p:nvPr/>
        </p:nvGrpSpPr>
        <p:grpSpPr>
          <a:xfrm>
            <a:off x="726635" y="1056489"/>
            <a:ext cx="242374" cy="230832"/>
            <a:chOff x="3428187" y="2856232"/>
            <a:chExt cx="242374" cy="23083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69D4F94-AB77-B791-D2F7-BB790C074D0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071017-899E-5B48-9422-40BF47CEEB1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ECD4B1-693E-0C5E-8DA9-A93A232006C5}"/>
              </a:ext>
            </a:extLst>
          </p:cNvPr>
          <p:cNvSpPr/>
          <p:nvPr/>
        </p:nvSpPr>
        <p:spPr>
          <a:xfrm>
            <a:off x="885804" y="1162810"/>
            <a:ext cx="2633298" cy="3389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B08545-9606-0D78-2889-2847EEEB1F8C}"/>
              </a:ext>
            </a:extLst>
          </p:cNvPr>
          <p:cNvGrpSpPr/>
          <p:nvPr/>
        </p:nvGrpSpPr>
        <p:grpSpPr>
          <a:xfrm>
            <a:off x="4273454" y="1423893"/>
            <a:ext cx="335348" cy="230832"/>
            <a:chOff x="3390754" y="2856232"/>
            <a:chExt cx="335348" cy="2308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8624B27-8A99-688E-D978-47E47F6BD2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828C8E-9755-59A2-C9DD-FAEA9831DBE8}"/>
                </a:ext>
              </a:extLst>
            </p:cNvPr>
            <p:cNvSpPr txBox="1"/>
            <p:nvPr/>
          </p:nvSpPr>
          <p:spPr>
            <a:xfrm>
              <a:off x="3390754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B56C8F-BA6C-6B56-544D-83ACF509A3FF}"/>
              </a:ext>
            </a:extLst>
          </p:cNvPr>
          <p:cNvGrpSpPr/>
          <p:nvPr/>
        </p:nvGrpSpPr>
        <p:grpSpPr>
          <a:xfrm>
            <a:off x="4273454" y="3841034"/>
            <a:ext cx="335348" cy="230832"/>
            <a:chOff x="3390754" y="2856232"/>
            <a:chExt cx="335348" cy="23083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1DB6013-B9C2-AE24-95DF-E9B3F9D06B2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C914153-2BED-8B0F-9C11-F966FAFB81F1}"/>
                </a:ext>
              </a:extLst>
            </p:cNvPr>
            <p:cNvSpPr txBox="1"/>
            <p:nvPr/>
          </p:nvSpPr>
          <p:spPr>
            <a:xfrm>
              <a:off x="3390754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9F096B4-F5B3-570B-06EB-681D3182C99D}"/>
              </a:ext>
            </a:extLst>
          </p:cNvPr>
          <p:cNvSpPr txBox="1"/>
          <p:nvPr/>
        </p:nvSpPr>
        <p:spPr>
          <a:xfrm>
            <a:off x="4393819" y="3594539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2022.10.01</a:t>
            </a:r>
            <a:endParaRPr lang="ko-KR" altLang="en-US" sz="9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0089E2-B19D-53D3-EECF-054AE1FAD9E5}"/>
              </a:ext>
            </a:extLst>
          </p:cNvPr>
          <p:cNvSpPr txBox="1"/>
          <p:nvPr/>
        </p:nvSpPr>
        <p:spPr>
          <a:xfrm>
            <a:off x="4393819" y="1181048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2022.10.04</a:t>
            </a:r>
            <a:endParaRPr lang="ko-KR" altLang="en-US" sz="9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0CE5E5B-E929-B2EB-F292-6348FBC6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4488" y="6053983"/>
            <a:ext cx="277831" cy="27783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3B0D3E3-FA1E-96C7-010D-FCD89AEE5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135" y="6011121"/>
            <a:ext cx="342900" cy="3429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092B7FA-20FA-CD6D-A61E-610750F6A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4873" y="6017689"/>
            <a:ext cx="386929" cy="38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7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58569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50D84D-EA94-9FD4-8852-A859FDE52C19}"/>
              </a:ext>
            </a:extLst>
          </p:cNvPr>
          <p:cNvGrpSpPr/>
          <p:nvPr/>
        </p:nvGrpSpPr>
        <p:grpSpPr>
          <a:xfrm>
            <a:off x="5925800" y="1287321"/>
            <a:ext cx="1194265" cy="247348"/>
            <a:chOff x="1193334" y="4859476"/>
            <a:chExt cx="3150690" cy="34730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AAAA28FB-6098-6ACB-D613-267929CF85A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6AEC79-A7AD-D266-4407-B967800F2800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랭킹</a:t>
              </a: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1C62B4E4-7609-7EFD-1F58-FD33EDB0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953" y="671642"/>
            <a:ext cx="876300" cy="520700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6883B07B-E251-1CD9-C75C-2754419735A7}"/>
              </a:ext>
            </a:extLst>
          </p:cNvPr>
          <p:cNvGrpSpPr/>
          <p:nvPr/>
        </p:nvGrpSpPr>
        <p:grpSpPr>
          <a:xfrm>
            <a:off x="4536523" y="1287321"/>
            <a:ext cx="1194265" cy="247348"/>
            <a:chOff x="1193334" y="4859476"/>
            <a:chExt cx="3150690" cy="347306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7690EC2-DFBC-3F09-5E9C-079506B7D6F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5E2D0-7E00-717D-18FA-976136DD44B3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친구 목록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59D5C51-64FE-F8E0-9E30-F24F50974CD3}"/>
              </a:ext>
            </a:extLst>
          </p:cNvPr>
          <p:cNvSpPr txBox="1"/>
          <p:nvPr/>
        </p:nvSpPr>
        <p:spPr>
          <a:xfrm>
            <a:off x="4442026" y="1964780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</a:t>
            </a:r>
            <a:r>
              <a:rPr lang="ko-KR" altLang="en-US" sz="800" b="1" dirty="0"/>
              <a:t>등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397357-B292-EF87-3E5D-2D96DC19477E}"/>
              </a:ext>
            </a:extLst>
          </p:cNvPr>
          <p:cNvSpPr txBox="1"/>
          <p:nvPr/>
        </p:nvSpPr>
        <p:spPr>
          <a:xfrm>
            <a:off x="4442026" y="240070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</a:t>
            </a:r>
            <a:r>
              <a:rPr lang="ko-KR" altLang="en-US" sz="800" b="1" dirty="0"/>
              <a:t>등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AA5FDE9-292C-549D-48B8-4349BB636CE3}"/>
              </a:ext>
            </a:extLst>
          </p:cNvPr>
          <p:cNvSpPr txBox="1"/>
          <p:nvPr/>
        </p:nvSpPr>
        <p:spPr>
          <a:xfrm>
            <a:off x="4442026" y="2849336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3</a:t>
            </a:r>
            <a:r>
              <a:rPr lang="ko-KR" altLang="en-US" sz="800" b="1" dirty="0"/>
              <a:t>등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E672C0-FEFE-0B3C-2C83-322C039953CE}"/>
              </a:ext>
            </a:extLst>
          </p:cNvPr>
          <p:cNvSpPr txBox="1"/>
          <p:nvPr/>
        </p:nvSpPr>
        <p:spPr>
          <a:xfrm>
            <a:off x="4442026" y="32996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4</a:t>
            </a:r>
            <a:r>
              <a:rPr lang="ko-KR" altLang="en-US" sz="800" b="1" dirty="0"/>
              <a:t>등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4534F1-E153-9368-A47A-0A345D094AAF}"/>
              </a:ext>
            </a:extLst>
          </p:cNvPr>
          <p:cNvSpPr txBox="1"/>
          <p:nvPr/>
        </p:nvSpPr>
        <p:spPr>
          <a:xfrm>
            <a:off x="4442026" y="377424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5</a:t>
            </a:r>
            <a:r>
              <a:rPr lang="ko-KR" altLang="en-US" sz="800" b="1" dirty="0"/>
              <a:t>등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AB1B3E-4A2A-3997-115C-B2AC7CFC25DE}"/>
              </a:ext>
            </a:extLst>
          </p:cNvPr>
          <p:cNvSpPr txBox="1"/>
          <p:nvPr/>
        </p:nvSpPr>
        <p:spPr>
          <a:xfrm>
            <a:off x="4442026" y="42423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6</a:t>
            </a:r>
            <a:r>
              <a:rPr lang="ko-KR" altLang="en-US" sz="800" b="1" dirty="0"/>
              <a:t>등</a:t>
            </a:r>
          </a:p>
        </p:txBody>
      </p:sp>
      <p:cxnSp>
        <p:nvCxnSpPr>
          <p:cNvPr id="94" name="직선 연결선 14">
            <a:extLst>
              <a:ext uri="{FF2B5EF4-FFF2-40B4-BE49-F238E27FC236}">
                <a16:creationId xmlns:a16="http://schemas.microsoft.com/office/drawing/2014/main" id="{2929852D-660C-CDCD-8F0C-80CD210BAE50}"/>
              </a:ext>
            </a:extLst>
          </p:cNvPr>
          <p:cNvCxnSpPr>
            <a:cxnSpLocks/>
          </p:cNvCxnSpPr>
          <p:nvPr/>
        </p:nvCxnSpPr>
        <p:spPr>
          <a:xfrm>
            <a:off x="4517480" y="226165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14">
            <a:extLst>
              <a:ext uri="{FF2B5EF4-FFF2-40B4-BE49-F238E27FC236}">
                <a16:creationId xmlns:a16="http://schemas.microsoft.com/office/drawing/2014/main" id="{67C7FA2E-CF18-90D4-1E18-A0048AD05A35}"/>
              </a:ext>
            </a:extLst>
          </p:cNvPr>
          <p:cNvCxnSpPr>
            <a:cxnSpLocks/>
          </p:cNvCxnSpPr>
          <p:nvPr/>
        </p:nvCxnSpPr>
        <p:spPr>
          <a:xfrm>
            <a:off x="4517480" y="2724605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14">
            <a:extLst>
              <a:ext uri="{FF2B5EF4-FFF2-40B4-BE49-F238E27FC236}">
                <a16:creationId xmlns:a16="http://schemas.microsoft.com/office/drawing/2014/main" id="{FCBA7BE2-8331-85BA-24A4-EDA61EDB64DB}"/>
              </a:ext>
            </a:extLst>
          </p:cNvPr>
          <p:cNvCxnSpPr>
            <a:cxnSpLocks/>
          </p:cNvCxnSpPr>
          <p:nvPr/>
        </p:nvCxnSpPr>
        <p:spPr>
          <a:xfrm>
            <a:off x="4517480" y="3187551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14">
            <a:extLst>
              <a:ext uri="{FF2B5EF4-FFF2-40B4-BE49-F238E27FC236}">
                <a16:creationId xmlns:a16="http://schemas.microsoft.com/office/drawing/2014/main" id="{94F6E51C-B852-513F-5956-B5B3F3189774}"/>
              </a:ext>
            </a:extLst>
          </p:cNvPr>
          <p:cNvCxnSpPr>
            <a:cxnSpLocks/>
          </p:cNvCxnSpPr>
          <p:nvPr/>
        </p:nvCxnSpPr>
        <p:spPr>
          <a:xfrm>
            <a:off x="4517480" y="3650497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14">
            <a:extLst>
              <a:ext uri="{FF2B5EF4-FFF2-40B4-BE49-F238E27FC236}">
                <a16:creationId xmlns:a16="http://schemas.microsoft.com/office/drawing/2014/main" id="{007751DF-7B36-F196-B52D-D9CAFEFDC6C4}"/>
              </a:ext>
            </a:extLst>
          </p:cNvPr>
          <p:cNvCxnSpPr>
            <a:cxnSpLocks/>
          </p:cNvCxnSpPr>
          <p:nvPr/>
        </p:nvCxnSpPr>
        <p:spPr>
          <a:xfrm>
            <a:off x="4517480" y="4113443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4">
            <a:extLst>
              <a:ext uri="{FF2B5EF4-FFF2-40B4-BE49-F238E27FC236}">
                <a16:creationId xmlns:a16="http://schemas.microsoft.com/office/drawing/2014/main" id="{0F486862-81A4-3B7E-186C-CEE841E5E3FE}"/>
              </a:ext>
            </a:extLst>
          </p:cNvPr>
          <p:cNvCxnSpPr>
            <a:cxnSpLocks/>
          </p:cNvCxnSpPr>
          <p:nvPr/>
        </p:nvCxnSpPr>
        <p:spPr>
          <a:xfrm>
            <a:off x="4517480" y="457638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E3FF061-D682-B20A-8350-7D702BDE0051}"/>
              </a:ext>
            </a:extLst>
          </p:cNvPr>
          <p:cNvSpPr/>
          <p:nvPr/>
        </p:nvSpPr>
        <p:spPr>
          <a:xfrm>
            <a:off x="4517480" y="4827777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29099F-16AC-0F1F-F427-0025C9D3011B}"/>
              </a:ext>
            </a:extLst>
          </p:cNvPr>
          <p:cNvSpPr txBox="1"/>
          <p:nvPr/>
        </p:nvSpPr>
        <p:spPr>
          <a:xfrm>
            <a:off x="453652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238 </a:t>
            </a:r>
            <a:r>
              <a:rPr lang="ko-KR" altLang="en-US" sz="800" b="1" dirty="0"/>
              <a:t>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903564-1625-A532-C76D-F7F953538F36}"/>
              </a:ext>
            </a:extLst>
          </p:cNvPr>
          <p:cNvSpPr txBox="1"/>
          <p:nvPr/>
        </p:nvSpPr>
        <p:spPr>
          <a:xfrm>
            <a:off x="5117140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B5A58B-AD16-69A1-E6F1-1652F30467ED}"/>
              </a:ext>
            </a:extLst>
          </p:cNvPr>
          <p:cNvSpPr txBox="1"/>
          <p:nvPr/>
        </p:nvSpPr>
        <p:spPr>
          <a:xfrm>
            <a:off x="581910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6FDF1BB-979A-C9C3-0186-9F5071D5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95" y="4936817"/>
            <a:ext cx="290617" cy="37468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8BC3D83-0ED7-3C1C-72A6-9D2412CFEF1E}"/>
              </a:ext>
            </a:extLst>
          </p:cNvPr>
          <p:cNvSpPr txBox="1"/>
          <p:nvPr/>
        </p:nvSpPr>
        <p:spPr>
          <a:xfrm>
            <a:off x="5114218" y="1923532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D4D51A-D9C4-7DF2-0B7C-C4CFE0C05D79}"/>
              </a:ext>
            </a:extLst>
          </p:cNvPr>
          <p:cNvSpPr txBox="1"/>
          <p:nvPr/>
        </p:nvSpPr>
        <p:spPr>
          <a:xfrm>
            <a:off x="5774858" y="1935284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678FFF-FE1D-EA27-7699-F2D88019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1819270"/>
            <a:ext cx="290617" cy="37468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BC98E20-88FA-7069-A12A-A4DB35205D93}"/>
              </a:ext>
            </a:extLst>
          </p:cNvPr>
          <p:cNvSpPr txBox="1"/>
          <p:nvPr/>
        </p:nvSpPr>
        <p:spPr>
          <a:xfrm>
            <a:off x="5114218" y="2386478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65804D18-90E1-8B7A-1053-1A8AAE611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2282216"/>
            <a:ext cx="290617" cy="3746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E2D844D-48AE-B304-F646-D004F8E438FC}"/>
              </a:ext>
            </a:extLst>
          </p:cNvPr>
          <p:cNvSpPr txBox="1"/>
          <p:nvPr/>
        </p:nvSpPr>
        <p:spPr>
          <a:xfrm>
            <a:off x="5114218" y="2872697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39491564-9CA6-9B88-2CE9-BD61C49A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2768435"/>
            <a:ext cx="290617" cy="37468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482EE3E-90A5-28BA-FEBF-D62E2EC134CF}"/>
              </a:ext>
            </a:extLst>
          </p:cNvPr>
          <p:cNvSpPr txBox="1"/>
          <p:nvPr/>
        </p:nvSpPr>
        <p:spPr>
          <a:xfrm>
            <a:off x="5114218" y="3347605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0AE26300-B8BB-2419-DE65-50E498E2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3243343"/>
            <a:ext cx="290617" cy="37468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7670D624-2655-D81F-2642-AF5E07A5A55B}"/>
              </a:ext>
            </a:extLst>
          </p:cNvPr>
          <p:cNvSpPr txBox="1"/>
          <p:nvPr/>
        </p:nvSpPr>
        <p:spPr>
          <a:xfrm>
            <a:off x="5114218" y="379858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4D643CCA-8D88-511E-844E-15A4E8AC0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3694327"/>
            <a:ext cx="290617" cy="37468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848E258-FE70-0B77-B1EC-1317142D645F}"/>
              </a:ext>
            </a:extLst>
          </p:cNvPr>
          <p:cNvSpPr txBox="1"/>
          <p:nvPr/>
        </p:nvSpPr>
        <p:spPr>
          <a:xfrm>
            <a:off x="5114218" y="4243344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5C0E0123-5461-41B7-41C4-47C4B22F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4139082"/>
            <a:ext cx="290617" cy="374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02CB400-3E8E-12EB-AC2A-101D84087348}"/>
              </a:ext>
            </a:extLst>
          </p:cNvPr>
          <p:cNvSpPr txBox="1"/>
          <p:nvPr/>
        </p:nvSpPr>
        <p:spPr>
          <a:xfrm>
            <a:off x="5774858" y="2397079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3B1C63-3E32-84DA-AF54-A022A71B4950}"/>
              </a:ext>
            </a:extLst>
          </p:cNvPr>
          <p:cNvSpPr txBox="1"/>
          <p:nvPr/>
        </p:nvSpPr>
        <p:spPr>
          <a:xfrm>
            <a:off x="5774858" y="2868271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DD4FA70-149A-4DB9-9450-2ABAE028B411}"/>
              </a:ext>
            </a:extLst>
          </p:cNvPr>
          <p:cNvSpPr txBox="1"/>
          <p:nvPr/>
        </p:nvSpPr>
        <p:spPr>
          <a:xfrm>
            <a:off x="5774858" y="3331392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DAB2AC5-0347-FBE0-7F4D-023948D2B00F}"/>
              </a:ext>
            </a:extLst>
          </p:cNvPr>
          <p:cNvSpPr txBox="1"/>
          <p:nvPr/>
        </p:nvSpPr>
        <p:spPr>
          <a:xfrm>
            <a:off x="5774858" y="3808413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36324E-7615-E9E1-A09C-E67D4BB02C7F}"/>
              </a:ext>
            </a:extLst>
          </p:cNvPr>
          <p:cNvSpPr txBox="1"/>
          <p:nvPr/>
        </p:nvSpPr>
        <p:spPr>
          <a:xfrm>
            <a:off x="5774858" y="4227586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46044"/>
              </p:ext>
            </p:extLst>
          </p:nvPr>
        </p:nvGraphicFramePr>
        <p:xfrm>
          <a:off x="8743476" y="384630"/>
          <a:ext cx="3255177" cy="259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탭 버튼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내부 화면 변경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추가하기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Friend_add.html </a:t>
                      </a:r>
                      <a:r>
                        <a:rPr lang="ko-KR" altLang="en-US" sz="800" b="0" dirty="0"/>
                        <a:t>로 이동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친구목록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 데이터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 가지고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friend_detail.html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전체목록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엔초비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사용하는 모든 사용자를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순으로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4-1 )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사용자 데이터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]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 가지고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friend_detail.html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 순위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자신의 순위 및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" name="직선 연결선 42">
            <a:extLst>
              <a:ext uri="{FF2B5EF4-FFF2-40B4-BE49-F238E27FC236}">
                <a16:creationId xmlns:a16="http://schemas.microsoft.com/office/drawing/2014/main" id="{12707D5D-4678-1964-533F-57048A513042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A82337C-4633-F28D-39D9-C16B37BD2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D2B24F-E0C5-DC8C-95F9-A743F96C6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BA4023-C4B0-34C4-7D95-1C594CDE2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cxnSp>
        <p:nvCxnSpPr>
          <p:cNvPr id="11" name="직선 연결선 42">
            <a:extLst>
              <a:ext uri="{FF2B5EF4-FFF2-40B4-BE49-F238E27FC236}">
                <a16:creationId xmlns:a16="http://schemas.microsoft.com/office/drawing/2014/main" id="{9300B62C-F8C1-C6E1-FA3E-91AAE3A9971B}"/>
              </a:ext>
            </a:extLst>
          </p:cNvPr>
          <p:cNvCxnSpPr/>
          <p:nvPr/>
        </p:nvCxnSpPr>
        <p:spPr>
          <a:xfrm>
            <a:off x="4196406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A780AAD-B934-FD86-E5B0-B57BAE2F2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336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D0190A-9135-5FB7-7A1C-76CC59DA1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051" y="6011121"/>
            <a:ext cx="342900" cy="342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F0152B7-7408-3EDC-B1F8-5022468D8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790" y="6036318"/>
            <a:ext cx="368300" cy="3683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58FF875-0C2B-AF15-2076-2E56A44AF39D}"/>
              </a:ext>
            </a:extLst>
          </p:cNvPr>
          <p:cNvGrpSpPr/>
          <p:nvPr/>
        </p:nvGrpSpPr>
        <p:grpSpPr>
          <a:xfrm>
            <a:off x="726635" y="1056489"/>
            <a:ext cx="242374" cy="230832"/>
            <a:chOff x="3428187" y="2856232"/>
            <a:chExt cx="242374" cy="2308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584AA2-9780-A984-CAF4-7863EA8839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A5936F-4B85-D422-3E76-34E7F712DBB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034DB3E-D15E-95D1-83A7-84EA609FB7C6}"/>
              </a:ext>
            </a:extLst>
          </p:cNvPr>
          <p:cNvGrpSpPr/>
          <p:nvPr/>
        </p:nvGrpSpPr>
        <p:grpSpPr>
          <a:xfrm>
            <a:off x="768439" y="1692700"/>
            <a:ext cx="242374" cy="230832"/>
            <a:chOff x="3428187" y="2856232"/>
            <a:chExt cx="242374" cy="23083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B4EC72F-B193-1F8A-4C1D-BBF7148EAD2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E91142-126C-892A-3F2F-DF6694BDF5A9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75AD85-30B1-8771-595C-4B91740D79FD}"/>
              </a:ext>
            </a:extLst>
          </p:cNvPr>
          <p:cNvGrpSpPr/>
          <p:nvPr/>
        </p:nvGrpSpPr>
        <p:grpSpPr>
          <a:xfrm>
            <a:off x="1773385" y="1677996"/>
            <a:ext cx="242374" cy="230832"/>
            <a:chOff x="3428187" y="2856232"/>
            <a:chExt cx="242374" cy="23083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654B77C-B7AF-5C5D-CE7E-0FBBA60C0D1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D12FF4-BAB1-F598-A005-E2856DE68FD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D92DA22-961B-F305-966C-A673E3258F01}"/>
              </a:ext>
            </a:extLst>
          </p:cNvPr>
          <p:cNvGrpSpPr/>
          <p:nvPr/>
        </p:nvGrpSpPr>
        <p:grpSpPr>
          <a:xfrm>
            <a:off x="6972329" y="1913976"/>
            <a:ext cx="335348" cy="230832"/>
            <a:chOff x="3389293" y="2856232"/>
            <a:chExt cx="335348" cy="23083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489A45E-02A5-446D-6CEE-74F6575F7C7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BB624C-2833-C5B1-7557-B9AF4BFC7F4D}"/>
                </a:ext>
              </a:extLst>
            </p:cNvPr>
            <p:cNvSpPr txBox="1"/>
            <p:nvPr/>
          </p:nvSpPr>
          <p:spPr>
            <a:xfrm>
              <a:off x="3389293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9920B24-BD2C-20EC-C713-5F978FBB4100}"/>
              </a:ext>
            </a:extLst>
          </p:cNvPr>
          <p:cNvGrpSpPr/>
          <p:nvPr/>
        </p:nvGrpSpPr>
        <p:grpSpPr>
          <a:xfrm>
            <a:off x="7067342" y="5014268"/>
            <a:ext cx="242374" cy="230832"/>
            <a:chOff x="3428187" y="2856232"/>
            <a:chExt cx="242374" cy="23083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C33C813-F06D-F248-2704-79AEEEACD1EC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EA8959E-031F-F32D-8EBE-70D20FE3D5A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1EBED74-0364-A01C-3FA8-F835C5F1BC2E}"/>
              </a:ext>
            </a:extLst>
          </p:cNvPr>
          <p:cNvSpPr/>
          <p:nvPr/>
        </p:nvSpPr>
        <p:spPr>
          <a:xfrm>
            <a:off x="858539" y="1223183"/>
            <a:ext cx="6522309" cy="401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E62BA5-5D34-E240-7120-49497EC785FF}"/>
              </a:ext>
            </a:extLst>
          </p:cNvPr>
          <p:cNvSpPr/>
          <p:nvPr/>
        </p:nvSpPr>
        <p:spPr>
          <a:xfrm>
            <a:off x="4353849" y="1788564"/>
            <a:ext cx="3024875" cy="297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4B4551E-FE3E-85EF-EED3-940225CE68A9}"/>
              </a:ext>
            </a:extLst>
          </p:cNvPr>
          <p:cNvGrpSpPr/>
          <p:nvPr/>
        </p:nvGrpSpPr>
        <p:grpSpPr>
          <a:xfrm>
            <a:off x="4235129" y="1680896"/>
            <a:ext cx="242374" cy="230832"/>
            <a:chOff x="3428187" y="2856232"/>
            <a:chExt cx="242374" cy="2308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41448C7-29B8-EB4D-D382-E5929E51280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DCE086-8987-F004-486C-0CE136627AC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21F56F1-3FC7-D8C4-B496-2FF4F0BC2ED4}"/>
              </a:ext>
            </a:extLst>
          </p:cNvPr>
          <p:cNvSpPr txBox="1"/>
          <p:nvPr/>
        </p:nvSpPr>
        <p:spPr>
          <a:xfrm>
            <a:off x="4185853" y="3136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6993A3-9C39-6235-F305-A7F0D598F59A}"/>
              </a:ext>
            </a:extLst>
          </p:cNvPr>
          <p:cNvSpPr txBox="1"/>
          <p:nvPr/>
        </p:nvSpPr>
        <p:spPr>
          <a:xfrm>
            <a:off x="639583" y="3136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07.</a:t>
            </a:r>
            <a:r>
              <a:rPr lang="ko-KR" altLang="en-US" sz="1200" dirty="0"/>
              <a:t>유저확인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9A7E43-E463-B803-D10D-192563D98193}"/>
              </a:ext>
            </a:extLst>
          </p:cNvPr>
          <p:cNvSpPr txBox="1"/>
          <p:nvPr/>
        </p:nvSpPr>
        <p:spPr>
          <a:xfrm>
            <a:off x="9798823" y="31366"/>
            <a:ext cx="767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user.html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4048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7" name="직선 연결선 42">
            <a:extLst>
              <a:ext uri="{FF2B5EF4-FFF2-40B4-BE49-F238E27FC236}">
                <a16:creationId xmlns:a16="http://schemas.microsoft.com/office/drawing/2014/main" id="{6E61A601-B3F7-C931-8E9C-5AF09E30C392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CC67C0E2-C325-3A74-A813-45447C3E7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72FA512-D005-D62B-27C4-92435746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CB69483-2439-7FE5-9ED4-5F970F4A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88670"/>
              </p:ext>
            </p:extLst>
          </p:nvPr>
        </p:nvGraphicFramePr>
        <p:xfrm>
          <a:off x="8743476" y="384630"/>
          <a:ext cx="3255177" cy="274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유저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를 적는 입력 필드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Input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유저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를 정확하게 입력해주세요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“  </a:t>
                      </a:r>
                      <a:endParaRPr lang="en-US" altLang="ko-KR" sz="8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C240371-B734-2506-1E5E-BE096BB92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F9ED136-C2DC-A1C5-2616-77B98340D818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8FD330E-7F85-E7CA-CFC0-D7949FE188A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02D4BC-3DE7-F404-B87C-95C5E1F04B65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유저 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ID 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를 정확하게 입력해주세요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D2789E-2802-BEC5-7D9D-0831C244B0C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같이 운동할 친구를 불러봐요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108E8D-6609-4D4E-F9CC-B62FBC83313A}"/>
              </a:ext>
            </a:extLst>
          </p:cNvPr>
          <p:cNvSpPr txBox="1"/>
          <p:nvPr/>
        </p:nvSpPr>
        <p:spPr>
          <a:xfrm>
            <a:off x="4826087" y="1903203"/>
            <a:ext cx="220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같이 운동할 친구를 불러봐요</a:t>
            </a:r>
            <a:endParaRPr lang="en-US" altLang="ko-KR" sz="8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D3956B-C47E-6A38-E2D5-000D524FEE68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09F70F3-2113-76DC-4D0F-953D3EBEA57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4AE5DC-76A5-3FC6-F797-B9853BF676D7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41BBE0-F8EA-4109-42CF-88BCFC18B354}"/>
              </a:ext>
            </a:extLst>
          </p:cNvPr>
          <p:cNvSpPr/>
          <p:nvPr/>
        </p:nvSpPr>
        <p:spPr>
          <a:xfrm>
            <a:off x="645934" y="641764"/>
            <a:ext cx="3351392" cy="58053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67A2AE-F110-6C65-62F2-BF96EA098128}"/>
              </a:ext>
            </a:extLst>
          </p:cNvPr>
          <p:cNvSpPr/>
          <p:nvPr/>
        </p:nvSpPr>
        <p:spPr>
          <a:xfrm>
            <a:off x="877726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A6018-BB77-7A94-38EB-E900A9EC540A}"/>
              </a:ext>
            </a:extLst>
          </p:cNvPr>
          <p:cNvSpPr txBox="1"/>
          <p:nvPr/>
        </p:nvSpPr>
        <p:spPr>
          <a:xfrm>
            <a:off x="877726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F4785-8B97-7DB1-BEC9-00BBA523EB80}"/>
              </a:ext>
            </a:extLst>
          </p:cNvPr>
          <p:cNvSpPr txBox="1"/>
          <p:nvPr/>
        </p:nvSpPr>
        <p:spPr>
          <a:xfrm>
            <a:off x="877725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44DA81-8F61-2705-D145-77C8E63C0DA7}"/>
              </a:ext>
            </a:extLst>
          </p:cNvPr>
          <p:cNvCxnSpPr>
            <a:cxnSpLocks/>
          </p:cNvCxnSpPr>
          <p:nvPr/>
        </p:nvCxnSpPr>
        <p:spPr>
          <a:xfrm>
            <a:off x="1609526" y="1904874"/>
            <a:ext cx="29564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52AFD6-10BC-C9BA-60D2-84E1C21A2F23}"/>
              </a:ext>
            </a:extLst>
          </p:cNvPr>
          <p:cNvSpPr txBox="1"/>
          <p:nvPr/>
        </p:nvSpPr>
        <p:spPr>
          <a:xfrm>
            <a:off x="4363152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B47068-FD5F-CB7D-3EEA-F20792FD4941}"/>
              </a:ext>
            </a:extLst>
          </p:cNvPr>
          <p:cNvGrpSpPr/>
          <p:nvPr/>
        </p:nvGrpSpPr>
        <p:grpSpPr>
          <a:xfrm>
            <a:off x="4559412" y="2313959"/>
            <a:ext cx="242374" cy="230832"/>
            <a:chOff x="3428187" y="2856232"/>
            <a:chExt cx="242374" cy="2308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BE43A33-F85D-D091-9A02-5CCB1DCB133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BE8DC5-AA6C-6295-8AA5-FE0738954BE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F220F9B-909D-37CD-078D-DD9EC3449EF2}"/>
              </a:ext>
            </a:extLst>
          </p:cNvPr>
          <p:cNvSpPr txBox="1"/>
          <p:nvPr/>
        </p:nvSpPr>
        <p:spPr>
          <a:xfrm>
            <a:off x="4185853" y="31366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 </a:t>
            </a:r>
            <a:r>
              <a:rPr lang="en-US" altLang="ko-KR" sz="1200" dirty="0"/>
              <a:t>&gt; </a:t>
            </a:r>
            <a:r>
              <a:rPr lang="ko-KR" altLang="en-US" sz="1200" dirty="0"/>
              <a:t>친구 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F9493-2ADF-0C37-1B0E-0B450E94C591}"/>
              </a:ext>
            </a:extLst>
          </p:cNvPr>
          <p:cNvSpPr txBox="1"/>
          <p:nvPr/>
        </p:nvSpPr>
        <p:spPr>
          <a:xfrm>
            <a:off x="639583" y="3136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07.</a:t>
            </a:r>
            <a:r>
              <a:rPr lang="ko-KR" altLang="en-US" sz="1200" dirty="0"/>
              <a:t>유저확인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1341F2-9DC0-0577-C812-9E1CBA3F2CB0}"/>
              </a:ext>
            </a:extLst>
          </p:cNvPr>
          <p:cNvSpPr txBox="1"/>
          <p:nvPr/>
        </p:nvSpPr>
        <p:spPr>
          <a:xfrm>
            <a:off x="9798823" y="31366"/>
            <a:ext cx="194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user.html / friend_add.html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8840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49380"/>
              </p:ext>
            </p:extLst>
          </p:nvPr>
        </p:nvGraphicFramePr>
        <p:xfrm>
          <a:off x="8743476" y="384630"/>
          <a:ext cx="3255177" cy="469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입력 필드 값에 따라 팝업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를 통해 사용자를 찾았을 경우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</a:b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친구를 추가 했습니다 문구 노출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</a:b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선택 시 팝업 종료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값이 잘못 되었을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한글로 값이 입력 되었을 경우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정확한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 입력해주세요 문구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확인 선택 시 팝업 종료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존재하지 않는 사용자일 경우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값은 정상적으로 입력되었지만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데이터베이스에 없는 경우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가입되어 있지 않는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입니다 문구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선택 시 팝업 종료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C025613-F2B3-1394-B7A2-E6771E9A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56" y="671642"/>
            <a:ext cx="876300" cy="5207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14DE638-62A2-2FA5-BAE8-4FDD39B247E8}"/>
              </a:ext>
            </a:extLst>
          </p:cNvPr>
          <p:cNvGrpSpPr/>
          <p:nvPr/>
        </p:nvGrpSpPr>
        <p:grpSpPr>
          <a:xfrm>
            <a:off x="1173662" y="2295687"/>
            <a:ext cx="2243887" cy="247348"/>
            <a:chOff x="1193334" y="4859476"/>
            <a:chExt cx="3150690" cy="34730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6BA090-58FB-B711-A6BC-EDB8165A5BC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A02363-91B7-21E0-1351-BADBAEC875C5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/>
                <a:t>slrqwpinqwpd</a:t>
              </a:r>
              <a:endParaRPr lang="ko-KR" altLang="en-US" sz="800" b="1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68AA582-BCAE-F085-9C18-B485412E1634}"/>
              </a:ext>
            </a:extLst>
          </p:cNvPr>
          <p:cNvSpPr txBox="1"/>
          <p:nvPr/>
        </p:nvSpPr>
        <p:spPr>
          <a:xfrm>
            <a:off x="1132026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같이 운동할 친구를 불러봐요</a:t>
            </a:r>
            <a:endParaRPr lang="en-US" altLang="ko-KR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6C2FCC-BE6B-D76C-2E5F-FCFE04DBA7A4}"/>
              </a:ext>
            </a:extLst>
          </p:cNvPr>
          <p:cNvSpPr txBox="1"/>
          <p:nvPr/>
        </p:nvSpPr>
        <p:spPr>
          <a:xfrm>
            <a:off x="1132026" y="1903203"/>
            <a:ext cx="220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같이 운동할 친구를 불러봐요</a:t>
            </a:r>
            <a:endParaRPr lang="en-US" altLang="ko-KR" sz="800" b="1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D514D05-7FE8-9996-D992-33624D586E81}"/>
              </a:ext>
            </a:extLst>
          </p:cNvPr>
          <p:cNvGrpSpPr/>
          <p:nvPr/>
        </p:nvGrpSpPr>
        <p:grpSpPr>
          <a:xfrm>
            <a:off x="1159268" y="5939010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B0F4220-F261-4BE1-55CD-0A84802E89B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969928-F451-9020-391E-E93C830B0518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63D02617-AC13-3DF7-AA8A-9FE5461D8301}"/>
              </a:ext>
            </a:extLst>
          </p:cNvPr>
          <p:cNvCxnSpPr>
            <a:cxnSpLocks/>
          </p:cNvCxnSpPr>
          <p:nvPr/>
        </p:nvCxnSpPr>
        <p:spPr>
          <a:xfrm>
            <a:off x="2812683" y="6061785"/>
            <a:ext cx="153673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CCCC686-522F-AC05-11B2-3D93AFF3C0A0}"/>
              </a:ext>
            </a:extLst>
          </p:cNvPr>
          <p:cNvSpPr/>
          <p:nvPr/>
        </p:nvSpPr>
        <p:spPr>
          <a:xfrm>
            <a:off x="4635421" y="64176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BA3E1F-DB85-327D-826E-46350BFA6AFA}"/>
              </a:ext>
            </a:extLst>
          </p:cNvPr>
          <p:cNvSpPr/>
          <p:nvPr/>
        </p:nvSpPr>
        <p:spPr>
          <a:xfrm>
            <a:off x="4635421" y="2603359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2EC6D-1BFE-3EA0-A2D8-87A68CCA7579}"/>
              </a:ext>
            </a:extLst>
          </p:cNvPr>
          <p:cNvSpPr txBox="1"/>
          <p:nvPr/>
        </p:nvSpPr>
        <p:spPr>
          <a:xfrm>
            <a:off x="5176604" y="321330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정확한 </a:t>
            </a:r>
            <a:r>
              <a:rPr lang="en-US" altLang="ko-KR" sz="800" b="1" dirty="0"/>
              <a:t>ID</a:t>
            </a:r>
            <a:r>
              <a:rPr lang="ko-KR" altLang="en-US" sz="800" b="1" dirty="0"/>
              <a:t>를 입력해주세요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67EBF-69A2-8575-042F-1269A1965CFB}"/>
              </a:ext>
            </a:extLst>
          </p:cNvPr>
          <p:cNvGrpSpPr/>
          <p:nvPr/>
        </p:nvGrpSpPr>
        <p:grpSpPr>
          <a:xfrm>
            <a:off x="4958894" y="3782794"/>
            <a:ext cx="2007500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259D7DC-7EF7-BB87-E9A2-0ED8BF9FD3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1928AD-EA9D-1BB1-0183-5FF400B8A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1B9B12-47E3-C68D-468E-200A85CD572C}"/>
              </a:ext>
            </a:extLst>
          </p:cNvPr>
          <p:cNvSpPr/>
          <p:nvPr/>
        </p:nvSpPr>
        <p:spPr>
          <a:xfrm>
            <a:off x="4635421" y="4660969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02F9F-ACB9-F839-7D0F-1470D7D1A2EE}"/>
              </a:ext>
            </a:extLst>
          </p:cNvPr>
          <p:cNvSpPr txBox="1"/>
          <p:nvPr/>
        </p:nvSpPr>
        <p:spPr>
          <a:xfrm>
            <a:off x="5176604" y="527091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가입되어 있지 않은 </a:t>
            </a:r>
            <a:r>
              <a:rPr lang="en-US" altLang="ko-KR" sz="800" b="1" dirty="0"/>
              <a:t>ID </a:t>
            </a:r>
            <a:r>
              <a:rPr lang="ko-KR" altLang="en-US" sz="800" b="1" dirty="0"/>
              <a:t>입니다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9F189D-B18B-F0AA-86AC-EC037AA181E1}"/>
              </a:ext>
            </a:extLst>
          </p:cNvPr>
          <p:cNvGrpSpPr/>
          <p:nvPr/>
        </p:nvGrpSpPr>
        <p:grpSpPr>
          <a:xfrm>
            <a:off x="4958894" y="5840404"/>
            <a:ext cx="2007500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F50E480-7640-FB9B-4C7C-6D215D89335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389E86-A84B-BA0B-E6C1-42B5E27B1B20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6C6C54-26C8-4E73-9F55-95C6333A20BD}"/>
              </a:ext>
            </a:extLst>
          </p:cNvPr>
          <p:cNvSpPr txBox="1"/>
          <p:nvPr/>
        </p:nvSpPr>
        <p:spPr>
          <a:xfrm>
            <a:off x="4573186" y="4451139"/>
            <a:ext cx="17908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존재하지 않는 사용자일 경우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74C0A3-64C1-E18B-4230-3EA4847458ED}"/>
              </a:ext>
            </a:extLst>
          </p:cNvPr>
          <p:cNvSpPr txBox="1"/>
          <p:nvPr/>
        </p:nvSpPr>
        <p:spPr>
          <a:xfrm>
            <a:off x="4573186" y="2393529"/>
            <a:ext cx="2366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입력 값이 잘못되어 있는 경우 </a:t>
            </a:r>
            <a:r>
              <a:rPr lang="en-US" altLang="ko-KR" sz="900" dirty="0"/>
              <a:t>( EX : </a:t>
            </a:r>
            <a:r>
              <a:rPr lang="ko-KR" altLang="en-US" sz="900" dirty="0"/>
              <a:t>한글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1E362-3B74-D44A-CDDE-CBB955CBC290}"/>
              </a:ext>
            </a:extLst>
          </p:cNvPr>
          <p:cNvSpPr txBox="1"/>
          <p:nvPr/>
        </p:nvSpPr>
        <p:spPr>
          <a:xfrm>
            <a:off x="4573186" y="436137"/>
            <a:ext cx="1915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</a:t>
            </a:r>
            <a:r>
              <a:rPr lang="en-US" altLang="ko-KR" sz="900" dirty="0"/>
              <a:t>ID</a:t>
            </a:r>
            <a:r>
              <a:rPr lang="ko-KR" altLang="en-US" sz="900" dirty="0"/>
              <a:t>를 통해 사용자를 찾았을 경우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60A74-03BD-9BC3-C057-73E198B68F2A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FCDD59-87B3-2B55-F7F4-3BD2BB6AACFB}"/>
              </a:ext>
            </a:extLst>
          </p:cNvPr>
          <p:cNvGrpSpPr/>
          <p:nvPr/>
        </p:nvGrpSpPr>
        <p:grpSpPr>
          <a:xfrm>
            <a:off x="1058825" y="5894319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C1EC590-F6E2-E368-4271-CBD400B91DA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C9F79F-56F0-ED82-8275-D30E995A2013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FDE759-1BA1-C8C2-3B3B-F133F660D429}"/>
              </a:ext>
            </a:extLst>
          </p:cNvPr>
          <p:cNvGrpSpPr/>
          <p:nvPr/>
        </p:nvGrpSpPr>
        <p:grpSpPr>
          <a:xfrm>
            <a:off x="4436630" y="526349"/>
            <a:ext cx="335348" cy="230832"/>
            <a:chOff x="3386192" y="2856232"/>
            <a:chExt cx="335348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944DB5-FB04-6E11-EE02-373981F86A1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947C02-5B39-9A50-62B8-507476E576A5}"/>
                </a:ext>
              </a:extLst>
            </p:cNvPr>
            <p:cNvSpPr txBox="1"/>
            <p:nvPr/>
          </p:nvSpPr>
          <p:spPr>
            <a:xfrm>
              <a:off x="338619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8778E92-CEC9-0A00-8E44-271B0AA283D9}"/>
              </a:ext>
            </a:extLst>
          </p:cNvPr>
          <p:cNvGrpSpPr/>
          <p:nvPr/>
        </p:nvGrpSpPr>
        <p:grpSpPr>
          <a:xfrm>
            <a:off x="4436630" y="2776195"/>
            <a:ext cx="335348" cy="230832"/>
            <a:chOff x="3386192" y="2856232"/>
            <a:chExt cx="335348" cy="23083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26071B5-D41B-BF25-A94D-F9E93E774C9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73D6F2-1C80-6C09-157C-05439695443D}"/>
                </a:ext>
              </a:extLst>
            </p:cNvPr>
            <p:cNvSpPr txBox="1"/>
            <p:nvPr/>
          </p:nvSpPr>
          <p:spPr>
            <a:xfrm>
              <a:off x="338619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2AF9D1B-605F-A598-3170-CF0A6DB06FEC}"/>
              </a:ext>
            </a:extLst>
          </p:cNvPr>
          <p:cNvGrpSpPr/>
          <p:nvPr/>
        </p:nvGrpSpPr>
        <p:grpSpPr>
          <a:xfrm>
            <a:off x="4436630" y="4769603"/>
            <a:ext cx="335348" cy="230832"/>
            <a:chOff x="3386192" y="2856232"/>
            <a:chExt cx="335348" cy="23083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2858659-E82A-47EE-21F3-AC3938EBF11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8736E4-E3DF-06FA-F9D4-5ED7A2994726}"/>
                </a:ext>
              </a:extLst>
            </p:cNvPr>
            <p:cNvSpPr txBox="1"/>
            <p:nvPr/>
          </p:nvSpPr>
          <p:spPr>
            <a:xfrm>
              <a:off x="338619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595725D-D00A-329C-F39B-050079BADC99}"/>
              </a:ext>
            </a:extLst>
          </p:cNvPr>
          <p:cNvSpPr txBox="1"/>
          <p:nvPr/>
        </p:nvSpPr>
        <p:spPr>
          <a:xfrm>
            <a:off x="4185853" y="31366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 </a:t>
            </a:r>
            <a:r>
              <a:rPr lang="en-US" altLang="ko-KR" sz="1200" dirty="0"/>
              <a:t>&gt; </a:t>
            </a:r>
            <a:r>
              <a:rPr lang="ko-KR" altLang="en-US" sz="1200" dirty="0"/>
              <a:t>친구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66DE09-18C1-5F2E-A6D7-5DC26744DA72}"/>
              </a:ext>
            </a:extLst>
          </p:cNvPr>
          <p:cNvSpPr txBox="1"/>
          <p:nvPr/>
        </p:nvSpPr>
        <p:spPr>
          <a:xfrm>
            <a:off x="5176604" y="1156200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친구를 추가 했습니다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82FB78A-05D7-4CC3-BF79-AC4F1A010FAC}"/>
              </a:ext>
            </a:extLst>
          </p:cNvPr>
          <p:cNvGrpSpPr/>
          <p:nvPr/>
        </p:nvGrpSpPr>
        <p:grpSpPr>
          <a:xfrm>
            <a:off x="4958894" y="1725692"/>
            <a:ext cx="2007500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2861854-36A4-F908-03FE-A66F3388729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C066BB-A021-AE78-5A0C-DF2482314AC8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2CB5833-6D79-BE98-1677-6D253C081CE9}"/>
              </a:ext>
            </a:extLst>
          </p:cNvPr>
          <p:cNvSpPr txBox="1"/>
          <p:nvPr/>
        </p:nvSpPr>
        <p:spPr>
          <a:xfrm>
            <a:off x="639583" y="3136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07.</a:t>
            </a:r>
            <a:r>
              <a:rPr lang="ko-KR" altLang="en-US" sz="1200" dirty="0"/>
              <a:t>유저확인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B79465-CC08-E41D-616D-3260693E2D3B}"/>
              </a:ext>
            </a:extLst>
          </p:cNvPr>
          <p:cNvSpPr txBox="1"/>
          <p:nvPr/>
        </p:nvSpPr>
        <p:spPr>
          <a:xfrm>
            <a:off x="9798823" y="31366"/>
            <a:ext cx="1194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friend_add.html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1995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08519"/>
              </p:ext>
            </p:extLst>
          </p:nvPr>
        </p:nvGraphicFramePr>
        <p:xfrm>
          <a:off x="8743476" y="384630"/>
          <a:ext cx="3255177" cy="48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 추가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상태 값에 따라 다르게 아이콘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변경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 추가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체크 아이콘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 추가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플러스 아이콘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유저 상태 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가져온 데이터 값을 바탕으로 아래 내용을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캐릭터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닉네임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프로틴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근육뺏기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1-1)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</a:t>
                      </a:r>
                      <a:r>
                        <a:rPr lang="ko-KR" altLang="en-US" sz="800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자신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프로틴 추가</a:t>
                      </a:r>
                      <a:endParaRPr lang="en-US" altLang="en-US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상대 </a:t>
                      </a:r>
                      <a:r>
                        <a:rPr lang="ko-KR" altLang="en-US" sz="800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프로틴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1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개 제거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1-2)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AED-E47F-D48D-7820-1CAB0B592B40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4C28F-1F49-2532-AB73-3DD3028A09C9}"/>
              </a:ext>
            </a:extLst>
          </p:cNvPr>
          <p:cNvSpPr txBox="1"/>
          <p:nvPr/>
        </p:nvSpPr>
        <p:spPr>
          <a:xfrm>
            <a:off x="1979340" y="3385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8A6B5-E82A-EE74-83E7-7A9F8B2D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3" y="2070119"/>
            <a:ext cx="976447" cy="1258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9349A-CE70-6EC9-FD02-D5C8995AFBB5}"/>
              </a:ext>
            </a:extLst>
          </p:cNvPr>
          <p:cNvSpPr txBox="1"/>
          <p:nvPr/>
        </p:nvSpPr>
        <p:spPr>
          <a:xfrm>
            <a:off x="1726065" y="369452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84F5-6FF8-3918-6B55-6184E7917990}"/>
              </a:ext>
            </a:extLst>
          </p:cNvPr>
          <p:cNvSpPr txBox="1"/>
          <p:nvPr/>
        </p:nvSpPr>
        <p:spPr>
          <a:xfrm>
            <a:off x="1880576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F84C0-EB82-DFB2-0515-DFF4DB2ED3C6}"/>
              </a:ext>
            </a:extLst>
          </p:cNvPr>
          <p:cNvGrpSpPr/>
          <p:nvPr/>
        </p:nvGrpSpPr>
        <p:grpSpPr>
          <a:xfrm>
            <a:off x="1193335" y="5108621"/>
            <a:ext cx="2243887" cy="247348"/>
            <a:chOff x="1193334" y="4859476"/>
            <a:chExt cx="3150690" cy="34730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85A85C-D472-5925-9366-C4122233192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4525E-9B17-BB8D-9BAE-EA3BC7CB18C2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5B587D-7F68-7970-1223-3F37942567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A6F0A847-FC3E-3B59-E93F-766482F23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450" y="772029"/>
            <a:ext cx="233363" cy="23336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364492-DEB3-5146-18CD-38C9DAB6C387}"/>
              </a:ext>
            </a:extLst>
          </p:cNvPr>
          <p:cNvSpPr/>
          <p:nvPr/>
        </p:nvSpPr>
        <p:spPr>
          <a:xfrm>
            <a:off x="4277860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A524BD-3996-A587-BA42-CB35E7E14CFE}"/>
              </a:ext>
            </a:extLst>
          </p:cNvPr>
          <p:cNvSpPr txBox="1"/>
          <p:nvPr/>
        </p:nvSpPr>
        <p:spPr>
          <a:xfrm>
            <a:off x="5617616" y="3385409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1EE53A4-0984-3607-1F68-44CBFEF2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59" y="2070119"/>
            <a:ext cx="976447" cy="12588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142540B-04D9-8B49-3C7E-47CE71971CE7}"/>
              </a:ext>
            </a:extLst>
          </p:cNvPr>
          <p:cNvSpPr txBox="1"/>
          <p:nvPr/>
        </p:nvSpPr>
        <p:spPr>
          <a:xfrm>
            <a:off x="5364341" y="3694523"/>
            <a:ext cx="1152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E5A69B-5075-D788-9F05-CFD191FC5FEA}"/>
              </a:ext>
            </a:extLst>
          </p:cNvPr>
          <p:cNvSpPr txBox="1"/>
          <p:nvPr/>
        </p:nvSpPr>
        <p:spPr>
          <a:xfrm>
            <a:off x="5518852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1EE120F-B18D-A5F4-3795-5ACD28A336A5}"/>
              </a:ext>
            </a:extLst>
          </p:cNvPr>
          <p:cNvGrpSpPr/>
          <p:nvPr/>
        </p:nvGrpSpPr>
        <p:grpSpPr>
          <a:xfrm>
            <a:off x="4831611" y="5108621"/>
            <a:ext cx="2243887" cy="247348"/>
            <a:chOff x="1193334" y="4859476"/>
            <a:chExt cx="3150690" cy="347306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FC81195-B650-D214-E7FC-62C50900F60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8CFDE7-DCD8-CF12-0852-7645661C1649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C03788A-5F2F-0E54-BF05-E952ED1EFCB3}"/>
              </a:ext>
            </a:extLst>
          </p:cNvPr>
          <p:cNvSpPr txBox="1"/>
          <p:nvPr/>
        </p:nvSpPr>
        <p:spPr>
          <a:xfrm>
            <a:off x="4363152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50" name="그래픽 49" descr="댓글 추가 단색으로 채워진">
            <a:extLst>
              <a:ext uri="{FF2B5EF4-FFF2-40B4-BE49-F238E27FC236}">
                <a16:creationId xmlns:a16="http://schemas.microsoft.com/office/drawing/2014/main" id="{5C420EF3-70C6-241A-11D7-8DDF15F48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4345" y="722697"/>
            <a:ext cx="491510" cy="49151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9EBBC40-85E2-DD78-3EE1-70AD06D89DA5}"/>
              </a:ext>
            </a:extLst>
          </p:cNvPr>
          <p:cNvGrpSpPr/>
          <p:nvPr/>
        </p:nvGrpSpPr>
        <p:grpSpPr>
          <a:xfrm>
            <a:off x="3443287" y="722697"/>
            <a:ext cx="242374" cy="230832"/>
            <a:chOff x="3428187" y="2856232"/>
            <a:chExt cx="242374" cy="23083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1157E3-A667-F15E-646F-64D81AD206E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726E90-FD7E-389B-F1D7-67EA82B55893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D89071-590A-904D-BC91-A94297097BB5}"/>
              </a:ext>
            </a:extLst>
          </p:cNvPr>
          <p:cNvGrpSpPr/>
          <p:nvPr/>
        </p:nvGrpSpPr>
        <p:grpSpPr>
          <a:xfrm>
            <a:off x="6990948" y="722697"/>
            <a:ext cx="242374" cy="230832"/>
            <a:chOff x="3428187" y="2856232"/>
            <a:chExt cx="242374" cy="2308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215ED35-662E-9C52-3954-57B1B44B031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CEA64-ABCD-DE1F-4A7E-B887B23822C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E819F9-2426-045A-0C52-B993868819AE}"/>
              </a:ext>
            </a:extLst>
          </p:cNvPr>
          <p:cNvGrpSpPr/>
          <p:nvPr/>
        </p:nvGrpSpPr>
        <p:grpSpPr>
          <a:xfrm>
            <a:off x="1072146" y="5108621"/>
            <a:ext cx="242374" cy="230832"/>
            <a:chOff x="3428187" y="2856232"/>
            <a:chExt cx="242374" cy="23083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B31FFDF-7340-D530-BF3D-F4DD8429170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4D17A8-2B12-4ED5-8851-9AE6E83DE96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D1D20B-8F67-AF48-BAB1-E2F386F3E984}"/>
              </a:ext>
            </a:extLst>
          </p:cNvPr>
          <p:cNvSpPr/>
          <p:nvPr/>
        </p:nvSpPr>
        <p:spPr>
          <a:xfrm>
            <a:off x="1405977" y="2069210"/>
            <a:ext cx="5397881" cy="2912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09BD7F-0011-161C-B60C-633B32355216}"/>
              </a:ext>
            </a:extLst>
          </p:cNvPr>
          <p:cNvGrpSpPr/>
          <p:nvPr/>
        </p:nvGrpSpPr>
        <p:grpSpPr>
          <a:xfrm>
            <a:off x="1307280" y="1953795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4FBACD1-B46B-E3A7-6FEE-34712405963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8141EA-9001-D706-726E-FBE953C862F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8DFD3CE-0DFD-BB48-42A3-187EF58DBE5C}"/>
              </a:ext>
            </a:extLst>
          </p:cNvPr>
          <p:cNvSpPr txBox="1"/>
          <p:nvPr/>
        </p:nvSpPr>
        <p:spPr>
          <a:xfrm>
            <a:off x="4185853" y="31366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 </a:t>
            </a:r>
            <a:r>
              <a:rPr lang="en-US" altLang="ko-KR" sz="1200" dirty="0"/>
              <a:t>&gt; </a:t>
            </a:r>
            <a:r>
              <a:rPr lang="ko-KR" altLang="en-US" sz="1200" dirty="0"/>
              <a:t>다른 이용자 상세페이지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A9082-A42C-94F1-6353-220D84B1728D}"/>
              </a:ext>
            </a:extLst>
          </p:cNvPr>
          <p:cNvSpPr txBox="1"/>
          <p:nvPr/>
        </p:nvSpPr>
        <p:spPr>
          <a:xfrm>
            <a:off x="639583" y="3136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07.</a:t>
            </a:r>
            <a:r>
              <a:rPr lang="ko-KR" altLang="en-US" sz="1200" dirty="0"/>
              <a:t>유저확인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0BBA36-E8B9-9B16-710D-882005340C1C}"/>
              </a:ext>
            </a:extLst>
          </p:cNvPr>
          <p:cNvSpPr txBox="1"/>
          <p:nvPr/>
        </p:nvSpPr>
        <p:spPr>
          <a:xfrm>
            <a:off x="9798823" y="31366"/>
            <a:ext cx="1345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friend_detail.html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829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EB7122F9-E74F-94DE-2F9C-F58CC7D83268}"/>
              </a:ext>
            </a:extLst>
          </p:cNvPr>
          <p:cNvCxnSpPr>
            <a:cxnSpLocks/>
            <a:endCxn id="50" idx="0"/>
          </p:cNvCxnSpPr>
          <p:nvPr/>
        </p:nvCxnSpPr>
        <p:spPr>
          <a:xfrm rot="16200000" flipH="1">
            <a:off x="2423673" y="2796942"/>
            <a:ext cx="1775074" cy="1007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C6E0ED-F8B3-3311-4625-A30806C4BFA2}"/>
              </a:ext>
            </a:extLst>
          </p:cNvPr>
          <p:cNvSpPr txBox="1"/>
          <p:nvPr/>
        </p:nvSpPr>
        <p:spPr>
          <a:xfrm>
            <a:off x="364247" y="44073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알림 데이터 베이스 추가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0AC23-481A-6ECF-F75D-7032AFCBF49E}"/>
              </a:ext>
            </a:extLst>
          </p:cNvPr>
          <p:cNvSpPr txBox="1"/>
          <p:nvPr/>
        </p:nvSpPr>
        <p:spPr>
          <a:xfrm>
            <a:off x="364247" y="822208"/>
            <a:ext cx="5900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운동 여부에 따라 쿠폰을 받을 수 있으며 해당 쿠폰 </a:t>
            </a:r>
            <a:r>
              <a:rPr lang="en-US" altLang="ko-KR" sz="1100" dirty="0"/>
              <a:t>1</a:t>
            </a:r>
            <a:r>
              <a:rPr lang="ko-KR" altLang="en-US" sz="1100" dirty="0"/>
              <a:t>개 당 </a:t>
            </a:r>
            <a:r>
              <a:rPr lang="en-US" altLang="ko-KR" sz="1100" dirty="0"/>
              <a:t>1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프로틴</a:t>
            </a:r>
            <a:r>
              <a:rPr lang="en-US" altLang="ko-KR" sz="1100" dirty="0"/>
              <a:t>(</a:t>
            </a:r>
            <a:r>
              <a:rPr lang="ko-KR" altLang="en-US" sz="1100" dirty="0"/>
              <a:t>경험치</a:t>
            </a:r>
            <a:r>
              <a:rPr lang="en-US" altLang="ko-KR" sz="1100" dirty="0"/>
              <a:t>)</a:t>
            </a:r>
            <a:r>
              <a:rPr lang="ko-KR" altLang="en-US" sz="1100" dirty="0"/>
              <a:t>를 얻을 수 있다</a:t>
            </a:r>
            <a:r>
              <a:rPr lang="en-US" altLang="ko-KR" sz="1100" dirty="0"/>
              <a:t>.</a:t>
            </a:r>
          </a:p>
        </p:txBody>
      </p:sp>
      <p:sp>
        <p:nvSpPr>
          <p:cNvPr id="20" name="사각형: 둥근 모서리 206">
            <a:extLst>
              <a:ext uri="{FF2B5EF4-FFF2-40B4-BE49-F238E27FC236}">
                <a16:creationId xmlns:a16="http://schemas.microsoft.com/office/drawing/2014/main" id="{1989F59E-F515-45B1-F3A9-653658347258}"/>
              </a:ext>
            </a:extLst>
          </p:cNvPr>
          <p:cNvSpPr/>
          <p:nvPr/>
        </p:nvSpPr>
        <p:spPr>
          <a:xfrm>
            <a:off x="35264" y="1590027"/>
            <a:ext cx="5752271" cy="3634246"/>
          </a:xfrm>
          <a:prstGeom prst="roundRect">
            <a:avLst>
              <a:gd name="adj" fmla="val 765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8B10A-CF07-C455-7DE9-31A739872662}"/>
              </a:ext>
            </a:extLst>
          </p:cNvPr>
          <p:cNvSpPr txBox="1"/>
          <p:nvPr/>
        </p:nvSpPr>
        <p:spPr>
          <a:xfrm>
            <a:off x="1511936" y="1221740"/>
            <a:ext cx="2840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프로틴</a:t>
            </a:r>
            <a:r>
              <a:rPr lang="ko-KR" altLang="en-US" sz="1100" dirty="0"/>
              <a:t> 상승 </a:t>
            </a:r>
            <a:r>
              <a:rPr lang="en-US" altLang="ko-KR" sz="1100" dirty="0"/>
              <a:t> 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67EFDEE-97EC-012B-1595-C109FD026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98547"/>
              </p:ext>
            </p:extLst>
          </p:nvPr>
        </p:nvGraphicFramePr>
        <p:xfrm>
          <a:off x="113868" y="3143693"/>
          <a:ext cx="289215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31">
                  <a:extLst>
                    <a:ext uri="{9D8B030D-6E8A-4147-A177-3AD203B41FA5}">
                      <a16:colId xmlns:a16="http://schemas.microsoft.com/office/drawing/2014/main" val="2265586685"/>
                    </a:ext>
                  </a:extLst>
                </a:gridCol>
                <a:gridCol w="578431">
                  <a:extLst>
                    <a:ext uri="{9D8B030D-6E8A-4147-A177-3AD203B41FA5}">
                      <a16:colId xmlns:a16="http://schemas.microsoft.com/office/drawing/2014/main" val="1610085546"/>
                    </a:ext>
                  </a:extLst>
                </a:gridCol>
                <a:gridCol w="578431">
                  <a:extLst>
                    <a:ext uri="{9D8B030D-6E8A-4147-A177-3AD203B41FA5}">
                      <a16:colId xmlns:a16="http://schemas.microsoft.com/office/drawing/2014/main" val="4152663682"/>
                    </a:ext>
                  </a:extLst>
                </a:gridCol>
                <a:gridCol w="578431">
                  <a:extLst>
                    <a:ext uri="{9D8B030D-6E8A-4147-A177-3AD203B41FA5}">
                      <a16:colId xmlns:a16="http://schemas.microsoft.com/office/drawing/2014/main" val="339761885"/>
                    </a:ext>
                  </a:extLst>
                </a:gridCol>
                <a:gridCol w="578431">
                  <a:extLst>
                    <a:ext uri="{9D8B030D-6E8A-4147-A177-3AD203B41FA5}">
                      <a16:colId xmlns:a16="http://schemas.microsoft.com/office/drawing/2014/main" val="1075657999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뻇김</a:t>
                      </a:r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빼앗음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뺴앗음</a:t>
                      </a:r>
                      <a:r>
                        <a:rPr lang="ko-KR" altLang="en-US" sz="800" dirty="0"/>
                        <a:t> 닉네임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날짜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94913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qwelqwd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weff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12/21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12</a:t>
                      </a:r>
                      <a:r>
                        <a:rPr lang="ko-KR" altLang="en-US" sz="800" dirty="0"/>
                        <a:t>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41956"/>
                  </a:ext>
                </a:extLst>
              </a:tr>
            </a:tbl>
          </a:graphicData>
        </a:graphic>
      </p:graphicFrame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65BF46B-7E95-70AF-0757-93A43EED4669}"/>
              </a:ext>
            </a:extLst>
          </p:cNvPr>
          <p:cNvSpPr/>
          <p:nvPr/>
        </p:nvSpPr>
        <p:spPr>
          <a:xfrm>
            <a:off x="1847288" y="3160357"/>
            <a:ext cx="542500" cy="5319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B73DE-26E5-37FF-BFF5-0169BF3B1EDA}"/>
              </a:ext>
            </a:extLst>
          </p:cNvPr>
          <p:cNvSpPr txBox="1"/>
          <p:nvPr/>
        </p:nvSpPr>
        <p:spPr>
          <a:xfrm>
            <a:off x="818846" y="4412656"/>
            <a:ext cx="14471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Notice </a:t>
            </a:r>
            <a:r>
              <a:rPr lang="ko-KR" altLang="en-US" sz="700" dirty="0" err="1"/>
              <a:t>베이터</a:t>
            </a:r>
            <a:r>
              <a:rPr lang="ko-KR" altLang="en-US" sz="700" dirty="0"/>
              <a:t> 베이스 추가</a:t>
            </a:r>
            <a:endParaRPr lang="en-US" altLang="ko-KR" sz="700" dirty="0"/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0AAFF798-87F7-D674-3DCB-3149F4EEF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89678"/>
              </p:ext>
            </p:extLst>
          </p:nvPr>
        </p:nvGraphicFramePr>
        <p:xfrm>
          <a:off x="1920100" y="4188116"/>
          <a:ext cx="378949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99">
                  <a:extLst>
                    <a:ext uri="{9D8B030D-6E8A-4147-A177-3AD203B41FA5}">
                      <a16:colId xmlns:a16="http://schemas.microsoft.com/office/drawing/2014/main" val="2265586685"/>
                    </a:ext>
                  </a:extLst>
                </a:gridCol>
                <a:gridCol w="757899">
                  <a:extLst>
                    <a:ext uri="{9D8B030D-6E8A-4147-A177-3AD203B41FA5}">
                      <a16:colId xmlns:a16="http://schemas.microsoft.com/office/drawing/2014/main" val="1610085546"/>
                    </a:ext>
                  </a:extLst>
                </a:gridCol>
                <a:gridCol w="757899">
                  <a:extLst>
                    <a:ext uri="{9D8B030D-6E8A-4147-A177-3AD203B41FA5}">
                      <a16:colId xmlns:a16="http://schemas.microsoft.com/office/drawing/2014/main" val="4152663682"/>
                    </a:ext>
                  </a:extLst>
                </a:gridCol>
                <a:gridCol w="757899">
                  <a:extLst>
                    <a:ext uri="{9D8B030D-6E8A-4147-A177-3AD203B41FA5}">
                      <a16:colId xmlns:a16="http://schemas.microsoft.com/office/drawing/2014/main" val="339761885"/>
                    </a:ext>
                  </a:extLst>
                </a:gridCol>
                <a:gridCol w="757899">
                  <a:extLst>
                    <a:ext uri="{9D8B030D-6E8A-4147-A177-3AD203B41FA5}">
                      <a16:colId xmlns:a16="http://schemas.microsoft.com/office/drawing/2014/main" val="1075657999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No</a:t>
                      </a:r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날짜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알림  </a:t>
                      </a:r>
                      <a:r>
                        <a:rPr lang="en-US" altLang="ko-KR" sz="800" dirty="0"/>
                        <a:t>Status</a:t>
                      </a:r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94913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12/21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12</a:t>
                      </a:r>
                      <a:r>
                        <a:rPr lang="ko-KR" altLang="en-US" sz="800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qwelqwd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프로틴</a:t>
                      </a:r>
                      <a:r>
                        <a:rPr lang="ko-KR" altLang="en-US" sz="800" dirty="0"/>
                        <a:t> 손실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41956"/>
                  </a:ext>
                </a:extLst>
              </a:tr>
            </a:tbl>
          </a:graphicData>
        </a:graphic>
      </p:graphicFrame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6D0A09C-A64D-FD79-9CE4-6AED6D4A121A}"/>
              </a:ext>
            </a:extLst>
          </p:cNvPr>
          <p:cNvSpPr/>
          <p:nvPr/>
        </p:nvSpPr>
        <p:spPr>
          <a:xfrm>
            <a:off x="2463523" y="3160357"/>
            <a:ext cx="542500" cy="5319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206">
            <a:extLst>
              <a:ext uri="{FF2B5EF4-FFF2-40B4-BE49-F238E27FC236}">
                <a16:creationId xmlns:a16="http://schemas.microsoft.com/office/drawing/2014/main" id="{CA3130A9-6035-A8A4-17F1-3B1DEFFCB8E6}"/>
              </a:ext>
            </a:extLst>
          </p:cNvPr>
          <p:cNvSpPr/>
          <p:nvPr/>
        </p:nvSpPr>
        <p:spPr>
          <a:xfrm>
            <a:off x="5884280" y="1590027"/>
            <a:ext cx="6263578" cy="3629035"/>
          </a:xfrm>
          <a:prstGeom prst="roundRect">
            <a:avLst>
              <a:gd name="adj" fmla="val 765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36">
            <a:extLst>
              <a:ext uri="{FF2B5EF4-FFF2-40B4-BE49-F238E27FC236}">
                <a16:creationId xmlns:a16="http://schemas.microsoft.com/office/drawing/2014/main" id="{0F0D7BF2-C957-0F2C-089B-CD767FC70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0410"/>
              </p:ext>
            </p:extLst>
          </p:nvPr>
        </p:nvGraphicFramePr>
        <p:xfrm>
          <a:off x="6100826" y="1855167"/>
          <a:ext cx="562135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135">
                  <a:extLst>
                    <a:ext uri="{9D8B030D-6E8A-4147-A177-3AD203B41FA5}">
                      <a16:colId xmlns:a16="http://schemas.microsoft.com/office/drawing/2014/main" val="2265586685"/>
                    </a:ext>
                  </a:extLst>
                </a:gridCol>
                <a:gridCol w="562135">
                  <a:extLst>
                    <a:ext uri="{9D8B030D-6E8A-4147-A177-3AD203B41FA5}">
                      <a16:colId xmlns:a16="http://schemas.microsoft.com/office/drawing/2014/main" val="1610085546"/>
                    </a:ext>
                  </a:extLst>
                </a:gridCol>
                <a:gridCol w="562135">
                  <a:extLst>
                    <a:ext uri="{9D8B030D-6E8A-4147-A177-3AD203B41FA5}">
                      <a16:colId xmlns:a16="http://schemas.microsoft.com/office/drawing/2014/main" val="4152663682"/>
                    </a:ext>
                  </a:extLst>
                </a:gridCol>
                <a:gridCol w="562135">
                  <a:extLst>
                    <a:ext uri="{9D8B030D-6E8A-4147-A177-3AD203B41FA5}">
                      <a16:colId xmlns:a16="http://schemas.microsoft.com/office/drawing/2014/main" val="339761885"/>
                    </a:ext>
                  </a:extLst>
                </a:gridCol>
                <a:gridCol w="562135">
                  <a:extLst>
                    <a:ext uri="{9D8B030D-6E8A-4147-A177-3AD203B41FA5}">
                      <a16:colId xmlns:a16="http://schemas.microsoft.com/office/drawing/2014/main" val="1075657999"/>
                    </a:ext>
                  </a:extLst>
                </a:gridCol>
                <a:gridCol w="562135">
                  <a:extLst>
                    <a:ext uri="{9D8B030D-6E8A-4147-A177-3AD203B41FA5}">
                      <a16:colId xmlns:a16="http://schemas.microsoft.com/office/drawing/2014/main" val="1559959336"/>
                    </a:ext>
                  </a:extLst>
                </a:gridCol>
                <a:gridCol w="562135">
                  <a:extLst>
                    <a:ext uri="{9D8B030D-6E8A-4147-A177-3AD203B41FA5}">
                      <a16:colId xmlns:a16="http://schemas.microsoft.com/office/drawing/2014/main" val="1426023764"/>
                    </a:ext>
                  </a:extLst>
                </a:gridCol>
                <a:gridCol w="562135">
                  <a:extLst>
                    <a:ext uri="{9D8B030D-6E8A-4147-A177-3AD203B41FA5}">
                      <a16:colId xmlns:a16="http://schemas.microsoft.com/office/drawing/2014/main" val="1918912598"/>
                    </a:ext>
                  </a:extLst>
                </a:gridCol>
                <a:gridCol w="562135">
                  <a:extLst>
                    <a:ext uri="{9D8B030D-6E8A-4147-A177-3AD203B41FA5}">
                      <a16:colId xmlns:a16="http://schemas.microsoft.com/office/drawing/2014/main" val="2624398257"/>
                    </a:ext>
                  </a:extLst>
                </a:gridCol>
                <a:gridCol w="562135">
                  <a:extLst>
                    <a:ext uri="{9D8B030D-6E8A-4147-A177-3AD203B41FA5}">
                      <a16:colId xmlns:a16="http://schemas.microsoft.com/office/drawing/2014/main" val="381885870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Pw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프로틴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쿠폰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최근 운동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Lv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운동횟수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94913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qwelqwd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Hello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12/20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14</a:t>
                      </a:r>
                      <a:r>
                        <a:rPr lang="ko-KR" altLang="en-US" sz="800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41956"/>
                  </a:ext>
                </a:extLst>
              </a:tr>
            </a:tbl>
          </a:graphicData>
        </a:graphic>
      </p:graphicFrame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17C0E56-AC69-DF3A-F4A9-9024F5784376}"/>
              </a:ext>
            </a:extLst>
          </p:cNvPr>
          <p:cNvSpPr/>
          <p:nvPr/>
        </p:nvSpPr>
        <p:spPr>
          <a:xfrm>
            <a:off x="9489783" y="1871830"/>
            <a:ext cx="1645920" cy="6281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0553B3-8387-5579-E209-5DB76EE9C41E}"/>
              </a:ext>
            </a:extLst>
          </p:cNvPr>
          <p:cNvSpPr txBox="1"/>
          <p:nvPr/>
        </p:nvSpPr>
        <p:spPr>
          <a:xfrm>
            <a:off x="5965333" y="4171830"/>
            <a:ext cx="14471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Notice </a:t>
            </a:r>
            <a:r>
              <a:rPr lang="ko-KR" altLang="en-US" sz="700" dirty="0" err="1"/>
              <a:t>베이터</a:t>
            </a:r>
            <a:r>
              <a:rPr lang="ko-KR" altLang="en-US" sz="700" dirty="0"/>
              <a:t> 베이스 추가</a:t>
            </a:r>
            <a:endParaRPr lang="en-US" altLang="ko-KR" sz="700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D8D85019-7B5A-CF3E-BCC2-E53C59A29FDD}"/>
              </a:ext>
            </a:extLst>
          </p:cNvPr>
          <p:cNvCxnSpPr>
            <a:cxnSpLocks/>
            <a:stCxn id="64" idx="2"/>
          </p:cNvCxnSpPr>
          <p:nvPr/>
        </p:nvCxnSpPr>
        <p:spPr>
          <a:xfrm rot="16200000" flipH="1">
            <a:off x="10128924" y="2683846"/>
            <a:ext cx="423810" cy="56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390A49E0-DDD4-E053-D0FE-3C3AE7B4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04740"/>
              </p:ext>
            </p:extLst>
          </p:nvPr>
        </p:nvGraphicFramePr>
        <p:xfrm>
          <a:off x="7412434" y="4058498"/>
          <a:ext cx="378949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99">
                  <a:extLst>
                    <a:ext uri="{9D8B030D-6E8A-4147-A177-3AD203B41FA5}">
                      <a16:colId xmlns:a16="http://schemas.microsoft.com/office/drawing/2014/main" val="2265586685"/>
                    </a:ext>
                  </a:extLst>
                </a:gridCol>
                <a:gridCol w="757899">
                  <a:extLst>
                    <a:ext uri="{9D8B030D-6E8A-4147-A177-3AD203B41FA5}">
                      <a16:colId xmlns:a16="http://schemas.microsoft.com/office/drawing/2014/main" val="1610085546"/>
                    </a:ext>
                  </a:extLst>
                </a:gridCol>
                <a:gridCol w="757899">
                  <a:extLst>
                    <a:ext uri="{9D8B030D-6E8A-4147-A177-3AD203B41FA5}">
                      <a16:colId xmlns:a16="http://schemas.microsoft.com/office/drawing/2014/main" val="4152663682"/>
                    </a:ext>
                  </a:extLst>
                </a:gridCol>
                <a:gridCol w="757899">
                  <a:extLst>
                    <a:ext uri="{9D8B030D-6E8A-4147-A177-3AD203B41FA5}">
                      <a16:colId xmlns:a16="http://schemas.microsoft.com/office/drawing/2014/main" val="339761885"/>
                    </a:ext>
                  </a:extLst>
                </a:gridCol>
                <a:gridCol w="757899">
                  <a:extLst>
                    <a:ext uri="{9D8B030D-6E8A-4147-A177-3AD203B41FA5}">
                      <a16:colId xmlns:a16="http://schemas.microsoft.com/office/drawing/2014/main" val="1075657999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No</a:t>
                      </a:r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날짜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알림  </a:t>
                      </a:r>
                      <a:r>
                        <a:rPr lang="en-US" altLang="ko-KR" sz="800" dirty="0"/>
                        <a:t>Status</a:t>
                      </a:r>
                      <a:endParaRPr lang="ko-KR" alt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94913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01/04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14</a:t>
                      </a:r>
                      <a:r>
                        <a:rPr lang="ko-KR" altLang="en-US" sz="800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qwelqwd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프로틴</a:t>
                      </a:r>
                      <a:r>
                        <a:rPr lang="ko-KR" altLang="en-US" sz="800" dirty="0"/>
                        <a:t> 손실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4195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F2C0F533-64E4-A178-74E0-FF2F2EE7C1BE}"/>
              </a:ext>
            </a:extLst>
          </p:cNvPr>
          <p:cNvSpPr txBox="1"/>
          <p:nvPr/>
        </p:nvSpPr>
        <p:spPr>
          <a:xfrm>
            <a:off x="8163228" y="1221740"/>
            <a:ext cx="2534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근손실</a:t>
            </a:r>
            <a:r>
              <a:rPr lang="ko-KR" altLang="en-US" sz="1100" dirty="0"/>
              <a:t> 위험</a:t>
            </a:r>
            <a:endParaRPr lang="en-US" altLang="ko-KR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1A0BEE-2746-A48B-427B-467C31E216A6}"/>
              </a:ext>
            </a:extLst>
          </p:cNvPr>
          <p:cNvSpPr txBox="1"/>
          <p:nvPr/>
        </p:nvSpPr>
        <p:spPr>
          <a:xfrm>
            <a:off x="9662809" y="3151676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현재 시간   </a:t>
            </a:r>
            <a:r>
              <a:rPr lang="en-US" altLang="ko-KR" sz="1000" b="1" dirty="0">
                <a:solidFill>
                  <a:srgbClr val="FF0000"/>
                </a:solidFill>
              </a:rPr>
              <a:t>-  </a:t>
            </a:r>
            <a:r>
              <a:rPr lang="ko-KR" altLang="en-US" sz="1000" b="1" dirty="0">
                <a:solidFill>
                  <a:srgbClr val="FF0000"/>
                </a:solidFill>
              </a:rPr>
              <a:t>데이터 시간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BD3E6F-7589-A3D5-64D7-345E4C10F7EC}"/>
              </a:ext>
            </a:extLst>
          </p:cNvPr>
          <p:cNvSpPr txBox="1"/>
          <p:nvPr/>
        </p:nvSpPr>
        <p:spPr>
          <a:xfrm>
            <a:off x="9717311" y="2953412"/>
            <a:ext cx="1499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시간 기준 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주 지났을 </a:t>
            </a:r>
            <a:r>
              <a:rPr lang="ko-KR" altLang="en-US" sz="800" b="1" dirty="0" err="1"/>
              <a:t>떄</a:t>
            </a:r>
            <a:r>
              <a:rPr lang="ko-KR" altLang="en-US" sz="800" b="1" dirty="0"/>
              <a:t> 진행</a:t>
            </a:r>
            <a:endParaRPr lang="en-US" altLang="ko-KR" sz="800" b="1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30099AAD-425E-947F-BF07-C4D1729B2D33}"/>
              </a:ext>
            </a:extLst>
          </p:cNvPr>
          <p:cNvCxnSpPr>
            <a:cxnSpLocks/>
            <a:stCxn id="83" idx="1"/>
            <a:endCxn id="69" idx="0"/>
          </p:cNvCxnSpPr>
          <p:nvPr/>
        </p:nvCxnSpPr>
        <p:spPr>
          <a:xfrm rot="10800000" flipV="1">
            <a:off x="9307181" y="3274786"/>
            <a:ext cx="355628" cy="783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D31605A-B53E-5817-62E8-87D784AF18CB}"/>
              </a:ext>
            </a:extLst>
          </p:cNvPr>
          <p:cNvSpPr/>
          <p:nvPr/>
        </p:nvSpPr>
        <p:spPr>
          <a:xfrm>
            <a:off x="8193110" y="4049545"/>
            <a:ext cx="747478" cy="426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81CBA06-018A-E2AB-6085-37262E79BDB7}"/>
              </a:ext>
            </a:extLst>
          </p:cNvPr>
          <p:cNvSpPr txBox="1"/>
          <p:nvPr/>
        </p:nvSpPr>
        <p:spPr>
          <a:xfrm>
            <a:off x="8239250" y="4494171"/>
            <a:ext cx="5645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</a:rPr>
              <a:t>오늘 날짜</a:t>
            </a:r>
            <a:endParaRPr lang="en-US" altLang="ko-KR" sz="700" b="1" dirty="0">
              <a:solidFill>
                <a:srgbClr val="FF0000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E65D407F-1DDD-9E51-4DB9-40F05F72FAFF}"/>
              </a:ext>
            </a:extLst>
          </p:cNvPr>
          <p:cNvSpPr/>
          <p:nvPr/>
        </p:nvSpPr>
        <p:spPr>
          <a:xfrm>
            <a:off x="8969833" y="4049545"/>
            <a:ext cx="692976" cy="426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9F577E-EE69-A674-9B7C-EA103EE4E786}"/>
              </a:ext>
            </a:extLst>
          </p:cNvPr>
          <p:cNvSpPr txBox="1"/>
          <p:nvPr/>
        </p:nvSpPr>
        <p:spPr>
          <a:xfrm>
            <a:off x="8822134" y="4482914"/>
            <a:ext cx="10550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</a:rPr>
              <a:t>데이터가 추가된 시간</a:t>
            </a:r>
            <a:endParaRPr lang="en-US" altLang="ko-KR" sz="700" b="1" dirty="0">
              <a:solidFill>
                <a:srgbClr val="FF0000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A7906DA-3DB1-44C5-4B8E-8CD33AA1EAC9}"/>
              </a:ext>
            </a:extLst>
          </p:cNvPr>
          <p:cNvSpPr/>
          <p:nvPr/>
        </p:nvSpPr>
        <p:spPr>
          <a:xfrm>
            <a:off x="3463443" y="4199296"/>
            <a:ext cx="692976" cy="426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E2916088-D130-D6FE-C150-98FE631B7B23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3868886" y="4560797"/>
            <a:ext cx="1087624" cy="1195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52FBA62-834B-08BA-5CFB-272552031D57}"/>
              </a:ext>
            </a:extLst>
          </p:cNvPr>
          <p:cNvCxnSpPr>
            <a:cxnSpLocks/>
            <a:stCxn id="94" idx="2"/>
          </p:cNvCxnSpPr>
          <p:nvPr/>
        </p:nvCxnSpPr>
        <p:spPr>
          <a:xfrm rot="5400000">
            <a:off x="7485929" y="3838703"/>
            <a:ext cx="1019489" cy="270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3F3AD6F-4A20-8BDA-205E-CCDF15BFEC45}"/>
              </a:ext>
            </a:extLst>
          </p:cNvPr>
          <p:cNvSpPr txBox="1"/>
          <p:nvPr/>
        </p:nvSpPr>
        <p:spPr>
          <a:xfrm>
            <a:off x="5137120" y="5531440"/>
            <a:ext cx="1494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화면 노출 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하루만 진행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2311E93-0AF7-E73A-6142-23C7F10A0BEF}"/>
              </a:ext>
            </a:extLst>
          </p:cNvPr>
          <p:cNvSpPr txBox="1"/>
          <p:nvPr/>
        </p:nvSpPr>
        <p:spPr>
          <a:xfrm>
            <a:off x="5103823" y="5765801"/>
            <a:ext cx="16081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</a:rPr>
              <a:t>현재 시간 </a:t>
            </a:r>
            <a:r>
              <a:rPr lang="en-US" altLang="ko-KR" sz="700" b="1" dirty="0">
                <a:solidFill>
                  <a:srgbClr val="FF0000"/>
                </a:solidFill>
              </a:rPr>
              <a:t>-  Notice </a:t>
            </a:r>
            <a:r>
              <a:rPr lang="ko-KR" altLang="en-US" sz="700" b="1" dirty="0">
                <a:solidFill>
                  <a:srgbClr val="FF0000"/>
                </a:solidFill>
              </a:rPr>
              <a:t>저장 데이터 시간</a:t>
            </a:r>
            <a:endParaRPr lang="en-US" altLang="ko-KR" sz="700" b="1" dirty="0">
              <a:solidFill>
                <a:srgbClr val="FF0000"/>
              </a:solidFill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E7A15D0D-312A-4AA0-9AD4-0C380DF5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325" y="6116547"/>
            <a:ext cx="2226354" cy="470960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F28A3DD6-EBFC-06B8-5F63-7EC952648BE3}"/>
              </a:ext>
            </a:extLst>
          </p:cNvPr>
          <p:cNvSpPr/>
          <p:nvPr/>
        </p:nvSpPr>
        <p:spPr>
          <a:xfrm>
            <a:off x="6510988" y="6231057"/>
            <a:ext cx="573347" cy="268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0898E9DD-110E-9600-D245-0DEF57703153}"/>
              </a:ext>
            </a:extLst>
          </p:cNvPr>
          <p:cNvCxnSpPr>
            <a:cxnSpLocks/>
            <a:endCxn id="115" idx="1"/>
          </p:cNvCxnSpPr>
          <p:nvPr/>
        </p:nvCxnSpPr>
        <p:spPr>
          <a:xfrm rot="16200000" flipH="1">
            <a:off x="6159376" y="6013682"/>
            <a:ext cx="353270" cy="349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3CA55B5-C816-5272-B680-4002D5627D3E}"/>
              </a:ext>
            </a:extLst>
          </p:cNvPr>
          <p:cNvSpPr/>
          <p:nvPr/>
        </p:nvSpPr>
        <p:spPr>
          <a:xfrm>
            <a:off x="2693136" y="4199296"/>
            <a:ext cx="692976" cy="426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463B15-85A0-65D8-EAE5-B5E891729CC0}"/>
              </a:ext>
            </a:extLst>
          </p:cNvPr>
          <p:cNvSpPr txBox="1"/>
          <p:nvPr/>
        </p:nvSpPr>
        <p:spPr>
          <a:xfrm>
            <a:off x="2442081" y="1807403"/>
            <a:ext cx="5854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</a:rPr>
              <a:t>현재 시간</a:t>
            </a:r>
            <a:endParaRPr lang="en-US" altLang="ko-KR" sz="700" b="1" dirty="0">
              <a:solidFill>
                <a:srgbClr val="FF0000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F9D847B-D6F2-FA14-1C90-97B997C07717}"/>
              </a:ext>
            </a:extLst>
          </p:cNvPr>
          <p:cNvSpPr/>
          <p:nvPr/>
        </p:nvSpPr>
        <p:spPr>
          <a:xfrm>
            <a:off x="2118537" y="2144883"/>
            <a:ext cx="197313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근육 뺏기 이벤트 발생</a:t>
            </a:r>
          </a:p>
        </p:txBody>
      </p: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CC212FAD-0BE1-6D7D-4210-4CAD1FD89386}"/>
              </a:ext>
            </a:extLst>
          </p:cNvPr>
          <p:cNvCxnSpPr>
            <a:cxnSpLocks/>
          </p:cNvCxnSpPr>
          <p:nvPr/>
        </p:nvCxnSpPr>
        <p:spPr>
          <a:xfrm rot="5400000">
            <a:off x="2011302" y="2547272"/>
            <a:ext cx="728821" cy="514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0220461C-EB9C-2EF3-4DF4-39FABE7A2696}"/>
              </a:ext>
            </a:extLst>
          </p:cNvPr>
          <p:cNvSpPr txBox="1"/>
          <p:nvPr/>
        </p:nvSpPr>
        <p:spPr>
          <a:xfrm>
            <a:off x="550200" y="2483342"/>
            <a:ext cx="24897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</a:rPr>
              <a:t>데이터 추가 </a:t>
            </a:r>
            <a:r>
              <a:rPr lang="en-US" altLang="ko-KR" sz="700" b="1" dirty="0">
                <a:solidFill>
                  <a:srgbClr val="FF0000"/>
                </a:solidFill>
              </a:rPr>
              <a:t>( </a:t>
            </a:r>
            <a:r>
              <a:rPr lang="ko-KR" altLang="en-US" sz="700" b="1" dirty="0" err="1">
                <a:solidFill>
                  <a:srgbClr val="FF0000"/>
                </a:solidFill>
              </a:rPr>
              <a:t>뺴앗은</a:t>
            </a:r>
            <a:r>
              <a:rPr lang="ko-KR" altLang="en-US" sz="700" b="1" dirty="0">
                <a:solidFill>
                  <a:srgbClr val="FF0000"/>
                </a:solidFill>
              </a:rPr>
              <a:t> 사람</a:t>
            </a:r>
            <a:r>
              <a:rPr lang="en-US" altLang="ko-KR" sz="700" b="1" dirty="0">
                <a:solidFill>
                  <a:srgbClr val="FF0000"/>
                </a:solidFill>
              </a:rPr>
              <a:t>, </a:t>
            </a:r>
            <a:r>
              <a:rPr lang="ko-KR" altLang="en-US" sz="700" b="1" dirty="0" err="1">
                <a:solidFill>
                  <a:srgbClr val="FF0000"/>
                </a:solidFill>
              </a:rPr>
              <a:t>뺴앗긴</a:t>
            </a:r>
            <a:r>
              <a:rPr lang="ko-KR" altLang="en-US" sz="700" b="1" dirty="0">
                <a:solidFill>
                  <a:srgbClr val="FF0000"/>
                </a:solidFill>
              </a:rPr>
              <a:t> 사람</a:t>
            </a:r>
            <a:r>
              <a:rPr lang="en-US" altLang="ko-KR" sz="700" b="1" dirty="0">
                <a:solidFill>
                  <a:srgbClr val="FF0000"/>
                </a:solidFill>
              </a:rPr>
              <a:t>, </a:t>
            </a:r>
            <a:r>
              <a:rPr lang="ko-KR" altLang="en-US" sz="700" b="1" dirty="0">
                <a:solidFill>
                  <a:srgbClr val="FF0000"/>
                </a:solidFill>
              </a:rPr>
              <a:t>닉네임 날짜</a:t>
            </a:r>
            <a:r>
              <a:rPr lang="en-US" altLang="ko-KR" sz="700" b="1" dirty="0">
                <a:solidFill>
                  <a:srgbClr val="FF0000"/>
                </a:solidFill>
              </a:rPr>
              <a:t>, </a:t>
            </a:r>
            <a:r>
              <a:rPr lang="ko-KR" altLang="en-US" sz="700" b="1" dirty="0">
                <a:solidFill>
                  <a:srgbClr val="FF0000"/>
                </a:solidFill>
              </a:rPr>
              <a:t>시간 </a:t>
            </a:r>
            <a:r>
              <a:rPr lang="en-US" altLang="ko-KR" sz="700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248B39C-5438-0FA5-F62B-2CC0985CFC19}"/>
              </a:ext>
            </a:extLst>
          </p:cNvPr>
          <p:cNvCxnSpPr>
            <a:cxnSpLocks/>
          </p:cNvCxnSpPr>
          <p:nvPr/>
        </p:nvCxnSpPr>
        <p:spPr>
          <a:xfrm>
            <a:off x="3835633" y="6241616"/>
            <a:ext cx="1223707" cy="199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C20FF4D-D997-3F48-588F-57112D24CAF9}"/>
              </a:ext>
            </a:extLst>
          </p:cNvPr>
          <p:cNvSpPr txBox="1"/>
          <p:nvPr/>
        </p:nvSpPr>
        <p:spPr>
          <a:xfrm>
            <a:off x="2791811" y="6131029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err="1">
                <a:solidFill>
                  <a:srgbClr val="FF0000"/>
                </a:solidFill>
              </a:rPr>
              <a:t>Javascript</a:t>
            </a:r>
            <a:r>
              <a:rPr lang="ko-KR" altLang="en-US" sz="700" b="1" dirty="0">
                <a:solidFill>
                  <a:srgbClr val="FF0000"/>
                </a:solidFill>
              </a:rPr>
              <a:t>로 문구 노출</a:t>
            </a:r>
            <a:endParaRPr lang="en-US" altLang="ko-KR" sz="700" b="1" dirty="0">
              <a:solidFill>
                <a:srgbClr val="FF0000"/>
              </a:solidFill>
            </a:endParaRPr>
          </a:p>
          <a:p>
            <a:r>
              <a:rPr lang="en-US" altLang="ko-KR" sz="700" b="1" dirty="0">
                <a:solidFill>
                  <a:srgbClr val="FF0000"/>
                </a:solidFill>
              </a:rPr>
              <a:t>(</a:t>
            </a:r>
            <a:r>
              <a:rPr lang="ko-KR" altLang="en-US" sz="700" b="1" dirty="0">
                <a:solidFill>
                  <a:srgbClr val="FF0000"/>
                </a:solidFill>
              </a:rPr>
              <a:t>알림 </a:t>
            </a:r>
            <a:r>
              <a:rPr lang="en-US" altLang="ko-KR" sz="700" b="1" dirty="0">
                <a:solidFill>
                  <a:srgbClr val="FF0000"/>
                </a:solidFill>
              </a:rPr>
              <a:t>Status </a:t>
            </a:r>
            <a:r>
              <a:rPr lang="ko-KR" altLang="en-US" sz="700" b="1" dirty="0">
                <a:solidFill>
                  <a:srgbClr val="FF0000"/>
                </a:solidFill>
              </a:rPr>
              <a:t>참조</a:t>
            </a:r>
            <a:r>
              <a:rPr lang="en-US" altLang="ko-KR" sz="7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75DCEFB-6D02-6849-3AB4-36688289C3D7}"/>
              </a:ext>
            </a:extLst>
          </p:cNvPr>
          <p:cNvSpPr txBox="1"/>
          <p:nvPr/>
        </p:nvSpPr>
        <p:spPr>
          <a:xfrm>
            <a:off x="6031755" y="1675270"/>
            <a:ext cx="356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</a:rPr>
              <a:t>User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9FD91C1-29F4-4B25-9366-D74DD6A8E031}"/>
              </a:ext>
            </a:extLst>
          </p:cNvPr>
          <p:cNvSpPr txBox="1"/>
          <p:nvPr/>
        </p:nvSpPr>
        <p:spPr>
          <a:xfrm>
            <a:off x="8463577" y="3553166"/>
            <a:ext cx="9540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12</a:t>
            </a:r>
            <a:r>
              <a:rPr lang="ko-KR" altLang="en-US" sz="700" dirty="0"/>
              <a:t>월 </a:t>
            </a:r>
            <a:r>
              <a:rPr lang="en-US" altLang="ko-KR" sz="700" dirty="0"/>
              <a:t>/ 21</a:t>
            </a:r>
            <a:r>
              <a:rPr lang="ko-KR" altLang="en-US" sz="700" dirty="0"/>
              <a:t>일 추가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130348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490504"/>
              </p:ext>
            </p:extLst>
          </p:nvPr>
        </p:nvGraphicFramePr>
        <p:xfrm>
          <a:off x="8743476" y="384630"/>
          <a:ext cx="3255177" cy="323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근육뺏기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1-1)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</a:t>
                      </a:r>
                      <a:r>
                        <a:rPr lang="ko-KR" altLang="en-US" sz="800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자신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프로틴 추가</a:t>
                      </a:r>
                      <a:endParaRPr lang="en-US" altLang="en-US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상대 </a:t>
                      </a:r>
                      <a:r>
                        <a:rPr lang="ko-KR" altLang="en-US" sz="800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프로틴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1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개 제거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1-2)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AED-E47F-D48D-7820-1CAB0B592B40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4C28F-1F49-2532-AB73-3DD3028A09C9}"/>
              </a:ext>
            </a:extLst>
          </p:cNvPr>
          <p:cNvSpPr txBox="1"/>
          <p:nvPr/>
        </p:nvSpPr>
        <p:spPr>
          <a:xfrm>
            <a:off x="1979340" y="3385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8A6B5-E82A-EE74-83E7-7A9F8B2D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3" y="2070119"/>
            <a:ext cx="976447" cy="1258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9349A-CE70-6EC9-FD02-D5C8995AFBB5}"/>
              </a:ext>
            </a:extLst>
          </p:cNvPr>
          <p:cNvSpPr txBox="1"/>
          <p:nvPr/>
        </p:nvSpPr>
        <p:spPr>
          <a:xfrm>
            <a:off x="1726065" y="369452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84F5-6FF8-3918-6B55-6184E7917990}"/>
              </a:ext>
            </a:extLst>
          </p:cNvPr>
          <p:cNvSpPr txBox="1"/>
          <p:nvPr/>
        </p:nvSpPr>
        <p:spPr>
          <a:xfrm>
            <a:off x="1880576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F84C0-EB82-DFB2-0515-DFF4DB2ED3C6}"/>
              </a:ext>
            </a:extLst>
          </p:cNvPr>
          <p:cNvGrpSpPr/>
          <p:nvPr/>
        </p:nvGrpSpPr>
        <p:grpSpPr>
          <a:xfrm>
            <a:off x="1193335" y="5108621"/>
            <a:ext cx="2243887" cy="247348"/>
            <a:chOff x="1193334" y="4859476"/>
            <a:chExt cx="3150690" cy="34730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85A85C-D472-5925-9366-C4122233192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4525E-9B17-BB8D-9BAE-EA3BC7CB18C2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5B587D-7F68-7970-1223-3F37942567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A6F0A847-FC3E-3B59-E93F-766482F23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450" y="772029"/>
            <a:ext cx="233363" cy="233363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809EA44-3B63-E69D-2232-C5D50DFF0E85}"/>
              </a:ext>
            </a:extLst>
          </p:cNvPr>
          <p:cNvCxnSpPr>
            <a:cxnSpLocks/>
          </p:cNvCxnSpPr>
          <p:nvPr/>
        </p:nvCxnSpPr>
        <p:spPr>
          <a:xfrm>
            <a:off x="2878945" y="5242434"/>
            <a:ext cx="1433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879FDE-E0E3-8488-CBAA-63DB47A9F293}"/>
              </a:ext>
            </a:extLst>
          </p:cNvPr>
          <p:cNvSpPr/>
          <p:nvPr/>
        </p:nvSpPr>
        <p:spPr>
          <a:xfrm>
            <a:off x="645934" y="641765"/>
            <a:ext cx="3351392" cy="437928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DE6DB6-E1AC-DE2F-0292-E18B3697D896}"/>
              </a:ext>
            </a:extLst>
          </p:cNvPr>
          <p:cNvSpPr/>
          <p:nvPr/>
        </p:nvSpPr>
        <p:spPr>
          <a:xfrm>
            <a:off x="645934" y="5571412"/>
            <a:ext cx="3351392" cy="87572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0A80C1-ECA8-DA49-44E1-9DF3390C48EC}"/>
              </a:ext>
            </a:extLst>
          </p:cNvPr>
          <p:cNvSpPr/>
          <p:nvPr/>
        </p:nvSpPr>
        <p:spPr>
          <a:xfrm>
            <a:off x="4635421" y="134280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0B5586-C888-9891-B5F9-3579FEA503A5}"/>
              </a:ext>
            </a:extLst>
          </p:cNvPr>
          <p:cNvSpPr txBox="1"/>
          <p:nvPr/>
        </p:nvSpPr>
        <p:spPr>
          <a:xfrm>
            <a:off x="4573186" y="1090090"/>
            <a:ext cx="19319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쿠폰을 통해 근육을 빼앗을 경우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1E5B09-BFDF-06FB-7A39-42E8A77B45E3}"/>
              </a:ext>
            </a:extLst>
          </p:cNvPr>
          <p:cNvSpPr/>
          <p:nvPr/>
        </p:nvSpPr>
        <p:spPr>
          <a:xfrm>
            <a:off x="4635421" y="364758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C5FEB3-836F-A386-3001-F7C4F0E3AFFA}"/>
              </a:ext>
            </a:extLst>
          </p:cNvPr>
          <p:cNvSpPr txBox="1"/>
          <p:nvPr/>
        </p:nvSpPr>
        <p:spPr>
          <a:xfrm>
            <a:off x="4573186" y="3394870"/>
            <a:ext cx="18165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사용 가능한 쿠폰이 없는 경우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6A849-597B-BF26-20AE-BA8FDDFA839B}"/>
              </a:ext>
            </a:extLst>
          </p:cNvPr>
          <p:cNvSpPr txBox="1"/>
          <p:nvPr/>
        </p:nvSpPr>
        <p:spPr>
          <a:xfrm>
            <a:off x="5176604" y="4120316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사용 가능한 쿠폰이 없습니다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258A670-05D4-2A9F-93C0-CDAF96789300}"/>
              </a:ext>
            </a:extLst>
          </p:cNvPr>
          <p:cNvGrpSpPr/>
          <p:nvPr/>
        </p:nvGrpSpPr>
        <p:grpSpPr>
          <a:xfrm>
            <a:off x="4958894" y="4689808"/>
            <a:ext cx="2007500" cy="247348"/>
            <a:chOff x="1193334" y="4859476"/>
            <a:chExt cx="3150690" cy="347306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BEA9F2B-0EC7-B436-A86C-DECB40255F0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BE70044-208C-2E2F-4494-E61244592E85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68FEF82-590D-5BD8-260A-73B02A280A02}"/>
              </a:ext>
            </a:extLst>
          </p:cNvPr>
          <p:cNvSpPr txBox="1"/>
          <p:nvPr/>
        </p:nvSpPr>
        <p:spPr>
          <a:xfrm>
            <a:off x="4185853" y="31366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 </a:t>
            </a:r>
            <a:r>
              <a:rPr lang="en-US" altLang="ko-KR" sz="1200" dirty="0"/>
              <a:t>&gt; </a:t>
            </a:r>
            <a:r>
              <a:rPr lang="ko-KR" altLang="en-US" sz="1200" dirty="0"/>
              <a:t>다른 이용자 상세페이지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B95E7-B984-B299-69B6-AF5DD69C6DBD}"/>
              </a:ext>
            </a:extLst>
          </p:cNvPr>
          <p:cNvSpPr txBox="1"/>
          <p:nvPr/>
        </p:nvSpPr>
        <p:spPr>
          <a:xfrm>
            <a:off x="639583" y="3136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07.</a:t>
            </a:r>
            <a:r>
              <a:rPr lang="ko-KR" altLang="en-US" sz="1200" dirty="0"/>
              <a:t>유저확인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6BF3D-3430-3F9B-02D8-253A760DCD21}"/>
              </a:ext>
            </a:extLst>
          </p:cNvPr>
          <p:cNvSpPr txBox="1"/>
          <p:nvPr/>
        </p:nvSpPr>
        <p:spPr>
          <a:xfrm>
            <a:off x="9798823" y="31366"/>
            <a:ext cx="1345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friend_detail.html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EA628-D4F2-7AF0-A91C-259DBD0FF49B}"/>
              </a:ext>
            </a:extLst>
          </p:cNvPr>
          <p:cNvSpPr txBox="1"/>
          <p:nvPr/>
        </p:nvSpPr>
        <p:spPr>
          <a:xfrm>
            <a:off x="5176604" y="179365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근육이 상승했습니다</a:t>
            </a:r>
            <a:r>
              <a:rPr lang="en-US" altLang="ko-KR" sz="800" b="1" dirty="0"/>
              <a:t>!</a:t>
            </a:r>
            <a:endParaRPr lang="ko-KR" altLang="en-US" sz="8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3567CC5-1A20-FD89-61F8-2AAD5C299611}"/>
              </a:ext>
            </a:extLst>
          </p:cNvPr>
          <p:cNvGrpSpPr/>
          <p:nvPr/>
        </p:nvGrpSpPr>
        <p:grpSpPr>
          <a:xfrm>
            <a:off x="4958894" y="2363144"/>
            <a:ext cx="2007500" cy="247348"/>
            <a:chOff x="1193334" y="4859476"/>
            <a:chExt cx="3150690" cy="34730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F96CE2C-C733-9B8D-3ED3-3872BE6AB65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DD5254-8C5D-1982-BDE7-3B2FF839FC37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405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88150" y="640609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11948"/>
              </p:ext>
            </p:extLst>
          </p:nvPr>
        </p:nvGraphicFramePr>
        <p:xfrm>
          <a:off x="8743476" y="384630"/>
          <a:ext cx="3255177" cy="24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해당 데이터 값을 가지고 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train_choice.html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스쿼트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푸쉬업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세트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할 세트 선택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횟수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할 총 횟수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휴식 시간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할 휴식 시간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연습하기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+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시 연습하기를 추가하여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운동하기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진행 시 연습하기 없이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메인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운동선택</a:t>
            </a:r>
            <a:endParaRPr lang="en-US" altLang="ko-KR" sz="800" dirty="0"/>
          </a:p>
          <a:p>
            <a:r>
              <a:rPr lang="ko-KR" altLang="en-US" sz="800" dirty="0"/>
              <a:t>메인</a:t>
            </a:r>
            <a:r>
              <a:rPr lang="en-US" altLang="ko-KR" sz="800" dirty="0"/>
              <a:t> &gt; </a:t>
            </a:r>
            <a:r>
              <a:rPr lang="ko-KR" altLang="en-US" sz="800" dirty="0"/>
              <a:t>운동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목표 선택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AE3CAA0-85FE-45D3-6D91-4CD44953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5F1EB5D-D707-704B-8B59-797C12D0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59EA3D9-BDCB-8327-90DB-2AD6EF470424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B5CE8D-F6DD-9808-153B-FFEB95069F40}"/>
              </a:ext>
            </a:extLst>
          </p:cNvPr>
          <p:cNvSpPr txBox="1"/>
          <p:nvPr/>
        </p:nvSpPr>
        <p:spPr>
          <a:xfrm>
            <a:off x="1789273" y="2137839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 선택</a:t>
            </a:r>
            <a:endParaRPr lang="ko-KR" altLang="en-US" b="1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0CFB926-EBE7-1233-947A-968C1462546A}"/>
              </a:ext>
            </a:extLst>
          </p:cNvPr>
          <p:cNvSpPr/>
          <p:nvPr/>
        </p:nvSpPr>
        <p:spPr>
          <a:xfrm>
            <a:off x="981766" y="2844698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68D48C-079E-0D60-F34A-647578C4820B}"/>
              </a:ext>
            </a:extLst>
          </p:cNvPr>
          <p:cNvSpPr txBox="1"/>
          <p:nvPr/>
        </p:nvSpPr>
        <p:spPr>
          <a:xfrm>
            <a:off x="1789273" y="3006582"/>
            <a:ext cx="105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스쿼트</a:t>
            </a:r>
            <a:endParaRPr lang="ko-KR" altLang="en-US" sz="36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AF9DE2D-640A-6F63-8B13-D18AEC7E9094}"/>
              </a:ext>
            </a:extLst>
          </p:cNvPr>
          <p:cNvSpPr/>
          <p:nvPr/>
        </p:nvSpPr>
        <p:spPr>
          <a:xfrm>
            <a:off x="981766" y="3591806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6AE12C-C707-3C40-F7A4-61E80BCD0298}"/>
              </a:ext>
            </a:extLst>
          </p:cNvPr>
          <p:cNvSpPr txBox="1"/>
          <p:nvPr/>
        </p:nvSpPr>
        <p:spPr>
          <a:xfrm>
            <a:off x="1789273" y="3753690"/>
            <a:ext cx="105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푸쉬업</a:t>
            </a:r>
            <a:r>
              <a:rPr lang="ko-KR" altLang="en-US" sz="1400" b="1" dirty="0"/>
              <a:t> 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B3F9C9-56A6-F4D3-817A-5EB28A085938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CDBBA2-9937-55FC-CF4E-04BF95B5A4A3}"/>
              </a:ext>
            </a:extLst>
          </p:cNvPr>
          <p:cNvSpPr txBox="1"/>
          <p:nvPr/>
        </p:nvSpPr>
        <p:spPr>
          <a:xfrm>
            <a:off x="4518536" y="1474634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세트 선택</a:t>
            </a:r>
            <a:endParaRPr lang="ko-KR" altLang="en-US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5474D71-2FA5-3EAC-CE56-A05ED3AC9866}"/>
              </a:ext>
            </a:extLst>
          </p:cNvPr>
          <p:cNvSpPr/>
          <p:nvPr/>
        </p:nvSpPr>
        <p:spPr>
          <a:xfrm>
            <a:off x="4609397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A48652B-60A7-5CDF-2022-4E11AB121DDC}"/>
              </a:ext>
            </a:extLst>
          </p:cNvPr>
          <p:cNvSpPr/>
          <p:nvPr/>
        </p:nvSpPr>
        <p:spPr>
          <a:xfrm>
            <a:off x="5533852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C692761-7E8B-D4F9-7FA5-4B0014229D58}"/>
              </a:ext>
            </a:extLst>
          </p:cNvPr>
          <p:cNvSpPr/>
          <p:nvPr/>
        </p:nvSpPr>
        <p:spPr>
          <a:xfrm>
            <a:off x="6458307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1359EB-1D27-2CC6-9843-FD8C90ACA0C9}"/>
              </a:ext>
            </a:extLst>
          </p:cNvPr>
          <p:cNvSpPr txBox="1"/>
          <p:nvPr/>
        </p:nvSpPr>
        <p:spPr>
          <a:xfrm>
            <a:off x="4775300" y="1808165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ED4AA9-8EB6-A2BC-EA0E-C39C79D10F3F}"/>
              </a:ext>
            </a:extLst>
          </p:cNvPr>
          <p:cNvSpPr txBox="1"/>
          <p:nvPr/>
        </p:nvSpPr>
        <p:spPr>
          <a:xfrm>
            <a:off x="5701782" y="1808165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89D926-3DFF-BB12-3868-8EDC09FA82D0}"/>
              </a:ext>
            </a:extLst>
          </p:cNvPr>
          <p:cNvSpPr txBox="1"/>
          <p:nvPr/>
        </p:nvSpPr>
        <p:spPr>
          <a:xfrm>
            <a:off x="6623988" y="1819498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043354-37D1-86E2-A682-7BCBBD2F72B6}"/>
              </a:ext>
            </a:extLst>
          </p:cNvPr>
          <p:cNvSpPr txBox="1"/>
          <p:nvPr/>
        </p:nvSpPr>
        <p:spPr>
          <a:xfrm>
            <a:off x="4518536" y="2292697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횟수</a:t>
            </a:r>
            <a:endParaRPr lang="ko-KR" altLang="en-US" b="1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A4EC149-4EC4-0441-A958-1E6C3A121819}"/>
              </a:ext>
            </a:extLst>
          </p:cNvPr>
          <p:cNvSpPr/>
          <p:nvPr/>
        </p:nvSpPr>
        <p:spPr>
          <a:xfrm>
            <a:off x="4609397" y="28446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B3126CA-D961-B60A-5D1C-E812D7851BB0}"/>
              </a:ext>
            </a:extLst>
          </p:cNvPr>
          <p:cNvSpPr/>
          <p:nvPr/>
        </p:nvSpPr>
        <p:spPr>
          <a:xfrm>
            <a:off x="5533852" y="28446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335E1A0-877F-F963-C24D-A4BFDFB711FD}"/>
              </a:ext>
            </a:extLst>
          </p:cNvPr>
          <p:cNvSpPr/>
          <p:nvPr/>
        </p:nvSpPr>
        <p:spPr>
          <a:xfrm>
            <a:off x="6458307" y="28446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8755457-B689-A8FD-294B-5EBDD6B8D9D4}"/>
              </a:ext>
            </a:extLst>
          </p:cNvPr>
          <p:cNvSpPr txBox="1"/>
          <p:nvPr/>
        </p:nvSpPr>
        <p:spPr>
          <a:xfrm>
            <a:off x="4798483" y="285895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644055-2049-4995-F064-85171C861E36}"/>
              </a:ext>
            </a:extLst>
          </p:cNvPr>
          <p:cNvSpPr txBox="1"/>
          <p:nvPr/>
        </p:nvSpPr>
        <p:spPr>
          <a:xfrm>
            <a:off x="5701782" y="285895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14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8266CD-1A6C-B037-6E7C-338550ABFC2D}"/>
              </a:ext>
            </a:extLst>
          </p:cNvPr>
          <p:cNvSpPr txBox="1"/>
          <p:nvPr/>
        </p:nvSpPr>
        <p:spPr>
          <a:xfrm>
            <a:off x="6662088" y="2870113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13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C64E003-6EC3-C632-7BCD-C77BA2B4875A}"/>
              </a:ext>
            </a:extLst>
          </p:cNvPr>
          <p:cNvSpPr/>
          <p:nvPr/>
        </p:nvSpPr>
        <p:spPr>
          <a:xfrm>
            <a:off x="4609397" y="317965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8991318B-37F1-ADA2-6BC9-7C6545B6549D}"/>
              </a:ext>
            </a:extLst>
          </p:cNvPr>
          <p:cNvSpPr/>
          <p:nvPr/>
        </p:nvSpPr>
        <p:spPr>
          <a:xfrm>
            <a:off x="5533852" y="317965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79B588DE-495A-0C6E-8E79-56BB7C1E1280}"/>
              </a:ext>
            </a:extLst>
          </p:cNvPr>
          <p:cNvSpPr/>
          <p:nvPr/>
        </p:nvSpPr>
        <p:spPr>
          <a:xfrm>
            <a:off x="6458307" y="317965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78C7773-AC57-5FB9-6D66-9DB87B0DA229}"/>
              </a:ext>
            </a:extLst>
          </p:cNvPr>
          <p:cNvSpPr txBox="1"/>
          <p:nvPr/>
        </p:nvSpPr>
        <p:spPr>
          <a:xfrm>
            <a:off x="4798483" y="319391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12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4F4BE56-9636-70B8-A527-E5B459A85877}"/>
              </a:ext>
            </a:extLst>
          </p:cNvPr>
          <p:cNvSpPr txBox="1"/>
          <p:nvPr/>
        </p:nvSpPr>
        <p:spPr>
          <a:xfrm>
            <a:off x="5701782" y="319391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11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17674B-9029-CBA7-1E2F-4F6FCFCDC33B}"/>
              </a:ext>
            </a:extLst>
          </p:cNvPr>
          <p:cNvSpPr txBox="1"/>
          <p:nvPr/>
        </p:nvSpPr>
        <p:spPr>
          <a:xfrm>
            <a:off x="6662088" y="3205073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86E4E5F-5078-823C-9BFF-E8363CD6604E}"/>
              </a:ext>
            </a:extLst>
          </p:cNvPr>
          <p:cNvSpPr/>
          <p:nvPr/>
        </p:nvSpPr>
        <p:spPr>
          <a:xfrm>
            <a:off x="4609397" y="351461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61D8934-2DB6-DED7-1FB7-AF008EF52513}"/>
              </a:ext>
            </a:extLst>
          </p:cNvPr>
          <p:cNvSpPr/>
          <p:nvPr/>
        </p:nvSpPr>
        <p:spPr>
          <a:xfrm>
            <a:off x="5533852" y="351461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74B6B0B-58A6-17D6-F844-189680827361}"/>
              </a:ext>
            </a:extLst>
          </p:cNvPr>
          <p:cNvSpPr txBox="1"/>
          <p:nvPr/>
        </p:nvSpPr>
        <p:spPr>
          <a:xfrm>
            <a:off x="4836583" y="3541562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063172D-CB55-6315-5E6A-878A184D0C24}"/>
              </a:ext>
            </a:extLst>
          </p:cNvPr>
          <p:cNvSpPr txBox="1"/>
          <p:nvPr/>
        </p:nvSpPr>
        <p:spPr>
          <a:xfrm>
            <a:off x="5701782" y="352887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8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834E2F0-5E35-FD5B-D1CF-4A2F1EC7B1D1}"/>
              </a:ext>
            </a:extLst>
          </p:cNvPr>
          <p:cNvSpPr txBox="1"/>
          <p:nvPr/>
        </p:nvSpPr>
        <p:spPr>
          <a:xfrm>
            <a:off x="4518536" y="3993816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휴식시간</a:t>
            </a:r>
            <a:endParaRPr lang="ko-KR" altLang="en-US" b="1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DC36A89-B1F2-BD50-B99B-876AD253746F}"/>
              </a:ext>
            </a:extLst>
          </p:cNvPr>
          <p:cNvSpPr/>
          <p:nvPr/>
        </p:nvSpPr>
        <p:spPr>
          <a:xfrm>
            <a:off x="4609397" y="4491922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7E6AF5DE-8FBF-67FA-C433-D0A659D7F66D}"/>
              </a:ext>
            </a:extLst>
          </p:cNvPr>
          <p:cNvSpPr/>
          <p:nvPr/>
        </p:nvSpPr>
        <p:spPr>
          <a:xfrm>
            <a:off x="5533852" y="4491922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5DB6EAF-FF10-A6A6-AD65-B4F7D49B14FF}"/>
              </a:ext>
            </a:extLst>
          </p:cNvPr>
          <p:cNvSpPr/>
          <p:nvPr/>
        </p:nvSpPr>
        <p:spPr>
          <a:xfrm>
            <a:off x="6458307" y="4491922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9E42D9-052E-AA99-754B-01C33E55B503}"/>
              </a:ext>
            </a:extLst>
          </p:cNvPr>
          <p:cNvSpPr txBox="1"/>
          <p:nvPr/>
        </p:nvSpPr>
        <p:spPr>
          <a:xfrm>
            <a:off x="4798483" y="4506174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528E5F-B26D-3551-B5D9-018CCA7F3214}"/>
              </a:ext>
            </a:extLst>
          </p:cNvPr>
          <p:cNvSpPr txBox="1"/>
          <p:nvPr/>
        </p:nvSpPr>
        <p:spPr>
          <a:xfrm>
            <a:off x="5701782" y="4506174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80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70AD117-FC72-D52B-C5FD-F592C9654752}"/>
              </a:ext>
            </a:extLst>
          </p:cNvPr>
          <p:cNvSpPr txBox="1"/>
          <p:nvPr/>
        </p:nvSpPr>
        <p:spPr>
          <a:xfrm>
            <a:off x="6662088" y="4517337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70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7C12005-0E30-0A21-0418-2F657D921C83}"/>
              </a:ext>
            </a:extLst>
          </p:cNvPr>
          <p:cNvSpPr/>
          <p:nvPr/>
        </p:nvSpPr>
        <p:spPr>
          <a:xfrm>
            <a:off x="4609397" y="4826882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C2A1D89-9E6B-0986-BCA0-2BD8B65AFD4A}"/>
              </a:ext>
            </a:extLst>
          </p:cNvPr>
          <p:cNvSpPr/>
          <p:nvPr/>
        </p:nvSpPr>
        <p:spPr>
          <a:xfrm>
            <a:off x="5533852" y="4826882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EF02143-4F85-89E3-B19D-BBDA8532CD9B}"/>
              </a:ext>
            </a:extLst>
          </p:cNvPr>
          <p:cNvSpPr/>
          <p:nvPr/>
        </p:nvSpPr>
        <p:spPr>
          <a:xfrm>
            <a:off x="6458307" y="4826882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09625E7-0A01-923D-0A4B-22C2093E8355}"/>
              </a:ext>
            </a:extLst>
          </p:cNvPr>
          <p:cNvSpPr txBox="1"/>
          <p:nvPr/>
        </p:nvSpPr>
        <p:spPr>
          <a:xfrm>
            <a:off x="4798483" y="4841134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60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93B08FE-3037-0194-B287-7E35F8B7700E}"/>
              </a:ext>
            </a:extLst>
          </p:cNvPr>
          <p:cNvSpPr txBox="1"/>
          <p:nvPr/>
        </p:nvSpPr>
        <p:spPr>
          <a:xfrm>
            <a:off x="5701782" y="4841134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50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FF62B9-C3E9-E13F-39F6-E8ED93D77356}"/>
              </a:ext>
            </a:extLst>
          </p:cNvPr>
          <p:cNvSpPr txBox="1"/>
          <p:nvPr/>
        </p:nvSpPr>
        <p:spPr>
          <a:xfrm>
            <a:off x="6662088" y="4852297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1FE7C47-7F2B-2331-E410-9F021A4417F7}"/>
              </a:ext>
            </a:extLst>
          </p:cNvPr>
          <p:cNvSpPr/>
          <p:nvPr/>
        </p:nvSpPr>
        <p:spPr>
          <a:xfrm>
            <a:off x="4609397" y="5161842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23C73A6-0A52-C2C5-5BB7-AE7411E9406A}"/>
              </a:ext>
            </a:extLst>
          </p:cNvPr>
          <p:cNvSpPr txBox="1"/>
          <p:nvPr/>
        </p:nvSpPr>
        <p:spPr>
          <a:xfrm>
            <a:off x="4798483" y="518878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9119003-601B-412D-F4BB-7E1C0F67E274}"/>
              </a:ext>
            </a:extLst>
          </p:cNvPr>
          <p:cNvSpPr txBox="1"/>
          <p:nvPr/>
        </p:nvSpPr>
        <p:spPr>
          <a:xfrm>
            <a:off x="4518536" y="4199569"/>
            <a:ext cx="2736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너무 짧은 휴식은 위험할 수 있어요</a:t>
            </a:r>
            <a:r>
              <a:rPr lang="en-US" altLang="ko-KR" sz="900" dirty="0"/>
              <a:t>!</a:t>
            </a:r>
            <a:endParaRPr lang="ko-KR" altLang="en-US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5892996-2432-18E6-F7DF-2D891527F6CB}"/>
              </a:ext>
            </a:extLst>
          </p:cNvPr>
          <p:cNvSpPr/>
          <p:nvPr/>
        </p:nvSpPr>
        <p:spPr>
          <a:xfrm>
            <a:off x="4609397" y="5874767"/>
            <a:ext cx="1341823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4648323E-0E56-6842-A4F3-A309BE472863}"/>
              </a:ext>
            </a:extLst>
          </p:cNvPr>
          <p:cNvSpPr/>
          <p:nvPr/>
        </p:nvSpPr>
        <p:spPr>
          <a:xfrm>
            <a:off x="6096001" y="5874767"/>
            <a:ext cx="1185970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C00BB23-309D-8E15-E8FF-B80E0BB41710}"/>
              </a:ext>
            </a:extLst>
          </p:cNvPr>
          <p:cNvSpPr txBox="1"/>
          <p:nvPr/>
        </p:nvSpPr>
        <p:spPr>
          <a:xfrm>
            <a:off x="4741593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연습하기</a:t>
            </a:r>
            <a:endParaRPr lang="ko-KR" altLang="en-US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166B25-CB5E-1E1F-E506-9837E0367265}"/>
              </a:ext>
            </a:extLst>
          </p:cNvPr>
          <p:cNvSpPr txBox="1"/>
          <p:nvPr/>
        </p:nvSpPr>
        <p:spPr>
          <a:xfrm>
            <a:off x="6162979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운동하기</a:t>
            </a:r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8B1472-57D3-FE05-5DFF-9B83B1FB8CAA}"/>
              </a:ext>
            </a:extLst>
          </p:cNvPr>
          <p:cNvGrpSpPr/>
          <p:nvPr/>
        </p:nvGrpSpPr>
        <p:grpSpPr>
          <a:xfrm>
            <a:off x="1778725" y="2096721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FEF6D77-7CEE-1966-4D5D-AD320D00CA2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9B8F15-9EB5-907D-48DC-4F99DA1DE71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6AA71F-5131-67A6-4E7B-DD0C029F133B}"/>
              </a:ext>
            </a:extLst>
          </p:cNvPr>
          <p:cNvGrpSpPr/>
          <p:nvPr/>
        </p:nvGrpSpPr>
        <p:grpSpPr>
          <a:xfrm>
            <a:off x="5156626" y="1451262"/>
            <a:ext cx="242374" cy="230832"/>
            <a:chOff x="3428187" y="2856232"/>
            <a:chExt cx="242374" cy="2308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F91E427-A58A-BD97-8CCC-397B0D0C339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CE8347-63E1-48E2-66AE-309A8C58F89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C88F65-ABD6-6740-71E9-B1AC54C20EA2}"/>
              </a:ext>
            </a:extLst>
          </p:cNvPr>
          <p:cNvGrpSpPr/>
          <p:nvPr/>
        </p:nvGrpSpPr>
        <p:grpSpPr>
          <a:xfrm>
            <a:off x="4923356" y="2247327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52A88EE-72CA-A083-841B-8604C796345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7B366-4EB3-42FE-7E17-A2C53F2F468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2585DC-3172-F6B0-326B-9DD24C80464B}"/>
              </a:ext>
            </a:extLst>
          </p:cNvPr>
          <p:cNvGrpSpPr/>
          <p:nvPr/>
        </p:nvGrpSpPr>
        <p:grpSpPr>
          <a:xfrm>
            <a:off x="5149266" y="3955451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57101E9-31CB-3AAF-AE9E-B8E931DEC75C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358018-644E-20A3-DE4E-EDC66826256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A63EE5-898E-15AF-6DC5-4AF2E3FB41D2}"/>
              </a:ext>
            </a:extLst>
          </p:cNvPr>
          <p:cNvGrpSpPr/>
          <p:nvPr/>
        </p:nvGrpSpPr>
        <p:grpSpPr>
          <a:xfrm>
            <a:off x="5439722" y="5646743"/>
            <a:ext cx="242374" cy="230832"/>
            <a:chOff x="3428187" y="2856232"/>
            <a:chExt cx="242374" cy="2308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24F243-000D-4B2C-0C26-4BA93926211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AA9EED-302B-2DEF-15F2-B4947FCA491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66D1008-20F3-A4CB-EDDD-5CF590457FEC}"/>
              </a:ext>
            </a:extLst>
          </p:cNvPr>
          <p:cNvGrpSpPr/>
          <p:nvPr/>
        </p:nvGrpSpPr>
        <p:grpSpPr>
          <a:xfrm>
            <a:off x="6612306" y="5646743"/>
            <a:ext cx="242374" cy="230832"/>
            <a:chOff x="3428187" y="2856232"/>
            <a:chExt cx="242374" cy="23083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709EFB2-23A9-6CF8-00F3-49A71C4D144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F9D86-BE35-2667-FE40-7E3C2E351A0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A4E1CFC-5324-7980-446B-95A243EF1400}"/>
              </a:ext>
            </a:extLst>
          </p:cNvPr>
          <p:cNvSpPr txBox="1"/>
          <p:nvPr/>
        </p:nvSpPr>
        <p:spPr>
          <a:xfrm>
            <a:off x="1623987" y="390373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 training.html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5595C6-652B-210B-B45A-BFE5C70014D0}"/>
              </a:ext>
            </a:extLst>
          </p:cNvPr>
          <p:cNvSpPr txBox="1"/>
          <p:nvPr/>
        </p:nvSpPr>
        <p:spPr>
          <a:xfrm>
            <a:off x="5333943" y="390373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 train_choice.html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4C6C7-1D43-46F9-A886-4981719414A7}"/>
              </a:ext>
            </a:extLst>
          </p:cNvPr>
          <p:cNvSpPr txBox="1"/>
          <p:nvPr/>
        </p:nvSpPr>
        <p:spPr>
          <a:xfrm>
            <a:off x="1251850" y="2420607"/>
            <a:ext cx="2076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운동할 부위를 선택해주세요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251096-F1CE-F94B-B5E4-32A635331F9A}"/>
              </a:ext>
            </a:extLst>
          </p:cNvPr>
          <p:cNvSpPr txBox="1"/>
          <p:nvPr/>
        </p:nvSpPr>
        <p:spPr>
          <a:xfrm>
            <a:off x="1251850" y="4456189"/>
            <a:ext cx="2076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* </a:t>
            </a:r>
            <a:r>
              <a:rPr lang="ko-KR" altLang="en-US" sz="700" dirty="0"/>
              <a:t>정확한 자세로 진행 시 횟수 당 </a:t>
            </a:r>
            <a:r>
              <a:rPr lang="en-US" altLang="ko-KR" sz="700" dirty="0"/>
              <a:t>1</a:t>
            </a:r>
            <a:r>
              <a:rPr lang="ko-KR" altLang="en-US" sz="700" dirty="0"/>
              <a:t>점이 추가돼요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AA8B73-C272-87FE-11F6-E54A1EB6841C}"/>
              </a:ext>
            </a:extLst>
          </p:cNvPr>
          <p:cNvSpPr txBox="1"/>
          <p:nvPr/>
        </p:nvSpPr>
        <p:spPr>
          <a:xfrm>
            <a:off x="4518536" y="2534485"/>
            <a:ext cx="2736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과도한 운동 횟수는 위험할 수 있어요</a:t>
            </a:r>
            <a:r>
              <a:rPr lang="en-US" altLang="ko-KR" sz="900" dirty="0"/>
              <a:t>!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A9E557-4848-D182-0323-39DE37E01B2B}"/>
              </a:ext>
            </a:extLst>
          </p:cNvPr>
          <p:cNvSpPr txBox="1"/>
          <p:nvPr/>
        </p:nvSpPr>
        <p:spPr>
          <a:xfrm>
            <a:off x="639583" y="3136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08.</a:t>
            </a:r>
            <a:r>
              <a:rPr lang="ko-KR" altLang="en-US" sz="1200" dirty="0"/>
              <a:t>운동하기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78A1D7-E47F-A20B-E236-ECE8733E5B38}"/>
              </a:ext>
            </a:extLst>
          </p:cNvPr>
          <p:cNvSpPr txBox="1"/>
          <p:nvPr/>
        </p:nvSpPr>
        <p:spPr>
          <a:xfrm>
            <a:off x="9798823" y="31366"/>
            <a:ext cx="2031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train.html / train_choice.html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0912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1D1B6B8-8988-872F-58B9-9E82BA4628EE}"/>
              </a:ext>
            </a:extLst>
          </p:cNvPr>
          <p:cNvSpPr/>
          <p:nvPr/>
        </p:nvSpPr>
        <p:spPr>
          <a:xfrm flipV="1">
            <a:off x="652463" y="647855"/>
            <a:ext cx="3335322" cy="579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58358"/>
              </p:ext>
            </p:extLst>
          </p:nvPr>
        </p:nvGraphicFramePr>
        <p:xfrm>
          <a:off x="8743476" y="384630"/>
          <a:ext cx="3255177" cy="57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메인 텍스트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하고 있는 운동 종류를 노출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 진행 중 아래의 문장을 추가 한다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(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스쿼트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푸쉬업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측정 상태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현재 측정 상태를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휴식중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진행 상황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현재 운동 진행 상황을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 진행 중 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회차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( 1~5)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정규 진행 중 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목표선택에서 선택한 값만큼 진행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)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세트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(1 ~ N)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카메라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디바이스로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부터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받아온 카메라 화면을 통해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AI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분석을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측정이 힘든 경우 해당 구역에서 메세지를 전달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경고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주변이 너무 어둡습니다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장소를 옮겨주세요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정상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화면이 보이는 곳에서 운동을 진행해 주세요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중단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측정을 중단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중간까지 데이터 값은 삭제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*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알림음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정확히 카메라에 인식되는 위치에 있을 때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알림음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측정이 완료되었을 경우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알림음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3265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운동 선택 </a:t>
            </a:r>
            <a:r>
              <a:rPr lang="en-US" altLang="ko-KR" sz="1200" dirty="0"/>
              <a:t>&gt; </a:t>
            </a:r>
            <a:r>
              <a:rPr lang="ko-KR" altLang="en-US" sz="1200" dirty="0"/>
              <a:t>운동 목표 선택 </a:t>
            </a:r>
            <a:r>
              <a:rPr lang="en-US" altLang="ko-KR" sz="1200" dirty="0"/>
              <a:t>&gt; </a:t>
            </a:r>
            <a:r>
              <a:rPr lang="ko-KR" altLang="en-US" sz="1200" dirty="0"/>
              <a:t>연습 측정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A9AAD1-16C1-4555-F260-4AE6ABD4F806}"/>
              </a:ext>
            </a:extLst>
          </p:cNvPr>
          <p:cNvSpPr txBox="1"/>
          <p:nvPr/>
        </p:nvSpPr>
        <p:spPr>
          <a:xfrm>
            <a:off x="2962636" y="1126271"/>
            <a:ext cx="82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 err="1"/>
              <a:t>회차</a:t>
            </a:r>
            <a:endParaRPr lang="ko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647B70-40D0-57F2-AE2F-F6B8D2A98DF0}"/>
              </a:ext>
            </a:extLst>
          </p:cNvPr>
          <p:cNvSpPr txBox="1"/>
          <p:nvPr/>
        </p:nvSpPr>
        <p:spPr>
          <a:xfrm>
            <a:off x="1457019" y="3397201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</a:t>
            </a:r>
            <a:r>
              <a:rPr lang="ko-KR" altLang="en-US" sz="1200" b="1" dirty="0">
                <a:solidFill>
                  <a:srgbClr val="0070C0"/>
                </a:solidFill>
              </a:rPr>
              <a:t>카메라 화면 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576203-60F7-F8D9-4981-B64CD1B863A1}"/>
              </a:ext>
            </a:extLst>
          </p:cNvPr>
          <p:cNvCxnSpPr>
            <a:cxnSpLocks/>
          </p:cNvCxnSpPr>
          <p:nvPr/>
        </p:nvCxnSpPr>
        <p:spPr>
          <a:xfrm flipH="1">
            <a:off x="643161" y="641762"/>
            <a:ext cx="3340258" cy="580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F75546-EEF1-028E-1962-51E2321CC042}"/>
              </a:ext>
            </a:extLst>
          </p:cNvPr>
          <p:cNvSpPr txBox="1"/>
          <p:nvPr/>
        </p:nvSpPr>
        <p:spPr>
          <a:xfrm>
            <a:off x="837119" y="1000116"/>
            <a:ext cx="171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스쿼트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연습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E13D1C-6D80-2E82-BF30-2E603DAF03B0}"/>
              </a:ext>
            </a:extLst>
          </p:cNvPr>
          <p:cNvSpPr txBox="1"/>
          <p:nvPr/>
        </p:nvSpPr>
        <p:spPr>
          <a:xfrm>
            <a:off x="837119" y="1403878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진행중</a:t>
            </a:r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CD8FC03-8506-CD57-C498-AB831F5577D6}"/>
              </a:ext>
            </a:extLst>
          </p:cNvPr>
          <p:cNvCxnSpPr/>
          <p:nvPr/>
        </p:nvCxnSpPr>
        <p:spPr>
          <a:xfrm>
            <a:off x="652463" y="641764"/>
            <a:ext cx="3335322" cy="5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00854E-EC96-7EA9-C04B-649D6EABA729}"/>
              </a:ext>
            </a:extLst>
          </p:cNvPr>
          <p:cNvSpPr txBox="1"/>
          <p:nvPr/>
        </p:nvSpPr>
        <p:spPr>
          <a:xfrm>
            <a:off x="1607606" y="5504441"/>
            <a:ext cx="123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장소를 옮겨주세요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CD4CE2F-9967-0F56-DA9A-E658944E8F8D}"/>
              </a:ext>
            </a:extLst>
          </p:cNvPr>
          <p:cNvGrpSpPr/>
          <p:nvPr/>
        </p:nvGrpSpPr>
        <p:grpSpPr>
          <a:xfrm>
            <a:off x="1607606" y="1450045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353A493-0661-2DC9-4AEE-E0F3EBA70FC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CFC792-76CE-76E9-797B-486A133CFA5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C38306-8797-06F4-7746-8F30CA399C8D}"/>
              </a:ext>
            </a:extLst>
          </p:cNvPr>
          <p:cNvGrpSpPr/>
          <p:nvPr/>
        </p:nvGrpSpPr>
        <p:grpSpPr>
          <a:xfrm>
            <a:off x="653449" y="933210"/>
            <a:ext cx="242374" cy="230832"/>
            <a:chOff x="3428187" y="2856232"/>
            <a:chExt cx="242374" cy="2308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DAFACF1-39C1-8786-2221-D93C4CDED4D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461AF4-F3BE-5CDD-0C15-3DAB303D88B3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751D80-8D56-CB23-2983-9E93A041AFD9}"/>
              </a:ext>
            </a:extLst>
          </p:cNvPr>
          <p:cNvGrpSpPr/>
          <p:nvPr/>
        </p:nvGrpSpPr>
        <p:grpSpPr>
          <a:xfrm>
            <a:off x="1541344" y="3265593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60B575-B5D7-39AE-ED3A-6F8E323E9C9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4BE532-356E-EC21-ACF4-02F8D399434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2DF5E4-8D4B-4FAF-5B46-5DD6BE9B71A5}"/>
              </a:ext>
            </a:extLst>
          </p:cNvPr>
          <p:cNvGrpSpPr/>
          <p:nvPr/>
        </p:nvGrpSpPr>
        <p:grpSpPr>
          <a:xfrm>
            <a:off x="2840057" y="946462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84F2F9-BB1C-4176-2FC4-3B2B1CC0520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05B728-4BA8-6DD7-755F-BAEF9215E10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0FC3ED-F1A7-1EA0-7BF5-2DD94CEB1D6E}"/>
              </a:ext>
            </a:extLst>
          </p:cNvPr>
          <p:cNvGrpSpPr/>
          <p:nvPr/>
        </p:nvGrpSpPr>
        <p:grpSpPr>
          <a:xfrm>
            <a:off x="1435327" y="5452201"/>
            <a:ext cx="242374" cy="230832"/>
            <a:chOff x="3428187" y="2856232"/>
            <a:chExt cx="242374" cy="2308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0DB77D1-BBF5-320A-5667-3D9701C65FD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8E78A-F954-F52D-FA3D-C4C2687A990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9B0949-28B1-042F-12E3-159826533A08}"/>
              </a:ext>
            </a:extLst>
          </p:cNvPr>
          <p:cNvGrpSpPr/>
          <p:nvPr/>
        </p:nvGrpSpPr>
        <p:grpSpPr>
          <a:xfrm>
            <a:off x="2575014" y="5849766"/>
            <a:ext cx="242374" cy="230832"/>
            <a:chOff x="3428187" y="2856232"/>
            <a:chExt cx="242374" cy="2308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56FBD0-E0C8-3BCE-3202-C18C1C70746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B838F4-F108-8EBD-A7E7-44E9CBB8C95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BFC44FE-B6B7-ACB5-D453-855C63858D7F}"/>
              </a:ext>
            </a:extLst>
          </p:cNvPr>
          <p:cNvSpPr txBox="1"/>
          <p:nvPr/>
        </p:nvSpPr>
        <p:spPr>
          <a:xfrm>
            <a:off x="639583" y="3136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08.</a:t>
            </a:r>
            <a:r>
              <a:rPr lang="ko-KR" altLang="en-US" sz="1200" dirty="0"/>
              <a:t>운동하기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9ED29-FF79-DB79-24E1-CDE7038B9496}"/>
              </a:ext>
            </a:extLst>
          </p:cNvPr>
          <p:cNvSpPr txBox="1"/>
          <p:nvPr/>
        </p:nvSpPr>
        <p:spPr>
          <a:xfrm>
            <a:off x="9798823" y="31366"/>
            <a:ext cx="14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train_practice.html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4548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1D1B6B8-8988-872F-58B9-9E82BA4628EE}"/>
              </a:ext>
            </a:extLst>
          </p:cNvPr>
          <p:cNvSpPr/>
          <p:nvPr/>
        </p:nvSpPr>
        <p:spPr>
          <a:xfrm flipV="1">
            <a:off x="652463" y="647855"/>
            <a:ext cx="3335322" cy="579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51345"/>
              </p:ext>
            </p:extLst>
          </p:nvPr>
        </p:nvGraphicFramePr>
        <p:xfrm>
          <a:off x="8743476" y="384630"/>
          <a:ext cx="3255177" cy="467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메인 텍스트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진행 하고 있는 운동 종류를 노출</a:t>
                      </a:r>
                      <a:b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</a:b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연습 진행 중 아래의 문장을 추가 한다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- (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연습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)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-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스쿼트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-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푸쉬업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측정 상태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현재 측정 상태를 노출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진행중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휴식중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운동 진행 상황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현재 운동 진행 상황을 노출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연습 진행 중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N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회차 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( 1~5)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정규 진행 중 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(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목표선택에서 선택한 값만큼 진행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)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N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세트 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(1 ~ </a:t>
                      </a: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N)</a:t>
                      </a:r>
                      <a:endParaRPr lang="en" altLang="ko-Kore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카메라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디바이스로 부터 받아온 카메라 화면을 통해 </a:t>
                      </a: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AI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분석을 진행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 메세지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측정이 힘든 경우 해당 구역에서 메세지를 전달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경고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주변이 너무 어둡습니다</a:t>
                      </a: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장소를 옮겨주세요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정상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화면이 보이는 곳에서 운동을 진행해 주세요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중단 </a:t>
                      </a:r>
                      <a:r>
                        <a:rPr lang="en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btn</a:t>
                      </a:r>
                      <a:endParaRPr lang="en" altLang="ko-Kore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클릭 시 측정을 중단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중간까지 데이터 값은 삭제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*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알림음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1.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정확히 카메라에 인식되는 위치에 있을 때 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알림음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2.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측정이 완료되었을 경우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알림음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3990976" y="31366"/>
            <a:ext cx="2845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메인</a:t>
            </a:r>
            <a:r>
              <a:rPr lang="en-US" altLang="ko-KR" sz="800" dirty="0"/>
              <a:t> &gt; </a:t>
            </a:r>
            <a:r>
              <a:rPr lang="ko-KR" altLang="en-US" sz="800" dirty="0"/>
              <a:t>운동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목표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연습 측정</a:t>
            </a:r>
            <a:r>
              <a:rPr lang="en-US" altLang="ko-KR" sz="800" dirty="0"/>
              <a:t>  &gt; </a:t>
            </a:r>
            <a:r>
              <a:rPr lang="ko-KR" altLang="en-US" sz="800" dirty="0"/>
              <a:t>정규 측정</a:t>
            </a:r>
            <a:r>
              <a:rPr lang="en-US" altLang="ko-KR" sz="800" dirty="0"/>
              <a:t> or</a:t>
            </a:r>
          </a:p>
          <a:p>
            <a:r>
              <a:rPr lang="ko-KR" altLang="en-US" sz="800" dirty="0"/>
              <a:t>메인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목표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정규 측정</a:t>
            </a:r>
            <a:endParaRPr lang="en-US" altLang="ko-KR" sz="8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A9AAD1-16C1-4555-F260-4AE6ABD4F806}"/>
              </a:ext>
            </a:extLst>
          </p:cNvPr>
          <p:cNvSpPr txBox="1"/>
          <p:nvPr/>
        </p:nvSpPr>
        <p:spPr>
          <a:xfrm>
            <a:off x="2962636" y="1126271"/>
            <a:ext cx="82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/>
              <a:t>세트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647B70-40D0-57F2-AE2F-F6B8D2A98DF0}"/>
              </a:ext>
            </a:extLst>
          </p:cNvPr>
          <p:cNvSpPr txBox="1"/>
          <p:nvPr/>
        </p:nvSpPr>
        <p:spPr>
          <a:xfrm>
            <a:off x="1457019" y="3397201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</a:t>
            </a:r>
            <a:r>
              <a:rPr lang="ko-KR" altLang="en-US" sz="1200" b="1" dirty="0">
                <a:solidFill>
                  <a:srgbClr val="0070C0"/>
                </a:solidFill>
              </a:rPr>
              <a:t>카메라 화면 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576203-60F7-F8D9-4981-B64CD1B863A1}"/>
              </a:ext>
            </a:extLst>
          </p:cNvPr>
          <p:cNvCxnSpPr>
            <a:cxnSpLocks/>
          </p:cNvCxnSpPr>
          <p:nvPr/>
        </p:nvCxnSpPr>
        <p:spPr>
          <a:xfrm flipH="1">
            <a:off x="643161" y="641762"/>
            <a:ext cx="3340258" cy="580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F75546-EEF1-028E-1962-51E2321CC042}"/>
              </a:ext>
            </a:extLst>
          </p:cNvPr>
          <p:cNvSpPr txBox="1"/>
          <p:nvPr/>
        </p:nvSpPr>
        <p:spPr>
          <a:xfrm>
            <a:off x="837119" y="1000116"/>
            <a:ext cx="171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스쿼트</a:t>
            </a:r>
            <a:endParaRPr lang="ko-KR" altLang="en-US" sz="20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E13D1C-6D80-2E82-BF30-2E603DAF03B0}"/>
              </a:ext>
            </a:extLst>
          </p:cNvPr>
          <p:cNvSpPr txBox="1"/>
          <p:nvPr/>
        </p:nvSpPr>
        <p:spPr>
          <a:xfrm>
            <a:off x="837119" y="1403878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진행중</a:t>
            </a:r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CD8FC03-8506-CD57-C498-AB831F5577D6}"/>
              </a:ext>
            </a:extLst>
          </p:cNvPr>
          <p:cNvCxnSpPr/>
          <p:nvPr/>
        </p:nvCxnSpPr>
        <p:spPr>
          <a:xfrm>
            <a:off x="652463" y="641764"/>
            <a:ext cx="3335322" cy="5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00854E-EC96-7EA9-C04B-649D6EABA729}"/>
              </a:ext>
            </a:extLst>
          </p:cNvPr>
          <p:cNvSpPr txBox="1"/>
          <p:nvPr/>
        </p:nvSpPr>
        <p:spPr>
          <a:xfrm>
            <a:off x="1607606" y="5504441"/>
            <a:ext cx="123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장소를 옮겨주세요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703DAA-85AE-D152-BFC4-16DCC4097CD8}"/>
              </a:ext>
            </a:extLst>
          </p:cNvPr>
          <p:cNvGrpSpPr/>
          <p:nvPr/>
        </p:nvGrpSpPr>
        <p:grpSpPr>
          <a:xfrm>
            <a:off x="1607606" y="1450045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0A7D939-835B-F1CB-62ED-65EDF675DAB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DA3E1E-9D40-E25B-F555-21EF375D858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BD4EE3-9D2A-5B76-4B85-4C4682EF34B1}"/>
              </a:ext>
            </a:extLst>
          </p:cNvPr>
          <p:cNvGrpSpPr/>
          <p:nvPr/>
        </p:nvGrpSpPr>
        <p:grpSpPr>
          <a:xfrm>
            <a:off x="653449" y="933210"/>
            <a:ext cx="242374" cy="230832"/>
            <a:chOff x="3428187" y="2856232"/>
            <a:chExt cx="242374" cy="2308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9FB65E9-6DFA-5B4B-9FD7-817B96F7D58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2CA60B-10E5-94F2-02AD-75161151E61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BD1BD0-2371-9C03-F550-5632433A4E1F}"/>
              </a:ext>
            </a:extLst>
          </p:cNvPr>
          <p:cNvGrpSpPr/>
          <p:nvPr/>
        </p:nvGrpSpPr>
        <p:grpSpPr>
          <a:xfrm>
            <a:off x="1541344" y="3265593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EEF6639-F0F7-52C0-5343-9C52F5EF308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6C614E-B741-CB3F-71C1-21159092D2C9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09758B-1596-FCBD-549F-9399138E86D0}"/>
              </a:ext>
            </a:extLst>
          </p:cNvPr>
          <p:cNvGrpSpPr/>
          <p:nvPr/>
        </p:nvGrpSpPr>
        <p:grpSpPr>
          <a:xfrm>
            <a:off x="2840057" y="946462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B1D9EB8-1F0A-7D44-1927-AAABD9735B5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B6F3F7-67DF-CB1C-FA14-62C59DFDAAF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ED20BD-F962-67EF-44C4-DA59C5B6F540}"/>
              </a:ext>
            </a:extLst>
          </p:cNvPr>
          <p:cNvGrpSpPr/>
          <p:nvPr/>
        </p:nvGrpSpPr>
        <p:grpSpPr>
          <a:xfrm>
            <a:off x="1435327" y="5452201"/>
            <a:ext cx="242374" cy="230832"/>
            <a:chOff x="3428187" y="2856232"/>
            <a:chExt cx="242374" cy="2308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691004A-1F7E-FEB3-CD0A-95783C8E35E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31A6E9-BFCD-F401-3D02-1BD5F941518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ED23447-666E-AB22-A589-7FE085093992}"/>
              </a:ext>
            </a:extLst>
          </p:cNvPr>
          <p:cNvGrpSpPr/>
          <p:nvPr/>
        </p:nvGrpSpPr>
        <p:grpSpPr>
          <a:xfrm>
            <a:off x="2575014" y="5849766"/>
            <a:ext cx="242374" cy="230832"/>
            <a:chOff x="3428187" y="2856232"/>
            <a:chExt cx="242374" cy="2308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F5371CE-63C4-378D-3142-1940F828287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B044C5-1D4F-B923-AE2F-2B2113AEA820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B3ABB3D-8032-2416-E855-6B10E66B24F9}"/>
              </a:ext>
            </a:extLst>
          </p:cNvPr>
          <p:cNvSpPr txBox="1"/>
          <p:nvPr/>
        </p:nvSpPr>
        <p:spPr>
          <a:xfrm>
            <a:off x="639583" y="3136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08.</a:t>
            </a:r>
            <a:r>
              <a:rPr lang="ko-KR" altLang="en-US" sz="1200" dirty="0"/>
              <a:t>운동하기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ACCAA8-998C-98F4-6355-7CBC6725AEBD}"/>
              </a:ext>
            </a:extLst>
          </p:cNvPr>
          <p:cNvSpPr txBox="1"/>
          <p:nvPr/>
        </p:nvSpPr>
        <p:spPr>
          <a:xfrm>
            <a:off x="9798823" y="31366"/>
            <a:ext cx="1204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train_train.html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88699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02054"/>
              </p:ext>
            </p:extLst>
          </p:nvPr>
        </p:nvGraphicFramePr>
        <p:xfrm>
          <a:off x="8743476" y="384630"/>
          <a:ext cx="3255177" cy="20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퍼센트 결과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정확히 진행한 운동 결과치를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%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진행한 운동을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운동 중분류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상체운동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하체운동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운동 소분류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푸쉬업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스쿼트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세트 당 결과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세트당 정확히 진행한 결과치를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총 점수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달성 한 총 점수를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메인으로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메인</a:t>
            </a:r>
            <a:r>
              <a:rPr lang="en-US" altLang="ko-KR" sz="700" dirty="0"/>
              <a:t> &gt; </a:t>
            </a:r>
            <a:r>
              <a:rPr lang="ko-KR" altLang="en-US" sz="700" dirty="0"/>
              <a:t>운동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운동 목표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연습 측정</a:t>
            </a:r>
            <a:r>
              <a:rPr lang="en-US" altLang="ko-KR" sz="700" dirty="0"/>
              <a:t>  &gt; </a:t>
            </a:r>
            <a:r>
              <a:rPr lang="ko-KR" altLang="en-US" sz="700" dirty="0"/>
              <a:t>정규 측정 </a:t>
            </a:r>
            <a:r>
              <a:rPr lang="en-US" altLang="ko-KR" sz="700" dirty="0"/>
              <a:t>&gt; </a:t>
            </a:r>
            <a:r>
              <a:rPr lang="ko-KR" altLang="en-US" sz="700" dirty="0"/>
              <a:t>결과확인</a:t>
            </a:r>
            <a:r>
              <a:rPr lang="en-US" altLang="ko-KR" sz="700" dirty="0"/>
              <a:t> or</a:t>
            </a:r>
          </a:p>
          <a:p>
            <a:r>
              <a:rPr lang="ko-KR" altLang="en-US" sz="700" dirty="0"/>
              <a:t>메인 </a:t>
            </a:r>
            <a:r>
              <a:rPr lang="en-US" altLang="ko-KR" sz="700" dirty="0"/>
              <a:t>&gt; </a:t>
            </a:r>
            <a:r>
              <a:rPr lang="ko-KR" altLang="en-US" sz="700" dirty="0"/>
              <a:t>운동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운동 목표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정규 측정 </a:t>
            </a:r>
            <a:r>
              <a:rPr lang="en-US" altLang="ko-KR" sz="700" dirty="0"/>
              <a:t>&gt; </a:t>
            </a:r>
            <a:r>
              <a:rPr lang="ko-KR" altLang="en-US" sz="700" dirty="0"/>
              <a:t>결과확인</a:t>
            </a:r>
            <a:endParaRPr lang="en-US" altLang="ko-KR" sz="7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1CE9C8-6A94-EB19-626C-41391312D26D}"/>
              </a:ext>
            </a:extLst>
          </p:cNvPr>
          <p:cNvSpPr/>
          <p:nvPr/>
        </p:nvSpPr>
        <p:spPr>
          <a:xfrm flipV="1">
            <a:off x="633822" y="1326325"/>
            <a:ext cx="3357153" cy="512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717586-238B-98A1-BFA8-CF3AF508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8" y="703508"/>
            <a:ext cx="876300" cy="5207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B85E231-5562-7234-61DE-5D78D94F5C24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92F8B2-657E-342F-08B6-AEFBBD8C6234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메인으로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5C019-7FDB-D19E-8ECD-DABBF56E55B9}"/>
              </a:ext>
            </a:extLst>
          </p:cNvPr>
          <p:cNvSpPr txBox="1"/>
          <p:nvPr/>
        </p:nvSpPr>
        <p:spPr>
          <a:xfrm>
            <a:off x="2694044" y="2319368"/>
            <a:ext cx="83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스쿼트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F1D48-1154-A9C2-880A-74BE616A17A5}"/>
              </a:ext>
            </a:extLst>
          </p:cNvPr>
          <p:cNvSpPr txBox="1"/>
          <p:nvPr/>
        </p:nvSpPr>
        <p:spPr>
          <a:xfrm>
            <a:off x="814261" y="1442191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결과 확인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A126FB-C1F3-C6B0-24DE-D75FCA966959}"/>
              </a:ext>
            </a:extLst>
          </p:cNvPr>
          <p:cNvSpPr txBox="1"/>
          <p:nvPr/>
        </p:nvSpPr>
        <p:spPr>
          <a:xfrm>
            <a:off x="837119" y="349120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</a:t>
            </a:r>
            <a:r>
              <a:rPr lang="ko-KR" altLang="en-US" sz="900" b="1" dirty="0"/>
              <a:t>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AD5AA-9860-85EB-8D6C-39654DCE44FB}"/>
              </a:ext>
            </a:extLst>
          </p:cNvPr>
          <p:cNvSpPr txBox="1"/>
          <p:nvPr/>
        </p:nvSpPr>
        <p:spPr>
          <a:xfrm>
            <a:off x="2121344" y="349120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248A5-2E96-571E-DD47-446107577F89}"/>
              </a:ext>
            </a:extLst>
          </p:cNvPr>
          <p:cNvSpPr txBox="1"/>
          <p:nvPr/>
        </p:nvSpPr>
        <p:spPr>
          <a:xfrm>
            <a:off x="837119" y="380848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B1FC2B-09A8-90FA-3198-03435C6BBAAC}"/>
              </a:ext>
            </a:extLst>
          </p:cNvPr>
          <p:cNvSpPr txBox="1"/>
          <p:nvPr/>
        </p:nvSpPr>
        <p:spPr>
          <a:xfrm>
            <a:off x="2121344" y="380848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AB8F3-A08A-12FB-3AA9-C4E7E659F54C}"/>
              </a:ext>
            </a:extLst>
          </p:cNvPr>
          <p:cNvSpPr txBox="1"/>
          <p:nvPr/>
        </p:nvSpPr>
        <p:spPr>
          <a:xfrm>
            <a:off x="837119" y="4121334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</a:t>
            </a:r>
            <a:r>
              <a:rPr lang="ko-KR" altLang="en-US" sz="900" b="1" dirty="0"/>
              <a:t>세트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04A28-024B-CA1D-3414-4221678909E2}"/>
              </a:ext>
            </a:extLst>
          </p:cNvPr>
          <p:cNvSpPr txBox="1"/>
          <p:nvPr/>
        </p:nvSpPr>
        <p:spPr>
          <a:xfrm>
            <a:off x="2121344" y="4121334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0BE7C5-179A-5125-3485-56F3FA79FF7E}"/>
              </a:ext>
            </a:extLst>
          </p:cNvPr>
          <p:cNvSpPr txBox="1"/>
          <p:nvPr/>
        </p:nvSpPr>
        <p:spPr>
          <a:xfrm>
            <a:off x="837119" y="445804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</a:t>
            </a:r>
            <a:r>
              <a:rPr lang="ko-KR" altLang="en-US" sz="900" b="1" dirty="0"/>
              <a:t>세트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00BE9-1DDF-C14C-B9DF-1B6F5960F91A}"/>
              </a:ext>
            </a:extLst>
          </p:cNvPr>
          <p:cNvSpPr txBox="1"/>
          <p:nvPr/>
        </p:nvSpPr>
        <p:spPr>
          <a:xfrm>
            <a:off x="2121344" y="445804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74F5F-4A67-1E7D-E47B-806C17F079DC}"/>
              </a:ext>
            </a:extLst>
          </p:cNvPr>
          <p:cNvSpPr txBox="1"/>
          <p:nvPr/>
        </p:nvSpPr>
        <p:spPr>
          <a:xfrm>
            <a:off x="837119" y="479293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</a:t>
            </a:r>
            <a:r>
              <a:rPr lang="ko-KR" altLang="en-US" sz="900" b="1" dirty="0"/>
              <a:t>세트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FDD15-4A1E-6039-7E9A-E2ACC7031D21}"/>
              </a:ext>
            </a:extLst>
          </p:cNvPr>
          <p:cNvSpPr txBox="1"/>
          <p:nvPr/>
        </p:nvSpPr>
        <p:spPr>
          <a:xfrm>
            <a:off x="2121344" y="479293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C9F7C-E636-5351-5D5B-28141D3AF11E}"/>
              </a:ext>
            </a:extLst>
          </p:cNvPr>
          <p:cNvSpPr txBox="1"/>
          <p:nvPr/>
        </p:nvSpPr>
        <p:spPr>
          <a:xfrm>
            <a:off x="837120" y="5285245"/>
            <a:ext cx="300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총 </a:t>
            </a:r>
            <a:r>
              <a:rPr lang="en-US" altLang="ko-KR" sz="1200" dirty="0"/>
              <a:t>75 </a:t>
            </a:r>
            <a:r>
              <a:rPr lang="ko-KR" altLang="en-US" sz="1200" dirty="0"/>
              <a:t>점 중 </a:t>
            </a:r>
            <a:r>
              <a:rPr lang="en-US" altLang="ko-KR" sz="1200" dirty="0"/>
              <a:t> </a:t>
            </a:r>
            <a:r>
              <a:rPr lang="en-US" altLang="ko-KR" sz="1600" b="1" dirty="0"/>
              <a:t>45</a:t>
            </a:r>
            <a:r>
              <a:rPr lang="ko-KR" altLang="en-US" sz="1600" b="1" dirty="0"/>
              <a:t>점 </a:t>
            </a:r>
            <a:r>
              <a:rPr lang="ko-KR" altLang="en-US" sz="1200" dirty="0"/>
              <a:t>달성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A6AA04-708E-C217-956B-1F8624627280}"/>
              </a:ext>
            </a:extLst>
          </p:cNvPr>
          <p:cNvGrpSpPr/>
          <p:nvPr/>
        </p:nvGrpSpPr>
        <p:grpSpPr>
          <a:xfrm>
            <a:off x="953365" y="1820576"/>
            <a:ext cx="1321090" cy="1321090"/>
            <a:chOff x="1743950" y="2100932"/>
            <a:chExt cx="1103073" cy="110307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795D825-1C92-D3FA-DB6B-FBA96B185A9E}"/>
                </a:ext>
              </a:extLst>
            </p:cNvPr>
            <p:cNvSpPr/>
            <p:nvPr/>
          </p:nvSpPr>
          <p:spPr>
            <a:xfrm>
              <a:off x="1743950" y="2100932"/>
              <a:ext cx="1103073" cy="11030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88248E-A725-2708-5F96-97F4BEBFB270}"/>
                </a:ext>
              </a:extLst>
            </p:cNvPr>
            <p:cNvSpPr/>
            <p:nvPr/>
          </p:nvSpPr>
          <p:spPr>
            <a:xfrm>
              <a:off x="1866275" y="2225542"/>
              <a:ext cx="852273" cy="85227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5463E4-6573-5B70-9444-49442C3417C9}"/>
              </a:ext>
            </a:extLst>
          </p:cNvPr>
          <p:cNvSpPr txBox="1"/>
          <p:nvPr/>
        </p:nvSpPr>
        <p:spPr>
          <a:xfrm>
            <a:off x="1263105" y="2284257"/>
            <a:ext cx="674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80%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147952-BD9E-A9CD-3E45-478439BD99D1}"/>
              </a:ext>
            </a:extLst>
          </p:cNvPr>
          <p:cNvSpPr txBox="1"/>
          <p:nvPr/>
        </p:nvSpPr>
        <p:spPr>
          <a:xfrm>
            <a:off x="2694044" y="2106544"/>
            <a:ext cx="838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하체운동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1649994-CED7-C058-166F-C0BB90027105}"/>
              </a:ext>
            </a:extLst>
          </p:cNvPr>
          <p:cNvGrpSpPr/>
          <p:nvPr/>
        </p:nvGrpSpPr>
        <p:grpSpPr>
          <a:xfrm>
            <a:off x="2455744" y="2178964"/>
            <a:ext cx="242374" cy="230832"/>
            <a:chOff x="3428187" y="2856232"/>
            <a:chExt cx="242374" cy="2308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B99FF5F-F678-10E1-2D2B-3B2DED0E56D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F5817A-2A39-C047-F236-56A8F5FC623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CF043D0-A27B-B371-A079-244F2BB1B6CA}"/>
              </a:ext>
            </a:extLst>
          </p:cNvPr>
          <p:cNvGrpSpPr/>
          <p:nvPr/>
        </p:nvGrpSpPr>
        <p:grpSpPr>
          <a:xfrm>
            <a:off x="693205" y="2258477"/>
            <a:ext cx="242374" cy="230832"/>
            <a:chOff x="3428187" y="2856232"/>
            <a:chExt cx="242374" cy="230832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CFD0385-7206-3412-4982-2DA624EC5CF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424F25-6EC8-D3E7-A97E-F49CE69C2F7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88AE92D-34EF-5759-BA87-118FD985F12C}"/>
              </a:ext>
            </a:extLst>
          </p:cNvPr>
          <p:cNvGrpSpPr/>
          <p:nvPr/>
        </p:nvGrpSpPr>
        <p:grpSpPr>
          <a:xfrm>
            <a:off x="587188" y="3292146"/>
            <a:ext cx="242374" cy="230832"/>
            <a:chOff x="3428187" y="2856232"/>
            <a:chExt cx="242374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2000D64-FB17-298B-E52E-063E0DA5E13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61A32A-B2CB-669B-06C4-E206FDDE9146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2874740-A745-55A7-91CC-16F8B5FCEE93}"/>
              </a:ext>
            </a:extLst>
          </p:cNvPr>
          <p:cNvGrpSpPr/>
          <p:nvPr/>
        </p:nvGrpSpPr>
        <p:grpSpPr>
          <a:xfrm>
            <a:off x="1227425" y="5333904"/>
            <a:ext cx="242374" cy="230832"/>
            <a:chOff x="3428187" y="2856232"/>
            <a:chExt cx="242374" cy="23083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D09C95D-F1FC-98FE-0FB8-9C8C0BFDE57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95DAA6-4C7E-BCA6-A3A7-449C185F2AE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56CFBF-2F16-48AD-93E9-C5FD52794028}"/>
              </a:ext>
            </a:extLst>
          </p:cNvPr>
          <p:cNvGrpSpPr/>
          <p:nvPr/>
        </p:nvGrpSpPr>
        <p:grpSpPr>
          <a:xfrm>
            <a:off x="710590" y="5757973"/>
            <a:ext cx="242374" cy="230832"/>
            <a:chOff x="3428187" y="2856232"/>
            <a:chExt cx="242374" cy="230832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A6A1C76-79C0-CA78-6935-F4A4D6B5B6EC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BE60A6-9D23-439E-97BF-8C9C1406E5E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C0D6EA-C52A-FA15-E43B-ADFCA427D96B}"/>
              </a:ext>
            </a:extLst>
          </p:cNvPr>
          <p:cNvSpPr txBox="1"/>
          <p:nvPr/>
        </p:nvSpPr>
        <p:spPr>
          <a:xfrm>
            <a:off x="639583" y="3136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08.</a:t>
            </a:r>
            <a:r>
              <a:rPr lang="ko-KR" altLang="en-US" sz="1200" dirty="0"/>
              <a:t>운동하기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5CC3EE-9A33-F117-1AD1-1163E9B1BAF2}"/>
              </a:ext>
            </a:extLst>
          </p:cNvPr>
          <p:cNvSpPr txBox="1"/>
          <p:nvPr/>
        </p:nvSpPr>
        <p:spPr>
          <a:xfrm>
            <a:off x="9798823" y="31366"/>
            <a:ext cx="1237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trian_result.html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7690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737980" y="1452789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1EDD81-E32E-2053-A2A4-49E9279A2219}"/>
              </a:ext>
            </a:extLst>
          </p:cNvPr>
          <p:cNvGrpSpPr/>
          <p:nvPr/>
        </p:nvGrpSpPr>
        <p:grpSpPr>
          <a:xfrm>
            <a:off x="4737980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C77F2AC-A8AA-DA65-10EB-A62B00B173F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5C2B0F-F273-89D1-326B-D7D2495F8881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589B4D-CD59-5915-9479-AF3072D4F5D4}"/>
              </a:ext>
            </a:extLst>
          </p:cNvPr>
          <p:cNvGrpSpPr/>
          <p:nvPr/>
        </p:nvGrpSpPr>
        <p:grpSpPr>
          <a:xfrm>
            <a:off x="4737980" y="2112232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C14FB44-106C-8A05-8D82-082B7F0BF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DBA1BA-65B8-F3D7-8005-96C85936B48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1AA098-DB03-99B3-1B87-FA8B3FA7A7AB}"/>
              </a:ext>
            </a:extLst>
          </p:cNvPr>
          <p:cNvGrpSpPr/>
          <p:nvPr/>
        </p:nvGrpSpPr>
        <p:grpSpPr>
          <a:xfrm>
            <a:off x="4737980" y="2434234"/>
            <a:ext cx="2243887" cy="247348"/>
            <a:chOff x="1193334" y="4859476"/>
            <a:chExt cx="3150690" cy="3473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2BF06F8-3BA2-9BB1-5A5B-D48F4C1F738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FE248E-E1D4-098B-3247-07C7FB3AC0A5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312B140-2126-E63B-E1D3-B16F4F7B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09899"/>
              </p:ext>
            </p:extLst>
          </p:nvPr>
        </p:nvGraphicFramePr>
        <p:xfrm>
          <a:off x="8743476" y="384630"/>
          <a:ext cx="3255177" cy="213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설정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setting.html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4A9667-5AC3-431D-7DF3-7FE122ED6E4C}"/>
              </a:ext>
            </a:extLst>
          </p:cNvPr>
          <p:cNvSpPr txBox="1"/>
          <p:nvPr/>
        </p:nvSpPr>
        <p:spPr>
          <a:xfrm>
            <a:off x="4333245" y="7934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003B4B-2AF8-0A26-D009-7D0EF87B1DB5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CC24151-8268-7BF0-2E43-E8D4FE59E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209CB21-884E-60AC-4B7D-A1DB34F68DBA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44" name="그래픽 43" descr="단일 톱니바퀴 윤곽선">
            <a:extLst>
              <a:ext uri="{FF2B5EF4-FFF2-40B4-BE49-F238E27FC236}">
                <a16:creationId xmlns:a16="http://schemas.microsoft.com/office/drawing/2014/main" id="{4E89BF4C-D620-1D13-34F1-41FF42A73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cxnSp>
        <p:nvCxnSpPr>
          <p:cNvPr id="48" name="직선 연결선 42">
            <a:extLst>
              <a:ext uri="{FF2B5EF4-FFF2-40B4-BE49-F238E27FC236}">
                <a16:creationId xmlns:a16="http://schemas.microsoft.com/office/drawing/2014/main" id="{B2843C44-2A8E-E843-CA65-6DF51DF67EFE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D2493B-DE71-3182-C866-C571047D4A0B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50" name="그래픽 49" descr="정보 단색으로 채워진">
            <a:extLst>
              <a:ext uri="{FF2B5EF4-FFF2-40B4-BE49-F238E27FC236}">
                <a16:creationId xmlns:a16="http://schemas.microsoft.com/office/drawing/2014/main" id="{DB274305-1EDC-3D46-A2A7-6596312F4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94C7ACA-9936-D90E-C04B-A8615DCB9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FF01B8EE-8AF4-11C1-3E48-89A0E4D10E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16F8945-4635-FE12-44FC-7339118011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268671-D6D9-3B48-E01A-563CA3AC9A88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D0E5F0-1804-BA2D-3821-C5A0344104F1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1D8D708-0591-210A-2029-8982E688771F}"/>
              </a:ext>
            </a:extLst>
          </p:cNvPr>
          <p:cNvCxnSpPr/>
          <p:nvPr/>
        </p:nvCxnSpPr>
        <p:spPr>
          <a:xfrm>
            <a:off x="3738892" y="1244600"/>
            <a:ext cx="7251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36DC839-4B7A-B83B-AC72-EAA684861878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6A15F9D-994A-144D-9E68-67A9678BBAEC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CB5BD5B-0ABF-CDB0-3360-27D2604BEDDC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93" name="사각형: 둥근 모서리 25">
              <a:extLst>
                <a:ext uri="{FF2B5EF4-FFF2-40B4-BE49-F238E27FC236}">
                  <a16:creationId xmlns:a16="http://schemas.microsoft.com/office/drawing/2014/main" id="{37839DB0-99B5-1426-74A4-F5B51799A04E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AC9C2E6-93C9-7488-0AF7-F1A9D4020B4F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8F98641-7B82-CB5B-2B4B-8715D3957D05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2F00CBE4-556B-8531-391E-32CC69BCBE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0F0C7C3-F635-98AD-EB6D-F68BEDF980CC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BE09CA-4759-24D6-B8A2-8DEB341DE2C7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B3C80D-18B6-C998-3E4D-ED3F0CEF2DE1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64332BB-3F7F-E622-6A7D-DE28C3C8CA60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101" name="사각형: 둥근 모서리 25">
              <a:extLst>
                <a:ext uri="{FF2B5EF4-FFF2-40B4-BE49-F238E27FC236}">
                  <a16:creationId xmlns:a16="http://schemas.microsoft.com/office/drawing/2014/main" id="{8543B2F4-E082-C562-612B-3FC2985AE6E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909D8D-F436-B31E-20F1-F312BD3E40F9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8B5A10-0674-86FE-6687-F9DC4D9D1DEA}"/>
              </a:ext>
            </a:extLst>
          </p:cNvPr>
          <p:cNvSpPr txBox="1"/>
          <p:nvPr/>
        </p:nvSpPr>
        <p:spPr>
          <a:xfrm>
            <a:off x="639583" y="3136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09. </a:t>
            </a:r>
            <a:r>
              <a:rPr lang="ko-KR" altLang="en-US" sz="1200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65821-FDFF-C957-E66B-D7F7570B6A1C}"/>
              </a:ext>
            </a:extLst>
          </p:cNvPr>
          <p:cNvSpPr txBox="1"/>
          <p:nvPr/>
        </p:nvSpPr>
        <p:spPr>
          <a:xfrm>
            <a:off x="4185853" y="31366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267A7-3F63-8D82-0CAD-C7142EBAD8A4}"/>
              </a:ext>
            </a:extLst>
          </p:cNvPr>
          <p:cNvSpPr txBox="1"/>
          <p:nvPr/>
        </p:nvSpPr>
        <p:spPr>
          <a:xfrm>
            <a:off x="9798823" y="31366"/>
            <a:ext cx="981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Setting.html</a:t>
            </a:r>
            <a:endParaRPr lang="ko-KR" altLang="en-US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A21321E-F1CD-99B9-0E15-500EAA840CA3}"/>
              </a:ext>
            </a:extLst>
          </p:cNvPr>
          <p:cNvGrpSpPr/>
          <p:nvPr/>
        </p:nvGrpSpPr>
        <p:grpSpPr>
          <a:xfrm>
            <a:off x="3319792" y="963616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106AC23-7AE0-9722-5632-37C7F4585A5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E646CB-9675-8569-90B5-472FB4345D7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291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32969"/>
              </p:ext>
            </p:extLst>
          </p:nvPr>
        </p:nvGraphicFramePr>
        <p:xfrm>
          <a:off x="8743476" y="384630"/>
          <a:ext cx="3255177" cy="36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변경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nickname.html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유저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를 적는 입력 필드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Input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닉네임에는 공백을 추가 할 수 없습니다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.“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 메시지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오류가 발생할 경우 메시지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input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값에 공백 추가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닉네임에는 공백을 추가 할 수 없습니다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.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변경하기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클릭 시 아래와 같이 진행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변경 후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오류 메시지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697156-A10F-3EA2-4FD1-533E7CDC431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닉네임에는 공백을 추가 할 수 없습니다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새로운 닉네임을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입력해주세요</a:t>
            </a:r>
            <a:endParaRPr lang="en-US" altLang="ko-KR" sz="1400" b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79ACB47-4C8D-C07F-8419-3A597546B701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2D20AD5-4E39-D5BF-D62E-2E7DFC6A8C6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684F05-8E5E-9DD8-330B-61E8752B908B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변경하기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8FB28A-6BE5-46F4-3B98-50B9789D124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1D5B5AD-368C-6A61-F730-B1C44CCA5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B204412D-BCA8-8660-F515-BFEB83BBF07B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49FEB8A-8F58-3E65-CA36-BA83E84C2BA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440DF1-E846-D0C7-FC2C-72EABD68761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7966068-059C-47E1-6943-EFEAC2AD11AE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5E2B6D5-691D-7920-A171-D51FDD0F08A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896585-775A-3385-C8F4-3D0AC5681250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A55F286-6993-C7E1-D8B8-917685AF553B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F1189A8-157E-146E-ED1B-BFC3BE79F75E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78D81D5-DA63-9A86-949B-99317325CA54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1C16740-2B28-2BF5-F84A-98A641DD2CC1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C26FA138-A96F-E80A-CABB-321AA1CAFCD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C3BDA3-8E74-F02D-501A-1905B7B8F9AD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4AECA9D-B9FC-0257-7911-D2FC18125845}"/>
              </a:ext>
            </a:extLst>
          </p:cNvPr>
          <p:cNvCxnSpPr>
            <a:cxnSpLocks/>
          </p:cNvCxnSpPr>
          <p:nvPr/>
        </p:nvCxnSpPr>
        <p:spPr>
          <a:xfrm>
            <a:off x="3145291" y="155338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D43B34-007E-FCB9-65EE-07B670490232}"/>
              </a:ext>
            </a:extLst>
          </p:cNvPr>
          <p:cNvSpPr txBox="1"/>
          <p:nvPr/>
        </p:nvSpPr>
        <p:spPr>
          <a:xfrm>
            <a:off x="4826087" y="2615432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닉네임에는 공백을 포함할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2B940-3E32-FC76-3882-5F58D58B6051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A45F9-D904-4AEC-1A8A-FF11874316BB}"/>
              </a:ext>
            </a:extLst>
          </p:cNvPr>
          <p:cNvSpPr txBox="1"/>
          <p:nvPr/>
        </p:nvSpPr>
        <p:spPr>
          <a:xfrm>
            <a:off x="4375150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CB6327-EF4C-8C48-9C5F-D84DBE861A90}"/>
              </a:ext>
            </a:extLst>
          </p:cNvPr>
          <p:cNvGrpSpPr/>
          <p:nvPr/>
        </p:nvGrpSpPr>
        <p:grpSpPr>
          <a:xfrm>
            <a:off x="1010075" y="1421032"/>
            <a:ext cx="242374" cy="230832"/>
            <a:chOff x="3428187" y="2856232"/>
            <a:chExt cx="242374" cy="23083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DDFBF43-ABA8-4108-04C6-6B1ECFE798F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5C29C8-5E95-3576-66E8-563649671CC9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F8C41D-B24A-74F0-3C5E-22A09C4ABFCF}"/>
              </a:ext>
            </a:extLst>
          </p:cNvPr>
          <p:cNvGrpSpPr/>
          <p:nvPr/>
        </p:nvGrpSpPr>
        <p:grpSpPr>
          <a:xfrm>
            <a:off x="4611636" y="2328453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BE26355-93BF-71F6-422A-648D90F3689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F2981D-F8B7-8281-03C2-B7D54A4F862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6BB75B-FD15-1C8A-6021-FCA2E4A8B31B}"/>
              </a:ext>
            </a:extLst>
          </p:cNvPr>
          <p:cNvGrpSpPr/>
          <p:nvPr/>
        </p:nvGrpSpPr>
        <p:grpSpPr>
          <a:xfrm>
            <a:off x="4611636" y="2609370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53AF615-1CB1-A97E-A95F-EB6F83D9B09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867A73-1F1E-A2F9-628F-CA70999AA14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AC00AA-895D-522C-4297-CDB520BB9C99}"/>
              </a:ext>
            </a:extLst>
          </p:cNvPr>
          <p:cNvGrpSpPr/>
          <p:nvPr/>
        </p:nvGrpSpPr>
        <p:grpSpPr>
          <a:xfrm>
            <a:off x="4568429" y="5964977"/>
            <a:ext cx="242374" cy="230832"/>
            <a:chOff x="3428187" y="2856232"/>
            <a:chExt cx="242374" cy="2308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CB5E7F8-0522-B9F3-F859-BCEF45AB566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10E967-7B54-BEBA-0571-940F0AF15C3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355677C-0891-EFDB-196C-F649CF9036F5}"/>
              </a:ext>
            </a:extLst>
          </p:cNvPr>
          <p:cNvSpPr txBox="1"/>
          <p:nvPr/>
        </p:nvSpPr>
        <p:spPr>
          <a:xfrm>
            <a:off x="4185853" y="3136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닉네임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FCAED-FEA2-29F0-2770-477D356CDFEB}"/>
              </a:ext>
            </a:extLst>
          </p:cNvPr>
          <p:cNvSpPr txBox="1"/>
          <p:nvPr/>
        </p:nvSpPr>
        <p:spPr>
          <a:xfrm>
            <a:off x="639583" y="3136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09. </a:t>
            </a:r>
            <a:r>
              <a:rPr lang="ko-KR" altLang="en-US" sz="1200" dirty="0"/>
              <a:t>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EB70B-C37C-6625-65F5-F8C51AD9DCFC}"/>
              </a:ext>
            </a:extLst>
          </p:cNvPr>
          <p:cNvSpPr txBox="1"/>
          <p:nvPr/>
        </p:nvSpPr>
        <p:spPr>
          <a:xfrm>
            <a:off x="9798823" y="31366"/>
            <a:ext cx="20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Setting.html / nickname.html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8400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44F60-063A-7D16-92F1-1DBFC61C20D4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A8C91C0-2765-8670-029A-5500AE0E51B3}"/>
              </a:ext>
            </a:extLst>
          </p:cNvPr>
          <p:cNvSpPr/>
          <p:nvPr/>
        </p:nvSpPr>
        <p:spPr>
          <a:xfrm>
            <a:off x="1057116" y="3009152"/>
            <a:ext cx="2492832" cy="20651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49401"/>
              </p:ext>
            </p:extLst>
          </p:nvPr>
        </p:nvGraphicFramePr>
        <p:xfrm>
          <a:off x="8743476" y="384630"/>
          <a:ext cx="3255177" cy="24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만든 사람들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people.html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엔초비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소개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슬라이드 형태로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아래 링크와 같이 제작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설정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만든 사람들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기획 의도 카드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)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3" y="671642"/>
            <a:ext cx="876300" cy="520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558848" y="1341310"/>
            <a:ext cx="27772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안녕하세요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900" b="1" dirty="0" err="1"/>
              <a:t>엔초비</a:t>
            </a:r>
            <a:r>
              <a:rPr lang="ko-KR" altLang="en-US" sz="900" b="1" dirty="0"/>
              <a:t> 개발자를 소개합니다</a:t>
            </a:r>
            <a:r>
              <a:rPr lang="en-US" altLang="ko-KR" sz="900" b="1" dirty="0"/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3B34754-84C2-C190-D50A-4859E063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E51516-E248-0BCB-1F22-25523E561248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5EB1E67-5A38-3C2D-7931-3407AD7AC5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625683-C4FE-243F-0673-9096E397D110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3E24ACB-55E1-FF52-AAD7-BA579CE09860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ADDF6C1-596F-A935-4622-9DCB902C323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3CA5CC-D3AA-A027-ED3D-CF6F52AD66F7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FC29F57-1F47-1E7C-052F-222750FF86F3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D80A53C-A060-745C-2BF6-74BBCD16D9B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3C390-BCFA-AFBB-5B54-0AA5159666D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D031AD-E8F0-7D63-AEEB-0EC0475DC5BB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0267D2-9966-483C-10E0-2A38A8D58A5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62F26E-D697-0529-7EFB-1933A32EE9D1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55D52-221F-E218-1AC8-71AEA74B3444}"/>
              </a:ext>
            </a:extLst>
          </p:cNvPr>
          <p:cNvCxnSpPr>
            <a:cxnSpLocks/>
          </p:cNvCxnSpPr>
          <p:nvPr/>
        </p:nvCxnSpPr>
        <p:spPr>
          <a:xfrm>
            <a:off x="3145291" y="186453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1B9BA1-F1C6-7E46-D702-7D24DA05A4EE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FEFE9-6959-7962-50AD-3896583D2E43}"/>
              </a:ext>
            </a:extLst>
          </p:cNvPr>
          <p:cNvSpPr txBox="1"/>
          <p:nvPr/>
        </p:nvSpPr>
        <p:spPr>
          <a:xfrm>
            <a:off x="442804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E2F9CC-CBA8-3EA9-D75D-47FF6C12B557}"/>
              </a:ext>
            </a:extLst>
          </p:cNvPr>
          <p:cNvSpPr/>
          <p:nvPr/>
        </p:nvSpPr>
        <p:spPr>
          <a:xfrm>
            <a:off x="4558848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A308DA-5275-CECD-B766-A2AE094775D4}"/>
              </a:ext>
            </a:extLst>
          </p:cNvPr>
          <p:cNvSpPr txBox="1"/>
          <p:nvPr/>
        </p:nvSpPr>
        <p:spPr>
          <a:xfrm>
            <a:off x="4428043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E24058-3950-A11A-F6CF-55A45FEF4888}"/>
              </a:ext>
            </a:extLst>
          </p:cNvPr>
          <p:cNvSpPr txBox="1"/>
          <p:nvPr/>
        </p:nvSpPr>
        <p:spPr>
          <a:xfrm>
            <a:off x="4638034" y="2389747"/>
            <a:ext cx="11406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엔초비는</a:t>
            </a:r>
            <a:endParaRPr lang="en-US" altLang="ko-KR" sz="900" b="1" dirty="0"/>
          </a:p>
          <a:p>
            <a:r>
              <a:rPr lang="ko-KR" altLang="en-US" sz="900" b="1" dirty="0"/>
              <a:t>어떤 서비스</a:t>
            </a:r>
            <a:endParaRPr lang="en-US" altLang="ko-KR" sz="900" b="1" dirty="0"/>
          </a:p>
          <a:p>
            <a:r>
              <a:rPr lang="ko-KR" altLang="en-US" sz="900" b="1" dirty="0"/>
              <a:t>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FA6201C-AB63-2A11-EBB1-93747043BDD6}"/>
              </a:ext>
            </a:extLst>
          </p:cNvPr>
          <p:cNvSpPr/>
          <p:nvPr/>
        </p:nvSpPr>
        <p:spPr>
          <a:xfrm>
            <a:off x="594896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489B6-45AF-BF49-826D-DD1C74B89505}"/>
              </a:ext>
            </a:extLst>
          </p:cNvPr>
          <p:cNvSpPr txBox="1"/>
          <p:nvPr/>
        </p:nvSpPr>
        <p:spPr>
          <a:xfrm>
            <a:off x="5818160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ED11E7-9547-27BF-E6B0-7489F541826D}"/>
              </a:ext>
            </a:extLst>
          </p:cNvPr>
          <p:cNvSpPr txBox="1"/>
          <p:nvPr/>
        </p:nvSpPr>
        <p:spPr>
          <a:xfrm>
            <a:off x="6028152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엔초비를</a:t>
            </a:r>
            <a:endParaRPr lang="en-US" altLang="ko-KR" sz="900" b="1" dirty="0"/>
          </a:p>
          <a:p>
            <a:r>
              <a:rPr lang="ko-KR" altLang="en-US" sz="900" b="1" dirty="0"/>
              <a:t>왜 만들려고 했나요</a:t>
            </a:r>
            <a:r>
              <a:rPr lang="en-US" altLang="ko-KR" sz="900" b="1" dirty="0"/>
              <a:t>?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0661B86-9F4C-B3E5-A855-45803A742AA3}"/>
              </a:ext>
            </a:extLst>
          </p:cNvPr>
          <p:cNvSpPr/>
          <p:nvPr/>
        </p:nvSpPr>
        <p:spPr>
          <a:xfrm>
            <a:off x="733610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0BB5E0-BBBF-E6CE-F05C-4D98589F8ACE}"/>
              </a:ext>
            </a:extLst>
          </p:cNvPr>
          <p:cNvSpPr txBox="1"/>
          <p:nvPr/>
        </p:nvSpPr>
        <p:spPr>
          <a:xfrm>
            <a:off x="7179142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E92718-BEF0-63D2-FC91-DD2C493EFD39}"/>
              </a:ext>
            </a:extLst>
          </p:cNvPr>
          <p:cNvSpPr txBox="1"/>
          <p:nvPr/>
        </p:nvSpPr>
        <p:spPr>
          <a:xfrm>
            <a:off x="7365621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엔초비의</a:t>
            </a:r>
            <a:endParaRPr lang="en-US" altLang="ko-KR" sz="900" b="1" dirty="0"/>
          </a:p>
          <a:p>
            <a:r>
              <a:rPr lang="ko-KR" altLang="en-US" sz="900" b="1" dirty="0"/>
              <a:t>주요 기능은</a:t>
            </a:r>
            <a:endParaRPr lang="en-US" altLang="ko-KR" sz="900" b="1" dirty="0"/>
          </a:p>
          <a:p>
            <a:r>
              <a:rPr lang="ko-KR" altLang="en-US" sz="900" b="1" dirty="0"/>
              <a:t>어떤 것인가요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484ADA-CEEA-81CC-BA07-18A367CAAB5F}"/>
              </a:ext>
            </a:extLst>
          </p:cNvPr>
          <p:cNvSpPr txBox="1"/>
          <p:nvPr/>
        </p:nvSpPr>
        <p:spPr>
          <a:xfrm>
            <a:off x="4638034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AI </a:t>
            </a:r>
            <a:r>
              <a:rPr lang="ko-KR" altLang="en-US" sz="700" b="1" dirty="0"/>
              <a:t>운동 코치 서비스</a:t>
            </a:r>
            <a:endParaRPr lang="en-US" altLang="ko-KR" sz="7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19BB38-CA0F-D5C0-CF17-7EADCDEC674E}"/>
              </a:ext>
            </a:extLst>
          </p:cNvPr>
          <p:cNvSpPr txBox="1"/>
          <p:nvPr/>
        </p:nvSpPr>
        <p:spPr>
          <a:xfrm>
            <a:off x="4638034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동기부여 서비스</a:t>
            </a:r>
            <a:endParaRPr lang="en-US" altLang="ko-KR" sz="7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C9BE93-29C6-24D5-ACF5-E1B913E6EA00}"/>
              </a:ext>
            </a:extLst>
          </p:cNvPr>
          <p:cNvSpPr txBox="1"/>
          <p:nvPr/>
        </p:nvSpPr>
        <p:spPr>
          <a:xfrm>
            <a:off x="6050092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중 부상 방지</a:t>
            </a:r>
            <a:endParaRPr lang="en-US" altLang="ko-KR" sz="7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467AF-300F-FE39-4123-C7DB11D73844}"/>
              </a:ext>
            </a:extLst>
          </p:cNvPr>
          <p:cNvSpPr txBox="1"/>
          <p:nvPr/>
        </p:nvSpPr>
        <p:spPr>
          <a:xfrm>
            <a:off x="6050092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습관 만들기</a:t>
            </a:r>
            <a:endParaRPr lang="en-US" altLang="ko-KR" sz="7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F06590-D70A-59F9-0533-F88F8D96BB79}"/>
              </a:ext>
            </a:extLst>
          </p:cNvPr>
          <p:cNvSpPr/>
          <p:nvPr/>
        </p:nvSpPr>
        <p:spPr>
          <a:xfrm flipV="1">
            <a:off x="474592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053262-4801-5D6D-D3B9-2C46A9FF1691}"/>
              </a:ext>
            </a:extLst>
          </p:cNvPr>
          <p:cNvSpPr/>
          <p:nvPr/>
        </p:nvSpPr>
        <p:spPr>
          <a:xfrm flipV="1">
            <a:off x="474592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FF264D-A625-EDBD-8445-23E7F13341D9}"/>
              </a:ext>
            </a:extLst>
          </p:cNvPr>
          <p:cNvSpPr/>
          <p:nvPr/>
        </p:nvSpPr>
        <p:spPr>
          <a:xfrm flipV="1">
            <a:off x="614833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306D95-A37C-68AE-5277-155D2AC96024}"/>
              </a:ext>
            </a:extLst>
          </p:cNvPr>
          <p:cNvSpPr txBox="1"/>
          <p:nvPr/>
        </p:nvSpPr>
        <p:spPr>
          <a:xfrm>
            <a:off x="5113400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60%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A94BCB-10C3-B6EB-FB45-7405C41BE95F}"/>
              </a:ext>
            </a:extLst>
          </p:cNvPr>
          <p:cNvSpPr txBox="1"/>
          <p:nvPr/>
        </p:nvSpPr>
        <p:spPr>
          <a:xfrm>
            <a:off x="4966808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8447DA-5B5D-4907-B6DD-FD383C24FE42}"/>
              </a:ext>
            </a:extLst>
          </p:cNvPr>
          <p:cNvSpPr txBox="1"/>
          <p:nvPr/>
        </p:nvSpPr>
        <p:spPr>
          <a:xfrm>
            <a:off x="6517797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50%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5F69C-DA8B-4F19-06FD-00D975D221F1}"/>
              </a:ext>
            </a:extLst>
          </p:cNvPr>
          <p:cNvSpPr txBox="1"/>
          <p:nvPr/>
        </p:nvSpPr>
        <p:spPr>
          <a:xfrm>
            <a:off x="4558848" y="5840259"/>
            <a:ext cx="2777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물고기의 실체를 밝힙니다</a:t>
            </a:r>
            <a:r>
              <a:rPr lang="en-US" altLang="ko-KR" sz="900" b="1" dirty="0"/>
              <a:t>…!!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DFD91-125D-E00C-7AFC-8900AAB17838}"/>
              </a:ext>
            </a:extLst>
          </p:cNvPr>
          <p:cNvSpPr txBox="1"/>
          <p:nvPr/>
        </p:nvSpPr>
        <p:spPr>
          <a:xfrm rot="16200000">
            <a:off x="5774581" y="59920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1EAA45-13ED-8BE4-C0A5-0222F4B3C456}"/>
              </a:ext>
            </a:extLst>
          </p:cNvPr>
          <p:cNvSpPr/>
          <p:nvPr/>
        </p:nvSpPr>
        <p:spPr>
          <a:xfrm flipV="1">
            <a:off x="6148332" y="3631237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EB2F1-38A0-5CD4-4433-1FD7AA210CD6}"/>
              </a:ext>
            </a:extLst>
          </p:cNvPr>
          <p:cNvSpPr txBox="1"/>
          <p:nvPr/>
        </p:nvSpPr>
        <p:spPr>
          <a:xfrm>
            <a:off x="6517797" y="3568384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50%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D808EA-FCB1-6FDF-A941-A7E06B3E8667}"/>
              </a:ext>
            </a:extLst>
          </p:cNvPr>
          <p:cNvGrpSpPr/>
          <p:nvPr/>
        </p:nvGrpSpPr>
        <p:grpSpPr>
          <a:xfrm>
            <a:off x="4466917" y="1900685"/>
            <a:ext cx="242374" cy="230832"/>
            <a:chOff x="3428187" y="2856232"/>
            <a:chExt cx="242374" cy="2308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68F3A36-8B89-0733-ABE4-71DCFA5FC65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080FCA-A37B-78E9-5017-B69C7A0F4A5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4337B7-7D5F-F837-232B-9E4C27323FA1}"/>
              </a:ext>
            </a:extLst>
          </p:cNvPr>
          <p:cNvGrpSpPr/>
          <p:nvPr/>
        </p:nvGrpSpPr>
        <p:grpSpPr>
          <a:xfrm>
            <a:off x="971018" y="1781529"/>
            <a:ext cx="242374" cy="230832"/>
            <a:chOff x="3428187" y="2856232"/>
            <a:chExt cx="242374" cy="23083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516FD66-81D2-3A28-B2DC-8C47EDB565C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EE9789-3B72-18C8-27AC-659BDB9A268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1BE42D4-E00A-0E0F-F857-F4C1232067C9}"/>
              </a:ext>
            </a:extLst>
          </p:cNvPr>
          <p:cNvSpPr txBox="1"/>
          <p:nvPr/>
        </p:nvSpPr>
        <p:spPr>
          <a:xfrm>
            <a:off x="4185853" y="3136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만든 사람들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C649D-6CEE-906A-DA0E-D4F828B753F8}"/>
              </a:ext>
            </a:extLst>
          </p:cNvPr>
          <p:cNvSpPr txBox="1"/>
          <p:nvPr/>
        </p:nvSpPr>
        <p:spPr>
          <a:xfrm>
            <a:off x="639583" y="3136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09. </a:t>
            </a:r>
            <a:r>
              <a:rPr lang="ko-KR" altLang="en-US" sz="1200" dirty="0"/>
              <a:t>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1D246-865F-CAF3-E8DC-3988055ACD22}"/>
              </a:ext>
            </a:extLst>
          </p:cNvPr>
          <p:cNvSpPr txBox="1"/>
          <p:nvPr/>
        </p:nvSpPr>
        <p:spPr>
          <a:xfrm>
            <a:off x="9798823" y="31366"/>
            <a:ext cx="1834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Setting.html / people.html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0740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54761"/>
              </p:ext>
            </p:extLst>
          </p:nvPr>
        </p:nvGraphicFramePr>
        <p:xfrm>
          <a:off x="8743476" y="384630"/>
          <a:ext cx="3255177" cy="28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엔초비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소개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슬라이드 형태로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아래 링크와 같이 제작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설정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만든 사람들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기획 의도 카드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)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제작자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제작자들을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담당업무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– email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63" y="671642"/>
            <a:ext cx="876300" cy="520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770388" y="1341310"/>
            <a:ext cx="27772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안녕하세요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900" b="1" dirty="0" err="1"/>
              <a:t>엔초비</a:t>
            </a:r>
            <a:r>
              <a:rPr lang="ko-KR" altLang="en-US" sz="900" b="1" dirty="0"/>
              <a:t> 개발자를 소개합니다</a:t>
            </a:r>
            <a:r>
              <a:rPr lang="en-US" altLang="ko-KR" sz="900" b="1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FEFE9-6959-7962-50AD-3896583D2E43}"/>
              </a:ext>
            </a:extLst>
          </p:cNvPr>
          <p:cNvSpPr txBox="1"/>
          <p:nvPr/>
        </p:nvSpPr>
        <p:spPr>
          <a:xfrm>
            <a:off x="63958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E2F9CC-CBA8-3EA9-D75D-47FF6C12B557}"/>
              </a:ext>
            </a:extLst>
          </p:cNvPr>
          <p:cNvSpPr/>
          <p:nvPr/>
        </p:nvSpPr>
        <p:spPr>
          <a:xfrm>
            <a:off x="770388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A308DA-5275-CECD-B766-A2AE094775D4}"/>
              </a:ext>
            </a:extLst>
          </p:cNvPr>
          <p:cNvSpPr txBox="1"/>
          <p:nvPr/>
        </p:nvSpPr>
        <p:spPr>
          <a:xfrm>
            <a:off x="639583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E24058-3950-A11A-F6CF-55A45FEF4888}"/>
              </a:ext>
            </a:extLst>
          </p:cNvPr>
          <p:cNvSpPr txBox="1"/>
          <p:nvPr/>
        </p:nvSpPr>
        <p:spPr>
          <a:xfrm>
            <a:off x="849574" y="2389747"/>
            <a:ext cx="11406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엔초비는</a:t>
            </a:r>
            <a:endParaRPr lang="en-US" altLang="ko-KR" sz="900" b="1" dirty="0"/>
          </a:p>
          <a:p>
            <a:r>
              <a:rPr lang="ko-KR" altLang="en-US" sz="900" b="1" dirty="0"/>
              <a:t>어떤 서비스</a:t>
            </a:r>
            <a:endParaRPr lang="en-US" altLang="ko-KR" sz="900" b="1" dirty="0"/>
          </a:p>
          <a:p>
            <a:r>
              <a:rPr lang="ko-KR" altLang="en-US" sz="900" b="1" dirty="0"/>
              <a:t>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FA6201C-AB63-2A11-EBB1-93747043BDD6}"/>
              </a:ext>
            </a:extLst>
          </p:cNvPr>
          <p:cNvSpPr/>
          <p:nvPr/>
        </p:nvSpPr>
        <p:spPr>
          <a:xfrm>
            <a:off x="216050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489B6-45AF-BF49-826D-DD1C74B89505}"/>
              </a:ext>
            </a:extLst>
          </p:cNvPr>
          <p:cNvSpPr txBox="1"/>
          <p:nvPr/>
        </p:nvSpPr>
        <p:spPr>
          <a:xfrm>
            <a:off x="2029700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ED11E7-9547-27BF-E6B0-7489F541826D}"/>
              </a:ext>
            </a:extLst>
          </p:cNvPr>
          <p:cNvSpPr txBox="1"/>
          <p:nvPr/>
        </p:nvSpPr>
        <p:spPr>
          <a:xfrm>
            <a:off x="2239692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엔초비를</a:t>
            </a:r>
            <a:endParaRPr lang="en-US" altLang="ko-KR" sz="900" b="1" dirty="0"/>
          </a:p>
          <a:p>
            <a:r>
              <a:rPr lang="ko-KR" altLang="en-US" sz="900" b="1" dirty="0"/>
              <a:t>왜 만들려고 했나요</a:t>
            </a:r>
            <a:r>
              <a:rPr lang="en-US" altLang="ko-KR" sz="900" b="1" dirty="0"/>
              <a:t>?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0661B86-9F4C-B3E5-A855-45803A742AA3}"/>
              </a:ext>
            </a:extLst>
          </p:cNvPr>
          <p:cNvSpPr/>
          <p:nvPr/>
        </p:nvSpPr>
        <p:spPr>
          <a:xfrm>
            <a:off x="354764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0BB5E0-BBBF-E6CE-F05C-4D98589F8ACE}"/>
              </a:ext>
            </a:extLst>
          </p:cNvPr>
          <p:cNvSpPr txBox="1"/>
          <p:nvPr/>
        </p:nvSpPr>
        <p:spPr>
          <a:xfrm>
            <a:off x="3390682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E92718-BEF0-63D2-FC91-DD2C493EFD39}"/>
              </a:ext>
            </a:extLst>
          </p:cNvPr>
          <p:cNvSpPr txBox="1"/>
          <p:nvPr/>
        </p:nvSpPr>
        <p:spPr>
          <a:xfrm>
            <a:off x="3577161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엔초비의</a:t>
            </a:r>
            <a:endParaRPr lang="en-US" altLang="ko-KR" sz="900" b="1" dirty="0"/>
          </a:p>
          <a:p>
            <a:r>
              <a:rPr lang="ko-KR" altLang="en-US" sz="900" b="1" dirty="0"/>
              <a:t>주요 기능은</a:t>
            </a:r>
            <a:endParaRPr lang="en-US" altLang="ko-KR" sz="900" b="1" dirty="0"/>
          </a:p>
          <a:p>
            <a:r>
              <a:rPr lang="ko-KR" altLang="en-US" sz="900" b="1" dirty="0"/>
              <a:t>어떤 것인가요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484ADA-CEEA-81CC-BA07-18A367CAAB5F}"/>
              </a:ext>
            </a:extLst>
          </p:cNvPr>
          <p:cNvSpPr txBox="1"/>
          <p:nvPr/>
        </p:nvSpPr>
        <p:spPr>
          <a:xfrm>
            <a:off x="849574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AI </a:t>
            </a:r>
            <a:r>
              <a:rPr lang="ko-KR" altLang="en-US" sz="700" b="1" dirty="0"/>
              <a:t>운동 코치 서비스</a:t>
            </a:r>
            <a:endParaRPr lang="en-US" altLang="ko-KR" sz="7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19BB38-CA0F-D5C0-CF17-7EADCDEC674E}"/>
              </a:ext>
            </a:extLst>
          </p:cNvPr>
          <p:cNvSpPr txBox="1"/>
          <p:nvPr/>
        </p:nvSpPr>
        <p:spPr>
          <a:xfrm>
            <a:off x="849574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동기부여 서비스</a:t>
            </a:r>
            <a:endParaRPr lang="en-US" altLang="ko-KR" sz="7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C9BE93-29C6-24D5-ACF5-E1B913E6EA00}"/>
              </a:ext>
            </a:extLst>
          </p:cNvPr>
          <p:cNvSpPr txBox="1"/>
          <p:nvPr/>
        </p:nvSpPr>
        <p:spPr>
          <a:xfrm>
            <a:off x="2261632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정확한 자세 습득</a:t>
            </a:r>
            <a:endParaRPr lang="en-US" altLang="ko-KR" sz="7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467AF-300F-FE39-4123-C7DB11D73844}"/>
              </a:ext>
            </a:extLst>
          </p:cNvPr>
          <p:cNvSpPr txBox="1"/>
          <p:nvPr/>
        </p:nvSpPr>
        <p:spPr>
          <a:xfrm>
            <a:off x="2261632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사용자의 동기부여</a:t>
            </a:r>
            <a:endParaRPr lang="en-US" altLang="ko-KR" sz="7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74E438-F6B4-C623-C322-6B943923B3BA}"/>
              </a:ext>
            </a:extLst>
          </p:cNvPr>
          <p:cNvSpPr txBox="1"/>
          <p:nvPr/>
        </p:nvSpPr>
        <p:spPr>
          <a:xfrm>
            <a:off x="3613179" y="3009152"/>
            <a:ext cx="16910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Open Pose</a:t>
            </a:r>
            <a:r>
              <a:rPr lang="ko-KR" altLang="en-US" sz="700" b="1" dirty="0"/>
              <a:t>를 활용한</a:t>
            </a:r>
            <a:r>
              <a:rPr lang="en-US" altLang="ko-KR" sz="700" b="1" dirty="0"/>
              <a:t> AI  </a:t>
            </a:r>
            <a:r>
              <a:rPr lang="ko-KR" altLang="en-US" sz="700" b="1" dirty="0"/>
              <a:t>코칭  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7E038B-5B8B-5DA2-12B3-C4CFC0B5012C}"/>
              </a:ext>
            </a:extLst>
          </p:cNvPr>
          <p:cNvSpPr txBox="1"/>
          <p:nvPr/>
        </p:nvSpPr>
        <p:spPr>
          <a:xfrm>
            <a:off x="3628222" y="3386297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사용자간의</a:t>
            </a:r>
            <a:r>
              <a:rPr lang="ko-KR" altLang="en-US" sz="700" b="1" dirty="0"/>
              <a:t> 운동 경쟁</a:t>
            </a:r>
            <a:endParaRPr lang="en-US" altLang="ko-KR" sz="7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F06590-D70A-59F9-0533-F88F8D96BB79}"/>
              </a:ext>
            </a:extLst>
          </p:cNvPr>
          <p:cNvSpPr/>
          <p:nvPr/>
        </p:nvSpPr>
        <p:spPr>
          <a:xfrm flipV="1">
            <a:off x="95746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053262-4801-5D6D-D3B9-2C46A9FF1691}"/>
              </a:ext>
            </a:extLst>
          </p:cNvPr>
          <p:cNvSpPr/>
          <p:nvPr/>
        </p:nvSpPr>
        <p:spPr>
          <a:xfrm flipV="1">
            <a:off x="95746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FF264D-A625-EDBD-8445-23E7F13341D9}"/>
              </a:ext>
            </a:extLst>
          </p:cNvPr>
          <p:cNvSpPr/>
          <p:nvPr/>
        </p:nvSpPr>
        <p:spPr>
          <a:xfrm flipV="1">
            <a:off x="235987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347D288-731E-C61D-E317-3A64AB315DA7}"/>
              </a:ext>
            </a:extLst>
          </p:cNvPr>
          <p:cNvSpPr/>
          <p:nvPr/>
        </p:nvSpPr>
        <p:spPr>
          <a:xfrm flipV="1">
            <a:off x="235987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BAF7214-8C41-50C9-85E2-1CF6925E526E}"/>
              </a:ext>
            </a:extLst>
          </p:cNvPr>
          <p:cNvSpPr/>
          <p:nvPr/>
        </p:nvSpPr>
        <p:spPr>
          <a:xfrm flipV="1">
            <a:off x="3696535" y="3229560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53CCB3-4706-9F6C-707B-689839189B92}"/>
              </a:ext>
            </a:extLst>
          </p:cNvPr>
          <p:cNvSpPr/>
          <p:nvPr/>
        </p:nvSpPr>
        <p:spPr>
          <a:xfrm flipV="1">
            <a:off x="3696535" y="3586352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306D95-A37C-68AE-5277-155D2AC96024}"/>
              </a:ext>
            </a:extLst>
          </p:cNvPr>
          <p:cNvSpPr txBox="1"/>
          <p:nvPr/>
        </p:nvSpPr>
        <p:spPr>
          <a:xfrm>
            <a:off x="1324940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A94BCB-10C3-B6EB-FB45-7405C41BE95F}"/>
              </a:ext>
            </a:extLst>
          </p:cNvPr>
          <p:cNvSpPr txBox="1"/>
          <p:nvPr/>
        </p:nvSpPr>
        <p:spPr>
          <a:xfrm>
            <a:off x="1178348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8447DA-5B5D-4907-B6DD-FD383C24FE42}"/>
              </a:ext>
            </a:extLst>
          </p:cNvPr>
          <p:cNvSpPr txBox="1"/>
          <p:nvPr/>
        </p:nvSpPr>
        <p:spPr>
          <a:xfrm>
            <a:off x="2729337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3CD9C0-C2E4-C666-2467-868BA658F642}"/>
              </a:ext>
            </a:extLst>
          </p:cNvPr>
          <p:cNvSpPr txBox="1"/>
          <p:nvPr/>
        </p:nvSpPr>
        <p:spPr>
          <a:xfrm>
            <a:off x="2582745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4CA779-F569-E148-A5E3-F776A754489C}"/>
              </a:ext>
            </a:extLst>
          </p:cNvPr>
          <p:cNvSpPr txBox="1"/>
          <p:nvPr/>
        </p:nvSpPr>
        <p:spPr>
          <a:xfrm>
            <a:off x="4071289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791350-335C-E303-268B-1F9E247E29C8}"/>
              </a:ext>
            </a:extLst>
          </p:cNvPr>
          <p:cNvSpPr txBox="1"/>
          <p:nvPr/>
        </p:nvSpPr>
        <p:spPr>
          <a:xfrm>
            <a:off x="3906982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5F69C-DA8B-4F19-06FD-00D975D221F1}"/>
              </a:ext>
            </a:extLst>
          </p:cNvPr>
          <p:cNvSpPr txBox="1"/>
          <p:nvPr/>
        </p:nvSpPr>
        <p:spPr>
          <a:xfrm>
            <a:off x="770388" y="5840259"/>
            <a:ext cx="2777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물고기의 실체를 밝힙니다</a:t>
            </a:r>
            <a:r>
              <a:rPr lang="en-US" altLang="ko-KR" sz="900" b="1" dirty="0"/>
              <a:t>…!!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DFD91-125D-E00C-7AFC-8900AAB17838}"/>
              </a:ext>
            </a:extLst>
          </p:cNvPr>
          <p:cNvSpPr txBox="1"/>
          <p:nvPr/>
        </p:nvSpPr>
        <p:spPr>
          <a:xfrm rot="16200000">
            <a:off x="1986121" y="59920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44F60-063A-7D16-92F1-1DBFC61C20D4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C9BC02-319F-1B36-C455-8EC1986AB3B4}"/>
              </a:ext>
            </a:extLst>
          </p:cNvPr>
          <p:cNvSpPr/>
          <p:nvPr/>
        </p:nvSpPr>
        <p:spPr>
          <a:xfrm>
            <a:off x="3995151" y="1665211"/>
            <a:ext cx="262117" cy="4465357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CB57A-4CE0-3F43-EDE3-865E29966F2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2E81-14D4-6F9A-8EA7-4728CE96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1686660"/>
            <a:ext cx="515665" cy="6648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00A563-E2C1-5744-DA5E-FC5DB4EFE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2445609"/>
            <a:ext cx="515665" cy="6648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88EC61-B146-C850-4884-6D575996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3282934"/>
            <a:ext cx="515665" cy="664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406D7-B87A-7394-BE22-8C7A994E07E3}"/>
              </a:ext>
            </a:extLst>
          </p:cNvPr>
          <p:cNvSpPr txBox="1"/>
          <p:nvPr/>
        </p:nvSpPr>
        <p:spPr>
          <a:xfrm>
            <a:off x="5013092" y="1748558"/>
            <a:ext cx="1085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  <a:r>
              <a:rPr lang="en-US" altLang="ko-KR" sz="800" b="1" dirty="0"/>
              <a:t> : </a:t>
            </a:r>
            <a:r>
              <a:rPr lang="ko-KR" altLang="en-US" sz="800" b="1" dirty="0" err="1"/>
              <a:t>노민경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팀장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1EECE-2BF9-E0F3-289B-D97CB003AACF}"/>
              </a:ext>
            </a:extLst>
          </p:cNvPr>
          <p:cNvSpPr txBox="1"/>
          <p:nvPr/>
        </p:nvSpPr>
        <p:spPr>
          <a:xfrm>
            <a:off x="5013092" y="2111807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EB955-2A94-41BE-7033-8B8DD8BFCE79}"/>
              </a:ext>
            </a:extLst>
          </p:cNvPr>
          <p:cNvSpPr txBox="1"/>
          <p:nvPr/>
        </p:nvSpPr>
        <p:spPr>
          <a:xfrm>
            <a:off x="5013092" y="1912638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64FF88-2C04-C93E-EDD1-76DE66D87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4089764"/>
            <a:ext cx="515665" cy="6648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74B6CF-D162-D636-E653-1A7C2B70A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4953546"/>
            <a:ext cx="515665" cy="664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01062-C621-C715-F58A-0253CFFD9ABD}"/>
              </a:ext>
            </a:extLst>
          </p:cNvPr>
          <p:cNvSpPr txBox="1"/>
          <p:nvPr/>
        </p:nvSpPr>
        <p:spPr>
          <a:xfrm>
            <a:off x="5013092" y="2536221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 err="1"/>
              <a:t>박소정</a:t>
            </a:r>
            <a:endParaRPr lang="ko-KR" altLang="en-US" sz="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0FB99-6D37-6C61-B98C-0D803A993B73}"/>
              </a:ext>
            </a:extLst>
          </p:cNvPr>
          <p:cNvSpPr txBox="1"/>
          <p:nvPr/>
        </p:nvSpPr>
        <p:spPr>
          <a:xfrm>
            <a:off x="5013092" y="2899470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AEE1C-5F32-20DE-55DE-7036CA644155}"/>
              </a:ext>
            </a:extLst>
          </p:cNvPr>
          <p:cNvSpPr txBox="1"/>
          <p:nvPr/>
        </p:nvSpPr>
        <p:spPr>
          <a:xfrm>
            <a:off x="5013092" y="2700301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51869-A00C-BA6F-D72C-8AF15C81F8FD}"/>
              </a:ext>
            </a:extLst>
          </p:cNvPr>
          <p:cNvSpPr txBox="1"/>
          <p:nvPr/>
        </p:nvSpPr>
        <p:spPr>
          <a:xfrm>
            <a:off x="5013092" y="3346118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박종희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624A8-475E-F47E-B73D-424CF9843A70}"/>
              </a:ext>
            </a:extLst>
          </p:cNvPr>
          <p:cNvSpPr txBox="1"/>
          <p:nvPr/>
        </p:nvSpPr>
        <p:spPr>
          <a:xfrm>
            <a:off x="5013092" y="3709367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5D1E2-F00A-7647-EB6C-2DC0DA1299CF}"/>
              </a:ext>
            </a:extLst>
          </p:cNvPr>
          <p:cNvSpPr txBox="1"/>
          <p:nvPr/>
        </p:nvSpPr>
        <p:spPr>
          <a:xfrm>
            <a:off x="5013092" y="3510198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82E8A5-88DC-294C-20A5-BEE47F892ABD}"/>
              </a:ext>
            </a:extLst>
          </p:cNvPr>
          <p:cNvSpPr txBox="1"/>
          <p:nvPr/>
        </p:nvSpPr>
        <p:spPr>
          <a:xfrm>
            <a:off x="5013092" y="4147307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전유진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6F3B5-9F63-C47C-5BA5-E30CB75CFAB4}"/>
              </a:ext>
            </a:extLst>
          </p:cNvPr>
          <p:cNvSpPr txBox="1"/>
          <p:nvPr/>
        </p:nvSpPr>
        <p:spPr>
          <a:xfrm>
            <a:off x="5013092" y="4510556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47DEEA-719E-9428-8A9F-8D2223E99F34}"/>
              </a:ext>
            </a:extLst>
          </p:cNvPr>
          <p:cNvSpPr txBox="1"/>
          <p:nvPr/>
        </p:nvSpPr>
        <p:spPr>
          <a:xfrm>
            <a:off x="5013092" y="4311387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A2E2BF-BD6E-DC4E-232F-E1EF39BD0FA2}"/>
              </a:ext>
            </a:extLst>
          </p:cNvPr>
          <p:cNvSpPr txBox="1"/>
          <p:nvPr/>
        </p:nvSpPr>
        <p:spPr>
          <a:xfrm>
            <a:off x="5013092" y="4983330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전정훈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F58474-2659-683D-5EF1-632785E7A76C}"/>
              </a:ext>
            </a:extLst>
          </p:cNvPr>
          <p:cNvSpPr txBox="1"/>
          <p:nvPr/>
        </p:nvSpPr>
        <p:spPr>
          <a:xfrm>
            <a:off x="5013092" y="5346579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67FF62-855F-45C6-98A4-8788688BAA16}"/>
              </a:ext>
            </a:extLst>
          </p:cNvPr>
          <p:cNvSpPr txBox="1"/>
          <p:nvPr/>
        </p:nvSpPr>
        <p:spPr>
          <a:xfrm>
            <a:off x="5013092" y="5147410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F8B6B-1AC9-2300-56BB-DD1BF084B206}"/>
              </a:ext>
            </a:extLst>
          </p:cNvPr>
          <p:cNvSpPr txBox="1"/>
          <p:nvPr/>
        </p:nvSpPr>
        <p:spPr>
          <a:xfrm>
            <a:off x="4185853" y="3136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만든 사람들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086CE2-FD48-E799-1971-F88D6A1235DD}"/>
              </a:ext>
            </a:extLst>
          </p:cNvPr>
          <p:cNvGrpSpPr/>
          <p:nvPr/>
        </p:nvGrpSpPr>
        <p:grpSpPr>
          <a:xfrm>
            <a:off x="670418" y="1912831"/>
            <a:ext cx="242374" cy="230832"/>
            <a:chOff x="3428187" y="2856232"/>
            <a:chExt cx="242374" cy="23083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F38853-C0BA-997D-0ADA-3BB33CE957F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023C04-EDA0-D4CD-F42A-7234AFBE26ED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90A423-C7CA-A256-E50F-890526B098E0}"/>
              </a:ext>
            </a:extLst>
          </p:cNvPr>
          <p:cNvGrpSpPr/>
          <p:nvPr/>
        </p:nvGrpSpPr>
        <p:grpSpPr>
          <a:xfrm>
            <a:off x="4324484" y="1519382"/>
            <a:ext cx="242374" cy="230832"/>
            <a:chOff x="3428187" y="2856232"/>
            <a:chExt cx="242374" cy="23083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7932E04-0AD9-B740-416A-4C0FCFCAA19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4BF8E8-5D4E-472D-CA6E-81719ADADBFD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7DEF50E-AE73-9F4E-11FE-2336BD0CD38B}"/>
              </a:ext>
            </a:extLst>
          </p:cNvPr>
          <p:cNvSpPr txBox="1"/>
          <p:nvPr/>
        </p:nvSpPr>
        <p:spPr>
          <a:xfrm>
            <a:off x="4630565" y="782918"/>
            <a:ext cx="2777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이게 </a:t>
            </a:r>
            <a:r>
              <a:rPr lang="ko-KR" altLang="en-US" sz="900" b="1" dirty="0" err="1"/>
              <a:t>다애오</a:t>
            </a:r>
            <a:r>
              <a:rPr lang="en-US" altLang="ko-KR" sz="900" b="1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CCC4BC-D926-8B7D-5CCB-2129C9C8BE4A}"/>
              </a:ext>
            </a:extLst>
          </p:cNvPr>
          <p:cNvSpPr txBox="1"/>
          <p:nvPr/>
        </p:nvSpPr>
        <p:spPr>
          <a:xfrm rot="16200000">
            <a:off x="5846298" y="93472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7F894-9DFB-2739-D232-4CD4779E300F}"/>
              </a:ext>
            </a:extLst>
          </p:cNvPr>
          <p:cNvSpPr txBox="1"/>
          <p:nvPr/>
        </p:nvSpPr>
        <p:spPr>
          <a:xfrm>
            <a:off x="639583" y="3136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09. </a:t>
            </a:r>
            <a:r>
              <a:rPr lang="ko-KR" altLang="en-US" sz="1200" dirty="0"/>
              <a:t>설정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3A4AB9-5750-F9B9-1253-EA0A13AC0DBF}"/>
              </a:ext>
            </a:extLst>
          </p:cNvPr>
          <p:cNvSpPr txBox="1"/>
          <p:nvPr/>
        </p:nvSpPr>
        <p:spPr>
          <a:xfrm>
            <a:off x="9798823" y="31366"/>
            <a:ext cx="943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people.html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9617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설정 </a:t>
            </a:r>
            <a:r>
              <a:rPr lang="en-US" altLang="ko-KR" b="1" dirty="0"/>
              <a:t>&gt; </a:t>
            </a:r>
            <a:r>
              <a:rPr lang="ko-KR" altLang="en-US" b="1" dirty="0"/>
              <a:t>만든 사람들 </a:t>
            </a:r>
            <a:r>
              <a:rPr lang="en-US" altLang="ko-KR" b="1" dirty="0"/>
              <a:t>(</a:t>
            </a:r>
            <a:r>
              <a:rPr lang="ko-KR" altLang="en-US" b="1" dirty="0"/>
              <a:t>기획 의도 카드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2" name="사각형: 둥근 모서리 56">
            <a:extLst>
              <a:ext uri="{FF2B5EF4-FFF2-40B4-BE49-F238E27FC236}">
                <a16:creationId xmlns:a16="http://schemas.microsoft.com/office/drawing/2014/main" id="{C6EF3CED-177A-5615-5C68-148E85F40FE4}"/>
              </a:ext>
            </a:extLst>
          </p:cNvPr>
          <p:cNvSpPr/>
          <p:nvPr/>
        </p:nvSpPr>
        <p:spPr>
          <a:xfrm>
            <a:off x="775123" y="2043149"/>
            <a:ext cx="2291790" cy="333285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62">
            <a:extLst>
              <a:ext uri="{FF2B5EF4-FFF2-40B4-BE49-F238E27FC236}">
                <a16:creationId xmlns:a16="http://schemas.microsoft.com/office/drawing/2014/main" id="{83CD5E4B-E98B-4FCB-EFF7-0F71FED184CA}"/>
              </a:ext>
            </a:extLst>
          </p:cNvPr>
          <p:cNvSpPr/>
          <p:nvPr/>
        </p:nvSpPr>
        <p:spPr>
          <a:xfrm>
            <a:off x="3184466" y="2043149"/>
            <a:ext cx="2291790" cy="333285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65">
            <a:extLst>
              <a:ext uri="{FF2B5EF4-FFF2-40B4-BE49-F238E27FC236}">
                <a16:creationId xmlns:a16="http://schemas.microsoft.com/office/drawing/2014/main" id="{949AB97C-5CE4-F1AB-E3D3-3DDFE26558E7}"/>
              </a:ext>
            </a:extLst>
          </p:cNvPr>
          <p:cNvSpPr/>
          <p:nvPr/>
        </p:nvSpPr>
        <p:spPr>
          <a:xfrm>
            <a:off x="5626472" y="2043149"/>
            <a:ext cx="2291790" cy="333285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65">
            <a:extLst>
              <a:ext uri="{FF2B5EF4-FFF2-40B4-BE49-F238E27FC236}">
                <a16:creationId xmlns:a16="http://schemas.microsoft.com/office/drawing/2014/main" id="{3FE2D1A6-1D3B-BEAB-0609-F5A6B8C726B6}"/>
              </a:ext>
            </a:extLst>
          </p:cNvPr>
          <p:cNvSpPr/>
          <p:nvPr/>
        </p:nvSpPr>
        <p:spPr>
          <a:xfrm>
            <a:off x="8068478" y="2043149"/>
            <a:ext cx="2291790" cy="333285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877ED7-7F1E-3DA5-80DF-544A195AFBC7}"/>
              </a:ext>
            </a:extLst>
          </p:cNvPr>
          <p:cNvGrpSpPr/>
          <p:nvPr/>
        </p:nvGrpSpPr>
        <p:grpSpPr>
          <a:xfrm>
            <a:off x="8068478" y="2194403"/>
            <a:ext cx="1718489" cy="906502"/>
            <a:chOff x="8068478" y="2182220"/>
            <a:chExt cx="1305483" cy="7230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021AF3-C3FF-F8CF-2AD5-1A0B6B371102}"/>
                </a:ext>
              </a:extLst>
            </p:cNvPr>
            <p:cNvSpPr txBox="1"/>
            <p:nvPr/>
          </p:nvSpPr>
          <p:spPr>
            <a:xfrm>
              <a:off x="8068478" y="2182220"/>
              <a:ext cx="656333" cy="24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Q.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FC81C8-B5DA-59DB-A980-F90A59E91775}"/>
                </a:ext>
              </a:extLst>
            </p:cNvPr>
            <p:cNvSpPr txBox="1"/>
            <p:nvPr/>
          </p:nvSpPr>
          <p:spPr>
            <a:xfrm>
              <a:off x="8254957" y="2389747"/>
              <a:ext cx="1119004" cy="51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엔초비는</a:t>
              </a:r>
              <a:endParaRPr lang="en-US" altLang="ko-KR" sz="1200" b="1" dirty="0"/>
            </a:p>
            <a:p>
              <a:r>
                <a:rPr lang="ko-KR" altLang="en-US" sz="1200" b="1" dirty="0"/>
                <a:t>어떤 기술을</a:t>
              </a:r>
              <a:endParaRPr lang="en-US" altLang="ko-KR" sz="1200" b="1" dirty="0"/>
            </a:p>
            <a:p>
              <a:r>
                <a:rPr lang="ko-KR" altLang="en-US" sz="1200" b="1" dirty="0"/>
                <a:t>사용 하였나요</a:t>
              </a:r>
              <a:r>
                <a:rPr lang="en-US" altLang="ko-KR" sz="1200" b="1" dirty="0"/>
                <a:t>?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EC3CCC-8356-0C08-0982-4F7D2382D7D6}"/>
              </a:ext>
            </a:extLst>
          </p:cNvPr>
          <p:cNvSpPr txBox="1"/>
          <p:nvPr/>
        </p:nvSpPr>
        <p:spPr>
          <a:xfrm>
            <a:off x="364247" y="822208"/>
            <a:ext cx="2775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슬라이드 카드 리스트는 아래와 같이 제작</a:t>
            </a:r>
            <a:endParaRPr lang="en-US" altLang="ko-KR" sz="11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97F5A02-977F-8246-83D4-B02C18ADCDA1}"/>
              </a:ext>
            </a:extLst>
          </p:cNvPr>
          <p:cNvGrpSpPr/>
          <p:nvPr/>
        </p:nvGrpSpPr>
        <p:grpSpPr>
          <a:xfrm>
            <a:off x="5577030" y="2239851"/>
            <a:ext cx="1718489" cy="906502"/>
            <a:chOff x="8068478" y="2182220"/>
            <a:chExt cx="1305483" cy="72307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A7056C-2F6B-C607-746F-09CB62B9DC64}"/>
                </a:ext>
              </a:extLst>
            </p:cNvPr>
            <p:cNvSpPr txBox="1"/>
            <p:nvPr/>
          </p:nvSpPr>
          <p:spPr>
            <a:xfrm>
              <a:off x="8068478" y="2182220"/>
              <a:ext cx="656333" cy="24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Q.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2072A9-1CF8-D35A-FA16-1ABBA909FD5C}"/>
                </a:ext>
              </a:extLst>
            </p:cNvPr>
            <p:cNvSpPr txBox="1"/>
            <p:nvPr/>
          </p:nvSpPr>
          <p:spPr>
            <a:xfrm>
              <a:off x="8254957" y="2389747"/>
              <a:ext cx="1119004" cy="51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엔초비의</a:t>
              </a:r>
              <a:endParaRPr lang="en-US" altLang="ko-KR" sz="1200" b="1" dirty="0"/>
            </a:p>
            <a:p>
              <a:r>
                <a:rPr lang="ko-KR" altLang="en-US" sz="1200" b="1" dirty="0"/>
                <a:t>주요 기능은</a:t>
              </a:r>
              <a:endParaRPr lang="en-US" altLang="ko-KR" sz="1200" b="1" dirty="0"/>
            </a:p>
            <a:p>
              <a:r>
                <a:rPr lang="ko-KR" altLang="en-US" sz="1200" b="1" dirty="0"/>
                <a:t>어떤 것인가요</a:t>
              </a:r>
              <a:r>
                <a:rPr lang="en-US" altLang="ko-KR" sz="1200" b="1" dirty="0"/>
                <a:t>?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822DA26-AA89-AB12-C3B6-C6AD442CA6A2}"/>
              </a:ext>
            </a:extLst>
          </p:cNvPr>
          <p:cNvGrpSpPr/>
          <p:nvPr/>
        </p:nvGrpSpPr>
        <p:grpSpPr>
          <a:xfrm>
            <a:off x="3193927" y="2239851"/>
            <a:ext cx="1718489" cy="906502"/>
            <a:chOff x="8068478" y="2182220"/>
            <a:chExt cx="1305483" cy="7230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769902-AA97-E3F0-1827-A6BE4495F9E0}"/>
                </a:ext>
              </a:extLst>
            </p:cNvPr>
            <p:cNvSpPr txBox="1"/>
            <p:nvPr/>
          </p:nvSpPr>
          <p:spPr>
            <a:xfrm>
              <a:off x="8068478" y="2182220"/>
              <a:ext cx="656333" cy="24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Q.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FA8781-571E-8550-A302-AC459225BEDA}"/>
                </a:ext>
              </a:extLst>
            </p:cNvPr>
            <p:cNvSpPr txBox="1"/>
            <p:nvPr/>
          </p:nvSpPr>
          <p:spPr>
            <a:xfrm>
              <a:off x="8254957" y="2389747"/>
              <a:ext cx="1119004" cy="51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엔초비를</a:t>
              </a:r>
              <a:endParaRPr lang="en-US" altLang="ko-KR" sz="1200" b="1" dirty="0"/>
            </a:p>
            <a:p>
              <a:r>
                <a:rPr lang="ko-KR" altLang="en-US" sz="1200" b="1" dirty="0"/>
                <a:t>왜 만들려고</a:t>
              </a:r>
              <a:endParaRPr lang="en-US" altLang="ko-KR" sz="1200" b="1" dirty="0"/>
            </a:p>
            <a:p>
              <a:r>
                <a:rPr lang="ko-KR" altLang="en-US" sz="1200" b="1" dirty="0"/>
                <a:t>했나요</a:t>
              </a:r>
              <a:r>
                <a:rPr lang="en-US" altLang="ko-KR" sz="1200" b="1" dirty="0"/>
                <a:t>?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F1163A7-F8F5-0725-26CC-D6223F9EC7E7}"/>
              </a:ext>
            </a:extLst>
          </p:cNvPr>
          <p:cNvGrpSpPr/>
          <p:nvPr/>
        </p:nvGrpSpPr>
        <p:grpSpPr>
          <a:xfrm>
            <a:off x="686544" y="2239851"/>
            <a:ext cx="1718489" cy="906502"/>
            <a:chOff x="8068478" y="2182220"/>
            <a:chExt cx="1305483" cy="72307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33E27D-CF72-9CAF-65B1-D11F55E657D7}"/>
                </a:ext>
              </a:extLst>
            </p:cNvPr>
            <p:cNvSpPr txBox="1"/>
            <p:nvPr/>
          </p:nvSpPr>
          <p:spPr>
            <a:xfrm>
              <a:off x="8068478" y="2182220"/>
              <a:ext cx="656333" cy="24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Q.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3A73E3-92FD-3353-1BC8-A3472BF101EC}"/>
                </a:ext>
              </a:extLst>
            </p:cNvPr>
            <p:cNvSpPr txBox="1"/>
            <p:nvPr/>
          </p:nvSpPr>
          <p:spPr>
            <a:xfrm>
              <a:off x="8254957" y="2389747"/>
              <a:ext cx="1119004" cy="51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엔초비는</a:t>
              </a:r>
              <a:endParaRPr lang="en-US" altLang="ko-KR" sz="1200" b="1" dirty="0"/>
            </a:p>
            <a:p>
              <a:r>
                <a:rPr lang="ko-KR" altLang="en-US" sz="1200" b="1" dirty="0"/>
                <a:t>어떤 서비스</a:t>
              </a:r>
              <a:endParaRPr lang="en-US" altLang="ko-KR" sz="1200" b="1" dirty="0"/>
            </a:p>
            <a:p>
              <a:r>
                <a:rPr lang="ko-KR" altLang="en-US" sz="1200" b="1" dirty="0"/>
                <a:t>인가요</a:t>
              </a:r>
              <a:r>
                <a:rPr lang="en-US" altLang="ko-KR" sz="1200" b="1" dirty="0"/>
                <a:t>?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C201013-C797-636F-D5A3-7CACA85A45B6}"/>
              </a:ext>
            </a:extLst>
          </p:cNvPr>
          <p:cNvSpPr txBox="1"/>
          <p:nvPr/>
        </p:nvSpPr>
        <p:spPr>
          <a:xfrm>
            <a:off x="932018" y="3410763"/>
            <a:ext cx="1744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AI </a:t>
            </a:r>
            <a:r>
              <a:rPr lang="ko-KR" altLang="en-US" sz="1100" b="1" dirty="0"/>
              <a:t>운동 코치 서비스</a:t>
            </a:r>
            <a:endParaRPr lang="en-US" altLang="ko-KR" sz="11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BA9DC0-5844-2ADD-6878-4EF414A6BB6B}"/>
              </a:ext>
            </a:extLst>
          </p:cNvPr>
          <p:cNvSpPr txBox="1"/>
          <p:nvPr/>
        </p:nvSpPr>
        <p:spPr>
          <a:xfrm>
            <a:off x="932018" y="4105684"/>
            <a:ext cx="1744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운동 동기부여 서비스</a:t>
            </a:r>
            <a:endParaRPr lang="en-US" altLang="ko-KR" sz="11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62B1A1-4B2E-FB07-88EF-2E1C32764DFA}"/>
              </a:ext>
            </a:extLst>
          </p:cNvPr>
          <p:cNvSpPr/>
          <p:nvPr/>
        </p:nvSpPr>
        <p:spPr>
          <a:xfrm flipV="1">
            <a:off x="1029956" y="3791730"/>
            <a:ext cx="1042662" cy="123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77BC8A-319D-5390-9E8B-09AAF2B358F2}"/>
              </a:ext>
            </a:extLst>
          </p:cNvPr>
          <p:cNvSpPr txBox="1"/>
          <p:nvPr/>
        </p:nvSpPr>
        <p:spPr>
          <a:xfrm>
            <a:off x="2122060" y="3739704"/>
            <a:ext cx="664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60%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66DD28-B726-05C8-6103-B7F73CC8FE6B}"/>
              </a:ext>
            </a:extLst>
          </p:cNvPr>
          <p:cNvSpPr/>
          <p:nvPr/>
        </p:nvSpPr>
        <p:spPr>
          <a:xfrm flipV="1">
            <a:off x="1029956" y="4445645"/>
            <a:ext cx="801776" cy="112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3761DD-2AC0-CA78-5BFC-C9ED49E2409F}"/>
              </a:ext>
            </a:extLst>
          </p:cNvPr>
          <p:cNvSpPr txBox="1"/>
          <p:nvPr/>
        </p:nvSpPr>
        <p:spPr>
          <a:xfrm>
            <a:off x="1842522" y="4393619"/>
            <a:ext cx="664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975206-A98A-BBA7-7D72-6B973C75630A}"/>
              </a:ext>
            </a:extLst>
          </p:cNvPr>
          <p:cNvSpPr txBox="1"/>
          <p:nvPr/>
        </p:nvSpPr>
        <p:spPr>
          <a:xfrm>
            <a:off x="3439401" y="3410763"/>
            <a:ext cx="1744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운동 중 부상 방지</a:t>
            </a:r>
            <a:endParaRPr lang="en-US" altLang="ko-KR" sz="11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F05AE82-952B-9053-902F-8D2795440EC1}"/>
              </a:ext>
            </a:extLst>
          </p:cNvPr>
          <p:cNvSpPr/>
          <p:nvPr/>
        </p:nvSpPr>
        <p:spPr>
          <a:xfrm flipV="1">
            <a:off x="3537339" y="3791730"/>
            <a:ext cx="801776" cy="123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E39AE48-FA14-BC49-4B56-AC817C934E9D}"/>
              </a:ext>
            </a:extLst>
          </p:cNvPr>
          <p:cNvSpPr/>
          <p:nvPr/>
        </p:nvSpPr>
        <p:spPr>
          <a:xfrm flipV="1">
            <a:off x="3537339" y="4445645"/>
            <a:ext cx="801776" cy="112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682F14-D6F5-0680-92A6-8E793C1856CA}"/>
              </a:ext>
            </a:extLst>
          </p:cNvPr>
          <p:cNvSpPr txBox="1"/>
          <p:nvPr/>
        </p:nvSpPr>
        <p:spPr>
          <a:xfrm>
            <a:off x="4349905" y="4393619"/>
            <a:ext cx="664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50%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A30ED2-521B-15AE-342E-467ADAB98AA1}"/>
              </a:ext>
            </a:extLst>
          </p:cNvPr>
          <p:cNvSpPr txBox="1"/>
          <p:nvPr/>
        </p:nvSpPr>
        <p:spPr>
          <a:xfrm>
            <a:off x="3439401" y="4166382"/>
            <a:ext cx="1744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운동 습관 만들기</a:t>
            </a:r>
            <a:endParaRPr lang="en-US" altLang="ko-KR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9DB55E-1E65-4CB5-7ECE-13213301E0AF}"/>
              </a:ext>
            </a:extLst>
          </p:cNvPr>
          <p:cNvSpPr txBox="1"/>
          <p:nvPr/>
        </p:nvSpPr>
        <p:spPr>
          <a:xfrm>
            <a:off x="4349905" y="3739704"/>
            <a:ext cx="664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50%</a:t>
            </a:r>
          </a:p>
        </p:txBody>
      </p:sp>
      <p:sp>
        <p:nvSpPr>
          <p:cNvPr id="71" name="사각형: 둥근 모서리 65">
            <a:extLst>
              <a:ext uri="{FF2B5EF4-FFF2-40B4-BE49-F238E27FC236}">
                <a16:creationId xmlns:a16="http://schemas.microsoft.com/office/drawing/2014/main" id="{F7D8F4C3-0256-1CB9-42B2-5124325FBE14}"/>
              </a:ext>
            </a:extLst>
          </p:cNvPr>
          <p:cNvSpPr/>
          <p:nvPr/>
        </p:nvSpPr>
        <p:spPr>
          <a:xfrm>
            <a:off x="5829129" y="3255394"/>
            <a:ext cx="1924038" cy="1821975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37DBE6-523E-16D3-C9B8-72A0C17B5BD3}"/>
              </a:ext>
            </a:extLst>
          </p:cNvPr>
          <p:cNvSpPr txBox="1"/>
          <p:nvPr/>
        </p:nvSpPr>
        <p:spPr>
          <a:xfrm>
            <a:off x="6057522" y="4013320"/>
            <a:ext cx="1467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주요 기능 </a:t>
            </a:r>
            <a:r>
              <a:rPr lang="en-US" altLang="ko-KR" sz="1100" b="1" dirty="0"/>
              <a:t>3</a:t>
            </a:r>
            <a:r>
              <a:rPr lang="ko-KR" altLang="en-US" sz="1100" b="1" dirty="0"/>
              <a:t>가지 나열</a:t>
            </a:r>
            <a:endParaRPr lang="en-US" altLang="ko-KR" sz="1100" b="1" dirty="0"/>
          </a:p>
        </p:txBody>
      </p:sp>
      <p:sp>
        <p:nvSpPr>
          <p:cNvPr id="75" name="사각형: 둥근 모서리 65">
            <a:extLst>
              <a:ext uri="{FF2B5EF4-FFF2-40B4-BE49-F238E27FC236}">
                <a16:creationId xmlns:a16="http://schemas.microsoft.com/office/drawing/2014/main" id="{6BDCE9B8-1C8A-ECC0-87E6-00B6390E4037}"/>
              </a:ext>
            </a:extLst>
          </p:cNvPr>
          <p:cNvSpPr/>
          <p:nvPr/>
        </p:nvSpPr>
        <p:spPr>
          <a:xfrm>
            <a:off x="8313952" y="3255394"/>
            <a:ext cx="1924038" cy="1821975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06205F-AAE4-F9B3-467E-31A8F8E94DAF}"/>
              </a:ext>
            </a:extLst>
          </p:cNvPr>
          <p:cNvSpPr txBox="1"/>
          <p:nvPr/>
        </p:nvSpPr>
        <p:spPr>
          <a:xfrm>
            <a:off x="8542345" y="4013320"/>
            <a:ext cx="1467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제작 기술 나열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151875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9C29277-F271-B9EB-48DE-F0BC7E74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76498"/>
              </p:ext>
            </p:extLst>
          </p:nvPr>
        </p:nvGraphicFramePr>
        <p:xfrm>
          <a:off x="2744552" y="1401684"/>
          <a:ext cx="8027460" cy="511581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05492">
                  <a:extLst>
                    <a:ext uri="{9D8B030D-6E8A-4147-A177-3AD203B41FA5}">
                      <a16:colId xmlns:a16="http://schemas.microsoft.com/office/drawing/2014/main" val="4252561811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4010794189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1571865268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2771200197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1313241941"/>
                    </a:ext>
                  </a:extLst>
                </a:gridCol>
              </a:tblGrid>
              <a:tr h="346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뼈다귀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0 )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멸치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1 )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/>
                        <a:t>황새치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2 )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고등어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3 )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상어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4 )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52496"/>
                  </a:ext>
                </a:extLst>
              </a:tr>
              <a:tr h="1469471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5950"/>
                  </a:ext>
                </a:extLst>
              </a:tr>
              <a:tr h="356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약골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사냥꾼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신사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마법사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935174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X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 - </a:t>
                      </a:r>
                      <a:r>
                        <a:rPr lang="ko-KR" altLang="en-US" sz="1000" b="0" dirty="0"/>
                        <a:t>머리띠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작살</a:t>
                      </a:r>
                      <a:endParaRPr lang="en-US" altLang="ko-K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나비넥타이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 10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항아리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25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왕관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의자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31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신하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22384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초기 상태</a:t>
                      </a:r>
                      <a:r>
                        <a:rPr lang="en-US" altLang="ko-KR" sz="1000" b="0" dirty="0"/>
                        <a:t>)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0 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5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22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일주일에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번까지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진행 완료하면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자동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lv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120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150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180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210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006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4247" y="440730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(LV </a:t>
            </a:r>
            <a:r>
              <a:rPr lang="ko-KR" altLang="en-US" b="1" dirty="0"/>
              <a:t>기준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4ECA7C-DF17-00B4-B6E1-55CDFEF8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10" y="1942704"/>
            <a:ext cx="544322" cy="10706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7C415B-2810-9EC1-83AB-A00D050B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15" y="1942704"/>
            <a:ext cx="535305" cy="10706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AD1529-66B1-0BB5-50E6-9BA54E69E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87" y="1942704"/>
            <a:ext cx="514390" cy="1070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B9FAC0-C3B7-C0BC-A736-7BA7F0139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137" y="1942704"/>
            <a:ext cx="988343" cy="9883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EFB90B-9F55-58FC-A3DD-994ACC514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140" y="1942705"/>
            <a:ext cx="602389" cy="10706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186F7C-8D9A-DAAB-5A7E-1B47D3BFF602}"/>
              </a:ext>
            </a:extLst>
          </p:cNvPr>
          <p:cNvSpPr txBox="1"/>
          <p:nvPr/>
        </p:nvSpPr>
        <p:spPr>
          <a:xfrm>
            <a:off x="364247" y="822208"/>
            <a:ext cx="5900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운동 여부에 따라 쿠폰을 받을 수 있으며 해당 쿠폰 </a:t>
            </a:r>
            <a:r>
              <a:rPr lang="en-US" altLang="ko-KR" sz="1100" dirty="0"/>
              <a:t>1</a:t>
            </a:r>
            <a:r>
              <a:rPr lang="ko-KR" altLang="en-US" sz="1100" dirty="0"/>
              <a:t>개 당 </a:t>
            </a:r>
            <a:r>
              <a:rPr lang="en-US" altLang="ko-KR" sz="1100" dirty="0"/>
              <a:t>1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프로틴</a:t>
            </a:r>
            <a:r>
              <a:rPr lang="en-US" altLang="ko-KR" sz="1100" dirty="0"/>
              <a:t>(</a:t>
            </a:r>
            <a:r>
              <a:rPr lang="ko-KR" altLang="en-US" sz="1100" dirty="0"/>
              <a:t>경험치</a:t>
            </a:r>
            <a:r>
              <a:rPr lang="en-US" altLang="ko-KR" sz="1100" dirty="0"/>
              <a:t>)</a:t>
            </a:r>
            <a:r>
              <a:rPr lang="ko-KR" altLang="en-US" sz="1100" dirty="0"/>
              <a:t>를 얻을 수 있다</a:t>
            </a:r>
            <a:r>
              <a:rPr lang="en-US" altLang="ko-KR" sz="11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D77AEE-B078-5257-9C0D-A4EACA5E2BC4}"/>
              </a:ext>
            </a:extLst>
          </p:cNvPr>
          <p:cNvSpPr txBox="1"/>
          <p:nvPr/>
        </p:nvSpPr>
        <p:spPr>
          <a:xfrm>
            <a:off x="1320210" y="14466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종류</a:t>
            </a:r>
            <a:endParaRPr lang="en-US" altLang="ko-KR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048327-3F1A-33DB-36F5-5B9FD1173F3F}"/>
              </a:ext>
            </a:extLst>
          </p:cNvPr>
          <p:cNvSpPr txBox="1"/>
          <p:nvPr/>
        </p:nvSpPr>
        <p:spPr>
          <a:xfrm>
            <a:off x="832897" y="23472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사용 이미지</a:t>
            </a:r>
            <a:endParaRPr lang="en-US" altLang="ko-KR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74E2E7-C8DD-08E7-647F-507E6F80A54E}"/>
              </a:ext>
            </a:extLst>
          </p:cNvPr>
          <p:cNvSpPr txBox="1"/>
          <p:nvPr/>
        </p:nvSpPr>
        <p:spPr>
          <a:xfrm>
            <a:off x="236580" y="3841298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레벨에 따른 중간 물품</a:t>
            </a:r>
            <a:endParaRPr lang="en-US" altLang="ko-KR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C8A6F-9142-7C22-BA06-49CB6C2F353F}"/>
              </a:ext>
            </a:extLst>
          </p:cNvPr>
          <p:cNvSpPr txBox="1"/>
          <p:nvPr/>
        </p:nvSpPr>
        <p:spPr>
          <a:xfrm>
            <a:off x="1006021" y="482244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달성 조건</a:t>
            </a:r>
            <a:endParaRPr lang="en-US" altLang="ko-KR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FF8233-2E7C-8559-1E80-44504550072C}"/>
              </a:ext>
            </a:extLst>
          </p:cNvPr>
          <p:cNvSpPr txBox="1"/>
          <p:nvPr/>
        </p:nvSpPr>
        <p:spPr>
          <a:xfrm>
            <a:off x="659772" y="5899527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쿠폰 획득 조건</a:t>
            </a:r>
            <a:endParaRPr lang="en-US" altLang="ko-KR" sz="11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B46DC95-3238-28FC-967B-128B32876BA3}"/>
              </a:ext>
            </a:extLst>
          </p:cNvPr>
          <p:cNvSpPr/>
          <p:nvPr/>
        </p:nvSpPr>
        <p:spPr>
          <a:xfrm>
            <a:off x="1787005" y="1524184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64F537A-5016-0CFE-99C3-A74A4A715113}"/>
              </a:ext>
            </a:extLst>
          </p:cNvPr>
          <p:cNvCxnSpPr>
            <a:stCxn id="32" idx="6"/>
          </p:cNvCxnSpPr>
          <p:nvPr/>
        </p:nvCxnSpPr>
        <p:spPr>
          <a:xfrm>
            <a:off x="1849373" y="1555368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8067C92-4964-1E48-64F4-027118615DC5}"/>
              </a:ext>
            </a:extLst>
          </p:cNvPr>
          <p:cNvSpPr/>
          <p:nvPr/>
        </p:nvSpPr>
        <p:spPr>
          <a:xfrm>
            <a:off x="1787005" y="2437286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ED10311-7187-6978-07F6-8AC09C0C0995}"/>
              </a:ext>
            </a:extLst>
          </p:cNvPr>
          <p:cNvCxnSpPr>
            <a:stCxn id="35" idx="6"/>
          </p:cNvCxnSpPr>
          <p:nvPr/>
        </p:nvCxnSpPr>
        <p:spPr>
          <a:xfrm>
            <a:off x="1849373" y="2468470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B7A9BFB5-4FB1-4860-5BE0-756E686C50AE}"/>
              </a:ext>
            </a:extLst>
          </p:cNvPr>
          <p:cNvSpPr/>
          <p:nvPr/>
        </p:nvSpPr>
        <p:spPr>
          <a:xfrm>
            <a:off x="1787005" y="3940773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F61E878-7455-1984-AE4D-DD4F5368460C}"/>
              </a:ext>
            </a:extLst>
          </p:cNvPr>
          <p:cNvCxnSpPr>
            <a:stCxn id="37" idx="6"/>
          </p:cNvCxnSpPr>
          <p:nvPr/>
        </p:nvCxnSpPr>
        <p:spPr>
          <a:xfrm>
            <a:off x="1849373" y="3971957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B015BA50-5A52-4ED4-C11A-E1D20F44C047}"/>
              </a:ext>
            </a:extLst>
          </p:cNvPr>
          <p:cNvSpPr/>
          <p:nvPr/>
        </p:nvSpPr>
        <p:spPr>
          <a:xfrm>
            <a:off x="1787005" y="4921770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A1D507-2AD1-CEC5-D23B-9CAE1D6D84B3}"/>
              </a:ext>
            </a:extLst>
          </p:cNvPr>
          <p:cNvCxnSpPr>
            <a:stCxn id="39" idx="6"/>
          </p:cNvCxnSpPr>
          <p:nvPr/>
        </p:nvCxnSpPr>
        <p:spPr>
          <a:xfrm>
            <a:off x="1849373" y="4952954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88B52F7C-6C18-A91B-208D-7A259507D54A}"/>
              </a:ext>
            </a:extLst>
          </p:cNvPr>
          <p:cNvSpPr/>
          <p:nvPr/>
        </p:nvSpPr>
        <p:spPr>
          <a:xfrm>
            <a:off x="1787005" y="5971958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A23110C-AB99-74F0-941D-474EC2F4EEE5}"/>
              </a:ext>
            </a:extLst>
          </p:cNvPr>
          <p:cNvCxnSpPr>
            <a:stCxn id="41" idx="6"/>
          </p:cNvCxnSpPr>
          <p:nvPr/>
        </p:nvCxnSpPr>
        <p:spPr>
          <a:xfrm>
            <a:off x="1849373" y="6003142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B2E18B-9840-84DB-786B-391FA0829BD9}"/>
              </a:ext>
            </a:extLst>
          </p:cNvPr>
          <p:cNvSpPr txBox="1"/>
          <p:nvPr/>
        </p:nvSpPr>
        <p:spPr>
          <a:xfrm>
            <a:off x="801714" y="327128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캐릭터 컨셉</a:t>
            </a:r>
            <a:endParaRPr lang="en-US" altLang="ko-KR" sz="11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83E4BE-D71E-8353-3161-04B93F1370C6}"/>
              </a:ext>
            </a:extLst>
          </p:cNvPr>
          <p:cNvSpPr/>
          <p:nvPr/>
        </p:nvSpPr>
        <p:spPr>
          <a:xfrm>
            <a:off x="1787005" y="3370757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37">
            <a:extLst>
              <a:ext uri="{FF2B5EF4-FFF2-40B4-BE49-F238E27FC236}">
                <a16:creationId xmlns:a16="http://schemas.microsoft.com/office/drawing/2014/main" id="{868AAF1C-B237-A447-2F8F-BB870EA17B60}"/>
              </a:ext>
            </a:extLst>
          </p:cNvPr>
          <p:cNvCxnSpPr>
            <a:stCxn id="5" idx="6"/>
          </p:cNvCxnSpPr>
          <p:nvPr/>
        </p:nvCxnSpPr>
        <p:spPr>
          <a:xfrm>
            <a:off x="1849373" y="3401941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73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6459"/>
              </p:ext>
            </p:extLst>
          </p:nvPr>
        </p:nvGraphicFramePr>
        <p:xfrm>
          <a:off x="8743476" y="384630"/>
          <a:ext cx="3255177" cy="274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로그아웃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클릭 시 팝업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1-1 )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예 클릭 시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login.html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팝업 종료</a:t>
                      </a:r>
                      <a:endParaRPr lang="en-US" altLang="ko-KR" sz="8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20188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회원 탈퇴</a:t>
              </a: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6216EB5E-5425-E5D9-4E22-19FD7FD6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498" y="671642"/>
            <a:ext cx="876300" cy="5207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407294-8B7E-4482-3113-57B8D97E602B}"/>
              </a:ext>
            </a:extLst>
          </p:cNvPr>
          <p:cNvGrpSpPr/>
          <p:nvPr/>
        </p:nvGrpSpPr>
        <p:grpSpPr>
          <a:xfrm>
            <a:off x="4742155" y="1452789"/>
            <a:ext cx="2243887" cy="247348"/>
            <a:chOff x="1193334" y="4859476"/>
            <a:chExt cx="3150690" cy="34730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2B70A21-E093-36AD-4169-D5A59E4AAE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EC02F0-5422-4FDB-75A2-7D2C32EF3371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CFA335D-BB7E-2A91-D99B-83B3ACA8CF7D}"/>
              </a:ext>
            </a:extLst>
          </p:cNvPr>
          <p:cNvGrpSpPr/>
          <p:nvPr/>
        </p:nvGrpSpPr>
        <p:grpSpPr>
          <a:xfrm>
            <a:off x="4742155" y="1776518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D2BC97E-FF9C-CCC2-7831-6BFC0179CBF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E7ABE1-4139-D234-B88A-A1764AD56E08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07DE9D-8848-D796-AB9B-C89EFDB09F2C}"/>
              </a:ext>
            </a:extLst>
          </p:cNvPr>
          <p:cNvGrpSpPr/>
          <p:nvPr/>
        </p:nvGrpSpPr>
        <p:grpSpPr>
          <a:xfrm>
            <a:off x="4742155" y="2112232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0422560-7AE5-0513-53CA-E871D82A766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7FD4717-2680-EA21-5C54-1D8DAD32E3F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C0F6F91-99E4-316E-1CD0-8757377D41B6}"/>
              </a:ext>
            </a:extLst>
          </p:cNvPr>
          <p:cNvGrpSpPr/>
          <p:nvPr/>
        </p:nvGrpSpPr>
        <p:grpSpPr>
          <a:xfrm>
            <a:off x="4742155" y="2434234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18B717D-A9C4-4135-2481-5F7E4B615534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A3EBEC-E4C6-2B41-4A46-FE9AFF3290E8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EF99EE8-C400-ACC8-DC54-303FEF9D05C0}"/>
              </a:ext>
            </a:extLst>
          </p:cNvPr>
          <p:cNvSpPr/>
          <p:nvPr/>
        </p:nvSpPr>
        <p:spPr>
          <a:xfrm>
            <a:off x="4260777" y="641765"/>
            <a:ext cx="3351392" cy="580537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22885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C6D32B1-A87A-F633-65B0-1D4EC820A610}"/>
              </a:ext>
            </a:extLst>
          </p:cNvPr>
          <p:cNvSpPr/>
          <p:nvPr/>
        </p:nvSpPr>
        <p:spPr>
          <a:xfrm>
            <a:off x="4622240" y="2080928"/>
            <a:ext cx="2674952" cy="1786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652D50-E0D7-C781-2052-E6966C2F090F}"/>
              </a:ext>
            </a:extLst>
          </p:cNvPr>
          <p:cNvSpPr txBox="1"/>
          <p:nvPr/>
        </p:nvSpPr>
        <p:spPr>
          <a:xfrm>
            <a:off x="5180443" y="2582012"/>
            <a:ext cx="1558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로그아웃을 진행할까요</a:t>
            </a:r>
            <a:r>
              <a:rPr lang="en-US" altLang="ko-KR" sz="800" b="1" dirty="0"/>
              <a:t>?</a:t>
            </a:r>
            <a:endParaRPr lang="ko-KR" altLang="en-US" sz="800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FAE18BC-6440-6C1B-5D9F-D40AC07D6FB8}"/>
              </a:ext>
            </a:extLst>
          </p:cNvPr>
          <p:cNvGrpSpPr/>
          <p:nvPr/>
        </p:nvGrpSpPr>
        <p:grpSpPr>
          <a:xfrm>
            <a:off x="4748505" y="3260364"/>
            <a:ext cx="1146225" cy="247348"/>
            <a:chOff x="1193334" y="4859476"/>
            <a:chExt cx="3150690" cy="347306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E0865D18-964D-C850-D5D9-7F045406963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D42F93-181D-0A0F-8A9C-823CB2F3B2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F9E2DD4-DB38-237A-D35C-E3BD6A4F0897}"/>
              </a:ext>
            </a:extLst>
          </p:cNvPr>
          <p:cNvGrpSpPr/>
          <p:nvPr/>
        </p:nvGrpSpPr>
        <p:grpSpPr>
          <a:xfrm>
            <a:off x="5990122" y="3260364"/>
            <a:ext cx="1146225" cy="247348"/>
            <a:chOff x="1193334" y="4859476"/>
            <a:chExt cx="3150690" cy="347306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A6DFCC6-AF63-797B-10F9-FEA1CDB2536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06B485-4C29-C34A-DD87-97D65BBBB5E8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취소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B11A665-D5D5-65BA-0C98-544EA3A7CD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E549FF-6096-D0EA-422B-83A56AF9D5CC}"/>
              </a:ext>
            </a:extLst>
          </p:cNvPr>
          <p:cNvSpPr txBox="1"/>
          <p:nvPr/>
        </p:nvSpPr>
        <p:spPr>
          <a:xfrm>
            <a:off x="4371191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B0583B-9B79-E3A9-00AC-FE1C4CEF18CC}"/>
              </a:ext>
            </a:extLst>
          </p:cNvPr>
          <p:cNvGrpSpPr/>
          <p:nvPr/>
        </p:nvGrpSpPr>
        <p:grpSpPr>
          <a:xfrm>
            <a:off x="1010075" y="2100970"/>
            <a:ext cx="242374" cy="230832"/>
            <a:chOff x="3428187" y="2856232"/>
            <a:chExt cx="242374" cy="23083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E265719-9BFC-ACAE-CE64-AB1773102D6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99B0AC-69BB-0F73-C853-6ADCF42978A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5E0E5E-52F4-AD57-7914-273B5733D689}"/>
              </a:ext>
            </a:extLst>
          </p:cNvPr>
          <p:cNvGrpSpPr/>
          <p:nvPr/>
        </p:nvGrpSpPr>
        <p:grpSpPr>
          <a:xfrm>
            <a:off x="4632801" y="3192687"/>
            <a:ext cx="335348" cy="230832"/>
            <a:chOff x="3383745" y="2856232"/>
            <a:chExt cx="335348" cy="23083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1F76C0-7E94-9043-0A16-7572879226D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D85A0E-7514-6D98-D337-BC2566123763}"/>
                </a:ext>
              </a:extLst>
            </p:cNvPr>
            <p:cNvSpPr txBox="1"/>
            <p:nvPr/>
          </p:nvSpPr>
          <p:spPr>
            <a:xfrm>
              <a:off x="3383745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5669BF7-2DE5-1430-5185-790FC800F4CE}"/>
              </a:ext>
            </a:extLst>
          </p:cNvPr>
          <p:cNvGrpSpPr/>
          <p:nvPr/>
        </p:nvGrpSpPr>
        <p:grpSpPr>
          <a:xfrm>
            <a:off x="5920845" y="3192687"/>
            <a:ext cx="335348" cy="230832"/>
            <a:chOff x="3383745" y="2856232"/>
            <a:chExt cx="335348" cy="23083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17EC184-7EB2-B69B-917A-337082EF97F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092825-C542-F892-04C7-D7161F0225C0}"/>
                </a:ext>
              </a:extLst>
            </p:cNvPr>
            <p:cNvSpPr txBox="1"/>
            <p:nvPr/>
          </p:nvSpPr>
          <p:spPr>
            <a:xfrm>
              <a:off x="3383745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8A5F414-9FAB-6125-E506-C8BE28C6F1F2}"/>
              </a:ext>
            </a:extLst>
          </p:cNvPr>
          <p:cNvSpPr txBox="1"/>
          <p:nvPr/>
        </p:nvSpPr>
        <p:spPr>
          <a:xfrm>
            <a:off x="4185853" y="31366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0D6E41-8DCE-3C72-2ACA-DC0C7AA9422D}"/>
              </a:ext>
            </a:extLst>
          </p:cNvPr>
          <p:cNvSpPr txBox="1"/>
          <p:nvPr/>
        </p:nvSpPr>
        <p:spPr>
          <a:xfrm>
            <a:off x="639583" y="3136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09. </a:t>
            </a:r>
            <a:r>
              <a:rPr lang="ko-KR" altLang="en-US" sz="1200" dirty="0"/>
              <a:t>설정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50A820-5A7D-C394-7589-E417235D6146}"/>
              </a:ext>
            </a:extLst>
          </p:cNvPr>
          <p:cNvSpPr txBox="1"/>
          <p:nvPr/>
        </p:nvSpPr>
        <p:spPr>
          <a:xfrm>
            <a:off x="9798823" y="31366"/>
            <a:ext cx="946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Setting.html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5163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847422"/>
              </p:ext>
            </p:extLst>
          </p:nvPr>
        </p:nvGraphicFramePr>
        <p:xfrm>
          <a:off x="8743476" y="384630"/>
          <a:ext cx="3255177" cy="26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서비스 탈퇴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quit.html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이미지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눈물 흘리는 이미지 추가</a:t>
                      </a:r>
                      <a:endParaRPr lang="en-US" altLang="ko-KR" sz="8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아래 텍스트와 동일한 색상으로 </a:t>
                      </a:r>
                      <a:endParaRPr lang="en-US" altLang="ko-KR" sz="8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그래도 탈퇴하기 문구를 반복적으로 가릴 수 있도록 제작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돌아가기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클릭 시 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index.html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그래도 탈퇴하기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되었던 계정 삭제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20560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회원 탈퇴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582012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9DD3CB-770B-9C99-D361-544D6C6221A8}"/>
              </a:ext>
            </a:extLst>
          </p:cNvPr>
          <p:cNvSpPr txBox="1"/>
          <p:nvPr/>
        </p:nvSpPr>
        <p:spPr>
          <a:xfrm>
            <a:off x="4617934" y="1314853"/>
            <a:ext cx="2208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400" b="1" dirty="0"/>
              <a:t>너무</a:t>
            </a:r>
            <a:r>
              <a:rPr lang="en-US" altLang="ko-Kore-KR" sz="1400" b="1" dirty="0"/>
              <a:t>.</a:t>
            </a:r>
            <a:r>
              <a:rPr lang="en-US" altLang="ko-KR" sz="1400" b="1" dirty="0"/>
              <a:t>. </a:t>
            </a:r>
          </a:p>
          <a:p>
            <a:r>
              <a:rPr lang="ko-KR" altLang="en-US" sz="1400" b="1" dirty="0"/>
              <a:t>슬프지 않나요</a:t>
            </a:r>
            <a:r>
              <a:rPr lang="en-US" altLang="ko-KR" sz="1400" b="1" dirty="0"/>
              <a:t>?</a:t>
            </a:r>
          </a:p>
          <a:p>
            <a:r>
              <a:rPr lang="ko-KR" altLang="en-US" sz="1400" b="1" dirty="0"/>
              <a:t>근손실은</a:t>
            </a:r>
            <a:r>
              <a:rPr lang="en-US" altLang="ko-KR" sz="1400" b="1" dirty="0"/>
              <a:t>..?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7B5187-9031-9973-FE5A-486E515A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779" y="2582012"/>
            <a:ext cx="976447" cy="125889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731C0F7-F919-C172-EA9B-70B1441C9B5E}"/>
              </a:ext>
            </a:extLst>
          </p:cNvPr>
          <p:cNvCxnSpPr>
            <a:cxnSpLocks/>
          </p:cNvCxnSpPr>
          <p:nvPr/>
        </p:nvCxnSpPr>
        <p:spPr>
          <a:xfrm>
            <a:off x="5885352" y="2917031"/>
            <a:ext cx="0" cy="27799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D58830A-AFC9-28B7-233A-78DF689451E5}"/>
              </a:ext>
            </a:extLst>
          </p:cNvPr>
          <p:cNvGrpSpPr/>
          <p:nvPr/>
        </p:nvGrpSpPr>
        <p:grpSpPr>
          <a:xfrm>
            <a:off x="4617934" y="4896673"/>
            <a:ext cx="2621066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1BE5B0B-EDEE-C777-CD8B-FF2D0BE7622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47624-688D-7E24-8E4A-BFF9C596B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돌아가기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9BE8FB-2214-A528-5CA0-E6DB8DB3BD84}"/>
              </a:ext>
            </a:extLst>
          </p:cNvPr>
          <p:cNvSpPr txBox="1"/>
          <p:nvPr/>
        </p:nvSpPr>
        <p:spPr>
          <a:xfrm>
            <a:off x="5099149" y="5240140"/>
            <a:ext cx="1674647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0070C0"/>
                </a:solidFill>
              </a:rPr>
              <a:t>그래도 탈퇴하기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3B8468-D9DE-98B6-C317-74774F1BD22C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BCA933-14CD-38F6-6281-4F7E8104BACD}"/>
              </a:ext>
            </a:extLst>
          </p:cNvPr>
          <p:cNvSpPr txBox="1"/>
          <p:nvPr/>
        </p:nvSpPr>
        <p:spPr>
          <a:xfrm>
            <a:off x="4425824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D085D-DB17-5F41-193F-4A55BCDA017D}"/>
              </a:ext>
            </a:extLst>
          </p:cNvPr>
          <p:cNvSpPr txBox="1"/>
          <p:nvPr/>
        </p:nvSpPr>
        <p:spPr>
          <a:xfrm>
            <a:off x="4185853" y="3136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서비스 탈퇴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EA9A5B4-9E05-2E41-6002-2CF1BD601EB3}"/>
              </a:ext>
            </a:extLst>
          </p:cNvPr>
          <p:cNvGrpSpPr/>
          <p:nvPr/>
        </p:nvGrpSpPr>
        <p:grpSpPr>
          <a:xfrm>
            <a:off x="1010075" y="2470781"/>
            <a:ext cx="242374" cy="230832"/>
            <a:chOff x="3428187" y="2856232"/>
            <a:chExt cx="242374" cy="23083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645340C-9AA5-5FEA-4187-0F4D724C4E3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3ACEAA-FDD9-4BB5-4F4B-C26D51F33B2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4F7D890-7BC7-EFB0-4D86-52636E645FA5}"/>
              </a:ext>
            </a:extLst>
          </p:cNvPr>
          <p:cNvGrpSpPr/>
          <p:nvPr/>
        </p:nvGrpSpPr>
        <p:grpSpPr>
          <a:xfrm>
            <a:off x="4665888" y="4869949"/>
            <a:ext cx="242374" cy="230832"/>
            <a:chOff x="3428187" y="2856232"/>
            <a:chExt cx="242374" cy="2308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18707C7-FB21-2F7C-CA9F-772F9C50F23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8A6231-1D04-BF61-BBFC-8B9196506E0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822083-F795-A753-B31A-1E498DDC3DF2}"/>
              </a:ext>
            </a:extLst>
          </p:cNvPr>
          <p:cNvSpPr/>
          <p:nvPr/>
        </p:nvSpPr>
        <p:spPr>
          <a:xfrm>
            <a:off x="4260777" y="5551704"/>
            <a:ext cx="3351392" cy="89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9D4F3C0-77BA-5915-6B2F-459A135201AC}"/>
              </a:ext>
            </a:extLst>
          </p:cNvPr>
          <p:cNvGrpSpPr/>
          <p:nvPr/>
        </p:nvGrpSpPr>
        <p:grpSpPr>
          <a:xfrm>
            <a:off x="5344979" y="5246693"/>
            <a:ext cx="242374" cy="230832"/>
            <a:chOff x="3428187" y="2856232"/>
            <a:chExt cx="242374" cy="23083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FD2CFA4-5C4C-F9E8-D0D5-08FB38E4F57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E9D320-F3A6-1ED0-AABF-4D916A66CEF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7BE80D0-1E58-8181-E325-01C0502AADC1}"/>
              </a:ext>
            </a:extLst>
          </p:cNvPr>
          <p:cNvGrpSpPr/>
          <p:nvPr/>
        </p:nvGrpSpPr>
        <p:grpSpPr>
          <a:xfrm>
            <a:off x="5480047" y="2604950"/>
            <a:ext cx="242374" cy="230832"/>
            <a:chOff x="3428187" y="2856232"/>
            <a:chExt cx="242374" cy="23083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0683DB7-1B20-0EF9-3022-2757E4584BD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010D97-7204-BE88-1106-8005A684664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2812DAED-42E2-78A8-9335-B3415739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852" y="671642"/>
            <a:ext cx="876300" cy="5207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7386656-F55A-8BDF-D57C-034AA8DE3E55}"/>
              </a:ext>
            </a:extLst>
          </p:cNvPr>
          <p:cNvSpPr txBox="1"/>
          <p:nvPr/>
        </p:nvSpPr>
        <p:spPr>
          <a:xfrm>
            <a:off x="639583" y="3136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09. </a:t>
            </a:r>
            <a:r>
              <a:rPr lang="ko-KR" altLang="en-US" sz="1200" dirty="0"/>
              <a:t>설정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BB1DDE-3E43-329B-03F2-22F227811E2E}"/>
              </a:ext>
            </a:extLst>
          </p:cNvPr>
          <p:cNvSpPr txBox="1"/>
          <p:nvPr/>
        </p:nvSpPr>
        <p:spPr>
          <a:xfrm>
            <a:off x="9798823" y="31366"/>
            <a:ext cx="75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quit.html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30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55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ore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(</a:t>
            </a:r>
            <a:r>
              <a:rPr lang="ko-Kore-KR" altLang="en-US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</a:rPr>
              <a:t>프로틴 갱신</a:t>
            </a:r>
            <a:r>
              <a:rPr lang="en-US" altLang="ko-Kore-KR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</a:rPr>
              <a:t> – Server sent event </a:t>
            </a:r>
            <a:r>
              <a:rPr lang="en-US" altLang="ko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)</a:t>
            </a:r>
            <a:r>
              <a:rPr lang="ko-KR" altLang="en-US" dirty="0"/>
              <a:t> 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100" dirty="0"/>
              <a:t>메인페이지는 프로틴의 변화를 실시간으로 감지하기 위해서 </a:t>
            </a:r>
            <a:r>
              <a:rPr lang="en-US" altLang="ko-Kore-KR" sz="1100" dirty="0"/>
              <a:t>SSE</a:t>
            </a:r>
            <a:r>
              <a:rPr lang="ko-Kore-KR" altLang="en-US" sz="1100" dirty="0"/>
              <a:t>를 적용한다</a:t>
            </a:r>
            <a:r>
              <a:rPr lang="en-US" altLang="ko-Kore-KR" sz="1100" dirty="0"/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90E56-BCB2-1503-C630-ED4FC988E60B}"/>
              </a:ext>
            </a:extLst>
          </p:cNvPr>
          <p:cNvSpPr/>
          <p:nvPr/>
        </p:nvSpPr>
        <p:spPr>
          <a:xfrm>
            <a:off x="8301148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ACAA3E-2836-BDDE-1546-2781CCF958C2}"/>
              </a:ext>
            </a:extLst>
          </p:cNvPr>
          <p:cNvSpPr/>
          <p:nvPr/>
        </p:nvSpPr>
        <p:spPr>
          <a:xfrm flipV="1">
            <a:off x="8854898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D7E62E3-4C07-3A84-E727-0E374AD0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151" y="2082403"/>
            <a:ext cx="1247502" cy="160834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3B9F01-3230-0480-47D5-A17D0F1C2443}"/>
              </a:ext>
            </a:extLst>
          </p:cNvPr>
          <p:cNvSpPr/>
          <p:nvPr/>
        </p:nvSpPr>
        <p:spPr>
          <a:xfrm flipV="1">
            <a:off x="8854899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40416-77F3-F7DC-D0B5-396FC054F307}"/>
              </a:ext>
            </a:extLst>
          </p:cNvPr>
          <p:cNvSpPr txBox="1"/>
          <p:nvPr/>
        </p:nvSpPr>
        <p:spPr>
          <a:xfrm>
            <a:off x="8691748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40" name="그래픽 39" descr="단일 톱니바퀴 윤곽선">
            <a:extLst>
              <a:ext uri="{FF2B5EF4-FFF2-40B4-BE49-F238E27FC236}">
                <a16:creationId xmlns:a16="http://schemas.microsoft.com/office/drawing/2014/main" id="{A78ECFA9-1DEC-B309-A488-8435CF87D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2806" y="1129992"/>
            <a:ext cx="247650" cy="24765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4A954FF-9F61-327A-6941-AC073EEC8A3A}"/>
              </a:ext>
            </a:extLst>
          </p:cNvPr>
          <p:cNvGrpSpPr/>
          <p:nvPr/>
        </p:nvGrpSpPr>
        <p:grpSpPr>
          <a:xfrm>
            <a:off x="8854899" y="5044485"/>
            <a:ext cx="2243887" cy="247348"/>
            <a:chOff x="1193334" y="4859476"/>
            <a:chExt cx="3150690" cy="347306"/>
          </a:xfrm>
        </p:grpSpPr>
        <p:sp>
          <p:nvSpPr>
            <p:cNvPr id="42" name="사각형: 둥근 모서리 25">
              <a:extLst>
                <a:ext uri="{FF2B5EF4-FFF2-40B4-BE49-F238E27FC236}">
                  <a16:creationId xmlns:a16="http://schemas.microsoft.com/office/drawing/2014/main" id="{019DAC92-24E6-259D-D716-D21BA50EB5A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D9977CD-162B-8F93-B8B9-6B75544C4BE3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5" name="직선 연결선 42">
            <a:extLst>
              <a:ext uri="{FF2B5EF4-FFF2-40B4-BE49-F238E27FC236}">
                <a16:creationId xmlns:a16="http://schemas.microsoft.com/office/drawing/2014/main" id="{405C568F-E229-43E8-D88D-B718C1550E3F}"/>
              </a:ext>
            </a:extLst>
          </p:cNvPr>
          <p:cNvCxnSpPr/>
          <p:nvPr/>
        </p:nvCxnSpPr>
        <p:spPr>
          <a:xfrm>
            <a:off x="8301147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D909A3-E715-29E8-F510-4EA3BF1358A1}"/>
              </a:ext>
            </a:extLst>
          </p:cNvPr>
          <p:cNvSpPr txBox="1"/>
          <p:nvPr/>
        </p:nvSpPr>
        <p:spPr>
          <a:xfrm>
            <a:off x="8683622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48" name="그래픽 47" descr="정보 단색으로 채워진">
            <a:extLst>
              <a:ext uri="{FF2B5EF4-FFF2-40B4-BE49-F238E27FC236}">
                <a16:creationId xmlns:a16="http://schemas.microsoft.com/office/drawing/2014/main" id="{A9A338B9-222D-A8F5-2B44-8A5DA3C87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1392" y="2113696"/>
            <a:ext cx="191845" cy="19184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5E3D4EE-6029-0DFD-C1FD-BA97036C4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3641" y="5990483"/>
            <a:ext cx="406400" cy="4064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F87D4A1-10BC-2988-A7EB-1DB84E1A58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1356" y="6011121"/>
            <a:ext cx="342900" cy="3429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E29A66E-906F-7920-0EAE-F87462503D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9095" y="6036318"/>
            <a:ext cx="368300" cy="3683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EF6827-4402-27A7-BA06-7C0228CC4E7C}"/>
              </a:ext>
            </a:extLst>
          </p:cNvPr>
          <p:cNvSpPr txBox="1"/>
          <p:nvPr/>
        </p:nvSpPr>
        <p:spPr>
          <a:xfrm>
            <a:off x="8760899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025B3C6-4831-5B58-2349-7F1555A9C9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67312" y="4698697"/>
            <a:ext cx="165100" cy="1651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0293430-FC97-874C-873B-50E2640698A6}"/>
              </a:ext>
            </a:extLst>
          </p:cNvPr>
          <p:cNvSpPr txBox="1"/>
          <p:nvPr/>
        </p:nvSpPr>
        <p:spPr>
          <a:xfrm>
            <a:off x="10816411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CBBC64-3E3E-5FC4-A3F6-957DD130E40C}"/>
              </a:ext>
            </a:extLst>
          </p:cNvPr>
          <p:cNvSpPr txBox="1"/>
          <p:nvPr/>
        </p:nvSpPr>
        <p:spPr>
          <a:xfrm>
            <a:off x="10821697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8C44E3-0352-A262-8275-36D3C3ECCCC7}"/>
              </a:ext>
            </a:extLst>
          </p:cNvPr>
          <p:cNvSpPr txBox="1"/>
          <p:nvPr/>
        </p:nvSpPr>
        <p:spPr>
          <a:xfrm>
            <a:off x="10148367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262751E-7676-15F8-B20A-82C8B3A718ED}"/>
              </a:ext>
            </a:extLst>
          </p:cNvPr>
          <p:cNvSpPr/>
          <p:nvPr/>
        </p:nvSpPr>
        <p:spPr>
          <a:xfrm flipV="1">
            <a:off x="8301146" y="640306"/>
            <a:ext cx="3351391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1C8E93-532F-F397-0F5D-59B9499973A5}"/>
              </a:ext>
            </a:extLst>
          </p:cNvPr>
          <p:cNvSpPr txBox="1"/>
          <p:nvPr/>
        </p:nvSpPr>
        <p:spPr>
          <a:xfrm>
            <a:off x="8683622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2B5681F-EE17-3E2A-063F-8B436EC898CA}"/>
              </a:ext>
            </a:extLst>
          </p:cNvPr>
          <p:cNvGrpSpPr/>
          <p:nvPr/>
        </p:nvGrpSpPr>
        <p:grpSpPr>
          <a:xfrm>
            <a:off x="8854899" y="5349285"/>
            <a:ext cx="2243887" cy="247348"/>
            <a:chOff x="1193334" y="4859476"/>
            <a:chExt cx="3150690" cy="347306"/>
          </a:xfrm>
        </p:grpSpPr>
        <p:sp>
          <p:nvSpPr>
            <p:cNvPr id="61" name="사각형: 둥근 모서리 25">
              <a:extLst>
                <a:ext uri="{FF2B5EF4-FFF2-40B4-BE49-F238E27FC236}">
                  <a16:creationId xmlns:a16="http://schemas.microsoft.com/office/drawing/2014/main" id="{FEEFA7BF-875C-6640-F2C4-BB2EB5DEEC2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B8FFEF-29F5-EF0F-5E15-F69E0E4AF9F8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FE551C-2599-4D83-C3D2-DFA7BD2C9B55}"/>
              </a:ext>
            </a:extLst>
          </p:cNvPr>
          <p:cNvSpPr/>
          <p:nvPr/>
        </p:nvSpPr>
        <p:spPr>
          <a:xfrm>
            <a:off x="8301148" y="810063"/>
            <a:ext cx="3351392" cy="1775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206">
            <a:extLst>
              <a:ext uri="{FF2B5EF4-FFF2-40B4-BE49-F238E27FC236}">
                <a16:creationId xmlns:a16="http://schemas.microsoft.com/office/drawing/2014/main" id="{E6495505-A92B-6B8A-21EF-8627D74DC7F1}"/>
              </a:ext>
            </a:extLst>
          </p:cNvPr>
          <p:cNvSpPr/>
          <p:nvPr/>
        </p:nvSpPr>
        <p:spPr>
          <a:xfrm>
            <a:off x="3361536" y="1752327"/>
            <a:ext cx="4419466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348F5A-9003-0EDC-8002-DBE98394D9E3}"/>
              </a:ext>
            </a:extLst>
          </p:cNvPr>
          <p:cNvSpPr txBox="1"/>
          <p:nvPr/>
        </p:nvSpPr>
        <p:spPr>
          <a:xfrm>
            <a:off x="5229459" y="2010218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7AB2965-180F-F803-9ABC-D7236DDCC3ED}"/>
              </a:ext>
            </a:extLst>
          </p:cNvPr>
          <p:cNvCxnSpPr>
            <a:cxnSpLocks/>
          </p:cNvCxnSpPr>
          <p:nvPr/>
        </p:nvCxnSpPr>
        <p:spPr>
          <a:xfrm>
            <a:off x="5555699" y="2379550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4DD21BD2-93A5-7602-15B3-1E975CA71526}"/>
              </a:ext>
            </a:extLst>
          </p:cNvPr>
          <p:cNvCxnSpPr>
            <a:cxnSpLocks/>
          </p:cNvCxnSpPr>
          <p:nvPr/>
        </p:nvCxnSpPr>
        <p:spPr>
          <a:xfrm flipH="1">
            <a:off x="3188368" y="2194662"/>
            <a:ext cx="1732383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0455EE-D241-55C8-8C6B-7B0E47B4CD5C}"/>
              </a:ext>
            </a:extLst>
          </p:cNvPr>
          <p:cNvSpPr txBox="1"/>
          <p:nvPr/>
        </p:nvSpPr>
        <p:spPr>
          <a:xfrm>
            <a:off x="4830521" y="1434731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5</a:t>
            </a:r>
            <a:r>
              <a:rPr kumimoji="1" lang="ko-Kore-KR" altLang="en-US" sz="1100" dirty="0">
                <a:solidFill>
                  <a:srgbClr val="FF0000"/>
                </a:solidFill>
              </a:rPr>
              <a:t>초마다 상태값 확인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2ECBDD-F54F-3B87-44FE-44648FAE4E56}"/>
              </a:ext>
            </a:extLst>
          </p:cNvPr>
          <p:cNvSpPr txBox="1"/>
          <p:nvPr/>
        </p:nvSpPr>
        <p:spPr>
          <a:xfrm>
            <a:off x="1652363" y="2048073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갱신 데이터가 있다면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C45A36-5531-956B-3A5E-7A98134616A5}"/>
              </a:ext>
            </a:extLst>
          </p:cNvPr>
          <p:cNvSpPr/>
          <p:nvPr/>
        </p:nvSpPr>
        <p:spPr>
          <a:xfrm>
            <a:off x="4909864" y="291568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1D071D4B-1D48-D0EB-930A-36097C710842}"/>
              </a:ext>
            </a:extLst>
          </p:cNvPr>
          <p:cNvCxnSpPr>
            <a:cxnSpLocks/>
            <a:stCxn id="87" idx="3"/>
            <a:endCxn id="58" idx="1"/>
          </p:cNvCxnSpPr>
          <p:nvPr/>
        </p:nvCxnSpPr>
        <p:spPr>
          <a:xfrm flipV="1">
            <a:off x="6181342" y="726369"/>
            <a:ext cx="2119804" cy="2320121"/>
          </a:xfrm>
          <a:prstGeom prst="bentConnector3">
            <a:avLst/>
          </a:prstGeom>
          <a:ln>
            <a:solidFill>
              <a:srgbClr val="FF0000"/>
            </a:solidFill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0B5A7A3-F34A-A5D1-A4FF-81CACCC96A6C}"/>
              </a:ext>
            </a:extLst>
          </p:cNvPr>
          <p:cNvCxnSpPr>
            <a:cxnSpLocks/>
          </p:cNvCxnSpPr>
          <p:nvPr/>
        </p:nvCxnSpPr>
        <p:spPr>
          <a:xfrm>
            <a:off x="5555699" y="3508695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09D7AB1-D8AB-A751-7763-3F09D9289D58}"/>
              </a:ext>
            </a:extLst>
          </p:cNvPr>
          <p:cNvSpPr/>
          <p:nvPr/>
        </p:nvSpPr>
        <p:spPr>
          <a:xfrm>
            <a:off x="8301148" y="1595901"/>
            <a:ext cx="3351392" cy="248127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2B012F6-5614-0462-3E1E-92BB2C52382E}"/>
              </a:ext>
            </a:extLst>
          </p:cNvPr>
          <p:cNvSpPr/>
          <p:nvPr/>
        </p:nvSpPr>
        <p:spPr>
          <a:xfrm>
            <a:off x="8301148" y="5002955"/>
            <a:ext cx="3351392" cy="145249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BF7F3B31-198A-B4F4-AA4F-466FC6D63B20}"/>
              </a:ext>
            </a:extLst>
          </p:cNvPr>
          <p:cNvSpPr/>
          <p:nvPr/>
        </p:nvSpPr>
        <p:spPr>
          <a:xfrm>
            <a:off x="4491054" y="4005851"/>
            <a:ext cx="2129289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알림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24E170-3D36-69C2-85EA-C7814033FFC0}"/>
              </a:ext>
            </a:extLst>
          </p:cNvPr>
          <p:cNvSpPr/>
          <p:nvPr/>
        </p:nvSpPr>
        <p:spPr>
          <a:xfrm>
            <a:off x="6181342" y="5446734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</a:t>
            </a:r>
            <a:r>
              <a:rPr lang="ko-KR" altLang="en-US" sz="1100">
                <a:solidFill>
                  <a:schemeClr val="tx1"/>
                </a:solidFill>
              </a:rPr>
              <a:t>진행 </a:t>
            </a:r>
            <a:r>
              <a:rPr lang="en-US" altLang="ko-KR" sz="1100" dirty="0">
                <a:solidFill>
                  <a:schemeClr val="tx1"/>
                </a:solidFill>
              </a:rPr>
              <a:t>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922B7C-FE89-D7C2-4E98-235A8440F5A3}"/>
              </a:ext>
            </a:extLst>
          </p:cNvPr>
          <p:cNvSpPr/>
          <p:nvPr/>
        </p:nvSpPr>
        <p:spPr>
          <a:xfrm>
            <a:off x="3812898" y="5446734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</a:t>
            </a:r>
            <a:r>
              <a:rPr lang="ko-KR" altLang="en-US" sz="1100">
                <a:solidFill>
                  <a:schemeClr val="tx1"/>
                </a:solidFill>
              </a:rPr>
              <a:t>진행 </a:t>
            </a:r>
            <a:r>
              <a:rPr lang="en-US" altLang="ko-KR" sz="1100" dirty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1739DAD-3BE6-F8E5-FC08-01C6F28DEF7B}"/>
              </a:ext>
            </a:extLst>
          </p:cNvPr>
          <p:cNvCxnSpPr>
            <a:stCxn id="97" idx="2"/>
            <a:endCxn id="7" idx="0"/>
          </p:cNvCxnSpPr>
          <p:nvPr/>
        </p:nvCxnSpPr>
        <p:spPr>
          <a:xfrm rot="5400000">
            <a:off x="4588043" y="4479077"/>
            <a:ext cx="828251" cy="1107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FD39E53-DB91-86AD-77CB-A707133D8FC5}"/>
              </a:ext>
            </a:extLst>
          </p:cNvPr>
          <p:cNvCxnSpPr>
            <a:cxnSpLocks/>
            <a:stCxn id="97" idx="2"/>
            <a:endCxn id="6" idx="0"/>
          </p:cNvCxnSpPr>
          <p:nvPr/>
        </p:nvCxnSpPr>
        <p:spPr>
          <a:xfrm rot="16200000" flipH="1">
            <a:off x="5772265" y="4401917"/>
            <a:ext cx="828251" cy="1261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6F0A5B-5EC2-5481-9F24-C7C57B5289A4}"/>
              </a:ext>
            </a:extLst>
          </p:cNvPr>
          <p:cNvSpPr txBox="1"/>
          <p:nvPr/>
        </p:nvSpPr>
        <p:spPr>
          <a:xfrm>
            <a:off x="5229459" y="1813741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로그인 중</a:t>
            </a:r>
            <a:endParaRPr lang="en-US" altLang="ko-KR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224F2-289B-5E9E-B919-FBBB8C4A3FD8}"/>
              </a:ext>
            </a:extLst>
          </p:cNvPr>
          <p:cNvSpPr txBox="1"/>
          <p:nvPr/>
        </p:nvSpPr>
        <p:spPr>
          <a:xfrm>
            <a:off x="1031499" y="3177295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재로그인 했을 경우</a:t>
            </a:r>
            <a:endParaRPr lang="en-US" altLang="ko-KR" sz="1000" dirty="0"/>
          </a:p>
        </p:txBody>
      </p:sp>
      <p:sp>
        <p:nvSpPr>
          <p:cNvPr id="20" name="사각형: 둥근 모서리 206">
            <a:extLst>
              <a:ext uri="{FF2B5EF4-FFF2-40B4-BE49-F238E27FC236}">
                <a16:creationId xmlns:a16="http://schemas.microsoft.com/office/drawing/2014/main" id="{C1AE6D0C-B35A-0FB2-4874-914246076DCD}"/>
              </a:ext>
            </a:extLst>
          </p:cNvPr>
          <p:cNvSpPr/>
          <p:nvPr/>
        </p:nvSpPr>
        <p:spPr>
          <a:xfrm>
            <a:off x="467709" y="3046490"/>
            <a:ext cx="2494931" cy="141408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411072-FA50-ECD8-11ED-FFA663C4BF2C}"/>
              </a:ext>
            </a:extLst>
          </p:cNvPr>
          <p:cNvSpPr/>
          <p:nvPr/>
        </p:nvSpPr>
        <p:spPr>
          <a:xfrm>
            <a:off x="1016624" y="3809374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 값 갱신</a:t>
            </a:r>
          </a:p>
        </p:txBody>
      </p:sp>
    </p:spTree>
    <p:extLst>
      <p:ext uri="{BB962C8B-B14F-4D97-AF65-F5344CB8AC3E}">
        <p14:creationId xmlns:p14="http://schemas.microsoft.com/office/powerpoint/2010/main" val="339592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26884B20-A0B5-B5E5-A9F0-C663CCFDF433}"/>
              </a:ext>
            </a:extLst>
          </p:cNvPr>
          <p:cNvSpPr/>
          <p:nvPr/>
        </p:nvSpPr>
        <p:spPr>
          <a:xfrm>
            <a:off x="2146793" y="5112332"/>
            <a:ext cx="6696918" cy="2902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4247" y="44073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점수 정산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매주 일요일 저녁 </a:t>
            </a:r>
            <a:r>
              <a:rPr lang="en-US" altLang="ko-KR" sz="1100" dirty="0"/>
              <a:t>23</a:t>
            </a:r>
            <a:r>
              <a:rPr lang="ko-KR" altLang="en-US" sz="1100" dirty="0"/>
              <a:t>시 </a:t>
            </a:r>
            <a:r>
              <a:rPr lang="en-US" altLang="ko-KR" sz="1100" dirty="0"/>
              <a:t>50</a:t>
            </a:r>
            <a:r>
              <a:rPr lang="ko-KR" altLang="en-US" sz="1100" dirty="0"/>
              <a:t>분 점수 통계 진행 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점수는 정확하게 진행한 횟수 당 </a:t>
            </a:r>
            <a:r>
              <a:rPr lang="en-US" altLang="ko-KR" sz="1100" dirty="0"/>
              <a:t>1</a:t>
            </a:r>
            <a:r>
              <a:rPr lang="ko-KR" altLang="en-US" sz="1100" dirty="0"/>
              <a:t>점으로 추가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일요일 남은 </a:t>
            </a:r>
            <a:r>
              <a:rPr lang="en-US" altLang="ko-KR" sz="1100" dirty="0"/>
              <a:t>10</a:t>
            </a:r>
            <a:r>
              <a:rPr lang="ko-KR" altLang="en-US" sz="1100" dirty="0"/>
              <a:t>분의 경우 운동을 진행을 해도 계산에 추가가 되지 않는다</a:t>
            </a:r>
            <a:r>
              <a:rPr lang="en-US" altLang="ko-KR" sz="1100" dirty="0"/>
              <a:t>.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/>
              <a:t>월요일 </a:t>
            </a:r>
            <a:r>
              <a:rPr lang="en-US" altLang="ko-KR" sz="1100" dirty="0"/>
              <a:t>00</a:t>
            </a:r>
            <a:r>
              <a:rPr lang="ko-KR" altLang="en-US" sz="1100" dirty="0"/>
              <a:t>시가 되면 쿠폰을 발급하게 된다</a:t>
            </a:r>
            <a:r>
              <a:rPr lang="en-US" altLang="ko-KR" sz="1100" dirty="0"/>
              <a:t>.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39DBD68-F56B-4ACB-76B7-2D8D747F5944}"/>
              </a:ext>
            </a:extLst>
          </p:cNvPr>
          <p:cNvSpPr/>
          <p:nvPr/>
        </p:nvSpPr>
        <p:spPr>
          <a:xfrm>
            <a:off x="214679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7136A5-F8CE-6E86-EB2D-7A5747C32E61}"/>
              </a:ext>
            </a:extLst>
          </p:cNvPr>
          <p:cNvSpPr/>
          <p:nvPr/>
        </p:nvSpPr>
        <p:spPr>
          <a:xfrm>
            <a:off x="350315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8A5FF8-791C-A8DF-F183-0BED98133A4B}"/>
              </a:ext>
            </a:extLst>
          </p:cNvPr>
          <p:cNvSpPr/>
          <p:nvPr/>
        </p:nvSpPr>
        <p:spPr>
          <a:xfrm>
            <a:off x="485951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80B220C-4049-9808-785C-FBB32955083A}"/>
              </a:ext>
            </a:extLst>
          </p:cNvPr>
          <p:cNvSpPr/>
          <p:nvPr/>
        </p:nvSpPr>
        <p:spPr>
          <a:xfrm>
            <a:off x="621587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968E4BC-D0C1-436F-A63F-B73077D6BB58}"/>
              </a:ext>
            </a:extLst>
          </p:cNvPr>
          <p:cNvSpPr/>
          <p:nvPr/>
        </p:nvSpPr>
        <p:spPr>
          <a:xfrm>
            <a:off x="757223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EC47833-F0F4-8954-BA3A-320D25618312}"/>
              </a:ext>
            </a:extLst>
          </p:cNvPr>
          <p:cNvSpPr/>
          <p:nvPr/>
        </p:nvSpPr>
        <p:spPr>
          <a:xfrm>
            <a:off x="892859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0375F4-B17E-A770-DC32-0C5DD0DA45D0}"/>
              </a:ext>
            </a:extLst>
          </p:cNvPr>
          <p:cNvSpPr/>
          <p:nvPr/>
        </p:nvSpPr>
        <p:spPr>
          <a:xfrm>
            <a:off x="10284953" y="3253657"/>
            <a:ext cx="1271478" cy="15690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2030E64-BEB1-064D-3E0D-879582ABDD0E}"/>
              </a:ext>
            </a:extLst>
          </p:cNvPr>
          <p:cNvSpPr txBox="1"/>
          <p:nvPr/>
        </p:nvSpPr>
        <p:spPr>
          <a:xfrm>
            <a:off x="516452" y="3456051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진행 횟수</a:t>
            </a:r>
            <a:endParaRPr lang="en-US" altLang="ko-KR" sz="10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FA7809-58AA-363B-05FF-1029DB704779}"/>
              </a:ext>
            </a:extLst>
          </p:cNvPr>
          <p:cNvSpPr txBox="1"/>
          <p:nvPr/>
        </p:nvSpPr>
        <p:spPr>
          <a:xfrm>
            <a:off x="2289447" y="3485859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F7C95C4-14DC-5D56-8BF9-249E3924E3C8}"/>
              </a:ext>
            </a:extLst>
          </p:cNvPr>
          <p:cNvSpPr/>
          <p:nvPr/>
        </p:nvSpPr>
        <p:spPr>
          <a:xfrm>
            <a:off x="9480503" y="2542479"/>
            <a:ext cx="135310" cy="14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DC88F7D-928B-6596-647F-0BB9A12880D9}"/>
              </a:ext>
            </a:extLst>
          </p:cNvPr>
          <p:cNvSpPr/>
          <p:nvPr/>
        </p:nvSpPr>
        <p:spPr>
          <a:xfrm>
            <a:off x="10313750" y="2542479"/>
            <a:ext cx="135310" cy="14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ABB430A-B8D7-8918-C29B-C26BC98510C0}"/>
              </a:ext>
            </a:extLst>
          </p:cNvPr>
          <p:cNvSpPr/>
          <p:nvPr/>
        </p:nvSpPr>
        <p:spPr>
          <a:xfrm>
            <a:off x="11056919" y="2542479"/>
            <a:ext cx="135310" cy="1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D41AE95-CF96-699E-BB99-37FC24647AC2}"/>
              </a:ext>
            </a:extLst>
          </p:cNvPr>
          <p:cNvSpPr txBox="1"/>
          <p:nvPr/>
        </p:nvSpPr>
        <p:spPr>
          <a:xfrm>
            <a:off x="9601854" y="2507278"/>
            <a:ext cx="4459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운동 </a:t>
            </a:r>
            <a:r>
              <a:rPr lang="en-US" altLang="ko-KR" sz="700" b="1" dirty="0"/>
              <a:t>O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5FFDF00-E56D-5AAA-0511-5ABC043184A0}"/>
              </a:ext>
            </a:extLst>
          </p:cNvPr>
          <p:cNvSpPr txBox="1"/>
          <p:nvPr/>
        </p:nvSpPr>
        <p:spPr>
          <a:xfrm>
            <a:off x="10449060" y="2507278"/>
            <a:ext cx="4347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운동 </a:t>
            </a:r>
            <a:r>
              <a:rPr lang="en-US" altLang="ko-KR" sz="700" b="1" dirty="0"/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A96EE48-54BD-EFDB-0C31-A5B145FCCCD5}"/>
              </a:ext>
            </a:extLst>
          </p:cNvPr>
          <p:cNvSpPr txBox="1"/>
          <p:nvPr/>
        </p:nvSpPr>
        <p:spPr>
          <a:xfrm>
            <a:off x="11192229" y="250727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결산</a:t>
            </a:r>
            <a:endParaRPr lang="en-US" altLang="ko-KR" sz="7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CE362F-D949-999B-0411-6F8D31E28746}"/>
              </a:ext>
            </a:extLst>
          </p:cNvPr>
          <p:cNvSpPr txBox="1"/>
          <p:nvPr/>
        </p:nvSpPr>
        <p:spPr>
          <a:xfrm>
            <a:off x="5002165" y="34858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572E60-9516-0D56-EBEA-BBFEC1A27684}"/>
              </a:ext>
            </a:extLst>
          </p:cNvPr>
          <p:cNvSpPr txBox="1"/>
          <p:nvPr/>
        </p:nvSpPr>
        <p:spPr>
          <a:xfrm>
            <a:off x="7714888" y="34858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40A8EF-26A7-01D2-364F-7AA50CC00318}"/>
              </a:ext>
            </a:extLst>
          </p:cNvPr>
          <p:cNvSpPr txBox="1"/>
          <p:nvPr/>
        </p:nvSpPr>
        <p:spPr>
          <a:xfrm>
            <a:off x="2289447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611487-920D-344F-5A3B-9CEE9E0B6332}"/>
              </a:ext>
            </a:extLst>
          </p:cNvPr>
          <p:cNvSpPr txBox="1"/>
          <p:nvPr/>
        </p:nvSpPr>
        <p:spPr>
          <a:xfrm>
            <a:off x="4989340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994BADC-1F96-1F2A-AB0D-82FAD2475A81}"/>
              </a:ext>
            </a:extLst>
          </p:cNvPr>
          <p:cNvSpPr txBox="1"/>
          <p:nvPr/>
        </p:nvSpPr>
        <p:spPr>
          <a:xfrm>
            <a:off x="7689240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5C197D3-16D9-B1AC-31D3-7DBADD228A8D}"/>
              </a:ext>
            </a:extLst>
          </p:cNvPr>
          <p:cNvSpPr/>
          <p:nvPr/>
        </p:nvSpPr>
        <p:spPr>
          <a:xfrm>
            <a:off x="214679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월요일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6CBE1F7-B044-C509-5355-F06CA26BB3DC}"/>
              </a:ext>
            </a:extLst>
          </p:cNvPr>
          <p:cNvSpPr/>
          <p:nvPr/>
        </p:nvSpPr>
        <p:spPr>
          <a:xfrm>
            <a:off x="350315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화요일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3709A71-1DCF-D847-AA78-071F939BD2E3}"/>
              </a:ext>
            </a:extLst>
          </p:cNvPr>
          <p:cNvSpPr/>
          <p:nvPr/>
        </p:nvSpPr>
        <p:spPr>
          <a:xfrm>
            <a:off x="485951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수요일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AA6FD31-6DA8-790B-528F-B746A6E05339}"/>
              </a:ext>
            </a:extLst>
          </p:cNvPr>
          <p:cNvSpPr/>
          <p:nvPr/>
        </p:nvSpPr>
        <p:spPr>
          <a:xfrm>
            <a:off x="621587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목요일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7F7C275-1C7B-682D-80F7-B5AEC24C1504}"/>
              </a:ext>
            </a:extLst>
          </p:cNvPr>
          <p:cNvSpPr/>
          <p:nvPr/>
        </p:nvSpPr>
        <p:spPr>
          <a:xfrm>
            <a:off x="757223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금요일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3B2DE7D-249C-9ED4-19E8-89FD12CE9A0D}"/>
              </a:ext>
            </a:extLst>
          </p:cNvPr>
          <p:cNvSpPr/>
          <p:nvPr/>
        </p:nvSpPr>
        <p:spPr>
          <a:xfrm>
            <a:off x="8928592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토요일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BC17058-4F74-A3DA-8ED4-15414C65BCD5}"/>
              </a:ext>
            </a:extLst>
          </p:cNvPr>
          <p:cNvSpPr/>
          <p:nvPr/>
        </p:nvSpPr>
        <p:spPr>
          <a:xfrm>
            <a:off x="1028495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일요일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DCD26C4-F016-4C6E-F8C7-74526DD1F9C8}"/>
              </a:ext>
            </a:extLst>
          </p:cNvPr>
          <p:cNvSpPr txBox="1"/>
          <p:nvPr/>
        </p:nvSpPr>
        <p:spPr>
          <a:xfrm>
            <a:off x="516452" y="4068361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정확하게</a:t>
            </a:r>
            <a:endParaRPr lang="en-US" altLang="ko-KR" sz="1000" b="1" dirty="0"/>
          </a:p>
          <a:p>
            <a:r>
              <a:rPr lang="ko-KR" altLang="en-US" sz="1000" b="1" dirty="0"/>
              <a:t>진행한 횟수 </a:t>
            </a:r>
            <a:endParaRPr lang="en-US" altLang="ko-KR" sz="1000" b="1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8B4C4C83-604F-DC51-0E90-119BC49139B6}"/>
              </a:ext>
            </a:extLst>
          </p:cNvPr>
          <p:cNvSpPr/>
          <p:nvPr/>
        </p:nvSpPr>
        <p:spPr>
          <a:xfrm>
            <a:off x="1400027" y="4254209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75A6548-363D-A8E5-4913-6B169A8CE888}"/>
              </a:ext>
            </a:extLst>
          </p:cNvPr>
          <p:cNvCxnSpPr>
            <a:cxnSpLocks/>
          </p:cNvCxnSpPr>
          <p:nvPr/>
        </p:nvCxnSpPr>
        <p:spPr>
          <a:xfrm>
            <a:off x="1400027" y="4285393"/>
            <a:ext cx="619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A43ABA28-8B53-0BBC-8475-3D1E59A42354}"/>
              </a:ext>
            </a:extLst>
          </p:cNvPr>
          <p:cNvSpPr/>
          <p:nvPr/>
        </p:nvSpPr>
        <p:spPr>
          <a:xfrm>
            <a:off x="1400027" y="3554131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63C3A81-EDA8-51EB-4C82-F590B75F2D23}"/>
              </a:ext>
            </a:extLst>
          </p:cNvPr>
          <p:cNvCxnSpPr>
            <a:cxnSpLocks/>
          </p:cNvCxnSpPr>
          <p:nvPr/>
        </p:nvCxnSpPr>
        <p:spPr>
          <a:xfrm>
            <a:off x="1400027" y="3585315"/>
            <a:ext cx="619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FF04169A-EB35-59A3-E940-7BC864A902FE}"/>
              </a:ext>
            </a:extLst>
          </p:cNvPr>
          <p:cNvSpPr txBox="1"/>
          <p:nvPr/>
        </p:nvSpPr>
        <p:spPr>
          <a:xfrm>
            <a:off x="2561959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414DFAB-8CC7-35BC-ABDC-C80BFE40F6EC}"/>
              </a:ext>
            </a:extLst>
          </p:cNvPr>
          <p:cNvSpPr txBox="1"/>
          <p:nvPr/>
        </p:nvSpPr>
        <p:spPr>
          <a:xfrm>
            <a:off x="5273071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C34B398-AB3B-BCEA-5A8F-D8E53A0C46D7}"/>
              </a:ext>
            </a:extLst>
          </p:cNvPr>
          <p:cNvSpPr txBox="1"/>
          <p:nvPr/>
        </p:nvSpPr>
        <p:spPr>
          <a:xfrm>
            <a:off x="7985795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FF76FA0-AEF5-6EA7-C62C-84E5CE981909}"/>
              </a:ext>
            </a:extLst>
          </p:cNvPr>
          <p:cNvSpPr txBox="1"/>
          <p:nvPr/>
        </p:nvSpPr>
        <p:spPr>
          <a:xfrm>
            <a:off x="10855433" y="5138900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165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650E55F3-292F-89A9-BF34-68DB1EC85298}"/>
              </a:ext>
            </a:extLst>
          </p:cNvPr>
          <p:cNvSpPr/>
          <p:nvPr/>
        </p:nvSpPr>
        <p:spPr>
          <a:xfrm rot="5400000">
            <a:off x="2619563" y="4699605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화살표: 오른쪽 197">
            <a:extLst>
              <a:ext uri="{FF2B5EF4-FFF2-40B4-BE49-F238E27FC236}">
                <a16:creationId xmlns:a16="http://schemas.microsoft.com/office/drawing/2014/main" id="{050C4201-EAB4-B75D-F16F-F90C2B6BDBB1}"/>
              </a:ext>
            </a:extLst>
          </p:cNvPr>
          <p:cNvSpPr/>
          <p:nvPr/>
        </p:nvSpPr>
        <p:spPr>
          <a:xfrm rot="5400000">
            <a:off x="5319457" y="4699606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59C34A37-5EBE-FE46-4B9E-78A81A01CD5B}"/>
              </a:ext>
            </a:extLst>
          </p:cNvPr>
          <p:cNvSpPr/>
          <p:nvPr/>
        </p:nvSpPr>
        <p:spPr>
          <a:xfrm rot="5400000">
            <a:off x="8019356" y="4699607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89CC10D3-81A7-3B04-82B0-6E79AFC090C9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8843711" y="5257434"/>
            <a:ext cx="17196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8E01BC7-D24D-6324-F910-CBDA0B1E93FF}"/>
              </a:ext>
            </a:extLst>
          </p:cNvPr>
          <p:cNvSpPr txBox="1"/>
          <p:nvPr/>
        </p:nvSpPr>
        <p:spPr>
          <a:xfrm>
            <a:off x="9500580" y="527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SUM</a:t>
            </a: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C7C48F71-733F-FE43-4EC5-5EFE62BE84DB}"/>
              </a:ext>
            </a:extLst>
          </p:cNvPr>
          <p:cNvSpPr/>
          <p:nvPr/>
        </p:nvSpPr>
        <p:spPr>
          <a:xfrm>
            <a:off x="257372" y="2247358"/>
            <a:ext cx="11570382" cy="3788434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5EBA085-F294-C54E-2BCA-221DD93C9637}"/>
              </a:ext>
            </a:extLst>
          </p:cNvPr>
          <p:cNvSpPr txBox="1"/>
          <p:nvPr/>
        </p:nvSpPr>
        <p:spPr>
          <a:xfrm>
            <a:off x="450562" y="1701731"/>
            <a:ext cx="2066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 ) </a:t>
            </a:r>
            <a:r>
              <a:rPr lang="ko-KR" altLang="en-US" sz="1000" b="1" dirty="0"/>
              <a:t>사용자의 등급이 </a:t>
            </a:r>
            <a:r>
              <a:rPr lang="en-US" altLang="ko-KR" sz="1000" b="1" dirty="0"/>
              <a:t>LV 1 </a:t>
            </a:r>
            <a:r>
              <a:rPr lang="ko-KR" altLang="en-US" sz="1000" b="1" dirty="0"/>
              <a:t>일 경우 </a:t>
            </a:r>
            <a:endParaRPr lang="en-US" altLang="ko-KR" sz="1000" b="1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E6218B4B-D039-7C91-696C-C6440A0275D8}"/>
              </a:ext>
            </a:extLst>
          </p:cNvPr>
          <p:cNvSpPr/>
          <p:nvPr/>
        </p:nvSpPr>
        <p:spPr>
          <a:xfrm>
            <a:off x="10756873" y="4905458"/>
            <a:ext cx="707195" cy="707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075196F-E33A-8992-54FC-EB764C54EDF9}"/>
              </a:ext>
            </a:extLst>
          </p:cNvPr>
          <p:cNvSpPr txBox="1"/>
          <p:nvPr/>
        </p:nvSpPr>
        <p:spPr>
          <a:xfrm>
            <a:off x="450562" y="1948456"/>
            <a:ext cx="2565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일주일 계산 시 </a:t>
            </a:r>
            <a:r>
              <a:rPr lang="en-US" altLang="ko-KR" sz="1000" dirty="0"/>
              <a:t>120</a:t>
            </a:r>
            <a:r>
              <a:rPr lang="ko-KR" altLang="en-US" sz="1000" dirty="0"/>
              <a:t>점 이상일 때 쿠폰 추가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10479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쿠폰 지급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9F6229-6064-E584-B7A5-74C9680C0EDA}"/>
              </a:ext>
            </a:extLst>
          </p:cNvPr>
          <p:cNvSpPr/>
          <p:nvPr/>
        </p:nvSpPr>
        <p:spPr>
          <a:xfrm>
            <a:off x="4367185" y="3755116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운동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FAAA6F-346E-1EFA-03F1-BE3817F0E5A5}"/>
              </a:ext>
            </a:extLst>
          </p:cNvPr>
          <p:cNvSpPr/>
          <p:nvPr/>
        </p:nvSpPr>
        <p:spPr>
          <a:xfrm>
            <a:off x="4367185" y="4342842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하루 점수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8E2A6-8CC9-48A3-414F-019724A4D6ED}"/>
              </a:ext>
            </a:extLst>
          </p:cNvPr>
          <p:cNvSpPr txBox="1"/>
          <p:nvPr/>
        </p:nvSpPr>
        <p:spPr>
          <a:xfrm>
            <a:off x="364246" y="798389"/>
            <a:ext cx="56369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뼈다귀 레벨에서는 쿠폰 지급 프로세스는 거치지 않는다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일주일 뒤 목표 점수를 달성 했을 경우 한 개의 쿠폰이 지급이 된다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endParaRPr lang="en-US" altLang="ko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9A91E3-B832-ED2C-534F-69FF2C7838AE}"/>
              </a:ext>
            </a:extLst>
          </p:cNvPr>
          <p:cNvSpPr txBox="1"/>
          <p:nvPr/>
        </p:nvSpPr>
        <p:spPr>
          <a:xfrm>
            <a:off x="4686779" y="185065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sp>
        <p:nvSpPr>
          <p:cNvPr id="18" name="사각형: 둥근 모서리 206">
            <a:extLst>
              <a:ext uri="{FF2B5EF4-FFF2-40B4-BE49-F238E27FC236}">
                <a16:creationId xmlns:a16="http://schemas.microsoft.com/office/drawing/2014/main" id="{04AA5D09-6C63-1759-CCF5-6B4476AD83B7}"/>
              </a:ext>
            </a:extLst>
          </p:cNvPr>
          <p:cNvSpPr/>
          <p:nvPr/>
        </p:nvSpPr>
        <p:spPr>
          <a:xfrm>
            <a:off x="3963496" y="2788475"/>
            <a:ext cx="2236447" cy="223625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07247D-DA2E-78E2-DBE0-ED57328EBBEF}"/>
              </a:ext>
            </a:extLst>
          </p:cNvPr>
          <p:cNvSpPr/>
          <p:nvPr/>
        </p:nvSpPr>
        <p:spPr>
          <a:xfrm>
            <a:off x="4367185" y="3167390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운동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1D5866-9037-0E18-7D49-D8F4352AA5EB}"/>
              </a:ext>
            </a:extLst>
          </p:cNvPr>
          <p:cNvSpPr/>
          <p:nvPr/>
        </p:nvSpPr>
        <p:spPr>
          <a:xfrm>
            <a:off x="4060394" y="5519674"/>
            <a:ext cx="1949457" cy="2861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정산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26C4C5E-4229-9F76-1AEF-FE7026C5BA65}"/>
              </a:ext>
            </a:extLst>
          </p:cNvPr>
          <p:cNvCxnSpPr>
            <a:cxnSpLocks/>
          </p:cNvCxnSpPr>
          <p:nvPr/>
        </p:nvCxnSpPr>
        <p:spPr>
          <a:xfrm>
            <a:off x="5002924" y="3452750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E4D2AB38-0775-A53F-C01A-1E1E44CB354B}"/>
              </a:ext>
            </a:extLst>
          </p:cNvPr>
          <p:cNvCxnSpPr>
            <a:cxnSpLocks/>
          </p:cNvCxnSpPr>
          <p:nvPr/>
        </p:nvCxnSpPr>
        <p:spPr>
          <a:xfrm flipH="1">
            <a:off x="2228435" y="3972375"/>
            <a:ext cx="1986273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EC2FFC-1F63-02C6-CCBB-67AD32E4D91C}"/>
              </a:ext>
            </a:extLst>
          </p:cNvPr>
          <p:cNvSpPr txBox="1"/>
          <p:nvPr/>
        </p:nvSpPr>
        <p:spPr>
          <a:xfrm>
            <a:off x="1257223" y="3819382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연습은 생략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235290-61CC-09C1-AA31-B149A22BB67C}"/>
              </a:ext>
            </a:extLst>
          </p:cNvPr>
          <p:cNvCxnSpPr/>
          <p:nvPr/>
        </p:nvCxnSpPr>
        <p:spPr>
          <a:xfrm>
            <a:off x="5002924" y="4022765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5C676DE-C168-3206-DC17-CC1A8A8D5969}"/>
              </a:ext>
            </a:extLst>
          </p:cNvPr>
          <p:cNvCxnSpPr>
            <a:cxnSpLocks/>
            <a:stCxn id="14" idx="3"/>
            <a:endCxn id="22" idx="3"/>
          </p:cNvCxnSpPr>
          <p:nvPr/>
        </p:nvCxnSpPr>
        <p:spPr>
          <a:xfrm flipV="1">
            <a:off x="5638663" y="3298195"/>
            <a:ext cx="12700" cy="117545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5B17C5-C0F1-E90D-48C6-30850513ED75}"/>
              </a:ext>
            </a:extLst>
          </p:cNvPr>
          <p:cNvSpPr txBox="1"/>
          <p:nvPr/>
        </p:nvSpPr>
        <p:spPr>
          <a:xfrm>
            <a:off x="4686779" y="249534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일주일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E29883B-EC09-13E7-C712-402ADC2A260C}"/>
              </a:ext>
            </a:extLst>
          </p:cNvPr>
          <p:cNvCxnSpPr>
            <a:cxnSpLocks/>
          </p:cNvCxnSpPr>
          <p:nvPr/>
        </p:nvCxnSpPr>
        <p:spPr>
          <a:xfrm>
            <a:off x="5006180" y="2219984"/>
            <a:ext cx="0" cy="17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7E11194-AB42-66B0-0226-71C3940D97DB}"/>
              </a:ext>
            </a:extLst>
          </p:cNvPr>
          <p:cNvCxnSpPr>
            <a:cxnSpLocks/>
          </p:cNvCxnSpPr>
          <p:nvPr/>
        </p:nvCxnSpPr>
        <p:spPr>
          <a:xfrm>
            <a:off x="5006180" y="5162689"/>
            <a:ext cx="0" cy="17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65E1EFFB-31C7-E1A3-6F07-CDBD3012D562}"/>
              </a:ext>
            </a:extLst>
          </p:cNvPr>
          <p:cNvCxnSpPr>
            <a:cxnSpLocks/>
          </p:cNvCxnSpPr>
          <p:nvPr/>
        </p:nvCxnSpPr>
        <p:spPr>
          <a:xfrm flipH="1">
            <a:off x="2228435" y="5690353"/>
            <a:ext cx="173506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0749B7-2905-3631-1346-36923FC5F2A2}"/>
              </a:ext>
            </a:extLst>
          </p:cNvPr>
          <p:cNvSpPr txBox="1"/>
          <p:nvPr/>
        </p:nvSpPr>
        <p:spPr>
          <a:xfrm>
            <a:off x="1257223" y="553736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100" dirty="0">
                <a:solidFill>
                  <a:srgbClr val="FF0000"/>
                </a:solidFill>
              </a:rPr>
              <a:t>매주 일요일</a:t>
            </a:r>
            <a:endParaRPr kumimoji="1" lang="en-US" altLang="ko-Kore-KR" sz="11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ore-KR" sz="1100" dirty="0">
                <a:solidFill>
                  <a:srgbClr val="FF0000"/>
                </a:solidFill>
              </a:rPr>
              <a:t>23:50</a:t>
            </a:r>
            <a:r>
              <a:rPr kumimoji="1" lang="ko-Kore-KR" altLang="en-US" sz="1100" dirty="0">
                <a:solidFill>
                  <a:srgbClr val="FF0000"/>
                </a:solidFill>
              </a:rPr>
              <a:t> 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A0607-53CC-207B-5C76-CB828BD3AA7C}"/>
              </a:ext>
            </a:extLst>
          </p:cNvPr>
          <p:cNvSpPr txBox="1"/>
          <p:nvPr/>
        </p:nvSpPr>
        <p:spPr>
          <a:xfrm>
            <a:off x="7366200" y="437276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927780-8EC7-6CBD-0733-FFD25E42519C}"/>
              </a:ext>
            </a:extLst>
          </p:cNvPr>
          <p:cNvSpPr/>
          <p:nvPr/>
        </p:nvSpPr>
        <p:spPr>
          <a:xfrm>
            <a:off x="6970853" y="3489876"/>
            <a:ext cx="1433610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쿠폰 </a:t>
            </a:r>
            <a:r>
              <a:rPr lang="en-US" altLang="ko-KR" sz="1100">
                <a:solidFill>
                  <a:schemeClr val="tx1"/>
                </a:solidFill>
              </a:rPr>
              <a:t>1</a:t>
            </a:r>
            <a:r>
              <a:rPr lang="ko-KR" altLang="en-US" sz="1100">
                <a:solidFill>
                  <a:schemeClr val="tx1"/>
                </a:solidFill>
              </a:rPr>
              <a:t>개 지급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50A1E74-80F0-566E-0AA4-039960E00FB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7687658" y="3751486"/>
            <a:ext cx="0" cy="127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CF0CB40E-304E-A6F3-0A61-394474996DE6}"/>
              </a:ext>
            </a:extLst>
          </p:cNvPr>
          <p:cNvSpPr/>
          <p:nvPr/>
        </p:nvSpPr>
        <p:spPr>
          <a:xfrm>
            <a:off x="6785958" y="5024725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점수 달성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했는가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ore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꺾인 연결선[E] 49">
            <a:extLst>
              <a:ext uri="{FF2B5EF4-FFF2-40B4-BE49-F238E27FC236}">
                <a16:creationId xmlns:a16="http://schemas.microsoft.com/office/drawing/2014/main" id="{AE19C66A-6CCC-6050-FCA0-376ACB00ACD5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6009851" y="5331041"/>
            <a:ext cx="776107" cy="331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[E] 49">
            <a:extLst>
              <a:ext uri="{FF2B5EF4-FFF2-40B4-BE49-F238E27FC236}">
                <a16:creationId xmlns:a16="http://schemas.microsoft.com/office/drawing/2014/main" id="{A8931D56-AEB3-9DDB-636E-592C2B0527EA}"/>
              </a:ext>
            </a:extLst>
          </p:cNvPr>
          <p:cNvCxnSpPr>
            <a:cxnSpLocks/>
            <a:stCxn id="5" idx="0"/>
            <a:endCxn id="17" idx="3"/>
          </p:cNvCxnSpPr>
          <p:nvPr/>
        </p:nvCxnSpPr>
        <p:spPr>
          <a:xfrm rot="16200000" flipV="1">
            <a:off x="5776084" y="1578302"/>
            <a:ext cx="1454558" cy="2368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[E] 49">
            <a:extLst>
              <a:ext uri="{FF2B5EF4-FFF2-40B4-BE49-F238E27FC236}">
                <a16:creationId xmlns:a16="http://schemas.microsoft.com/office/drawing/2014/main" id="{E9B23ED3-FD93-2A14-EE81-E25512793544}"/>
              </a:ext>
            </a:extLst>
          </p:cNvPr>
          <p:cNvCxnSpPr>
            <a:cxnSpLocks/>
            <a:stCxn id="7" idx="3"/>
            <a:endCxn id="17" idx="3"/>
          </p:cNvCxnSpPr>
          <p:nvPr/>
        </p:nvCxnSpPr>
        <p:spPr>
          <a:xfrm flipH="1" flipV="1">
            <a:off x="5319068" y="2035318"/>
            <a:ext cx="3270290" cy="3295723"/>
          </a:xfrm>
          <a:prstGeom prst="bentConnector3">
            <a:avLst>
              <a:gd name="adj1" fmla="val -6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739819-F4F8-8216-6B6A-B1A602ECE2D7}"/>
              </a:ext>
            </a:extLst>
          </p:cNvPr>
          <p:cNvSpPr txBox="1"/>
          <p:nvPr/>
        </p:nvSpPr>
        <p:spPr>
          <a:xfrm>
            <a:off x="8816053" y="4893920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100" dirty="0"/>
              <a:t>No</a:t>
            </a:r>
            <a:r>
              <a:rPr kumimoji="1" lang="ko-KR" altLang="en-US" sz="1100" dirty="0"/>
              <a:t> </a:t>
            </a:r>
            <a:endParaRPr kumimoji="1" lang="ko-Kore-KR" altLang="en-US" sz="1100" dirty="0"/>
          </a:p>
        </p:txBody>
      </p:sp>
      <p:sp>
        <p:nvSpPr>
          <p:cNvPr id="46" name="사각형: 둥근 모서리 206">
            <a:extLst>
              <a:ext uri="{FF2B5EF4-FFF2-40B4-BE49-F238E27FC236}">
                <a16:creationId xmlns:a16="http://schemas.microsoft.com/office/drawing/2014/main" id="{04C80E40-6ACB-4C43-731A-2704569CBADF}"/>
              </a:ext>
            </a:extLst>
          </p:cNvPr>
          <p:cNvSpPr/>
          <p:nvPr/>
        </p:nvSpPr>
        <p:spPr>
          <a:xfrm>
            <a:off x="430270" y="1668737"/>
            <a:ext cx="11411209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8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288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캐릭터 </a:t>
            </a:r>
            <a:r>
              <a:rPr lang="en-US" altLang="ko-KR" b="1" dirty="0"/>
              <a:t>LV </a:t>
            </a:r>
            <a:r>
              <a:rPr lang="ko-KR" altLang="en-US" b="1" dirty="0"/>
              <a:t>상승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8E2A6-8CC9-48A3-414F-019724A4D6ED}"/>
              </a:ext>
            </a:extLst>
          </p:cNvPr>
          <p:cNvSpPr txBox="1"/>
          <p:nvPr/>
        </p:nvSpPr>
        <p:spPr>
          <a:xfrm>
            <a:off x="364246" y="798389"/>
            <a:ext cx="68185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뼈다귀 레벨 시  </a:t>
            </a:r>
            <a:r>
              <a:rPr lang="ko-KR" altLang="en-US" sz="1100" dirty="0" err="1"/>
              <a:t>프로틴과</a:t>
            </a:r>
            <a:r>
              <a:rPr lang="ko-KR" altLang="en-US" sz="1100" dirty="0"/>
              <a:t> 상관없이  운동 횟수로 </a:t>
            </a:r>
            <a:r>
              <a:rPr lang="en-US" altLang="ko-KR" sz="1100" dirty="0"/>
              <a:t>LV </a:t>
            </a:r>
            <a:r>
              <a:rPr lang="ko-KR" altLang="en-US" sz="1100" dirty="0"/>
              <a:t>상승을 고려한다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뼈다귀에서 멸치 상승 이후 </a:t>
            </a:r>
            <a:r>
              <a:rPr lang="ko-KR" altLang="en-US" sz="1100" dirty="0" err="1"/>
              <a:t>프로틴의</a:t>
            </a:r>
            <a:r>
              <a:rPr lang="ko-KR" altLang="en-US" sz="1100" dirty="0"/>
              <a:t> 변화가 있어도 멸치 상태는 유지한다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그 이외 레벨에서는 가지고 있는 쿠폰을 통해 </a:t>
            </a:r>
            <a:r>
              <a:rPr lang="ko-KR" altLang="en-US" sz="1100" dirty="0" err="1"/>
              <a:t>프로틴을</a:t>
            </a:r>
            <a:r>
              <a:rPr lang="ko-KR" altLang="en-US" sz="1100" dirty="0"/>
              <a:t> 상승시키고 </a:t>
            </a:r>
            <a:r>
              <a:rPr lang="ko-KR" altLang="en-US" sz="1100" dirty="0" err="1"/>
              <a:t>프로틴에</a:t>
            </a:r>
            <a:r>
              <a:rPr lang="ko-KR" altLang="en-US" sz="1100" dirty="0"/>
              <a:t> 맞게 </a:t>
            </a:r>
            <a:r>
              <a:rPr lang="en-US" altLang="ko-KR" sz="1100" dirty="0"/>
              <a:t>LV</a:t>
            </a:r>
            <a:r>
              <a:rPr lang="ko-KR" altLang="en-US" sz="1100" dirty="0"/>
              <a:t>이 상승한다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5" name="꺾인 연결선[E] 49">
            <a:extLst>
              <a:ext uri="{FF2B5EF4-FFF2-40B4-BE49-F238E27FC236}">
                <a16:creationId xmlns:a16="http://schemas.microsoft.com/office/drawing/2014/main" id="{422D225F-35CB-C0DA-0D34-B4FC81BA46E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61459" y="3653543"/>
            <a:ext cx="1045487" cy="1837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82A4D4D-9236-B966-7066-FEF19B08E4C9}"/>
              </a:ext>
            </a:extLst>
          </p:cNvPr>
          <p:cNvSpPr/>
          <p:nvPr/>
        </p:nvSpPr>
        <p:spPr>
          <a:xfrm>
            <a:off x="3458059" y="5184562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뼈다귀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인가</a:t>
            </a:r>
            <a:r>
              <a:rPr lang="en-US" altLang="ko-Kore-KR" sz="1100" dirty="0">
                <a:solidFill>
                  <a:schemeClr val="tx1"/>
                </a:solidFill>
              </a:rPr>
              <a:t>?</a:t>
            </a:r>
            <a:endParaRPr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D82A0C-ADD1-2ED8-E087-BA9D149E0D7B}"/>
              </a:ext>
            </a:extLst>
          </p:cNvPr>
          <p:cNvSpPr txBox="1"/>
          <p:nvPr/>
        </p:nvSpPr>
        <p:spPr>
          <a:xfrm>
            <a:off x="3858444" y="4815890"/>
            <a:ext cx="37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7D59F985-B391-956D-74EB-09F59713CA3D}"/>
              </a:ext>
            </a:extLst>
          </p:cNvPr>
          <p:cNvSpPr/>
          <p:nvPr/>
        </p:nvSpPr>
        <p:spPr>
          <a:xfrm>
            <a:off x="3458059" y="4095652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횟수</a:t>
            </a:r>
            <a:r>
              <a:rPr lang="en-US" altLang="en-US" sz="1100" dirty="0">
                <a:solidFill>
                  <a:schemeClr val="tx1"/>
                </a:solidFill>
              </a:rPr>
              <a:t> </a:t>
            </a:r>
            <a:r>
              <a:rPr lang="ko-Kore-KR" altLang="en-US" sz="1100" dirty="0">
                <a:solidFill>
                  <a:schemeClr val="tx1"/>
                </a:solidFill>
              </a:rPr>
              <a:t>달성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760184-EE88-4A39-016E-8100A19CFFB5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V="1">
            <a:off x="4359759" y="4708284"/>
            <a:ext cx="0" cy="4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E94B75-075B-5030-13E6-39243C4FA2CB}"/>
              </a:ext>
            </a:extLst>
          </p:cNvPr>
          <p:cNvSpPr txBox="1"/>
          <p:nvPr/>
        </p:nvSpPr>
        <p:spPr>
          <a:xfrm>
            <a:off x="5849895" y="4446674"/>
            <a:ext cx="349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F69D4-24D1-6D40-4374-8037E6011AB2}"/>
              </a:ext>
            </a:extLst>
          </p:cNvPr>
          <p:cNvSpPr/>
          <p:nvPr/>
        </p:nvSpPr>
        <p:spPr>
          <a:xfrm>
            <a:off x="3687507" y="3424319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멸치로 상승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4D18B8E-AD23-39B3-FC55-85F3ABBBFAA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354556" y="3739551"/>
            <a:ext cx="5203" cy="3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344833-F57E-8DD8-852E-DB45FF75ED75}"/>
              </a:ext>
            </a:extLst>
          </p:cNvPr>
          <p:cNvSpPr txBox="1"/>
          <p:nvPr/>
        </p:nvSpPr>
        <p:spPr>
          <a:xfrm>
            <a:off x="3959273" y="3759985"/>
            <a:ext cx="37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cxnSp>
        <p:nvCxnSpPr>
          <p:cNvPr id="32" name="꺾인 연결선[E] 165">
            <a:extLst>
              <a:ext uri="{FF2B5EF4-FFF2-40B4-BE49-F238E27FC236}">
                <a16:creationId xmlns:a16="http://schemas.microsoft.com/office/drawing/2014/main" id="{5DDE97D0-ABAB-BC94-4E4A-1B8174461AE7}"/>
              </a:ext>
            </a:extLst>
          </p:cNvPr>
          <p:cNvCxnSpPr>
            <a:cxnSpLocks/>
            <a:stCxn id="25" idx="0"/>
            <a:endCxn id="39" idx="0"/>
          </p:cNvCxnSpPr>
          <p:nvPr/>
        </p:nvCxnSpPr>
        <p:spPr>
          <a:xfrm rot="16200000" flipH="1" flipV="1">
            <a:off x="2340784" y="3323749"/>
            <a:ext cx="1881893" cy="2083031"/>
          </a:xfrm>
          <a:prstGeom prst="bentConnector3">
            <a:avLst>
              <a:gd name="adj1" fmla="val -121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A42DE1-A21B-5531-8A09-B6A9C6E94554}"/>
              </a:ext>
            </a:extLst>
          </p:cNvPr>
          <p:cNvSpPr txBox="1"/>
          <p:nvPr/>
        </p:nvSpPr>
        <p:spPr>
          <a:xfrm>
            <a:off x="2615526" y="4118005"/>
            <a:ext cx="349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36" name="꺾인 연결선[E] 171">
            <a:extLst>
              <a:ext uri="{FF2B5EF4-FFF2-40B4-BE49-F238E27FC236}">
                <a16:creationId xmlns:a16="http://schemas.microsoft.com/office/drawing/2014/main" id="{8BFCB661-6DB3-41AD-A1B8-9AC4846AB57E}"/>
              </a:ext>
            </a:extLst>
          </p:cNvPr>
          <p:cNvCxnSpPr>
            <a:cxnSpLocks/>
            <a:stCxn id="20" idx="1"/>
            <a:endCxn id="39" idx="0"/>
          </p:cNvCxnSpPr>
          <p:nvPr/>
        </p:nvCxnSpPr>
        <p:spPr>
          <a:xfrm rot="10800000" flipV="1">
            <a:off x="2240215" y="4401968"/>
            <a:ext cx="1217844" cy="904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4B9942-CF66-3E9A-2ACE-866CF294E420}"/>
              </a:ext>
            </a:extLst>
          </p:cNvPr>
          <p:cNvSpPr txBox="1"/>
          <p:nvPr/>
        </p:nvSpPr>
        <p:spPr>
          <a:xfrm>
            <a:off x="1924070" y="5306212"/>
            <a:ext cx="63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B44D969-98FF-48F1-8443-2C9793C71953}"/>
              </a:ext>
            </a:extLst>
          </p:cNvPr>
          <p:cNvCxnSpPr>
            <a:cxnSpLocks/>
          </p:cNvCxnSpPr>
          <p:nvPr/>
        </p:nvCxnSpPr>
        <p:spPr>
          <a:xfrm>
            <a:off x="2556359" y="5490878"/>
            <a:ext cx="663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D171F15-3EE2-35A8-3060-6F1232B4C134}"/>
              </a:ext>
            </a:extLst>
          </p:cNvPr>
          <p:cNvSpPr/>
          <p:nvPr/>
        </p:nvSpPr>
        <p:spPr>
          <a:xfrm>
            <a:off x="6609420" y="2280617"/>
            <a:ext cx="4010008" cy="2535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9" name="꺾인 연결선[E] 49">
            <a:extLst>
              <a:ext uri="{FF2B5EF4-FFF2-40B4-BE49-F238E27FC236}">
                <a16:creationId xmlns:a16="http://schemas.microsoft.com/office/drawing/2014/main" id="{239E7DAA-3541-1D2F-7321-4A5C83D04A73}"/>
              </a:ext>
            </a:extLst>
          </p:cNvPr>
          <p:cNvCxnSpPr>
            <a:cxnSpLocks/>
            <a:endCxn id="39" idx="0"/>
          </p:cNvCxnSpPr>
          <p:nvPr/>
        </p:nvCxnSpPr>
        <p:spPr>
          <a:xfrm rot="10800000" flipV="1">
            <a:off x="2240215" y="2399236"/>
            <a:ext cx="4494814" cy="2906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84E5372B-9EB2-C8C2-D0A9-1AA39CCE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014" y="2636387"/>
            <a:ext cx="535305" cy="107061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A9FB94B3-5508-D668-5CCD-EF8F01D87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236" y="2636387"/>
            <a:ext cx="514390" cy="107061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B8B62B97-1EAA-B3F1-5AA5-62EEDB484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424" y="2636387"/>
            <a:ext cx="988343" cy="98834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D66AA221-33D2-68FE-B6D3-65BB563B8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5060" y="2636388"/>
            <a:ext cx="602389" cy="1070610"/>
          </a:xfrm>
          <a:prstGeom prst="rect">
            <a:avLst/>
          </a:prstGeom>
        </p:spPr>
      </p:pic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6980DF59-4E30-D61F-36A4-FF409299E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08214"/>
              </p:ext>
            </p:extLst>
          </p:nvPr>
        </p:nvGraphicFramePr>
        <p:xfrm>
          <a:off x="6690750" y="3821834"/>
          <a:ext cx="3847348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61837">
                  <a:extLst>
                    <a:ext uri="{9D8B030D-6E8A-4147-A177-3AD203B41FA5}">
                      <a16:colId xmlns:a16="http://schemas.microsoft.com/office/drawing/2014/main" val="3944589668"/>
                    </a:ext>
                  </a:extLst>
                </a:gridCol>
                <a:gridCol w="1025508">
                  <a:extLst>
                    <a:ext uri="{9D8B030D-6E8A-4147-A177-3AD203B41FA5}">
                      <a16:colId xmlns:a16="http://schemas.microsoft.com/office/drawing/2014/main" val="3600275572"/>
                    </a:ext>
                  </a:extLst>
                </a:gridCol>
                <a:gridCol w="898166">
                  <a:extLst>
                    <a:ext uri="{9D8B030D-6E8A-4147-A177-3AD203B41FA5}">
                      <a16:colId xmlns:a16="http://schemas.microsoft.com/office/drawing/2014/main" val="583276771"/>
                    </a:ext>
                  </a:extLst>
                </a:gridCol>
                <a:gridCol w="961837">
                  <a:extLst>
                    <a:ext uri="{9D8B030D-6E8A-4147-A177-3AD203B41FA5}">
                      <a16:colId xmlns:a16="http://schemas.microsoft.com/office/drawing/2014/main" val="2865716125"/>
                    </a:ext>
                  </a:extLst>
                </a:gridCol>
              </a:tblGrid>
              <a:tr h="607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/>
                        <a:t>0</a:t>
                      </a:r>
                      <a:r>
                        <a:rPr lang="ko-KR" altLang="en-US" sz="700" b="0" dirty="0" err="1"/>
                        <a:t>프로틴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– </a:t>
                      </a:r>
                      <a:r>
                        <a:rPr lang="ko-KR" altLang="en-US" sz="700" b="0" dirty="0"/>
                        <a:t>멸치 </a:t>
                      </a:r>
                      <a:endParaRPr lang="en-US" altLang="ko-KR" sz="700" b="0" dirty="0"/>
                    </a:p>
                    <a:p>
                      <a:pPr algn="ctr" latinLnBrk="1"/>
                      <a:r>
                        <a:rPr lang="en-US" altLang="ko-KR" sz="700" b="0" dirty="0"/>
                        <a:t>2</a:t>
                      </a:r>
                      <a:r>
                        <a:rPr lang="ko-KR" altLang="en-US" sz="700" b="0" dirty="0" err="1"/>
                        <a:t>프로틴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 - </a:t>
                      </a:r>
                      <a:r>
                        <a:rPr lang="ko-KR" altLang="en-US" sz="700" b="0" dirty="0"/>
                        <a:t>머리띠</a:t>
                      </a:r>
                      <a:endParaRPr lang="en-US" altLang="ko-KR" sz="700" b="0" dirty="0"/>
                    </a:p>
                    <a:p>
                      <a:pPr algn="ctr" latinLnBrk="1"/>
                      <a:r>
                        <a:rPr lang="en-US" altLang="ko-KR" sz="700" b="0" dirty="0"/>
                        <a:t>4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ko-KR" altLang="en-US" sz="700" b="0" dirty="0" err="1"/>
                        <a:t>프로틴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– </a:t>
                      </a:r>
                      <a:r>
                        <a:rPr lang="ko-KR" altLang="en-US" sz="700" b="0" dirty="0"/>
                        <a:t>작살</a:t>
                      </a:r>
                      <a:endParaRPr lang="en-US" altLang="ko-KR" sz="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/>
                        <a:t>5</a:t>
                      </a:r>
                      <a:r>
                        <a:rPr lang="ko-KR" altLang="en-US" sz="700" b="0" dirty="0" err="1"/>
                        <a:t>프로틴</a:t>
                      </a:r>
                      <a:endParaRPr lang="en-US" altLang="ko-KR" sz="700" b="0" dirty="0"/>
                    </a:p>
                    <a:p>
                      <a:pPr algn="ctr" latinLnBrk="1"/>
                      <a:r>
                        <a:rPr lang="en-US" altLang="ko-KR" sz="700" b="0" dirty="0"/>
                        <a:t>6</a:t>
                      </a:r>
                      <a:r>
                        <a:rPr lang="ko-KR" altLang="en-US" sz="700" b="0" dirty="0" err="1"/>
                        <a:t>프로틴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- </a:t>
                      </a:r>
                      <a:r>
                        <a:rPr lang="ko-KR" altLang="en-US" sz="700" b="0" dirty="0"/>
                        <a:t>나비넥타이</a:t>
                      </a:r>
                      <a:r>
                        <a:rPr lang="en-US" altLang="ko-KR" sz="7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700" b="0" dirty="0"/>
                        <a:t>8</a:t>
                      </a:r>
                      <a:r>
                        <a:rPr lang="ko-KR" altLang="en-US" sz="700" b="0" dirty="0" err="1"/>
                        <a:t>프로틴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– </a:t>
                      </a:r>
                      <a:r>
                        <a:rPr lang="ko-KR" altLang="en-US" sz="700" b="0" dirty="0"/>
                        <a:t>모자</a:t>
                      </a:r>
                      <a:endParaRPr lang="en-US" altLang="ko-KR" sz="700" b="0" dirty="0"/>
                    </a:p>
                    <a:p>
                      <a:pPr algn="ctr" latinLnBrk="1"/>
                      <a:r>
                        <a:rPr lang="en-US" altLang="ko-KR" sz="700" b="0" dirty="0"/>
                        <a:t> 10</a:t>
                      </a:r>
                      <a:r>
                        <a:rPr lang="ko-KR" altLang="en-US" sz="700" b="0" dirty="0" err="1"/>
                        <a:t>프로틴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– </a:t>
                      </a:r>
                      <a:r>
                        <a:rPr lang="ko-KR" altLang="en-US" sz="700" b="0" dirty="0"/>
                        <a:t>지팡이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/>
                        <a:t>12</a:t>
                      </a:r>
                      <a:r>
                        <a:rPr lang="ko-KR" altLang="en-US" sz="700" b="0" dirty="0" err="1"/>
                        <a:t>프로틴</a:t>
                      </a:r>
                      <a:endParaRPr lang="en-US" altLang="ko-KR" sz="700" b="0" dirty="0"/>
                    </a:p>
                    <a:p>
                      <a:pPr algn="ctr" latinLnBrk="1"/>
                      <a:r>
                        <a:rPr lang="en-US" altLang="ko-KR" sz="700" b="0" dirty="0"/>
                        <a:t>13</a:t>
                      </a:r>
                      <a:r>
                        <a:rPr lang="ko-KR" altLang="en-US" sz="700" b="0" dirty="0" err="1"/>
                        <a:t>프로틴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– </a:t>
                      </a:r>
                      <a:r>
                        <a:rPr lang="ko-KR" altLang="en-US" sz="700" b="0" dirty="0"/>
                        <a:t>옷</a:t>
                      </a:r>
                      <a:endParaRPr lang="en-US" altLang="ko-KR" sz="700" b="0" dirty="0"/>
                    </a:p>
                    <a:p>
                      <a:pPr algn="ctr" latinLnBrk="1"/>
                      <a:r>
                        <a:rPr lang="en-US" altLang="ko-KR" sz="700" b="0" dirty="0"/>
                        <a:t>15</a:t>
                      </a:r>
                      <a:r>
                        <a:rPr lang="ko-KR" altLang="en-US" sz="700" b="0" dirty="0" err="1"/>
                        <a:t>프로틴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– </a:t>
                      </a:r>
                      <a:r>
                        <a:rPr lang="ko-KR" altLang="en-US" sz="700" b="0" dirty="0"/>
                        <a:t>모자</a:t>
                      </a:r>
                      <a:endParaRPr lang="en-US" altLang="ko-KR" sz="700" b="0" dirty="0"/>
                    </a:p>
                    <a:p>
                      <a:pPr algn="ctr" latinLnBrk="1"/>
                      <a:r>
                        <a:rPr lang="en-US" altLang="ko-KR" sz="700" b="0" dirty="0"/>
                        <a:t>17</a:t>
                      </a:r>
                      <a:r>
                        <a:rPr lang="ko-KR" altLang="en-US" sz="700" b="0" dirty="0" err="1"/>
                        <a:t>프로틴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– </a:t>
                      </a:r>
                      <a:r>
                        <a:rPr lang="ko-KR" altLang="en-US" sz="700" b="0" dirty="0"/>
                        <a:t>지팡이</a:t>
                      </a:r>
                      <a:endParaRPr lang="en-US" altLang="ko-KR" sz="700" b="0" dirty="0"/>
                    </a:p>
                    <a:p>
                      <a:pPr algn="ctr" latinLnBrk="1"/>
                      <a:r>
                        <a:rPr lang="en-US" altLang="ko-KR" sz="700" b="0" dirty="0"/>
                        <a:t>19</a:t>
                      </a:r>
                      <a:r>
                        <a:rPr lang="ko-KR" altLang="en-US" sz="700" b="0" dirty="0" err="1"/>
                        <a:t>프로틴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-  </a:t>
                      </a:r>
                      <a:r>
                        <a:rPr lang="ko-KR" altLang="en-US" sz="700" b="0" dirty="0"/>
                        <a:t>항아리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/>
                        <a:t>22</a:t>
                      </a:r>
                      <a:r>
                        <a:rPr lang="ko-KR" altLang="en-US" sz="700" b="0" dirty="0" err="1"/>
                        <a:t>프로틴</a:t>
                      </a:r>
                      <a:endParaRPr lang="en-US" altLang="ko-KR" sz="700" b="0" dirty="0"/>
                    </a:p>
                    <a:p>
                      <a:pPr algn="ctr" latinLnBrk="1"/>
                      <a:r>
                        <a:rPr lang="en-US" altLang="ko-KR" sz="700" b="0" dirty="0"/>
                        <a:t>23</a:t>
                      </a:r>
                      <a:r>
                        <a:rPr lang="ko-KR" altLang="en-US" sz="700" b="0" dirty="0" err="1"/>
                        <a:t>프로틴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– </a:t>
                      </a:r>
                      <a:r>
                        <a:rPr lang="ko-KR" altLang="en-US" sz="700" b="0" dirty="0"/>
                        <a:t>지팡이</a:t>
                      </a:r>
                      <a:r>
                        <a:rPr lang="en-US" altLang="ko-KR" sz="7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700" b="0" dirty="0"/>
                        <a:t>25</a:t>
                      </a:r>
                      <a:r>
                        <a:rPr lang="ko-KR" altLang="en-US" sz="700" b="0" dirty="0" err="1"/>
                        <a:t>프로틴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-  </a:t>
                      </a:r>
                      <a:r>
                        <a:rPr lang="ko-KR" altLang="en-US" sz="700" b="0" dirty="0"/>
                        <a:t>옷</a:t>
                      </a:r>
                      <a:endParaRPr lang="en-US" altLang="ko-KR" sz="700" b="0" dirty="0"/>
                    </a:p>
                    <a:p>
                      <a:pPr algn="ctr" latinLnBrk="1"/>
                      <a:r>
                        <a:rPr lang="en-US" altLang="ko-KR" sz="700" b="0" dirty="0"/>
                        <a:t>27</a:t>
                      </a:r>
                      <a:r>
                        <a:rPr lang="ko-KR" altLang="en-US" sz="700" b="0" dirty="0" err="1"/>
                        <a:t>프로틴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– </a:t>
                      </a:r>
                      <a:r>
                        <a:rPr lang="ko-KR" altLang="en-US" sz="700" b="0" dirty="0"/>
                        <a:t>왕관</a:t>
                      </a:r>
                      <a:endParaRPr lang="en-US" altLang="ko-KR" sz="700" b="0" dirty="0"/>
                    </a:p>
                    <a:p>
                      <a:pPr algn="ctr" latinLnBrk="1"/>
                      <a:r>
                        <a:rPr lang="en-US" altLang="ko-KR" sz="700" b="0" dirty="0"/>
                        <a:t>29</a:t>
                      </a:r>
                      <a:r>
                        <a:rPr lang="ko-KR" altLang="en-US" sz="700" b="0" dirty="0" err="1"/>
                        <a:t>프로틴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– </a:t>
                      </a:r>
                      <a:r>
                        <a:rPr lang="ko-KR" altLang="en-US" sz="700" b="0" dirty="0"/>
                        <a:t>의자</a:t>
                      </a:r>
                      <a:endParaRPr lang="en-US" altLang="ko-KR" sz="700" b="0" dirty="0"/>
                    </a:p>
                    <a:p>
                      <a:pPr algn="ctr" latinLnBrk="1"/>
                      <a:r>
                        <a:rPr lang="en-US" altLang="ko-KR" sz="700" b="0" dirty="0"/>
                        <a:t>31</a:t>
                      </a:r>
                      <a:r>
                        <a:rPr lang="ko-KR" altLang="en-US" sz="700" b="0" dirty="0" err="1"/>
                        <a:t>프로틴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– </a:t>
                      </a:r>
                      <a:r>
                        <a:rPr lang="ko-KR" altLang="en-US" sz="700" b="0" dirty="0"/>
                        <a:t>신하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246823"/>
                  </a:ext>
                </a:extLst>
              </a:tr>
            </a:tbl>
          </a:graphicData>
        </a:graphic>
      </p:graphicFrame>
      <p:sp>
        <p:nvSpPr>
          <p:cNvPr id="82" name="사각형: 둥근 모서리 206">
            <a:extLst>
              <a:ext uri="{FF2B5EF4-FFF2-40B4-BE49-F238E27FC236}">
                <a16:creationId xmlns:a16="http://schemas.microsoft.com/office/drawing/2014/main" id="{99339D2C-92C5-61C7-5788-E1FD269F8D2C}"/>
              </a:ext>
            </a:extLst>
          </p:cNvPr>
          <p:cNvSpPr/>
          <p:nvPr/>
        </p:nvSpPr>
        <p:spPr>
          <a:xfrm>
            <a:off x="430270" y="1668737"/>
            <a:ext cx="11411209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6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쿠폰 사용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사각형: 둥근 모서리 206">
            <a:extLst>
              <a:ext uri="{FF2B5EF4-FFF2-40B4-BE49-F238E27FC236}">
                <a16:creationId xmlns:a16="http://schemas.microsoft.com/office/drawing/2014/main" id="{361775C7-36AA-2C2A-A1AB-0722939122C5}"/>
              </a:ext>
            </a:extLst>
          </p:cNvPr>
          <p:cNvSpPr/>
          <p:nvPr/>
        </p:nvSpPr>
        <p:spPr>
          <a:xfrm>
            <a:off x="479775" y="1601001"/>
            <a:ext cx="5658762" cy="445861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8E2A6-8CC9-48A3-414F-019724A4D6ED}"/>
              </a:ext>
            </a:extLst>
          </p:cNvPr>
          <p:cNvSpPr txBox="1"/>
          <p:nvPr/>
        </p:nvSpPr>
        <p:spPr>
          <a:xfrm>
            <a:off x="364246" y="798389"/>
            <a:ext cx="563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쿠폰 사용 프로세스는 아래와 같다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AE92A-E04D-31C6-EA98-D33654C10D40}"/>
              </a:ext>
            </a:extLst>
          </p:cNvPr>
          <p:cNvSpPr txBox="1"/>
          <p:nvPr/>
        </p:nvSpPr>
        <p:spPr>
          <a:xfrm>
            <a:off x="856825" y="2358218"/>
            <a:ext cx="107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index.html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53F82E-7551-6873-DF07-CBF89F8F9ACA}"/>
              </a:ext>
            </a:extLst>
          </p:cNvPr>
          <p:cNvSpPr/>
          <p:nvPr/>
        </p:nvSpPr>
        <p:spPr>
          <a:xfrm>
            <a:off x="816291" y="3290380"/>
            <a:ext cx="1271478" cy="478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사용하기 </a:t>
            </a:r>
            <a:r>
              <a:rPr lang="en-US" altLang="ko-Kore-KR" sz="1100" dirty="0" err="1">
                <a:solidFill>
                  <a:schemeClr val="tx1"/>
                </a:solidFill>
              </a:rPr>
              <a:t>btn</a:t>
            </a:r>
            <a:r>
              <a:rPr lang="en-US" altLang="ko-Kore-KR" sz="1100" dirty="0">
                <a:solidFill>
                  <a:schemeClr val="tx1"/>
                </a:solidFill>
              </a:rPr>
              <a:t> </a:t>
            </a:r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CACB63-73F2-A17B-1EE4-378C067971CF}"/>
              </a:ext>
            </a:extLst>
          </p:cNvPr>
          <p:cNvCxnSpPr>
            <a:cxnSpLocks/>
          </p:cNvCxnSpPr>
          <p:nvPr/>
        </p:nvCxnSpPr>
        <p:spPr>
          <a:xfrm>
            <a:off x="1438144" y="2913651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508EB8-FF18-5805-3130-1E5A1239B9E6}"/>
              </a:ext>
            </a:extLst>
          </p:cNvPr>
          <p:cNvCxnSpPr>
            <a:cxnSpLocks/>
          </p:cNvCxnSpPr>
          <p:nvPr/>
        </p:nvCxnSpPr>
        <p:spPr>
          <a:xfrm>
            <a:off x="1438144" y="3769286"/>
            <a:ext cx="0" cy="60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E971BF63-DF67-6C44-7751-0610E0451EAB}"/>
              </a:ext>
            </a:extLst>
          </p:cNvPr>
          <p:cNvSpPr/>
          <p:nvPr/>
        </p:nvSpPr>
        <p:spPr>
          <a:xfrm>
            <a:off x="550330" y="4536775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이상</a:t>
            </a: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15849635-10F8-E50E-06C2-547DD1370E5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32669" y="4200261"/>
            <a:ext cx="675493" cy="630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CC8776-AD79-C12C-DF26-A692BD6BC241}"/>
              </a:ext>
            </a:extLst>
          </p:cNvPr>
          <p:cNvSpPr txBox="1"/>
          <p:nvPr/>
        </p:nvSpPr>
        <p:spPr>
          <a:xfrm>
            <a:off x="2320639" y="439235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00F317-D7D0-3CB2-FD8A-C3608DF97F3F}"/>
              </a:ext>
            </a:extLst>
          </p:cNvPr>
          <p:cNvSpPr/>
          <p:nvPr/>
        </p:nvSpPr>
        <p:spPr>
          <a:xfrm>
            <a:off x="3008162" y="4069456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안내 팝업 노출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6FB3945-CE6F-668C-EA5B-6EA8DAA01147}"/>
              </a:ext>
            </a:extLst>
          </p:cNvPr>
          <p:cNvCxnSpPr>
            <a:cxnSpLocks/>
            <a:stCxn id="32" idx="0"/>
            <a:endCxn id="7" idx="3"/>
          </p:cNvCxnSpPr>
          <p:nvPr/>
        </p:nvCxnSpPr>
        <p:spPr>
          <a:xfrm rot="16200000" flipV="1">
            <a:off x="2062139" y="2487693"/>
            <a:ext cx="1449628" cy="17138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909066B-59F8-09F8-E33D-29326F6311ED}"/>
              </a:ext>
            </a:extLst>
          </p:cNvPr>
          <p:cNvSpPr/>
          <p:nvPr/>
        </p:nvSpPr>
        <p:spPr>
          <a:xfrm>
            <a:off x="4737775" y="4417731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프로틴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증가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5EE6799-837E-F4EC-DEAE-7C3EEBBEF598}"/>
              </a:ext>
            </a:extLst>
          </p:cNvPr>
          <p:cNvCxnSpPr>
            <a:cxnSpLocks/>
          </p:cNvCxnSpPr>
          <p:nvPr/>
        </p:nvCxnSpPr>
        <p:spPr>
          <a:xfrm>
            <a:off x="2353730" y="4829644"/>
            <a:ext cx="212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1CF952-AEBF-659D-3B80-7FE05269EE50}"/>
              </a:ext>
            </a:extLst>
          </p:cNvPr>
          <p:cNvSpPr txBox="1"/>
          <p:nvPr/>
        </p:nvSpPr>
        <p:spPr>
          <a:xfrm>
            <a:off x="3275380" y="4836107"/>
            <a:ext cx="37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9A64C73D-5481-D4C9-E836-0361778BF0CC}"/>
              </a:ext>
            </a:extLst>
          </p:cNvPr>
          <p:cNvCxnSpPr>
            <a:cxnSpLocks/>
            <a:stCxn id="49" idx="0"/>
            <a:endCxn id="7" idx="3"/>
          </p:cNvCxnSpPr>
          <p:nvPr/>
        </p:nvCxnSpPr>
        <p:spPr>
          <a:xfrm rot="16200000" flipV="1">
            <a:off x="2752808" y="1797025"/>
            <a:ext cx="1797903" cy="3443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A90E5A0-0F92-DBA6-68C5-22812440BEDE}"/>
              </a:ext>
            </a:extLst>
          </p:cNvPr>
          <p:cNvSpPr txBox="1"/>
          <p:nvPr/>
        </p:nvSpPr>
        <p:spPr>
          <a:xfrm>
            <a:off x="2471963" y="170721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00" dirty="0"/>
              <a:t>자신에게 쿠폰을 사용 할 경우</a:t>
            </a:r>
            <a:endParaRPr lang="en-US" altLang="ko-KR" sz="1000" dirty="0"/>
          </a:p>
        </p:txBody>
      </p:sp>
      <p:sp>
        <p:nvSpPr>
          <p:cNvPr id="103" name="사각형: 둥근 모서리 206">
            <a:extLst>
              <a:ext uri="{FF2B5EF4-FFF2-40B4-BE49-F238E27FC236}">
                <a16:creationId xmlns:a16="http://schemas.microsoft.com/office/drawing/2014/main" id="{5DD46530-D610-0F26-1887-FCB1642924FB}"/>
              </a:ext>
            </a:extLst>
          </p:cNvPr>
          <p:cNvSpPr/>
          <p:nvPr/>
        </p:nvSpPr>
        <p:spPr>
          <a:xfrm>
            <a:off x="6227868" y="1601001"/>
            <a:ext cx="5658762" cy="445861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50A5E1-1264-A125-A416-323B9EA5B92A}"/>
              </a:ext>
            </a:extLst>
          </p:cNvPr>
          <p:cNvSpPr txBox="1"/>
          <p:nvPr/>
        </p:nvSpPr>
        <p:spPr>
          <a:xfrm>
            <a:off x="8075181" y="170721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00" dirty="0"/>
              <a:t>타인에게 쿠폰을 사용 할 경우</a:t>
            </a:r>
            <a:endParaRPr lang="en-US" altLang="ko-KR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057CC3-C793-CF7D-89EE-E98E0124E502}"/>
              </a:ext>
            </a:extLst>
          </p:cNvPr>
          <p:cNvSpPr txBox="1"/>
          <p:nvPr/>
        </p:nvSpPr>
        <p:spPr>
          <a:xfrm>
            <a:off x="6602395" y="2399162"/>
            <a:ext cx="1154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friend.html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53D42B-6E94-C013-E09C-9BE7D9B6133B}"/>
              </a:ext>
            </a:extLst>
          </p:cNvPr>
          <p:cNvSpPr txBox="1"/>
          <p:nvPr/>
        </p:nvSpPr>
        <p:spPr>
          <a:xfrm>
            <a:off x="7868589" y="2399162"/>
            <a:ext cx="10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(rank .html)</a:t>
            </a:r>
            <a:endParaRPr kumimoji="1" lang="ko-Kore-KR" altLang="en-US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BE83526-5788-0F26-D15F-03A1998E1BDF}"/>
              </a:ext>
            </a:extLst>
          </p:cNvPr>
          <p:cNvSpPr/>
          <p:nvPr/>
        </p:nvSpPr>
        <p:spPr>
          <a:xfrm>
            <a:off x="6654972" y="3311371"/>
            <a:ext cx="1035504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친구 선택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387843C-A2FC-6F79-0F5C-BF2EC10E5607}"/>
              </a:ext>
            </a:extLst>
          </p:cNvPr>
          <p:cNvSpPr/>
          <p:nvPr/>
        </p:nvSpPr>
        <p:spPr>
          <a:xfrm>
            <a:off x="7890152" y="3311371"/>
            <a:ext cx="1035504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타인 선택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D23EA2F-F36F-D379-DBB8-F4C6DBB51548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7172724" y="3010692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275177D-5C8C-CF39-6EEC-54DC2ECC5A57}"/>
              </a:ext>
            </a:extLst>
          </p:cNvPr>
          <p:cNvCxnSpPr>
            <a:cxnSpLocks/>
          </p:cNvCxnSpPr>
          <p:nvPr/>
        </p:nvCxnSpPr>
        <p:spPr>
          <a:xfrm>
            <a:off x="8401023" y="3010692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52EDEC7-80EC-2A0E-1B64-B5C076F81153}"/>
              </a:ext>
            </a:extLst>
          </p:cNvPr>
          <p:cNvSpPr/>
          <p:nvPr/>
        </p:nvSpPr>
        <p:spPr>
          <a:xfrm>
            <a:off x="7066700" y="4110400"/>
            <a:ext cx="1403970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User.html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70E00D12-E55B-DC71-B3C7-05EFB75B92EA}"/>
              </a:ext>
            </a:extLst>
          </p:cNvPr>
          <p:cNvCxnSpPr>
            <a:stCxn id="111" idx="2"/>
            <a:endCxn id="118" idx="0"/>
          </p:cNvCxnSpPr>
          <p:nvPr/>
        </p:nvCxnSpPr>
        <p:spPr>
          <a:xfrm rot="16200000" flipH="1">
            <a:off x="7245327" y="3587042"/>
            <a:ext cx="450754" cy="595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A4B98864-E922-327C-C1D8-F539367B2F0F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>
          <a:xfrm rot="5400000">
            <a:off x="7862918" y="3565414"/>
            <a:ext cx="450754" cy="639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DBEA8CB-8EC4-A5AE-90BB-AFDE7AA6CD2C}"/>
              </a:ext>
            </a:extLst>
          </p:cNvPr>
          <p:cNvSpPr/>
          <p:nvPr/>
        </p:nvSpPr>
        <p:spPr>
          <a:xfrm>
            <a:off x="7066700" y="4874675"/>
            <a:ext cx="1403970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공격하기 </a:t>
            </a:r>
            <a:r>
              <a:rPr lang="en-US" altLang="ko-Kore-KR" sz="1100" dirty="0" err="1">
                <a:solidFill>
                  <a:schemeClr val="tx1"/>
                </a:solidFill>
              </a:rPr>
              <a:t>btn</a:t>
            </a:r>
            <a:r>
              <a:rPr lang="en-US" altLang="ko-Kore-KR" sz="1100" dirty="0">
                <a:solidFill>
                  <a:schemeClr val="tx1"/>
                </a:solidFill>
              </a:rPr>
              <a:t> </a:t>
            </a:r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C1340E0-8077-3311-D85D-988E106AB59E}"/>
              </a:ext>
            </a:extLst>
          </p:cNvPr>
          <p:cNvCxnSpPr>
            <a:cxnSpLocks/>
            <a:stCxn id="118" idx="2"/>
            <a:endCxn id="131" idx="0"/>
          </p:cNvCxnSpPr>
          <p:nvPr/>
        </p:nvCxnSpPr>
        <p:spPr>
          <a:xfrm>
            <a:off x="7768685" y="4458675"/>
            <a:ext cx="0" cy="4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다이아몬드 136">
            <a:extLst>
              <a:ext uri="{FF2B5EF4-FFF2-40B4-BE49-F238E27FC236}">
                <a16:creationId xmlns:a16="http://schemas.microsoft.com/office/drawing/2014/main" id="{F3503686-2C4D-528C-4743-BBB1FEC83E8D}"/>
              </a:ext>
            </a:extLst>
          </p:cNvPr>
          <p:cNvSpPr/>
          <p:nvPr/>
        </p:nvSpPr>
        <p:spPr>
          <a:xfrm>
            <a:off x="9088650" y="3672205"/>
            <a:ext cx="1503723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이상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804A8DEB-5624-14DD-7037-AB1C2BB3DD65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8470670" y="3978521"/>
            <a:ext cx="617980" cy="1070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B386E48-318E-5AD6-4F76-902DA97453CB}"/>
              </a:ext>
            </a:extLst>
          </p:cNvPr>
          <p:cNvSpPr/>
          <p:nvPr/>
        </p:nvSpPr>
        <p:spPr>
          <a:xfrm>
            <a:off x="9204772" y="3030226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안내 팝업 노출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5F54E8B8-81E4-4D44-5866-F056446B36E5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flipH="1" flipV="1">
            <a:off x="9840511" y="3291836"/>
            <a:ext cx="1" cy="38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8AB7734-55E4-8C79-3B45-47480F77151B}"/>
              </a:ext>
            </a:extLst>
          </p:cNvPr>
          <p:cNvSpPr txBox="1"/>
          <p:nvPr/>
        </p:nvSpPr>
        <p:spPr>
          <a:xfrm>
            <a:off x="9923094" y="3364428"/>
            <a:ext cx="394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No</a:t>
            </a:r>
            <a:endParaRPr kumimoji="1" lang="ko-Kore-KR" altLang="en-US" sz="1400" dirty="0"/>
          </a:p>
        </p:txBody>
      </p: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BFD16DE4-F95A-0C8C-E998-90D6054F6B1B}"/>
              </a:ext>
            </a:extLst>
          </p:cNvPr>
          <p:cNvCxnSpPr>
            <a:cxnSpLocks/>
            <a:stCxn id="145" idx="0"/>
            <a:endCxn id="109" idx="3"/>
          </p:cNvCxnSpPr>
          <p:nvPr/>
        </p:nvCxnSpPr>
        <p:spPr>
          <a:xfrm rot="16200000" flipV="1">
            <a:off x="9209138" y="2398853"/>
            <a:ext cx="369454" cy="893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332874F-0E31-28B6-15F0-08EDC45D2186}"/>
              </a:ext>
            </a:extLst>
          </p:cNvPr>
          <p:cNvSpPr/>
          <p:nvPr/>
        </p:nvSpPr>
        <p:spPr>
          <a:xfrm>
            <a:off x="4737775" y="4769093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 감소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AE5FC54-439D-EE15-1185-8D1654CFDBEC}"/>
              </a:ext>
            </a:extLst>
          </p:cNvPr>
          <p:cNvSpPr/>
          <p:nvPr/>
        </p:nvSpPr>
        <p:spPr>
          <a:xfrm>
            <a:off x="9210805" y="4650922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프로틴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증가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D0D44B1-27DC-188E-C8BE-11E19F1C89AF}"/>
              </a:ext>
            </a:extLst>
          </p:cNvPr>
          <p:cNvSpPr/>
          <p:nvPr/>
        </p:nvSpPr>
        <p:spPr>
          <a:xfrm>
            <a:off x="9210805" y="5002284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 감소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5A2514A-4DD0-8043-B15F-335A0B8E1A9E}"/>
              </a:ext>
            </a:extLst>
          </p:cNvPr>
          <p:cNvCxnSpPr>
            <a:cxnSpLocks/>
          </p:cNvCxnSpPr>
          <p:nvPr/>
        </p:nvCxnSpPr>
        <p:spPr>
          <a:xfrm>
            <a:off x="9840511" y="4284837"/>
            <a:ext cx="0" cy="29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AB3DA641-3B32-6EEC-C486-AC0C8CD1F382}"/>
              </a:ext>
            </a:extLst>
          </p:cNvPr>
          <p:cNvCxnSpPr>
            <a:cxnSpLocks/>
            <a:stCxn id="160" idx="3"/>
            <a:endCxn id="109" idx="3"/>
          </p:cNvCxnSpPr>
          <p:nvPr/>
        </p:nvCxnSpPr>
        <p:spPr>
          <a:xfrm flipH="1" flipV="1">
            <a:off x="8947219" y="2660772"/>
            <a:ext cx="1535064" cy="2472317"/>
          </a:xfrm>
          <a:prstGeom prst="bentConnector3">
            <a:avLst>
              <a:gd name="adj1" fmla="val -602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1392E6D-62B5-2058-6DBA-E37EA96E9ABE}"/>
              </a:ext>
            </a:extLst>
          </p:cNvPr>
          <p:cNvSpPr txBox="1"/>
          <p:nvPr/>
        </p:nvSpPr>
        <p:spPr>
          <a:xfrm>
            <a:off x="9910302" y="4251533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Yes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863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7076</TotalTime>
  <Words>4727</Words>
  <Application>Microsoft Office PowerPoint</Application>
  <PresentationFormat>와이드스크린</PresentationFormat>
  <Paragraphs>1777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Noto Sans CJK KR Bold</vt:lpstr>
      <vt:lpstr>Noto Sans CJK KR DemiLight</vt:lpstr>
      <vt:lpstr>Noto Sans CJK KR Light</vt:lpstr>
      <vt:lpstr>나눔고딕</vt:lpstr>
      <vt:lpstr>Malgun Gothic</vt:lpstr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정훈</dc:creator>
  <cp:lastModifiedBy>전 정훈</cp:lastModifiedBy>
  <cp:revision>166</cp:revision>
  <dcterms:created xsi:type="dcterms:W3CDTF">2020-09-01T01:45:54Z</dcterms:created>
  <dcterms:modified xsi:type="dcterms:W3CDTF">2023-01-07T05:36:32Z</dcterms:modified>
</cp:coreProperties>
</file>