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3178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1342-D588-4FC5-BFE9-71F6F5AA6597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F1E1-E270-4BB1-A7F0-108B527254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585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1342-D588-4FC5-BFE9-71F6F5AA6597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F1E1-E270-4BB1-A7F0-108B527254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647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1342-D588-4FC5-BFE9-71F6F5AA6597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F1E1-E270-4BB1-A7F0-108B527254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15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1342-D588-4FC5-BFE9-71F6F5AA6597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F1E1-E270-4BB1-A7F0-108B527254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239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1342-D588-4FC5-BFE9-71F6F5AA6597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F1E1-E270-4BB1-A7F0-108B527254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56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1342-D588-4FC5-BFE9-71F6F5AA6597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F1E1-E270-4BB1-A7F0-108B527254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1342-D588-4FC5-BFE9-71F6F5AA6597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F1E1-E270-4BB1-A7F0-108B527254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282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1342-D588-4FC5-BFE9-71F6F5AA6597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F1E1-E270-4BB1-A7F0-108B527254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712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1342-D588-4FC5-BFE9-71F6F5AA6597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F1E1-E270-4BB1-A7F0-108B527254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043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1342-D588-4FC5-BFE9-71F6F5AA6597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F1E1-E270-4BB1-A7F0-108B527254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809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1342-D588-4FC5-BFE9-71F6F5AA6597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F1E1-E270-4BB1-A7F0-108B527254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1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B1342-D588-4FC5-BFE9-71F6F5AA6597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F1E1-E270-4BB1-A7F0-108B527254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119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9" r="8932"/>
          <a:stretch/>
        </p:blipFill>
        <p:spPr>
          <a:xfrm>
            <a:off x="3001086" y="-215395"/>
            <a:ext cx="4861368" cy="438912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r="8860"/>
          <a:stretch/>
        </p:blipFill>
        <p:spPr>
          <a:xfrm>
            <a:off x="-1918154" y="-215395"/>
            <a:ext cx="4919240" cy="438912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" r="8422"/>
          <a:stretch/>
        </p:blipFill>
        <p:spPr>
          <a:xfrm>
            <a:off x="2954788" y="8562863"/>
            <a:ext cx="4907666" cy="43891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" r="8421"/>
          <a:stretch/>
        </p:blipFill>
        <p:spPr>
          <a:xfrm>
            <a:off x="-1918154" y="4173734"/>
            <a:ext cx="4896092" cy="43891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1" r="8521"/>
          <a:stretch/>
        </p:blipFill>
        <p:spPr>
          <a:xfrm>
            <a:off x="2989512" y="4173734"/>
            <a:ext cx="4872942" cy="43891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" r="8224"/>
          <a:stretch/>
        </p:blipFill>
        <p:spPr>
          <a:xfrm>
            <a:off x="-1918154" y="8562863"/>
            <a:ext cx="491924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-1008536" y="-300196"/>
            <a:ext cx="11154608" cy="13145038"/>
            <a:chOff x="-1008536" y="-300196"/>
            <a:chExt cx="11154608" cy="13145038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8536" y="-300195"/>
              <a:ext cx="5852172" cy="4389129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3900" y="8455713"/>
              <a:ext cx="5852172" cy="4389129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8536" y="4077759"/>
              <a:ext cx="5852172" cy="4389129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3900" y="4088933"/>
              <a:ext cx="5852172" cy="4389129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8536" y="8455712"/>
              <a:ext cx="5852172" cy="4389129"/>
            </a:xfrm>
            <a:prstGeom prst="rect">
              <a:avLst/>
            </a:prstGeom>
          </p:spPr>
        </p:pic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3900" y="-300196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5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Nohora España</dc:creator>
  <cp:lastModifiedBy>Nohora España</cp:lastModifiedBy>
  <cp:revision>5</cp:revision>
  <dcterms:created xsi:type="dcterms:W3CDTF">2022-08-22T21:58:16Z</dcterms:created>
  <dcterms:modified xsi:type="dcterms:W3CDTF">2022-08-23T20:42:52Z</dcterms:modified>
</cp:coreProperties>
</file>