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3133-890A-4D4A-AD9A-D990CC8B6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75C5D-3C32-6E4E-9C3A-AE56CF31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3A6B-713B-274B-BB29-71BCF2EC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5CF1-DBF8-1140-AC93-CE340647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64C0-ED74-9142-8EC4-193439C8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359-315B-0D41-AD09-D0D2CED9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FD815-2A7B-FF44-8145-B837250B2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8A0A-3F68-F446-A546-F57F19D8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CE54-644F-2B44-BCB7-57707482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2B89-457C-A44F-AA20-A7DE965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CFF9F-8FB3-E945-A551-92E0F1432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8D6B8-E2F2-E241-AAA3-A2C63976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8D1F-C181-D540-8F25-D25E6248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E1C6-BE42-9043-BC9B-6F2CC877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0E3AA-73F9-2747-AA49-9B81D116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EFD3-5370-F741-8AE0-BFB338B2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D0789-CF57-4648-B4CA-FB8906E1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ECFB-A51B-1B4F-BF10-BD347FC7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E59A8-A007-1A45-A459-0B8FA8B0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3D6B7-74CB-6D47-B840-17F433DA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64BC-4E3B-0548-8DF2-5E1F1B69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7744-0FBF-2E49-8896-9F5281D8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58FF-F254-904D-B756-A25920CA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F512-1EC9-0246-8878-286674E7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D903-003E-1844-B0CD-2FDA90E3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3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CCEB-F271-444A-85C7-2AEB8086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8C21-00AE-B641-B326-EAB9B507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83655-D212-1B40-96BE-96D3272E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1017-5187-7B41-954D-03FA5E71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316F-BD89-5748-9B1D-35D549CC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2B8E-971F-4B46-976F-E6F3CF88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BED0-8AF6-BF4D-AA84-605ABBE9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3DC77-4536-C149-97E1-C52B33299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C2F5-7F3A-5746-99B8-FFED00ADD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2C038-859F-D947-B36B-2514CAE5A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668EC-E973-7044-BD58-B60BF0BC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2A3EC-E11A-0149-8475-7364719C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A137B-A747-024E-8D8A-1510A4F0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85FA5-6C70-0C4C-9BFC-BDBADC71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5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E9FB-3AF7-244B-9C08-A8FE670F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D8D6A-FE73-ED46-BD0B-68C224DC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2ED67-F52E-F847-8A04-66F13F59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3B232-0A3D-844D-B58D-4AF8456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0FD32-D7B5-8743-BB57-7CAADAB1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AEA15-FBBC-A049-BC6A-2FC5513A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3469-FC08-E548-A52D-4E6C6B5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0317-E682-B14B-8C2F-25AC62CD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69C1-E281-1846-B2F1-AC47F524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87A6-63D4-3441-8BE4-4B5A5743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008A8-D09C-3240-8315-D18F64B8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8BECD-147A-3242-B437-976E5CD7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5272B-0175-C141-9776-39CA58C9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8CAF-D0D9-6248-98FF-72BBD343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36697-7CC6-9E4B-A0E3-EEBD84E48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8D4A5-65B5-9648-B59E-92C7DC8E2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32FE-7143-A946-B506-3D420BC0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7B08-37A6-AE42-8E03-E5FBFFEF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A660-AD38-624D-BC5A-C7E20D5A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3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C96A5-E003-FA4F-8DD4-100EA078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D1534-4AFD-0D49-BC41-0003FAD6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8FD3-C7F6-6049-861D-98C9FF998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4C3B-34DC-6846-AEE4-8C6E30EBC648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2C6B-239E-A24F-9C79-5A9F23A58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99E7-1EF6-1744-B3A9-D0A0B481F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A09D5-ED56-3F40-8F3F-F55EF95BD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5F30-830B-5243-9491-0C49F7D10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9328"/>
            <a:ext cx="9144000" cy="45384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9A09A-6EB8-4246-8AA2-49FED516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082" y="719329"/>
            <a:ext cx="9151917" cy="381704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--Create a videos table.</a:t>
            </a:r>
          </a:p>
          <a:p>
            <a:r>
              <a:rPr lang="en-US" dirty="0">
                <a:solidFill>
                  <a:srgbClr val="FF0000"/>
                </a:solidFill>
              </a:rPr>
              <a:t>--This table should include a unique ID, the title of the video, the length in minutes, and the URL.</a:t>
            </a:r>
          </a:p>
          <a:p>
            <a:r>
              <a:rPr lang="en-US" dirty="0">
                <a:solidFill>
                  <a:srgbClr val="FF0000"/>
                </a:solidFill>
              </a:rPr>
              <a:t>--Populate the table with at least three related videos from YouTube or other publicly available</a:t>
            </a:r>
          </a:p>
          <a:p>
            <a:r>
              <a:rPr lang="en-US" dirty="0">
                <a:solidFill>
                  <a:srgbClr val="FF0000"/>
                </a:solidFill>
              </a:rPr>
              <a:t>--resources.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--Create and populate Reviewers table.</a:t>
            </a:r>
          </a:p>
          <a:p>
            <a:r>
              <a:rPr lang="en-US" dirty="0">
                <a:solidFill>
                  <a:srgbClr val="FF0000"/>
                </a:solidFill>
              </a:rPr>
              <a:t>--Create a second table that provides at least two user reviews for each of at least two of the videos.</a:t>
            </a:r>
          </a:p>
          <a:p>
            <a:r>
              <a:rPr lang="en-US" dirty="0">
                <a:solidFill>
                  <a:srgbClr val="FF0000"/>
                </a:solidFill>
              </a:rPr>
              <a:t>--These should be imaginary reviews that include columns for the user’s name (“Asher”, “John”, etc.), the</a:t>
            </a:r>
          </a:p>
          <a:p>
            <a:r>
              <a:rPr lang="en-US" dirty="0">
                <a:solidFill>
                  <a:srgbClr val="FF0000"/>
                </a:solidFill>
              </a:rPr>
              <a:t>--rating (which could be NULL, or a number between 0 and 5), and a short text review (“Loved it!”). There</a:t>
            </a:r>
          </a:p>
          <a:p>
            <a:r>
              <a:rPr lang="en-US" dirty="0">
                <a:solidFill>
                  <a:srgbClr val="FF0000"/>
                </a:solidFill>
              </a:rPr>
              <a:t>--should be a column that links back to the ID column in the table of videos.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8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D7A9-E431-B046-B95B-FDA3CC50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47967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81A3526-7CD0-CF45-B3DE-703140E70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9" y="385763"/>
            <a:ext cx="11368086" cy="5172075"/>
          </a:xfrm>
        </p:spPr>
      </p:pic>
    </p:spTree>
    <p:extLst>
      <p:ext uri="{BB962C8B-B14F-4D97-AF65-F5344CB8AC3E}">
        <p14:creationId xmlns:p14="http://schemas.microsoft.com/office/powerpoint/2010/main" val="127763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E29F-2AAB-9047-89CA-658EEFC5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234E5C5F-600B-A646-A9E9-E31486D38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186" y="365125"/>
            <a:ext cx="10823613" cy="5930167"/>
          </a:xfrm>
        </p:spPr>
      </p:pic>
    </p:spTree>
    <p:extLst>
      <p:ext uri="{BB962C8B-B14F-4D97-AF65-F5344CB8AC3E}">
        <p14:creationId xmlns:p14="http://schemas.microsoft.com/office/powerpoint/2010/main" val="27085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277F-5C1B-E94B-BEE2-311CCB2E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7B5AEC-9204-144B-8295-42333A6C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5" y="365125"/>
            <a:ext cx="11043138" cy="5789490"/>
          </a:xfrm>
        </p:spPr>
      </p:pic>
    </p:spTree>
    <p:extLst>
      <p:ext uri="{BB962C8B-B14F-4D97-AF65-F5344CB8AC3E}">
        <p14:creationId xmlns:p14="http://schemas.microsoft.com/office/powerpoint/2010/main" val="295598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626C-5F8E-5B40-BAF7-A67D3B7A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2D3913F-C43D-0544-BFDA-8D090E47F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65125"/>
            <a:ext cx="10667999" cy="5930166"/>
          </a:xfrm>
        </p:spPr>
      </p:pic>
    </p:spTree>
    <p:extLst>
      <p:ext uri="{BB962C8B-B14F-4D97-AF65-F5344CB8AC3E}">
        <p14:creationId xmlns:p14="http://schemas.microsoft.com/office/powerpoint/2010/main" val="41192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7120-B73E-514A-B0B6-62989549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33954DB-8232-0144-A8E9-CC3C658AD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08" y="365124"/>
            <a:ext cx="11019692" cy="5701567"/>
          </a:xfrm>
        </p:spPr>
      </p:pic>
    </p:spTree>
    <p:extLst>
      <p:ext uri="{BB962C8B-B14F-4D97-AF65-F5344CB8AC3E}">
        <p14:creationId xmlns:p14="http://schemas.microsoft.com/office/powerpoint/2010/main" val="255877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148E-89FE-9F43-8894-A45160C9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460A-B013-5E49-AE71-FCD80B38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144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sanaria edam</dc:creator>
  <cp:lastModifiedBy>sanaria edam</cp:lastModifiedBy>
  <cp:revision>6</cp:revision>
  <cp:lastPrinted>2021-08-25T02:34:24Z</cp:lastPrinted>
  <dcterms:created xsi:type="dcterms:W3CDTF">2021-08-25T00:30:51Z</dcterms:created>
  <dcterms:modified xsi:type="dcterms:W3CDTF">2021-08-25T02:36:17Z</dcterms:modified>
</cp:coreProperties>
</file>