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1" r:id="rId4"/>
    <p:sldId id="270" r:id="rId5"/>
    <p:sldId id="292" r:id="rId6"/>
    <p:sldId id="293" r:id="rId7"/>
    <p:sldId id="296" r:id="rId8"/>
    <p:sldId id="264" r:id="rId9"/>
    <p:sldId id="294" r:id="rId10"/>
    <p:sldId id="287" r:id="rId11"/>
    <p:sldId id="295" r:id="rId12"/>
    <p:sldId id="290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544E6-BB36-475C-B369-73D3B3F5A412}" v="8" dt="2023-08-26T16:20:26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-3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성현 노성현" userId="2ef5420b7807ac23" providerId="LiveId" clId="{378544E6-BB36-475C-B369-73D3B3F5A412}"/>
    <pc:docChg chg="undo custSel addSld modSld">
      <pc:chgData name="노성현 노성현" userId="2ef5420b7807ac23" providerId="LiveId" clId="{378544E6-BB36-475C-B369-73D3B3F5A412}" dt="2023-08-26T16:20:26.284" v="156"/>
      <pc:docMkLst>
        <pc:docMk/>
      </pc:docMkLst>
      <pc:sldChg chg="delSp mod">
        <pc:chgData name="노성현 노성현" userId="2ef5420b7807ac23" providerId="LiveId" clId="{378544E6-BB36-475C-B369-73D3B3F5A412}" dt="2023-08-26T15:54:19.924" v="4" actId="478"/>
        <pc:sldMkLst>
          <pc:docMk/>
          <pc:sldMk cId="0" sldId="290"/>
        </pc:sldMkLst>
        <pc:grpChg chg="del">
          <ac:chgData name="노성현 노성현" userId="2ef5420b7807ac23" providerId="LiveId" clId="{378544E6-BB36-475C-B369-73D3B3F5A412}" dt="2023-08-26T15:54:14.933" v="1" actId="478"/>
          <ac:grpSpMkLst>
            <pc:docMk/>
            <pc:sldMk cId="0" sldId="290"/>
            <ac:grpSpMk id="1001" creationId="{00000000-0000-0000-0000-000000000000}"/>
          </ac:grpSpMkLst>
        </pc:grpChg>
        <pc:grpChg chg="del">
          <ac:chgData name="노성현 노성현" userId="2ef5420b7807ac23" providerId="LiveId" clId="{378544E6-BB36-475C-B369-73D3B3F5A412}" dt="2023-08-26T15:54:19.924" v="4" actId="478"/>
          <ac:grpSpMkLst>
            <pc:docMk/>
            <pc:sldMk cId="0" sldId="290"/>
            <ac:grpSpMk id="1002" creationId="{00000000-0000-0000-0000-000000000000}"/>
          </ac:grpSpMkLst>
        </pc:grpChg>
        <pc:grpChg chg="del">
          <ac:chgData name="노성현 노성현" userId="2ef5420b7807ac23" providerId="LiveId" clId="{378544E6-BB36-475C-B369-73D3B3F5A412}" dt="2023-08-26T15:54:19.924" v="4" actId="478"/>
          <ac:grpSpMkLst>
            <pc:docMk/>
            <pc:sldMk cId="0" sldId="290"/>
            <ac:grpSpMk id="1003" creationId="{00000000-0000-0000-0000-000000000000}"/>
          </ac:grpSpMkLst>
        </pc:grpChg>
        <pc:grpChg chg="del">
          <ac:chgData name="노성현 노성현" userId="2ef5420b7807ac23" providerId="LiveId" clId="{378544E6-BB36-475C-B369-73D3B3F5A412}" dt="2023-08-26T15:54:19.924" v="4" actId="478"/>
          <ac:grpSpMkLst>
            <pc:docMk/>
            <pc:sldMk cId="0" sldId="290"/>
            <ac:grpSpMk id="1004" creationId="{00000000-0000-0000-0000-000000000000}"/>
          </ac:grpSpMkLst>
        </pc:grpChg>
        <pc:grpChg chg="del">
          <ac:chgData name="노성현 노성현" userId="2ef5420b7807ac23" providerId="LiveId" clId="{378544E6-BB36-475C-B369-73D3B3F5A412}" dt="2023-08-26T15:54:16.516" v="2" actId="478"/>
          <ac:grpSpMkLst>
            <pc:docMk/>
            <pc:sldMk cId="0" sldId="290"/>
            <ac:grpSpMk id="1005" creationId="{00000000-0000-0000-0000-000000000000}"/>
          </ac:grpSpMkLst>
        </pc:grpChg>
        <pc:grpChg chg="del">
          <ac:chgData name="노성현 노성현" userId="2ef5420b7807ac23" providerId="LiveId" clId="{378544E6-BB36-475C-B369-73D3B3F5A412}" dt="2023-08-26T15:54:19.924" v="4" actId="478"/>
          <ac:grpSpMkLst>
            <pc:docMk/>
            <pc:sldMk cId="0" sldId="290"/>
            <ac:grpSpMk id="1006" creationId="{00000000-0000-0000-0000-000000000000}"/>
          </ac:grpSpMkLst>
        </pc:grpChg>
        <pc:picChg chg="del">
          <ac:chgData name="노성현 노성현" userId="2ef5420b7807ac23" providerId="LiveId" clId="{378544E6-BB36-475C-B369-73D3B3F5A412}" dt="2023-08-26T15:54:17.731" v="3" actId="478"/>
          <ac:picMkLst>
            <pc:docMk/>
            <pc:sldMk cId="0" sldId="290"/>
            <ac:picMk id="3" creationId="{00000000-0000-0000-0000-000000000000}"/>
          </ac:picMkLst>
        </pc:picChg>
        <pc:picChg chg="del">
          <ac:chgData name="노성현 노성현" userId="2ef5420b7807ac23" providerId="LiveId" clId="{378544E6-BB36-475C-B369-73D3B3F5A412}" dt="2023-08-26T15:54:19.924" v="4" actId="478"/>
          <ac:picMkLst>
            <pc:docMk/>
            <pc:sldMk cId="0" sldId="290"/>
            <ac:picMk id="4" creationId="{00000000-0000-0000-0000-000000000000}"/>
          </ac:picMkLst>
        </pc:picChg>
        <pc:picChg chg="del">
          <ac:chgData name="노성현 노성현" userId="2ef5420b7807ac23" providerId="LiveId" clId="{378544E6-BB36-475C-B369-73D3B3F5A412}" dt="2023-08-26T15:54:19.924" v="4" actId="478"/>
          <ac:picMkLst>
            <pc:docMk/>
            <pc:sldMk cId="0" sldId="290"/>
            <ac:picMk id="5" creationId="{00000000-0000-0000-0000-000000000000}"/>
          </ac:picMkLst>
        </pc:picChg>
        <pc:picChg chg="del">
          <ac:chgData name="노성현 노성현" userId="2ef5420b7807ac23" providerId="LiveId" clId="{378544E6-BB36-475C-B369-73D3B3F5A412}" dt="2023-08-26T15:54:19.924" v="4" actId="478"/>
          <ac:picMkLst>
            <pc:docMk/>
            <pc:sldMk cId="0" sldId="290"/>
            <ac:picMk id="6" creationId="{00000000-0000-0000-0000-000000000000}"/>
          </ac:picMkLst>
        </pc:picChg>
        <pc:picChg chg="del">
          <ac:chgData name="노성현 노성현" userId="2ef5420b7807ac23" providerId="LiveId" clId="{378544E6-BB36-475C-B369-73D3B3F5A412}" dt="2023-08-26T15:54:19.924" v="4" actId="478"/>
          <ac:picMkLst>
            <pc:docMk/>
            <pc:sldMk cId="0" sldId="290"/>
            <ac:picMk id="7" creationId="{00000000-0000-0000-0000-000000000000}"/>
          </ac:picMkLst>
        </pc:picChg>
        <pc:picChg chg="del">
          <ac:chgData name="노성현 노성현" userId="2ef5420b7807ac23" providerId="LiveId" clId="{378544E6-BB36-475C-B369-73D3B3F5A412}" dt="2023-08-26T15:54:19.924" v="4" actId="478"/>
          <ac:picMkLst>
            <pc:docMk/>
            <pc:sldMk cId="0" sldId="290"/>
            <ac:picMk id="8" creationId="{00000000-0000-0000-0000-000000000000}"/>
          </ac:picMkLst>
        </pc:picChg>
        <pc:picChg chg="del">
          <ac:chgData name="노성현 노성현" userId="2ef5420b7807ac23" providerId="LiveId" clId="{378544E6-BB36-475C-B369-73D3B3F5A412}" dt="2023-08-26T15:54:13.067" v="0" actId="478"/>
          <ac:picMkLst>
            <pc:docMk/>
            <pc:sldMk cId="0" sldId="290"/>
            <ac:picMk id="18" creationId="{00000000-0000-0000-0000-000000000000}"/>
          </ac:picMkLst>
        </pc:picChg>
      </pc:sldChg>
      <pc:sldChg chg="addSp delSp modSp mod">
        <pc:chgData name="노성현 노성현" userId="2ef5420b7807ac23" providerId="LiveId" clId="{378544E6-BB36-475C-B369-73D3B3F5A412}" dt="2023-08-26T16:06:46.754" v="36" actId="22"/>
        <pc:sldMkLst>
          <pc:docMk/>
          <pc:sldMk cId="1985701088" sldId="293"/>
        </pc:sldMkLst>
        <pc:picChg chg="add del mod">
          <ac:chgData name="노성현 노성현" userId="2ef5420b7807ac23" providerId="LiveId" clId="{378544E6-BB36-475C-B369-73D3B3F5A412}" dt="2023-08-26T16:06:46.754" v="36" actId="22"/>
          <ac:picMkLst>
            <pc:docMk/>
            <pc:sldMk cId="1985701088" sldId="293"/>
            <ac:picMk id="6" creationId="{53E1E706-4DBD-BE43-AA87-068FBD268EF0}"/>
          </ac:picMkLst>
        </pc:picChg>
        <pc:picChg chg="mod">
          <ac:chgData name="노성현 노성현" userId="2ef5420b7807ac23" providerId="LiveId" clId="{378544E6-BB36-475C-B369-73D3B3F5A412}" dt="2023-08-26T16:06:41.716" v="25" actId="1076"/>
          <ac:picMkLst>
            <pc:docMk/>
            <pc:sldMk cId="1985701088" sldId="293"/>
            <ac:picMk id="8" creationId="{591BD6FD-20AD-BDF2-969C-1E2A16621C42}"/>
          </ac:picMkLst>
        </pc:picChg>
        <pc:picChg chg="add del mod">
          <ac:chgData name="노성현 노성현" userId="2ef5420b7807ac23" providerId="LiveId" clId="{378544E6-BB36-475C-B369-73D3B3F5A412}" dt="2023-08-26T16:06:43.003" v="28" actId="22"/>
          <ac:picMkLst>
            <pc:docMk/>
            <pc:sldMk cId="1985701088" sldId="293"/>
            <ac:picMk id="9" creationId="{42A1F2DE-CA38-637F-9044-AF24F63C8828}"/>
          </ac:picMkLst>
        </pc:picChg>
        <pc:picChg chg="add del">
          <ac:chgData name="노성현 노성현" userId="2ef5420b7807ac23" providerId="LiveId" clId="{378544E6-BB36-475C-B369-73D3B3F5A412}" dt="2023-08-26T16:06:45.368" v="34" actId="478"/>
          <ac:picMkLst>
            <pc:docMk/>
            <pc:sldMk cId="1985701088" sldId="293"/>
            <ac:picMk id="15" creationId="{9C34EF6C-8471-99CA-44AE-B437BD539156}"/>
          </ac:picMkLst>
        </pc:picChg>
      </pc:sldChg>
      <pc:sldChg chg="addSp delSp modSp add mod">
        <pc:chgData name="노성현 노성현" userId="2ef5420b7807ac23" providerId="LiveId" clId="{378544E6-BB36-475C-B369-73D3B3F5A412}" dt="2023-08-26T16:08:16.238" v="76" actId="20577"/>
        <pc:sldMkLst>
          <pc:docMk/>
          <pc:sldMk cId="4270013517" sldId="296"/>
        </pc:sldMkLst>
        <pc:spChg chg="mod">
          <ac:chgData name="노성현 노성현" userId="2ef5420b7807ac23" providerId="LiveId" clId="{378544E6-BB36-475C-B369-73D3B3F5A412}" dt="2023-08-26T16:08:16.238" v="76" actId="20577"/>
          <ac:spMkLst>
            <pc:docMk/>
            <pc:sldMk cId="4270013517" sldId="296"/>
            <ac:spMk id="2" creationId="{0A81C69F-F331-5BCE-FABB-9B09E978ABE6}"/>
          </ac:spMkLst>
        </pc:spChg>
        <pc:picChg chg="del">
          <ac:chgData name="노성현 노성현" userId="2ef5420b7807ac23" providerId="LiveId" clId="{378544E6-BB36-475C-B369-73D3B3F5A412}" dt="2023-08-26T16:06:52.190" v="38" actId="478"/>
          <ac:picMkLst>
            <pc:docMk/>
            <pc:sldMk cId="4270013517" sldId="296"/>
            <ac:picMk id="5" creationId="{75A74F83-EA08-CE9B-8483-FF7B895C8F82}"/>
          </ac:picMkLst>
        </pc:picChg>
        <pc:picChg chg="add mod">
          <ac:chgData name="노성현 노성현" userId="2ef5420b7807ac23" providerId="LiveId" clId="{378544E6-BB36-475C-B369-73D3B3F5A412}" dt="2023-08-26T16:07:09.094" v="44" actId="1076"/>
          <ac:picMkLst>
            <pc:docMk/>
            <pc:sldMk cId="4270013517" sldId="296"/>
            <ac:picMk id="6" creationId="{432FEF9A-EA81-361A-A563-B889C5466607}"/>
          </ac:picMkLst>
        </pc:picChg>
        <pc:picChg chg="del">
          <ac:chgData name="노성현 노성현" userId="2ef5420b7807ac23" providerId="LiveId" clId="{378544E6-BB36-475C-B369-73D3B3F5A412}" dt="2023-08-26T16:06:54.261" v="40" actId="478"/>
          <ac:picMkLst>
            <pc:docMk/>
            <pc:sldMk cId="4270013517" sldId="296"/>
            <ac:picMk id="8" creationId="{591BD6FD-20AD-BDF2-969C-1E2A16621C42}"/>
          </ac:picMkLst>
        </pc:picChg>
        <pc:picChg chg="add mod">
          <ac:chgData name="노성현 노성현" userId="2ef5420b7807ac23" providerId="LiveId" clId="{378544E6-BB36-475C-B369-73D3B3F5A412}" dt="2023-08-26T16:07:20.239" v="47" actId="1076"/>
          <ac:picMkLst>
            <pc:docMk/>
            <pc:sldMk cId="4270013517" sldId="296"/>
            <ac:picMk id="9" creationId="{B669B210-8A3A-3B48-6297-881F9A0AB98C}"/>
          </ac:picMkLst>
        </pc:picChg>
        <pc:picChg chg="del">
          <ac:chgData name="노성현 노성현" userId="2ef5420b7807ac23" providerId="LiveId" clId="{378544E6-BB36-475C-B369-73D3B3F5A412}" dt="2023-08-26T16:06:53.218" v="39" actId="478"/>
          <ac:picMkLst>
            <pc:docMk/>
            <pc:sldMk cId="4270013517" sldId="296"/>
            <ac:picMk id="12" creationId="{5C9251E7-5A2D-65A1-BDE1-49962BF34654}"/>
          </ac:picMkLst>
        </pc:picChg>
        <pc:picChg chg="add mod">
          <ac:chgData name="노성현 노성현" userId="2ef5420b7807ac23" providerId="LiveId" clId="{378544E6-BB36-475C-B369-73D3B3F5A412}" dt="2023-08-26T16:07:38.713" v="50" actId="1076"/>
          <ac:picMkLst>
            <pc:docMk/>
            <pc:sldMk cId="4270013517" sldId="296"/>
            <ac:picMk id="14" creationId="{45148485-40D1-BEE9-6251-A6B6E219A6D0}"/>
          </ac:picMkLst>
        </pc:picChg>
        <pc:picChg chg="del">
          <ac:chgData name="노성현 노성현" userId="2ef5420b7807ac23" providerId="LiveId" clId="{378544E6-BB36-475C-B369-73D3B3F5A412}" dt="2023-08-26T16:06:55.274" v="41" actId="478"/>
          <ac:picMkLst>
            <pc:docMk/>
            <pc:sldMk cId="4270013517" sldId="296"/>
            <ac:picMk id="15" creationId="{9C34EF6C-8471-99CA-44AE-B437BD539156}"/>
          </ac:picMkLst>
        </pc:picChg>
        <pc:picChg chg="add mod">
          <ac:chgData name="노성현 노성현" userId="2ef5420b7807ac23" providerId="LiveId" clId="{378544E6-BB36-475C-B369-73D3B3F5A412}" dt="2023-08-26T16:08:04.282" v="55" actId="1076"/>
          <ac:picMkLst>
            <pc:docMk/>
            <pc:sldMk cId="4270013517" sldId="296"/>
            <ac:picMk id="18" creationId="{1F341AB3-FE39-69CB-FF88-65DDCFF21BFA}"/>
          </ac:picMkLst>
        </pc:picChg>
      </pc:sldChg>
      <pc:sldChg chg="delSp modSp add mod">
        <pc:chgData name="노성현 노성현" userId="2ef5420b7807ac23" providerId="LiveId" clId="{378544E6-BB36-475C-B369-73D3B3F5A412}" dt="2023-08-26T16:20:26.284" v="156"/>
        <pc:sldMkLst>
          <pc:docMk/>
          <pc:sldMk cId="4108104951" sldId="297"/>
        </pc:sldMkLst>
        <pc:spChg chg="del mod">
          <ac:chgData name="노성현 노성현" userId="2ef5420b7807ac23" providerId="LiveId" clId="{378544E6-BB36-475C-B369-73D3B3F5A412}" dt="2023-08-26T16:19:55.959" v="85" actId="478"/>
          <ac:spMkLst>
            <pc:docMk/>
            <pc:sldMk cId="4108104951" sldId="297"/>
            <ac:spMk id="2" creationId="{7544D3FC-A8B6-1EEC-6AF7-6A807EC95F40}"/>
          </ac:spMkLst>
        </pc:spChg>
        <pc:spChg chg="mod">
          <ac:chgData name="노성현 노성현" userId="2ef5420b7807ac23" providerId="LiveId" clId="{378544E6-BB36-475C-B369-73D3B3F5A412}" dt="2023-08-26T16:20:10.714" v="130"/>
          <ac:spMkLst>
            <pc:docMk/>
            <pc:sldMk cId="4108104951" sldId="297"/>
            <ac:spMk id="5" creationId="{A834BDEA-7583-BC43-8DE8-345C8B451AE2}"/>
          </ac:spMkLst>
        </pc:spChg>
        <pc:spChg chg="del">
          <ac:chgData name="노성현 노성현" userId="2ef5420b7807ac23" providerId="LiveId" clId="{378544E6-BB36-475C-B369-73D3B3F5A412}" dt="2023-08-26T16:20:12.029" v="131" actId="478"/>
          <ac:spMkLst>
            <pc:docMk/>
            <pc:sldMk cId="4108104951" sldId="297"/>
            <ac:spMk id="6" creationId="{EF427987-CAEC-B8D3-A29D-A8EC1C0BD657}"/>
          </ac:spMkLst>
        </pc:spChg>
        <pc:spChg chg="mod">
          <ac:chgData name="노성현 노성현" userId="2ef5420b7807ac23" providerId="LiveId" clId="{378544E6-BB36-475C-B369-73D3B3F5A412}" dt="2023-08-26T16:19:53.090" v="83"/>
          <ac:spMkLst>
            <pc:docMk/>
            <pc:sldMk cId="4108104951" sldId="297"/>
            <ac:spMk id="8" creationId="{CA16B6B9-BD09-2CEF-63F4-68397BA51A98}"/>
          </ac:spMkLst>
        </pc:spChg>
        <pc:spChg chg="mod">
          <ac:chgData name="노성현 노성현" userId="2ef5420b7807ac23" providerId="LiveId" clId="{378544E6-BB36-475C-B369-73D3B3F5A412}" dt="2023-08-26T16:20:26.284" v="156"/>
          <ac:spMkLst>
            <pc:docMk/>
            <pc:sldMk cId="4108104951" sldId="297"/>
            <ac:spMk id="14" creationId="{73273AE3-2B70-25CA-E9FE-56D43C629B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7.png"/><Relationship Id="rId4" Type="http://schemas.openxmlformats.org/officeDocument/2006/relationships/image" Target="../media/image1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0.png"/><Relationship Id="rId7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1.png"/><Relationship Id="rId4" Type="http://schemas.openxmlformats.org/officeDocument/2006/relationships/image" Target="../media/image11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1020" y="-356152"/>
            <a:ext cx="16756660" cy="5499009"/>
            <a:chOff x="-51020" y="-356152"/>
            <a:chExt cx="16756660" cy="54990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020" y="-356152"/>
              <a:ext cx="16756660" cy="54990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0120" y="6554365"/>
            <a:ext cx="16268630" cy="3731349"/>
            <a:chOff x="860120" y="6554365"/>
            <a:chExt cx="16268630" cy="37313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120" y="6554365"/>
              <a:ext cx="16268630" cy="37313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92529" y="5122449"/>
            <a:ext cx="2621274" cy="2621274"/>
            <a:chOff x="13992529" y="5122449"/>
            <a:chExt cx="2621274" cy="26212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52986" y="3982906"/>
              <a:ext cx="5242548" cy="5242548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92529" y="5122449"/>
              <a:ext cx="2621274" cy="262127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03B7CD-2D04-730D-F6E4-B70703EA416E}"/>
              </a:ext>
            </a:extLst>
          </p:cNvPr>
          <p:cNvSpPr txBox="1"/>
          <p:nvPr/>
        </p:nvSpPr>
        <p:spPr>
          <a:xfrm>
            <a:off x="14252230" y="5832921"/>
            <a:ext cx="2444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12</a:t>
            </a:r>
            <a:r>
              <a:rPr lang="ko-KR" altLang="en-US" sz="2400" b="1" dirty="0"/>
              <a:t>조</a:t>
            </a:r>
            <a:br>
              <a:rPr lang="en-US" altLang="ko-KR" sz="2400" b="1" dirty="0"/>
            </a:br>
            <a:r>
              <a:rPr lang="ko-KR" altLang="en-US" sz="2400" b="1" dirty="0"/>
              <a:t>노성현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송원근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이찬양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정가영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D7D2DB-F09E-52A3-BE80-647F4219FA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59100" y="0"/>
            <a:ext cx="2628900" cy="876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41B282-BE8C-7571-2F85-F26A154B94F9}"/>
              </a:ext>
            </a:extLst>
          </p:cNvPr>
          <p:cNvSpPr txBox="1"/>
          <p:nvPr/>
        </p:nvSpPr>
        <p:spPr>
          <a:xfrm>
            <a:off x="1447800" y="3982906"/>
            <a:ext cx="11313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한국 기업 </a:t>
            </a:r>
            <a:r>
              <a:rPr lang="en-US" altLang="ko-KR" sz="4400" dirty="0"/>
              <a:t>ESG </a:t>
            </a:r>
            <a:r>
              <a:rPr lang="ko-KR" altLang="en-US" sz="4400" dirty="0"/>
              <a:t>데이터 </a:t>
            </a:r>
            <a:r>
              <a:rPr lang="ko-KR" altLang="en-US" sz="4400" dirty="0" err="1"/>
              <a:t>크롤링</a:t>
            </a:r>
            <a:r>
              <a:rPr lang="ko-KR" altLang="en-US" sz="4400" dirty="0"/>
              <a:t> 및 분석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634442"/>
            <a:ext cx="18285714" cy="14628571"/>
            <a:chOff x="0" y="-1634442"/>
            <a:chExt cx="18285714" cy="146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634442"/>
              <a:ext cx="18285714" cy="1462857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0F6BAA-5E70-217B-F9D0-1C6B4DC42592}"/>
              </a:ext>
            </a:extLst>
          </p:cNvPr>
          <p:cNvSpPr txBox="1"/>
          <p:nvPr/>
        </p:nvSpPr>
        <p:spPr>
          <a:xfrm>
            <a:off x="7729537" y="4660403"/>
            <a:ext cx="1150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분업 내용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634442"/>
            <a:ext cx="18285714" cy="14628571"/>
            <a:chOff x="0" y="-1634442"/>
            <a:chExt cx="18285714" cy="146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634442"/>
              <a:ext cx="18285714" cy="1462857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0F6BAA-5E70-217B-F9D0-1C6B4DC42592}"/>
              </a:ext>
            </a:extLst>
          </p:cNvPr>
          <p:cNvSpPr txBox="1"/>
          <p:nvPr/>
        </p:nvSpPr>
        <p:spPr>
          <a:xfrm>
            <a:off x="8229600" y="4660403"/>
            <a:ext cx="1150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323895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37155" y="2882661"/>
            <a:ext cx="9418043" cy="12398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2776" y="3201072"/>
            <a:ext cx="6703925" cy="5649863"/>
            <a:chOff x="2242776" y="3201072"/>
            <a:chExt cx="6703925" cy="56498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40412" y="744914"/>
              <a:ext cx="13407850" cy="1129972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2776" y="3201072"/>
              <a:ext cx="6703925" cy="56498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39013" y="3201072"/>
            <a:ext cx="6703925" cy="5649863"/>
            <a:chOff x="9339013" y="3201072"/>
            <a:chExt cx="6703925" cy="564986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5825" y="744914"/>
              <a:ext cx="13407850" cy="11299726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9013" y="3201072"/>
              <a:ext cx="6703925" cy="564986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834BDEA-7583-BC43-8DE8-345C8B451AE2}"/>
              </a:ext>
            </a:extLst>
          </p:cNvPr>
          <p:cNvSpPr txBox="1"/>
          <p:nvPr/>
        </p:nvSpPr>
        <p:spPr>
          <a:xfrm>
            <a:off x="3078391" y="4094833"/>
            <a:ext cx="50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ESG</a:t>
            </a:r>
            <a:r>
              <a:rPr lang="ko-KR" altLang="en-US" sz="2800" b="1" dirty="0"/>
              <a:t> 기업 평가 클러스터링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6B6B9-BD09-2CEF-63F4-68397BA51A98}"/>
              </a:ext>
            </a:extLst>
          </p:cNvPr>
          <p:cNvSpPr txBox="1"/>
          <p:nvPr/>
        </p:nvSpPr>
        <p:spPr>
          <a:xfrm>
            <a:off x="7162800" y="1569303"/>
            <a:ext cx="1181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목표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73AE3-2B70-25CA-E9FE-56D43C629B36}"/>
              </a:ext>
            </a:extLst>
          </p:cNvPr>
          <p:cNvSpPr txBox="1"/>
          <p:nvPr/>
        </p:nvSpPr>
        <p:spPr>
          <a:xfrm>
            <a:off x="10333924" y="3975804"/>
            <a:ext cx="50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S&amp;P</a:t>
            </a:r>
            <a:r>
              <a:rPr lang="ko-KR" altLang="en-US" sz="2800" b="1" dirty="0"/>
              <a:t> 지수 예측</a:t>
            </a:r>
          </a:p>
        </p:txBody>
      </p:sp>
    </p:spTree>
    <p:extLst>
      <p:ext uri="{BB962C8B-B14F-4D97-AF65-F5344CB8AC3E}">
        <p14:creationId xmlns:p14="http://schemas.microsoft.com/office/powerpoint/2010/main" val="410810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2776" y="3201072"/>
            <a:ext cx="6703925" cy="5649863"/>
            <a:chOff x="2242776" y="3201072"/>
            <a:chExt cx="6703925" cy="56498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40412" y="744914"/>
              <a:ext cx="13407850" cy="1129972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2776" y="3201072"/>
              <a:ext cx="6703925" cy="56498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39013" y="3201072"/>
            <a:ext cx="6703925" cy="5649863"/>
            <a:chOff x="9339013" y="3201072"/>
            <a:chExt cx="6703925" cy="564986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5825" y="744914"/>
              <a:ext cx="13407850" cy="11299726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9013" y="3201072"/>
              <a:ext cx="6703925" cy="564986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834BDEA-7583-BC43-8DE8-345C8B451AE2}"/>
              </a:ext>
            </a:extLst>
          </p:cNvPr>
          <p:cNvSpPr txBox="1"/>
          <p:nvPr/>
        </p:nvSpPr>
        <p:spPr>
          <a:xfrm>
            <a:off x="3078391" y="4094833"/>
            <a:ext cx="50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데이터 수집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6B6B9-BD09-2CEF-63F4-68397BA51A98}"/>
              </a:ext>
            </a:extLst>
          </p:cNvPr>
          <p:cNvSpPr txBox="1"/>
          <p:nvPr/>
        </p:nvSpPr>
        <p:spPr>
          <a:xfrm>
            <a:off x="7162800" y="1569303"/>
            <a:ext cx="1181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프로젝트 진행 순서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73AE3-2B70-25CA-E9FE-56D43C629B36}"/>
              </a:ext>
            </a:extLst>
          </p:cNvPr>
          <p:cNvSpPr txBox="1"/>
          <p:nvPr/>
        </p:nvSpPr>
        <p:spPr>
          <a:xfrm>
            <a:off x="10333924" y="3975804"/>
            <a:ext cx="50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44D3FC-A8B6-1EEC-6AF7-6A807EC95F40}"/>
              </a:ext>
            </a:extLst>
          </p:cNvPr>
          <p:cNvSpPr txBox="1"/>
          <p:nvPr/>
        </p:nvSpPr>
        <p:spPr>
          <a:xfrm>
            <a:off x="3040291" y="5143500"/>
            <a:ext cx="50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/>
              <a:t>데이터 시각화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27987-CAEC-B8D3-A29D-A8EC1C0BD657}"/>
              </a:ext>
            </a:extLst>
          </p:cNvPr>
          <p:cNvSpPr txBox="1"/>
          <p:nvPr/>
        </p:nvSpPr>
        <p:spPr>
          <a:xfrm>
            <a:off x="10352607" y="5012146"/>
            <a:ext cx="50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4. </a:t>
            </a:r>
            <a:r>
              <a:rPr lang="ko-KR" altLang="en-US" sz="2800" b="1" dirty="0"/>
              <a:t>데이터 분석 및 모델링</a:t>
            </a:r>
          </a:p>
        </p:txBody>
      </p:sp>
    </p:spTree>
    <p:extLst>
      <p:ext uri="{BB962C8B-B14F-4D97-AF65-F5344CB8AC3E}">
        <p14:creationId xmlns:p14="http://schemas.microsoft.com/office/powerpoint/2010/main" val="268294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218538" y="1071586"/>
            <a:ext cx="21347485" cy="20011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17705" y="6435973"/>
            <a:ext cx="2709249" cy="2709249"/>
            <a:chOff x="8117705" y="6435973"/>
            <a:chExt cx="2709249" cy="27092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7705" y="6435973"/>
              <a:ext cx="2709249" cy="27092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18393" y="8645346"/>
            <a:ext cx="3115387" cy="38095"/>
            <a:chOff x="5218393" y="8645346"/>
            <a:chExt cx="3115387" cy="380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20000">
              <a:off x="5218393" y="8645346"/>
              <a:ext cx="3115387" cy="380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83928" y="6857671"/>
            <a:ext cx="1924124" cy="38095"/>
            <a:chOff x="6483928" y="6857671"/>
            <a:chExt cx="1924124" cy="380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740000">
              <a:off x="6483928" y="6857671"/>
              <a:ext cx="1924124" cy="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30564" y="6271635"/>
            <a:ext cx="704593" cy="38095"/>
            <a:chOff x="9930564" y="6271635"/>
            <a:chExt cx="704593" cy="380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7260000">
              <a:off x="9930564" y="6271635"/>
              <a:ext cx="704593" cy="380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62340" y="8250094"/>
            <a:ext cx="3455797" cy="38095"/>
            <a:chOff x="10462340" y="8250094"/>
            <a:chExt cx="3455797" cy="380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">
              <a:off x="10462340" y="8250094"/>
              <a:ext cx="3455797" cy="380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91034" y="6950976"/>
            <a:ext cx="2606463" cy="38095"/>
            <a:chOff x="10491034" y="6950976"/>
            <a:chExt cx="2606463" cy="3809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20000">
              <a:off x="10491034" y="6950976"/>
              <a:ext cx="2606463" cy="380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A81C69F-F331-5BCE-FABB-9B09E978ABE6}"/>
              </a:ext>
            </a:extLst>
          </p:cNvPr>
          <p:cNvSpPr txBox="1"/>
          <p:nvPr/>
        </p:nvSpPr>
        <p:spPr>
          <a:xfrm>
            <a:off x="5867400" y="9130725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Esg_merge.csv</a:t>
            </a:r>
            <a:r>
              <a:rPr lang="ko-KR" altLang="en-US" sz="3200" b="1" dirty="0"/>
              <a:t>에 </a:t>
            </a:r>
            <a:r>
              <a:rPr lang="en-US" altLang="ko-KR" sz="3200" b="1" dirty="0"/>
              <a:t>ESG </a:t>
            </a:r>
            <a:r>
              <a:rPr lang="ko-KR" altLang="en-US" sz="3200" b="1" dirty="0"/>
              <a:t>평가 지표 정보 저장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E3AC2C-7CC1-43C6-E998-89C21B03A9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657" y="3182937"/>
            <a:ext cx="6228896" cy="33748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1FE8C8-2266-8F25-A36F-B0130A4610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1839" y="2873189"/>
            <a:ext cx="6784861" cy="302988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61A8B15-3F49-78BA-56F8-4EEDF19E86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2201" y="7867392"/>
            <a:ext cx="4989221" cy="184810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3768E24-B44A-7658-145E-4B54528A27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49342" y="5029617"/>
            <a:ext cx="4932847" cy="227980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EE5ADBF-24CF-F798-C989-2CA735A76D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77600" y="7790597"/>
            <a:ext cx="7010400" cy="11562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8117705" y="6435973"/>
            <a:ext cx="2709249" cy="2709249"/>
            <a:chOff x="8117705" y="6435973"/>
            <a:chExt cx="2709249" cy="27092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17705" y="6435973"/>
              <a:ext cx="2709249" cy="27092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18393" y="8645346"/>
            <a:ext cx="3115387" cy="38095"/>
            <a:chOff x="5218393" y="8645346"/>
            <a:chExt cx="3115387" cy="380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20000">
              <a:off x="5218393" y="8645346"/>
              <a:ext cx="3115387" cy="380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83928" y="6857671"/>
            <a:ext cx="1924124" cy="38095"/>
            <a:chOff x="6483928" y="6857671"/>
            <a:chExt cx="1924124" cy="380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740000">
              <a:off x="6483928" y="6857671"/>
              <a:ext cx="1924124" cy="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30564" y="6271635"/>
            <a:ext cx="704593" cy="38095"/>
            <a:chOff x="9930564" y="6271635"/>
            <a:chExt cx="704593" cy="380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7260000">
              <a:off x="9930564" y="6271635"/>
              <a:ext cx="704593" cy="380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62340" y="8250094"/>
            <a:ext cx="3455797" cy="38095"/>
            <a:chOff x="10462340" y="8250094"/>
            <a:chExt cx="3455797" cy="380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">
              <a:off x="10462340" y="8250094"/>
              <a:ext cx="3455797" cy="380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A81C69F-F331-5BCE-FABB-9B09E978ABE6}"/>
              </a:ext>
            </a:extLst>
          </p:cNvPr>
          <p:cNvSpPr txBox="1"/>
          <p:nvPr/>
        </p:nvSpPr>
        <p:spPr>
          <a:xfrm>
            <a:off x="5867400" y="9130725"/>
            <a:ext cx="762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Esg_after_preprocessing.csv</a:t>
            </a:r>
            <a:r>
              <a:rPr lang="ko-KR" altLang="en-US" sz="3200" b="1" dirty="0"/>
              <a:t>에 </a:t>
            </a:r>
            <a:r>
              <a:rPr lang="en-US" altLang="ko-KR" sz="3200" b="1" dirty="0"/>
              <a:t>ESG_merge.csv</a:t>
            </a:r>
            <a:r>
              <a:rPr lang="ko-KR" altLang="en-US" sz="3200" b="1" dirty="0"/>
              <a:t>의 </a:t>
            </a:r>
            <a:r>
              <a:rPr lang="ko-KR" altLang="en-US" sz="3200" b="1" dirty="0" err="1"/>
              <a:t>전처리</a:t>
            </a:r>
            <a:r>
              <a:rPr lang="ko-KR" altLang="en-US" sz="3200" b="1" dirty="0"/>
              <a:t> 데이터 저장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F49FC-8EE5-96F7-B0E6-53A6436A3B8F}"/>
              </a:ext>
            </a:extLst>
          </p:cNvPr>
          <p:cNvSpPr txBox="1"/>
          <p:nvPr/>
        </p:nvSpPr>
        <p:spPr>
          <a:xfrm>
            <a:off x="6400800" y="1035903"/>
            <a:ext cx="1135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데이터 </a:t>
            </a:r>
            <a:r>
              <a:rPr lang="ko-KR" altLang="en-US" sz="4800" b="1" dirty="0" err="1"/>
              <a:t>전처리</a:t>
            </a:r>
            <a:endParaRPr lang="ko-KR" altLang="en-US" sz="4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B8F80D-47F7-40B3-6DB4-7109FF6AF1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7955" y="2806873"/>
            <a:ext cx="4341341" cy="39438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CBB478-52E3-4673-D194-9E29632690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2463" y="4523329"/>
            <a:ext cx="7592485" cy="14384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1249682-D993-6765-62BE-731C8E7808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3567" y="7359795"/>
            <a:ext cx="4438470" cy="279332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DE848D3-777B-9174-16A0-DCB36AA42D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14294" y="6258785"/>
            <a:ext cx="3248478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3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8117705" y="6435973"/>
            <a:ext cx="2709249" cy="2709249"/>
            <a:chOff x="8117705" y="6435973"/>
            <a:chExt cx="2709249" cy="27092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17705" y="6435973"/>
              <a:ext cx="2709249" cy="27092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18393" y="8645346"/>
            <a:ext cx="3115387" cy="38095"/>
            <a:chOff x="5218393" y="8645346"/>
            <a:chExt cx="3115387" cy="380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20000">
              <a:off x="5218393" y="8645346"/>
              <a:ext cx="3115387" cy="380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83928" y="6857671"/>
            <a:ext cx="1924124" cy="38095"/>
            <a:chOff x="6483928" y="6857671"/>
            <a:chExt cx="1924124" cy="380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740000">
              <a:off x="6483928" y="6857671"/>
              <a:ext cx="1924124" cy="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30564" y="6271635"/>
            <a:ext cx="704593" cy="38095"/>
            <a:chOff x="9930564" y="6271635"/>
            <a:chExt cx="704593" cy="380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7260000">
              <a:off x="9930564" y="6271635"/>
              <a:ext cx="704593" cy="380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62340" y="8250094"/>
            <a:ext cx="3455797" cy="38095"/>
            <a:chOff x="10462340" y="8250094"/>
            <a:chExt cx="3455797" cy="380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">
              <a:off x="10462340" y="8250094"/>
              <a:ext cx="3455797" cy="380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A81C69F-F331-5BCE-FABB-9B09E978ABE6}"/>
              </a:ext>
            </a:extLst>
          </p:cNvPr>
          <p:cNvSpPr txBox="1"/>
          <p:nvPr/>
        </p:nvSpPr>
        <p:spPr>
          <a:xfrm>
            <a:off x="5867400" y="9130725"/>
            <a:ext cx="762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Esg_after_preprocessing.csv</a:t>
            </a:r>
            <a:r>
              <a:rPr lang="ko-KR" altLang="en-US" sz="3200" b="1" dirty="0"/>
              <a:t>에 </a:t>
            </a:r>
            <a:r>
              <a:rPr lang="en-US" altLang="ko-KR" sz="3200" b="1" dirty="0"/>
              <a:t>ESG_merge.csv</a:t>
            </a:r>
            <a:r>
              <a:rPr lang="ko-KR" altLang="en-US" sz="3200" b="1" dirty="0"/>
              <a:t>의 </a:t>
            </a:r>
            <a:r>
              <a:rPr lang="ko-KR" altLang="en-US" sz="3200" b="1" dirty="0" err="1"/>
              <a:t>전처리</a:t>
            </a:r>
            <a:r>
              <a:rPr lang="ko-KR" altLang="en-US" sz="3200" b="1" dirty="0"/>
              <a:t> 데이터 저장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F49FC-8EE5-96F7-B0E6-53A6436A3B8F}"/>
              </a:ext>
            </a:extLst>
          </p:cNvPr>
          <p:cNvSpPr txBox="1"/>
          <p:nvPr/>
        </p:nvSpPr>
        <p:spPr>
          <a:xfrm>
            <a:off x="6477000" y="1028700"/>
            <a:ext cx="1135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데이터 시각화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A74F83-EA08-CE9B-8483-FF7B895C8F8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3026"/>
          <a:stretch/>
        </p:blipFill>
        <p:spPr>
          <a:xfrm>
            <a:off x="557481" y="2277580"/>
            <a:ext cx="6452919" cy="43248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1BD6FD-20AD-BDF2-969C-1E2A16621C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4177" y="3269645"/>
            <a:ext cx="5579445" cy="27092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C9251E7-5A2D-65A1-BDE1-49962BF346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7326" y="6852905"/>
            <a:ext cx="4114959" cy="328500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C34EF6C-8471-99CA-44AE-B437BD5391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97817" y="6191283"/>
            <a:ext cx="4311845" cy="344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0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8117705" y="6435973"/>
            <a:ext cx="2709249" cy="2709249"/>
            <a:chOff x="8117705" y="6435973"/>
            <a:chExt cx="2709249" cy="27092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17705" y="6435973"/>
              <a:ext cx="2709249" cy="27092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18393" y="8645346"/>
            <a:ext cx="3115387" cy="38095"/>
            <a:chOff x="5218393" y="8645346"/>
            <a:chExt cx="3115387" cy="380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20000">
              <a:off x="5218393" y="8645346"/>
              <a:ext cx="3115387" cy="380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83928" y="6857671"/>
            <a:ext cx="1924124" cy="38095"/>
            <a:chOff x="6483928" y="6857671"/>
            <a:chExt cx="1924124" cy="380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740000">
              <a:off x="6483928" y="6857671"/>
              <a:ext cx="1924124" cy="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30564" y="6271635"/>
            <a:ext cx="704593" cy="38095"/>
            <a:chOff x="9930564" y="6271635"/>
            <a:chExt cx="704593" cy="380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7260000">
              <a:off x="9930564" y="6271635"/>
              <a:ext cx="704593" cy="380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62340" y="8250094"/>
            <a:ext cx="3455797" cy="38095"/>
            <a:chOff x="10462340" y="8250094"/>
            <a:chExt cx="3455797" cy="380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">
              <a:off x="10462340" y="8250094"/>
              <a:ext cx="3455797" cy="380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A81C69F-F331-5BCE-FABB-9B09E978ABE6}"/>
              </a:ext>
            </a:extLst>
          </p:cNvPr>
          <p:cNvSpPr txBox="1"/>
          <p:nvPr/>
        </p:nvSpPr>
        <p:spPr>
          <a:xfrm>
            <a:off x="5867400" y="9130725"/>
            <a:ext cx="762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Esg_regression_preprocessing.csv</a:t>
            </a:r>
            <a:r>
              <a:rPr lang="ko-KR" altLang="en-US" sz="3200" b="1" dirty="0"/>
              <a:t>에 </a:t>
            </a:r>
            <a:r>
              <a:rPr lang="en-US" altLang="ko-KR" sz="3200" b="1" dirty="0"/>
              <a:t>ESG_merge.csv</a:t>
            </a:r>
            <a:r>
              <a:rPr lang="ko-KR" altLang="en-US" sz="3200" b="1" dirty="0"/>
              <a:t>의 </a:t>
            </a:r>
            <a:r>
              <a:rPr lang="ko-KR" altLang="en-US" sz="3200" b="1" dirty="0" err="1"/>
              <a:t>전처리</a:t>
            </a:r>
            <a:r>
              <a:rPr lang="ko-KR" altLang="en-US" sz="3200" b="1" dirty="0"/>
              <a:t> 데이터 저장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F49FC-8EE5-96F7-B0E6-53A6436A3B8F}"/>
              </a:ext>
            </a:extLst>
          </p:cNvPr>
          <p:cNvSpPr txBox="1"/>
          <p:nvPr/>
        </p:nvSpPr>
        <p:spPr>
          <a:xfrm>
            <a:off x="6477000" y="1028700"/>
            <a:ext cx="1135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데이터 시각화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2FEF9A-EA81-361A-A563-B889C54666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6537" y="3449608"/>
            <a:ext cx="3639122" cy="34867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69B210-8A3A-3B48-6297-881F9A0AB9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9776" y="2719610"/>
            <a:ext cx="6220651" cy="37163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5148485-40D1-BEE9-6251-A6B6E219A6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807" y="7142796"/>
            <a:ext cx="4476556" cy="283092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F341AB3-FE39-69CB-FF88-65DDCFF21B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93626" y="6663031"/>
            <a:ext cx="4232324" cy="305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1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2776" y="3201072"/>
            <a:ext cx="6703925" cy="5649863"/>
            <a:chOff x="2242776" y="3201072"/>
            <a:chExt cx="6703925" cy="56498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40412" y="744914"/>
              <a:ext cx="13407850" cy="1129972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2776" y="3201072"/>
              <a:ext cx="6703925" cy="56498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39013" y="3201072"/>
            <a:ext cx="6703925" cy="5649863"/>
            <a:chOff x="9339013" y="3201072"/>
            <a:chExt cx="6703925" cy="564986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5825" y="744914"/>
              <a:ext cx="13407850" cy="11299726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9013" y="3201072"/>
              <a:ext cx="6703925" cy="56498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74201" y="3592997"/>
            <a:ext cx="675981" cy="1025056"/>
            <a:chOff x="7774201" y="3592997"/>
            <a:chExt cx="675981" cy="102505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4201" y="3592997"/>
              <a:ext cx="675981" cy="10250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905558" y="3561992"/>
            <a:ext cx="628201" cy="1041861"/>
            <a:chOff x="14905558" y="3561992"/>
            <a:chExt cx="628201" cy="10418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05558" y="3561992"/>
              <a:ext cx="628201" cy="104186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834BDEA-7583-BC43-8DE8-345C8B451AE2}"/>
              </a:ext>
            </a:extLst>
          </p:cNvPr>
          <p:cNvSpPr txBox="1"/>
          <p:nvPr/>
        </p:nvSpPr>
        <p:spPr>
          <a:xfrm>
            <a:off x="3078391" y="4094833"/>
            <a:ext cx="50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기업별 </a:t>
            </a:r>
            <a:r>
              <a:rPr lang="en-US" altLang="ko-KR" sz="2800" b="1" dirty="0"/>
              <a:t>ESG </a:t>
            </a:r>
            <a:r>
              <a:rPr lang="ko-KR" altLang="en-US" sz="2800" b="1" dirty="0"/>
              <a:t>평가 </a:t>
            </a:r>
            <a:r>
              <a:rPr lang="ko-KR" altLang="en-US" sz="2800" b="1" dirty="0">
                <a:solidFill>
                  <a:srgbClr val="FF0000"/>
                </a:solidFill>
              </a:rPr>
              <a:t>군집화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6B6B9-BD09-2CEF-63F4-68397BA51A98}"/>
              </a:ext>
            </a:extLst>
          </p:cNvPr>
          <p:cNvSpPr txBox="1"/>
          <p:nvPr/>
        </p:nvSpPr>
        <p:spPr>
          <a:xfrm>
            <a:off x="6096000" y="1569303"/>
            <a:ext cx="1181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/>
              <a:t>데이터 분석 및 모델링</a:t>
            </a:r>
            <a:endParaRPr lang="ko-KR" altLang="en-US" sz="4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73AE3-2B70-25CA-E9FE-56D43C629B36}"/>
              </a:ext>
            </a:extLst>
          </p:cNvPr>
          <p:cNvSpPr txBox="1"/>
          <p:nvPr/>
        </p:nvSpPr>
        <p:spPr>
          <a:xfrm>
            <a:off x="10333924" y="3975804"/>
            <a:ext cx="50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S&amp;P </a:t>
            </a:r>
            <a:r>
              <a:rPr lang="ko-KR" altLang="en-US" sz="2800" b="1" dirty="0"/>
              <a:t>지수 </a:t>
            </a:r>
            <a:r>
              <a:rPr lang="ko-KR" altLang="en-US" sz="2800" b="1" dirty="0">
                <a:solidFill>
                  <a:srgbClr val="FF0000"/>
                </a:solidFill>
              </a:rPr>
              <a:t>회귀</a:t>
            </a:r>
            <a:r>
              <a:rPr lang="ko-KR" altLang="en-US" sz="2800" b="1" dirty="0"/>
              <a:t> 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F216EE-1A20-B981-58A9-2A1CC4846C81}"/>
              </a:ext>
            </a:extLst>
          </p:cNvPr>
          <p:cNvSpPr txBox="1"/>
          <p:nvPr/>
        </p:nvSpPr>
        <p:spPr>
          <a:xfrm>
            <a:off x="2870929" y="5143500"/>
            <a:ext cx="5434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ESG </a:t>
            </a:r>
            <a:r>
              <a:rPr lang="ko-KR" altLang="en-US" sz="2400" dirty="0"/>
              <a:t>경영 평가에서 한국 기업들은 어떤 평가를 받고 있을까</a:t>
            </a:r>
            <a:r>
              <a:rPr lang="en-US" altLang="ko-KR" sz="2400" dirty="0"/>
              <a:t>? </a:t>
            </a:r>
            <a:r>
              <a:rPr lang="ko-KR" altLang="en-US" sz="2400" dirty="0"/>
              <a:t>각 분야별</a:t>
            </a:r>
            <a:r>
              <a:rPr lang="en-US" altLang="ko-KR" sz="2400" dirty="0"/>
              <a:t>, </a:t>
            </a:r>
            <a:r>
              <a:rPr lang="ko-KR" altLang="en-US" sz="2400" dirty="0"/>
              <a:t>연도별</a:t>
            </a:r>
            <a:r>
              <a:rPr lang="en-US" altLang="ko-KR" sz="2400" dirty="0"/>
              <a:t>, </a:t>
            </a:r>
            <a:r>
              <a:rPr lang="ko-KR" altLang="en-US" sz="2400" dirty="0"/>
              <a:t>기업별 시각화 및 분석하며 의미를 도출해 보았습니다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A21FBD-B072-2C02-D645-D0227E60C1A1}"/>
              </a:ext>
            </a:extLst>
          </p:cNvPr>
          <p:cNvSpPr txBox="1"/>
          <p:nvPr/>
        </p:nvSpPr>
        <p:spPr>
          <a:xfrm>
            <a:off x="10016616" y="5017665"/>
            <a:ext cx="5434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각 기업들이 </a:t>
            </a:r>
            <a:r>
              <a:rPr lang="en-US" altLang="ko-KR" sz="2400" dirty="0"/>
              <a:t>ESG </a:t>
            </a:r>
            <a:r>
              <a:rPr lang="ko-KR" altLang="en-US" sz="2400" dirty="0"/>
              <a:t>평가에서 받은 지표들</a:t>
            </a:r>
            <a:r>
              <a:rPr lang="en-US" altLang="ko-KR" sz="2400" dirty="0"/>
              <a:t>(</a:t>
            </a:r>
            <a:r>
              <a:rPr lang="ko-KR" altLang="en-US" sz="2400" dirty="0"/>
              <a:t>종합 등급</a:t>
            </a:r>
            <a:r>
              <a:rPr lang="en-US" altLang="ko-KR" sz="2400" dirty="0"/>
              <a:t>, </a:t>
            </a:r>
            <a:r>
              <a:rPr lang="ko-KR" altLang="en-US" sz="2400" dirty="0"/>
              <a:t>환경</a:t>
            </a:r>
            <a:r>
              <a:rPr lang="en-US" altLang="ko-KR" sz="2400" dirty="0"/>
              <a:t>, </a:t>
            </a:r>
            <a:r>
              <a:rPr lang="ko-KR" altLang="en-US" sz="2400" dirty="0"/>
              <a:t>사회</a:t>
            </a:r>
            <a:r>
              <a:rPr lang="en-US" altLang="ko-KR" sz="2400" dirty="0"/>
              <a:t>, </a:t>
            </a:r>
            <a:r>
              <a:rPr lang="ko-KR" altLang="en-US" sz="2400" dirty="0"/>
              <a:t>지배 구조</a:t>
            </a:r>
            <a:r>
              <a:rPr lang="en-US" altLang="ko-KR" sz="2400" dirty="0"/>
              <a:t>, </a:t>
            </a:r>
            <a:r>
              <a:rPr lang="ko-KR" altLang="en-US" sz="2400" dirty="0"/>
              <a:t>연도</a:t>
            </a:r>
            <a:r>
              <a:rPr lang="en-US" altLang="ko-KR" sz="2400" dirty="0"/>
              <a:t>)</a:t>
            </a:r>
            <a:r>
              <a:rPr lang="ko-KR" altLang="en-US" sz="2400" dirty="0"/>
              <a:t>를 통하여 회귀 분석을 진행하고 이 모델을 통하여 지표들을 입력 하였을 때 </a:t>
            </a:r>
            <a:r>
              <a:rPr lang="en-US" altLang="ko-KR" sz="2400" dirty="0"/>
              <a:t>S&amp;P</a:t>
            </a:r>
            <a:r>
              <a:rPr lang="ko-KR" altLang="en-US" sz="2400" dirty="0"/>
              <a:t>지수 </a:t>
            </a:r>
            <a:r>
              <a:rPr lang="ko-KR" altLang="en-US" sz="2400" dirty="0" err="1"/>
              <a:t>예측값을</a:t>
            </a:r>
            <a:r>
              <a:rPr lang="ko-KR" altLang="en-US" sz="2400" dirty="0"/>
              <a:t> 출력하는 프로그램을 구현하였습니다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7C988E-42C5-38C7-0996-E84CD43F20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872" y="6991424"/>
            <a:ext cx="3312343" cy="26387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593E5E-326C-C3EA-C446-04601100BD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0861" y="6991424"/>
            <a:ext cx="3869859" cy="24709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90DEC5-7467-771E-6DBB-EF6E1827FC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4791" y="7562677"/>
            <a:ext cx="7382905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0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240EB-EDE5-D804-2647-4A99B056E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4E1D8D-C47D-B79C-9D2D-6FB5B9350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E14A25-0CB2-3CAB-7894-FFDC62DF2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56" y="4057498"/>
            <a:ext cx="17109288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9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200</Words>
  <Application>Microsoft Office PowerPoint</Application>
  <PresentationFormat>사용자 지정</PresentationFormat>
  <Paragraphs>24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노성현 노성현</cp:lastModifiedBy>
  <cp:revision>2</cp:revision>
  <dcterms:created xsi:type="dcterms:W3CDTF">2023-08-26T23:50:32Z</dcterms:created>
  <dcterms:modified xsi:type="dcterms:W3CDTF">2023-08-26T16:20:27Z</dcterms:modified>
</cp:coreProperties>
</file>