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7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1" r:id="rId3"/>
    <p:sldId id="274" r:id="rId4"/>
    <p:sldId id="275" r:id="rId5"/>
    <p:sldId id="276" r:id="rId6"/>
    <p:sldId id="277" r:id="rId7"/>
    <p:sldId id="278" r:id="rId8"/>
    <p:sldId id="272" r:id="rId9"/>
    <p:sldId id="273" r:id="rId10"/>
    <p:sldId id="279" r:id="rId11"/>
  </p:sldIdLst>
  <p:sldSz cx="12192000" cy="6858000"/>
  <p:notesSz cx="9939338" cy="68072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C3909-761D-4E4E-9EE5-42A22037480B}" v="672" dt="2024-08-09T16:17:58.886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3" d="100"/>
          <a:sy n="83" d="100"/>
        </p:scale>
        <p:origin x="643" y="106"/>
      </p:cViewPr>
      <p:guideLst>
        <p:guide orient="horz" pos="215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성현 노성현" userId="2ef5420b7807ac23" providerId="LiveId" clId="{CC1C3909-761D-4E4E-9EE5-42A22037480B}"/>
    <pc:docChg chg="undo custSel addSld delSld modSld">
      <pc:chgData name="노성현 노성현" userId="2ef5420b7807ac23" providerId="LiveId" clId="{CC1C3909-761D-4E4E-9EE5-42A22037480B}" dt="2024-08-09T17:08:20.051" v="2253" actId="20577"/>
      <pc:docMkLst>
        <pc:docMk/>
      </pc:docMkLst>
      <pc:sldChg chg="addSp delSp modSp mod delAnim">
        <pc:chgData name="노성현 노성현" userId="2ef5420b7807ac23" providerId="LiveId" clId="{CC1C3909-761D-4E4E-9EE5-42A22037480B}" dt="2024-08-09T12:24:18.817" v="1448" actId="478"/>
        <pc:sldMkLst>
          <pc:docMk/>
          <pc:sldMk cId="0" sldId="257"/>
        </pc:sldMkLst>
        <pc:spChg chg="mod">
          <ac:chgData name="노성현 노성현" userId="2ef5420b7807ac23" providerId="LiveId" clId="{CC1C3909-761D-4E4E-9EE5-42A22037480B}" dt="2024-08-09T11:47:09.188" v="94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노성현 노성현" userId="2ef5420b7807ac23" providerId="LiveId" clId="{CC1C3909-761D-4E4E-9EE5-42A22037480B}" dt="2024-08-09T11:50:46.665" v="276" actId="20577"/>
          <ac:spMkLst>
            <pc:docMk/>
            <pc:sldMk cId="0" sldId="257"/>
            <ac:spMk id="3" creationId="{00000000-0000-0000-0000-000000000000}"/>
          </ac:spMkLst>
        </pc:spChg>
        <pc:picChg chg="add del mod">
          <ac:chgData name="노성현 노성현" userId="2ef5420b7807ac23" providerId="LiveId" clId="{CC1C3909-761D-4E4E-9EE5-42A22037480B}" dt="2024-08-09T12:24:18.817" v="1448" actId="478"/>
          <ac:picMkLst>
            <pc:docMk/>
            <pc:sldMk cId="0" sldId="257"/>
            <ac:picMk id="9" creationId="{B18B0AF8-FECF-2B68-9A8A-36BB2F26AE88}"/>
          </ac:picMkLst>
        </pc:picChg>
      </pc:sldChg>
      <pc:sldChg chg="addSp modSp mod modAnim">
        <pc:chgData name="노성현 노성현" userId="2ef5420b7807ac23" providerId="LiveId" clId="{CC1C3909-761D-4E4E-9EE5-42A22037480B}" dt="2024-08-09T12:09:35.673" v="963" actId="20577"/>
        <pc:sldMkLst>
          <pc:docMk/>
          <pc:sldMk cId="0" sldId="271"/>
        </pc:sldMkLst>
        <pc:spChg chg="mod">
          <ac:chgData name="노성현 노성현" userId="2ef5420b7807ac23" providerId="LiveId" clId="{CC1C3909-761D-4E4E-9EE5-42A22037480B}" dt="2024-08-09T12:09:35.673" v="963" actId="20577"/>
          <ac:spMkLst>
            <pc:docMk/>
            <pc:sldMk cId="0" sldId="271"/>
            <ac:spMk id="3" creationId="{00000000-0000-0000-0000-000000000000}"/>
          </ac:spMkLst>
        </pc:spChg>
        <pc:picChg chg="add mod">
          <ac:chgData name="노성현 노성현" userId="2ef5420b7807ac23" providerId="LiveId" clId="{CC1C3909-761D-4E4E-9EE5-42A22037480B}" dt="2024-08-09T11:53:50.529" v="477" actId="1076"/>
          <ac:picMkLst>
            <pc:docMk/>
            <pc:sldMk cId="0" sldId="271"/>
            <ac:picMk id="7" creationId="{A2C84225-881E-6FAE-2024-B4181E631078}"/>
          </ac:picMkLst>
        </pc:picChg>
        <pc:picChg chg="add mod">
          <ac:chgData name="노성현 노성현" userId="2ef5420b7807ac23" providerId="LiveId" clId="{CC1C3909-761D-4E4E-9EE5-42A22037480B}" dt="2024-08-09T12:03:55.059" v="670" actId="1076"/>
          <ac:picMkLst>
            <pc:docMk/>
            <pc:sldMk cId="0" sldId="271"/>
            <ac:picMk id="9" creationId="{6FF4F884-5708-F98D-300B-12CA2A8FDACA}"/>
          </ac:picMkLst>
        </pc:picChg>
        <pc:picChg chg="add mod">
          <ac:chgData name="노성현 노성현" userId="2ef5420b7807ac23" providerId="LiveId" clId="{CC1C3909-761D-4E4E-9EE5-42A22037480B}" dt="2024-08-09T12:06:17.734" v="671"/>
          <ac:picMkLst>
            <pc:docMk/>
            <pc:sldMk cId="0" sldId="271"/>
            <ac:picMk id="10" creationId="{AB167CF0-438B-8B21-B951-D1E73B6FD445}"/>
          </ac:picMkLst>
        </pc:picChg>
      </pc:sldChg>
      <pc:sldChg chg="modSp mod">
        <pc:chgData name="노성현 노성현" userId="2ef5420b7807ac23" providerId="LiveId" clId="{CC1C3909-761D-4E4E-9EE5-42A22037480B}" dt="2024-08-09T17:08:13.828" v="2234" actId="20577"/>
        <pc:sldMkLst>
          <pc:docMk/>
          <pc:sldMk cId="0" sldId="272"/>
        </pc:sldMkLst>
        <pc:spChg chg="mod">
          <ac:chgData name="노성현 노성현" userId="2ef5420b7807ac23" providerId="LiveId" clId="{CC1C3909-761D-4E4E-9EE5-42A22037480B}" dt="2024-08-09T16:17:58.242" v="2216" actId="20578"/>
          <ac:spMkLst>
            <pc:docMk/>
            <pc:sldMk cId="0" sldId="272"/>
            <ac:spMk id="7" creationId="{00000000-0000-0000-0000-000000000000}"/>
          </ac:spMkLst>
        </pc:spChg>
        <pc:graphicFrameChg chg="mod modGraphic">
          <ac:chgData name="노성현 노성현" userId="2ef5420b7807ac23" providerId="LiveId" clId="{CC1C3909-761D-4E4E-9EE5-42A22037480B}" dt="2024-08-09T17:08:13.828" v="2234" actId="20577"/>
          <ac:graphicFrameMkLst>
            <pc:docMk/>
            <pc:sldMk cId="0" sldId="272"/>
            <ac:graphicFrameMk id="5" creationId="{00000000-0000-0000-0000-000000000000}"/>
          </ac:graphicFrameMkLst>
        </pc:graphicFrameChg>
      </pc:sldChg>
      <pc:sldChg chg="modSp mod">
        <pc:chgData name="노성현 노성현" userId="2ef5420b7807ac23" providerId="LiveId" clId="{CC1C3909-761D-4E4E-9EE5-42A22037480B}" dt="2024-08-09T12:42:07.563" v="1713"/>
        <pc:sldMkLst>
          <pc:docMk/>
          <pc:sldMk cId="0" sldId="273"/>
        </pc:sldMkLst>
        <pc:spChg chg="mod">
          <ac:chgData name="노성현 노성현" userId="2ef5420b7807ac23" providerId="LiveId" clId="{CC1C3909-761D-4E4E-9EE5-42A22037480B}" dt="2024-08-09T12:42:07.563" v="1713"/>
          <ac:spMkLst>
            <pc:docMk/>
            <pc:sldMk cId="0" sldId="273"/>
            <ac:spMk id="3" creationId="{00000000-0000-0000-0000-000000000000}"/>
          </ac:spMkLst>
        </pc:spChg>
      </pc:sldChg>
      <pc:sldChg chg="addSp delSp modSp add mod delAnim">
        <pc:chgData name="노성현 노성현" userId="2ef5420b7807ac23" providerId="LiveId" clId="{CC1C3909-761D-4E4E-9EE5-42A22037480B}" dt="2024-08-09T12:10:38.589" v="1116"/>
        <pc:sldMkLst>
          <pc:docMk/>
          <pc:sldMk cId="1760257540" sldId="274"/>
        </pc:sldMkLst>
        <pc:spChg chg="mod">
          <ac:chgData name="노성현 노성현" userId="2ef5420b7807ac23" providerId="LiveId" clId="{CC1C3909-761D-4E4E-9EE5-42A22037480B}" dt="2024-08-09T12:10:38.589" v="1116"/>
          <ac:spMkLst>
            <pc:docMk/>
            <pc:sldMk cId="1760257540" sldId="274"/>
            <ac:spMk id="3" creationId="{00000000-0000-0000-0000-000000000000}"/>
          </ac:spMkLst>
        </pc:spChg>
        <pc:picChg chg="del">
          <ac:chgData name="노성현 노성현" userId="2ef5420b7807ac23" providerId="LiveId" clId="{CC1C3909-761D-4E4E-9EE5-42A22037480B}" dt="2024-08-09T12:07:03.543" v="778" actId="478"/>
          <ac:picMkLst>
            <pc:docMk/>
            <pc:sldMk cId="1760257540" sldId="274"/>
            <ac:picMk id="7" creationId="{A2C84225-881E-6FAE-2024-B4181E631078}"/>
          </ac:picMkLst>
        </pc:picChg>
        <pc:picChg chg="add mod">
          <ac:chgData name="노성현 노성현" userId="2ef5420b7807ac23" providerId="LiveId" clId="{CC1C3909-761D-4E4E-9EE5-42A22037480B}" dt="2024-08-09T12:07:52.064" v="783" actId="1076"/>
          <ac:picMkLst>
            <pc:docMk/>
            <pc:sldMk cId="1760257540" sldId="274"/>
            <ac:picMk id="8" creationId="{DE52AA6C-50CF-CCF8-CCF3-9F6861A81077}"/>
          </ac:picMkLst>
        </pc:picChg>
        <pc:picChg chg="del">
          <ac:chgData name="노성현 노성현" userId="2ef5420b7807ac23" providerId="LiveId" clId="{CC1C3909-761D-4E4E-9EE5-42A22037480B}" dt="2024-08-09T12:07:02.314" v="777" actId="478"/>
          <ac:picMkLst>
            <pc:docMk/>
            <pc:sldMk cId="1760257540" sldId="274"/>
            <ac:picMk id="9" creationId="{6FF4F884-5708-F98D-300B-12CA2A8FDACA}"/>
          </ac:picMkLst>
        </pc:picChg>
      </pc:sldChg>
      <pc:sldChg chg="delSp modSp add mod">
        <pc:chgData name="노성현 노성현" userId="2ef5420b7807ac23" providerId="LiveId" clId="{CC1C3909-761D-4E4E-9EE5-42A22037480B}" dt="2024-08-09T12:14:17.659" v="1370" actId="478"/>
        <pc:sldMkLst>
          <pc:docMk/>
          <pc:sldMk cId="1391311274" sldId="275"/>
        </pc:sldMkLst>
        <pc:spChg chg="mod">
          <ac:chgData name="노성현 노성현" userId="2ef5420b7807ac23" providerId="LiveId" clId="{CC1C3909-761D-4E4E-9EE5-42A22037480B}" dt="2024-08-09T12:14:16.918" v="1369"/>
          <ac:spMkLst>
            <pc:docMk/>
            <pc:sldMk cId="1391311274" sldId="275"/>
            <ac:spMk id="3" creationId="{00000000-0000-0000-0000-000000000000}"/>
          </ac:spMkLst>
        </pc:spChg>
        <pc:picChg chg="del">
          <ac:chgData name="노성현 노성현" userId="2ef5420b7807ac23" providerId="LiveId" clId="{CC1C3909-761D-4E4E-9EE5-42A22037480B}" dt="2024-08-09T12:14:17.659" v="1370" actId="478"/>
          <ac:picMkLst>
            <pc:docMk/>
            <pc:sldMk cId="1391311274" sldId="275"/>
            <ac:picMk id="8" creationId="{DE52AA6C-50CF-CCF8-CCF3-9F6861A81077}"/>
          </ac:picMkLst>
        </pc:picChg>
      </pc:sldChg>
      <pc:sldChg chg="addSp delSp modSp add mod delAnim modAnim">
        <pc:chgData name="노성현 노성현" userId="2ef5420b7807ac23" providerId="LiveId" clId="{CC1C3909-761D-4E4E-9EE5-42A22037480B}" dt="2024-08-09T12:19:56.339" v="1437" actId="478"/>
        <pc:sldMkLst>
          <pc:docMk/>
          <pc:sldMk cId="1574145988" sldId="276"/>
        </pc:sldMkLst>
        <pc:spChg chg="mod">
          <ac:chgData name="노성현 노성현" userId="2ef5420b7807ac23" providerId="LiveId" clId="{CC1C3909-761D-4E4E-9EE5-42A22037480B}" dt="2024-08-09T12:18:06.382" v="1423" actId="20577"/>
          <ac:spMkLst>
            <pc:docMk/>
            <pc:sldMk cId="1574145988" sldId="276"/>
            <ac:spMk id="3" creationId="{00000000-0000-0000-0000-000000000000}"/>
          </ac:spMkLst>
        </pc:spChg>
        <pc:picChg chg="add del">
          <ac:chgData name="노성현 노성현" userId="2ef5420b7807ac23" providerId="LiveId" clId="{CC1C3909-761D-4E4E-9EE5-42A22037480B}" dt="2024-08-09T12:19:03.395" v="1425" actId="478"/>
          <ac:picMkLst>
            <pc:docMk/>
            <pc:sldMk cId="1574145988" sldId="276"/>
            <ac:picMk id="7" creationId="{8DFB471E-13CA-0B74-1434-0E205A1799F0}"/>
          </ac:picMkLst>
        </pc:picChg>
        <pc:picChg chg="add mod">
          <ac:chgData name="노성현 노성현" userId="2ef5420b7807ac23" providerId="LiveId" clId="{CC1C3909-761D-4E4E-9EE5-42A22037480B}" dt="2024-08-09T12:19:14.283" v="1428" actId="1076"/>
          <ac:picMkLst>
            <pc:docMk/>
            <pc:sldMk cId="1574145988" sldId="276"/>
            <ac:picMk id="9" creationId="{0D234E98-55DA-F486-2D91-12E8758A9C4E}"/>
          </ac:picMkLst>
        </pc:picChg>
        <pc:picChg chg="add mod">
          <ac:chgData name="노성현 노성현" userId="2ef5420b7807ac23" providerId="LiveId" clId="{CC1C3909-761D-4E4E-9EE5-42A22037480B}" dt="2024-08-09T12:19:26.867" v="1430" actId="1076"/>
          <ac:picMkLst>
            <pc:docMk/>
            <pc:sldMk cId="1574145988" sldId="276"/>
            <ac:picMk id="11" creationId="{256D9F7B-3D60-4ABD-D521-DAA224FDBB31}"/>
          </ac:picMkLst>
        </pc:picChg>
        <pc:picChg chg="add del mod">
          <ac:chgData name="노성현 노성현" userId="2ef5420b7807ac23" providerId="LiveId" clId="{CC1C3909-761D-4E4E-9EE5-42A22037480B}" dt="2024-08-09T12:19:56.339" v="1437" actId="478"/>
          <ac:picMkLst>
            <pc:docMk/>
            <pc:sldMk cId="1574145988" sldId="276"/>
            <ac:picMk id="13" creationId="{E657FC63-B223-0C04-496B-04E23071495D}"/>
          </ac:picMkLst>
        </pc:picChg>
      </pc:sldChg>
      <pc:sldChg chg="addSp delSp modSp add mod delAnim">
        <pc:chgData name="노성현 노성현" userId="2ef5420b7807ac23" providerId="LiveId" clId="{CC1C3909-761D-4E4E-9EE5-42A22037480B}" dt="2024-08-09T12:20:15.969" v="1443" actId="1076"/>
        <pc:sldMkLst>
          <pc:docMk/>
          <pc:sldMk cId="3334006084" sldId="277"/>
        </pc:sldMkLst>
        <pc:picChg chg="add mod">
          <ac:chgData name="노성현 노성현" userId="2ef5420b7807ac23" providerId="LiveId" clId="{CC1C3909-761D-4E4E-9EE5-42A22037480B}" dt="2024-08-09T12:20:15.969" v="1443" actId="1076"/>
          <ac:picMkLst>
            <pc:docMk/>
            <pc:sldMk cId="3334006084" sldId="277"/>
            <ac:picMk id="7" creationId="{12853C81-C3A0-ED5A-F835-9923338D2AD3}"/>
          </ac:picMkLst>
        </pc:picChg>
        <pc:picChg chg="del">
          <ac:chgData name="노성현 노성현" userId="2ef5420b7807ac23" providerId="LiveId" clId="{CC1C3909-761D-4E4E-9EE5-42A22037480B}" dt="2024-08-09T12:20:00.452" v="1439" actId="478"/>
          <ac:picMkLst>
            <pc:docMk/>
            <pc:sldMk cId="3334006084" sldId="277"/>
            <ac:picMk id="9" creationId="{0D234E98-55DA-F486-2D91-12E8758A9C4E}"/>
          </ac:picMkLst>
        </pc:picChg>
        <pc:picChg chg="del">
          <ac:chgData name="노성현 노성현" userId="2ef5420b7807ac23" providerId="LiveId" clId="{CC1C3909-761D-4E4E-9EE5-42A22037480B}" dt="2024-08-09T12:20:01.399" v="1440" actId="478"/>
          <ac:picMkLst>
            <pc:docMk/>
            <pc:sldMk cId="3334006084" sldId="277"/>
            <ac:picMk id="11" creationId="{256D9F7B-3D60-4ABD-D521-DAA224FDBB31}"/>
          </ac:picMkLst>
        </pc:picChg>
      </pc:sldChg>
      <pc:sldChg chg="addSp delSp modSp add mod delAnim">
        <pc:chgData name="노성현 노성현" userId="2ef5420b7807ac23" providerId="LiveId" clId="{CC1C3909-761D-4E4E-9EE5-42A22037480B}" dt="2024-08-09T12:28:13.088" v="1464" actId="1076"/>
        <pc:sldMkLst>
          <pc:docMk/>
          <pc:sldMk cId="1630227183" sldId="278"/>
        </pc:sldMkLst>
        <pc:picChg chg="add del mod">
          <ac:chgData name="노성현 노성현" userId="2ef5420b7807ac23" providerId="LiveId" clId="{CC1C3909-761D-4E4E-9EE5-42A22037480B}" dt="2024-08-09T12:27:55.774" v="1455" actId="478"/>
          <ac:picMkLst>
            <pc:docMk/>
            <pc:sldMk cId="1630227183" sldId="278"/>
            <ac:picMk id="7" creationId="{8FC7829C-D5FB-A60E-6E65-33254DE78CC8}"/>
          </ac:picMkLst>
        </pc:picChg>
        <pc:picChg chg="del">
          <ac:chgData name="노성현 노성현" userId="2ef5420b7807ac23" providerId="LiveId" clId="{CC1C3909-761D-4E4E-9EE5-42A22037480B}" dt="2024-08-09T12:27:42.117" v="1450" actId="478"/>
          <ac:picMkLst>
            <pc:docMk/>
            <pc:sldMk cId="1630227183" sldId="278"/>
            <ac:picMk id="9" creationId="{0D234E98-55DA-F486-2D91-12E8758A9C4E}"/>
          </ac:picMkLst>
        </pc:picChg>
        <pc:picChg chg="add del mod">
          <ac:chgData name="노성현 노성현" userId="2ef5420b7807ac23" providerId="LiveId" clId="{CC1C3909-761D-4E4E-9EE5-42A22037480B}" dt="2024-08-09T12:28:07.654" v="1460" actId="478"/>
          <ac:picMkLst>
            <pc:docMk/>
            <pc:sldMk cId="1630227183" sldId="278"/>
            <ac:picMk id="10" creationId="{539FB554-DFD4-A1FF-A835-AAFE308CF5FE}"/>
          </ac:picMkLst>
        </pc:picChg>
        <pc:picChg chg="del">
          <ac:chgData name="노성현 노성현" userId="2ef5420b7807ac23" providerId="LiveId" clId="{CC1C3909-761D-4E4E-9EE5-42A22037480B}" dt="2024-08-09T12:27:44.725" v="1451" actId="478"/>
          <ac:picMkLst>
            <pc:docMk/>
            <pc:sldMk cId="1630227183" sldId="278"/>
            <ac:picMk id="11" creationId="{256D9F7B-3D60-4ABD-D521-DAA224FDBB31}"/>
          </ac:picMkLst>
        </pc:picChg>
        <pc:picChg chg="add mod">
          <ac:chgData name="노성현 노성현" userId="2ef5420b7807ac23" providerId="LiveId" clId="{CC1C3909-761D-4E4E-9EE5-42A22037480B}" dt="2024-08-09T12:28:13.088" v="1464" actId="1076"/>
          <ac:picMkLst>
            <pc:docMk/>
            <pc:sldMk cId="1630227183" sldId="278"/>
            <ac:picMk id="13" creationId="{09500F38-6B11-A437-8F6A-31DF4B7A5AA9}"/>
          </ac:picMkLst>
        </pc:picChg>
      </pc:sldChg>
      <pc:sldChg chg="modSp add mod">
        <pc:chgData name="노성현 노성현" userId="2ef5420b7807ac23" providerId="LiveId" clId="{CC1C3909-761D-4E4E-9EE5-42A22037480B}" dt="2024-08-09T17:08:20.051" v="2253" actId="20577"/>
        <pc:sldMkLst>
          <pc:docMk/>
          <pc:sldMk cId="2786341401" sldId="279"/>
        </pc:sldMkLst>
        <pc:spChg chg="mod">
          <ac:chgData name="노성현 노성현" userId="2ef5420b7807ac23" providerId="LiveId" clId="{CC1C3909-761D-4E4E-9EE5-42A22037480B}" dt="2024-08-09T17:08:20.051" v="2253" actId="20577"/>
          <ac:spMkLst>
            <pc:docMk/>
            <pc:sldMk cId="2786341401" sldId="279"/>
            <ac:spMk id="3" creationId="{00000000-0000-0000-0000-000000000000}"/>
          </ac:spMkLst>
        </pc:spChg>
      </pc:sldChg>
      <pc:sldChg chg="delSp add del mod">
        <pc:chgData name="노성현 노성현" userId="2ef5420b7807ac23" providerId="LiveId" clId="{CC1C3909-761D-4E4E-9EE5-42A22037480B}" dt="2024-08-09T12:24:38.565" v="1449" actId="47"/>
        <pc:sldMkLst>
          <pc:docMk/>
          <pc:sldMk cId="3940902145" sldId="279"/>
        </pc:sldMkLst>
        <pc:picChg chg="del">
          <ac:chgData name="노성현 노성현" userId="2ef5420b7807ac23" providerId="LiveId" clId="{CC1C3909-761D-4E4E-9EE5-42A22037480B}" dt="2024-08-09T12:20:23.668" v="1445" actId="478"/>
          <ac:picMkLst>
            <pc:docMk/>
            <pc:sldMk cId="3940902145" sldId="279"/>
            <ac:picMk id="7" creationId="{12853C81-C3A0-ED5A-F835-9923338D2AD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2024년 8월 10일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2024년 8월 10일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75966"/>
            <a:ext cx="7951470" cy="229743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10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4447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2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3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879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4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575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5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586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6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398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7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032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8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9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그룹 12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4" name="직선 연결선 13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8" name="직선 연결선 4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그룹 5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2" name="직선 연결선 3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그룹 3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직선 연결선 63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9566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7890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880166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08507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1387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9818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5B65E4-62A8-4988-B07B-5D6D443B14ED}" type="datetime4">
              <a:rPr lang="ko-KR" altLang="en-US" smtClean="0"/>
              <a:t>2024년 8월 10일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7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EB6286-0DE7-4336-9826-977AD102FCF2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18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5419DA-7218-42E5-A443-F000500111E1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8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그룹 21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3" name="직선 연결선 22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7" name="직선 연결선 5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그룹 6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8" name="직선 연결선 6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직선 연결선 6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직선 연결선 72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196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1FFC-F755-4558-8D3C-A157D1A01A8A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3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2A33C0-A4A8-4C90-B6DA-35B8CF58C816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1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401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96A3-957C-4113-A568-B6ED9AEA3D01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23" name="그룹 22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4" name="직선 연결선 23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8" name="직선 연결선 5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그룹 6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9" name="직선 연결선 6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직선 연결선 6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직사각형 73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BEB146-D335-4DA5-9826-58595BCDBE2E}" type="datetime4">
              <a:rPr lang="ko-KR" altLang="en-US" noProof="0" smtClean="0"/>
              <a:t>2024년 8월 10일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22" name="그룹 21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23" name="직선 연결선 22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7" name="직선 연결선 5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그룹 6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8" name="직선 연결선 6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직선 연결선 6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직선 연결선 72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2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4479" y="935568"/>
            <a:ext cx="8761413" cy="706964"/>
          </a:xfrm>
        </p:spPr>
        <p:txBody>
          <a:bodyPr/>
          <a:lstStyle/>
          <a:p>
            <a:pPr rtl="0">
              <a:lnSpc>
                <a:spcPct val="150000"/>
              </a:lnSpc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/>
                <a:ea typeface="맑은 고딕"/>
              </a:rPr>
              <a:t>2024-</a:t>
            </a:r>
            <a:r>
              <a:rPr lang="ko-KR" altLang="en-US" sz="2600" dirty="0">
                <a:solidFill>
                  <a:schemeClr val="bg1"/>
                </a:solidFill>
                <a:latin typeface="맑은 고딕"/>
                <a:ea typeface="맑은 고딕"/>
              </a:rPr>
              <a:t>하계 </a:t>
            </a:r>
            <a:r>
              <a:rPr lang="ko-KR" altLang="en-US" sz="2600" dirty="0" err="1">
                <a:solidFill>
                  <a:schemeClr val="bg1"/>
                </a:solidFill>
                <a:latin typeface="맑은 고딕"/>
                <a:ea typeface="맑은 고딕"/>
              </a:rPr>
              <a:t>창의학기</a:t>
            </a:r>
            <a:r>
              <a:rPr lang="en-US" altLang="ko-KR" sz="260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ko-KR" altLang="en-US" sz="2600" dirty="0" err="1">
                <a:solidFill>
                  <a:schemeClr val="bg1"/>
                </a:solidFill>
                <a:latin typeface="맑은 고딕"/>
                <a:ea typeface="맑은 고딕"/>
              </a:rPr>
              <a:t>집중이수제</a:t>
            </a:r>
            <a:r>
              <a:rPr lang="en-US" altLang="ko-KR" sz="2600" dirty="0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  <a:r>
              <a:rPr lang="ko-KR" altLang="en-US" sz="2600" dirty="0">
                <a:solidFill>
                  <a:schemeClr val="bg1"/>
                </a:solidFill>
                <a:latin typeface="맑은 고딕"/>
                <a:ea typeface="맑은 고딕"/>
              </a:rPr>
              <a:t> 최종성과보고</a:t>
            </a:r>
            <a:br>
              <a:rPr lang="ko-KR" altLang="en-US" sz="3200" dirty="0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/>
                <a:ea typeface="맑은 고딕"/>
              </a:rPr>
              <a:t>Unsupervised domain adaption Image Segmentation </a:t>
            </a:r>
            <a:r>
              <a:rPr lang="ko-KR" altLang="en-US" sz="2000" dirty="0">
                <a:solidFill>
                  <a:schemeClr val="bg1"/>
                </a:solidFill>
                <a:latin typeface="맑은 고딕"/>
                <a:ea typeface="맑은 고딕"/>
              </a:rPr>
              <a:t>알고리즘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8528" y="2646392"/>
            <a:ext cx="9601200" cy="24744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맑은 고딕"/>
                <a:ea typeface="맑은 고딕"/>
              </a:rPr>
              <a:t>과목명</a:t>
            </a:r>
            <a:r>
              <a:rPr lang="en-US" altLang="ko-KR" dirty="0">
                <a:latin typeface="맑은 고딕"/>
                <a:ea typeface="맑은 고딕"/>
              </a:rPr>
              <a:t>(</a:t>
            </a:r>
            <a:r>
              <a:rPr lang="ko-KR" altLang="en-US" dirty="0">
                <a:latin typeface="맑은 고딕"/>
                <a:ea typeface="맑은 고딕"/>
              </a:rPr>
              <a:t>신청 학점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자기주도창의전공 </a:t>
            </a:r>
            <a:r>
              <a:rPr lang="en-US" altLang="ko-KR" dirty="0">
                <a:solidFill>
                  <a:schemeClr val="tx1"/>
                </a:solidFill>
              </a:rPr>
              <a:t>Ⅰ,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Ⅱ,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Ⅲ (12</a:t>
            </a:r>
            <a:r>
              <a:rPr lang="ko-KR" altLang="en-US" dirty="0">
                <a:solidFill>
                  <a:schemeClr val="tx1"/>
                </a:solidFill>
              </a:rPr>
              <a:t>학점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rtl="0">
              <a:lnSpc>
                <a:spcPct val="150000"/>
              </a:lnSpc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(</a:t>
            </a:r>
            <a:r>
              <a:rPr lang="ko-KR" altLang="en-US" dirty="0"/>
              <a:t>소속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tx1"/>
                </a:solidFill>
              </a:rPr>
              <a:t>김세원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교수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지능기전공학부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err="1"/>
              <a:t>참여학생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dirty="0">
                <a:solidFill>
                  <a:schemeClr val="tx1"/>
                </a:solidFill>
              </a:rPr>
              <a:t>                       </a:t>
            </a:r>
            <a:r>
              <a:rPr lang="ko-KR" altLang="en-US" dirty="0" err="1">
                <a:solidFill>
                  <a:schemeClr val="tx1"/>
                </a:solidFill>
              </a:rPr>
              <a:t>김예찬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지능기전공학부</a:t>
            </a:r>
            <a:r>
              <a:rPr lang="en-US" altLang="ko-KR" dirty="0">
                <a:solidFill>
                  <a:schemeClr val="tx1"/>
                </a:solidFill>
              </a:rPr>
              <a:t>, 19011819) , </a:t>
            </a:r>
            <a:r>
              <a:rPr lang="ko-KR" altLang="en-US" dirty="0">
                <a:solidFill>
                  <a:schemeClr val="tx1"/>
                </a:solidFill>
              </a:rPr>
              <a:t>노성현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컴퓨터공학과</a:t>
            </a:r>
            <a:r>
              <a:rPr lang="en-US" altLang="ko-KR" dirty="0">
                <a:solidFill>
                  <a:schemeClr val="tx1"/>
                </a:solidFill>
              </a:rPr>
              <a:t>, 20011619)</a:t>
            </a:r>
          </a:p>
          <a:p>
            <a:pPr marL="0" indent="0">
              <a:lnSpc>
                <a:spcPts val="1300"/>
              </a:lnSpc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                       </a:t>
            </a:r>
            <a:r>
              <a:rPr lang="ko-KR" altLang="en-US" dirty="0">
                <a:solidFill>
                  <a:schemeClr val="tx1"/>
                </a:solidFill>
              </a:rPr>
              <a:t>김이나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컴퓨터공학과</a:t>
            </a:r>
            <a:r>
              <a:rPr lang="en-US" altLang="ko-KR" dirty="0">
                <a:solidFill>
                  <a:schemeClr val="tx1"/>
                </a:solidFill>
              </a:rPr>
              <a:t>, 21011647) , </a:t>
            </a:r>
            <a:r>
              <a:rPr lang="ko-KR" altLang="en-US" dirty="0">
                <a:solidFill>
                  <a:schemeClr val="tx1"/>
                </a:solidFill>
              </a:rPr>
              <a:t>서민정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컴퓨터공학과</a:t>
            </a:r>
            <a:r>
              <a:rPr lang="en-US" altLang="ko-KR" dirty="0">
                <a:solidFill>
                  <a:schemeClr val="tx1"/>
                </a:solidFill>
              </a:rPr>
              <a:t>, 21011591)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5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03">
        <p:fade/>
      </p:transition>
    </mc:Choice>
    <mc:Fallback xmlns="">
      <p:transition spd="med" advTm="1240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기대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lnSpc>
                <a:spcPct val="150000"/>
              </a:lnSpc>
              <a:defRPr/>
            </a:pPr>
            <a:r>
              <a:rPr lang="ko-KR" altLang="en-US" dirty="0">
                <a:latin typeface="맑은 고딕"/>
                <a:ea typeface="맑은 고딕"/>
              </a:rPr>
              <a:t>비판적 사고와 분석 능력 향상</a:t>
            </a:r>
            <a:endParaRPr lang="en-US" altLang="ko-KR" dirty="0">
              <a:latin typeface="맑은 고딕"/>
              <a:ea typeface="맑은 고딕"/>
            </a:endParaRPr>
          </a:p>
          <a:p>
            <a:pPr rtl="0">
              <a:lnSpc>
                <a:spcPct val="150000"/>
              </a:lnSpc>
              <a:defRPr/>
            </a:pPr>
            <a:r>
              <a:rPr lang="ko-KR" altLang="en-US" dirty="0">
                <a:latin typeface="맑은 고딕"/>
                <a:ea typeface="맑은 고딕"/>
              </a:rPr>
              <a:t>발표 및 보고서 작성 </a:t>
            </a:r>
            <a:r>
              <a:rPr lang="ko-KR" altLang="en-US">
                <a:latin typeface="맑은 고딕"/>
                <a:ea typeface="맑은 고딕"/>
              </a:rPr>
              <a:t>능력 강화</a:t>
            </a:r>
            <a:endParaRPr lang="en-US" altLang="ko-KR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63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최종 결과물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lnSpc>
                <a:spcPct val="150000"/>
              </a:lnSpc>
              <a:defRPr/>
            </a:pPr>
            <a:r>
              <a:rPr lang="en-US" altLang="ko-KR" dirty="0">
                <a:latin typeface="맑은 고딕"/>
                <a:ea typeface="맑은 고딕"/>
              </a:rPr>
              <a:t>1) </a:t>
            </a:r>
            <a:r>
              <a:rPr lang="ko-KR" altLang="en-US" dirty="0">
                <a:latin typeface="맑은 고딕"/>
                <a:ea typeface="맑은 고딕"/>
              </a:rPr>
              <a:t>다양한 논문 리딩</a:t>
            </a:r>
            <a:endParaRPr lang="en-US" altLang="ko-KR" dirty="0">
              <a:latin typeface="맑은 고딕"/>
              <a:ea typeface="맑은 고딕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- </a:t>
            </a:r>
            <a:r>
              <a:rPr lang="ko-KR" altLang="en-US" dirty="0">
                <a:latin typeface="맑은 고딕"/>
                <a:ea typeface="맑은 고딕"/>
              </a:rPr>
              <a:t>배경지식 습득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이해</a:t>
            </a:r>
            <a:endParaRPr lang="en-US" altLang="ko-KR" dirty="0">
              <a:latin typeface="맑은 고딕"/>
              <a:ea typeface="맑은 고딕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- </a:t>
            </a:r>
            <a:r>
              <a:rPr lang="ko-KR" altLang="en-US" dirty="0">
                <a:latin typeface="맑은 고딕"/>
                <a:ea typeface="맑은 고딕"/>
              </a:rPr>
              <a:t>공유 </a:t>
            </a:r>
            <a:r>
              <a:rPr lang="ko-KR" altLang="en-US" dirty="0" err="1">
                <a:latin typeface="맑은 고딕"/>
                <a:ea typeface="맑은 고딕"/>
              </a:rPr>
              <a:t>노션</a:t>
            </a:r>
            <a:r>
              <a:rPr lang="ko-KR" altLang="en-US" dirty="0">
                <a:latin typeface="맑은 고딕"/>
                <a:ea typeface="맑은 고딕"/>
              </a:rPr>
              <a:t> 페이지 작성</a:t>
            </a:r>
            <a:endParaRPr lang="en-US" altLang="ko-KR" dirty="0">
              <a:latin typeface="맑은 고딕"/>
              <a:ea typeface="맑은 고딕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- </a:t>
            </a:r>
            <a:r>
              <a:rPr lang="ko-KR" altLang="en-US" dirty="0">
                <a:latin typeface="맑은 고딕"/>
                <a:ea typeface="맑은 고딕"/>
              </a:rPr>
              <a:t>세미나 진행</a:t>
            </a:r>
            <a:endParaRPr lang="en-US" altLang="ko-KR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C84225-881E-6FAE-2024-B4181E631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840" y="2462869"/>
            <a:ext cx="3451061" cy="2247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F4F884-5708-F98D-300B-12CA2A8FD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970" y="2969043"/>
            <a:ext cx="7232073" cy="2523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최종 결과물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맑은 고딕"/>
                <a:ea typeface="맑은 고딕"/>
              </a:rPr>
              <a:t>2) </a:t>
            </a:r>
            <a:r>
              <a:rPr lang="en-US" altLang="ko-KR" dirty="0"/>
              <a:t>PØDA </a:t>
            </a:r>
            <a:r>
              <a:rPr lang="ko-KR" altLang="en-US" dirty="0"/>
              <a:t>코드 </a:t>
            </a:r>
            <a:r>
              <a:rPr lang="en-US" altLang="ko-KR" dirty="0"/>
              <a:t>reimplementation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- PØDA GitHub </a:t>
            </a:r>
            <a:r>
              <a:rPr lang="ko-KR" altLang="en-US" dirty="0"/>
              <a:t>코드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- </a:t>
            </a:r>
            <a:r>
              <a:rPr lang="ko-KR" altLang="en-US" dirty="0"/>
              <a:t>실행 환경 설정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- </a:t>
            </a:r>
            <a:r>
              <a:rPr lang="ko-KR" altLang="en-US" dirty="0"/>
              <a:t>코드 이해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52AA6C-50CF-CCF8-CCF3-9F6861A81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17" y="2468032"/>
            <a:ext cx="403670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최종 결과물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맑은 고딕"/>
                <a:ea typeface="맑은 고딕"/>
              </a:rPr>
              <a:t>3) </a:t>
            </a:r>
            <a:r>
              <a:rPr lang="ko-KR" altLang="en-US" dirty="0"/>
              <a:t>성능 향상을 위한 새로운 방법론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- </a:t>
            </a:r>
            <a:r>
              <a:rPr lang="ko-KR" altLang="en-US" dirty="0"/>
              <a:t>생성 이미지 모델 활용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- </a:t>
            </a:r>
            <a:r>
              <a:rPr lang="ko-KR" altLang="en-US" dirty="0"/>
              <a:t>텍스트 특징에 노이즈 추가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- </a:t>
            </a:r>
            <a:r>
              <a:rPr lang="ko-KR" altLang="en-US" dirty="0"/>
              <a:t>텍스트 특징과 합성 이미지 특징 동시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131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최종 결과물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맑은 고딕"/>
                <a:ea typeface="맑은 고딕"/>
              </a:rPr>
              <a:t>4) </a:t>
            </a:r>
            <a:r>
              <a:rPr lang="ko-KR" altLang="en-US" dirty="0">
                <a:latin typeface="맑은 고딕"/>
                <a:ea typeface="맑은 고딕"/>
              </a:rPr>
              <a:t>결과 기록 및 분석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234E98-55DA-F486-2D91-12E8758A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42" y="3347357"/>
            <a:ext cx="7058601" cy="7172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6D9F7B-3D60-4ABD-D521-DAA224FD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942" y="4183825"/>
            <a:ext cx="875469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4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최종 결과물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맑은 고딕"/>
                <a:ea typeface="맑은 고딕"/>
              </a:rPr>
              <a:t>4) </a:t>
            </a:r>
            <a:r>
              <a:rPr lang="ko-KR" altLang="en-US" dirty="0">
                <a:latin typeface="맑은 고딕"/>
                <a:ea typeface="맑은 고딕"/>
              </a:rPr>
              <a:t>결과 기록 및 분석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853C81-C3A0-ED5A-F835-9923338D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726" y="3297096"/>
            <a:ext cx="5830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최종 결과물 및 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맑은 고딕"/>
                <a:ea typeface="맑은 고딕"/>
              </a:rPr>
              <a:t>4) </a:t>
            </a:r>
            <a:r>
              <a:rPr lang="ko-KR" altLang="en-US" dirty="0">
                <a:latin typeface="맑은 고딕"/>
                <a:ea typeface="맑은 고딕"/>
              </a:rPr>
              <a:t>결과 기록 및 분석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500F38-6B11-A437-8F6A-31DF4B7A5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16" y="3542527"/>
            <a:ext cx="2725242" cy="13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참여학생별 총 학습시간 및 성과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839830"/>
              </p:ext>
            </p:extLst>
          </p:nvPr>
        </p:nvGraphicFramePr>
        <p:xfrm>
          <a:off x="1071827" y="2363288"/>
          <a:ext cx="10250979" cy="37337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6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3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420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>
                          <a:latin typeface="맑은 고딕"/>
                          <a:ea typeface="맑은 고딕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>
                          <a:latin typeface="맑은 고딕"/>
                          <a:ea typeface="맑은 고딕"/>
                        </a:rPr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>
                          <a:latin typeface="맑은 고딕"/>
                          <a:ea typeface="맑은 고딕"/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총 학습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개인 성과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420"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1400" dirty="0" err="1">
                          <a:latin typeface="맑은 고딕"/>
                          <a:ea typeface="맑은 고딕"/>
                        </a:rPr>
                        <a:t>김예찬</a:t>
                      </a:r>
                      <a:endParaRPr lang="ko-KR" altLang="en-US" sz="14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지능기전공학부</a:t>
                      </a:r>
                      <a:endParaRPr lang="ko-KR" altLang="en-US" sz="14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19011819</a:t>
                      </a:r>
                      <a:endParaRPr lang="ko-KR" altLang="en-US" sz="14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72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논문 공부 및 실험 수행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스터디 진행 및 의견 취합</a:t>
                      </a:r>
                      <a:endParaRPr lang="en-US" altLang="ko-KR" sz="1400" dirty="0"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400" dirty="0"/>
                        <a:t>Zero-Shot Domain Adaption with Diffusion-Based Image Transfer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4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65"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노성현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20011619</a:t>
                      </a:r>
                      <a:endParaRPr lang="ko-KR" altLang="en-US" sz="14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72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논문 공부 및 실험 수행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보고서 취합 및 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PPT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작성</a:t>
                      </a:r>
                      <a:endParaRPr lang="en-US" altLang="ko-KR" sz="1400" dirty="0"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400" dirty="0"/>
                        <a:t>Towards Robust Object Detection Invariant to Real-World Domain Shifts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4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김이나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21011647</a:t>
                      </a:r>
                      <a:endParaRPr lang="ko-KR" altLang="en-US" sz="14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72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논문 공부 및 실험 수행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서기 및 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GCP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환경 세팅</a:t>
                      </a:r>
                      <a:endParaRPr lang="en-US" altLang="ko-KR" sz="1400" dirty="0"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400" dirty="0"/>
                        <a:t>A Simple Recipe for Language-guided Domain Generalized Segmentation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4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0726"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서민정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21011591</a:t>
                      </a:r>
                      <a:endParaRPr lang="ko-KR" altLang="en-US" sz="14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72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논문 공부 및 실험 수행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팀 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Notion Col</a:t>
                      </a:r>
                    </a:p>
                    <a:p>
                      <a:pPr algn="ctr" rtl="0">
                        <a:defRPr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400" dirty="0"/>
                        <a:t>Zero-Shot Domain Adaption with Diffusion-Based Image Transfer, High-Resolution Image Synthesis with Latent Diffusion Models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4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7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 dirty="0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</a:t>
            </a:r>
            <a:r>
              <a:rPr lang="ko-KR" altLang="en-US" b="1" dirty="0" err="1">
                <a:solidFill>
                  <a:srgbClr val="A6A6A6"/>
                </a:solidFill>
                <a:effectLst/>
              </a:rPr>
              <a:t>세종창의학기제</a:t>
            </a:r>
            <a:endParaRPr lang="en-US" altLang="ko-KR" sz="1800" b="1" dirty="0">
              <a:solidFill>
                <a:srgbClr val="A6A6A6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기대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lnSpc>
                <a:spcPct val="150000"/>
              </a:lnSpc>
              <a:defRPr/>
            </a:pPr>
            <a:r>
              <a:rPr lang="ko-KR" altLang="en-US" dirty="0">
                <a:latin typeface="맑은 고딕"/>
                <a:ea typeface="맑은 고딕"/>
              </a:rPr>
              <a:t>전문 지식 획득</a:t>
            </a:r>
            <a:endParaRPr lang="en-US" altLang="ko-KR" dirty="0">
              <a:latin typeface="맑은 고딕"/>
              <a:ea typeface="맑은 고딕"/>
            </a:endParaRPr>
          </a:p>
          <a:p>
            <a:pPr rtl="0">
              <a:lnSpc>
                <a:spcPct val="150000"/>
              </a:lnSpc>
              <a:defRPr/>
            </a:pPr>
            <a:r>
              <a:rPr lang="ko-KR" altLang="en-US" dirty="0">
                <a:latin typeface="맑은 고딕"/>
                <a:ea typeface="맑은 고딕"/>
              </a:rPr>
              <a:t>문제 해결 능력 향상</a:t>
            </a:r>
            <a:endParaRPr lang="en-US" altLang="ko-KR" dirty="0">
              <a:latin typeface="맑은 고딕"/>
              <a:ea typeface="맑은 고딕"/>
            </a:endParaRPr>
          </a:p>
          <a:p>
            <a:pPr rtl="0">
              <a:lnSpc>
                <a:spcPct val="150000"/>
              </a:lnSpc>
              <a:defRPr/>
            </a:pPr>
            <a:r>
              <a:rPr lang="ko-KR" altLang="en-US" dirty="0">
                <a:latin typeface="맑은 고딕"/>
                <a:ea typeface="맑은 고딕"/>
              </a:rPr>
              <a:t>팀워크 및 협업 능력 강화</a:t>
            </a:r>
            <a:endParaRPr lang="en-US" altLang="ko-KR" dirty="0">
              <a:latin typeface="맑은 고딕"/>
              <a:ea typeface="맑은 고딕"/>
            </a:endParaRPr>
          </a:p>
          <a:p>
            <a:pPr rtl="0">
              <a:lnSpc>
                <a:spcPct val="150000"/>
              </a:lnSpc>
              <a:defRPr/>
            </a:pPr>
            <a:r>
              <a:rPr lang="ko-KR" altLang="en-US" dirty="0">
                <a:latin typeface="맑은 고딕"/>
                <a:ea typeface="맑은 고딕"/>
              </a:rPr>
              <a:t>연구 경험</a:t>
            </a:r>
            <a:endParaRPr lang="en-US" altLang="ko-KR" dirty="0">
              <a:latin typeface="맑은 고딕"/>
              <a:ea typeface="맑은 고딕"/>
            </a:endParaRPr>
          </a:p>
          <a:p>
            <a:pPr rtl="0">
              <a:lnSpc>
                <a:spcPct val="150000"/>
              </a:lnSpc>
              <a:defRPr/>
            </a:pPr>
            <a:r>
              <a:rPr lang="ko-KR" altLang="en-US" dirty="0">
                <a:latin typeface="맑은 고딕"/>
                <a:ea typeface="맑은 고딕"/>
              </a:rPr>
              <a:t>클라우드 환경에서의 데이터 처리 능력 강화</a:t>
            </a:r>
            <a:endParaRPr lang="en-US" altLang="ko-KR" dirty="0">
              <a:latin typeface="맑은 고딕"/>
              <a:ea typeface="맑은 고딕"/>
            </a:endParaRPr>
          </a:p>
          <a:p>
            <a:pPr rtl="0">
              <a:lnSpc>
                <a:spcPct val="150000"/>
              </a:lnSpc>
              <a:defRPr/>
            </a:pPr>
            <a:r>
              <a:rPr lang="ko-KR" altLang="en-US" dirty="0">
                <a:latin typeface="맑은 고딕"/>
                <a:ea typeface="맑은 고딕"/>
              </a:rPr>
              <a:t>프로그래밍 및 구현 능력 향상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384</Words>
  <Application>Microsoft Office PowerPoint</Application>
  <PresentationFormat>와이드스크린</PresentationFormat>
  <Paragraphs>87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 3</vt:lpstr>
      <vt:lpstr>이온(회의실)</vt:lpstr>
      <vt:lpstr>2024-하계 창의학기(집중이수제) 최종성과보고 Unsupervised domain adaption Image Segmentation 알고리즘 연구</vt:lpstr>
      <vt:lpstr>최종 결과물 및 성과</vt:lpstr>
      <vt:lpstr>최종 결과물 및 성과</vt:lpstr>
      <vt:lpstr>최종 결과물 및 성과</vt:lpstr>
      <vt:lpstr>최종 결과물 및 성과</vt:lpstr>
      <vt:lpstr>최종 결과물 및 성과</vt:lpstr>
      <vt:lpstr>최종 결과물 및 성과</vt:lpstr>
      <vt:lpstr>참여학생별 총 학습시간 및 성과</vt:lpstr>
      <vt:lpstr>기대 효과</vt:lpstr>
      <vt:lpstr>기대 효과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창의과제명 :</dc:title>
  <dc:creator>Windows User</dc:creator>
  <cp:lastModifiedBy>노성현 노성현</cp:lastModifiedBy>
  <cp:revision>44</cp:revision>
  <dcterms:created xsi:type="dcterms:W3CDTF">2018-06-04T06:53:30Z</dcterms:created>
  <dcterms:modified xsi:type="dcterms:W3CDTF">2024-08-09T17:08:20Z</dcterms:modified>
  <cp:version/>
</cp:coreProperties>
</file>