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성현 노성현" userId="2ef5420b7807ac23" providerId="LiveId" clId="{3F80AED8-02AE-447D-AB52-B47FA14CCB97}"/>
    <pc:docChg chg="modSld">
      <pc:chgData name="노성현 노성현" userId="2ef5420b7807ac23" providerId="LiveId" clId="{3F80AED8-02AE-447D-AB52-B47FA14CCB97}" dt="2024-06-06T11:39:58.761" v="0" actId="20577"/>
      <pc:docMkLst>
        <pc:docMk/>
      </pc:docMkLst>
      <pc:sldChg chg="modSp mod">
        <pc:chgData name="노성현 노성현" userId="2ef5420b7807ac23" providerId="LiveId" clId="{3F80AED8-02AE-447D-AB52-B47FA14CCB97}" dt="2024-06-06T11:39:58.761" v="0" actId="20577"/>
        <pc:sldMkLst>
          <pc:docMk/>
          <pc:sldMk cId="200928915" sldId="256"/>
        </pc:sldMkLst>
        <pc:spChg chg="mod">
          <ac:chgData name="노성현 노성현" userId="2ef5420b7807ac23" providerId="LiveId" clId="{3F80AED8-02AE-447D-AB52-B47FA14CCB97}" dt="2024-06-06T11:39:58.761" v="0" actId="20577"/>
          <ac:spMkLst>
            <pc:docMk/>
            <pc:sldMk cId="200928915" sldId="256"/>
            <ac:spMk id="81" creationId="{FFD17DB5-AC85-0EC1-68AC-7C1BAB0C7D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44136-DE33-C0EA-559B-7BF8D081A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F5C32D-511E-F4CF-9970-DAB5C9130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D9EB1-65F0-588F-DFEB-DEC4C555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DE7F7-F4E9-74FA-C43D-61DBC545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60F5-6424-4AE1-3A7D-D690B636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7F89B-5022-CC4E-14BA-9649DDD0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77D3E-9D09-CD72-9151-4D3B963E6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CFBAC-623A-7D38-7C23-52FFDD92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9C938-C794-7EA0-2633-4F4306D7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3D695-36C9-F3D0-B912-C87AA925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9E4594-A698-172E-C4C5-A16E9E4B5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5EFE8B-E1AB-ED0C-8315-43081251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A7D4E-C538-9DD7-429F-AE47AB6D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ACC47-59C7-DA3F-034B-B41912DA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9D1AC-B88F-C703-F98B-3F72531F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6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9F4AE-A6DF-708B-B37B-DC7F83B1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3F80B-9EC6-AB0D-FAD5-35A02AD2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C8E3E-3016-383D-AB16-6DC4FE25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3A3A0-57CF-E34F-42F0-60EEEE99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9FC43-1BEE-901E-5ACC-D2D59A39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5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44EE7-93C7-391D-0D71-5E76753B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E5DBF-E919-82C2-C08A-1674B516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04E0B-5624-7DA5-0177-FC26E8D8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D6F9C-159C-8EDD-FDB5-21D33525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8B2EE-BF36-45D3-1613-D2158A65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8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18382-EFD4-98F7-AEF1-E109744F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190E6-9C58-4AA5-DEC4-13B8DB89A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58F6D5-AB8E-AF08-1658-0DBBF1997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8BB20-1EDF-5096-9139-37E675B1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F24D0-0E20-ED71-DC19-CF510DEF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9EB21-7ADB-0DED-D9CB-4D474E91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3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15030-3B05-0CDC-C1E5-1EA396BD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5C005-BD18-D92E-7FC6-23176AC6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EB80C-FC2F-8DFA-D04D-1BB98C18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AE2120-FE9A-BB9B-650A-58A3D2446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09E262-58A9-97F7-B1B0-C9986DE8D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93A365-124B-947C-9856-A31F3103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212ABC-B28A-4E5C-D959-A30ACCD2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FE6AD-10FF-731D-C411-36695E5F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2C5B-5788-1654-5ED9-5CC4C387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B7E3C7-7347-E90F-6E7D-3F99120C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B6D699-E2A7-4B9B-A9F3-5C837A7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C23EF-9C64-A099-BA33-0BC66846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2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488728-DFF8-3AD5-8945-1D7BF890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C17C7-6451-30F8-E79C-87A04FC8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C2FB3C-DEF9-1C08-CEA5-DEB22BC0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2E171-7EEE-5D1B-8C49-1326113F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24A55-6468-AAF1-FD21-666BD9141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45E4C7-2AA6-ECF2-C8DD-CA311BB5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213CD-E821-D05D-3B50-093061B5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95A21-043A-5F9E-4E8D-6AC15335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A2AA0-DC85-172F-59AB-7F3D72A1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CBD98-601E-EC27-2755-194E132A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F71F8-EEB8-6876-E9E0-2835B45FC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9CA8A-CB30-A582-103F-52CE8A068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3A4A7-510B-5D3A-AC16-6595FC3E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8B354-2C1A-E864-C4F0-3B46C1C7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4BE16-9186-A024-DF36-4BDAFE15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8CBBEC-F03D-53CC-7EC2-F906EC5C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1756A-9EAF-658A-B90C-3CD0A0D7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5084E-F362-AE82-D372-819C49384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C5B25-68D5-4AEF-8B8F-E49BFA2977C2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4B1F2-9567-51C2-10BA-AD50A7715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B7E83-A7C2-1C68-8C2D-3B64D0FA8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93C8B-1CF7-4BDB-AE05-42D5B98367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1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BF98A9-DBC5-A5D8-453D-4D6E7674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7" y="3076526"/>
            <a:ext cx="428685" cy="70494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023AD78-D2C9-FBCF-DA53-3576EBBE92E1}"/>
              </a:ext>
            </a:extLst>
          </p:cNvPr>
          <p:cNvSpPr/>
          <p:nvPr/>
        </p:nvSpPr>
        <p:spPr>
          <a:xfrm>
            <a:off x="865762" y="3180945"/>
            <a:ext cx="1099225" cy="4766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  <a:endParaRPr lang="en-US" altLang="ko-KR" sz="800" dirty="0"/>
          </a:p>
          <a:p>
            <a:pPr algn="ctr"/>
            <a:r>
              <a:rPr lang="ko-KR" altLang="en-US" sz="800" dirty="0"/>
              <a:t> 화면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7BFC5E-F6C7-8125-CAEA-98EE5FDA28A3}"/>
              </a:ext>
            </a:extLst>
          </p:cNvPr>
          <p:cNvSpPr/>
          <p:nvPr/>
        </p:nvSpPr>
        <p:spPr>
          <a:xfrm>
            <a:off x="2408884" y="3117715"/>
            <a:ext cx="995797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에러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5383F29-6837-E8E1-B79D-70D3B360DB89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697482" y="3419273"/>
            <a:ext cx="168280" cy="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B73D28-2838-A3C1-E086-04589EAB9759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1964987" y="3417980"/>
            <a:ext cx="443897" cy="1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76861F6-9F4D-0CDB-040A-A8AECE9E9004}"/>
              </a:ext>
            </a:extLst>
          </p:cNvPr>
          <p:cNvCxnSpPr>
            <a:stCxn id="7" idx="0"/>
          </p:cNvCxnSpPr>
          <p:nvPr/>
        </p:nvCxnSpPr>
        <p:spPr>
          <a:xfrm rot="16200000" flipV="1">
            <a:off x="2071098" y="2282029"/>
            <a:ext cx="179962" cy="14914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7415C4-7D2C-C4F2-B36E-D0010ABAD00B}"/>
              </a:ext>
            </a:extLst>
          </p:cNvPr>
          <p:cNvCxnSpPr>
            <a:endCxn id="6" idx="0"/>
          </p:cNvCxnSpPr>
          <p:nvPr/>
        </p:nvCxnSpPr>
        <p:spPr>
          <a:xfrm>
            <a:off x="1415374" y="2937752"/>
            <a:ext cx="1" cy="243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F25E3FA-0C65-C659-6249-EAC6F7C968BF}"/>
              </a:ext>
            </a:extLst>
          </p:cNvPr>
          <p:cNvSpPr/>
          <p:nvPr/>
        </p:nvSpPr>
        <p:spPr>
          <a:xfrm>
            <a:off x="2632618" y="1508763"/>
            <a:ext cx="995797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관리자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F16534E-7B64-0F8E-95DA-AC2EFC0D4D43}"/>
              </a:ext>
            </a:extLst>
          </p:cNvPr>
          <p:cNvCxnSpPr>
            <a:stCxn id="6" idx="7"/>
            <a:endCxn id="21" idx="2"/>
          </p:cNvCxnSpPr>
          <p:nvPr/>
        </p:nvCxnSpPr>
        <p:spPr>
          <a:xfrm rot="5400000" flipH="1" flipV="1">
            <a:off x="1497452" y="2115585"/>
            <a:ext cx="1441722" cy="82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B922D5A-14A9-81FC-ED64-45D09BDBD0C5}"/>
              </a:ext>
            </a:extLst>
          </p:cNvPr>
          <p:cNvSpPr/>
          <p:nvPr/>
        </p:nvSpPr>
        <p:spPr>
          <a:xfrm>
            <a:off x="2632618" y="4716294"/>
            <a:ext cx="995797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관리자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6E6FF74-FAD3-3194-777F-74FEE63AF2DC}"/>
              </a:ext>
            </a:extLst>
          </p:cNvPr>
          <p:cNvCxnSpPr>
            <a:stCxn id="6" idx="5"/>
            <a:endCxn id="24" idx="2"/>
          </p:cNvCxnSpPr>
          <p:nvPr/>
        </p:nvCxnSpPr>
        <p:spPr>
          <a:xfrm rot="16200000" flipH="1">
            <a:off x="1503931" y="3887872"/>
            <a:ext cx="1428764" cy="82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4D09127-A5A9-9ACE-8CFB-BB33E1C801D3}"/>
              </a:ext>
            </a:extLst>
          </p:cNvPr>
          <p:cNvSpPr/>
          <p:nvPr/>
        </p:nvSpPr>
        <p:spPr>
          <a:xfrm>
            <a:off x="4806720" y="873532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데이터베이스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DAB83ED-0C53-5305-9108-C06CD2CEE9B6}"/>
              </a:ext>
            </a:extLst>
          </p:cNvPr>
          <p:cNvSpPr/>
          <p:nvPr/>
        </p:nvSpPr>
        <p:spPr>
          <a:xfrm>
            <a:off x="4806720" y="1508763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입력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A3DA52E-9B58-134C-91C9-2BDA6185BDDC}"/>
              </a:ext>
            </a:extLst>
          </p:cNvPr>
          <p:cNvSpPr/>
          <p:nvPr/>
        </p:nvSpPr>
        <p:spPr>
          <a:xfrm>
            <a:off x="4806720" y="2124904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테이블 조회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B16883C-F13F-BE22-DCBB-B7BC536CED99}"/>
              </a:ext>
            </a:extLst>
          </p:cNvPr>
          <p:cNvCxnSpPr>
            <a:stCxn id="21" idx="7"/>
            <a:endCxn id="27" idx="2"/>
          </p:cNvCxnSpPr>
          <p:nvPr/>
        </p:nvCxnSpPr>
        <p:spPr>
          <a:xfrm rot="5400000" flipH="1" flipV="1">
            <a:off x="3933197" y="723185"/>
            <a:ext cx="422911" cy="13241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44F5CC3-1E2A-A1E9-18A0-A2E6237AC412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3628415" y="1809028"/>
            <a:ext cx="11783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47B5BAB-92A1-E9C4-5DA0-68583D4FBA01}"/>
              </a:ext>
            </a:extLst>
          </p:cNvPr>
          <p:cNvCxnSpPr>
            <a:stCxn id="21" idx="5"/>
            <a:endCxn id="29" idx="2"/>
          </p:cNvCxnSpPr>
          <p:nvPr/>
        </p:nvCxnSpPr>
        <p:spPr>
          <a:xfrm rot="16200000" flipH="1">
            <a:off x="3942741" y="1561190"/>
            <a:ext cx="403822" cy="13241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DFAF7AC9-AFA7-0BF8-0B41-9B08B4723C50}"/>
              </a:ext>
            </a:extLst>
          </p:cNvPr>
          <p:cNvSpPr/>
          <p:nvPr/>
        </p:nvSpPr>
        <p:spPr>
          <a:xfrm>
            <a:off x="4806720" y="3076526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영화 조회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1EFB9D5-33CA-2078-A728-AEE168ADD654}"/>
              </a:ext>
            </a:extLst>
          </p:cNvPr>
          <p:cNvCxnSpPr>
            <a:stCxn id="24" idx="7"/>
            <a:endCxn id="42" idx="2"/>
          </p:cNvCxnSpPr>
          <p:nvPr/>
        </p:nvCxnSpPr>
        <p:spPr>
          <a:xfrm rot="5400000" flipH="1" flipV="1">
            <a:off x="3430928" y="3428447"/>
            <a:ext cx="1427448" cy="13241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A45CC08F-7A10-14C2-B3EC-EB74A95824CA}"/>
              </a:ext>
            </a:extLst>
          </p:cNvPr>
          <p:cNvSpPr/>
          <p:nvPr/>
        </p:nvSpPr>
        <p:spPr>
          <a:xfrm>
            <a:off x="4806719" y="4716294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영화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CD9CDCF-B0FC-395E-3748-697340143FF9}"/>
              </a:ext>
            </a:extLst>
          </p:cNvPr>
          <p:cNvCxnSpPr>
            <a:stCxn id="24" idx="6"/>
            <a:endCxn id="51" idx="2"/>
          </p:cNvCxnSpPr>
          <p:nvPr/>
        </p:nvCxnSpPr>
        <p:spPr>
          <a:xfrm>
            <a:off x="3628415" y="5016559"/>
            <a:ext cx="1178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339C2FF5-1430-77A9-7B28-66D2B6B4FD56}"/>
              </a:ext>
            </a:extLst>
          </p:cNvPr>
          <p:cNvSpPr/>
          <p:nvPr/>
        </p:nvSpPr>
        <p:spPr>
          <a:xfrm>
            <a:off x="6485967" y="3074281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영화 예매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BD006C9-8C43-4B6C-13F9-1104AA787A17}"/>
              </a:ext>
            </a:extLst>
          </p:cNvPr>
          <p:cNvCxnSpPr>
            <a:stCxn id="42" idx="6"/>
            <a:endCxn id="54" idx="2"/>
          </p:cNvCxnSpPr>
          <p:nvPr/>
        </p:nvCxnSpPr>
        <p:spPr>
          <a:xfrm flipV="1">
            <a:off x="5961403" y="3374546"/>
            <a:ext cx="524564" cy="2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085C8AED-87F3-E92A-816D-5113DF68DBBE}"/>
              </a:ext>
            </a:extLst>
          </p:cNvPr>
          <p:cNvSpPr/>
          <p:nvPr/>
        </p:nvSpPr>
        <p:spPr>
          <a:xfrm>
            <a:off x="6485966" y="3748573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개별 영화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조회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8FF91D7-3920-E35A-758E-3DD02F324130}"/>
              </a:ext>
            </a:extLst>
          </p:cNvPr>
          <p:cNvSpPr/>
          <p:nvPr/>
        </p:nvSpPr>
        <p:spPr>
          <a:xfrm>
            <a:off x="6485965" y="4422865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취소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5D43760-4C00-40BC-7A36-A32141D7F7DD}"/>
              </a:ext>
            </a:extLst>
          </p:cNvPr>
          <p:cNvSpPr/>
          <p:nvPr/>
        </p:nvSpPr>
        <p:spPr>
          <a:xfrm>
            <a:off x="6485964" y="5097157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다른 영화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 변경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E6E186E-5843-560E-3CF7-8098FF19914D}"/>
              </a:ext>
            </a:extLst>
          </p:cNvPr>
          <p:cNvSpPr/>
          <p:nvPr/>
        </p:nvSpPr>
        <p:spPr>
          <a:xfrm>
            <a:off x="6485963" y="5771449"/>
            <a:ext cx="1154683" cy="6005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 상영일정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예매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변경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CFF1EAC-15A3-2EBD-0F1F-6C17FA0ED01D}"/>
              </a:ext>
            </a:extLst>
          </p:cNvPr>
          <p:cNvCxnSpPr>
            <a:stCxn id="51" idx="0"/>
            <a:endCxn id="60" idx="2"/>
          </p:cNvCxnSpPr>
          <p:nvPr/>
        </p:nvCxnSpPr>
        <p:spPr>
          <a:xfrm rot="5400000" flipH="1" flipV="1">
            <a:off x="5601285" y="3831614"/>
            <a:ext cx="667456" cy="11019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6747EBB-662B-3254-AF5D-508CE9F48833}"/>
              </a:ext>
            </a:extLst>
          </p:cNvPr>
          <p:cNvCxnSpPr>
            <a:stCxn id="51" idx="6"/>
            <a:endCxn id="61" idx="2"/>
          </p:cNvCxnSpPr>
          <p:nvPr/>
        </p:nvCxnSpPr>
        <p:spPr>
          <a:xfrm flipV="1">
            <a:off x="5961402" y="4723130"/>
            <a:ext cx="524563" cy="2934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45F71880-7384-F610-F136-6350951583DB}"/>
              </a:ext>
            </a:extLst>
          </p:cNvPr>
          <p:cNvCxnSpPr>
            <a:stCxn id="51" idx="5"/>
            <a:endCxn id="62" idx="2"/>
          </p:cNvCxnSpPr>
          <p:nvPr/>
        </p:nvCxnSpPr>
        <p:spPr>
          <a:xfrm rot="16200000" flipH="1">
            <a:off x="6054861" y="4966319"/>
            <a:ext cx="168544" cy="6936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687425FA-8E2B-FDC3-E14D-EF167F96446D}"/>
              </a:ext>
            </a:extLst>
          </p:cNvPr>
          <p:cNvCxnSpPr>
            <a:stCxn id="51" idx="4"/>
            <a:endCxn id="63" idx="2"/>
          </p:cNvCxnSpPr>
          <p:nvPr/>
        </p:nvCxnSpPr>
        <p:spPr>
          <a:xfrm rot="16200000" flipH="1">
            <a:off x="5557567" y="5143317"/>
            <a:ext cx="754891" cy="11019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9C8F4323-9208-F376-E4A4-EDCAADFE43A5}"/>
              </a:ext>
            </a:extLst>
          </p:cNvPr>
          <p:cNvCxnSpPr>
            <a:stCxn id="51" idx="3"/>
          </p:cNvCxnSpPr>
          <p:nvPr/>
        </p:nvCxnSpPr>
        <p:spPr>
          <a:xfrm rot="5400000">
            <a:off x="3818763" y="4540631"/>
            <a:ext cx="468808" cy="184530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B00901B-3E11-C45C-B6BC-30F0CDCEFCB6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3130517" y="5316823"/>
            <a:ext cx="0" cy="377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FD17DB5-AC85-0EC1-68AC-7C1BAB0C7D43}"/>
              </a:ext>
            </a:extLst>
          </p:cNvPr>
          <p:cNvSpPr txBox="1"/>
          <p:nvPr/>
        </p:nvSpPr>
        <p:spPr>
          <a:xfrm>
            <a:off x="3755649" y="5771449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뒤로 가기</a:t>
            </a:r>
          </a:p>
        </p:txBody>
      </p:sp>
    </p:spTree>
    <p:extLst>
      <p:ext uri="{BB962C8B-B14F-4D97-AF65-F5344CB8AC3E}">
        <p14:creationId xmlns:p14="http://schemas.microsoft.com/office/powerpoint/2010/main" val="20092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노성현 노성현</dc:creator>
  <cp:lastModifiedBy>노성현 노성현</cp:lastModifiedBy>
  <cp:revision>1</cp:revision>
  <dcterms:created xsi:type="dcterms:W3CDTF">2024-06-06T11:28:32Z</dcterms:created>
  <dcterms:modified xsi:type="dcterms:W3CDTF">2024-06-06T11:40:05Z</dcterms:modified>
</cp:coreProperties>
</file>