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58" r:id="rId4"/>
    <p:sldId id="259" r:id="rId5"/>
    <p:sldId id="260" r:id="rId6"/>
    <p:sldId id="283" r:id="rId7"/>
    <p:sldId id="263" r:id="rId8"/>
    <p:sldId id="279" r:id="rId9"/>
    <p:sldId id="265" r:id="rId10"/>
    <p:sldId id="284" r:id="rId11"/>
    <p:sldId id="266" r:id="rId12"/>
    <p:sldId id="285" r:id="rId13"/>
    <p:sldId id="28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277682-B842-4645-A735-7785179C2EBC}" v="987" dt="2024-05-10T09:56:52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323" autoAdjust="0"/>
    <p:restoredTop sz="94697" autoAdjust="0"/>
  </p:normalViewPr>
  <p:slideViewPr>
    <p:cSldViewPr snapToGrid="0">
      <p:cViewPr varScale="1">
        <p:scale>
          <a:sx n="74" d="100"/>
          <a:sy n="74" d="100"/>
        </p:scale>
        <p:origin x="7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성현 노성현" userId="2ef5420b7807ac23" providerId="LiveId" clId="{CA277682-B842-4645-A735-7785179C2EBC}"/>
    <pc:docChg chg="undo custSel addSld delSld modSld">
      <pc:chgData name="노성현 노성현" userId="2ef5420b7807ac23" providerId="LiveId" clId="{CA277682-B842-4645-A735-7785179C2EBC}" dt="2024-05-10T10:02:20.362" v="3182" actId="1035"/>
      <pc:docMkLst>
        <pc:docMk/>
      </pc:docMkLst>
      <pc:sldChg chg="modSp mod">
        <pc:chgData name="노성현 노성현" userId="2ef5420b7807ac23" providerId="LiveId" clId="{CA277682-B842-4645-A735-7785179C2EBC}" dt="2024-05-10T09:47:36.658" v="3059" actId="1076"/>
        <pc:sldMkLst>
          <pc:docMk/>
          <pc:sldMk cId="2966386065" sldId="256"/>
        </pc:sldMkLst>
        <pc:spChg chg="mod">
          <ac:chgData name="노성현 노성현" userId="2ef5420b7807ac23" providerId="LiveId" clId="{CA277682-B842-4645-A735-7785179C2EBC}" dt="2024-05-10T09:47:36.658" v="3059" actId="1076"/>
          <ac:spMkLst>
            <pc:docMk/>
            <pc:sldMk cId="2966386065" sldId="256"/>
            <ac:spMk id="2" creationId="{11D15E50-3879-4414-E79E-51D658FD5D6D}"/>
          </ac:spMkLst>
        </pc:spChg>
        <pc:spChg chg="mod">
          <ac:chgData name="노성현 노성현" userId="2ef5420b7807ac23" providerId="LiveId" clId="{CA277682-B842-4645-A735-7785179C2EBC}" dt="2024-05-10T08:16:44.182" v="164" actId="20577"/>
          <ac:spMkLst>
            <pc:docMk/>
            <pc:sldMk cId="2966386065" sldId="256"/>
            <ac:spMk id="3" creationId="{386377B1-4809-8DF8-38A5-E23B9531A264}"/>
          </ac:spMkLst>
        </pc:spChg>
      </pc:sldChg>
      <pc:sldChg chg="addSp delSp modSp mod">
        <pc:chgData name="노성현 노성현" userId="2ef5420b7807ac23" providerId="LiveId" clId="{CA277682-B842-4645-A735-7785179C2EBC}" dt="2024-05-10T09:55:48.159" v="3098"/>
        <pc:sldMkLst>
          <pc:docMk/>
          <pc:sldMk cId="1388762008" sldId="257"/>
        </pc:sldMkLst>
        <pc:spChg chg="mod">
          <ac:chgData name="노성현 노성현" userId="2ef5420b7807ac23" providerId="LiveId" clId="{CA277682-B842-4645-A735-7785179C2EBC}" dt="2024-05-10T08:16:01.422" v="36"/>
          <ac:spMkLst>
            <pc:docMk/>
            <pc:sldMk cId="1388762008" sldId="257"/>
            <ac:spMk id="2" creationId="{AE312A81-DEA9-ABBD-9113-DFA4BB54AF21}"/>
          </ac:spMkLst>
        </pc:spChg>
        <pc:spChg chg="add del mod">
          <ac:chgData name="노성현 노성현" userId="2ef5420b7807ac23" providerId="LiveId" clId="{CA277682-B842-4645-A735-7785179C2EBC}" dt="2024-05-10T09:55:37.758" v="3078"/>
          <ac:spMkLst>
            <pc:docMk/>
            <pc:sldMk cId="1388762008" sldId="257"/>
            <ac:spMk id="3" creationId="{40D00003-BEEA-64BD-6FED-7EC5541A3098}"/>
          </ac:spMkLst>
        </pc:spChg>
        <pc:graphicFrameChg chg="mod">
          <ac:chgData name="노성현 노성현" userId="2ef5420b7807ac23" providerId="LiveId" clId="{CA277682-B842-4645-A735-7785179C2EBC}" dt="2024-05-10T09:55:48.159" v="3098"/>
          <ac:graphicFrameMkLst>
            <pc:docMk/>
            <pc:sldMk cId="1388762008" sldId="257"/>
            <ac:graphicFrameMk id="15" creationId="{743FC577-9915-5EDD-B40F-7E8082F3A20A}"/>
          </ac:graphicFrameMkLst>
        </pc:graphicFrameChg>
        <pc:picChg chg="del">
          <ac:chgData name="노성현 노성현" userId="2ef5420b7807ac23" providerId="LiveId" clId="{CA277682-B842-4645-A735-7785179C2EBC}" dt="2024-05-10T08:51:20.439" v="2866" actId="478"/>
          <ac:picMkLst>
            <pc:docMk/>
            <pc:sldMk cId="1388762008" sldId="257"/>
            <ac:picMk id="5" creationId="{1465923C-E288-8794-27BA-7C017828970D}"/>
          </ac:picMkLst>
        </pc:picChg>
      </pc:sldChg>
      <pc:sldChg chg="addSp delSp modSp mod">
        <pc:chgData name="노성현 노성현" userId="2ef5420b7807ac23" providerId="LiveId" clId="{CA277682-B842-4645-A735-7785179C2EBC}" dt="2024-05-10T08:17:31.030" v="178" actId="20577"/>
        <pc:sldMkLst>
          <pc:docMk/>
          <pc:sldMk cId="146198415" sldId="258"/>
        </pc:sldMkLst>
        <pc:spChg chg="mod">
          <ac:chgData name="노성현 노성현" userId="2ef5420b7807ac23" providerId="LiveId" clId="{CA277682-B842-4645-A735-7785179C2EBC}" dt="2024-05-10T08:17:31.030" v="178" actId="20577"/>
          <ac:spMkLst>
            <pc:docMk/>
            <pc:sldMk cId="146198415" sldId="258"/>
            <ac:spMk id="2" creationId="{28A0F785-8A26-5983-606E-4109447A2675}"/>
          </ac:spMkLst>
        </pc:spChg>
        <pc:spChg chg="del mod">
          <ac:chgData name="노성현 노성현" userId="2ef5420b7807ac23" providerId="LiveId" clId="{CA277682-B842-4645-A735-7785179C2EBC}" dt="2024-05-10T08:17:10.993" v="174" actId="478"/>
          <ac:spMkLst>
            <pc:docMk/>
            <pc:sldMk cId="146198415" sldId="258"/>
            <ac:spMk id="3" creationId="{81E2F29D-7B26-A137-DA2C-331AE5EA7D92}"/>
          </ac:spMkLst>
        </pc:spChg>
        <pc:spChg chg="add mod">
          <ac:chgData name="노성현 노성현" userId="2ef5420b7807ac23" providerId="LiveId" clId="{CA277682-B842-4645-A735-7785179C2EBC}" dt="2024-05-10T08:17:10.993" v="174" actId="478"/>
          <ac:spMkLst>
            <pc:docMk/>
            <pc:sldMk cId="146198415" sldId="258"/>
            <ac:spMk id="7" creationId="{812D8601-3303-FF11-D8F6-964C179958B8}"/>
          </ac:spMkLst>
        </pc:spChg>
        <pc:picChg chg="del">
          <ac:chgData name="노성현 노성현" userId="2ef5420b7807ac23" providerId="LiveId" clId="{CA277682-B842-4645-A735-7785179C2EBC}" dt="2024-05-10T08:17:03.824" v="171" actId="478"/>
          <ac:picMkLst>
            <pc:docMk/>
            <pc:sldMk cId="146198415" sldId="258"/>
            <ac:picMk id="4" creationId="{D203DFC7-F232-F868-AA7C-6297DA7DF6CC}"/>
          </ac:picMkLst>
        </pc:picChg>
        <pc:picChg chg="del">
          <ac:chgData name="노성현 노성현" userId="2ef5420b7807ac23" providerId="LiveId" clId="{CA277682-B842-4645-A735-7785179C2EBC}" dt="2024-05-10T08:17:07.156" v="172" actId="478"/>
          <ac:picMkLst>
            <pc:docMk/>
            <pc:sldMk cId="146198415" sldId="258"/>
            <ac:picMk id="5" creationId="{351B0FA3-E97B-B80B-00FE-B51E1EA8C640}"/>
          </ac:picMkLst>
        </pc:picChg>
      </pc:sldChg>
      <pc:sldChg chg="addSp modSp mod">
        <pc:chgData name="노성현 노성현" userId="2ef5420b7807ac23" providerId="LiveId" clId="{CA277682-B842-4645-A735-7785179C2EBC}" dt="2024-05-10T09:46:44.012" v="3053" actId="20577"/>
        <pc:sldMkLst>
          <pc:docMk/>
          <pc:sldMk cId="3745467915" sldId="259"/>
        </pc:sldMkLst>
        <pc:spChg chg="mod">
          <ac:chgData name="노성현 노성현" userId="2ef5420b7807ac23" providerId="LiveId" clId="{CA277682-B842-4645-A735-7785179C2EBC}" dt="2024-05-10T08:17:47.563" v="216"/>
          <ac:spMkLst>
            <pc:docMk/>
            <pc:sldMk cId="3745467915" sldId="259"/>
            <ac:spMk id="2" creationId="{DE8C36D4-6D3E-E2AF-9A8B-A45DBF5A5E76}"/>
          </ac:spMkLst>
        </pc:spChg>
        <pc:graphicFrameChg chg="add mod">
          <ac:chgData name="노성현 노성현" userId="2ef5420b7807ac23" providerId="LiveId" clId="{CA277682-B842-4645-A735-7785179C2EBC}" dt="2024-05-10T09:46:44.012" v="3053" actId="20577"/>
          <ac:graphicFrameMkLst>
            <pc:docMk/>
            <pc:sldMk cId="3745467915" sldId="259"/>
            <ac:graphicFrameMk id="3" creationId="{134343CC-EFDA-6ABC-A4DC-20EE77026E14}"/>
          </ac:graphicFrameMkLst>
        </pc:graphicFrameChg>
        <pc:graphicFrameChg chg="mod">
          <ac:chgData name="노성현 노성현" userId="2ef5420b7807ac23" providerId="LiveId" clId="{CA277682-B842-4645-A735-7785179C2EBC}" dt="2024-05-10T08:41:16.455" v="2136"/>
          <ac:graphicFrameMkLst>
            <pc:docMk/>
            <pc:sldMk cId="3745467915" sldId="259"/>
            <ac:graphicFrameMk id="5" creationId="{0E08D006-C835-EA7B-163E-F01F4D9F5B17}"/>
          </ac:graphicFrameMkLst>
        </pc:graphicFrameChg>
      </pc:sldChg>
      <pc:sldChg chg="delSp modSp mod">
        <pc:chgData name="노성현 노성현" userId="2ef5420b7807ac23" providerId="LiveId" clId="{CA277682-B842-4645-A735-7785179C2EBC}" dt="2024-05-10T08:27:52.903" v="1085"/>
        <pc:sldMkLst>
          <pc:docMk/>
          <pc:sldMk cId="1845488620" sldId="260"/>
        </pc:sldMkLst>
        <pc:spChg chg="mod">
          <ac:chgData name="노성현 노성현" userId="2ef5420b7807ac23" providerId="LiveId" clId="{CA277682-B842-4645-A735-7785179C2EBC}" dt="2024-05-10T08:26:39.937" v="873"/>
          <ac:spMkLst>
            <pc:docMk/>
            <pc:sldMk cId="1845488620" sldId="260"/>
            <ac:spMk id="2" creationId="{D5FE4EFE-8BA2-E901-2486-14CA9FAFD502}"/>
          </ac:spMkLst>
        </pc:spChg>
        <pc:spChg chg="mod">
          <ac:chgData name="노성현 노성현" userId="2ef5420b7807ac23" providerId="LiveId" clId="{CA277682-B842-4645-A735-7785179C2EBC}" dt="2024-05-10T08:27:52.903" v="1085"/>
          <ac:spMkLst>
            <pc:docMk/>
            <pc:sldMk cId="1845488620" sldId="260"/>
            <ac:spMk id="3" creationId="{2DE736DC-707C-2833-C57D-2910C77725B8}"/>
          </ac:spMkLst>
        </pc:spChg>
        <pc:picChg chg="del">
          <ac:chgData name="노성현 노성현" userId="2ef5420b7807ac23" providerId="LiveId" clId="{CA277682-B842-4645-A735-7785179C2EBC}" dt="2024-05-10T08:26:43.159" v="874" actId="478"/>
          <ac:picMkLst>
            <pc:docMk/>
            <pc:sldMk cId="1845488620" sldId="260"/>
            <ac:picMk id="4" creationId="{24F86C07-EFD6-D5C4-8570-7316F569785B}"/>
          </ac:picMkLst>
        </pc:picChg>
      </pc:sldChg>
      <pc:sldChg chg="delSp modSp del mod">
        <pc:chgData name="노성현 노성현" userId="2ef5420b7807ac23" providerId="LiveId" clId="{CA277682-B842-4645-A735-7785179C2EBC}" dt="2024-05-10T08:51:01.597" v="2865" actId="47"/>
        <pc:sldMkLst>
          <pc:docMk/>
          <pc:sldMk cId="3439495929" sldId="262"/>
        </pc:sldMkLst>
        <pc:spChg chg="mod">
          <ac:chgData name="노성현 노성현" userId="2ef5420b7807ac23" providerId="LiveId" clId="{CA277682-B842-4645-A735-7785179C2EBC}" dt="2024-05-10T08:28:14.544" v="1119"/>
          <ac:spMkLst>
            <pc:docMk/>
            <pc:sldMk cId="3439495929" sldId="262"/>
            <ac:spMk id="2" creationId="{A236156E-4B3C-A344-AA08-CCAC9179AA8F}"/>
          </ac:spMkLst>
        </pc:spChg>
        <pc:spChg chg="mod">
          <ac:chgData name="노성현 노성현" userId="2ef5420b7807ac23" providerId="LiveId" clId="{CA277682-B842-4645-A735-7785179C2EBC}" dt="2024-05-10T08:30:22.672" v="1484"/>
          <ac:spMkLst>
            <pc:docMk/>
            <pc:sldMk cId="3439495929" sldId="262"/>
            <ac:spMk id="3" creationId="{AB7F3D70-F195-69B9-1FD4-ED74F3A9638B}"/>
          </ac:spMkLst>
        </pc:spChg>
        <pc:spChg chg="del">
          <ac:chgData name="노성현 노성현" userId="2ef5420b7807ac23" providerId="LiveId" clId="{CA277682-B842-4645-A735-7785179C2EBC}" dt="2024-05-10T08:28:18.594" v="1121" actId="478"/>
          <ac:spMkLst>
            <pc:docMk/>
            <pc:sldMk cId="3439495929" sldId="262"/>
            <ac:spMk id="6" creationId="{DA897618-8121-2579-E1F2-E7816AF2A96F}"/>
          </ac:spMkLst>
        </pc:spChg>
        <pc:picChg chg="del">
          <ac:chgData name="노성현 노성현" userId="2ef5420b7807ac23" providerId="LiveId" clId="{CA277682-B842-4645-A735-7785179C2EBC}" dt="2024-05-10T08:28:15.230" v="1120" actId="478"/>
          <ac:picMkLst>
            <pc:docMk/>
            <pc:sldMk cId="3439495929" sldId="262"/>
            <ac:picMk id="4" creationId="{C22729CF-5241-236F-BA30-EEC083C08BA6}"/>
          </ac:picMkLst>
        </pc:picChg>
      </pc:sldChg>
      <pc:sldChg chg="delSp modSp mod">
        <pc:chgData name="노성현 노성현" userId="2ef5420b7807ac23" providerId="LiveId" clId="{CA277682-B842-4645-A735-7785179C2EBC}" dt="2024-05-10T08:39:47.711" v="1913" actId="20577"/>
        <pc:sldMkLst>
          <pc:docMk/>
          <pc:sldMk cId="1196141115" sldId="263"/>
        </pc:sldMkLst>
        <pc:spChg chg="mod">
          <ac:chgData name="노성현 노성현" userId="2ef5420b7807ac23" providerId="LiveId" clId="{CA277682-B842-4645-A735-7785179C2EBC}" dt="2024-05-10T08:39:47.711" v="1913" actId="20577"/>
          <ac:spMkLst>
            <pc:docMk/>
            <pc:sldMk cId="1196141115" sldId="263"/>
            <ac:spMk id="2" creationId="{52E271B5-0D00-7A7B-8ADA-F2C2B7706581}"/>
          </ac:spMkLst>
        </pc:spChg>
        <pc:spChg chg="mod">
          <ac:chgData name="노성현 노성현" userId="2ef5420b7807ac23" providerId="LiveId" clId="{CA277682-B842-4645-A735-7785179C2EBC}" dt="2024-05-10T08:38:56.125" v="1860"/>
          <ac:spMkLst>
            <pc:docMk/>
            <pc:sldMk cId="1196141115" sldId="263"/>
            <ac:spMk id="3" creationId="{8D8F6C24-5FA9-452B-3A03-2D16C79C37BB}"/>
          </ac:spMkLst>
        </pc:spChg>
        <pc:spChg chg="del">
          <ac:chgData name="노성현 노성현" userId="2ef5420b7807ac23" providerId="LiveId" clId="{CA277682-B842-4645-A735-7785179C2EBC}" dt="2024-05-10T08:31:15.353" v="1545" actId="478"/>
          <ac:spMkLst>
            <pc:docMk/>
            <pc:sldMk cId="1196141115" sldId="263"/>
            <ac:spMk id="8" creationId="{8A1E717E-0B1F-91B0-3C8A-A1AD2E042EDB}"/>
          </ac:spMkLst>
        </pc:spChg>
        <pc:picChg chg="del">
          <ac:chgData name="노성현 노성현" userId="2ef5420b7807ac23" providerId="LiveId" clId="{CA277682-B842-4645-A735-7785179C2EBC}" dt="2024-05-10T08:31:09.891" v="1544" actId="478"/>
          <ac:picMkLst>
            <pc:docMk/>
            <pc:sldMk cId="1196141115" sldId="263"/>
            <ac:picMk id="4" creationId="{E000EC2F-933D-0CB2-99D6-42A8CCB1C1AE}"/>
          </ac:picMkLst>
        </pc:picChg>
      </pc:sldChg>
      <pc:sldChg chg="delSp modSp del mod">
        <pc:chgData name="노성현 노성현" userId="2ef5420b7807ac23" providerId="LiveId" clId="{CA277682-B842-4645-A735-7785179C2EBC}" dt="2024-05-10T08:39:39.122" v="1889" actId="47"/>
        <pc:sldMkLst>
          <pc:docMk/>
          <pc:sldMk cId="3397434348" sldId="264"/>
        </pc:sldMkLst>
        <pc:spChg chg="mod">
          <ac:chgData name="노성현 노성현" userId="2ef5420b7807ac23" providerId="LiveId" clId="{CA277682-B842-4645-A735-7785179C2EBC}" dt="2024-05-10T08:39:30.855" v="1885"/>
          <ac:spMkLst>
            <pc:docMk/>
            <pc:sldMk cId="3397434348" sldId="264"/>
            <ac:spMk id="2" creationId="{A23A9108-A57D-0D06-8579-899EC72DB73D}"/>
          </ac:spMkLst>
        </pc:spChg>
        <pc:spChg chg="del">
          <ac:chgData name="노성현 노성현" userId="2ef5420b7807ac23" providerId="LiveId" clId="{CA277682-B842-4645-A735-7785179C2EBC}" dt="2024-05-10T08:39:34.177" v="1887" actId="478"/>
          <ac:spMkLst>
            <pc:docMk/>
            <pc:sldMk cId="3397434348" sldId="264"/>
            <ac:spMk id="10" creationId="{FE6B37AF-7CF7-ED24-4610-09D4BE601E7B}"/>
          </ac:spMkLst>
        </pc:spChg>
        <pc:picChg chg="del">
          <ac:chgData name="노성현 노성현" userId="2ef5420b7807ac23" providerId="LiveId" clId="{CA277682-B842-4645-A735-7785179C2EBC}" dt="2024-05-10T08:39:31.350" v="1886" actId="478"/>
          <ac:picMkLst>
            <pc:docMk/>
            <pc:sldMk cId="3397434348" sldId="264"/>
            <ac:picMk id="4" creationId="{767B7072-1FEE-AE2A-1AC2-989ABE98BFB2}"/>
          </ac:picMkLst>
        </pc:picChg>
      </pc:sldChg>
      <pc:sldChg chg="addSp delSp modSp mod">
        <pc:chgData name="노성현 노성현" userId="2ef5420b7807ac23" providerId="LiveId" clId="{CA277682-B842-4645-A735-7785179C2EBC}" dt="2024-05-10T09:46:50.033" v="3056" actId="20577"/>
        <pc:sldMkLst>
          <pc:docMk/>
          <pc:sldMk cId="3405258478" sldId="265"/>
        </pc:sldMkLst>
        <pc:spChg chg="mod">
          <ac:chgData name="노성현 노성현" userId="2ef5420b7807ac23" providerId="LiveId" clId="{CA277682-B842-4645-A735-7785179C2EBC}" dt="2024-05-10T09:46:50.033" v="3056" actId="20577"/>
          <ac:spMkLst>
            <pc:docMk/>
            <pc:sldMk cId="3405258478" sldId="265"/>
            <ac:spMk id="2" creationId="{B758D274-EC05-6834-E330-D773BAB0DA8C}"/>
          </ac:spMkLst>
        </pc:spChg>
        <pc:spChg chg="mod">
          <ac:chgData name="노성현 노성현" userId="2ef5420b7807ac23" providerId="LiveId" clId="{CA277682-B842-4645-A735-7785179C2EBC}" dt="2024-05-10T08:46:14.432" v="2522"/>
          <ac:spMkLst>
            <pc:docMk/>
            <pc:sldMk cId="3405258478" sldId="265"/>
            <ac:spMk id="3" creationId="{21089CE3-824F-C039-9ADF-00F2CBB9BFE7}"/>
          </ac:spMkLst>
        </pc:spChg>
        <pc:picChg chg="del">
          <ac:chgData name="노성현 노성현" userId="2ef5420b7807ac23" providerId="LiveId" clId="{CA277682-B842-4645-A735-7785179C2EBC}" dt="2024-05-10T08:45:38.555" v="2460" actId="478"/>
          <ac:picMkLst>
            <pc:docMk/>
            <pc:sldMk cId="3405258478" sldId="265"/>
            <ac:picMk id="4" creationId="{9CA21559-2443-63FA-3B7A-521E84B01FD4}"/>
          </ac:picMkLst>
        </pc:picChg>
        <pc:picChg chg="del">
          <ac:chgData name="노성현 노성현" userId="2ef5420b7807ac23" providerId="LiveId" clId="{CA277682-B842-4645-A735-7785179C2EBC}" dt="2024-05-10T08:45:39.726" v="2461" actId="478"/>
          <ac:picMkLst>
            <pc:docMk/>
            <pc:sldMk cId="3405258478" sldId="265"/>
            <ac:picMk id="5" creationId="{D38FE508-9A66-733E-52E6-7286A4B6B5A9}"/>
          </ac:picMkLst>
        </pc:picChg>
        <pc:picChg chg="add mod">
          <ac:chgData name="노성현 노성현" userId="2ef5420b7807ac23" providerId="LiveId" clId="{CA277682-B842-4645-A735-7785179C2EBC}" dt="2024-05-10T08:46:57.279" v="2526" actId="1076"/>
          <ac:picMkLst>
            <pc:docMk/>
            <pc:sldMk cId="3405258478" sldId="265"/>
            <ac:picMk id="7" creationId="{34ADB04E-A9E9-05E1-68D7-0B18EC7CC0EA}"/>
          </ac:picMkLst>
        </pc:picChg>
        <pc:picChg chg="add mod ord">
          <ac:chgData name="노성현 노성현" userId="2ef5420b7807ac23" providerId="LiveId" clId="{CA277682-B842-4645-A735-7785179C2EBC}" dt="2024-05-10T08:47:28.354" v="2531" actId="167"/>
          <ac:picMkLst>
            <pc:docMk/>
            <pc:sldMk cId="3405258478" sldId="265"/>
            <ac:picMk id="9" creationId="{9ADC1AC2-2ECF-F283-3287-78CD151FC2CC}"/>
          </ac:picMkLst>
        </pc:picChg>
      </pc:sldChg>
      <pc:sldChg chg="addSp delSp modSp mod">
        <pc:chgData name="노성현 노성현" userId="2ef5420b7807ac23" providerId="LiveId" clId="{CA277682-B842-4645-A735-7785179C2EBC}" dt="2024-05-10T10:02:20.362" v="3182" actId="1035"/>
        <pc:sldMkLst>
          <pc:docMk/>
          <pc:sldMk cId="789331198" sldId="266"/>
        </pc:sldMkLst>
        <pc:spChg chg="mod">
          <ac:chgData name="노성현 노성현" userId="2ef5420b7807ac23" providerId="LiveId" clId="{CA277682-B842-4645-A735-7785179C2EBC}" dt="2024-05-10T09:43:11.039" v="2961"/>
          <ac:spMkLst>
            <pc:docMk/>
            <pc:sldMk cId="789331198" sldId="266"/>
            <ac:spMk id="2" creationId="{0FBF3ED3-C7B6-8E96-0494-67F12841C7EB}"/>
          </ac:spMkLst>
        </pc:spChg>
        <pc:spChg chg="mod">
          <ac:chgData name="노성현 노성현" userId="2ef5420b7807ac23" providerId="LiveId" clId="{CA277682-B842-4645-A735-7785179C2EBC}" dt="2024-05-10T09:33:13.615" v="2895" actId="6549"/>
          <ac:spMkLst>
            <pc:docMk/>
            <pc:sldMk cId="789331198" sldId="266"/>
            <ac:spMk id="3" creationId="{0078E7D9-2DD4-DF5F-EA69-2A55F8AF35B2}"/>
          </ac:spMkLst>
        </pc:spChg>
        <pc:picChg chg="add del mod">
          <ac:chgData name="노성현 노성현" userId="2ef5420b7807ac23" providerId="LiveId" clId="{CA277682-B842-4645-A735-7785179C2EBC}" dt="2024-05-10T09:41:13.781" v="2902" actId="478"/>
          <ac:picMkLst>
            <pc:docMk/>
            <pc:sldMk cId="789331198" sldId="266"/>
            <ac:picMk id="5" creationId="{B576C804-347B-31A8-C23B-F6E1282C037B}"/>
          </ac:picMkLst>
        </pc:picChg>
        <pc:picChg chg="del">
          <ac:chgData name="노성현 노성현" userId="2ef5420b7807ac23" providerId="LiveId" clId="{CA277682-B842-4645-A735-7785179C2EBC}" dt="2024-05-10T09:33:15.060" v="2896" actId="478"/>
          <ac:picMkLst>
            <pc:docMk/>
            <pc:sldMk cId="789331198" sldId="266"/>
            <ac:picMk id="6" creationId="{5CA87A1C-BC15-BE94-AFF4-A11AA60EB4BE}"/>
          </ac:picMkLst>
        </pc:picChg>
        <pc:picChg chg="del">
          <ac:chgData name="노성현 노성현" userId="2ef5420b7807ac23" providerId="LiveId" clId="{CA277682-B842-4645-A735-7785179C2EBC}" dt="2024-05-10T09:33:16.557" v="2897" actId="478"/>
          <ac:picMkLst>
            <pc:docMk/>
            <pc:sldMk cId="789331198" sldId="266"/>
            <ac:picMk id="8" creationId="{C8C1407D-3761-4785-FE24-97A279FD4CC8}"/>
          </ac:picMkLst>
        </pc:picChg>
        <pc:picChg chg="add mod">
          <ac:chgData name="노성현 노성현" userId="2ef5420b7807ac23" providerId="LiveId" clId="{CA277682-B842-4645-A735-7785179C2EBC}" dt="2024-05-10T09:43:15.973" v="2990" actId="1035"/>
          <ac:picMkLst>
            <pc:docMk/>
            <pc:sldMk cId="789331198" sldId="266"/>
            <ac:picMk id="9" creationId="{D8B5B7C9-CBD8-26C9-838F-5B12CF3241E5}"/>
          </ac:picMkLst>
        </pc:picChg>
        <pc:picChg chg="add mod">
          <ac:chgData name="노성현 노성현" userId="2ef5420b7807ac23" providerId="LiveId" clId="{CA277682-B842-4645-A735-7785179C2EBC}" dt="2024-05-10T10:02:20.362" v="3182" actId="1035"/>
          <ac:picMkLst>
            <pc:docMk/>
            <pc:sldMk cId="789331198" sldId="266"/>
            <ac:picMk id="11" creationId="{82FD4D1F-096C-996A-440C-B6A507D1EC34}"/>
          </ac:picMkLst>
        </pc:picChg>
      </pc:sldChg>
      <pc:sldChg chg="del">
        <pc:chgData name="노성현 노성현" userId="2ef5420b7807ac23" providerId="LiveId" clId="{CA277682-B842-4645-A735-7785179C2EBC}" dt="2024-05-10T09:44:03.666" v="2996" actId="47"/>
        <pc:sldMkLst>
          <pc:docMk/>
          <pc:sldMk cId="2188222537" sldId="268"/>
        </pc:sldMkLst>
      </pc:sldChg>
      <pc:sldChg chg="del">
        <pc:chgData name="노성현 노성현" userId="2ef5420b7807ac23" providerId="LiveId" clId="{CA277682-B842-4645-A735-7785179C2EBC}" dt="2024-05-10T09:44:04.692" v="2997" actId="47"/>
        <pc:sldMkLst>
          <pc:docMk/>
          <pc:sldMk cId="2032397527" sldId="269"/>
        </pc:sldMkLst>
      </pc:sldChg>
      <pc:sldChg chg="del">
        <pc:chgData name="노성현 노성현" userId="2ef5420b7807ac23" providerId="LiveId" clId="{CA277682-B842-4645-A735-7785179C2EBC}" dt="2024-05-10T09:44:05.541" v="2998" actId="47"/>
        <pc:sldMkLst>
          <pc:docMk/>
          <pc:sldMk cId="1377095294" sldId="270"/>
        </pc:sldMkLst>
      </pc:sldChg>
      <pc:sldChg chg="del">
        <pc:chgData name="노성현 노성현" userId="2ef5420b7807ac23" providerId="LiveId" clId="{CA277682-B842-4645-A735-7785179C2EBC}" dt="2024-05-10T09:44:06.055" v="2999" actId="47"/>
        <pc:sldMkLst>
          <pc:docMk/>
          <pc:sldMk cId="1856255956" sldId="273"/>
        </pc:sldMkLst>
      </pc:sldChg>
      <pc:sldChg chg="del">
        <pc:chgData name="노성현 노성현" userId="2ef5420b7807ac23" providerId="LiveId" clId="{CA277682-B842-4645-A735-7785179C2EBC}" dt="2024-05-10T09:44:06.494" v="3000" actId="47"/>
        <pc:sldMkLst>
          <pc:docMk/>
          <pc:sldMk cId="3338532283" sldId="274"/>
        </pc:sldMkLst>
      </pc:sldChg>
      <pc:sldChg chg="addSp delSp modSp add del mod">
        <pc:chgData name="노성현 노성현" userId="2ef5420b7807ac23" providerId="LiveId" clId="{CA277682-B842-4645-A735-7785179C2EBC}" dt="2024-05-10T09:56:58.482" v="3180" actId="47"/>
        <pc:sldMkLst>
          <pc:docMk/>
          <pc:sldMk cId="2587204635" sldId="275"/>
        </pc:sldMkLst>
        <pc:spChg chg="mod">
          <ac:chgData name="노성현 노성현" userId="2ef5420b7807ac23" providerId="LiveId" clId="{CA277682-B842-4645-A735-7785179C2EBC}" dt="2024-05-10T09:55:57.138" v="3132"/>
          <ac:spMkLst>
            <pc:docMk/>
            <pc:sldMk cId="2587204635" sldId="275"/>
            <ac:spMk id="2" creationId="{63FE2BF1-7F59-9D03-4EE9-C688C19D0B00}"/>
          </ac:spMkLst>
        </pc:spChg>
        <pc:spChg chg="del mod">
          <ac:chgData name="노성현 노성현" userId="2ef5420b7807ac23" providerId="LiveId" clId="{CA277682-B842-4645-A735-7785179C2EBC}" dt="2024-05-10T09:56:12.757" v="3137" actId="478"/>
          <ac:spMkLst>
            <pc:docMk/>
            <pc:sldMk cId="2587204635" sldId="275"/>
            <ac:spMk id="3" creationId="{6C4798D4-F075-F4BC-897F-AF48AB4B48E3}"/>
          </ac:spMkLst>
        </pc:spChg>
        <pc:picChg chg="add mod">
          <ac:chgData name="노성현 노성현" userId="2ef5420b7807ac23" providerId="LiveId" clId="{CA277682-B842-4645-A735-7785179C2EBC}" dt="2024-05-10T09:56:17.720" v="3138" actId="1076"/>
          <ac:picMkLst>
            <pc:docMk/>
            <pc:sldMk cId="2587204635" sldId="275"/>
            <ac:picMk id="4" creationId="{490DE4E2-9DCC-1036-738A-6B1032E047B0}"/>
          </ac:picMkLst>
        </pc:picChg>
        <pc:picChg chg="del">
          <ac:chgData name="노성현 노성현" userId="2ef5420b7807ac23" providerId="LiveId" clId="{CA277682-B842-4645-A735-7785179C2EBC}" dt="2024-05-10T09:55:57.653" v="3133" actId="478"/>
          <ac:picMkLst>
            <pc:docMk/>
            <pc:sldMk cId="2587204635" sldId="275"/>
            <ac:picMk id="7" creationId="{ED820F7F-7A47-DD61-3CC6-CDB935D02D6B}"/>
          </ac:picMkLst>
        </pc:picChg>
      </pc:sldChg>
      <pc:sldChg chg="del">
        <pc:chgData name="노성현 노성현" userId="2ef5420b7807ac23" providerId="LiveId" clId="{CA277682-B842-4645-A735-7785179C2EBC}" dt="2024-05-10T09:44:16.344" v="3003" actId="47"/>
        <pc:sldMkLst>
          <pc:docMk/>
          <pc:sldMk cId="1623952115" sldId="276"/>
        </pc:sldMkLst>
      </pc:sldChg>
      <pc:sldChg chg="del">
        <pc:chgData name="노성현 노성현" userId="2ef5420b7807ac23" providerId="LiveId" clId="{CA277682-B842-4645-A735-7785179C2EBC}" dt="2024-05-10T09:44:17.678" v="3005" actId="47"/>
        <pc:sldMkLst>
          <pc:docMk/>
          <pc:sldMk cId="3560586769" sldId="277"/>
        </pc:sldMkLst>
      </pc:sldChg>
      <pc:sldChg chg="del">
        <pc:chgData name="노성현 노성현" userId="2ef5420b7807ac23" providerId="LiveId" clId="{CA277682-B842-4645-A735-7785179C2EBC}" dt="2024-05-10T09:44:16.968" v="3004" actId="47"/>
        <pc:sldMkLst>
          <pc:docMk/>
          <pc:sldMk cId="2213170164" sldId="278"/>
        </pc:sldMkLst>
      </pc:sldChg>
      <pc:sldChg chg="modSp add mod">
        <pc:chgData name="노성현 노성현" userId="2ef5420b7807ac23" providerId="LiveId" clId="{CA277682-B842-4645-A735-7785179C2EBC}" dt="2024-05-10T08:41:49.653" v="2367" actId="20577"/>
        <pc:sldMkLst>
          <pc:docMk/>
          <pc:sldMk cId="2457584268" sldId="279"/>
        </pc:sldMkLst>
        <pc:spChg chg="mod">
          <ac:chgData name="노성현 노성현" userId="2ef5420b7807ac23" providerId="LiveId" clId="{CA277682-B842-4645-A735-7785179C2EBC}" dt="2024-05-10T08:41:22.211" v="2161"/>
          <ac:spMkLst>
            <pc:docMk/>
            <pc:sldMk cId="2457584268" sldId="279"/>
            <ac:spMk id="2" creationId="{52E271B5-0D00-7A7B-8ADA-F2C2B7706581}"/>
          </ac:spMkLst>
        </pc:spChg>
        <pc:spChg chg="mod">
          <ac:chgData name="노성현 노성현" userId="2ef5420b7807ac23" providerId="LiveId" clId="{CA277682-B842-4645-A735-7785179C2EBC}" dt="2024-05-10T08:41:49.653" v="2367" actId="20577"/>
          <ac:spMkLst>
            <pc:docMk/>
            <pc:sldMk cId="2457584268" sldId="279"/>
            <ac:spMk id="3" creationId="{8D8F6C24-5FA9-452B-3A03-2D16C79C37BB}"/>
          </ac:spMkLst>
        </pc:spChg>
      </pc:sldChg>
      <pc:sldChg chg="add del">
        <pc:chgData name="노성현 노성현" userId="2ef5420b7807ac23" providerId="LiveId" clId="{CA277682-B842-4645-A735-7785179C2EBC}" dt="2024-05-10T08:44:17.282" v="2384" actId="47"/>
        <pc:sldMkLst>
          <pc:docMk/>
          <pc:sldMk cId="3363675591" sldId="280"/>
        </pc:sldMkLst>
      </pc:sldChg>
      <pc:sldChg chg="modSp new del mod">
        <pc:chgData name="노성현 노성현" userId="2ef5420b7807ac23" providerId="LiveId" clId="{CA277682-B842-4645-A735-7785179C2EBC}" dt="2024-05-10T08:44:13.677" v="2382" actId="47"/>
        <pc:sldMkLst>
          <pc:docMk/>
          <pc:sldMk cId="3827785650" sldId="280"/>
        </pc:sldMkLst>
        <pc:spChg chg="mod">
          <ac:chgData name="노성현 노성현" userId="2ef5420b7807ac23" providerId="LiveId" clId="{CA277682-B842-4645-A735-7785179C2EBC}" dt="2024-05-10T08:43:45.120" v="2381" actId="14100"/>
          <ac:spMkLst>
            <pc:docMk/>
            <pc:sldMk cId="3827785650" sldId="280"/>
            <ac:spMk id="2" creationId="{0F742130-C6E6-B49A-2506-964B402EF5F0}"/>
          </ac:spMkLst>
        </pc:spChg>
      </pc:sldChg>
      <pc:sldChg chg="addSp delSp modSp add del mod setBg delDesignElem">
        <pc:chgData name="노성현 노성현" userId="2ef5420b7807ac23" providerId="LiveId" clId="{CA277682-B842-4645-A735-7785179C2EBC}" dt="2024-05-10T09:46:24.022" v="3048" actId="47"/>
        <pc:sldMkLst>
          <pc:docMk/>
          <pc:sldMk cId="4159180502" sldId="280"/>
        </pc:sldMkLst>
        <pc:spChg chg="mod">
          <ac:chgData name="노성현 노성현" userId="2ef5420b7807ac23" providerId="LiveId" clId="{CA277682-B842-4645-A735-7785179C2EBC}" dt="2024-05-10T08:45:02.359" v="2424" actId="1076"/>
          <ac:spMkLst>
            <pc:docMk/>
            <pc:sldMk cId="4159180502" sldId="280"/>
            <ac:spMk id="2" creationId="{1E469E7C-AF03-B4F7-4CFE-6551053F5032}"/>
          </ac:spMkLst>
        </pc:spChg>
        <pc:spChg chg="add mod">
          <ac:chgData name="노성현 노성현" userId="2ef5420b7807ac23" providerId="LiveId" clId="{CA277682-B842-4645-A735-7785179C2EBC}" dt="2024-05-10T08:44:39.975" v="2422" actId="478"/>
          <ac:spMkLst>
            <pc:docMk/>
            <pc:sldMk cId="4159180502" sldId="280"/>
            <ac:spMk id="4" creationId="{AC6EB1D9-FE36-FA1D-A9DA-BAAA01ACDA10}"/>
          </ac:spMkLst>
        </pc:spChg>
        <pc:spChg chg="del">
          <ac:chgData name="노성현 노성현" userId="2ef5420b7807ac23" providerId="LiveId" clId="{CA277682-B842-4645-A735-7785179C2EBC}" dt="2024-05-10T08:44:39.975" v="2422" actId="478"/>
          <ac:spMkLst>
            <pc:docMk/>
            <pc:sldMk cId="4159180502" sldId="280"/>
            <ac:spMk id="9" creationId="{4FC866F6-7AB7-F301-F176-BC2C4C776838}"/>
          </ac:spMkLst>
        </pc:spChg>
        <pc:spChg chg="del">
          <ac:chgData name="노성현 노성현" userId="2ef5420b7807ac23" providerId="LiveId" clId="{CA277682-B842-4645-A735-7785179C2EBC}" dt="2024-05-10T08:44:28.199" v="2386"/>
          <ac:spMkLst>
            <pc:docMk/>
            <pc:sldMk cId="4159180502" sldId="280"/>
            <ac:spMk id="21" creationId="{EA64B76E-B62E-4812-BA7D-825654688684}"/>
          </ac:spMkLst>
        </pc:spChg>
        <pc:spChg chg="del">
          <ac:chgData name="노성현 노성현" userId="2ef5420b7807ac23" providerId="LiveId" clId="{CA277682-B842-4645-A735-7785179C2EBC}" dt="2024-05-10T08:44:28.199" v="2386"/>
          <ac:spMkLst>
            <pc:docMk/>
            <pc:sldMk cId="4159180502" sldId="280"/>
            <ac:spMk id="23" creationId="{77EF05D1-197A-4EB5-A82C-7DC2425B571D}"/>
          </ac:spMkLst>
        </pc:spChg>
        <pc:spChg chg="del">
          <ac:chgData name="노성현 노성현" userId="2ef5420b7807ac23" providerId="LiveId" clId="{CA277682-B842-4645-A735-7785179C2EBC}" dt="2024-05-10T08:44:28.199" v="2386"/>
          <ac:spMkLst>
            <pc:docMk/>
            <pc:sldMk cId="4159180502" sldId="280"/>
            <ac:spMk id="25" creationId="{755B289C-FFBC-4DA1-9048-5AB172C337D4}"/>
          </ac:spMkLst>
        </pc:spChg>
        <pc:spChg chg="del">
          <ac:chgData name="노성현 노성현" userId="2ef5420b7807ac23" providerId="LiveId" clId="{CA277682-B842-4645-A735-7785179C2EBC}" dt="2024-05-10T08:44:28.199" v="2386"/>
          <ac:spMkLst>
            <pc:docMk/>
            <pc:sldMk cId="4159180502" sldId="280"/>
            <ac:spMk id="27" creationId="{9D69EEE8-CA3C-4737-8813-BC5B7264280E}"/>
          </ac:spMkLst>
        </pc:spChg>
        <pc:spChg chg="del">
          <ac:chgData name="노성현 노성현" userId="2ef5420b7807ac23" providerId="LiveId" clId="{CA277682-B842-4645-A735-7785179C2EBC}" dt="2024-05-10T08:44:28.199" v="2386"/>
          <ac:spMkLst>
            <pc:docMk/>
            <pc:sldMk cId="4159180502" sldId="280"/>
            <ac:spMk id="29" creationId="{A57E5DF8-43B9-47C8-8D9F-9CC58CCCD633}"/>
          </ac:spMkLst>
        </pc:spChg>
        <pc:picChg chg="del">
          <ac:chgData name="노성현 노성현" userId="2ef5420b7807ac23" providerId="LiveId" clId="{CA277682-B842-4645-A735-7785179C2EBC}" dt="2024-05-10T08:44:30.194" v="2387" actId="478"/>
          <ac:picMkLst>
            <pc:docMk/>
            <pc:sldMk cId="4159180502" sldId="280"/>
            <ac:picMk id="5" creationId="{6ED41C19-967C-22E9-5383-EA0C2E06C087}"/>
          </ac:picMkLst>
        </pc:picChg>
      </pc:sldChg>
      <pc:sldChg chg="modSp add del mod">
        <pc:chgData name="노성현 노성현" userId="2ef5420b7807ac23" providerId="LiveId" clId="{CA277682-B842-4645-A735-7785179C2EBC}" dt="2024-05-10T09:46:31.076" v="3049" actId="47"/>
        <pc:sldMkLst>
          <pc:docMk/>
          <pc:sldMk cId="2940210720" sldId="281"/>
        </pc:sldMkLst>
        <pc:spChg chg="mod">
          <ac:chgData name="노성현 노성현" userId="2ef5420b7807ac23" providerId="LiveId" clId="{CA277682-B842-4645-A735-7785179C2EBC}" dt="2024-05-10T08:45:24.153" v="2428"/>
          <ac:spMkLst>
            <pc:docMk/>
            <pc:sldMk cId="2940210720" sldId="281"/>
            <ac:spMk id="2" creationId="{1E469E7C-AF03-B4F7-4CFE-6551053F5032}"/>
          </ac:spMkLst>
        </pc:spChg>
      </pc:sldChg>
      <pc:sldChg chg="addSp delSp modSp add del mod setBg delDesignElem">
        <pc:chgData name="노성현 노성현" userId="2ef5420b7807ac23" providerId="LiveId" clId="{CA277682-B842-4645-A735-7785179C2EBC}" dt="2024-05-10T08:55:13.020" v="2875" actId="47"/>
        <pc:sldMkLst>
          <pc:docMk/>
          <pc:sldMk cId="63736537" sldId="282"/>
        </pc:sldMkLst>
        <pc:spChg chg="mod">
          <ac:chgData name="노성현 노성현" userId="2ef5420b7807ac23" providerId="LiveId" clId="{CA277682-B842-4645-A735-7785179C2EBC}" dt="2024-05-10T08:48:56.791" v="2576" actId="1076"/>
          <ac:spMkLst>
            <pc:docMk/>
            <pc:sldMk cId="63736537" sldId="282"/>
            <ac:spMk id="2" creationId="{DE8C36D4-6D3E-E2AF-9A8B-A45DBF5A5E76}"/>
          </ac:spMkLst>
        </pc:spChg>
        <pc:spChg chg="add del mod">
          <ac:chgData name="노성현 노성현" userId="2ef5420b7807ac23" providerId="LiveId" clId="{CA277682-B842-4645-A735-7785179C2EBC}" dt="2024-05-10T08:47:56.405" v="2546" actId="478"/>
          <ac:spMkLst>
            <pc:docMk/>
            <pc:sldMk cId="63736537" sldId="282"/>
            <ac:spMk id="6" creationId="{22EF4905-903E-287E-A2E3-B8AAEB59AED4}"/>
          </ac:spMkLst>
        </pc:spChg>
        <pc:spChg chg="add del mod">
          <ac:chgData name="노성현 노성현" userId="2ef5420b7807ac23" providerId="LiveId" clId="{CA277682-B842-4645-A735-7785179C2EBC}" dt="2024-05-10T08:48:23.858" v="2550" actId="478"/>
          <ac:spMkLst>
            <pc:docMk/>
            <pc:sldMk cId="63736537" sldId="282"/>
            <ac:spMk id="8" creationId="{64D64B33-3D54-F478-311A-56EE44D88A05}"/>
          </ac:spMkLst>
        </pc:spChg>
        <pc:spChg chg="del">
          <ac:chgData name="노성현 노성현" userId="2ef5420b7807ac23" providerId="LiveId" clId="{CA277682-B842-4645-A735-7785179C2EBC}" dt="2024-05-10T08:47:40.703" v="2533"/>
          <ac:spMkLst>
            <pc:docMk/>
            <pc:sldMk cId="63736537" sldId="282"/>
            <ac:spMk id="9" creationId="{A4864A0B-4663-4052-A3D8-E2BB2CFCEAB9}"/>
          </ac:spMkLst>
        </pc:spChg>
        <pc:spChg chg="del">
          <ac:chgData name="노성현 노성현" userId="2ef5420b7807ac23" providerId="LiveId" clId="{CA277682-B842-4645-A735-7785179C2EBC}" dt="2024-05-10T08:47:40.703" v="2533"/>
          <ac:spMkLst>
            <pc:docMk/>
            <pc:sldMk cId="63736537" sldId="282"/>
            <ac:spMk id="11" creationId="{CDACBF3A-4721-4D07-B643-66F502F51733}"/>
          </ac:spMkLst>
        </pc:spChg>
        <pc:graphicFrameChg chg="add del">
          <ac:chgData name="노성현 노성현" userId="2ef5420b7807ac23" providerId="LiveId" clId="{CA277682-B842-4645-A735-7785179C2EBC}" dt="2024-05-10T08:48:24.263" v="2551" actId="478"/>
          <ac:graphicFrameMkLst>
            <pc:docMk/>
            <pc:sldMk cId="63736537" sldId="282"/>
            <ac:graphicFrameMk id="3" creationId="{134343CC-EFDA-6ABC-A4DC-20EE77026E14}"/>
          </ac:graphicFrameMkLst>
        </pc:graphicFrameChg>
        <pc:graphicFrameChg chg="add del">
          <ac:chgData name="노성현 노성현" userId="2ef5420b7807ac23" providerId="LiveId" clId="{CA277682-B842-4645-A735-7785179C2EBC}" dt="2024-05-10T08:48:23.858" v="2550" actId="478"/>
          <ac:graphicFrameMkLst>
            <pc:docMk/>
            <pc:sldMk cId="63736537" sldId="282"/>
            <ac:graphicFrameMk id="5" creationId="{0E08D006-C835-EA7B-163E-F01F4D9F5B17}"/>
          </ac:graphicFrameMkLst>
        </pc:graphicFrameChg>
      </pc:sldChg>
      <pc:sldChg chg="modSp add mod">
        <pc:chgData name="노성현 노성현" userId="2ef5420b7807ac23" providerId="LiveId" clId="{CA277682-B842-4645-A735-7785179C2EBC}" dt="2024-05-10T08:50:59.948" v="2864"/>
        <pc:sldMkLst>
          <pc:docMk/>
          <pc:sldMk cId="87507106" sldId="283"/>
        </pc:sldMkLst>
        <pc:spChg chg="mod">
          <ac:chgData name="노성현 노성현" userId="2ef5420b7807ac23" providerId="LiveId" clId="{CA277682-B842-4645-A735-7785179C2EBC}" dt="2024-05-10T08:49:45.609" v="2596" actId="20577"/>
          <ac:spMkLst>
            <pc:docMk/>
            <pc:sldMk cId="87507106" sldId="283"/>
            <ac:spMk id="2" creationId="{52E271B5-0D00-7A7B-8ADA-F2C2B7706581}"/>
          </ac:spMkLst>
        </pc:spChg>
        <pc:spChg chg="mod">
          <ac:chgData name="노성현 노성현" userId="2ef5420b7807ac23" providerId="LiveId" clId="{CA277682-B842-4645-A735-7785179C2EBC}" dt="2024-05-10T08:50:59.948" v="2864"/>
          <ac:spMkLst>
            <pc:docMk/>
            <pc:sldMk cId="87507106" sldId="283"/>
            <ac:spMk id="3" creationId="{8D8F6C24-5FA9-452B-3A03-2D16C79C37BB}"/>
          </ac:spMkLst>
        </pc:spChg>
      </pc:sldChg>
      <pc:sldChg chg="delSp add del setBg delDesignElem">
        <pc:chgData name="노성현 노성현" userId="2ef5420b7807ac23" providerId="LiveId" clId="{CA277682-B842-4645-A735-7785179C2EBC}" dt="2024-05-10T08:55:10.708" v="2874" actId="47"/>
        <pc:sldMkLst>
          <pc:docMk/>
          <pc:sldMk cId="134084002" sldId="284"/>
        </pc:sldMkLst>
        <pc:spChg chg="del">
          <ac:chgData name="노성현 노성현" userId="2ef5420b7807ac23" providerId="LiveId" clId="{CA277682-B842-4645-A735-7785179C2EBC}" dt="2024-05-10T08:55:09.194" v="2873"/>
          <ac:spMkLst>
            <pc:docMk/>
            <pc:sldMk cId="134084002" sldId="284"/>
            <ac:spMk id="9" creationId="{A4864A0B-4663-4052-A3D8-E2BB2CFCEAB9}"/>
          </ac:spMkLst>
        </pc:spChg>
        <pc:spChg chg="del">
          <ac:chgData name="노성현 노성현" userId="2ef5420b7807ac23" providerId="LiveId" clId="{CA277682-B842-4645-A735-7785179C2EBC}" dt="2024-05-10T08:55:09.194" v="2873"/>
          <ac:spMkLst>
            <pc:docMk/>
            <pc:sldMk cId="134084002" sldId="284"/>
            <ac:spMk id="11" creationId="{CDACBF3A-4721-4D07-B643-66F502F51733}"/>
          </ac:spMkLst>
        </pc:spChg>
      </pc:sldChg>
      <pc:sldChg chg="add del">
        <pc:chgData name="노성현 노성현" userId="2ef5420b7807ac23" providerId="LiveId" clId="{CA277682-B842-4645-A735-7785179C2EBC}" dt="2024-05-10T08:55:06.133" v="2871" actId="47"/>
        <pc:sldMkLst>
          <pc:docMk/>
          <pc:sldMk cId="814282916" sldId="284"/>
        </pc:sldMkLst>
      </pc:sldChg>
      <pc:sldChg chg="addSp delSp modSp mod">
        <pc:chgData name="노성현 노성현" userId="2ef5420b7807ac23" providerId="LiveId" clId="{CA277682-B842-4645-A735-7785179C2EBC}" dt="2024-05-10T09:33:05.110" v="2893" actId="478"/>
        <pc:sldMkLst>
          <pc:docMk/>
          <pc:sldMk cId="2142743492" sldId="284"/>
        </pc:sldMkLst>
        <pc:spChg chg="mod">
          <ac:chgData name="노성현 노성현" userId="2ef5420b7807ac23" providerId="LiveId" clId="{CA277682-B842-4645-A735-7785179C2EBC}" dt="2024-05-10T08:56:18.717" v="2892" actId="20577"/>
          <ac:spMkLst>
            <pc:docMk/>
            <pc:sldMk cId="2142743492" sldId="284"/>
            <ac:spMk id="2" creationId="{DE8C36D4-6D3E-E2AF-9A8B-A45DBF5A5E76}"/>
          </ac:spMkLst>
        </pc:spChg>
        <pc:spChg chg="add mod">
          <ac:chgData name="노성현 노성현" userId="2ef5420b7807ac23" providerId="LiveId" clId="{CA277682-B842-4645-A735-7785179C2EBC}" dt="2024-05-10T09:33:05.110" v="2893" actId="478"/>
          <ac:spMkLst>
            <pc:docMk/>
            <pc:sldMk cId="2142743492" sldId="284"/>
            <ac:spMk id="6" creationId="{23F68616-20D7-CD3D-9E0F-FC2B2426343E}"/>
          </ac:spMkLst>
        </pc:spChg>
        <pc:graphicFrameChg chg="del">
          <ac:chgData name="노성현 노성현" userId="2ef5420b7807ac23" providerId="LiveId" clId="{CA277682-B842-4645-A735-7785179C2EBC}" dt="2024-05-10T09:33:05.110" v="2893" actId="478"/>
          <ac:graphicFrameMkLst>
            <pc:docMk/>
            <pc:sldMk cId="2142743492" sldId="284"/>
            <ac:graphicFrameMk id="3" creationId="{134343CC-EFDA-6ABC-A4DC-20EE77026E14}"/>
          </ac:graphicFrameMkLst>
        </pc:graphicFrameChg>
        <pc:graphicFrameChg chg="del">
          <ac:chgData name="노성현 노성현" userId="2ef5420b7807ac23" providerId="LiveId" clId="{CA277682-B842-4645-A735-7785179C2EBC}" dt="2024-05-10T09:33:05.110" v="2893" actId="478"/>
          <ac:graphicFrameMkLst>
            <pc:docMk/>
            <pc:sldMk cId="2142743492" sldId="284"/>
            <ac:graphicFrameMk id="5" creationId="{0E08D006-C835-EA7B-163E-F01F4D9F5B17}"/>
          </ac:graphicFrameMkLst>
        </pc:graphicFrameChg>
      </pc:sldChg>
      <pc:sldChg chg="delSp add del setBg delDesignElem">
        <pc:chgData name="노성현 노성현" userId="2ef5420b7807ac23" providerId="LiveId" clId="{CA277682-B842-4645-A735-7785179C2EBC}" dt="2024-05-10T08:54:33.345" v="2869" actId="47"/>
        <pc:sldMkLst>
          <pc:docMk/>
          <pc:sldMk cId="4267130514" sldId="284"/>
        </pc:sldMkLst>
        <pc:spChg chg="del">
          <ac:chgData name="노성현 노성현" userId="2ef5420b7807ac23" providerId="LiveId" clId="{CA277682-B842-4645-A735-7785179C2EBC}" dt="2024-05-10T08:54:22.580" v="2868"/>
          <ac:spMkLst>
            <pc:docMk/>
            <pc:sldMk cId="4267130514" sldId="284"/>
            <ac:spMk id="9" creationId="{A4864A0B-4663-4052-A3D8-E2BB2CFCEAB9}"/>
          </ac:spMkLst>
        </pc:spChg>
        <pc:spChg chg="del">
          <ac:chgData name="노성현 노성현" userId="2ef5420b7807ac23" providerId="LiveId" clId="{CA277682-B842-4645-A735-7785179C2EBC}" dt="2024-05-10T08:54:22.580" v="2868"/>
          <ac:spMkLst>
            <pc:docMk/>
            <pc:sldMk cId="4267130514" sldId="284"/>
            <ac:spMk id="11" creationId="{CDACBF3A-4721-4D07-B643-66F502F51733}"/>
          </ac:spMkLst>
        </pc:spChg>
      </pc:sldChg>
      <pc:sldChg chg="addSp delSp modSp mod">
        <pc:chgData name="노성현 노성현" userId="2ef5420b7807ac23" providerId="LiveId" clId="{CA277682-B842-4645-A735-7785179C2EBC}" dt="2024-05-10T09:46:11.658" v="3047" actId="478"/>
        <pc:sldMkLst>
          <pc:docMk/>
          <pc:sldMk cId="1002382406" sldId="285"/>
        </pc:sldMkLst>
        <pc:spChg chg="mod">
          <ac:chgData name="노성현 노성현" userId="2ef5420b7807ac23" providerId="LiveId" clId="{CA277682-B842-4645-A735-7785179C2EBC}" dt="2024-05-10T09:46:02.047" v="3045"/>
          <ac:spMkLst>
            <pc:docMk/>
            <pc:sldMk cId="1002382406" sldId="285"/>
            <ac:spMk id="2" creationId="{DE8C36D4-6D3E-E2AF-9A8B-A45DBF5A5E76}"/>
          </ac:spMkLst>
        </pc:spChg>
        <pc:spChg chg="add mod">
          <ac:chgData name="노성현 노성현" userId="2ef5420b7807ac23" providerId="LiveId" clId="{CA277682-B842-4645-A735-7785179C2EBC}" dt="2024-05-10T09:46:04.991" v="3046" actId="478"/>
          <ac:spMkLst>
            <pc:docMk/>
            <pc:sldMk cId="1002382406" sldId="285"/>
            <ac:spMk id="6" creationId="{3A02B2BF-9E70-8C0D-7200-DE50651884BE}"/>
          </ac:spMkLst>
        </pc:spChg>
        <pc:graphicFrameChg chg="del">
          <ac:chgData name="노성현 노성현" userId="2ef5420b7807ac23" providerId="LiveId" clId="{CA277682-B842-4645-A735-7785179C2EBC}" dt="2024-05-10T09:46:11.658" v="3047" actId="478"/>
          <ac:graphicFrameMkLst>
            <pc:docMk/>
            <pc:sldMk cId="1002382406" sldId="285"/>
            <ac:graphicFrameMk id="3" creationId="{134343CC-EFDA-6ABC-A4DC-20EE77026E14}"/>
          </ac:graphicFrameMkLst>
        </pc:graphicFrameChg>
        <pc:graphicFrameChg chg="del">
          <ac:chgData name="노성현 노성현" userId="2ef5420b7807ac23" providerId="LiveId" clId="{CA277682-B842-4645-A735-7785179C2EBC}" dt="2024-05-10T09:46:04.991" v="3046" actId="478"/>
          <ac:graphicFrameMkLst>
            <pc:docMk/>
            <pc:sldMk cId="1002382406" sldId="285"/>
            <ac:graphicFrameMk id="5" creationId="{0E08D006-C835-EA7B-163E-F01F4D9F5B17}"/>
          </ac:graphicFrameMkLst>
        </pc:graphicFrameChg>
      </pc:sldChg>
      <pc:sldChg chg="addSp del delDesignElem">
        <pc:chgData name="노성현 노성현" userId="2ef5420b7807ac23" providerId="LiveId" clId="{CA277682-B842-4645-A735-7785179C2EBC}" dt="2024-05-10T09:45:32.153" v="3016"/>
        <pc:sldMkLst>
          <pc:docMk/>
          <pc:sldMk cId="2155024070" sldId="285"/>
        </pc:sldMkLst>
        <pc:spChg chg="add">
          <ac:chgData name="노성현 노성현" userId="2ef5420b7807ac23" providerId="LiveId" clId="{CA277682-B842-4645-A735-7785179C2EBC}" dt="2024-05-10T09:45:32.153" v="3016"/>
          <ac:spMkLst>
            <pc:docMk/>
            <pc:sldMk cId="2155024070" sldId="285"/>
            <ac:spMk id="9" creationId="{A4864A0B-4663-4052-A3D8-E2BB2CFCEAB9}"/>
          </ac:spMkLst>
        </pc:spChg>
        <pc:spChg chg="add">
          <ac:chgData name="노성현 노성현" userId="2ef5420b7807ac23" providerId="LiveId" clId="{CA277682-B842-4645-A735-7785179C2EBC}" dt="2024-05-10T09:45:32.153" v="3016"/>
          <ac:spMkLst>
            <pc:docMk/>
            <pc:sldMk cId="2155024070" sldId="285"/>
            <ac:spMk id="11" creationId="{CDACBF3A-4721-4D07-B643-66F502F51733}"/>
          </ac:spMkLst>
        </pc:spChg>
      </pc:sldChg>
      <pc:sldChg chg="del">
        <pc:chgData name="노성현 노성현" userId="2ef5420b7807ac23" providerId="LiveId" clId="{CA277682-B842-4645-A735-7785179C2EBC}" dt="2024-05-10T09:45:06.960" v="3011"/>
        <pc:sldMkLst>
          <pc:docMk/>
          <pc:sldMk cId="2601204017" sldId="285"/>
        </pc:sldMkLst>
      </pc:sldChg>
      <pc:sldChg chg="addSp delSp add del setBg delDesignElem">
        <pc:chgData name="노성현 노성현" userId="2ef5420b7807ac23" providerId="LiveId" clId="{CA277682-B842-4645-A735-7785179C2EBC}" dt="2024-05-10T09:45:25.533" v="3014"/>
        <pc:sldMkLst>
          <pc:docMk/>
          <pc:sldMk cId="3572638269" sldId="285"/>
        </pc:sldMkLst>
        <pc:spChg chg="add del">
          <ac:chgData name="노성현 노성현" userId="2ef5420b7807ac23" providerId="LiveId" clId="{CA277682-B842-4645-A735-7785179C2EBC}" dt="2024-05-10T09:45:25.533" v="3014"/>
          <ac:spMkLst>
            <pc:docMk/>
            <pc:sldMk cId="3572638269" sldId="285"/>
            <ac:spMk id="9" creationId="{A4864A0B-4663-4052-A3D8-E2BB2CFCEAB9}"/>
          </ac:spMkLst>
        </pc:spChg>
        <pc:spChg chg="add del">
          <ac:chgData name="노성현 노성현" userId="2ef5420b7807ac23" providerId="LiveId" clId="{CA277682-B842-4645-A735-7785179C2EBC}" dt="2024-05-10T09:45:25.533" v="3014"/>
          <ac:spMkLst>
            <pc:docMk/>
            <pc:sldMk cId="3572638269" sldId="285"/>
            <ac:spMk id="11" creationId="{CDACBF3A-4721-4D07-B643-66F502F51733}"/>
          </ac:spMkLst>
        </pc:spChg>
      </pc:sldChg>
      <pc:sldChg chg="addSp delSp add del setBg delDesignElem">
        <pc:chgData name="노성현 노성현" userId="2ef5420b7807ac23" providerId="LiveId" clId="{CA277682-B842-4645-A735-7785179C2EBC}" dt="2024-05-10T09:44:26.872" v="3010"/>
        <pc:sldMkLst>
          <pc:docMk/>
          <pc:sldMk cId="3745437502" sldId="285"/>
        </pc:sldMkLst>
        <pc:spChg chg="add del">
          <ac:chgData name="노성현 노성현" userId="2ef5420b7807ac23" providerId="LiveId" clId="{CA277682-B842-4645-A735-7785179C2EBC}" dt="2024-05-10T09:44:26.872" v="3010"/>
          <ac:spMkLst>
            <pc:docMk/>
            <pc:sldMk cId="3745437502" sldId="285"/>
            <ac:spMk id="9" creationId="{A4864A0B-4663-4052-A3D8-E2BB2CFCEAB9}"/>
          </ac:spMkLst>
        </pc:spChg>
        <pc:spChg chg="add del">
          <ac:chgData name="노성현 노성현" userId="2ef5420b7807ac23" providerId="LiveId" clId="{CA277682-B842-4645-A735-7785179C2EBC}" dt="2024-05-10T09:44:26.872" v="3010"/>
          <ac:spMkLst>
            <pc:docMk/>
            <pc:sldMk cId="3745437502" sldId="285"/>
            <ac:spMk id="11" creationId="{CDACBF3A-4721-4D07-B643-66F502F51733}"/>
          </ac:spMkLst>
        </pc:spChg>
      </pc:sldChg>
      <pc:sldChg chg="addSp delSp modSp mod">
        <pc:chgData name="노성현 노성현" userId="2ef5420b7807ac23" providerId="LiveId" clId="{CA277682-B842-4645-A735-7785179C2EBC}" dt="2024-05-10T09:56:55.644" v="3179" actId="1076"/>
        <pc:sldMkLst>
          <pc:docMk/>
          <pc:sldMk cId="3562395201" sldId="286"/>
        </pc:sldMkLst>
        <pc:spChg chg="mod">
          <ac:chgData name="노성현 노성현" userId="2ef5420b7807ac23" providerId="LiveId" clId="{CA277682-B842-4645-A735-7785179C2EBC}" dt="2024-05-10T09:56:50.640" v="3175"/>
          <ac:spMkLst>
            <pc:docMk/>
            <pc:sldMk cId="3562395201" sldId="286"/>
            <ac:spMk id="2" creationId="{DE8C36D4-6D3E-E2AF-9A8B-A45DBF5A5E76}"/>
          </ac:spMkLst>
        </pc:spChg>
        <pc:spChg chg="add del mod">
          <ac:chgData name="노성현 노성현" userId="2ef5420b7807ac23" providerId="LiveId" clId="{CA277682-B842-4645-A735-7785179C2EBC}" dt="2024-05-10T09:56:44.355" v="3169" actId="478"/>
          <ac:spMkLst>
            <pc:docMk/>
            <pc:sldMk cId="3562395201" sldId="286"/>
            <ac:spMk id="6" creationId="{6B38573C-D496-F9F0-80DA-7F5090CD925F}"/>
          </ac:spMkLst>
        </pc:spChg>
        <pc:spChg chg="add mod">
          <ac:chgData name="노성현 노성현" userId="2ef5420b7807ac23" providerId="LiveId" clId="{CA277682-B842-4645-A735-7785179C2EBC}" dt="2024-05-10T09:56:51.821" v="3176" actId="478"/>
          <ac:spMkLst>
            <pc:docMk/>
            <pc:sldMk cId="3562395201" sldId="286"/>
            <ac:spMk id="8" creationId="{C56103FE-E2CD-F3AF-987B-B96140F9C845}"/>
          </ac:spMkLst>
        </pc:spChg>
        <pc:graphicFrameChg chg="add del">
          <ac:chgData name="노성현 노성현" userId="2ef5420b7807ac23" providerId="LiveId" clId="{CA277682-B842-4645-A735-7785179C2EBC}" dt="2024-05-10T09:56:51.821" v="3176" actId="478"/>
          <ac:graphicFrameMkLst>
            <pc:docMk/>
            <pc:sldMk cId="3562395201" sldId="286"/>
            <ac:graphicFrameMk id="3" creationId="{134343CC-EFDA-6ABC-A4DC-20EE77026E14}"/>
          </ac:graphicFrameMkLst>
        </pc:graphicFrameChg>
        <pc:graphicFrameChg chg="add del">
          <ac:chgData name="노성현 노성현" userId="2ef5420b7807ac23" providerId="LiveId" clId="{CA277682-B842-4645-A735-7785179C2EBC}" dt="2024-05-10T09:56:51.821" v="3176" actId="478"/>
          <ac:graphicFrameMkLst>
            <pc:docMk/>
            <pc:sldMk cId="3562395201" sldId="286"/>
            <ac:graphicFrameMk id="5" creationId="{0E08D006-C835-EA7B-163E-F01F4D9F5B17}"/>
          </ac:graphicFrameMkLst>
        </pc:graphicFrameChg>
        <pc:picChg chg="add mod">
          <ac:chgData name="노성현 노성현" userId="2ef5420b7807ac23" providerId="LiveId" clId="{CA277682-B842-4645-A735-7785179C2EBC}" dt="2024-05-10T09:56:55.644" v="3179" actId="1076"/>
          <ac:picMkLst>
            <pc:docMk/>
            <pc:sldMk cId="3562395201" sldId="286"/>
            <ac:picMk id="10" creationId="{252A0B44-1088-701B-6627-28C3312DCD61}"/>
          </ac:picMkLst>
        </pc:picChg>
      </pc:sldChg>
      <pc:sldChg chg="addSp delSp add del setBg delDesignElem">
        <pc:chgData name="노성현 노성현" userId="2ef5420b7807ac23" providerId="LiveId" clId="{CA277682-B842-4645-A735-7785179C2EBC}" dt="2024-05-10T09:56:20.880" v="3141"/>
        <pc:sldMkLst>
          <pc:docMk/>
          <pc:sldMk cId="3648263295" sldId="286"/>
        </pc:sldMkLst>
        <pc:spChg chg="add del">
          <ac:chgData name="노성현 노성현" userId="2ef5420b7807ac23" providerId="LiveId" clId="{CA277682-B842-4645-A735-7785179C2EBC}" dt="2024-05-10T09:56:20.880" v="3141"/>
          <ac:spMkLst>
            <pc:docMk/>
            <pc:sldMk cId="3648263295" sldId="286"/>
            <ac:spMk id="9" creationId="{A4864A0B-4663-4052-A3D8-E2BB2CFCEAB9}"/>
          </ac:spMkLst>
        </pc:spChg>
        <pc:spChg chg="add del">
          <ac:chgData name="노성현 노성현" userId="2ef5420b7807ac23" providerId="LiveId" clId="{CA277682-B842-4645-A735-7785179C2EBC}" dt="2024-05-10T09:56:20.880" v="3141"/>
          <ac:spMkLst>
            <pc:docMk/>
            <pc:sldMk cId="3648263295" sldId="286"/>
            <ac:spMk id="11" creationId="{CDACBF3A-4721-4D07-B643-66F502F5173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CB6F94-E82A-47F6-8FEA-63BEB7B48C7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F0E39-CDAB-43AF-BFF1-397367946E90}">
      <dgm:prSet/>
      <dgm:spPr/>
      <dgm:t>
        <a:bodyPr/>
        <a:lstStyle/>
        <a:p>
          <a:r>
            <a:rPr lang="en-US" dirty="0"/>
            <a:t>1. </a:t>
          </a:r>
          <a:r>
            <a:rPr lang="ko-KR" altLang="en-US" dirty="0"/>
            <a:t>개요</a:t>
          </a:r>
          <a:endParaRPr lang="en-US" dirty="0"/>
        </a:p>
      </dgm:t>
    </dgm:pt>
    <dgm:pt modelId="{B21A808D-FF7C-461C-84EE-E3AD760ED7FD}" type="parTrans" cxnId="{64256ACC-BEE1-41E8-BEA4-987C341FC34C}">
      <dgm:prSet/>
      <dgm:spPr/>
      <dgm:t>
        <a:bodyPr/>
        <a:lstStyle/>
        <a:p>
          <a:endParaRPr lang="en-US"/>
        </a:p>
      </dgm:t>
    </dgm:pt>
    <dgm:pt modelId="{7D363894-1FCA-417C-9AA6-D7A6FA98D87D}" type="sibTrans" cxnId="{64256ACC-BEE1-41E8-BEA4-987C341FC34C}">
      <dgm:prSet/>
      <dgm:spPr/>
      <dgm:t>
        <a:bodyPr/>
        <a:lstStyle/>
        <a:p>
          <a:endParaRPr lang="en-US"/>
        </a:p>
      </dgm:t>
    </dgm:pt>
    <dgm:pt modelId="{0522A96A-C8FE-4749-A8EA-8A2109F6CF4A}">
      <dgm:prSet/>
      <dgm:spPr/>
      <dgm:t>
        <a:bodyPr/>
        <a:lstStyle/>
        <a:p>
          <a:r>
            <a:rPr lang="en-US" dirty="0"/>
            <a:t>2. </a:t>
          </a:r>
          <a:r>
            <a:rPr lang="ko-KR" altLang="en-US" dirty="0"/>
            <a:t>요구사항 분석</a:t>
          </a:r>
          <a:endParaRPr lang="en-US" dirty="0"/>
        </a:p>
      </dgm:t>
    </dgm:pt>
    <dgm:pt modelId="{71ABF4CD-D212-4F49-A050-B63E2F4DDA96}" type="parTrans" cxnId="{8ABF65B2-FAF7-43DA-A6D3-DB41DC217082}">
      <dgm:prSet/>
      <dgm:spPr/>
      <dgm:t>
        <a:bodyPr/>
        <a:lstStyle/>
        <a:p>
          <a:endParaRPr lang="en-US"/>
        </a:p>
      </dgm:t>
    </dgm:pt>
    <dgm:pt modelId="{E5567F25-4DCD-493B-9A63-C2A4EA04FFD2}" type="sibTrans" cxnId="{8ABF65B2-FAF7-43DA-A6D3-DB41DC217082}">
      <dgm:prSet/>
      <dgm:spPr/>
      <dgm:t>
        <a:bodyPr/>
        <a:lstStyle/>
        <a:p>
          <a:endParaRPr lang="en-US"/>
        </a:p>
      </dgm:t>
    </dgm:pt>
    <dgm:pt modelId="{29E2050D-E5B4-4261-B042-E998F06805FC}">
      <dgm:prSet/>
      <dgm:spPr/>
      <dgm:t>
        <a:bodyPr/>
        <a:lstStyle/>
        <a:p>
          <a:r>
            <a:rPr lang="en-US" dirty="0"/>
            <a:t>3. USE CASE</a:t>
          </a:r>
        </a:p>
      </dgm:t>
    </dgm:pt>
    <dgm:pt modelId="{1B3B5A8E-4186-47F4-A95D-88D6B2097237}" type="parTrans" cxnId="{3A62BCB4-A0EA-4C84-AF8C-8122F3BF0451}">
      <dgm:prSet/>
      <dgm:spPr/>
      <dgm:t>
        <a:bodyPr/>
        <a:lstStyle/>
        <a:p>
          <a:endParaRPr lang="en-US"/>
        </a:p>
      </dgm:t>
    </dgm:pt>
    <dgm:pt modelId="{6804D210-9E1F-4F21-996C-9715D2FDEF68}" type="sibTrans" cxnId="{3A62BCB4-A0EA-4C84-AF8C-8122F3BF0451}">
      <dgm:prSet/>
      <dgm:spPr/>
      <dgm:t>
        <a:bodyPr/>
        <a:lstStyle/>
        <a:p>
          <a:endParaRPr lang="en-US"/>
        </a:p>
      </dgm:t>
    </dgm:pt>
    <dgm:pt modelId="{077C9139-A2A2-4D97-89F7-A95634CEA036}">
      <dgm:prSet/>
      <dgm:spPr/>
      <dgm:t>
        <a:bodyPr/>
        <a:lstStyle/>
        <a:p>
          <a:r>
            <a:rPr lang="en-US" dirty="0"/>
            <a:t>4. UI </a:t>
          </a:r>
          <a:r>
            <a:rPr lang="ko-KR" altLang="en-US" dirty="0"/>
            <a:t>설계</a:t>
          </a:r>
          <a:endParaRPr lang="en-US" dirty="0"/>
        </a:p>
      </dgm:t>
    </dgm:pt>
    <dgm:pt modelId="{0D7CC165-E00A-4446-B2F1-580C7EE9A81F}" type="parTrans" cxnId="{F2311137-D70E-4298-9770-9B6DCB9031E8}">
      <dgm:prSet/>
      <dgm:spPr/>
      <dgm:t>
        <a:bodyPr/>
        <a:lstStyle/>
        <a:p>
          <a:endParaRPr lang="en-US"/>
        </a:p>
      </dgm:t>
    </dgm:pt>
    <dgm:pt modelId="{35507BB4-9B78-49E2-B84C-CB1CE08760F8}" type="sibTrans" cxnId="{F2311137-D70E-4298-9770-9B6DCB9031E8}">
      <dgm:prSet/>
      <dgm:spPr/>
      <dgm:t>
        <a:bodyPr/>
        <a:lstStyle/>
        <a:p>
          <a:endParaRPr lang="en-US"/>
        </a:p>
      </dgm:t>
    </dgm:pt>
    <dgm:pt modelId="{641CBAEF-DD5A-4C44-BCF7-4327833F1CD9}">
      <dgm:prSet/>
      <dgm:spPr/>
      <dgm:t>
        <a:bodyPr/>
        <a:lstStyle/>
        <a:p>
          <a:r>
            <a:rPr lang="en-US" dirty="0"/>
            <a:t>5. </a:t>
          </a:r>
          <a:r>
            <a:rPr lang="ko-KR" altLang="en-US" dirty="0"/>
            <a:t>스키마 정의서</a:t>
          </a:r>
          <a:endParaRPr lang="en-US" dirty="0"/>
        </a:p>
      </dgm:t>
    </dgm:pt>
    <dgm:pt modelId="{CC6733E9-FE9E-42C9-A16D-FC13C783F537}" type="parTrans" cxnId="{2FFD235D-F9BF-4D29-BE19-CB3ADF02C814}">
      <dgm:prSet/>
      <dgm:spPr/>
      <dgm:t>
        <a:bodyPr/>
        <a:lstStyle/>
        <a:p>
          <a:endParaRPr lang="en-US"/>
        </a:p>
      </dgm:t>
    </dgm:pt>
    <dgm:pt modelId="{31E55CC1-FC37-4CEB-8E98-2E00A5C64C4E}" type="sibTrans" cxnId="{2FFD235D-F9BF-4D29-BE19-CB3ADF02C814}">
      <dgm:prSet/>
      <dgm:spPr/>
      <dgm:t>
        <a:bodyPr/>
        <a:lstStyle/>
        <a:p>
          <a:endParaRPr lang="en-US"/>
        </a:p>
      </dgm:t>
    </dgm:pt>
    <dgm:pt modelId="{9F8DF6AA-9B7E-4D02-93BF-AD2AABC63B5A}" type="pres">
      <dgm:prSet presAssocID="{C2CB6F94-E82A-47F6-8FEA-63BEB7B48C78}" presName="linear" presStyleCnt="0">
        <dgm:presLayoutVars>
          <dgm:dir/>
          <dgm:animLvl val="lvl"/>
          <dgm:resizeHandles val="exact"/>
        </dgm:presLayoutVars>
      </dgm:prSet>
      <dgm:spPr/>
    </dgm:pt>
    <dgm:pt modelId="{1C9D1876-44FC-4862-BF60-3EF43C3E8B80}" type="pres">
      <dgm:prSet presAssocID="{738F0E39-CDAB-43AF-BFF1-397367946E90}" presName="parentLin" presStyleCnt="0"/>
      <dgm:spPr/>
    </dgm:pt>
    <dgm:pt modelId="{AC832F2A-1217-4764-8A8B-3D599FD881A4}" type="pres">
      <dgm:prSet presAssocID="{738F0E39-CDAB-43AF-BFF1-397367946E90}" presName="parentLeftMargin" presStyleLbl="node1" presStyleIdx="0" presStyleCnt="5"/>
      <dgm:spPr/>
    </dgm:pt>
    <dgm:pt modelId="{26B76E04-EF9C-41C7-9D2D-35E09E6E695C}" type="pres">
      <dgm:prSet presAssocID="{738F0E39-CDAB-43AF-BFF1-397367946E9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9B46EA2-9626-487C-BF75-3C11D7079A92}" type="pres">
      <dgm:prSet presAssocID="{738F0E39-CDAB-43AF-BFF1-397367946E90}" presName="negativeSpace" presStyleCnt="0"/>
      <dgm:spPr/>
    </dgm:pt>
    <dgm:pt modelId="{6928CD62-BA99-4541-8CFB-A994DC2F1563}" type="pres">
      <dgm:prSet presAssocID="{738F0E39-CDAB-43AF-BFF1-397367946E90}" presName="childText" presStyleLbl="conFgAcc1" presStyleIdx="0" presStyleCnt="5">
        <dgm:presLayoutVars>
          <dgm:bulletEnabled val="1"/>
        </dgm:presLayoutVars>
      </dgm:prSet>
      <dgm:spPr/>
    </dgm:pt>
    <dgm:pt modelId="{8A26FBE5-45F2-49C8-BE14-F96CF6EA1A39}" type="pres">
      <dgm:prSet presAssocID="{7D363894-1FCA-417C-9AA6-D7A6FA98D87D}" presName="spaceBetweenRectangles" presStyleCnt="0"/>
      <dgm:spPr/>
    </dgm:pt>
    <dgm:pt modelId="{9DB85C57-AD28-430C-B027-5DAEE408EE4C}" type="pres">
      <dgm:prSet presAssocID="{0522A96A-C8FE-4749-A8EA-8A2109F6CF4A}" presName="parentLin" presStyleCnt="0"/>
      <dgm:spPr/>
    </dgm:pt>
    <dgm:pt modelId="{71829F3D-67BF-48F0-A646-34D9D2A174B7}" type="pres">
      <dgm:prSet presAssocID="{0522A96A-C8FE-4749-A8EA-8A2109F6CF4A}" presName="parentLeftMargin" presStyleLbl="node1" presStyleIdx="0" presStyleCnt="5"/>
      <dgm:spPr/>
    </dgm:pt>
    <dgm:pt modelId="{234289A6-B8D2-4E62-9A74-6F98EC2F56F8}" type="pres">
      <dgm:prSet presAssocID="{0522A96A-C8FE-4749-A8EA-8A2109F6CF4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34D67FE-BFE7-4EEE-90A6-DE7E02976A36}" type="pres">
      <dgm:prSet presAssocID="{0522A96A-C8FE-4749-A8EA-8A2109F6CF4A}" presName="negativeSpace" presStyleCnt="0"/>
      <dgm:spPr/>
    </dgm:pt>
    <dgm:pt modelId="{AA24F639-AF88-424B-9212-7F940A240FF4}" type="pres">
      <dgm:prSet presAssocID="{0522A96A-C8FE-4749-A8EA-8A2109F6CF4A}" presName="childText" presStyleLbl="conFgAcc1" presStyleIdx="1" presStyleCnt="5">
        <dgm:presLayoutVars>
          <dgm:bulletEnabled val="1"/>
        </dgm:presLayoutVars>
      </dgm:prSet>
      <dgm:spPr/>
    </dgm:pt>
    <dgm:pt modelId="{23EDCAF5-7646-4683-B654-FB0C103C138C}" type="pres">
      <dgm:prSet presAssocID="{E5567F25-4DCD-493B-9A63-C2A4EA04FFD2}" presName="spaceBetweenRectangles" presStyleCnt="0"/>
      <dgm:spPr/>
    </dgm:pt>
    <dgm:pt modelId="{4D504E39-5FF6-4835-BF9A-404D8D3DB05C}" type="pres">
      <dgm:prSet presAssocID="{29E2050D-E5B4-4261-B042-E998F06805FC}" presName="parentLin" presStyleCnt="0"/>
      <dgm:spPr/>
    </dgm:pt>
    <dgm:pt modelId="{05F20A73-032E-43B2-9687-041CF029BC0E}" type="pres">
      <dgm:prSet presAssocID="{29E2050D-E5B4-4261-B042-E998F06805FC}" presName="parentLeftMargin" presStyleLbl="node1" presStyleIdx="1" presStyleCnt="5"/>
      <dgm:spPr/>
    </dgm:pt>
    <dgm:pt modelId="{A3140AB3-B541-4026-8B08-C33E039EACCF}" type="pres">
      <dgm:prSet presAssocID="{29E2050D-E5B4-4261-B042-E998F06805F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B1E2B06-4938-4772-BF6E-18532BE585BB}" type="pres">
      <dgm:prSet presAssocID="{29E2050D-E5B4-4261-B042-E998F06805FC}" presName="negativeSpace" presStyleCnt="0"/>
      <dgm:spPr/>
    </dgm:pt>
    <dgm:pt modelId="{A6E42BCD-043C-4D62-B182-D58E4AA99128}" type="pres">
      <dgm:prSet presAssocID="{29E2050D-E5B4-4261-B042-E998F06805FC}" presName="childText" presStyleLbl="conFgAcc1" presStyleIdx="2" presStyleCnt="5">
        <dgm:presLayoutVars>
          <dgm:bulletEnabled val="1"/>
        </dgm:presLayoutVars>
      </dgm:prSet>
      <dgm:spPr/>
    </dgm:pt>
    <dgm:pt modelId="{E3421940-DE53-4443-A809-A0D83158FDE9}" type="pres">
      <dgm:prSet presAssocID="{6804D210-9E1F-4F21-996C-9715D2FDEF68}" presName="spaceBetweenRectangles" presStyleCnt="0"/>
      <dgm:spPr/>
    </dgm:pt>
    <dgm:pt modelId="{603AC450-A95C-42F8-9371-000679AEB2F4}" type="pres">
      <dgm:prSet presAssocID="{077C9139-A2A2-4D97-89F7-A95634CEA036}" presName="parentLin" presStyleCnt="0"/>
      <dgm:spPr/>
    </dgm:pt>
    <dgm:pt modelId="{40117E28-95EE-4131-842E-0397A123E27D}" type="pres">
      <dgm:prSet presAssocID="{077C9139-A2A2-4D97-89F7-A95634CEA036}" presName="parentLeftMargin" presStyleLbl="node1" presStyleIdx="2" presStyleCnt="5"/>
      <dgm:spPr/>
    </dgm:pt>
    <dgm:pt modelId="{CEA72B08-BB1D-4468-ACA7-D513530C063F}" type="pres">
      <dgm:prSet presAssocID="{077C9139-A2A2-4D97-89F7-A95634CEA03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D6EA349-FB43-4123-87B6-C1053CD4071D}" type="pres">
      <dgm:prSet presAssocID="{077C9139-A2A2-4D97-89F7-A95634CEA036}" presName="negativeSpace" presStyleCnt="0"/>
      <dgm:spPr/>
    </dgm:pt>
    <dgm:pt modelId="{D9477CC3-4C8E-499E-BF2E-FB554DE48C9D}" type="pres">
      <dgm:prSet presAssocID="{077C9139-A2A2-4D97-89F7-A95634CEA036}" presName="childText" presStyleLbl="conFgAcc1" presStyleIdx="3" presStyleCnt="5">
        <dgm:presLayoutVars>
          <dgm:bulletEnabled val="1"/>
        </dgm:presLayoutVars>
      </dgm:prSet>
      <dgm:spPr/>
    </dgm:pt>
    <dgm:pt modelId="{47406A15-DC67-493F-9C7F-C8244F9B15D0}" type="pres">
      <dgm:prSet presAssocID="{35507BB4-9B78-49E2-B84C-CB1CE08760F8}" presName="spaceBetweenRectangles" presStyleCnt="0"/>
      <dgm:spPr/>
    </dgm:pt>
    <dgm:pt modelId="{DABD86AE-44CE-4B9B-B2AE-CB0B8CE97F01}" type="pres">
      <dgm:prSet presAssocID="{641CBAEF-DD5A-4C44-BCF7-4327833F1CD9}" presName="parentLin" presStyleCnt="0"/>
      <dgm:spPr/>
    </dgm:pt>
    <dgm:pt modelId="{11CC549A-301E-40A6-881F-CF0BF26F4CF7}" type="pres">
      <dgm:prSet presAssocID="{641CBAEF-DD5A-4C44-BCF7-4327833F1CD9}" presName="parentLeftMargin" presStyleLbl="node1" presStyleIdx="3" presStyleCnt="5"/>
      <dgm:spPr/>
    </dgm:pt>
    <dgm:pt modelId="{92B98A5F-C965-4E74-B7E4-91D2B1C51E52}" type="pres">
      <dgm:prSet presAssocID="{641CBAEF-DD5A-4C44-BCF7-4327833F1CD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A2A7673-6483-4525-A526-3D5A26804257}" type="pres">
      <dgm:prSet presAssocID="{641CBAEF-DD5A-4C44-BCF7-4327833F1CD9}" presName="negativeSpace" presStyleCnt="0"/>
      <dgm:spPr/>
    </dgm:pt>
    <dgm:pt modelId="{23A91D30-75CC-4D4A-8845-38A1265F520E}" type="pres">
      <dgm:prSet presAssocID="{641CBAEF-DD5A-4C44-BCF7-4327833F1CD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5A6102C-1209-4142-9F3F-C7A80128E00E}" type="presOf" srcId="{29E2050D-E5B4-4261-B042-E998F06805FC}" destId="{A3140AB3-B541-4026-8B08-C33E039EACCF}" srcOrd="1" destOrd="0" presId="urn:microsoft.com/office/officeart/2005/8/layout/list1"/>
    <dgm:cxn modelId="{F2311137-D70E-4298-9770-9B6DCB9031E8}" srcId="{C2CB6F94-E82A-47F6-8FEA-63BEB7B48C78}" destId="{077C9139-A2A2-4D97-89F7-A95634CEA036}" srcOrd="3" destOrd="0" parTransId="{0D7CC165-E00A-4446-B2F1-580C7EE9A81F}" sibTransId="{35507BB4-9B78-49E2-B84C-CB1CE08760F8}"/>
    <dgm:cxn modelId="{CD9DA33E-624D-4D23-802A-1EB66B1A3CC3}" type="presOf" srcId="{C2CB6F94-E82A-47F6-8FEA-63BEB7B48C78}" destId="{9F8DF6AA-9B7E-4D02-93BF-AD2AABC63B5A}" srcOrd="0" destOrd="0" presId="urn:microsoft.com/office/officeart/2005/8/layout/list1"/>
    <dgm:cxn modelId="{2FFD235D-F9BF-4D29-BE19-CB3ADF02C814}" srcId="{C2CB6F94-E82A-47F6-8FEA-63BEB7B48C78}" destId="{641CBAEF-DD5A-4C44-BCF7-4327833F1CD9}" srcOrd="4" destOrd="0" parTransId="{CC6733E9-FE9E-42C9-A16D-FC13C783F537}" sibTransId="{31E55CC1-FC37-4CEB-8E98-2E00A5C64C4E}"/>
    <dgm:cxn modelId="{69853D48-ED98-48DD-B9D5-35D94FE6D646}" type="presOf" srcId="{641CBAEF-DD5A-4C44-BCF7-4327833F1CD9}" destId="{92B98A5F-C965-4E74-B7E4-91D2B1C51E52}" srcOrd="1" destOrd="0" presId="urn:microsoft.com/office/officeart/2005/8/layout/list1"/>
    <dgm:cxn modelId="{B8E42C4D-8776-4ABD-BDF7-774B9BBE8F50}" type="presOf" srcId="{29E2050D-E5B4-4261-B042-E998F06805FC}" destId="{05F20A73-032E-43B2-9687-041CF029BC0E}" srcOrd="0" destOrd="0" presId="urn:microsoft.com/office/officeart/2005/8/layout/list1"/>
    <dgm:cxn modelId="{BAADBB70-D14A-43E4-BE06-5869F2BD347F}" type="presOf" srcId="{077C9139-A2A2-4D97-89F7-A95634CEA036}" destId="{40117E28-95EE-4131-842E-0397A123E27D}" srcOrd="0" destOrd="0" presId="urn:microsoft.com/office/officeart/2005/8/layout/list1"/>
    <dgm:cxn modelId="{E9190094-B2E7-4FDF-9C9F-4C2EC709A6C2}" type="presOf" srcId="{641CBAEF-DD5A-4C44-BCF7-4327833F1CD9}" destId="{11CC549A-301E-40A6-881F-CF0BF26F4CF7}" srcOrd="0" destOrd="0" presId="urn:microsoft.com/office/officeart/2005/8/layout/list1"/>
    <dgm:cxn modelId="{8ABF65B2-FAF7-43DA-A6D3-DB41DC217082}" srcId="{C2CB6F94-E82A-47F6-8FEA-63BEB7B48C78}" destId="{0522A96A-C8FE-4749-A8EA-8A2109F6CF4A}" srcOrd="1" destOrd="0" parTransId="{71ABF4CD-D212-4F49-A050-B63E2F4DDA96}" sibTransId="{E5567F25-4DCD-493B-9A63-C2A4EA04FFD2}"/>
    <dgm:cxn modelId="{3A62BCB4-A0EA-4C84-AF8C-8122F3BF0451}" srcId="{C2CB6F94-E82A-47F6-8FEA-63BEB7B48C78}" destId="{29E2050D-E5B4-4261-B042-E998F06805FC}" srcOrd="2" destOrd="0" parTransId="{1B3B5A8E-4186-47F4-A95D-88D6B2097237}" sibTransId="{6804D210-9E1F-4F21-996C-9715D2FDEF68}"/>
    <dgm:cxn modelId="{1CCE72B5-699D-4882-8FE8-D2E5F0120F28}" type="presOf" srcId="{738F0E39-CDAB-43AF-BFF1-397367946E90}" destId="{26B76E04-EF9C-41C7-9D2D-35E09E6E695C}" srcOrd="1" destOrd="0" presId="urn:microsoft.com/office/officeart/2005/8/layout/list1"/>
    <dgm:cxn modelId="{64256ACC-BEE1-41E8-BEA4-987C341FC34C}" srcId="{C2CB6F94-E82A-47F6-8FEA-63BEB7B48C78}" destId="{738F0E39-CDAB-43AF-BFF1-397367946E90}" srcOrd="0" destOrd="0" parTransId="{B21A808D-FF7C-461C-84EE-E3AD760ED7FD}" sibTransId="{7D363894-1FCA-417C-9AA6-D7A6FA98D87D}"/>
    <dgm:cxn modelId="{1886DACC-BAEF-4F49-9144-4C53AD767032}" type="presOf" srcId="{738F0E39-CDAB-43AF-BFF1-397367946E90}" destId="{AC832F2A-1217-4764-8A8B-3D599FD881A4}" srcOrd="0" destOrd="0" presId="urn:microsoft.com/office/officeart/2005/8/layout/list1"/>
    <dgm:cxn modelId="{C558ADCF-6E6A-4BC8-B591-2154B7011923}" type="presOf" srcId="{077C9139-A2A2-4D97-89F7-A95634CEA036}" destId="{CEA72B08-BB1D-4468-ACA7-D513530C063F}" srcOrd="1" destOrd="0" presId="urn:microsoft.com/office/officeart/2005/8/layout/list1"/>
    <dgm:cxn modelId="{4929C0DF-2D60-4E36-8DBB-7801953D0575}" type="presOf" srcId="{0522A96A-C8FE-4749-A8EA-8A2109F6CF4A}" destId="{234289A6-B8D2-4E62-9A74-6F98EC2F56F8}" srcOrd="1" destOrd="0" presId="urn:microsoft.com/office/officeart/2005/8/layout/list1"/>
    <dgm:cxn modelId="{2B164DEC-C7B7-44E4-90B6-5D08D88DF68C}" type="presOf" srcId="{0522A96A-C8FE-4749-A8EA-8A2109F6CF4A}" destId="{71829F3D-67BF-48F0-A646-34D9D2A174B7}" srcOrd="0" destOrd="0" presId="urn:microsoft.com/office/officeart/2005/8/layout/list1"/>
    <dgm:cxn modelId="{AF1DD948-92F8-4187-A6F1-7BDA1113B32B}" type="presParOf" srcId="{9F8DF6AA-9B7E-4D02-93BF-AD2AABC63B5A}" destId="{1C9D1876-44FC-4862-BF60-3EF43C3E8B80}" srcOrd="0" destOrd="0" presId="urn:microsoft.com/office/officeart/2005/8/layout/list1"/>
    <dgm:cxn modelId="{BB0D3C62-61A4-4F12-A4EE-5C27C706B5BF}" type="presParOf" srcId="{1C9D1876-44FC-4862-BF60-3EF43C3E8B80}" destId="{AC832F2A-1217-4764-8A8B-3D599FD881A4}" srcOrd="0" destOrd="0" presId="urn:microsoft.com/office/officeart/2005/8/layout/list1"/>
    <dgm:cxn modelId="{8081C053-1B54-4275-B6FA-804F4DD0A65A}" type="presParOf" srcId="{1C9D1876-44FC-4862-BF60-3EF43C3E8B80}" destId="{26B76E04-EF9C-41C7-9D2D-35E09E6E695C}" srcOrd="1" destOrd="0" presId="urn:microsoft.com/office/officeart/2005/8/layout/list1"/>
    <dgm:cxn modelId="{8EB5AF14-9317-4DBC-BD90-9D6492F979FD}" type="presParOf" srcId="{9F8DF6AA-9B7E-4D02-93BF-AD2AABC63B5A}" destId="{09B46EA2-9626-487C-BF75-3C11D7079A92}" srcOrd="1" destOrd="0" presId="urn:microsoft.com/office/officeart/2005/8/layout/list1"/>
    <dgm:cxn modelId="{E2F744A3-DD60-4C8D-9CB5-16E669FB750E}" type="presParOf" srcId="{9F8DF6AA-9B7E-4D02-93BF-AD2AABC63B5A}" destId="{6928CD62-BA99-4541-8CFB-A994DC2F1563}" srcOrd="2" destOrd="0" presId="urn:microsoft.com/office/officeart/2005/8/layout/list1"/>
    <dgm:cxn modelId="{56A3B6CC-F7B9-4393-A144-1B04AA020581}" type="presParOf" srcId="{9F8DF6AA-9B7E-4D02-93BF-AD2AABC63B5A}" destId="{8A26FBE5-45F2-49C8-BE14-F96CF6EA1A39}" srcOrd="3" destOrd="0" presId="urn:microsoft.com/office/officeart/2005/8/layout/list1"/>
    <dgm:cxn modelId="{B89BA741-3D27-44A3-9959-50D1B57A0AC0}" type="presParOf" srcId="{9F8DF6AA-9B7E-4D02-93BF-AD2AABC63B5A}" destId="{9DB85C57-AD28-430C-B027-5DAEE408EE4C}" srcOrd="4" destOrd="0" presId="urn:microsoft.com/office/officeart/2005/8/layout/list1"/>
    <dgm:cxn modelId="{F2CB850F-220D-4D2D-8B2B-26A97DEC7B3B}" type="presParOf" srcId="{9DB85C57-AD28-430C-B027-5DAEE408EE4C}" destId="{71829F3D-67BF-48F0-A646-34D9D2A174B7}" srcOrd="0" destOrd="0" presId="urn:microsoft.com/office/officeart/2005/8/layout/list1"/>
    <dgm:cxn modelId="{A042EE1C-C4AA-4ACD-B30A-BADC56AD5971}" type="presParOf" srcId="{9DB85C57-AD28-430C-B027-5DAEE408EE4C}" destId="{234289A6-B8D2-4E62-9A74-6F98EC2F56F8}" srcOrd="1" destOrd="0" presId="urn:microsoft.com/office/officeart/2005/8/layout/list1"/>
    <dgm:cxn modelId="{DC695ECF-899B-4F41-B5E9-EE07424E94B5}" type="presParOf" srcId="{9F8DF6AA-9B7E-4D02-93BF-AD2AABC63B5A}" destId="{A34D67FE-BFE7-4EEE-90A6-DE7E02976A36}" srcOrd="5" destOrd="0" presId="urn:microsoft.com/office/officeart/2005/8/layout/list1"/>
    <dgm:cxn modelId="{1106178F-C9C4-4C6A-B1ED-410F15AB971D}" type="presParOf" srcId="{9F8DF6AA-9B7E-4D02-93BF-AD2AABC63B5A}" destId="{AA24F639-AF88-424B-9212-7F940A240FF4}" srcOrd="6" destOrd="0" presId="urn:microsoft.com/office/officeart/2005/8/layout/list1"/>
    <dgm:cxn modelId="{AAEA43CC-3F6B-490E-A05D-07B001929BBB}" type="presParOf" srcId="{9F8DF6AA-9B7E-4D02-93BF-AD2AABC63B5A}" destId="{23EDCAF5-7646-4683-B654-FB0C103C138C}" srcOrd="7" destOrd="0" presId="urn:microsoft.com/office/officeart/2005/8/layout/list1"/>
    <dgm:cxn modelId="{3F4EF69D-CA8A-4F60-B898-39C09A40361C}" type="presParOf" srcId="{9F8DF6AA-9B7E-4D02-93BF-AD2AABC63B5A}" destId="{4D504E39-5FF6-4835-BF9A-404D8D3DB05C}" srcOrd="8" destOrd="0" presId="urn:microsoft.com/office/officeart/2005/8/layout/list1"/>
    <dgm:cxn modelId="{48973719-3BCF-4ED8-9B1A-821CDEB8AEA7}" type="presParOf" srcId="{4D504E39-5FF6-4835-BF9A-404D8D3DB05C}" destId="{05F20A73-032E-43B2-9687-041CF029BC0E}" srcOrd="0" destOrd="0" presId="urn:microsoft.com/office/officeart/2005/8/layout/list1"/>
    <dgm:cxn modelId="{DC1139C1-E552-4774-8AD6-9401D02E87C6}" type="presParOf" srcId="{4D504E39-5FF6-4835-BF9A-404D8D3DB05C}" destId="{A3140AB3-B541-4026-8B08-C33E039EACCF}" srcOrd="1" destOrd="0" presId="urn:microsoft.com/office/officeart/2005/8/layout/list1"/>
    <dgm:cxn modelId="{3334D833-C3AF-4A25-93F0-1278CE97D591}" type="presParOf" srcId="{9F8DF6AA-9B7E-4D02-93BF-AD2AABC63B5A}" destId="{4B1E2B06-4938-4772-BF6E-18532BE585BB}" srcOrd="9" destOrd="0" presId="urn:microsoft.com/office/officeart/2005/8/layout/list1"/>
    <dgm:cxn modelId="{FC0BFBC0-447E-40B6-AA12-83B68705138F}" type="presParOf" srcId="{9F8DF6AA-9B7E-4D02-93BF-AD2AABC63B5A}" destId="{A6E42BCD-043C-4D62-B182-D58E4AA99128}" srcOrd="10" destOrd="0" presId="urn:microsoft.com/office/officeart/2005/8/layout/list1"/>
    <dgm:cxn modelId="{2BC39FE7-1C98-4884-BED2-905BBC54D38F}" type="presParOf" srcId="{9F8DF6AA-9B7E-4D02-93BF-AD2AABC63B5A}" destId="{E3421940-DE53-4443-A809-A0D83158FDE9}" srcOrd="11" destOrd="0" presId="urn:microsoft.com/office/officeart/2005/8/layout/list1"/>
    <dgm:cxn modelId="{5D9DAE7C-8D3A-4A00-92FB-5E4BA193D877}" type="presParOf" srcId="{9F8DF6AA-9B7E-4D02-93BF-AD2AABC63B5A}" destId="{603AC450-A95C-42F8-9371-000679AEB2F4}" srcOrd="12" destOrd="0" presId="urn:microsoft.com/office/officeart/2005/8/layout/list1"/>
    <dgm:cxn modelId="{92530166-02C4-4FB6-B5AE-997E644DA180}" type="presParOf" srcId="{603AC450-A95C-42F8-9371-000679AEB2F4}" destId="{40117E28-95EE-4131-842E-0397A123E27D}" srcOrd="0" destOrd="0" presId="urn:microsoft.com/office/officeart/2005/8/layout/list1"/>
    <dgm:cxn modelId="{061918E7-E4C0-4842-B0CF-F22F5A46FE1B}" type="presParOf" srcId="{603AC450-A95C-42F8-9371-000679AEB2F4}" destId="{CEA72B08-BB1D-4468-ACA7-D513530C063F}" srcOrd="1" destOrd="0" presId="urn:microsoft.com/office/officeart/2005/8/layout/list1"/>
    <dgm:cxn modelId="{E8791180-FD53-41D7-B035-442179DC26B6}" type="presParOf" srcId="{9F8DF6AA-9B7E-4D02-93BF-AD2AABC63B5A}" destId="{3D6EA349-FB43-4123-87B6-C1053CD4071D}" srcOrd="13" destOrd="0" presId="urn:microsoft.com/office/officeart/2005/8/layout/list1"/>
    <dgm:cxn modelId="{E05DD8D5-B323-44E9-AC02-BA43A1A39459}" type="presParOf" srcId="{9F8DF6AA-9B7E-4D02-93BF-AD2AABC63B5A}" destId="{D9477CC3-4C8E-499E-BF2E-FB554DE48C9D}" srcOrd="14" destOrd="0" presId="urn:microsoft.com/office/officeart/2005/8/layout/list1"/>
    <dgm:cxn modelId="{CC7C5D67-8A4B-4058-9413-AB6ECFB916C5}" type="presParOf" srcId="{9F8DF6AA-9B7E-4D02-93BF-AD2AABC63B5A}" destId="{47406A15-DC67-493F-9C7F-C8244F9B15D0}" srcOrd="15" destOrd="0" presId="urn:microsoft.com/office/officeart/2005/8/layout/list1"/>
    <dgm:cxn modelId="{33B32D8F-EE23-44EC-AC34-E86D5DCF12AE}" type="presParOf" srcId="{9F8DF6AA-9B7E-4D02-93BF-AD2AABC63B5A}" destId="{DABD86AE-44CE-4B9B-B2AE-CB0B8CE97F01}" srcOrd="16" destOrd="0" presId="urn:microsoft.com/office/officeart/2005/8/layout/list1"/>
    <dgm:cxn modelId="{47E6B0D2-054F-49DD-A38F-D6A9186294D8}" type="presParOf" srcId="{DABD86AE-44CE-4B9B-B2AE-CB0B8CE97F01}" destId="{11CC549A-301E-40A6-881F-CF0BF26F4CF7}" srcOrd="0" destOrd="0" presId="urn:microsoft.com/office/officeart/2005/8/layout/list1"/>
    <dgm:cxn modelId="{2C253748-EF48-43EC-AC7D-5D73CF33D75C}" type="presParOf" srcId="{DABD86AE-44CE-4B9B-B2AE-CB0B8CE97F01}" destId="{92B98A5F-C965-4E74-B7E4-91D2B1C51E52}" srcOrd="1" destOrd="0" presId="urn:microsoft.com/office/officeart/2005/8/layout/list1"/>
    <dgm:cxn modelId="{3E4C22C5-C130-4130-9FFD-42FF05D98E32}" type="presParOf" srcId="{9F8DF6AA-9B7E-4D02-93BF-AD2AABC63B5A}" destId="{EA2A7673-6483-4525-A526-3D5A26804257}" srcOrd="17" destOrd="0" presId="urn:microsoft.com/office/officeart/2005/8/layout/list1"/>
    <dgm:cxn modelId="{1DA83B6F-ACC7-488D-B7AD-7651C59B4D24}" type="presParOf" srcId="{9F8DF6AA-9B7E-4D02-93BF-AD2AABC63B5A}" destId="{23A91D30-75CC-4D4A-8845-38A1265F520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95ADCB-518D-4A22-89EC-4F8C7B0B6D7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7240D4D-6539-41EF-B149-FDAC7DA3AB34}">
      <dgm:prSet custT="1"/>
      <dgm:spPr/>
      <dgm:t>
        <a:bodyPr/>
        <a:lstStyle/>
        <a:p>
          <a:r>
            <a:rPr lang="ko-KR" altLang="en-US" sz="2300" dirty="0"/>
            <a:t>기능적 </a:t>
          </a:r>
          <a:r>
            <a:rPr lang="ko-KR" altLang="en-US" sz="2000" dirty="0"/>
            <a:t>요구사항</a:t>
          </a:r>
          <a:endParaRPr lang="en-US" sz="2000" dirty="0"/>
        </a:p>
      </dgm:t>
    </dgm:pt>
    <dgm:pt modelId="{5DCD1CB2-C3E8-4CB6-8435-8323DD6338ED}" type="parTrans" cxnId="{B76DC19A-4DD7-41F2-99CF-27B12515151E}">
      <dgm:prSet/>
      <dgm:spPr/>
      <dgm:t>
        <a:bodyPr/>
        <a:lstStyle/>
        <a:p>
          <a:endParaRPr lang="en-US"/>
        </a:p>
      </dgm:t>
    </dgm:pt>
    <dgm:pt modelId="{F8A84355-1727-4081-AC32-5E7E14007B1C}" type="sibTrans" cxnId="{B76DC19A-4DD7-41F2-99CF-27B12515151E}">
      <dgm:prSet/>
      <dgm:spPr/>
      <dgm:t>
        <a:bodyPr/>
        <a:lstStyle/>
        <a:p>
          <a:endParaRPr lang="en-US"/>
        </a:p>
      </dgm:t>
    </dgm:pt>
    <dgm:pt modelId="{7A5AD02F-9C10-4E77-9CB7-D827982549FB}">
      <dgm:prSet/>
      <dgm:spPr/>
      <dgm:t>
        <a:bodyPr/>
        <a:lstStyle/>
        <a:p>
          <a:r>
            <a:rPr lang="en-US" altLang="ko-KR" dirty="0"/>
            <a:t>a) </a:t>
          </a:r>
          <a:r>
            <a:rPr lang="ko-KR" altLang="en-US" dirty="0"/>
            <a:t>관리자</a:t>
          </a:r>
          <a:r>
            <a:rPr lang="en-US" altLang="ko-KR" dirty="0"/>
            <a:t>, </a:t>
          </a:r>
          <a:r>
            <a:rPr lang="ko-KR" altLang="en-US" dirty="0"/>
            <a:t>일반 사용자 개별 로그인 기능</a:t>
          </a:r>
          <a:endParaRPr lang="en-US" dirty="0"/>
        </a:p>
      </dgm:t>
    </dgm:pt>
    <dgm:pt modelId="{0A0A1955-BAF0-49B6-A18D-1DD6159C28E0}" type="parTrans" cxnId="{AD781F36-15CF-4479-9CFA-BF26D937482E}">
      <dgm:prSet/>
      <dgm:spPr/>
      <dgm:t>
        <a:bodyPr/>
        <a:lstStyle/>
        <a:p>
          <a:endParaRPr lang="en-US"/>
        </a:p>
      </dgm:t>
    </dgm:pt>
    <dgm:pt modelId="{C4F29336-8428-4CD3-8C2C-2CE80BEE12C5}" type="sibTrans" cxnId="{AD781F36-15CF-4479-9CFA-BF26D937482E}">
      <dgm:prSet/>
      <dgm:spPr/>
      <dgm:t>
        <a:bodyPr/>
        <a:lstStyle/>
        <a:p>
          <a:endParaRPr lang="en-US"/>
        </a:p>
      </dgm:t>
    </dgm:pt>
    <dgm:pt modelId="{1D9F0797-6901-4B35-8700-8628B2315B11}">
      <dgm:prSet/>
      <dgm:spPr/>
      <dgm:t>
        <a:bodyPr/>
        <a:lstStyle/>
        <a:p>
          <a:r>
            <a:rPr lang="en-US" altLang="ko-KR" dirty="0"/>
            <a:t>b) </a:t>
          </a:r>
          <a:r>
            <a:rPr lang="ko-KR" altLang="en-US" dirty="0"/>
            <a:t>관리자용 기능</a:t>
          </a:r>
          <a:endParaRPr lang="en-US" dirty="0"/>
        </a:p>
      </dgm:t>
    </dgm:pt>
    <dgm:pt modelId="{D47A6409-80C8-42FE-9C39-500EDE1F7E76}" type="parTrans" cxnId="{177923B7-FDB5-43F8-ABEF-E88A21AED863}">
      <dgm:prSet/>
      <dgm:spPr/>
      <dgm:t>
        <a:bodyPr/>
        <a:lstStyle/>
        <a:p>
          <a:endParaRPr lang="en-US"/>
        </a:p>
      </dgm:t>
    </dgm:pt>
    <dgm:pt modelId="{CB1BBEBC-1B59-4810-8BAC-7FC5A032B465}" type="sibTrans" cxnId="{177923B7-FDB5-43F8-ABEF-E88A21AED863}">
      <dgm:prSet/>
      <dgm:spPr/>
      <dgm:t>
        <a:bodyPr/>
        <a:lstStyle/>
        <a:p>
          <a:endParaRPr lang="en-US"/>
        </a:p>
      </dgm:t>
    </dgm:pt>
    <dgm:pt modelId="{4FAC9A80-DB75-492B-882A-FA4EA33B17A0}">
      <dgm:prSet/>
      <dgm:spPr/>
      <dgm:t>
        <a:bodyPr/>
        <a:lstStyle/>
        <a:p>
          <a:r>
            <a:rPr lang="en-US" altLang="ko-KR" dirty="0"/>
            <a:t>c) </a:t>
          </a:r>
          <a:r>
            <a:rPr lang="ko-KR" altLang="en-US" dirty="0"/>
            <a:t>일반 사용자용 기능</a:t>
          </a:r>
          <a:endParaRPr lang="en-US" dirty="0"/>
        </a:p>
      </dgm:t>
    </dgm:pt>
    <dgm:pt modelId="{109D749A-3D31-4F60-8FAD-80788EE3CBA7}" type="parTrans" cxnId="{9B549FFA-A301-4C8A-BF4D-4DF15E526418}">
      <dgm:prSet/>
      <dgm:spPr/>
      <dgm:t>
        <a:bodyPr/>
        <a:lstStyle/>
        <a:p>
          <a:endParaRPr lang="en-US"/>
        </a:p>
      </dgm:t>
    </dgm:pt>
    <dgm:pt modelId="{9D62F746-4D47-4C51-944F-015257E026D7}" type="sibTrans" cxnId="{9B549FFA-A301-4C8A-BF4D-4DF15E526418}">
      <dgm:prSet/>
      <dgm:spPr/>
      <dgm:t>
        <a:bodyPr/>
        <a:lstStyle/>
        <a:p>
          <a:endParaRPr lang="en-US"/>
        </a:p>
      </dgm:t>
    </dgm:pt>
    <dgm:pt modelId="{97EC71F5-7A88-431A-965D-4F1876544650}">
      <dgm:prSet/>
      <dgm:spPr/>
      <dgm:t>
        <a:bodyPr/>
        <a:lstStyle/>
        <a:p>
          <a:r>
            <a:rPr lang="en-US" dirty="0"/>
            <a:t>d) </a:t>
          </a:r>
          <a:r>
            <a:rPr lang="ko-KR" altLang="en-US" dirty="0"/>
            <a:t>입력 기능</a:t>
          </a:r>
          <a:endParaRPr lang="en-US" dirty="0"/>
        </a:p>
      </dgm:t>
    </dgm:pt>
    <dgm:pt modelId="{F144EEA9-6E55-4488-AA5C-B791E0F14E12}" type="parTrans" cxnId="{32F99AC8-EE7B-4601-ABC9-CAEBA0784639}">
      <dgm:prSet/>
      <dgm:spPr/>
      <dgm:t>
        <a:bodyPr/>
        <a:lstStyle/>
        <a:p>
          <a:endParaRPr lang="en-US"/>
        </a:p>
      </dgm:t>
    </dgm:pt>
    <dgm:pt modelId="{FD5C714C-3394-4F68-BC71-4DFC187BA9B7}" type="sibTrans" cxnId="{32F99AC8-EE7B-4601-ABC9-CAEBA0784639}">
      <dgm:prSet/>
      <dgm:spPr/>
      <dgm:t>
        <a:bodyPr/>
        <a:lstStyle/>
        <a:p>
          <a:endParaRPr lang="en-US"/>
        </a:p>
      </dgm:t>
    </dgm:pt>
    <dgm:pt modelId="{6D0E3124-605F-4FCB-9B03-2511589F8B43}" type="pres">
      <dgm:prSet presAssocID="{1195ADCB-518D-4A22-89EC-4F8C7B0B6D7E}" presName="vert0" presStyleCnt="0">
        <dgm:presLayoutVars>
          <dgm:dir/>
          <dgm:animOne val="branch"/>
          <dgm:animLvl val="lvl"/>
        </dgm:presLayoutVars>
      </dgm:prSet>
      <dgm:spPr/>
    </dgm:pt>
    <dgm:pt modelId="{AA8C8F1C-15F1-42A2-961F-346D3BEF574F}" type="pres">
      <dgm:prSet presAssocID="{07240D4D-6539-41EF-B149-FDAC7DA3AB34}" presName="thickLine" presStyleLbl="alignNode1" presStyleIdx="0" presStyleCnt="1"/>
      <dgm:spPr/>
    </dgm:pt>
    <dgm:pt modelId="{2439952D-1F11-48CB-9422-35416B6B87A2}" type="pres">
      <dgm:prSet presAssocID="{07240D4D-6539-41EF-B149-FDAC7DA3AB34}" presName="horz1" presStyleCnt="0"/>
      <dgm:spPr/>
    </dgm:pt>
    <dgm:pt modelId="{72433CFB-15C1-45E7-BD7C-46B840A2B5E6}" type="pres">
      <dgm:prSet presAssocID="{07240D4D-6539-41EF-B149-FDAC7DA3AB34}" presName="tx1" presStyleLbl="revTx" presStyleIdx="0" presStyleCnt="5"/>
      <dgm:spPr/>
    </dgm:pt>
    <dgm:pt modelId="{EE8CF21B-9E0C-4EC7-985A-D34833B949A0}" type="pres">
      <dgm:prSet presAssocID="{07240D4D-6539-41EF-B149-FDAC7DA3AB34}" presName="vert1" presStyleCnt="0"/>
      <dgm:spPr/>
    </dgm:pt>
    <dgm:pt modelId="{53C48969-027B-4CE0-8532-7E39EF55B42C}" type="pres">
      <dgm:prSet presAssocID="{7A5AD02F-9C10-4E77-9CB7-D827982549FB}" presName="vertSpace2a" presStyleCnt="0"/>
      <dgm:spPr/>
    </dgm:pt>
    <dgm:pt modelId="{C32185F8-2108-452C-9A78-9FBFFF3C51E2}" type="pres">
      <dgm:prSet presAssocID="{7A5AD02F-9C10-4E77-9CB7-D827982549FB}" presName="horz2" presStyleCnt="0"/>
      <dgm:spPr/>
    </dgm:pt>
    <dgm:pt modelId="{969FDA23-E5D5-445C-B462-A15AF42A125D}" type="pres">
      <dgm:prSet presAssocID="{7A5AD02F-9C10-4E77-9CB7-D827982549FB}" presName="horzSpace2" presStyleCnt="0"/>
      <dgm:spPr/>
    </dgm:pt>
    <dgm:pt modelId="{18A5600A-D233-40F2-8E1A-DD731CFEA19A}" type="pres">
      <dgm:prSet presAssocID="{7A5AD02F-9C10-4E77-9CB7-D827982549FB}" presName="tx2" presStyleLbl="revTx" presStyleIdx="1" presStyleCnt="5"/>
      <dgm:spPr/>
    </dgm:pt>
    <dgm:pt modelId="{4A71389A-3ED9-49CA-B6BE-3E288CABFC9F}" type="pres">
      <dgm:prSet presAssocID="{7A5AD02F-9C10-4E77-9CB7-D827982549FB}" presName="vert2" presStyleCnt="0"/>
      <dgm:spPr/>
    </dgm:pt>
    <dgm:pt modelId="{5188F78F-BDB2-4901-BD45-F33D07183F7F}" type="pres">
      <dgm:prSet presAssocID="{7A5AD02F-9C10-4E77-9CB7-D827982549FB}" presName="thinLine2b" presStyleLbl="callout" presStyleIdx="0" presStyleCnt="4"/>
      <dgm:spPr/>
    </dgm:pt>
    <dgm:pt modelId="{D58E5864-3017-4F34-94DB-D012759DA13A}" type="pres">
      <dgm:prSet presAssocID="{7A5AD02F-9C10-4E77-9CB7-D827982549FB}" presName="vertSpace2b" presStyleCnt="0"/>
      <dgm:spPr/>
    </dgm:pt>
    <dgm:pt modelId="{21CE2B61-C3AB-4013-A2ED-E0C8CAFE4C91}" type="pres">
      <dgm:prSet presAssocID="{1D9F0797-6901-4B35-8700-8628B2315B11}" presName="horz2" presStyleCnt="0"/>
      <dgm:spPr/>
    </dgm:pt>
    <dgm:pt modelId="{FD2CBEE2-042C-4DBC-8C8C-D87D1B3ECA18}" type="pres">
      <dgm:prSet presAssocID="{1D9F0797-6901-4B35-8700-8628B2315B11}" presName="horzSpace2" presStyleCnt="0"/>
      <dgm:spPr/>
    </dgm:pt>
    <dgm:pt modelId="{4D4A2120-E1A4-47CE-96DB-19CEAD032D72}" type="pres">
      <dgm:prSet presAssocID="{1D9F0797-6901-4B35-8700-8628B2315B11}" presName="tx2" presStyleLbl="revTx" presStyleIdx="2" presStyleCnt="5"/>
      <dgm:spPr/>
    </dgm:pt>
    <dgm:pt modelId="{E6625FD3-22F9-4708-9015-DA22666BFFAC}" type="pres">
      <dgm:prSet presAssocID="{1D9F0797-6901-4B35-8700-8628B2315B11}" presName="vert2" presStyleCnt="0"/>
      <dgm:spPr/>
    </dgm:pt>
    <dgm:pt modelId="{BE3FF39C-AED7-435E-8088-2CFA1FD203E9}" type="pres">
      <dgm:prSet presAssocID="{1D9F0797-6901-4B35-8700-8628B2315B11}" presName="thinLine2b" presStyleLbl="callout" presStyleIdx="1" presStyleCnt="4"/>
      <dgm:spPr/>
    </dgm:pt>
    <dgm:pt modelId="{36400D97-4E79-474A-A847-A873F87F5CCC}" type="pres">
      <dgm:prSet presAssocID="{1D9F0797-6901-4B35-8700-8628B2315B11}" presName="vertSpace2b" presStyleCnt="0"/>
      <dgm:spPr/>
    </dgm:pt>
    <dgm:pt modelId="{DE362525-AD89-4F15-BFEE-7837B0E2E2D9}" type="pres">
      <dgm:prSet presAssocID="{4FAC9A80-DB75-492B-882A-FA4EA33B17A0}" presName="horz2" presStyleCnt="0"/>
      <dgm:spPr/>
    </dgm:pt>
    <dgm:pt modelId="{A91EC8DD-AE59-48A0-971B-D8C640425423}" type="pres">
      <dgm:prSet presAssocID="{4FAC9A80-DB75-492B-882A-FA4EA33B17A0}" presName="horzSpace2" presStyleCnt="0"/>
      <dgm:spPr/>
    </dgm:pt>
    <dgm:pt modelId="{4AD6A1C9-C47A-4D58-AB07-C594251DDF45}" type="pres">
      <dgm:prSet presAssocID="{4FAC9A80-DB75-492B-882A-FA4EA33B17A0}" presName="tx2" presStyleLbl="revTx" presStyleIdx="3" presStyleCnt="5"/>
      <dgm:spPr/>
    </dgm:pt>
    <dgm:pt modelId="{0432ACC3-B0E5-4A46-AC47-5A0072A079D5}" type="pres">
      <dgm:prSet presAssocID="{4FAC9A80-DB75-492B-882A-FA4EA33B17A0}" presName="vert2" presStyleCnt="0"/>
      <dgm:spPr/>
    </dgm:pt>
    <dgm:pt modelId="{6506CD3C-D799-4E62-BE7A-9C22C68F58E3}" type="pres">
      <dgm:prSet presAssocID="{4FAC9A80-DB75-492B-882A-FA4EA33B17A0}" presName="thinLine2b" presStyleLbl="callout" presStyleIdx="2" presStyleCnt="4"/>
      <dgm:spPr/>
    </dgm:pt>
    <dgm:pt modelId="{0B41C559-D2B3-4D03-81ED-8AB96B3E2C0E}" type="pres">
      <dgm:prSet presAssocID="{4FAC9A80-DB75-492B-882A-FA4EA33B17A0}" presName="vertSpace2b" presStyleCnt="0"/>
      <dgm:spPr/>
    </dgm:pt>
    <dgm:pt modelId="{EDF0B583-6707-483F-9015-D2D6BA925B59}" type="pres">
      <dgm:prSet presAssocID="{97EC71F5-7A88-431A-965D-4F1876544650}" presName="horz2" presStyleCnt="0"/>
      <dgm:spPr/>
    </dgm:pt>
    <dgm:pt modelId="{3859A5DE-7079-4BD7-B2DB-CC8435556D93}" type="pres">
      <dgm:prSet presAssocID="{97EC71F5-7A88-431A-965D-4F1876544650}" presName="horzSpace2" presStyleCnt="0"/>
      <dgm:spPr/>
    </dgm:pt>
    <dgm:pt modelId="{E3A055C8-349D-41B3-AD71-3E2E523A230B}" type="pres">
      <dgm:prSet presAssocID="{97EC71F5-7A88-431A-965D-4F1876544650}" presName="tx2" presStyleLbl="revTx" presStyleIdx="4" presStyleCnt="5"/>
      <dgm:spPr/>
    </dgm:pt>
    <dgm:pt modelId="{E6A954A0-8480-4C2F-A869-8D68E60B0D3A}" type="pres">
      <dgm:prSet presAssocID="{97EC71F5-7A88-431A-965D-4F1876544650}" presName="vert2" presStyleCnt="0"/>
      <dgm:spPr/>
    </dgm:pt>
    <dgm:pt modelId="{44AA6870-3055-44A7-9259-D44D4B75544E}" type="pres">
      <dgm:prSet presAssocID="{97EC71F5-7A88-431A-965D-4F1876544650}" presName="thinLine2b" presStyleLbl="callout" presStyleIdx="3" presStyleCnt="4"/>
      <dgm:spPr/>
    </dgm:pt>
    <dgm:pt modelId="{91120E23-0A62-4CD3-9E5D-E86F7AAE2DBE}" type="pres">
      <dgm:prSet presAssocID="{97EC71F5-7A88-431A-965D-4F1876544650}" presName="vertSpace2b" presStyleCnt="0"/>
      <dgm:spPr/>
    </dgm:pt>
  </dgm:ptLst>
  <dgm:cxnLst>
    <dgm:cxn modelId="{6F028823-4968-4B3D-87B2-C74553753541}" type="presOf" srcId="{1195ADCB-518D-4A22-89EC-4F8C7B0B6D7E}" destId="{6D0E3124-605F-4FCB-9B03-2511589F8B43}" srcOrd="0" destOrd="0" presId="urn:microsoft.com/office/officeart/2008/layout/LinedList"/>
    <dgm:cxn modelId="{769ADA33-E83A-4F3C-9D7A-A8F43334F6FF}" type="presOf" srcId="{4FAC9A80-DB75-492B-882A-FA4EA33B17A0}" destId="{4AD6A1C9-C47A-4D58-AB07-C594251DDF45}" srcOrd="0" destOrd="0" presId="urn:microsoft.com/office/officeart/2008/layout/LinedList"/>
    <dgm:cxn modelId="{AD781F36-15CF-4479-9CFA-BF26D937482E}" srcId="{07240D4D-6539-41EF-B149-FDAC7DA3AB34}" destId="{7A5AD02F-9C10-4E77-9CB7-D827982549FB}" srcOrd="0" destOrd="0" parTransId="{0A0A1955-BAF0-49B6-A18D-1DD6159C28E0}" sibTransId="{C4F29336-8428-4CD3-8C2C-2CE80BEE12C5}"/>
    <dgm:cxn modelId="{D686EF69-CBBA-40D8-841E-E021B52926D8}" type="presOf" srcId="{97EC71F5-7A88-431A-965D-4F1876544650}" destId="{E3A055C8-349D-41B3-AD71-3E2E523A230B}" srcOrd="0" destOrd="0" presId="urn:microsoft.com/office/officeart/2008/layout/LinedList"/>
    <dgm:cxn modelId="{7E05706B-E637-47DE-B7AE-5FFF48EBAA96}" type="presOf" srcId="{7A5AD02F-9C10-4E77-9CB7-D827982549FB}" destId="{18A5600A-D233-40F2-8E1A-DD731CFEA19A}" srcOrd="0" destOrd="0" presId="urn:microsoft.com/office/officeart/2008/layout/LinedList"/>
    <dgm:cxn modelId="{B76DC19A-4DD7-41F2-99CF-27B12515151E}" srcId="{1195ADCB-518D-4A22-89EC-4F8C7B0B6D7E}" destId="{07240D4D-6539-41EF-B149-FDAC7DA3AB34}" srcOrd="0" destOrd="0" parTransId="{5DCD1CB2-C3E8-4CB6-8435-8323DD6338ED}" sibTransId="{F8A84355-1727-4081-AC32-5E7E14007B1C}"/>
    <dgm:cxn modelId="{FB0E449D-E746-42F8-AA5B-96A38B67A5EC}" type="presOf" srcId="{07240D4D-6539-41EF-B149-FDAC7DA3AB34}" destId="{72433CFB-15C1-45E7-BD7C-46B840A2B5E6}" srcOrd="0" destOrd="0" presId="urn:microsoft.com/office/officeart/2008/layout/LinedList"/>
    <dgm:cxn modelId="{177923B7-FDB5-43F8-ABEF-E88A21AED863}" srcId="{07240D4D-6539-41EF-B149-FDAC7DA3AB34}" destId="{1D9F0797-6901-4B35-8700-8628B2315B11}" srcOrd="1" destOrd="0" parTransId="{D47A6409-80C8-42FE-9C39-500EDE1F7E76}" sibTransId="{CB1BBEBC-1B59-4810-8BAC-7FC5A032B465}"/>
    <dgm:cxn modelId="{32F99AC8-EE7B-4601-ABC9-CAEBA0784639}" srcId="{07240D4D-6539-41EF-B149-FDAC7DA3AB34}" destId="{97EC71F5-7A88-431A-965D-4F1876544650}" srcOrd="3" destOrd="0" parTransId="{F144EEA9-6E55-4488-AA5C-B791E0F14E12}" sibTransId="{FD5C714C-3394-4F68-BC71-4DFC187BA9B7}"/>
    <dgm:cxn modelId="{B8D532FA-1256-440E-A36A-1800D9464546}" type="presOf" srcId="{1D9F0797-6901-4B35-8700-8628B2315B11}" destId="{4D4A2120-E1A4-47CE-96DB-19CEAD032D72}" srcOrd="0" destOrd="0" presId="urn:microsoft.com/office/officeart/2008/layout/LinedList"/>
    <dgm:cxn modelId="{9B549FFA-A301-4C8A-BF4D-4DF15E526418}" srcId="{07240D4D-6539-41EF-B149-FDAC7DA3AB34}" destId="{4FAC9A80-DB75-492B-882A-FA4EA33B17A0}" srcOrd="2" destOrd="0" parTransId="{109D749A-3D31-4F60-8FAD-80788EE3CBA7}" sibTransId="{9D62F746-4D47-4C51-944F-015257E026D7}"/>
    <dgm:cxn modelId="{9223E21D-2FE9-47F2-8876-C6AC2635FFE9}" type="presParOf" srcId="{6D0E3124-605F-4FCB-9B03-2511589F8B43}" destId="{AA8C8F1C-15F1-42A2-961F-346D3BEF574F}" srcOrd="0" destOrd="0" presId="urn:microsoft.com/office/officeart/2008/layout/LinedList"/>
    <dgm:cxn modelId="{B7ECA2ED-16BC-4D96-B8EC-F7B76359EB09}" type="presParOf" srcId="{6D0E3124-605F-4FCB-9B03-2511589F8B43}" destId="{2439952D-1F11-48CB-9422-35416B6B87A2}" srcOrd="1" destOrd="0" presId="urn:microsoft.com/office/officeart/2008/layout/LinedList"/>
    <dgm:cxn modelId="{B6D9E3F4-54AD-4F41-8FA8-C4BC906EE997}" type="presParOf" srcId="{2439952D-1F11-48CB-9422-35416B6B87A2}" destId="{72433CFB-15C1-45E7-BD7C-46B840A2B5E6}" srcOrd="0" destOrd="0" presId="urn:microsoft.com/office/officeart/2008/layout/LinedList"/>
    <dgm:cxn modelId="{DE455FDF-6174-4B09-8F00-20C9927A0386}" type="presParOf" srcId="{2439952D-1F11-48CB-9422-35416B6B87A2}" destId="{EE8CF21B-9E0C-4EC7-985A-D34833B949A0}" srcOrd="1" destOrd="0" presId="urn:microsoft.com/office/officeart/2008/layout/LinedList"/>
    <dgm:cxn modelId="{F02DC751-B80E-4F14-B31B-B6C3E5C6B5C1}" type="presParOf" srcId="{EE8CF21B-9E0C-4EC7-985A-D34833B949A0}" destId="{53C48969-027B-4CE0-8532-7E39EF55B42C}" srcOrd="0" destOrd="0" presId="urn:microsoft.com/office/officeart/2008/layout/LinedList"/>
    <dgm:cxn modelId="{3EF5503B-7E42-446F-8797-2BFDEA9B9C29}" type="presParOf" srcId="{EE8CF21B-9E0C-4EC7-985A-D34833B949A0}" destId="{C32185F8-2108-452C-9A78-9FBFFF3C51E2}" srcOrd="1" destOrd="0" presId="urn:microsoft.com/office/officeart/2008/layout/LinedList"/>
    <dgm:cxn modelId="{CA5DD5CB-D717-48E8-B5CD-054861659D7A}" type="presParOf" srcId="{C32185F8-2108-452C-9A78-9FBFFF3C51E2}" destId="{969FDA23-E5D5-445C-B462-A15AF42A125D}" srcOrd="0" destOrd="0" presId="urn:microsoft.com/office/officeart/2008/layout/LinedList"/>
    <dgm:cxn modelId="{0DAA116F-F5BD-4A58-AB5A-921E95D1D2A2}" type="presParOf" srcId="{C32185F8-2108-452C-9A78-9FBFFF3C51E2}" destId="{18A5600A-D233-40F2-8E1A-DD731CFEA19A}" srcOrd="1" destOrd="0" presId="urn:microsoft.com/office/officeart/2008/layout/LinedList"/>
    <dgm:cxn modelId="{C4923249-3E0D-48C1-BA37-F23C9183285D}" type="presParOf" srcId="{C32185F8-2108-452C-9A78-9FBFFF3C51E2}" destId="{4A71389A-3ED9-49CA-B6BE-3E288CABFC9F}" srcOrd="2" destOrd="0" presId="urn:microsoft.com/office/officeart/2008/layout/LinedList"/>
    <dgm:cxn modelId="{741A8F29-92BC-4F9F-98D6-1707081F0403}" type="presParOf" srcId="{EE8CF21B-9E0C-4EC7-985A-D34833B949A0}" destId="{5188F78F-BDB2-4901-BD45-F33D07183F7F}" srcOrd="2" destOrd="0" presId="urn:microsoft.com/office/officeart/2008/layout/LinedList"/>
    <dgm:cxn modelId="{BCD5D23B-9247-4754-8537-7D6CC798B788}" type="presParOf" srcId="{EE8CF21B-9E0C-4EC7-985A-D34833B949A0}" destId="{D58E5864-3017-4F34-94DB-D012759DA13A}" srcOrd="3" destOrd="0" presId="urn:microsoft.com/office/officeart/2008/layout/LinedList"/>
    <dgm:cxn modelId="{9BC9CAC4-F849-41A1-B024-6EBD566DB093}" type="presParOf" srcId="{EE8CF21B-9E0C-4EC7-985A-D34833B949A0}" destId="{21CE2B61-C3AB-4013-A2ED-E0C8CAFE4C91}" srcOrd="4" destOrd="0" presId="urn:microsoft.com/office/officeart/2008/layout/LinedList"/>
    <dgm:cxn modelId="{F717B554-83E3-4C01-89A4-5114240490A3}" type="presParOf" srcId="{21CE2B61-C3AB-4013-A2ED-E0C8CAFE4C91}" destId="{FD2CBEE2-042C-4DBC-8C8C-D87D1B3ECA18}" srcOrd="0" destOrd="0" presId="urn:microsoft.com/office/officeart/2008/layout/LinedList"/>
    <dgm:cxn modelId="{40F06A42-C01C-4D9D-8FF5-6AC8A86C29DE}" type="presParOf" srcId="{21CE2B61-C3AB-4013-A2ED-E0C8CAFE4C91}" destId="{4D4A2120-E1A4-47CE-96DB-19CEAD032D72}" srcOrd="1" destOrd="0" presId="urn:microsoft.com/office/officeart/2008/layout/LinedList"/>
    <dgm:cxn modelId="{EFB06BED-DC78-439D-B77B-0231701C6FB7}" type="presParOf" srcId="{21CE2B61-C3AB-4013-A2ED-E0C8CAFE4C91}" destId="{E6625FD3-22F9-4708-9015-DA22666BFFAC}" srcOrd="2" destOrd="0" presId="urn:microsoft.com/office/officeart/2008/layout/LinedList"/>
    <dgm:cxn modelId="{160DE439-D86E-47CA-B1E7-BD79618C9DB0}" type="presParOf" srcId="{EE8CF21B-9E0C-4EC7-985A-D34833B949A0}" destId="{BE3FF39C-AED7-435E-8088-2CFA1FD203E9}" srcOrd="5" destOrd="0" presId="urn:microsoft.com/office/officeart/2008/layout/LinedList"/>
    <dgm:cxn modelId="{917B57DC-63FF-493F-9EFA-C8A98E2129BA}" type="presParOf" srcId="{EE8CF21B-9E0C-4EC7-985A-D34833B949A0}" destId="{36400D97-4E79-474A-A847-A873F87F5CCC}" srcOrd="6" destOrd="0" presId="urn:microsoft.com/office/officeart/2008/layout/LinedList"/>
    <dgm:cxn modelId="{1832C64B-5EA5-43EE-8F9F-43E254BF20FD}" type="presParOf" srcId="{EE8CF21B-9E0C-4EC7-985A-D34833B949A0}" destId="{DE362525-AD89-4F15-BFEE-7837B0E2E2D9}" srcOrd="7" destOrd="0" presId="urn:microsoft.com/office/officeart/2008/layout/LinedList"/>
    <dgm:cxn modelId="{70E18328-6DCA-4556-AD7D-7FC44A6E2F0C}" type="presParOf" srcId="{DE362525-AD89-4F15-BFEE-7837B0E2E2D9}" destId="{A91EC8DD-AE59-48A0-971B-D8C640425423}" srcOrd="0" destOrd="0" presId="urn:microsoft.com/office/officeart/2008/layout/LinedList"/>
    <dgm:cxn modelId="{939DC66B-9128-4F4F-A230-9EAC391B6476}" type="presParOf" srcId="{DE362525-AD89-4F15-BFEE-7837B0E2E2D9}" destId="{4AD6A1C9-C47A-4D58-AB07-C594251DDF45}" srcOrd="1" destOrd="0" presId="urn:microsoft.com/office/officeart/2008/layout/LinedList"/>
    <dgm:cxn modelId="{9B00DB01-00EF-43E5-B135-120E97CA68BD}" type="presParOf" srcId="{DE362525-AD89-4F15-BFEE-7837B0E2E2D9}" destId="{0432ACC3-B0E5-4A46-AC47-5A0072A079D5}" srcOrd="2" destOrd="0" presId="urn:microsoft.com/office/officeart/2008/layout/LinedList"/>
    <dgm:cxn modelId="{50566054-31CD-4F1D-BAB4-75E5C87B6E09}" type="presParOf" srcId="{EE8CF21B-9E0C-4EC7-985A-D34833B949A0}" destId="{6506CD3C-D799-4E62-BE7A-9C22C68F58E3}" srcOrd="8" destOrd="0" presId="urn:microsoft.com/office/officeart/2008/layout/LinedList"/>
    <dgm:cxn modelId="{CC418A33-3F8E-40C3-AAE3-E1C8835BEE66}" type="presParOf" srcId="{EE8CF21B-9E0C-4EC7-985A-D34833B949A0}" destId="{0B41C559-D2B3-4D03-81ED-8AB96B3E2C0E}" srcOrd="9" destOrd="0" presId="urn:microsoft.com/office/officeart/2008/layout/LinedList"/>
    <dgm:cxn modelId="{05274C6D-BE21-4ED9-8094-2F682D5EDFDE}" type="presParOf" srcId="{EE8CF21B-9E0C-4EC7-985A-D34833B949A0}" destId="{EDF0B583-6707-483F-9015-D2D6BA925B59}" srcOrd="10" destOrd="0" presId="urn:microsoft.com/office/officeart/2008/layout/LinedList"/>
    <dgm:cxn modelId="{F9722D0A-3191-4A95-8DE4-D80F5842D830}" type="presParOf" srcId="{EDF0B583-6707-483F-9015-D2D6BA925B59}" destId="{3859A5DE-7079-4BD7-B2DB-CC8435556D93}" srcOrd="0" destOrd="0" presId="urn:microsoft.com/office/officeart/2008/layout/LinedList"/>
    <dgm:cxn modelId="{5729FD34-244F-45BE-A7CC-C56D74BC33C9}" type="presParOf" srcId="{EDF0B583-6707-483F-9015-D2D6BA925B59}" destId="{E3A055C8-349D-41B3-AD71-3E2E523A230B}" srcOrd="1" destOrd="0" presId="urn:microsoft.com/office/officeart/2008/layout/LinedList"/>
    <dgm:cxn modelId="{3DF8B722-AD00-4F1D-83BB-415782F86D39}" type="presParOf" srcId="{EDF0B583-6707-483F-9015-D2D6BA925B59}" destId="{E6A954A0-8480-4C2F-A869-8D68E60B0D3A}" srcOrd="2" destOrd="0" presId="urn:microsoft.com/office/officeart/2008/layout/LinedList"/>
    <dgm:cxn modelId="{F48195F9-4221-4EB3-8B63-46C2913E8819}" type="presParOf" srcId="{EE8CF21B-9E0C-4EC7-985A-D34833B949A0}" destId="{44AA6870-3055-44A7-9259-D44D4B75544E}" srcOrd="11" destOrd="0" presId="urn:microsoft.com/office/officeart/2008/layout/LinedList"/>
    <dgm:cxn modelId="{565B8F19-8870-415F-A540-2F474129B3FD}" type="presParOf" srcId="{EE8CF21B-9E0C-4EC7-985A-D34833B949A0}" destId="{91120E23-0A62-4CD3-9E5D-E86F7AAE2DBE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95ADCB-518D-4A22-89EC-4F8C7B0B6D7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7240D4D-6539-41EF-B149-FDAC7DA3AB34}">
      <dgm:prSet custT="1"/>
      <dgm:spPr/>
      <dgm:t>
        <a:bodyPr/>
        <a:lstStyle/>
        <a:p>
          <a:r>
            <a:rPr lang="ko-KR" altLang="en-US" sz="2300" dirty="0"/>
            <a:t>비기능적 </a:t>
          </a:r>
          <a:r>
            <a:rPr lang="ko-KR" altLang="en-US" sz="2000" dirty="0"/>
            <a:t>요구사항</a:t>
          </a:r>
          <a:endParaRPr lang="en-US" sz="2000" dirty="0"/>
        </a:p>
      </dgm:t>
    </dgm:pt>
    <dgm:pt modelId="{5DCD1CB2-C3E8-4CB6-8435-8323DD6338ED}" type="parTrans" cxnId="{B76DC19A-4DD7-41F2-99CF-27B12515151E}">
      <dgm:prSet/>
      <dgm:spPr/>
      <dgm:t>
        <a:bodyPr/>
        <a:lstStyle/>
        <a:p>
          <a:endParaRPr lang="en-US"/>
        </a:p>
      </dgm:t>
    </dgm:pt>
    <dgm:pt modelId="{F8A84355-1727-4081-AC32-5E7E14007B1C}" type="sibTrans" cxnId="{B76DC19A-4DD7-41F2-99CF-27B12515151E}">
      <dgm:prSet/>
      <dgm:spPr/>
      <dgm:t>
        <a:bodyPr/>
        <a:lstStyle/>
        <a:p>
          <a:endParaRPr lang="en-US"/>
        </a:p>
      </dgm:t>
    </dgm:pt>
    <dgm:pt modelId="{7A5AD02F-9C10-4E77-9CB7-D827982549FB}">
      <dgm:prSet/>
      <dgm:spPr/>
      <dgm:t>
        <a:bodyPr/>
        <a:lstStyle/>
        <a:p>
          <a:r>
            <a:rPr lang="en-US" altLang="ko-KR" dirty="0"/>
            <a:t>e) </a:t>
          </a:r>
          <a:r>
            <a:rPr lang="ko-KR" altLang="en-US" dirty="0"/>
            <a:t>상호 </a:t>
          </a:r>
          <a:r>
            <a:rPr lang="ko-KR" altLang="en-US" dirty="0" err="1"/>
            <a:t>운용성</a:t>
          </a:r>
          <a:r>
            <a:rPr lang="ko-KR" altLang="en-US" dirty="0"/>
            <a:t> 요구사항</a:t>
          </a:r>
          <a:endParaRPr lang="en-US" dirty="0"/>
        </a:p>
      </dgm:t>
    </dgm:pt>
    <dgm:pt modelId="{0A0A1955-BAF0-49B6-A18D-1DD6159C28E0}" type="parTrans" cxnId="{AD781F36-15CF-4479-9CFA-BF26D937482E}">
      <dgm:prSet/>
      <dgm:spPr/>
      <dgm:t>
        <a:bodyPr/>
        <a:lstStyle/>
        <a:p>
          <a:endParaRPr lang="en-US"/>
        </a:p>
      </dgm:t>
    </dgm:pt>
    <dgm:pt modelId="{C4F29336-8428-4CD3-8C2C-2CE80BEE12C5}" type="sibTrans" cxnId="{AD781F36-15CF-4479-9CFA-BF26D937482E}">
      <dgm:prSet/>
      <dgm:spPr/>
      <dgm:t>
        <a:bodyPr/>
        <a:lstStyle/>
        <a:p>
          <a:endParaRPr lang="en-US"/>
        </a:p>
      </dgm:t>
    </dgm:pt>
    <dgm:pt modelId="{1D9F0797-6901-4B35-8700-8628B2315B11}">
      <dgm:prSet/>
      <dgm:spPr/>
      <dgm:t>
        <a:bodyPr/>
        <a:lstStyle/>
        <a:p>
          <a:endParaRPr lang="en-US" dirty="0"/>
        </a:p>
      </dgm:t>
    </dgm:pt>
    <dgm:pt modelId="{D47A6409-80C8-42FE-9C39-500EDE1F7E76}" type="parTrans" cxnId="{177923B7-FDB5-43F8-ABEF-E88A21AED863}">
      <dgm:prSet/>
      <dgm:spPr/>
      <dgm:t>
        <a:bodyPr/>
        <a:lstStyle/>
        <a:p>
          <a:endParaRPr lang="en-US"/>
        </a:p>
      </dgm:t>
    </dgm:pt>
    <dgm:pt modelId="{CB1BBEBC-1B59-4810-8BAC-7FC5A032B465}" type="sibTrans" cxnId="{177923B7-FDB5-43F8-ABEF-E88A21AED863}">
      <dgm:prSet/>
      <dgm:spPr/>
      <dgm:t>
        <a:bodyPr/>
        <a:lstStyle/>
        <a:p>
          <a:endParaRPr lang="en-US"/>
        </a:p>
      </dgm:t>
    </dgm:pt>
    <dgm:pt modelId="{4FAC9A80-DB75-492B-882A-FA4EA33B17A0}">
      <dgm:prSet/>
      <dgm:spPr/>
      <dgm:t>
        <a:bodyPr/>
        <a:lstStyle/>
        <a:p>
          <a:endParaRPr lang="en-US" dirty="0"/>
        </a:p>
      </dgm:t>
    </dgm:pt>
    <dgm:pt modelId="{109D749A-3D31-4F60-8FAD-80788EE3CBA7}" type="parTrans" cxnId="{9B549FFA-A301-4C8A-BF4D-4DF15E526418}">
      <dgm:prSet/>
      <dgm:spPr/>
      <dgm:t>
        <a:bodyPr/>
        <a:lstStyle/>
        <a:p>
          <a:endParaRPr lang="en-US"/>
        </a:p>
      </dgm:t>
    </dgm:pt>
    <dgm:pt modelId="{9D62F746-4D47-4C51-944F-015257E026D7}" type="sibTrans" cxnId="{9B549FFA-A301-4C8A-BF4D-4DF15E526418}">
      <dgm:prSet/>
      <dgm:spPr/>
      <dgm:t>
        <a:bodyPr/>
        <a:lstStyle/>
        <a:p>
          <a:endParaRPr lang="en-US"/>
        </a:p>
      </dgm:t>
    </dgm:pt>
    <dgm:pt modelId="{97EC71F5-7A88-431A-965D-4F1876544650}">
      <dgm:prSet/>
      <dgm:spPr/>
      <dgm:t>
        <a:bodyPr/>
        <a:lstStyle/>
        <a:p>
          <a:r>
            <a:rPr lang="en-US" b="1" baseline="0" dirty="0"/>
            <a:t> </a:t>
          </a:r>
          <a:endParaRPr lang="en-US" dirty="0"/>
        </a:p>
      </dgm:t>
    </dgm:pt>
    <dgm:pt modelId="{FD5C714C-3394-4F68-BC71-4DFC187BA9B7}" type="sibTrans" cxnId="{32F99AC8-EE7B-4601-ABC9-CAEBA0784639}">
      <dgm:prSet/>
      <dgm:spPr/>
      <dgm:t>
        <a:bodyPr/>
        <a:lstStyle/>
        <a:p>
          <a:endParaRPr lang="en-US"/>
        </a:p>
      </dgm:t>
    </dgm:pt>
    <dgm:pt modelId="{F144EEA9-6E55-4488-AA5C-B791E0F14E12}" type="parTrans" cxnId="{32F99AC8-EE7B-4601-ABC9-CAEBA0784639}">
      <dgm:prSet/>
      <dgm:spPr/>
      <dgm:t>
        <a:bodyPr/>
        <a:lstStyle/>
        <a:p>
          <a:endParaRPr lang="en-US"/>
        </a:p>
      </dgm:t>
    </dgm:pt>
    <dgm:pt modelId="{6D0E3124-605F-4FCB-9B03-2511589F8B43}" type="pres">
      <dgm:prSet presAssocID="{1195ADCB-518D-4A22-89EC-4F8C7B0B6D7E}" presName="vert0" presStyleCnt="0">
        <dgm:presLayoutVars>
          <dgm:dir/>
          <dgm:animOne val="branch"/>
          <dgm:animLvl val="lvl"/>
        </dgm:presLayoutVars>
      </dgm:prSet>
      <dgm:spPr/>
    </dgm:pt>
    <dgm:pt modelId="{AA8C8F1C-15F1-42A2-961F-346D3BEF574F}" type="pres">
      <dgm:prSet presAssocID="{07240D4D-6539-41EF-B149-FDAC7DA3AB34}" presName="thickLine" presStyleLbl="alignNode1" presStyleIdx="0" presStyleCnt="1"/>
      <dgm:spPr/>
    </dgm:pt>
    <dgm:pt modelId="{2439952D-1F11-48CB-9422-35416B6B87A2}" type="pres">
      <dgm:prSet presAssocID="{07240D4D-6539-41EF-B149-FDAC7DA3AB34}" presName="horz1" presStyleCnt="0"/>
      <dgm:spPr/>
    </dgm:pt>
    <dgm:pt modelId="{72433CFB-15C1-45E7-BD7C-46B840A2B5E6}" type="pres">
      <dgm:prSet presAssocID="{07240D4D-6539-41EF-B149-FDAC7DA3AB34}" presName="tx1" presStyleLbl="revTx" presStyleIdx="0" presStyleCnt="5"/>
      <dgm:spPr/>
    </dgm:pt>
    <dgm:pt modelId="{EE8CF21B-9E0C-4EC7-985A-D34833B949A0}" type="pres">
      <dgm:prSet presAssocID="{07240D4D-6539-41EF-B149-FDAC7DA3AB34}" presName="vert1" presStyleCnt="0"/>
      <dgm:spPr/>
    </dgm:pt>
    <dgm:pt modelId="{53C48969-027B-4CE0-8532-7E39EF55B42C}" type="pres">
      <dgm:prSet presAssocID="{7A5AD02F-9C10-4E77-9CB7-D827982549FB}" presName="vertSpace2a" presStyleCnt="0"/>
      <dgm:spPr/>
    </dgm:pt>
    <dgm:pt modelId="{C32185F8-2108-452C-9A78-9FBFFF3C51E2}" type="pres">
      <dgm:prSet presAssocID="{7A5AD02F-9C10-4E77-9CB7-D827982549FB}" presName="horz2" presStyleCnt="0"/>
      <dgm:spPr/>
    </dgm:pt>
    <dgm:pt modelId="{969FDA23-E5D5-445C-B462-A15AF42A125D}" type="pres">
      <dgm:prSet presAssocID="{7A5AD02F-9C10-4E77-9CB7-D827982549FB}" presName="horzSpace2" presStyleCnt="0"/>
      <dgm:spPr/>
    </dgm:pt>
    <dgm:pt modelId="{18A5600A-D233-40F2-8E1A-DD731CFEA19A}" type="pres">
      <dgm:prSet presAssocID="{7A5AD02F-9C10-4E77-9CB7-D827982549FB}" presName="tx2" presStyleLbl="revTx" presStyleIdx="1" presStyleCnt="5"/>
      <dgm:spPr/>
    </dgm:pt>
    <dgm:pt modelId="{4A71389A-3ED9-49CA-B6BE-3E288CABFC9F}" type="pres">
      <dgm:prSet presAssocID="{7A5AD02F-9C10-4E77-9CB7-D827982549FB}" presName="vert2" presStyleCnt="0"/>
      <dgm:spPr/>
    </dgm:pt>
    <dgm:pt modelId="{5188F78F-BDB2-4901-BD45-F33D07183F7F}" type="pres">
      <dgm:prSet presAssocID="{7A5AD02F-9C10-4E77-9CB7-D827982549FB}" presName="thinLine2b" presStyleLbl="callout" presStyleIdx="0" presStyleCnt="4"/>
      <dgm:spPr/>
    </dgm:pt>
    <dgm:pt modelId="{D58E5864-3017-4F34-94DB-D012759DA13A}" type="pres">
      <dgm:prSet presAssocID="{7A5AD02F-9C10-4E77-9CB7-D827982549FB}" presName="vertSpace2b" presStyleCnt="0"/>
      <dgm:spPr/>
    </dgm:pt>
    <dgm:pt modelId="{21CE2B61-C3AB-4013-A2ED-E0C8CAFE4C91}" type="pres">
      <dgm:prSet presAssocID="{1D9F0797-6901-4B35-8700-8628B2315B11}" presName="horz2" presStyleCnt="0"/>
      <dgm:spPr/>
    </dgm:pt>
    <dgm:pt modelId="{FD2CBEE2-042C-4DBC-8C8C-D87D1B3ECA18}" type="pres">
      <dgm:prSet presAssocID="{1D9F0797-6901-4B35-8700-8628B2315B11}" presName="horzSpace2" presStyleCnt="0"/>
      <dgm:spPr/>
    </dgm:pt>
    <dgm:pt modelId="{4D4A2120-E1A4-47CE-96DB-19CEAD032D72}" type="pres">
      <dgm:prSet presAssocID="{1D9F0797-6901-4B35-8700-8628B2315B11}" presName="tx2" presStyleLbl="revTx" presStyleIdx="2" presStyleCnt="5"/>
      <dgm:spPr/>
    </dgm:pt>
    <dgm:pt modelId="{E6625FD3-22F9-4708-9015-DA22666BFFAC}" type="pres">
      <dgm:prSet presAssocID="{1D9F0797-6901-4B35-8700-8628B2315B11}" presName="vert2" presStyleCnt="0"/>
      <dgm:spPr/>
    </dgm:pt>
    <dgm:pt modelId="{BE3FF39C-AED7-435E-8088-2CFA1FD203E9}" type="pres">
      <dgm:prSet presAssocID="{1D9F0797-6901-4B35-8700-8628B2315B11}" presName="thinLine2b" presStyleLbl="callout" presStyleIdx="1" presStyleCnt="4"/>
      <dgm:spPr/>
    </dgm:pt>
    <dgm:pt modelId="{36400D97-4E79-474A-A847-A873F87F5CCC}" type="pres">
      <dgm:prSet presAssocID="{1D9F0797-6901-4B35-8700-8628B2315B11}" presName="vertSpace2b" presStyleCnt="0"/>
      <dgm:spPr/>
    </dgm:pt>
    <dgm:pt modelId="{DE362525-AD89-4F15-BFEE-7837B0E2E2D9}" type="pres">
      <dgm:prSet presAssocID="{4FAC9A80-DB75-492B-882A-FA4EA33B17A0}" presName="horz2" presStyleCnt="0"/>
      <dgm:spPr/>
    </dgm:pt>
    <dgm:pt modelId="{A91EC8DD-AE59-48A0-971B-D8C640425423}" type="pres">
      <dgm:prSet presAssocID="{4FAC9A80-DB75-492B-882A-FA4EA33B17A0}" presName="horzSpace2" presStyleCnt="0"/>
      <dgm:spPr/>
    </dgm:pt>
    <dgm:pt modelId="{4AD6A1C9-C47A-4D58-AB07-C594251DDF45}" type="pres">
      <dgm:prSet presAssocID="{4FAC9A80-DB75-492B-882A-FA4EA33B17A0}" presName="tx2" presStyleLbl="revTx" presStyleIdx="3" presStyleCnt="5"/>
      <dgm:spPr/>
    </dgm:pt>
    <dgm:pt modelId="{0432ACC3-B0E5-4A46-AC47-5A0072A079D5}" type="pres">
      <dgm:prSet presAssocID="{4FAC9A80-DB75-492B-882A-FA4EA33B17A0}" presName="vert2" presStyleCnt="0"/>
      <dgm:spPr/>
    </dgm:pt>
    <dgm:pt modelId="{6506CD3C-D799-4E62-BE7A-9C22C68F58E3}" type="pres">
      <dgm:prSet presAssocID="{4FAC9A80-DB75-492B-882A-FA4EA33B17A0}" presName="thinLine2b" presStyleLbl="callout" presStyleIdx="2" presStyleCnt="4"/>
      <dgm:spPr/>
    </dgm:pt>
    <dgm:pt modelId="{0B41C559-D2B3-4D03-81ED-8AB96B3E2C0E}" type="pres">
      <dgm:prSet presAssocID="{4FAC9A80-DB75-492B-882A-FA4EA33B17A0}" presName="vertSpace2b" presStyleCnt="0"/>
      <dgm:spPr/>
    </dgm:pt>
    <dgm:pt modelId="{EDF0B583-6707-483F-9015-D2D6BA925B59}" type="pres">
      <dgm:prSet presAssocID="{97EC71F5-7A88-431A-965D-4F1876544650}" presName="horz2" presStyleCnt="0"/>
      <dgm:spPr/>
    </dgm:pt>
    <dgm:pt modelId="{3859A5DE-7079-4BD7-B2DB-CC8435556D93}" type="pres">
      <dgm:prSet presAssocID="{97EC71F5-7A88-431A-965D-4F1876544650}" presName="horzSpace2" presStyleCnt="0"/>
      <dgm:spPr/>
    </dgm:pt>
    <dgm:pt modelId="{E3A055C8-349D-41B3-AD71-3E2E523A230B}" type="pres">
      <dgm:prSet presAssocID="{97EC71F5-7A88-431A-965D-4F1876544650}" presName="tx2" presStyleLbl="revTx" presStyleIdx="4" presStyleCnt="5"/>
      <dgm:spPr/>
    </dgm:pt>
    <dgm:pt modelId="{E6A954A0-8480-4C2F-A869-8D68E60B0D3A}" type="pres">
      <dgm:prSet presAssocID="{97EC71F5-7A88-431A-965D-4F1876544650}" presName="vert2" presStyleCnt="0"/>
      <dgm:spPr/>
    </dgm:pt>
    <dgm:pt modelId="{44AA6870-3055-44A7-9259-D44D4B75544E}" type="pres">
      <dgm:prSet presAssocID="{97EC71F5-7A88-431A-965D-4F1876544650}" presName="thinLine2b" presStyleLbl="callout" presStyleIdx="3" presStyleCnt="4"/>
      <dgm:spPr/>
    </dgm:pt>
    <dgm:pt modelId="{91120E23-0A62-4CD3-9E5D-E86F7AAE2DBE}" type="pres">
      <dgm:prSet presAssocID="{97EC71F5-7A88-431A-965D-4F1876544650}" presName="vertSpace2b" presStyleCnt="0"/>
      <dgm:spPr/>
    </dgm:pt>
  </dgm:ptLst>
  <dgm:cxnLst>
    <dgm:cxn modelId="{6F028823-4968-4B3D-87B2-C74553753541}" type="presOf" srcId="{1195ADCB-518D-4A22-89EC-4F8C7B0B6D7E}" destId="{6D0E3124-605F-4FCB-9B03-2511589F8B43}" srcOrd="0" destOrd="0" presId="urn:microsoft.com/office/officeart/2008/layout/LinedList"/>
    <dgm:cxn modelId="{769ADA33-E83A-4F3C-9D7A-A8F43334F6FF}" type="presOf" srcId="{4FAC9A80-DB75-492B-882A-FA4EA33B17A0}" destId="{4AD6A1C9-C47A-4D58-AB07-C594251DDF45}" srcOrd="0" destOrd="0" presId="urn:microsoft.com/office/officeart/2008/layout/LinedList"/>
    <dgm:cxn modelId="{AD781F36-15CF-4479-9CFA-BF26D937482E}" srcId="{07240D4D-6539-41EF-B149-FDAC7DA3AB34}" destId="{7A5AD02F-9C10-4E77-9CB7-D827982549FB}" srcOrd="0" destOrd="0" parTransId="{0A0A1955-BAF0-49B6-A18D-1DD6159C28E0}" sibTransId="{C4F29336-8428-4CD3-8C2C-2CE80BEE12C5}"/>
    <dgm:cxn modelId="{D686EF69-CBBA-40D8-841E-E021B52926D8}" type="presOf" srcId="{97EC71F5-7A88-431A-965D-4F1876544650}" destId="{E3A055C8-349D-41B3-AD71-3E2E523A230B}" srcOrd="0" destOrd="0" presId="urn:microsoft.com/office/officeart/2008/layout/LinedList"/>
    <dgm:cxn modelId="{7E05706B-E637-47DE-B7AE-5FFF48EBAA96}" type="presOf" srcId="{7A5AD02F-9C10-4E77-9CB7-D827982549FB}" destId="{18A5600A-D233-40F2-8E1A-DD731CFEA19A}" srcOrd="0" destOrd="0" presId="urn:microsoft.com/office/officeart/2008/layout/LinedList"/>
    <dgm:cxn modelId="{B76DC19A-4DD7-41F2-99CF-27B12515151E}" srcId="{1195ADCB-518D-4A22-89EC-4F8C7B0B6D7E}" destId="{07240D4D-6539-41EF-B149-FDAC7DA3AB34}" srcOrd="0" destOrd="0" parTransId="{5DCD1CB2-C3E8-4CB6-8435-8323DD6338ED}" sibTransId="{F8A84355-1727-4081-AC32-5E7E14007B1C}"/>
    <dgm:cxn modelId="{FB0E449D-E746-42F8-AA5B-96A38B67A5EC}" type="presOf" srcId="{07240D4D-6539-41EF-B149-FDAC7DA3AB34}" destId="{72433CFB-15C1-45E7-BD7C-46B840A2B5E6}" srcOrd="0" destOrd="0" presId="urn:microsoft.com/office/officeart/2008/layout/LinedList"/>
    <dgm:cxn modelId="{177923B7-FDB5-43F8-ABEF-E88A21AED863}" srcId="{07240D4D-6539-41EF-B149-FDAC7DA3AB34}" destId="{1D9F0797-6901-4B35-8700-8628B2315B11}" srcOrd="1" destOrd="0" parTransId="{D47A6409-80C8-42FE-9C39-500EDE1F7E76}" sibTransId="{CB1BBEBC-1B59-4810-8BAC-7FC5A032B465}"/>
    <dgm:cxn modelId="{32F99AC8-EE7B-4601-ABC9-CAEBA0784639}" srcId="{07240D4D-6539-41EF-B149-FDAC7DA3AB34}" destId="{97EC71F5-7A88-431A-965D-4F1876544650}" srcOrd="3" destOrd="0" parTransId="{F144EEA9-6E55-4488-AA5C-B791E0F14E12}" sibTransId="{FD5C714C-3394-4F68-BC71-4DFC187BA9B7}"/>
    <dgm:cxn modelId="{B8D532FA-1256-440E-A36A-1800D9464546}" type="presOf" srcId="{1D9F0797-6901-4B35-8700-8628B2315B11}" destId="{4D4A2120-E1A4-47CE-96DB-19CEAD032D72}" srcOrd="0" destOrd="0" presId="urn:microsoft.com/office/officeart/2008/layout/LinedList"/>
    <dgm:cxn modelId="{9B549FFA-A301-4C8A-BF4D-4DF15E526418}" srcId="{07240D4D-6539-41EF-B149-FDAC7DA3AB34}" destId="{4FAC9A80-DB75-492B-882A-FA4EA33B17A0}" srcOrd="2" destOrd="0" parTransId="{109D749A-3D31-4F60-8FAD-80788EE3CBA7}" sibTransId="{9D62F746-4D47-4C51-944F-015257E026D7}"/>
    <dgm:cxn modelId="{9223E21D-2FE9-47F2-8876-C6AC2635FFE9}" type="presParOf" srcId="{6D0E3124-605F-4FCB-9B03-2511589F8B43}" destId="{AA8C8F1C-15F1-42A2-961F-346D3BEF574F}" srcOrd="0" destOrd="0" presId="urn:microsoft.com/office/officeart/2008/layout/LinedList"/>
    <dgm:cxn modelId="{B7ECA2ED-16BC-4D96-B8EC-F7B76359EB09}" type="presParOf" srcId="{6D0E3124-605F-4FCB-9B03-2511589F8B43}" destId="{2439952D-1F11-48CB-9422-35416B6B87A2}" srcOrd="1" destOrd="0" presId="urn:microsoft.com/office/officeart/2008/layout/LinedList"/>
    <dgm:cxn modelId="{B6D9E3F4-54AD-4F41-8FA8-C4BC906EE997}" type="presParOf" srcId="{2439952D-1F11-48CB-9422-35416B6B87A2}" destId="{72433CFB-15C1-45E7-BD7C-46B840A2B5E6}" srcOrd="0" destOrd="0" presId="urn:microsoft.com/office/officeart/2008/layout/LinedList"/>
    <dgm:cxn modelId="{DE455FDF-6174-4B09-8F00-20C9927A0386}" type="presParOf" srcId="{2439952D-1F11-48CB-9422-35416B6B87A2}" destId="{EE8CF21B-9E0C-4EC7-985A-D34833B949A0}" srcOrd="1" destOrd="0" presId="urn:microsoft.com/office/officeart/2008/layout/LinedList"/>
    <dgm:cxn modelId="{F02DC751-B80E-4F14-B31B-B6C3E5C6B5C1}" type="presParOf" srcId="{EE8CF21B-9E0C-4EC7-985A-D34833B949A0}" destId="{53C48969-027B-4CE0-8532-7E39EF55B42C}" srcOrd="0" destOrd="0" presId="urn:microsoft.com/office/officeart/2008/layout/LinedList"/>
    <dgm:cxn modelId="{3EF5503B-7E42-446F-8797-2BFDEA9B9C29}" type="presParOf" srcId="{EE8CF21B-9E0C-4EC7-985A-D34833B949A0}" destId="{C32185F8-2108-452C-9A78-9FBFFF3C51E2}" srcOrd="1" destOrd="0" presId="urn:microsoft.com/office/officeart/2008/layout/LinedList"/>
    <dgm:cxn modelId="{CA5DD5CB-D717-48E8-B5CD-054861659D7A}" type="presParOf" srcId="{C32185F8-2108-452C-9A78-9FBFFF3C51E2}" destId="{969FDA23-E5D5-445C-B462-A15AF42A125D}" srcOrd="0" destOrd="0" presId="urn:microsoft.com/office/officeart/2008/layout/LinedList"/>
    <dgm:cxn modelId="{0DAA116F-F5BD-4A58-AB5A-921E95D1D2A2}" type="presParOf" srcId="{C32185F8-2108-452C-9A78-9FBFFF3C51E2}" destId="{18A5600A-D233-40F2-8E1A-DD731CFEA19A}" srcOrd="1" destOrd="0" presId="urn:microsoft.com/office/officeart/2008/layout/LinedList"/>
    <dgm:cxn modelId="{C4923249-3E0D-48C1-BA37-F23C9183285D}" type="presParOf" srcId="{C32185F8-2108-452C-9A78-9FBFFF3C51E2}" destId="{4A71389A-3ED9-49CA-B6BE-3E288CABFC9F}" srcOrd="2" destOrd="0" presId="urn:microsoft.com/office/officeart/2008/layout/LinedList"/>
    <dgm:cxn modelId="{741A8F29-92BC-4F9F-98D6-1707081F0403}" type="presParOf" srcId="{EE8CF21B-9E0C-4EC7-985A-D34833B949A0}" destId="{5188F78F-BDB2-4901-BD45-F33D07183F7F}" srcOrd="2" destOrd="0" presId="urn:microsoft.com/office/officeart/2008/layout/LinedList"/>
    <dgm:cxn modelId="{BCD5D23B-9247-4754-8537-7D6CC798B788}" type="presParOf" srcId="{EE8CF21B-9E0C-4EC7-985A-D34833B949A0}" destId="{D58E5864-3017-4F34-94DB-D012759DA13A}" srcOrd="3" destOrd="0" presId="urn:microsoft.com/office/officeart/2008/layout/LinedList"/>
    <dgm:cxn modelId="{9BC9CAC4-F849-41A1-B024-6EBD566DB093}" type="presParOf" srcId="{EE8CF21B-9E0C-4EC7-985A-D34833B949A0}" destId="{21CE2B61-C3AB-4013-A2ED-E0C8CAFE4C91}" srcOrd="4" destOrd="0" presId="urn:microsoft.com/office/officeart/2008/layout/LinedList"/>
    <dgm:cxn modelId="{F717B554-83E3-4C01-89A4-5114240490A3}" type="presParOf" srcId="{21CE2B61-C3AB-4013-A2ED-E0C8CAFE4C91}" destId="{FD2CBEE2-042C-4DBC-8C8C-D87D1B3ECA18}" srcOrd="0" destOrd="0" presId="urn:microsoft.com/office/officeart/2008/layout/LinedList"/>
    <dgm:cxn modelId="{40F06A42-C01C-4D9D-8FF5-6AC8A86C29DE}" type="presParOf" srcId="{21CE2B61-C3AB-4013-A2ED-E0C8CAFE4C91}" destId="{4D4A2120-E1A4-47CE-96DB-19CEAD032D72}" srcOrd="1" destOrd="0" presId="urn:microsoft.com/office/officeart/2008/layout/LinedList"/>
    <dgm:cxn modelId="{EFB06BED-DC78-439D-B77B-0231701C6FB7}" type="presParOf" srcId="{21CE2B61-C3AB-4013-A2ED-E0C8CAFE4C91}" destId="{E6625FD3-22F9-4708-9015-DA22666BFFAC}" srcOrd="2" destOrd="0" presId="urn:microsoft.com/office/officeart/2008/layout/LinedList"/>
    <dgm:cxn modelId="{160DE439-D86E-47CA-B1E7-BD79618C9DB0}" type="presParOf" srcId="{EE8CF21B-9E0C-4EC7-985A-D34833B949A0}" destId="{BE3FF39C-AED7-435E-8088-2CFA1FD203E9}" srcOrd="5" destOrd="0" presId="urn:microsoft.com/office/officeart/2008/layout/LinedList"/>
    <dgm:cxn modelId="{917B57DC-63FF-493F-9EFA-C8A98E2129BA}" type="presParOf" srcId="{EE8CF21B-9E0C-4EC7-985A-D34833B949A0}" destId="{36400D97-4E79-474A-A847-A873F87F5CCC}" srcOrd="6" destOrd="0" presId="urn:microsoft.com/office/officeart/2008/layout/LinedList"/>
    <dgm:cxn modelId="{1832C64B-5EA5-43EE-8F9F-43E254BF20FD}" type="presParOf" srcId="{EE8CF21B-9E0C-4EC7-985A-D34833B949A0}" destId="{DE362525-AD89-4F15-BFEE-7837B0E2E2D9}" srcOrd="7" destOrd="0" presId="urn:microsoft.com/office/officeart/2008/layout/LinedList"/>
    <dgm:cxn modelId="{70E18328-6DCA-4556-AD7D-7FC44A6E2F0C}" type="presParOf" srcId="{DE362525-AD89-4F15-BFEE-7837B0E2E2D9}" destId="{A91EC8DD-AE59-48A0-971B-D8C640425423}" srcOrd="0" destOrd="0" presId="urn:microsoft.com/office/officeart/2008/layout/LinedList"/>
    <dgm:cxn modelId="{939DC66B-9128-4F4F-A230-9EAC391B6476}" type="presParOf" srcId="{DE362525-AD89-4F15-BFEE-7837B0E2E2D9}" destId="{4AD6A1C9-C47A-4D58-AB07-C594251DDF45}" srcOrd="1" destOrd="0" presId="urn:microsoft.com/office/officeart/2008/layout/LinedList"/>
    <dgm:cxn modelId="{9B00DB01-00EF-43E5-B135-120E97CA68BD}" type="presParOf" srcId="{DE362525-AD89-4F15-BFEE-7837B0E2E2D9}" destId="{0432ACC3-B0E5-4A46-AC47-5A0072A079D5}" srcOrd="2" destOrd="0" presId="urn:microsoft.com/office/officeart/2008/layout/LinedList"/>
    <dgm:cxn modelId="{50566054-31CD-4F1D-BAB4-75E5C87B6E09}" type="presParOf" srcId="{EE8CF21B-9E0C-4EC7-985A-D34833B949A0}" destId="{6506CD3C-D799-4E62-BE7A-9C22C68F58E3}" srcOrd="8" destOrd="0" presId="urn:microsoft.com/office/officeart/2008/layout/LinedList"/>
    <dgm:cxn modelId="{CC418A33-3F8E-40C3-AAE3-E1C8835BEE66}" type="presParOf" srcId="{EE8CF21B-9E0C-4EC7-985A-D34833B949A0}" destId="{0B41C559-D2B3-4D03-81ED-8AB96B3E2C0E}" srcOrd="9" destOrd="0" presId="urn:microsoft.com/office/officeart/2008/layout/LinedList"/>
    <dgm:cxn modelId="{05274C6D-BE21-4ED9-8094-2F682D5EDFDE}" type="presParOf" srcId="{EE8CF21B-9E0C-4EC7-985A-D34833B949A0}" destId="{EDF0B583-6707-483F-9015-D2D6BA925B59}" srcOrd="10" destOrd="0" presId="urn:microsoft.com/office/officeart/2008/layout/LinedList"/>
    <dgm:cxn modelId="{F9722D0A-3191-4A95-8DE4-D80F5842D830}" type="presParOf" srcId="{EDF0B583-6707-483F-9015-D2D6BA925B59}" destId="{3859A5DE-7079-4BD7-B2DB-CC8435556D93}" srcOrd="0" destOrd="0" presId="urn:microsoft.com/office/officeart/2008/layout/LinedList"/>
    <dgm:cxn modelId="{5729FD34-244F-45BE-A7CC-C56D74BC33C9}" type="presParOf" srcId="{EDF0B583-6707-483F-9015-D2D6BA925B59}" destId="{E3A055C8-349D-41B3-AD71-3E2E523A230B}" srcOrd="1" destOrd="0" presId="urn:microsoft.com/office/officeart/2008/layout/LinedList"/>
    <dgm:cxn modelId="{3DF8B722-AD00-4F1D-83BB-415782F86D39}" type="presParOf" srcId="{EDF0B583-6707-483F-9015-D2D6BA925B59}" destId="{E6A954A0-8480-4C2F-A869-8D68E60B0D3A}" srcOrd="2" destOrd="0" presId="urn:microsoft.com/office/officeart/2008/layout/LinedList"/>
    <dgm:cxn modelId="{F48195F9-4221-4EB3-8B63-46C2913E8819}" type="presParOf" srcId="{EE8CF21B-9E0C-4EC7-985A-D34833B949A0}" destId="{44AA6870-3055-44A7-9259-D44D4B75544E}" srcOrd="11" destOrd="0" presId="urn:microsoft.com/office/officeart/2008/layout/LinedList"/>
    <dgm:cxn modelId="{565B8F19-8870-415F-A540-2F474129B3FD}" type="presParOf" srcId="{EE8CF21B-9E0C-4EC7-985A-D34833B949A0}" destId="{91120E23-0A62-4CD3-9E5D-E86F7AAE2DBE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8CD62-BA99-4541-8CFB-A994DC2F1563}">
      <dsp:nvSpPr>
        <dsp:cNvPr id="0" name=""/>
        <dsp:cNvSpPr/>
      </dsp:nvSpPr>
      <dsp:spPr>
        <a:xfrm>
          <a:off x="0" y="349873"/>
          <a:ext cx="481744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76E04-EF9C-41C7-9D2D-35E09E6E695C}">
      <dsp:nvSpPr>
        <dsp:cNvPr id="0" name=""/>
        <dsp:cNvSpPr/>
      </dsp:nvSpPr>
      <dsp:spPr>
        <a:xfrm>
          <a:off x="240872" y="54673"/>
          <a:ext cx="337220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61" tIns="0" rIns="12746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</a:t>
          </a:r>
          <a:r>
            <a:rPr lang="ko-KR" altLang="en-US" sz="2000" kern="1200" dirty="0"/>
            <a:t>개요</a:t>
          </a:r>
          <a:endParaRPr lang="en-US" sz="2000" kern="1200" dirty="0"/>
        </a:p>
      </dsp:txBody>
      <dsp:txXfrm>
        <a:off x="269693" y="83494"/>
        <a:ext cx="3314566" cy="532758"/>
      </dsp:txXfrm>
    </dsp:sp>
    <dsp:sp modelId="{AA24F639-AF88-424B-9212-7F940A240FF4}">
      <dsp:nvSpPr>
        <dsp:cNvPr id="0" name=""/>
        <dsp:cNvSpPr/>
      </dsp:nvSpPr>
      <dsp:spPr>
        <a:xfrm>
          <a:off x="0" y="1257074"/>
          <a:ext cx="481744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289A6-B8D2-4E62-9A74-6F98EC2F56F8}">
      <dsp:nvSpPr>
        <dsp:cNvPr id="0" name=""/>
        <dsp:cNvSpPr/>
      </dsp:nvSpPr>
      <dsp:spPr>
        <a:xfrm>
          <a:off x="240872" y="961873"/>
          <a:ext cx="337220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61" tIns="0" rIns="12746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</a:t>
          </a:r>
          <a:r>
            <a:rPr lang="ko-KR" altLang="en-US" sz="2000" kern="1200" dirty="0"/>
            <a:t>요구사항 분석</a:t>
          </a:r>
          <a:endParaRPr lang="en-US" sz="2000" kern="1200" dirty="0"/>
        </a:p>
      </dsp:txBody>
      <dsp:txXfrm>
        <a:off x="269693" y="990694"/>
        <a:ext cx="3314566" cy="532758"/>
      </dsp:txXfrm>
    </dsp:sp>
    <dsp:sp modelId="{A6E42BCD-043C-4D62-B182-D58E4AA99128}">
      <dsp:nvSpPr>
        <dsp:cNvPr id="0" name=""/>
        <dsp:cNvSpPr/>
      </dsp:nvSpPr>
      <dsp:spPr>
        <a:xfrm>
          <a:off x="0" y="2164274"/>
          <a:ext cx="481744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40AB3-B541-4026-8B08-C33E039EACCF}">
      <dsp:nvSpPr>
        <dsp:cNvPr id="0" name=""/>
        <dsp:cNvSpPr/>
      </dsp:nvSpPr>
      <dsp:spPr>
        <a:xfrm>
          <a:off x="240872" y="1869074"/>
          <a:ext cx="337220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61" tIns="0" rIns="12746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USE CASE</a:t>
          </a:r>
        </a:p>
      </dsp:txBody>
      <dsp:txXfrm>
        <a:off x="269693" y="1897895"/>
        <a:ext cx="3314566" cy="532758"/>
      </dsp:txXfrm>
    </dsp:sp>
    <dsp:sp modelId="{D9477CC3-4C8E-499E-BF2E-FB554DE48C9D}">
      <dsp:nvSpPr>
        <dsp:cNvPr id="0" name=""/>
        <dsp:cNvSpPr/>
      </dsp:nvSpPr>
      <dsp:spPr>
        <a:xfrm>
          <a:off x="0" y="3071474"/>
          <a:ext cx="481744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72B08-BB1D-4468-ACA7-D513530C063F}">
      <dsp:nvSpPr>
        <dsp:cNvPr id="0" name=""/>
        <dsp:cNvSpPr/>
      </dsp:nvSpPr>
      <dsp:spPr>
        <a:xfrm>
          <a:off x="240872" y="2776274"/>
          <a:ext cx="337220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61" tIns="0" rIns="12746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4. UI </a:t>
          </a:r>
          <a:r>
            <a:rPr lang="ko-KR" altLang="en-US" sz="2000" kern="1200" dirty="0"/>
            <a:t>설계</a:t>
          </a:r>
          <a:endParaRPr lang="en-US" sz="2000" kern="1200" dirty="0"/>
        </a:p>
      </dsp:txBody>
      <dsp:txXfrm>
        <a:off x="269693" y="2805095"/>
        <a:ext cx="3314566" cy="532758"/>
      </dsp:txXfrm>
    </dsp:sp>
    <dsp:sp modelId="{23A91D30-75CC-4D4A-8845-38A1265F520E}">
      <dsp:nvSpPr>
        <dsp:cNvPr id="0" name=""/>
        <dsp:cNvSpPr/>
      </dsp:nvSpPr>
      <dsp:spPr>
        <a:xfrm>
          <a:off x="0" y="3978674"/>
          <a:ext cx="481744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98A5F-C965-4E74-B7E4-91D2B1C51E52}">
      <dsp:nvSpPr>
        <dsp:cNvPr id="0" name=""/>
        <dsp:cNvSpPr/>
      </dsp:nvSpPr>
      <dsp:spPr>
        <a:xfrm>
          <a:off x="240872" y="3683474"/>
          <a:ext cx="337220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61" tIns="0" rIns="12746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5. </a:t>
          </a:r>
          <a:r>
            <a:rPr lang="ko-KR" altLang="en-US" sz="2000" kern="1200" dirty="0"/>
            <a:t>스키마 정의서</a:t>
          </a:r>
          <a:endParaRPr lang="en-US" sz="2000" kern="1200" dirty="0"/>
        </a:p>
      </dsp:txBody>
      <dsp:txXfrm>
        <a:off x="269693" y="3712295"/>
        <a:ext cx="3314566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C8F1C-15F1-42A2-961F-346D3BEF574F}">
      <dsp:nvSpPr>
        <dsp:cNvPr id="0" name=""/>
        <dsp:cNvSpPr/>
      </dsp:nvSpPr>
      <dsp:spPr>
        <a:xfrm>
          <a:off x="0" y="0"/>
          <a:ext cx="62558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33CFB-15C1-45E7-BD7C-46B840A2B5E6}">
      <dsp:nvSpPr>
        <dsp:cNvPr id="0" name=""/>
        <dsp:cNvSpPr/>
      </dsp:nvSpPr>
      <dsp:spPr>
        <a:xfrm>
          <a:off x="0" y="0"/>
          <a:ext cx="1251166" cy="222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기능적 </a:t>
          </a:r>
          <a:r>
            <a:rPr lang="ko-KR" altLang="en-US" sz="2000" kern="1200" dirty="0"/>
            <a:t>요구사항</a:t>
          </a:r>
          <a:endParaRPr lang="en-US" sz="2000" kern="1200" dirty="0"/>
        </a:p>
      </dsp:txBody>
      <dsp:txXfrm>
        <a:off x="0" y="0"/>
        <a:ext cx="1251166" cy="2225240"/>
      </dsp:txXfrm>
    </dsp:sp>
    <dsp:sp modelId="{18A5600A-D233-40F2-8E1A-DD731CFEA19A}">
      <dsp:nvSpPr>
        <dsp:cNvPr id="0" name=""/>
        <dsp:cNvSpPr/>
      </dsp:nvSpPr>
      <dsp:spPr>
        <a:xfrm>
          <a:off x="1345003" y="26158"/>
          <a:ext cx="4910826" cy="523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a) </a:t>
          </a:r>
          <a:r>
            <a:rPr lang="ko-KR" altLang="en-US" sz="2000" kern="1200" dirty="0"/>
            <a:t>관리자</a:t>
          </a:r>
          <a:r>
            <a:rPr lang="en-US" altLang="ko-KR" sz="2000" kern="1200" dirty="0"/>
            <a:t>, </a:t>
          </a:r>
          <a:r>
            <a:rPr lang="ko-KR" altLang="en-US" sz="2000" kern="1200" dirty="0"/>
            <a:t>일반 사용자 개별 로그인 기능</a:t>
          </a:r>
          <a:endParaRPr lang="en-US" sz="2000" kern="1200" dirty="0"/>
        </a:p>
      </dsp:txBody>
      <dsp:txXfrm>
        <a:off x="1345003" y="26158"/>
        <a:ext cx="4910826" cy="523170"/>
      </dsp:txXfrm>
    </dsp:sp>
    <dsp:sp modelId="{5188F78F-BDB2-4901-BD45-F33D07183F7F}">
      <dsp:nvSpPr>
        <dsp:cNvPr id="0" name=""/>
        <dsp:cNvSpPr/>
      </dsp:nvSpPr>
      <dsp:spPr>
        <a:xfrm>
          <a:off x="1251166" y="549328"/>
          <a:ext cx="500466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A2120-E1A4-47CE-96DB-19CEAD032D72}">
      <dsp:nvSpPr>
        <dsp:cNvPr id="0" name=""/>
        <dsp:cNvSpPr/>
      </dsp:nvSpPr>
      <dsp:spPr>
        <a:xfrm>
          <a:off x="1345003" y="575487"/>
          <a:ext cx="4910826" cy="523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b) </a:t>
          </a:r>
          <a:r>
            <a:rPr lang="ko-KR" altLang="en-US" sz="2000" kern="1200" dirty="0"/>
            <a:t>관리자용 기능</a:t>
          </a:r>
          <a:endParaRPr lang="en-US" sz="2000" kern="1200" dirty="0"/>
        </a:p>
      </dsp:txBody>
      <dsp:txXfrm>
        <a:off x="1345003" y="575487"/>
        <a:ext cx="4910826" cy="523170"/>
      </dsp:txXfrm>
    </dsp:sp>
    <dsp:sp modelId="{BE3FF39C-AED7-435E-8088-2CFA1FD203E9}">
      <dsp:nvSpPr>
        <dsp:cNvPr id="0" name=""/>
        <dsp:cNvSpPr/>
      </dsp:nvSpPr>
      <dsp:spPr>
        <a:xfrm>
          <a:off x="1251166" y="1098657"/>
          <a:ext cx="500466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6A1C9-C47A-4D58-AB07-C594251DDF45}">
      <dsp:nvSpPr>
        <dsp:cNvPr id="0" name=""/>
        <dsp:cNvSpPr/>
      </dsp:nvSpPr>
      <dsp:spPr>
        <a:xfrm>
          <a:off x="1345003" y="1124816"/>
          <a:ext cx="4910826" cy="523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c) </a:t>
          </a:r>
          <a:r>
            <a:rPr lang="ko-KR" altLang="en-US" sz="2000" kern="1200" dirty="0"/>
            <a:t>일반 사용자용 기능</a:t>
          </a:r>
          <a:endParaRPr lang="en-US" sz="2000" kern="1200" dirty="0"/>
        </a:p>
      </dsp:txBody>
      <dsp:txXfrm>
        <a:off x="1345003" y="1124816"/>
        <a:ext cx="4910826" cy="523170"/>
      </dsp:txXfrm>
    </dsp:sp>
    <dsp:sp modelId="{6506CD3C-D799-4E62-BE7A-9C22C68F58E3}">
      <dsp:nvSpPr>
        <dsp:cNvPr id="0" name=""/>
        <dsp:cNvSpPr/>
      </dsp:nvSpPr>
      <dsp:spPr>
        <a:xfrm>
          <a:off x="1251166" y="1647986"/>
          <a:ext cx="500466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055C8-349D-41B3-AD71-3E2E523A230B}">
      <dsp:nvSpPr>
        <dsp:cNvPr id="0" name=""/>
        <dsp:cNvSpPr/>
      </dsp:nvSpPr>
      <dsp:spPr>
        <a:xfrm>
          <a:off x="1345003" y="1674145"/>
          <a:ext cx="4910826" cy="523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d) </a:t>
          </a:r>
          <a:r>
            <a:rPr lang="ko-KR" altLang="en-US" sz="2000" kern="1200" dirty="0"/>
            <a:t>입력 기능</a:t>
          </a:r>
          <a:endParaRPr lang="en-US" sz="2000" kern="1200" dirty="0"/>
        </a:p>
      </dsp:txBody>
      <dsp:txXfrm>
        <a:off x="1345003" y="1674145"/>
        <a:ext cx="4910826" cy="523170"/>
      </dsp:txXfrm>
    </dsp:sp>
    <dsp:sp modelId="{44AA6870-3055-44A7-9259-D44D4B75544E}">
      <dsp:nvSpPr>
        <dsp:cNvPr id="0" name=""/>
        <dsp:cNvSpPr/>
      </dsp:nvSpPr>
      <dsp:spPr>
        <a:xfrm>
          <a:off x="1251166" y="2197315"/>
          <a:ext cx="500466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C8F1C-15F1-42A2-961F-346D3BEF574F}">
      <dsp:nvSpPr>
        <dsp:cNvPr id="0" name=""/>
        <dsp:cNvSpPr/>
      </dsp:nvSpPr>
      <dsp:spPr>
        <a:xfrm>
          <a:off x="0" y="0"/>
          <a:ext cx="62558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33CFB-15C1-45E7-BD7C-46B840A2B5E6}">
      <dsp:nvSpPr>
        <dsp:cNvPr id="0" name=""/>
        <dsp:cNvSpPr/>
      </dsp:nvSpPr>
      <dsp:spPr>
        <a:xfrm>
          <a:off x="0" y="0"/>
          <a:ext cx="1251166" cy="222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비기능적 </a:t>
          </a:r>
          <a:r>
            <a:rPr lang="ko-KR" altLang="en-US" sz="2000" kern="1200" dirty="0"/>
            <a:t>요구사항</a:t>
          </a:r>
          <a:endParaRPr lang="en-US" sz="2000" kern="1200" dirty="0"/>
        </a:p>
      </dsp:txBody>
      <dsp:txXfrm>
        <a:off x="0" y="0"/>
        <a:ext cx="1251166" cy="2225240"/>
      </dsp:txXfrm>
    </dsp:sp>
    <dsp:sp modelId="{18A5600A-D233-40F2-8E1A-DD731CFEA19A}">
      <dsp:nvSpPr>
        <dsp:cNvPr id="0" name=""/>
        <dsp:cNvSpPr/>
      </dsp:nvSpPr>
      <dsp:spPr>
        <a:xfrm>
          <a:off x="1345003" y="26158"/>
          <a:ext cx="4910826" cy="523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e) </a:t>
          </a:r>
          <a:r>
            <a:rPr lang="ko-KR" altLang="en-US" sz="2000" kern="1200" dirty="0"/>
            <a:t>상호 </a:t>
          </a:r>
          <a:r>
            <a:rPr lang="ko-KR" altLang="en-US" sz="2000" kern="1200" dirty="0" err="1"/>
            <a:t>운용성</a:t>
          </a:r>
          <a:r>
            <a:rPr lang="ko-KR" altLang="en-US" sz="2000" kern="1200" dirty="0"/>
            <a:t> 요구사항</a:t>
          </a:r>
          <a:endParaRPr lang="en-US" sz="2000" kern="1200" dirty="0"/>
        </a:p>
      </dsp:txBody>
      <dsp:txXfrm>
        <a:off x="1345003" y="26158"/>
        <a:ext cx="4910826" cy="523170"/>
      </dsp:txXfrm>
    </dsp:sp>
    <dsp:sp modelId="{5188F78F-BDB2-4901-BD45-F33D07183F7F}">
      <dsp:nvSpPr>
        <dsp:cNvPr id="0" name=""/>
        <dsp:cNvSpPr/>
      </dsp:nvSpPr>
      <dsp:spPr>
        <a:xfrm>
          <a:off x="1251166" y="549328"/>
          <a:ext cx="500466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A2120-E1A4-47CE-96DB-19CEAD032D72}">
      <dsp:nvSpPr>
        <dsp:cNvPr id="0" name=""/>
        <dsp:cNvSpPr/>
      </dsp:nvSpPr>
      <dsp:spPr>
        <a:xfrm>
          <a:off x="1345003" y="575487"/>
          <a:ext cx="4910826" cy="523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345003" y="575487"/>
        <a:ext cx="4910826" cy="523170"/>
      </dsp:txXfrm>
    </dsp:sp>
    <dsp:sp modelId="{BE3FF39C-AED7-435E-8088-2CFA1FD203E9}">
      <dsp:nvSpPr>
        <dsp:cNvPr id="0" name=""/>
        <dsp:cNvSpPr/>
      </dsp:nvSpPr>
      <dsp:spPr>
        <a:xfrm>
          <a:off x="1251166" y="1098657"/>
          <a:ext cx="500466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6A1C9-C47A-4D58-AB07-C594251DDF45}">
      <dsp:nvSpPr>
        <dsp:cNvPr id="0" name=""/>
        <dsp:cNvSpPr/>
      </dsp:nvSpPr>
      <dsp:spPr>
        <a:xfrm>
          <a:off x="1345003" y="1124816"/>
          <a:ext cx="4910826" cy="523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345003" y="1124816"/>
        <a:ext cx="4910826" cy="523170"/>
      </dsp:txXfrm>
    </dsp:sp>
    <dsp:sp modelId="{6506CD3C-D799-4E62-BE7A-9C22C68F58E3}">
      <dsp:nvSpPr>
        <dsp:cNvPr id="0" name=""/>
        <dsp:cNvSpPr/>
      </dsp:nvSpPr>
      <dsp:spPr>
        <a:xfrm>
          <a:off x="1251166" y="1647986"/>
          <a:ext cx="500466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055C8-349D-41B3-AD71-3E2E523A230B}">
      <dsp:nvSpPr>
        <dsp:cNvPr id="0" name=""/>
        <dsp:cNvSpPr/>
      </dsp:nvSpPr>
      <dsp:spPr>
        <a:xfrm>
          <a:off x="1345003" y="1674145"/>
          <a:ext cx="4910826" cy="523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/>
            <a:t> </a:t>
          </a:r>
          <a:endParaRPr lang="en-US" sz="2000" kern="1200" dirty="0"/>
        </a:p>
      </dsp:txBody>
      <dsp:txXfrm>
        <a:off x="1345003" y="1674145"/>
        <a:ext cx="4910826" cy="523170"/>
      </dsp:txXfrm>
    </dsp:sp>
    <dsp:sp modelId="{44AA6870-3055-44A7-9259-D44D4B75544E}">
      <dsp:nvSpPr>
        <dsp:cNvPr id="0" name=""/>
        <dsp:cNvSpPr/>
      </dsp:nvSpPr>
      <dsp:spPr>
        <a:xfrm>
          <a:off x="1251166" y="2197315"/>
          <a:ext cx="500466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4B76E-B62E-4812-BA7D-825654688684}"/>
              </a:ext>
            </a:extLst>
          </p:cNvPr>
          <p:cNvSpPr/>
          <p:nvPr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F05D1-197A-4EB5-A82C-7DC2425B571D}"/>
              </a:ext>
            </a:extLst>
          </p:cNvPr>
          <p:cNvSpPr/>
          <p:nvPr/>
        </p:nvSpPr>
        <p:spPr>
          <a:xfrm>
            <a:off x="639413" y="2818150"/>
            <a:ext cx="10913175" cy="25718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FFE35-CB40-419E-BEDE-1E852C7CC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424" y="3154680"/>
            <a:ext cx="9994392" cy="1335024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66B81-8E0E-4B31-9B8A-AD8615CF5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1184" y="4489704"/>
            <a:ext cx="10009632" cy="768096"/>
          </a:xfrm>
        </p:spPr>
        <p:txBody>
          <a:bodyPr lIns="109728" tIns="109728" rIns="109728" bIns="91440" anchor="ctr"/>
          <a:lstStyle>
            <a:lvl1pPr marL="0" indent="0" algn="l">
              <a:buNone/>
              <a:defRPr sz="24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E3122-8086-4B62-A94B-822FD6B4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18AD-F44F-484C-A3D2-C5EF8D94DE24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D9890-8F9E-40E4-9E32-1481709B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C4A2E-05AC-44E3-B11A-086CA906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B81F-97CD-4934-852B-F0AECFD05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8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AAC2-5C8E-4AC4-A655-1BBB12DE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DEA25-8853-4480-B177-F6FB3A913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0C9A-FAAB-4907-9074-ED83F291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97D3-3687-4972-B93C-3CFDF36BF9D2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E74C0-6AA6-4DAA-B696-21A593BF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C47E9-9A55-415E-8340-5E2B5BD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7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E48E5-4047-441F-8F68-CAA0E5D31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39413" y="365125"/>
            <a:ext cx="7933087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61A-99E0-4DD2-8956-9C3A8BCA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AA46-D730-4A32-BF6D-5880ED7B6ED6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F9A7-D5EB-4CB0-ADF9-A2D67864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4A46-E778-48F1-85FB-88A26059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87D44-2EFA-42B2-8345-F3CB14FC8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82768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4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99A3-430D-4D78-9DF7-56578715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09F0-EED8-49A3-8DEB-65D7E568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3971-B6D0-433D-83AE-34616CE6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D2D1-B868-4347-B796-3B5A5EB129FF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CA778-7EAA-41F9-B37D-C8E67AE7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7F5B-F40C-4ECA-9FD3-760EAA21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1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79C4-5B2D-490C-A3A9-EB977CFA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1709738"/>
            <a:ext cx="10913175" cy="2852737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D5857-FA4D-4A9B-856D-701234DE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3" y="4589463"/>
            <a:ext cx="109131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7F6E9-7983-40C8-AB5B-67D364A5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C2D-6745-47B6-A29E-FE249DBCE96C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873F-0C78-4B75-A7F3-78AAA381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4A66-FCCD-4CC0-955A-6FF62FEC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2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A81E-979B-46D7-9D93-0797856A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245F-4511-4B93-8CB3-0EC22FD62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413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B029B-9D0E-4CB2-9A69-10A2F8C12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22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89C47-F724-4908-A6AD-806E765B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44C2-3623-4BFB-B9A0-94542302335A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700E8-4086-4363-88E6-CA24CE39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4F54F-F3CE-42F0-ADD3-F174B9BB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6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BAB1-26FD-44BF-86E8-57ED04D7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5488"/>
            <a:ext cx="10908792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FCB96-93C7-4E74-8285-0327A1A2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904474"/>
            <a:ext cx="5120640" cy="838726"/>
          </a:xfrm>
        </p:spPr>
        <p:txBody>
          <a:bodyPr anchor="b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DF5A1-7F2F-4B53-9402-85306B933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413" y="2969917"/>
            <a:ext cx="5157787" cy="3219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75651-3077-40D2-B167-CAB37859E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7565" y="1904474"/>
            <a:ext cx="5120640" cy="83872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cap="all" spc="15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D45EC-3B0F-49DC-91BC-2B4E4DA04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65" y="2969915"/>
            <a:ext cx="5120639" cy="32197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B7364-544C-427F-8C26-40E48F77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3B92-D160-4899-8AEB-23E2AB3EBB07}" type="datetime1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7AF57-EA04-49AA-91E0-7393B8DB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A6F2-A8DC-49B2-B9D6-7A001FF3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567CAD-C446-4819-8D43-D93D35E7998F}"/>
              </a:ext>
            </a:extLst>
          </p:cNvPr>
          <p:cNvCxnSpPr>
            <a:cxnSpLocks/>
          </p:cNvCxnSpPr>
          <p:nvPr/>
        </p:nvCxnSpPr>
        <p:spPr>
          <a:xfrm>
            <a:off x="6096000" y="1613647"/>
            <a:ext cx="0" cy="4515986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13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9AB5-A960-4D82-97A6-922633B7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FEF6C-EDD1-4573-A6D1-D5582457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71B3-2886-4196-8AEE-F25AFF1977D5}" type="datetime1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8429F-6359-4950-8C39-80E03A2D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B98F5-EE2F-4214-975A-76719DBD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1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39CD7-DA28-4950-958A-9781728C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A954-8CB7-411C-B9F4-2C7BBA3637E7}" type="datetime1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345F2-29FF-4A4D-A577-8FED65D0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6B79A-87C1-4CB8-BC9B-8705CEC4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5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1454-EF5C-4D4A-95D3-B320D15C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5488"/>
            <a:ext cx="10908792" cy="685800"/>
          </a:xfrm>
        </p:spPr>
        <p:txBody>
          <a:bodyPr anchor="ctr">
            <a:normAutofit/>
          </a:bodyPr>
          <a:lstStyle>
            <a:lvl1pPr>
              <a:defRPr sz="2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D4B9-4A42-478A-AEFB-3F5D0629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1656589"/>
            <a:ext cx="6245352" cy="420446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2F622-E127-4877-8F61-E5FAE62CD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414" y="1656588"/>
            <a:ext cx="4132612" cy="4212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3E8C1-6159-4F82-A5F4-35DDE51E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446A-20B5-4264-B561-E7D9C581BFC4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C603F-9904-472E-86B9-D7223CAB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0828B-5598-4BB2-9FC6-86BDC5EC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3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E4FD-3561-45A0-82BC-1E0F7399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5488"/>
            <a:ext cx="10908792" cy="68580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19FD7-F525-433A-BC5B-E8251F514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645666"/>
            <a:ext cx="6365684" cy="4215384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AD49-8534-4DA7-91E6-D2827CBEB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414" y="1655064"/>
            <a:ext cx="4132612" cy="42153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F16CE-96E3-44EC-B9C8-F7FEDA17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44C-94B9-4BA1-95A5-21C59D41B284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4BBD5-FCB5-45FF-A806-445007BA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43AF2-82EC-4A16-9E91-742792F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E79F0E-E6F3-4029-A461-CBE56588470B}"/>
              </a:ext>
            </a:extLst>
          </p:cNvPr>
          <p:cNvSpPr/>
          <p:nvPr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5D58A2-1B1F-4DF4-936E-885ECC73E6F0}"/>
              </a:ext>
            </a:extLst>
          </p:cNvPr>
          <p:cNvSpPr/>
          <p:nvPr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9B9AA-BDD3-49A4-84E0-99DC3EF1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B1D57-5959-4202-BB86-AFBA794F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639615"/>
            <a:ext cx="10904435" cy="453734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E3D2-19DD-4BA8-81DE-A095DB31E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262A92C-3DD6-4D28-BA90-423F0C949F16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2D90-3DF7-4BB4-808C-F89E35410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6974-1464-4D58-B215-633005776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3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18" r:id="rId6"/>
    <p:sldLayoutId id="2147483814" r:id="rId7"/>
    <p:sldLayoutId id="2147483815" r:id="rId8"/>
    <p:sldLayoutId id="2147483816" r:id="rId9"/>
    <p:sldLayoutId id="2147483817" r:id="rId10"/>
    <p:sldLayoutId id="2147483819" r:id="rId11"/>
  </p:sldLayoutIdLst>
  <p:hf sldNum="0" hdr="0" ftr="0" dt="0"/>
  <p:txStyles>
    <p:titleStyle>
      <a:lvl1pPr marL="0" algn="l" defTabSz="914400" rtl="0" eaLnBrk="1" latinLnBrk="0" hangingPunct="1">
        <a:lnSpc>
          <a:spcPct val="105000"/>
        </a:lnSpc>
        <a:spcBef>
          <a:spcPct val="0"/>
        </a:spcBef>
        <a:buNone/>
        <a:defRPr lang="en-US" sz="3200" b="1" kern="1200" spc="100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500"/>
        </a:spcBef>
        <a:buClr>
          <a:schemeClr val="accent2"/>
        </a:buClr>
        <a:buFontTx/>
        <a:buNone/>
        <a:defRPr sz="2000" b="1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4000"/>
        </a:lnSpc>
        <a:spcBef>
          <a:spcPts val="500"/>
        </a:spcBef>
        <a:buClr>
          <a:schemeClr val="accent2"/>
        </a:buClr>
        <a:buFontTx/>
        <a:buNone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4000"/>
        </a:lnSpc>
        <a:spcBef>
          <a:spcPts val="500"/>
        </a:spcBef>
        <a:buClr>
          <a:schemeClr val="accent2"/>
        </a:buClr>
        <a:buFontTx/>
        <a:buNone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4000"/>
        </a:lnSpc>
        <a:spcBef>
          <a:spcPts val="500"/>
        </a:spcBef>
        <a:buClr>
          <a:schemeClr val="accent2"/>
        </a:buClr>
        <a:buFontTx/>
        <a:buNone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4000"/>
        </a:lnSpc>
        <a:spcBef>
          <a:spcPts val="500"/>
        </a:spcBef>
        <a:buClr>
          <a:schemeClr val="accent2"/>
        </a:buClr>
        <a:buFontTx/>
        <a:buNone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AE79F0E-E6F3-4029-A461-CBE565884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5D58A2-1B1F-4DF4-936E-885ECC73E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4864A0B-4663-4052-A3D8-E2BB2CFCE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15E50-3879-4414-E79E-51D658FD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5557" y="718525"/>
            <a:ext cx="4797634" cy="646561"/>
          </a:xfrm>
        </p:spPr>
        <p:txBody>
          <a:bodyPr vert="horz" lIns="109728" tIns="109728" rIns="109728" bIns="9144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ko-KR" altLang="en-US" sz="3200" b="1" kern="1200" cap="all" spc="150" baseline="0" dirty="0">
                <a:solidFill>
                  <a:schemeClr val="tx1"/>
                </a:solidFill>
              </a:rPr>
              <a:t>데이터베이스</a:t>
            </a:r>
            <a:r>
              <a:rPr lang="en-US" altLang="ko-KR" sz="3200" cap="all" spc="150" dirty="0"/>
              <a:t>(003</a:t>
            </a:r>
            <a:r>
              <a:rPr lang="ko-KR" altLang="en-US" sz="3200" cap="all" spc="150" dirty="0"/>
              <a:t>분반</a:t>
            </a:r>
            <a:r>
              <a:rPr lang="en-US" altLang="ko-KR" sz="3200" cap="all" spc="150" dirty="0"/>
              <a:t>)-</a:t>
            </a:r>
            <a:r>
              <a:rPr lang="ko-KR" altLang="en-US" sz="3200" cap="all" spc="150" dirty="0"/>
              <a:t>영화 예매 프로젝트</a:t>
            </a:r>
            <a:r>
              <a:rPr lang="ko-KR" altLang="en-US" sz="3200" b="1" kern="1200" cap="all" spc="150" baseline="0" dirty="0">
                <a:solidFill>
                  <a:schemeClr val="tx1"/>
                </a:solidFill>
              </a:rPr>
              <a:t> </a:t>
            </a:r>
            <a:br>
              <a:rPr lang="en-US" altLang="ko-KR" sz="1500" b="1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altLang="ko-KR" sz="1500" b="1" kern="1200" cap="all" spc="15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AB4F64-1508-414D-9A82-451529ED2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22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DACBF3A-4721-4D07-B643-66F502F51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92800"/>
            <a:ext cx="4636008" cy="965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6377B1-4809-8DF8-38A5-E23B9531A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2424" y="1290026"/>
            <a:ext cx="4796110" cy="49964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pc="150" dirty="0"/>
          </a:p>
          <a:p>
            <a:pPr>
              <a:lnSpc>
                <a:spcPct val="150000"/>
              </a:lnSpc>
            </a:pPr>
            <a:r>
              <a:rPr lang="en-US" altLang="ko-KR" spc="150" dirty="0"/>
              <a:t>19            </a:t>
            </a:r>
            <a:r>
              <a:rPr lang="ko-KR" altLang="en-US" spc="150" dirty="0"/>
              <a:t>권오성</a:t>
            </a:r>
            <a:endParaRPr lang="en-US" altLang="ko-KR" spc="150" dirty="0"/>
          </a:p>
          <a:p>
            <a:pPr>
              <a:lnSpc>
                <a:spcPct val="150000"/>
              </a:lnSpc>
            </a:pPr>
            <a:r>
              <a:rPr lang="en-US" altLang="ko-KR" spc="150" dirty="0"/>
              <a:t>20011619 </a:t>
            </a:r>
            <a:r>
              <a:rPr lang="ko-KR" altLang="en-US" spc="150" dirty="0"/>
              <a:t>노성현</a:t>
            </a:r>
            <a:endParaRPr lang="en-US" altLang="ko-KR" spc="150" dirty="0"/>
          </a:p>
          <a:p>
            <a:pPr>
              <a:lnSpc>
                <a:spcPct val="150000"/>
              </a:lnSpc>
            </a:pPr>
            <a:endParaRPr lang="en-US" altLang="ko-KR" spc="150" dirty="0"/>
          </a:p>
          <a:p>
            <a:pPr>
              <a:lnSpc>
                <a:spcPct val="150000"/>
              </a:lnSpc>
            </a:pPr>
            <a:endParaRPr lang="en-US" altLang="ko-KR" spc="150" dirty="0"/>
          </a:p>
        </p:txBody>
      </p:sp>
      <p:pic>
        <p:nvPicPr>
          <p:cNvPr id="6" name="그림 5" descr="스크린샷, 텍스트, 강당, 공연 예술 센터이(가) 표시된 사진&#10;&#10;자동 생성된 설명">
            <a:extLst>
              <a:ext uri="{FF2B5EF4-FFF2-40B4-BE49-F238E27FC236}">
                <a16:creationId xmlns:a16="http://schemas.microsoft.com/office/drawing/2014/main" id="{1684C455-1EE8-EAC6-C62B-F335D65A5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42" y="1832193"/>
            <a:ext cx="5217652" cy="293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8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864A0B-4663-4052-A3D8-E2BB2CFCE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DACBF3A-4721-4D07-B643-66F502F51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222" y="0"/>
            <a:ext cx="465734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8C36D4-6D3E-E2AF-9A8B-A45DBF5A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768849"/>
            <a:ext cx="3043509" cy="5167902"/>
          </a:xfrm>
        </p:spPr>
        <p:txBody>
          <a:bodyPr>
            <a:normAutofit/>
          </a:bodyPr>
          <a:lstStyle/>
          <a:p>
            <a:pPr algn="r"/>
            <a:br>
              <a:rPr lang="en-US" altLang="ko-KR" dirty="0"/>
            </a:br>
            <a:r>
              <a:rPr lang="en-US" altLang="ko-KR" dirty="0"/>
              <a:t>3. USE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F68616-20D7-CD3D-9E0F-FC2B24263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743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F3ED3-C7B6-8E96-0494-67F12841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232323"/>
                </a:solidFill>
                <a:latin typeface="Microsoft GothicNeo"/>
              </a:rPr>
              <a:t>USE CASE(</a:t>
            </a:r>
            <a:r>
              <a:rPr lang="ko-KR" altLang="en-US" dirty="0">
                <a:solidFill>
                  <a:srgbClr val="232323"/>
                </a:solidFill>
                <a:latin typeface="Microsoft GothicNeo"/>
              </a:rPr>
              <a:t>전체</a:t>
            </a:r>
            <a:r>
              <a:rPr lang="en-US" altLang="ko-KR" dirty="0">
                <a:solidFill>
                  <a:srgbClr val="232323"/>
                </a:solidFill>
                <a:latin typeface="Microsoft GothicNeo"/>
              </a:rPr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8E7D9-2DD4-DF5F-EA69-2A55F8AF3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B5B7C9-CBD8-26C9-838F-5B12CF324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574" y="572179"/>
            <a:ext cx="6927686" cy="28747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FD4D1F-096C-996A-440C-B6A507D1E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573" y="3444627"/>
            <a:ext cx="7036543" cy="319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3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864A0B-4663-4052-A3D8-E2BB2CFCE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DACBF3A-4721-4D07-B643-66F502F51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222" y="0"/>
            <a:ext cx="465734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8C36D4-6D3E-E2AF-9A8B-A45DBF5A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768849"/>
            <a:ext cx="3043509" cy="5167902"/>
          </a:xfrm>
        </p:spPr>
        <p:txBody>
          <a:bodyPr>
            <a:normAutofit/>
          </a:bodyPr>
          <a:lstStyle/>
          <a:p>
            <a:pPr algn="r"/>
            <a:br>
              <a:rPr lang="en-US" altLang="ko-KR" dirty="0"/>
            </a:br>
            <a:r>
              <a:rPr lang="en-US" altLang="ko-KR" dirty="0"/>
              <a:t>4. UI </a:t>
            </a:r>
            <a:r>
              <a:rPr lang="ko-KR" altLang="en-US" dirty="0"/>
              <a:t>설계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02B2BF-9E70-8C0D-7200-DE5065188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382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864A0B-4663-4052-A3D8-E2BB2CFCE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DACBF3A-4721-4D07-B643-66F502F51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222" y="0"/>
            <a:ext cx="465734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8C36D4-6D3E-E2AF-9A8B-A45DBF5A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768849"/>
            <a:ext cx="3043509" cy="5167902"/>
          </a:xfrm>
        </p:spPr>
        <p:txBody>
          <a:bodyPr>
            <a:normAutofit/>
          </a:bodyPr>
          <a:lstStyle/>
          <a:p>
            <a:pPr algn="r"/>
            <a:br>
              <a:rPr lang="en-US" altLang="ko-KR" dirty="0"/>
            </a:br>
            <a:r>
              <a:rPr lang="en-US" altLang="ko-KR" dirty="0"/>
              <a:t>5. </a:t>
            </a:r>
            <a:r>
              <a:rPr lang="ko-KR" altLang="en-US" dirty="0"/>
              <a:t>스키마 정의서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56103FE-E2CD-F3AF-987B-B96140F9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 descr="스키마 다이어그램">
            <a:extLst>
              <a:ext uri="{FF2B5EF4-FFF2-40B4-BE49-F238E27FC236}">
                <a16:creationId xmlns:a16="http://schemas.microsoft.com/office/drawing/2014/main" id="{252A0B44-1088-701B-6627-28C3312DCD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229" y="-74930"/>
            <a:ext cx="5731510" cy="6932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239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864A0B-4663-4052-A3D8-E2BB2CFCE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1F57D-D057-42B6-892F-53671C75B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384A10-A657-4D34-BCB2-06CF4B3AD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3657" y="279792"/>
            <a:ext cx="7777823" cy="9863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312A81-DEA9-ABBD-9113-DFA4BB54A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360" y="476086"/>
            <a:ext cx="7275227" cy="689608"/>
          </a:xfrm>
        </p:spPr>
        <p:txBody>
          <a:bodyPr>
            <a:normAutofit/>
          </a:bodyPr>
          <a:lstStyle/>
          <a:p>
            <a:r>
              <a:rPr lang="ko-KR" altLang="en-US" dirty="0"/>
              <a:t>목차</a:t>
            </a:r>
          </a:p>
        </p:txBody>
      </p:sp>
      <p:graphicFrame>
        <p:nvGraphicFramePr>
          <p:cNvPr id="15" name="내용 개체 틀 2">
            <a:extLst>
              <a:ext uri="{FF2B5EF4-FFF2-40B4-BE49-F238E27FC236}">
                <a16:creationId xmlns:a16="http://schemas.microsoft.com/office/drawing/2014/main" id="{743FC577-9915-5EDD-B40F-7E8082F3A2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062942"/>
              </p:ext>
            </p:extLst>
          </p:nvPr>
        </p:nvGraphicFramePr>
        <p:xfrm>
          <a:off x="6735147" y="1639615"/>
          <a:ext cx="4817441" cy="4537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876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A4864A0B-4663-4052-A3D8-E2BB2CFCE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EABD7039-A15D-4D05-BF7D-31995849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7825F42C-CA9D-41CA-82FA-41F49B840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1003" y="640080"/>
            <a:ext cx="6111585" cy="557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A0F785-8A26-5983-606E-4109447A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2" y="1036978"/>
            <a:ext cx="5084888" cy="20573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12D8601-3303-FF11-D8F6-964C17995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9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864A0B-4663-4052-A3D8-E2BB2CFCE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DACBF3A-4721-4D07-B643-66F502F51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222" y="0"/>
            <a:ext cx="465734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8C36D4-6D3E-E2AF-9A8B-A45DBF5A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768849"/>
            <a:ext cx="3043509" cy="5167902"/>
          </a:xfrm>
        </p:spPr>
        <p:txBody>
          <a:bodyPr>
            <a:normAutofit/>
          </a:bodyPr>
          <a:lstStyle/>
          <a:p>
            <a:pPr algn="r"/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요구사항 분석 </a:t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E08D006-C835-EA7B-163E-F01F4D9F5B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092690"/>
              </p:ext>
            </p:extLst>
          </p:nvPr>
        </p:nvGraphicFramePr>
        <p:xfrm>
          <a:off x="5296757" y="643466"/>
          <a:ext cx="6255830" cy="2225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내용 개체 틀 2">
            <a:extLst>
              <a:ext uri="{FF2B5EF4-FFF2-40B4-BE49-F238E27FC236}">
                <a16:creationId xmlns:a16="http://schemas.microsoft.com/office/drawing/2014/main" id="{134343CC-EFDA-6ABC-A4DC-20EE77026E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1166772"/>
              </p:ext>
            </p:extLst>
          </p:nvPr>
        </p:nvGraphicFramePr>
        <p:xfrm>
          <a:off x="5296757" y="2868706"/>
          <a:ext cx="6255830" cy="2225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4546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AC5EDEC7-C7E6-479B-9BC7-6FBB0719B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14A49286-A6C8-44AD-BFC5-7879CB1F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D3FFE593-D88A-4336-A731-4A3A9FF8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FE4EFE-8BA2-E901-2486-14CA9FAF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>
            <a:normAutofit/>
          </a:bodyPr>
          <a:lstStyle/>
          <a:p>
            <a:r>
              <a:rPr lang="en-US" altLang="ko-KR" dirty="0"/>
              <a:t>a) </a:t>
            </a:r>
            <a:r>
              <a:rPr lang="ko-KR" altLang="en-US" dirty="0"/>
              <a:t>관리자 일반 사용자 개별 로그인 기능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736DC-707C-2833-C57D-2910C7772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606616"/>
            <a:ext cx="10760077" cy="457034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/>
              <a:t>최초 로그인 화면에서 관리자 </a:t>
            </a:r>
            <a:r>
              <a:rPr lang="ko-KR" altLang="en-US" dirty="0" err="1"/>
              <a:t>선택시</a:t>
            </a:r>
            <a:r>
              <a:rPr lang="ko-KR" altLang="en-US" dirty="0"/>
              <a:t> </a:t>
            </a:r>
            <a:r>
              <a:rPr lang="en-US" altLang="ko-KR" dirty="0"/>
              <a:t>root/1234(</a:t>
            </a:r>
            <a:r>
              <a:rPr lang="ko-KR" altLang="en-US" dirty="0"/>
              <a:t>계정</a:t>
            </a:r>
            <a:r>
              <a:rPr lang="en-US" altLang="ko-KR" dirty="0"/>
              <a:t>/</a:t>
            </a:r>
            <a:r>
              <a:rPr lang="ko-KR" altLang="en-US" dirty="0"/>
              <a:t>비번</a:t>
            </a:r>
            <a:r>
              <a:rPr lang="en-US" altLang="ko-KR" dirty="0"/>
              <a:t>)</a:t>
            </a:r>
            <a:r>
              <a:rPr lang="ko-KR" altLang="en-US" dirty="0"/>
              <a:t>으로 접속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일반 사용자 </a:t>
            </a:r>
            <a:r>
              <a:rPr lang="ko-KR" altLang="en-US" dirty="0" err="1"/>
              <a:t>선택시</a:t>
            </a:r>
            <a:r>
              <a:rPr lang="ko-KR" altLang="en-US" dirty="0"/>
              <a:t> </a:t>
            </a:r>
            <a:r>
              <a:rPr lang="en-US" altLang="ko-KR" dirty="0"/>
              <a:t>user1/user1(</a:t>
            </a:r>
            <a:r>
              <a:rPr lang="ko-KR" altLang="en-US" dirty="0"/>
              <a:t>계정</a:t>
            </a:r>
            <a:r>
              <a:rPr lang="en-US" altLang="ko-KR" dirty="0"/>
              <a:t>/</a:t>
            </a:r>
            <a:r>
              <a:rPr lang="ko-KR" altLang="en-US" dirty="0"/>
              <a:t>비번</a:t>
            </a:r>
            <a:r>
              <a:rPr lang="en-US" altLang="ko-KR" dirty="0"/>
              <a:t>)</a:t>
            </a:r>
            <a:r>
              <a:rPr lang="ko-KR" altLang="en-US" dirty="0"/>
              <a:t>으로 접속</a:t>
            </a:r>
          </a:p>
        </p:txBody>
      </p:sp>
    </p:spTree>
    <p:extLst>
      <p:ext uri="{BB962C8B-B14F-4D97-AF65-F5344CB8AC3E}">
        <p14:creationId xmlns:p14="http://schemas.microsoft.com/office/powerpoint/2010/main" val="184548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271B5-0D00-7A7B-8ADA-F2C2B770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232323"/>
                </a:solidFill>
                <a:latin typeface="Microsoft GothicNeo"/>
              </a:rPr>
              <a:t>b</a:t>
            </a:r>
            <a:r>
              <a:rPr kumimoji="0" lang="en-US" altLang="ko-KR" sz="3200" b="1" i="0" u="none" strike="noStrike" kern="1200" cap="none" spc="10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  <a:t>) </a:t>
            </a:r>
            <a:r>
              <a:rPr kumimoji="0" lang="ko-KR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  <a:t>관리자용 기능</a:t>
            </a:r>
            <a:r>
              <a:rPr kumimoji="0" lang="en-US" altLang="ko-KR" sz="3200" b="1" i="0" u="none" strike="noStrike" kern="1200" cap="none" spc="10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F6C24-5FA9-452B-3A03-2D16C79C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데이터베이스 초기화 기능</a:t>
            </a:r>
            <a:r>
              <a:rPr lang="en-US" altLang="ko-KR" dirty="0"/>
              <a:t>(</a:t>
            </a:r>
            <a:r>
              <a:rPr lang="ko-KR" altLang="en-US" dirty="0"/>
              <a:t>각 테이블당 최소 </a:t>
            </a:r>
            <a:r>
              <a:rPr lang="en-US" altLang="ko-KR" dirty="0"/>
              <a:t>12</a:t>
            </a:r>
            <a:r>
              <a:rPr lang="ko-KR" altLang="en-US" dirty="0"/>
              <a:t>개 이상</a:t>
            </a:r>
            <a:r>
              <a:rPr lang="en-US" altLang="ko-KR" dirty="0"/>
              <a:t>, </a:t>
            </a:r>
            <a:r>
              <a:rPr lang="ko-KR" altLang="en-US" dirty="0"/>
              <a:t>영화 개봉일 </a:t>
            </a:r>
            <a:r>
              <a:rPr lang="en-US" altLang="ko-KR" dirty="0"/>
              <a:t>23/01~23/12</a:t>
            </a:r>
            <a:r>
              <a:rPr lang="ko-KR" altLang="en-US" dirty="0"/>
              <a:t>까지 매달 </a:t>
            </a:r>
            <a:r>
              <a:rPr lang="en-US" altLang="ko-KR" dirty="0"/>
              <a:t>1</a:t>
            </a:r>
            <a:r>
              <a:rPr lang="ko-KR" altLang="en-US" dirty="0"/>
              <a:t>개 이상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데이터베이스에 포함된 모든 테이블에 대해 입력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변경 기능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전체 테이블 조회</a:t>
            </a:r>
            <a:endParaRPr lang="en-US" altLang="ko-KR" dirty="0"/>
          </a:p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0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271B5-0D00-7A7B-8ADA-F2C2B770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200" b="1" i="0" u="none" strike="noStrike" kern="1200" cap="none" spc="10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  <a:t>c) </a:t>
            </a:r>
            <a:r>
              <a:rPr kumimoji="0" lang="ko-KR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  <a:t>일반 사용자용 기능</a:t>
            </a:r>
            <a:r>
              <a:rPr kumimoji="0" lang="en-US" altLang="ko-KR" sz="3200" b="1" i="0" u="none" strike="noStrike" kern="1200" cap="none" spc="10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F6C24-5FA9-452B-3A03-2D16C79C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err="1"/>
              <a:t>영화명</a:t>
            </a:r>
            <a:r>
              <a:rPr lang="en-US" altLang="ko-KR" dirty="0"/>
              <a:t>, </a:t>
            </a:r>
            <a:r>
              <a:rPr lang="ko-KR" altLang="en-US" dirty="0" err="1"/>
              <a:t>감독명</a:t>
            </a:r>
            <a:r>
              <a:rPr lang="en-US" altLang="ko-KR" dirty="0"/>
              <a:t>, </a:t>
            </a:r>
            <a:r>
              <a:rPr lang="ko-KR" altLang="en-US" dirty="0" err="1"/>
              <a:t>배우명</a:t>
            </a:r>
            <a:r>
              <a:rPr lang="en-US" altLang="ko-KR" dirty="0"/>
              <a:t>, </a:t>
            </a:r>
            <a:r>
              <a:rPr lang="ko-KR" altLang="en-US" dirty="0"/>
              <a:t>장르를 이용한 영화 조회 기능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예매 기능</a:t>
            </a:r>
            <a:r>
              <a:rPr lang="en-US" altLang="ko-KR" dirty="0"/>
              <a:t>(</a:t>
            </a:r>
            <a:r>
              <a:rPr lang="ko-KR" altLang="en-US" dirty="0"/>
              <a:t>좌석을 마우스로 선택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예매 영화 조회 기능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예매 정보 삭제 기능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다른 영화로 예매 변경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같은 영화로 상영 일정 변경</a:t>
            </a:r>
          </a:p>
        </p:txBody>
      </p:sp>
    </p:spTree>
    <p:extLst>
      <p:ext uri="{BB962C8B-B14F-4D97-AF65-F5344CB8AC3E}">
        <p14:creationId xmlns:p14="http://schemas.microsoft.com/office/powerpoint/2010/main" val="119614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271B5-0D00-7A7B-8ADA-F2C2B770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200" b="1" i="0" u="none" strike="noStrike" kern="1200" cap="none" spc="10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  <a:t>d) </a:t>
            </a:r>
            <a:r>
              <a:rPr lang="ko-KR" altLang="en-US" dirty="0">
                <a:solidFill>
                  <a:srgbClr val="232323"/>
                </a:solidFill>
                <a:latin typeface="Microsoft GothicNeo"/>
              </a:rPr>
              <a:t>입력 기능</a:t>
            </a:r>
            <a:r>
              <a:rPr kumimoji="0" lang="en-US" altLang="ko-KR" sz="3200" b="1" i="0" u="none" strike="noStrike" kern="1200" cap="none" spc="10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F6C24-5FA9-452B-3A03-2D16C79C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입력 기능의 경우 모든 데이터를 기입하고 버튼 클릭 한번으로 입력되도록 구현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제약조건을 벗어난 </a:t>
            </a:r>
            <a:r>
              <a:rPr lang="ko-KR" altLang="en-US" dirty="0" err="1"/>
              <a:t>입력값에는</a:t>
            </a:r>
            <a:r>
              <a:rPr lang="ko-KR" altLang="en-US" dirty="0"/>
              <a:t> 적절한 오류 메시지를 표시</a:t>
            </a:r>
            <a:r>
              <a:rPr lang="en-US" altLang="ko-KR" dirty="0"/>
              <a:t>(</a:t>
            </a:r>
            <a:r>
              <a:rPr lang="ko-KR" altLang="en-US" dirty="0"/>
              <a:t>저장 </a:t>
            </a:r>
            <a:r>
              <a:rPr lang="en-US" altLang="ko-KR" dirty="0"/>
              <a:t>X, </a:t>
            </a:r>
            <a:r>
              <a:rPr lang="ko-KR" altLang="en-US" dirty="0"/>
              <a:t>프로그램 종료 </a:t>
            </a:r>
            <a:r>
              <a:rPr lang="en-US" altLang="ko-KR" dirty="0"/>
              <a:t>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58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폰트, 로고, 그래픽, 텍스트이(가) 표시된 사진&#10;&#10;자동 생성된 설명">
            <a:extLst>
              <a:ext uri="{FF2B5EF4-FFF2-40B4-BE49-F238E27FC236}">
                <a16:creationId xmlns:a16="http://schemas.microsoft.com/office/drawing/2014/main" id="{9ADC1AC2-2ECF-F283-3287-78CD151FC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711" y="3047488"/>
            <a:ext cx="11441269" cy="255238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758D274-EC05-6834-E330-D773BAB0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200" b="1" i="0" u="none" strike="noStrike" kern="1200" cap="none" spc="10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  <a:t>e) </a:t>
            </a:r>
            <a:r>
              <a:rPr kumimoji="0" lang="ko-KR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  <a:t>상호 </a:t>
            </a:r>
            <a:r>
              <a:rPr kumimoji="0" lang="ko-KR" altLang="en-US" sz="3200" b="1" i="0" u="none" strike="noStrike" kern="1200" cap="none" spc="100" normalizeH="0" baseline="0" noProof="0" dirty="0" err="1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  <a:t>운용성</a:t>
            </a:r>
            <a:r>
              <a:rPr kumimoji="0" lang="ko-KR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  <a:t> 요구사항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89CE3-824F-C039-9ADF-00F2CBB9B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dobe Fangsong Std R" panose="02020400000000000000" pitchFamily="18" charset="-128"/>
                <a:cs typeface="Times New Roman" panose="02020603050405020304" pitchFamily="18" charset="0"/>
              </a:rPr>
              <a:t>My SQL</a:t>
            </a:r>
            <a:r>
              <a:rPr lang="ko-KR" altLang="en-US" dirty="0">
                <a:latin typeface="Adobe Fangsong Std R" panose="02020400000000000000" pitchFamily="18" charset="-128"/>
                <a:cs typeface="Times New Roman" panose="02020603050405020304" pitchFamily="18" charset="0"/>
              </a:rPr>
              <a:t>과 </a:t>
            </a:r>
            <a:r>
              <a:rPr lang="en-US" altLang="ko-KR" dirty="0" err="1">
                <a:latin typeface="Adobe Fangsong Std R" panose="02020400000000000000" pitchFamily="18" charset="-128"/>
                <a:cs typeface="Times New Roman" panose="02020603050405020304" pitchFamily="18" charset="0"/>
              </a:rPr>
              <a:t>Eclypse</a:t>
            </a:r>
            <a:r>
              <a:rPr lang="ko-KR" altLang="en-US" dirty="0">
                <a:latin typeface="Adobe Fangsong Std R" panose="02020400000000000000" pitchFamily="18" charset="-128"/>
                <a:cs typeface="Times New Roman" panose="02020603050405020304" pitchFamily="18" charset="0"/>
              </a:rPr>
              <a:t>를 연동하여 사용</a:t>
            </a:r>
            <a:endParaRPr lang="en-US" altLang="ko-KR" dirty="0">
              <a:latin typeface="Adobe Fangsong Std R" panose="02020400000000000000" pitchFamily="18" charset="-128"/>
              <a:cs typeface="Times New Roman" panose="02020603050405020304" pitchFamily="18" charset="0"/>
            </a:endParaRPr>
          </a:p>
          <a:p>
            <a:endParaRPr lang="en-US" altLang="ko-KR" dirty="0">
              <a:latin typeface="Adobe Fangsong Std R" panose="02020400000000000000" pitchFamily="18" charset="-128"/>
              <a:cs typeface="Times New Roman" panose="02020603050405020304" pitchFamily="18" charset="0"/>
            </a:endParaRPr>
          </a:p>
          <a:p>
            <a:endParaRPr lang="en-US" altLang="ko-KR" dirty="0">
              <a:latin typeface="Adobe Fangsong Std R" panose="02020400000000000000" pitchFamily="18" charset="-128"/>
              <a:cs typeface="Times New Roman" panose="02020603050405020304" pitchFamily="18" charset="0"/>
            </a:endParaRPr>
          </a:p>
          <a:p>
            <a:endParaRPr lang="en-US" altLang="ko-KR" dirty="0">
              <a:latin typeface="Adobe Fangsong Std R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7" name="그림 6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34ADB04E-A9E9-05E1-68D7-0B18EC7CC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53" y="2754421"/>
            <a:ext cx="4611151" cy="284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58478"/>
      </p:ext>
    </p:extLst>
  </p:cSld>
  <p:clrMapOvr>
    <a:masterClrMapping/>
  </p:clrMapOvr>
</p:sld>
</file>

<file path=ppt/theme/theme1.xml><?xml version="1.0" encoding="utf-8"?>
<a:theme xmlns:a="http://schemas.openxmlformats.org/drawingml/2006/main" name="MeiryoVTI">
  <a:themeElements>
    <a:clrScheme name="Meiryo">
      <a:dk1>
        <a:srgbClr val="232323"/>
      </a:dk1>
      <a:lt1>
        <a:srgbClr val="FFFFFF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B9D587"/>
      </a:accent3>
      <a:accent4>
        <a:srgbClr val="E8BD32"/>
      </a:accent4>
      <a:accent5>
        <a:srgbClr val="809EC2"/>
      </a:accent5>
      <a:accent6>
        <a:srgbClr val="E3ADB6"/>
      </a:accent6>
      <a:hlink>
        <a:srgbClr val="34ADB6"/>
      </a:hlink>
      <a:folHlink>
        <a:srgbClr val="B2B2B2"/>
      </a:folHlink>
    </a:clrScheme>
    <a:fontScheme name="Meiryo UI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iryoVTI" id="{3EF0B2FA-4C70-4C56-AE0C-16E6000BE750}" vid="{C80AAF17-7084-4B19-8ADF-AE8F46812F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254</Words>
  <Application>Microsoft Office PowerPoint</Application>
  <PresentationFormat>와이드스크린</PresentationFormat>
  <Paragraphs>44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Adobe Fangsong Std R</vt:lpstr>
      <vt:lpstr>Meiryo</vt:lpstr>
      <vt:lpstr>Microsoft GothicNeo</vt:lpstr>
      <vt:lpstr>Arial</vt:lpstr>
      <vt:lpstr>Wingdings</vt:lpstr>
      <vt:lpstr>MeiryoVTI</vt:lpstr>
      <vt:lpstr>데이터베이스(003분반)-영화 예매 프로젝트  </vt:lpstr>
      <vt:lpstr>목차</vt:lpstr>
      <vt:lpstr>1. 개요 </vt:lpstr>
      <vt:lpstr> 2. 요구사항 분석  </vt:lpstr>
      <vt:lpstr>a) 관리자 일반 사용자 개별 로그인 기능  </vt:lpstr>
      <vt:lpstr>b) 관리자용 기능 </vt:lpstr>
      <vt:lpstr>c) 일반 사용자용 기능 </vt:lpstr>
      <vt:lpstr>d) 입력 기능 </vt:lpstr>
      <vt:lpstr>e) 상호 운용성 요구사항</vt:lpstr>
      <vt:lpstr> 3. USE CASE  </vt:lpstr>
      <vt:lpstr>USE CASE(전체)</vt:lpstr>
      <vt:lpstr> 4. UI 설계  </vt:lpstr>
      <vt:lpstr> 5. 스키마 정의서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rental system</dc:title>
  <dc:creator>김 이나</dc:creator>
  <cp:lastModifiedBy>노성현 노성현</cp:lastModifiedBy>
  <cp:revision>2</cp:revision>
  <dcterms:created xsi:type="dcterms:W3CDTF">2022-06-07T10:32:40Z</dcterms:created>
  <dcterms:modified xsi:type="dcterms:W3CDTF">2024-05-10T10:02:30Z</dcterms:modified>
</cp:coreProperties>
</file>