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2" autoAdjust="0"/>
    <p:restoredTop sz="94660"/>
  </p:normalViewPr>
  <p:slideViewPr>
    <p:cSldViewPr snapToGrid="0">
      <p:cViewPr>
        <p:scale>
          <a:sx n="66" d="100"/>
          <a:sy n="66" d="100"/>
        </p:scale>
        <p:origin x="4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1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6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0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3BA15D-44A6-056D-A90D-399F67474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altLang="ko-KR" sz="6000" dirty="0" err="1"/>
              <a:t>Mcp</a:t>
            </a:r>
            <a:br>
              <a:rPr lang="en-US" altLang="ko-KR" sz="6000" dirty="0"/>
            </a:br>
            <a:r>
              <a:rPr lang="en-US" altLang="ko-KR" sz="6000" dirty="0"/>
              <a:t>Manager</a:t>
            </a:r>
            <a:br>
              <a:rPr lang="en-US" altLang="ko-KR" sz="6000" dirty="0"/>
            </a:br>
            <a:r>
              <a:rPr lang="en-US" altLang="ko-KR" sz="6000" dirty="0"/>
              <a:t>: </a:t>
            </a:r>
            <a:r>
              <a:rPr lang="en-US" altLang="ko-KR" sz="6000" dirty="0">
                <a:solidFill>
                  <a:srgbClr val="0000FF"/>
                </a:solidFill>
              </a:rPr>
              <a:t>MnM</a:t>
            </a:r>
            <a:endParaRPr lang="ko-KR" altLang="en-US" sz="6000" dirty="0">
              <a:solidFill>
                <a:srgbClr val="0000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75AE-EF11-745F-C6E8-965017028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altLang="ko-KR" dirty="0"/>
              <a:t>202244012 </a:t>
            </a:r>
            <a:r>
              <a:rPr lang="ko-KR" altLang="en-US" dirty="0"/>
              <a:t>노성민</a:t>
            </a:r>
          </a:p>
        </p:txBody>
      </p:sp>
      <p:pic>
        <p:nvPicPr>
          <p:cNvPr id="4" name="Picture 3" descr="그라데이션 표면 설계의 파스텔 색상">
            <a:extLst>
              <a:ext uri="{FF2B5EF4-FFF2-40B4-BE49-F238E27FC236}">
                <a16:creationId xmlns:a16="http://schemas.microsoft.com/office/drawing/2014/main" id="{89820006-E83C-423E-E4E7-75E1DD27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58" r="37475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1CE6F-A349-C14B-C530-F6194FF3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피드백 반영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DACA6-F6AF-A0D9-CBF5-B75F55A17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보안 문제</a:t>
            </a:r>
            <a:endParaRPr lang="en-US" altLang="ko-KR" dirty="0"/>
          </a:p>
          <a:p>
            <a:r>
              <a:rPr lang="en-US" altLang="ko-KR" dirty="0"/>
              <a:t>Node.js </a:t>
            </a:r>
            <a:r>
              <a:rPr lang="ko-KR" altLang="en-US" dirty="0"/>
              <a:t>설치 방식 변경</a:t>
            </a:r>
            <a:endParaRPr lang="en-US" altLang="ko-KR" dirty="0"/>
          </a:p>
          <a:p>
            <a:r>
              <a:rPr lang="ko-KR" altLang="en-US" dirty="0"/>
              <a:t>사용자 편의성 개선</a:t>
            </a:r>
            <a:endParaRPr lang="en-US" altLang="ko-KR" dirty="0"/>
          </a:p>
          <a:p>
            <a:r>
              <a:rPr lang="en-US" altLang="ko-KR" dirty="0"/>
              <a:t>MCP </a:t>
            </a:r>
            <a:r>
              <a:rPr lang="ko-KR" altLang="en-US" dirty="0"/>
              <a:t>연결 방식 개선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050" name="Picture 2" descr="피드백 - 위키백과, 우리 모두의 백과사전">
            <a:extLst>
              <a:ext uri="{FF2B5EF4-FFF2-40B4-BE49-F238E27FC236}">
                <a16:creationId xmlns:a16="http://schemas.microsoft.com/office/drawing/2014/main" id="{4F7E6EE7-3DBA-3D4F-86A8-FFDA1C25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9" y="2221992"/>
            <a:ext cx="3989333" cy="2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7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CA112-690C-63C9-7129-2D3FA21A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B075F-EB46-6183-3C97-4C36F9E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공식 </a:t>
            </a:r>
            <a:r>
              <a:rPr lang="en-US" altLang="ko-KR"/>
              <a:t>MCP </a:t>
            </a:r>
            <a:r>
              <a:rPr lang="ko-KR" altLang="en-US"/>
              <a:t>서버 활용</a:t>
            </a:r>
            <a:endParaRPr lang="ko-KR" altLang="en-US" dirty="0"/>
          </a:p>
        </p:txBody>
      </p:sp>
      <p:pic>
        <p:nvPicPr>
          <p:cNvPr id="1026" name="Picture 2" descr="온라인학습 | 경기도 평생학습 포털 지식-GSEEK">
            <a:extLst>
              <a:ext uri="{FF2B5EF4-FFF2-40B4-BE49-F238E27FC236}">
                <a16:creationId xmlns:a16="http://schemas.microsoft.com/office/drawing/2014/main" id="{D4C04E0A-2A6A-5387-783C-3E767EB5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32" y="2382255"/>
            <a:ext cx="5506953" cy="3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165D4-0645-0AA5-B0F8-D775EBBA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설치 방식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5B3DE-4BFE-47EB-E473-4775BEDC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Npm</a:t>
            </a:r>
            <a:r>
              <a:rPr lang="ko-KR" altLang="en-US" dirty="0"/>
              <a:t>만 설치 불가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252B0-E8BE-84DE-3752-34223F7D5311}"/>
              </a:ext>
            </a:extLst>
          </p:cNvPr>
          <p:cNvSpPr txBox="1"/>
          <p:nvPr/>
        </p:nvSpPr>
        <p:spPr>
          <a:xfrm>
            <a:off x="6256116" y="1452961"/>
            <a:ext cx="189016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7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7922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AAD2A-5CAE-75F1-39E3-9F5B3C75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B129E-9AA1-FE79-0E4D-AA32CEFD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편의성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C4724-B4AC-085E-90D5-5F9E7D58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상황에 맞는 버튼 활성화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4CB8EC-2B06-5731-C90A-FEBB8107F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58069"/>
            <a:ext cx="553479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1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F5D6E-2503-A99A-4F32-BDD1F4BC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편의성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B055-0683-7374-2C5D-F7B0D323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상황에 맞는 버튼 활성화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BF794C-8AD3-AF29-FCCC-72FCFE979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50" y="2043779"/>
            <a:ext cx="555385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669AB-2509-9B0C-9AE1-3EC16D54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1E9C4-9ECD-5204-5192-F213BC94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편의성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75F1B-EAB1-5AEA-D18A-8C8255812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상황에 맞는 버튼 활성화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486E63-50EE-D576-62A8-A06FFE9D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3" y="2043779"/>
            <a:ext cx="553479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0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8FC6B-E640-EFC5-051B-C105BAD3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D52A-F835-7A81-0A5B-55D5ADED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편의성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046F8-D721-7CF3-10BF-C96AD136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 매뉴얼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78758-1468-A2C5-C613-D6458DFE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88" y="1917024"/>
            <a:ext cx="5109902" cy="373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2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2A3EE-D990-8237-9DE4-CAB0D6B0A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6C738-04D9-EDAB-5E68-CDE35D9B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MCP </a:t>
            </a:r>
            <a:r>
              <a:rPr lang="ko-KR" altLang="en-US" dirty="0"/>
              <a:t>연결 방식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B02BB-0A50-2770-8AF4-767526380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공식 </a:t>
            </a:r>
            <a:r>
              <a:rPr lang="en-US" altLang="ko-KR" dirty="0"/>
              <a:t>MCP</a:t>
            </a:r>
            <a:r>
              <a:rPr lang="ko-KR" altLang="en-US" dirty="0"/>
              <a:t>만 사용하기로 결정</a:t>
            </a:r>
          </a:p>
        </p:txBody>
      </p:sp>
      <p:pic>
        <p:nvPicPr>
          <p:cNvPr id="3078" name="Picture 6" descr="판사봉 Images – Browse 113 Stock Photos, Vectors, and Video | Adobe Stock">
            <a:extLst>
              <a:ext uri="{FF2B5EF4-FFF2-40B4-BE49-F238E27FC236}">
                <a16:creationId xmlns:a16="http://schemas.microsoft.com/office/drawing/2014/main" id="{2A548A89-2054-76D8-CC43-940CA01D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221992"/>
            <a:ext cx="5153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thub | Smithery">
            <a:extLst>
              <a:ext uri="{FF2B5EF4-FFF2-40B4-BE49-F238E27FC236}">
                <a16:creationId xmlns:a16="http://schemas.microsoft.com/office/drawing/2014/main" id="{D4EF89B2-9B18-CF79-4D03-94938A1B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072" y="4477314"/>
            <a:ext cx="1202871" cy="88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74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 Semilight</vt:lpstr>
      <vt:lpstr>Malgun Gothic</vt:lpstr>
      <vt:lpstr>Arial</vt:lpstr>
      <vt:lpstr>ChronicleVTI</vt:lpstr>
      <vt:lpstr>Mcp Manager : MnM</vt:lpstr>
      <vt:lpstr>피드백 반영</vt:lpstr>
      <vt:lpstr>보안 문제</vt:lpstr>
      <vt:lpstr>Node.js 설치 방식 변경</vt:lpstr>
      <vt:lpstr>사용자 편의성 개선</vt:lpstr>
      <vt:lpstr>사용자 편의성 개선</vt:lpstr>
      <vt:lpstr>사용자 편의성 개선</vt:lpstr>
      <vt:lpstr>사용자 편의성 개선</vt:lpstr>
      <vt:lpstr>MCP 연결 방식 개선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노성민[컴퓨터정보공학과]</dc:creator>
  <cp:lastModifiedBy>노성민[컴퓨터정보공학과]</cp:lastModifiedBy>
  <cp:revision>1</cp:revision>
  <dcterms:created xsi:type="dcterms:W3CDTF">2025-10-14T18:29:19Z</dcterms:created>
  <dcterms:modified xsi:type="dcterms:W3CDTF">2025-10-14T18:45:48Z</dcterms:modified>
</cp:coreProperties>
</file>