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0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7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6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0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6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0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B1F9-2DE4-4602-9212-D8B75ACD083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46AE-D846-410B-B87A-BC11E026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8020" y="4945060"/>
            <a:ext cx="947651" cy="70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020" y="2058293"/>
            <a:ext cx="947651" cy="70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82094" y="6352882"/>
            <a:ext cx="1161012" cy="440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801002" y="1533154"/>
            <a:ext cx="1161012" cy="440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일반게시글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다이아몬드 94"/>
          <p:cNvSpPr/>
          <p:nvPr/>
        </p:nvSpPr>
        <p:spPr>
          <a:xfrm>
            <a:off x="810925" y="3458677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다이아몬드 136"/>
          <p:cNvSpPr/>
          <p:nvPr/>
        </p:nvSpPr>
        <p:spPr>
          <a:xfrm>
            <a:off x="1850023" y="3458677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다이아몬드 137"/>
          <p:cNvSpPr/>
          <p:nvPr/>
        </p:nvSpPr>
        <p:spPr>
          <a:xfrm>
            <a:off x="2910240" y="3458677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꺾인 연결선 141"/>
          <p:cNvCxnSpPr>
            <a:stCxn id="5" idx="3"/>
            <a:endCxn id="137" idx="0"/>
          </p:cNvCxnSpPr>
          <p:nvPr/>
        </p:nvCxnSpPr>
        <p:spPr>
          <a:xfrm>
            <a:off x="1745671" y="2408436"/>
            <a:ext cx="573585" cy="1050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37" idx="2"/>
            <a:endCxn id="4" idx="3"/>
          </p:cNvCxnSpPr>
          <p:nvPr/>
        </p:nvCxnSpPr>
        <p:spPr>
          <a:xfrm rot="5400000">
            <a:off x="1505005" y="4480952"/>
            <a:ext cx="1054918" cy="5735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5" idx="3"/>
            <a:endCxn id="138" idx="0"/>
          </p:cNvCxnSpPr>
          <p:nvPr/>
        </p:nvCxnSpPr>
        <p:spPr>
          <a:xfrm>
            <a:off x="1745671" y="2408436"/>
            <a:ext cx="1633802" cy="1050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8" idx="2"/>
            <a:endCxn id="4" idx="3"/>
          </p:cNvCxnSpPr>
          <p:nvPr/>
        </p:nvCxnSpPr>
        <p:spPr>
          <a:xfrm rot="5400000">
            <a:off x="2035113" y="3950843"/>
            <a:ext cx="1054918" cy="16338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이등변 삼각형 154"/>
          <p:cNvSpPr/>
          <p:nvPr/>
        </p:nvSpPr>
        <p:spPr>
          <a:xfrm rot="5400000">
            <a:off x="463142" y="2256719"/>
            <a:ext cx="348243" cy="28635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4" idx="0"/>
            <a:endCxn id="95" idx="2"/>
          </p:cNvCxnSpPr>
          <p:nvPr/>
        </p:nvCxnSpPr>
        <p:spPr>
          <a:xfrm flipV="1">
            <a:off x="1271846" y="4240285"/>
            <a:ext cx="8312" cy="7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95" idx="0"/>
            <a:endCxn id="5" idx="2"/>
          </p:cNvCxnSpPr>
          <p:nvPr/>
        </p:nvCxnSpPr>
        <p:spPr>
          <a:xfrm flipH="1" flipV="1">
            <a:off x="1271846" y="2758579"/>
            <a:ext cx="8312" cy="70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55" idx="3"/>
            <a:endCxn id="4" idx="1"/>
          </p:cNvCxnSpPr>
          <p:nvPr/>
        </p:nvCxnSpPr>
        <p:spPr>
          <a:xfrm rot="10800000" flipH="1" flipV="1">
            <a:off x="494086" y="2399897"/>
            <a:ext cx="303934" cy="2895305"/>
          </a:xfrm>
          <a:prstGeom prst="bentConnector3">
            <a:avLst>
              <a:gd name="adj1" fmla="val -85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다이아몬드 164"/>
          <p:cNvSpPr/>
          <p:nvPr/>
        </p:nvSpPr>
        <p:spPr>
          <a:xfrm>
            <a:off x="4301923" y="5482134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8" name="꺾인 연결선 167"/>
          <p:cNvCxnSpPr>
            <a:stCxn id="4" idx="2"/>
            <a:endCxn id="165" idx="1"/>
          </p:cNvCxnSpPr>
          <p:nvPr/>
        </p:nvCxnSpPr>
        <p:spPr>
          <a:xfrm rot="16200000" flipH="1">
            <a:off x="2673088" y="4244103"/>
            <a:ext cx="227592" cy="30300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65" idx="2"/>
            <a:endCxn id="23" idx="1"/>
          </p:cNvCxnSpPr>
          <p:nvPr/>
        </p:nvCxnSpPr>
        <p:spPr>
          <a:xfrm rot="16200000" flipH="1">
            <a:off x="5421849" y="5613049"/>
            <a:ext cx="309553" cy="16109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다이아몬드 180"/>
          <p:cNvSpPr/>
          <p:nvPr/>
        </p:nvSpPr>
        <p:spPr>
          <a:xfrm>
            <a:off x="6594921" y="390733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다이아몬드 184"/>
          <p:cNvSpPr/>
          <p:nvPr/>
        </p:nvSpPr>
        <p:spPr>
          <a:xfrm>
            <a:off x="6594920" y="1362763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스크랩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다이아몬드 185"/>
          <p:cNvSpPr/>
          <p:nvPr/>
        </p:nvSpPr>
        <p:spPr>
          <a:xfrm>
            <a:off x="6594920" y="2350698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5" name="꺾인 연결선 214"/>
          <p:cNvCxnSpPr>
            <a:stCxn id="181" idx="3"/>
            <a:endCxn id="84" idx="1"/>
          </p:cNvCxnSpPr>
          <p:nvPr/>
        </p:nvCxnSpPr>
        <p:spPr>
          <a:xfrm>
            <a:off x="7533386" y="781537"/>
            <a:ext cx="3267616" cy="972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186" idx="3"/>
            <a:endCxn id="84" idx="1"/>
          </p:cNvCxnSpPr>
          <p:nvPr/>
        </p:nvCxnSpPr>
        <p:spPr>
          <a:xfrm flipV="1">
            <a:off x="7533385" y="1753567"/>
            <a:ext cx="3267617" cy="987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/>
          <p:cNvSpPr/>
          <p:nvPr/>
        </p:nvSpPr>
        <p:spPr>
          <a:xfrm>
            <a:off x="5811241" y="18802"/>
            <a:ext cx="820255" cy="427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9716306" y="793194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9891817" y="172633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10771177" y="524642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5" name="직선 연결선 234"/>
          <p:cNvCxnSpPr>
            <a:stCxn id="224" idx="6"/>
            <a:endCxn id="181" idx="0"/>
          </p:cNvCxnSpPr>
          <p:nvPr/>
        </p:nvCxnSpPr>
        <p:spPr>
          <a:xfrm>
            <a:off x="6631496" y="232472"/>
            <a:ext cx="432658" cy="15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25" idx="5"/>
            <a:endCxn id="84" idx="0"/>
          </p:cNvCxnSpPr>
          <p:nvPr/>
        </p:nvCxnSpPr>
        <p:spPr>
          <a:xfrm>
            <a:off x="10416437" y="1124792"/>
            <a:ext cx="965071" cy="40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26" idx="4"/>
            <a:endCxn id="84" idx="0"/>
          </p:cNvCxnSpPr>
          <p:nvPr/>
        </p:nvCxnSpPr>
        <p:spPr>
          <a:xfrm>
            <a:off x="10301945" y="561124"/>
            <a:ext cx="1079563" cy="97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27" idx="4"/>
            <a:endCxn id="84" idx="0"/>
          </p:cNvCxnSpPr>
          <p:nvPr/>
        </p:nvCxnSpPr>
        <p:spPr>
          <a:xfrm>
            <a:off x="11181305" y="913133"/>
            <a:ext cx="200203" cy="62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5" idx="0"/>
            <a:endCxn id="181" idx="1"/>
          </p:cNvCxnSpPr>
          <p:nvPr/>
        </p:nvCxnSpPr>
        <p:spPr>
          <a:xfrm rot="5400000" flipH="1" flipV="1">
            <a:off x="3295005" y="-1241622"/>
            <a:ext cx="1276756" cy="5323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5" idx="0"/>
            <a:endCxn id="185" idx="1"/>
          </p:cNvCxnSpPr>
          <p:nvPr/>
        </p:nvCxnSpPr>
        <p:spPr>
          <a:xfrm rot="5400000" flipH="1" flipV="1">
            <a:off x="3781020" y="-755607"/>
            <a:ext cx="304726" cy="5323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5" idx="0"/>
            <a:endCxn id="186" idx="1"/>
          </p:cNvCxnSpPr>
          <p:nvPr/>
        </p:nvCxnSpPr>
        <p:spPr>
          <a:xfrm rot="16200000" flipH="1">
            <a:off x="3591778" y="-261640"/>
            <a:ext cx="683209" cy="5323074"/>
          </a:xfrm>
          <a:prstGeom prst="bentConnector4">
            <a:avLst>
              <a:gd name="adj1" fmla="val -45627"/>
              <a:gd name="adj2" fmla="val 891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85" idx="3"/>
            <a:endCxn id="84" idx="1"/>
          </p:cNvCxnSpPr>
          <p:nvPr/>
        </p:nvCxnSpPr>
        <p:spPr>
          <a:xfrm>
            <a:off x="7533385" y="1753567"/>
            <a:ext cx="326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다이아몬드 274"/>
          <p:cNvSpPr/>
          <p:nvPr/>
        </p:nvSpPr>
        <p:spPr>
          <a:xfrm>
            <a:off x="6594919" y="3357166"/>
            <a:ext cx="938465" cy="7816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꺾인 연결선 276"/>
          <p:cNvCxnSpPr>
            <a:stCxn id="5" idx="0"/>
            <a:endCxn id="275" idx="1"/>
          </p:cNvCxnSpPr>
          <p:nvPr/>
        </p:nvCxnSpPr>
        <p:spPr>
          <a:xfrm rot="16200000" flipH="1">
            <a:off x="3088543" y="241595"/>
            <a:ext cx="1689677" cy="5323073"/>
          </a:xfrm>
          <a:prstGeom prst="bentConnector4">
            <a:avLst>
              <a:gd name="adj1" fmla="val -6641"/>
              <a:gd name="adj2" fmla="val 5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75" idx="3"/>
            <a:endCxn id="84" idx="1"/>
          </p:cNvCxnSpPr>
          <p:nvPr/>
        </p:nvCxnSpPr>
        <p:spPr>
          <a:xfrm flipV="1">
            <a:off x="7533384" y="1753567"/>
            <a:ext cx="3267618" cy="19944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8741428" y="3047076"/>
            <a:ext cx="851529" cy="434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1" name="꺾인 연결선 280"/>
          <p:cNvCxnSpPr>
            <a:stCxn id="5" idx="0"/>
            <a:endCxn id="187" idx="1"/>
          </p:cNvCxnSpPr>
          <p:nvPr/>
        </p:nvCxnSpPr>
        <p:spPr>
          <a:xfrm rot="16200000" flipH="1">
            <a:off x="4403578" y="-1073439"/>
            <a:ext cx="1206118" cy="7469582"/>
          </a:xfrm>
          <a:prstGeom prst="bentConnector4">
            <a:avLst>
              <a:gd name="adj1" fmla="val -9304"/>
              <a:gd name="adj2" fmla="val 531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/>
          <p:cNvSpPr/>
          <p:nvPr/>
        </p:nvSpPr>
        <p:spPr>
          <a:xfrm>
            <a:off x="11331621" y="116768"/>
            <a:ext cx="860379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작성자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8" name="직선 연결선 297"/>
          <p:cNvCxnSpPr>
            <a:stCxn id="296" idx="4"/>
            <a:endCxn id="84" idx="0"/>
          </p:cNvCxnSpPr>
          <p:nvPr/>
        </p:nvCxnSpPr>
        <p:spPr>
          <a:xfrm flipH="1">
            <a:off x="11381508" y="505259"/>
            <a:ext cx="380303" cy="102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타원 305"/>
          <p:cNvSpPr/>
          <p:nvPr/>
        </p:nvSpPr>
        <p:spPr>
          <a:xfrm>
            <a:off x="10151125" y="2399897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직선 연결선 306"/>
          <p:cNvCxnSpPr>
            <a:stCxn id="306" idx="3"/>
            <a:endCxn id="187" idx="3"/>
          </p:cNvCxnSpPr>
          <p:nvPr/>
        </p:nvCxnSpPr>
        <p:spPr>
          <a:xfrm flipH="1">
            <a:off x="9592957" y="2731495"/>
            <a:ext cx="678292" cy="53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타원 307"/>
          <p:cNvSpPr/>
          <p:nvPr/>
        </p:nvSpPr>
        <p:spPr>
          <a:xfrm>
            <a:off x="10971380" y="2739310"/>
            <a:ext cx="860379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작성자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09" name="직선 연결선 308"/>
          <p:cNvCxnSpPr>
            <a:stCxn id="308" idx="2"/>
            <a:endCxn id="187" idx="3"/>
          </p:cNvCxnSpPr>
          <p:nvPr/>
        </p:nvCxnSpPr>
        <p:spPr>
          <a:xfrm flipH="1">
            <a:off x="9592957" y="2933556"/>
            <a:ext cx="1378423" cy="33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타원 318"/>
          <p:cNvSpPr/>
          <p:nvPr/>
        </p:nvSpPr>
        <p:spPr>
          <a:xfrm>
            <a:off x="10561253" y="3215333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320" name="직선 연결선 319"/>
          <p:cNvCxnSpPr>
            <a:stCxn id="319" idx="2"/>
            <a:endCxn id="187" idx="3"/>
          </p:cNvCxnSpPr>
          <p:nvPr/>
        </p:nvCxnSpPr>
        <p:spPr>
          <a:xfrm flipH="1" flipV="1">
            <a:off x="9592957" y="3264411"/>
            <a:ext cx="968296" cy="14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/>
          <p:cNvSpPr/>
          <p:nvPr/>
        </p:nvSpPr>
        <p:spPr>
          <a:xfrm>
            <a:off x="6372372" y="5648911"/>
            <a:ext cx="1161012" cy="440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5287676" y="4908951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5463187" y="4288390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1" name="타원 330"/>
          <p:cNvSpPr/>
          <p:nvPr/>
        </p:nvSpPr>
        <p:spPr>
          <a:xfrm>
            <a:off x="6342547" y="4640399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2" name="직선 연결선 331"/>
          <p:cNvCxnSpPr>
            <a:stCxn id="329" idx="5"/>
            <a:endCxn id="328" idx="0"/>
          </p:cNvCxnSpPr>
          <p:nvPr/>
        </p:nvCxnSpPr>
        <p:spPr>
          <a:xfrm>
            <a:off x="5987807" y="5240549"/>
            <a:ext cx="965071" cy="40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330" idx="4"/>
            <a:endCxn id="328" idx="0"/>
          </p:cNvCxnSpPr>
          <p:nvPr/>
        </p:nvCxnSpPr>
        <p:spPr>
          <a:xfrm>
            <a:off x="5873315" y="4676881"/>
            <a:ext cx="1079563" cy="97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stCxn id="331" idx="4"/>
            <a:endCxn id="328" idx="0"/>
          </p:cNvCxnSpPr>
          <p:nvPr/>
        </p:nvCxnSpPr>
        <p:spPr>
          <a:xfrm>
            <a:off x="6752675" y="5028890"/>
            <a:ext cx="200203" cy="62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타원 334"/>
          <p:cNvSpPr/>
          <p:nvPr/>
        </p:nvSpPr>
        <p:spPr>
          <a:xfrm>
            <a:off x="6902991" y="4232525"/>
            <a:ext cx="860379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작성자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36" name="직선 연결선 335"/>
          <p:cNvCxnSpPr>
            <a:stCxn id="335" idx="4"/>
            <a:endCxn id="328" idx="0"/>
          </p:cNvCxnSpPr>
          <p:nvPr/>
        </p:nvCxnSpPr>
        <p:spPr>
          <a:xfrm flipH="1">
            <a:off x="6952878" y="4621016"/>
            <a:ext cx="380303" cy="102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>
            <a:stCxn id="165" idx="3"/>
            <a:endCxn id="328" idx="1"/>
          </p:cNvCxnSpPr>
          <p:nvPr/>
        </p:nvCxnSpPr>
        <p:spPr>
          <a:xfrm flipV="1">
            <a:off x="5240388" y="5869324"/>
            <a:ext cx="1131984" cy="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타원 343"/>
          <p:cNvSpPr/>
          <p:nvPr/>
        </p:nvSpPr>
        <p:spPr>
          <a:xfrm>
            <a:off x="11181304" y="3893131"/>
            <a:ext cx="820255" cy="427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6" name="직선 연결선 345"/>
          <p:cNvCxnSpPr>
            <a:stCxn id="187" idx="3"/>
            <a:endCxn id="344" idx="1"/>
          </p:cNvCxnSpPr>
          <p:nvPr/>
        </p:nvCxnSpPr>
        <p:spPr>
          <a:xfrm>
            <a:off x="9592957" y="3264411"/>
            <a:ext cx="1708471" cy="69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타원 405"/>
          <p:cNvSpPr/>
          <p:nvPr/>
        </p:nvSpPr>
        <p:spPr>
          <a:xfrm>
            <a:off x="4017731" y="4554074"/>
            <a:ext cx="820255" cy="427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8" name="직선 연결선 407"/>
          <p:cNvCxnSpPr>
            <a:stCxn id="406" idx="4"/>
            <a:endCxn id="165" idx="0"/>
          </p:cNvCxnSpPr>
          <p:nvPr/>
        </p:nvCxnSpPr>
        <p:spPr>
          <a:xfrm>
            <a:off x="4427859" y="4981414"/>
            <a:ext cx="343297" cy="5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/>
          <p:cNvSpPr/>
          <p:nvPr/>
        </p:nvSpPr>
        <p:spPr>
          <a:xfrm>
            <a:off x="2436975" y="2821292"/>
            <a:ext cx="820255" cy="427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2" name="직선 연결선 411"/>
          <p:cNvCxnSpPr>
            <a:stCxn id="410" idx="3"/>
            <a:endCxn id="137" idx="0"/>
          </p:cNvCxnSpPr>
          <p:nvPr/>
        </p:nvCxnSpPr>
        <p:spPr>
          <a:xfrm flipH="1">
            <a:off x="2319256" y="3186050"/>
            <a:ext cx="237843" cy="27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>
            <a:stCxn id="410" idx="5"/>
            <a:endCxn id="138" idx="0"/>
          </p:cNvCxnSpPr>
          <p:nvPr/>
        </p:nvCxnSpPr>
        <p:spPr>
          <a:xfrm>
            <a:off x="3137106" y="3186050"/>
            <a:ext cx="242367" cy="27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타원 423"/>
          <p:cNvSpPr/>
          <p:nvPr/>
        </p:nvSpPr>
        <p:spPr>
          <a:xfrm>
            <a:off x="-707813" y="1530403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5" name="타원 424"/>
          <p:cNvSpPr/>
          <p:nvPr/>
        </p:nvSpPr>
        <p:spPr>
          <a:xfrm>
            <a:off x="-1004391" y="889332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6" name="타원 425"/>
          <p:cNvSpPr/>
          <p:nvPr/>
        </p:nvSpPr>
        <p:spPr>
          <a:xfrm>
            <a:off x="-89345" y="968056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7" name="직선 연결선 426"/>
          <p:cNvCxnSpPr>
            <a:stCxn id="424" idx="6"/>
            <a:endCxn id="5" idx="0"/>
          </p:cNvCxnSpPr>
          <p:nvPr/>
        </p:nvCxnSpPr>
        <p:spPr>
          <a:xfrm>
            <a:off x="112442" y="1724649"/>
            <a:ext cx="1159404" cy="33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>
            <a:stCxn id="425" idx="5"/>
            <a:endCxn id="5" idx="0"/>
          </p:cNvCxnSpPr>
          <p:nvPr/>
        </p:nvCxnSpPr>
        <p:spPr>
          <a:xfrm>
            <a:off x="-304260" y="1220930"/>
            <a:ext cx="1576106" cy="83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>
            <a:stCxn id="426" idx="5"/>
            <a:endCxn id="5" idx="0"/>
          </p:cNvCxnSpPr>
          <p:nvPr/>
        </p:nvCxnSpPr>
        <p:spPr>
          <a:xfrm>
            <a:off x="610786" y="1299654"/>
            <a:ext cx="661060" cy="75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>
            <a:stCxn id="447" idx="4"/>
            <a:endCxn id="5" idx="0"/>
          </p:cNvCxnSpPr>
          <p:nvPr/>
        </p:nvCxnSpPr>
        <p:spPr>
          <a:xfrm>
            <a:off x="798020" y="926212"/>
            <a:ext cx="473826" cy="113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타원 446"/>
          <p:cNvSpPr/>
          <p:nvPr/>
        </p:nvSpPr>
        <p:spPr>
          <a:xfrm>
            <a:off x="387892" y="537721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9" name="타원 448"/>
          <p:cNvSpPr/>
          <p:nvPr/>
        </p:nvSpPr>
        <p:spPr>
          <a:xfrm>
            <a:off x="8183276" y="5869324"/>
            <a:ext cx="820255" cy="38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 smtClean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451" name="직선 연결선 450"/>
          <p:cNvCxnSpPr>
            <a:stCxn id="449" idx="3"/>
            <a:endCxn id="23" idx="3"/>
          </p:cNvCxnSpPr>
          <p:nvPr/>
        </p:nvCxnSpPr>
        <p:spPr>
          <a:xfrm flipH="1">
            <a:off x="7543106" y="6200922"/>
            <a:ext cx="760294" cy="37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34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황세연 황세연</dc:creator>
  <cp:lastModifiedBy>황세연 황세연</cp:lastModifiedBy>
  <cp:revision>15</cp:revision>
  <dcterms:created xsi:type="dcterms:W3CDTF">2018-11-30T03:13:02Z</dcterms:created>
  <dcterms:modified xsi:type="dcterms:W3CDTF">2018-11-30T06:18:59Z</dcterms:modified>
</cp:coreProperties>
</file>