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487FC-EF49-EC3D-1967-D1AA086CF990}" v="1" dt="2019-06-05T20:28:3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ebler" userId="S::amanda@deblerinformatics.com::33c8d695-880b-41e3-a2ac-71664d77010c" providerId="AD" clId="Web-{ED3AA42B-D871-4100-5AA7-BD400368C1FD}"/>
    <pc:docChg chg="addSld modSld">
      <pc:chgData name="Amanda Debler" userId="S::amanda@deblerinformatics.com::33c8d695-880b-41e3-a2ac-71664d77010c" providerId="AD" clId="Web-{ED3AA42B-D871-4100-5AA7-BD400368C1FD}" dt="2019-06-06T10:22:43.260" v="127"/>
      <pc:docMkLst>
        <pc:docMk/>
      </pc:docMkLst>
      <pc:sldChg chg="addSp delSp modSp">
        <pc:chgData name="Amanda Debler" userId="S::amanda@deblerinformatics.com::33c8d695-880b-41e3-a2ac-71664d77010c" providerId="AD" clId="Web-{ED3AA42B-D871-4100-5AA7-BD400368C1FD}" dt="2019-06-06T09:54:27.424" v="62" actId="14100"/>
        <pc:sldMkLst>
          <pc:docMk/>
          <pc:sldMk cId="690163300" sldId="256"/>
        </pc:sldMkLst>
        <pc:spChg chg="add del mod">
          <ac:chgData name="Amanda Debler" userId="S::amanda@deblerinformatics.com::33c8d695-880b-41e3-a2ac-71664d77010c" providerId="AD" clId="Web-{ED3AA42B-D871-4100-5AA7-BD400368C1FD}" dt="2019-06-06T09:54:27.424" v="62" actId="14100"/>
          <ac:spMkLst>
            <pc:docMk/>
            <pc:sldMk cId="690163300" sldId="256"/>
            <ac:spMk id="4" creationId="{8A23D57C-4FFB-4E2F-8A13-88D25B9938CA}"/>
          </ac:spMkLst>
        </pc:spChg>
      </pc:sldChg>
      <pc:sldChg chg="addSp">
        <pc:chgData name="Amanda Debler" userId="S::amanda@deblerinformatics.com::33c8d695-880b-41e3-a2ac-71664d77010c" providerId="AD" clId="Web-{ED3AA42B-D871-4100-5AA7-BD400368C1FD}" dt="2019-06-06T09:55:35.487" v="91"/>
        <pc:sldMkLst>
          <pc:docMk/>
          <pc:sldMk cId="909989530" sldId="258"/>
        </pc:sldMkLst>
        <pc:spChg chg="add">
          <ac:chgData name="Amanda Debler" userId="S::amanda@deblerinformatics.com::33c8d695-880b-41e3-a2ac-71664d77010c" providerId="AD" clId="Web-{ED3AA42B-D871-4100-5AA7-BD400368C1FD}" dt="2019-06-06T09:55:35.487" v="91"/>
          <ac:spMkLst>
            <pc:docMk/>
            <pc:sldMk cId="909989530" sldId="258"/>
            <ac:spMk id="6" creationId="{457A0CFE-8BDA-488E-9CD8-C85A4590EE72}"/>
          </ac:spMkLst>
        </pc:spChg>
      </pc:sldChg>
      <pc:sldChg chg="addSp">
        <pc:chgData name="Amanda Debler" userId="S::amanda@deblerinformatics.com::33c8d695-880b-41e3-a2ac-71664d77010c" providerId="AD" clId="Web-{ED3AA42B-D871-4100-5AA7-BD400368C1FD}" dt="2019-06-06T09:55:38.440" v="92"/>
        <pc:sldMkLst>
          <pc:docMk/>
          <pc:sldMk cId="583181713" sldId="259"/>
        </pc:sldMkLst>
        <pc:spChg chg="add">
          <ac:chgData name="Amanda Debler" userId="S::amanda@deblerinformatics.com::33c8d695-880b-41e3-a2ac-71664d77010c" providerId="AD" clId="Web-{ED3AA42B-D871-4100-5AA7-BD400368C1FD}" dt="2019-06-06T09:55:38.440" v="92"/>
          <ac:spMkLst>
            <pc:docMk/>
            <pc:sldMk cId="583181713" sldId="259"/>
            <ac:spMk id="5" creationId="{52B999D9-334D-408D-8AA9-8AF3FA0AE4D7}"/>
          </ac:spMkLst>
        </pc:spChg>
      </pc:sldChg>
      <pc:sldChg chg="addSp delSp modSp addAnim modAnim">
        <pc:chgData name="Amanda Debler" userId="S::amanda@deblerinformatics.com::33c8d695-880b-41e3-a2ac-71664d77010c" providerId="AD" clId="Web-{ED3AA42B-D871-4100-5AA7-BD400368C1FD}" dt="2019-06-06T10:22:43.260" v="127"/>
        <pc:sldMkLst>
          <pc:docMk/>
          <pc:sldMk cId="1166969048" sldId="260"/>
        </pc:sldMkLst>
        <pc:spChg chg="mod">
          <ac:chgData name="Amanda Debler" userId="S::amanda@deblerinformatics.com::33c8d695-880b-41e3-a2ac-71664d77010c" providerId="AD" clId="Web-{ED3AA42B-D871-4100-5AA7-BD400368C1FD}" dt="2019-06-06T10:15:54.525" v="118" actId="14100"/>
          <ac:spMkLst>
            <pc:docMk/>
            <pc:sldMk cId="1166969048" sldId="260"/>
            <ac:spMk id="2" creationId="{28859979-C492-4A78-ADA6-507923A648C4}"/>
          </ac:spMkLst>
        </pc:spChg>
        <pc:spChg chg="add mod">
          <ac:chgData name="Amanda Debler" userId="S::amanda@deblerinformatics.com::33c8d695-880b-41e3-a2ac-71664d77010c" providerId="AD" clId="Web-{ED3AA42B-D871-4100-5AA7-BD400368C1FD}" dt="2019-06-06T09:55:07.956" v="84" actId="20577"/>
          <ac:spMkLst>
            <pc:docMk/>
            <pc:sldMk cId="1166969048" sldId="260"/>
            <ac:spMk id="6" creationId="{3501AC2D-F10A-424F-8F1B-2EA5E0AAB94C}"/>
          </ac:spMkLst>
        </pc:spChg>
        <pc:picChg chg="add del mod">
          <ac:chgData name="Amanda Debler" userId="S::amanda@deblerinformatics.com::33c8d695-880b-41e3-a2ac-71664d77010c" providerId="AD" clId="Web-{ED3AA42B-D871-4100-5AA7-BD400368C1FD}" dt="2019-06-06T09:54:41.395" v="64"/>
          <ac:picMkLst>
            <pc:docMk/>
            <pc:sldMk cId="1166969048" sldId="260"/>
            <ac:picMk id="3" creationId="{5540B94C-7449-45AF-AE1B-6282D36D8B98}"/>
          </ac:picMkLst>
        </pc:picChg>
        <pc:picChg chg="add mod">
          <ac:chgData name="Amanda Debler" userId="S::amanda@deblerinformatics.com::33c8d695-880b-41e3-a2ac-71664d77010c" providerId="AD" clId="Web-{ED3AA42B-D871-4100-5AA7-BD400368C1FD}" dt="2019-06-06T10:16:29.494" v="120" actId="14100"/>
          <ac:picMkLst>
            <pc:docMk/>
            <pc:sldMk cId="1166969048" sldId="260"/>
            <ac:picMk id="3" creationId="{F0AF5F5D-C26F-4FF3-8436-78D6111E2799}"/>
          </ac:picMkLst>
        </pc:picChg>
        <pc:picChg chg="add mod">
          <ac:chgData name="Amanda Debler" userId="S::amanda@deblerinformatics.com::33c8d695-880b-41e3-a2ac-71664d77010c" providerId="AD" clId="Web-{ED3AA42B-D871-4100-5AA7-BD400368C1FD}" dt="2019-06-06T10:19:11.963" v="125" actId="1076"/>
          <ac:picMkLst>
            <pc:docMk/>
            <pc:sldMk cId="1166969048" sldId="260"/>
            <ac:picMk id="5" creationId="{D31BA660-FAC5-4E23-A3D0-5F443041327C}"/>
          </ac:picMkLst>
        </pc:picChg>
      </pc:sldChg>
      <pc:sldChg chg="addSp">
        <pc:chgData name="Amanda Debler" userId="S::amanda@deblerinformatics.com::33c8d695-880b-41e3-a2ac-71664d77010c" providerId="AD" clId="Web-{ED3AA42B-D871-4100-5AA7-BD400368C1FD}" dt="2019-06-06T09:55:20.612" v="87"/>
        <pc:sldMkLst>
          <pc:docMk/>
          <pc:sldMk cId="2759948432" sldId="261"/>
        </pc:sldMkLst>
        <pc:spChg chg="add">
          <ac:chgData name="Amanda Debler" userId="S::amanda@deblerinformatics.com::33c8d695-880b-41e3-a2ac-71664d77010c" providerId="AD" clId="Web-{ED3AA42B-D871-4100-5AA7-BD400368C1FD}" dt="2019-06-06T09:55:20.612" v="87"/>
          <ac:spMkLst>
            <pc:docMk/>
            <pc:sldMk cId="2759948432" sldId="261"/>
            <ac:spMk id="4" creationId="{6B71A2E8-EEC9-4532-B29F-F1EFD8EED892}"/>
          </ac:spMkLst>
        </pc:spChg>
      </pc:sldChg>
      <pc:sldChg chg="addSp">
        <pc:chgData name="Amanda Debler" userId="S::amanda@deblerinformatics.com::33c8d695-880b-41e3-a2ac-71664d77010c" providerId="AD" clId="Web-{ED3AA42B-D871-4100-5AA7-BD400368C1FD}" dt="2019-06-06T09:55:26.690" v="88"/>
        <pc:sldMkLst>
          <pc:docMk/>
          <pc:sldMk cId="3456148104" sldId="262"/>
        </pc:sldMkLst>
        <pc:spChg chg="add">
          <ac:chgData name="Amanda Debler" userId="S::amanda@deblerinformatics.com::33c8d695-880b-41e3-a2ac-71664d77010c" providerId="AD" clId="Web-{ED3AA42B-D871-4100-5AA7-BD400368C1FD}" dt="2019-06-06T09:55:26.690" v="88"/>
          <ac:spMkLst>
            <pc:docMk/>
            <pc:sldMk cId="3456148104" sldId="262"/>
            <ac:spMk id="5" creationId="{04F6E81F-7961-4708-B676-956CE1EA40F4}"/>
          </ac:spMkLst>
        </pc:spChg>
      </pc:sldChg>
      <pc:sldChg chg="addSp">
        <pc:chgData name="Amanda Debler" userId="S::amanda@deblerinformatics.com::33c8d695-880b-41e3-a2ac-71664d77010c" providerId="AD" clId="Web-{ED3AA42B-D871-4100-5AA7-BD400368C1FD}" dt="2019-06-06T09:55:29.831" v="89"/>
        <pc:sldMkLst>
          <pc:docMk/>
          <pc:sldMk cId="2811247067" sldId="263"/>
        </pc:sldMkLst>
        <pc:spChg chg="add">
          <ac:chgData name="Amanda Debler" userId="S::amanda@deblerinformatics.com::33c8d695-880b-41e3-a2ac-71664d77010c" providerId="AD" clId="Web-{ED3AA42B-D871-4100-5AA7-BD400368C1FD}" dt="2019-06-06T09:55:29.831" v="89"/>
          <ac:spMkLst>
            <pc:docMk/>
            <pc:sldMk cId="2811247067" sldId="263"/>
            <ac:spMk id="4" creationId="{D104FE20-E90A-4544-8F57-56023496C713}"/>
          </ac:spMkLst>
        </pc:spChg>
      </pc:sldChg>
      <pc:sldChg chg="addSp">
        <pc:chgData name="Amanda Debler" userId="S::amanda@deblerinformatics.com::33c8d695-880b-41e3-a2ac-71664d77010c" providerId="AD" clId="Web-{ED3AA42B-D871-4100-5AA7-BD400368C1FD}" dt="2019-06-06T09:55:31.821" v="90"/>
        <pc:sldMkLst>
          <pc:docMk/>
          <pc:sldMk cId="3866281448" sldId="264"/>
        </pc:sldMkLst>
        <pc:spChg chg="add">
          <ac:chgData name="Amanda Debler" userId="S::amanda@deblerinformatics.com::33c8d695-880b-41e3-a2ac-71664d77010c" providerId="AD" clId="Web-{ED3AA42B-D871-4100-5AA7-BD400368C1FD}" dt="2019-06-06T09:55:31.821" v="90"/>
          <ac:spMkLst>
            <pc:docMk/>
            <pc:sldMk cId="3866281448" sldId="264"/>
            <ac:spMk id="4" creationId="{8FE48C96-D447-4162-8405-02341C27D7CA}"/>
          </ac:spMkLst>
        </pc:spChg>
      </pc:sldChg>
      <pc:sldChg chg="addSp delSp modSp new">
        <pc:chgData name="Amanda Debler" userId="S::amanda@deblerinformatics.com::33c8d695-880b-41e3-a2ac-71664d77010c" providerId="AD" clId="Web-{ED3AA42B-D871-4100-5AA7-BD400368C1FD}" dt="2019-06-06T09:55:46.956" v="94" actId="1076"/>
        <pc:sldMkLst>
          <pc:docMk/>
          <pc:sldMk cId="3313902520" sldId="265"/>
        </pc:sldMkLst>
        <pc:spChg chg="mod">
          <ac:chgData name="Amanda Debler" userId="S::amanda@deblerinformatics.com::33c8d695-880b-41e3-a2ac-71664d77010c" providerId="AD" clId="Web-{ED3AA42B-D871-4100-5AA7-BD400368C1FD}" dt="2019-06-06T09:47:48.203" v="28" actId="20577"/>
          <ac:spMkLst>
            <pc:docMk/>
            <pc:sldMk cId="3313902520" sldId="265"/>
            <ac:spMk id="2" creationId="{3BAE2C97-2FC1-4BCA-AAD0-7F60C75F7C10}"/>
          </ac:spMkLst>
        </pc:spChg>
        <pc:spChg chg="del">
          <ac:chgData name="Amanda Debler" userId="S::amanda@deblerinformatics.com::33c8d695-880b-41e3-a2ac-71664d77010c" providerId="AD" clId="Web-{ED3AA42B-D871-4100-5AA7-BD400368C1FD}" dt="2019-06-06T09:48:11.719" v="31"/>
          <ac:spMkLst>
            <pc:docMk/>
            <pc:sldMk cId="3313902520" sldId="265"/>
            <ac:spMk id="3" creationId="{58AB7CA3-22D9-4967-AFA4-165A3DC38279}"/>
          </ac:spMkLst>
        </pc:spChg>
        <pc:spChg chg="add">
          <ac:chgData name="Amanda Debler" userId="S::amanda@deblerinformatics.com::33c8d695-880b-41e3-a2ac-71664d77010c" providerId="AD" clId="Web-{ED3AA42B-D871-4100-5AA7-BD400368C1FD}" dt="2019-06-06T09:55:41.878" v="93"/>
          <ac:spMkLst>
            <pc:docMk/>
            <pc:sldMk cId="3313902520" sldId="265"/>
            <ac:spMk id="11" creationId="{8C82471F-2F7F-4229-BD27-DD1ED4C9CBCC}"/>
          </ac:spMkLst>
        </pc:spChg>
        <pc:picChg chg="add mod ord">
          <ac:chgData name="Amanda Debler" userId="S::amanda@deblerinformatics.com::33c8d695-880b-41e3-a2ac-71664d77010c" providerId="AD" clId="Web-{ED3AA42B-D871-4100-5AA7-BD400368C1FD}" dt="2019-06-06T09:55:46.956" v="94" actId="1076"/>
          <ac:picMkLst>
            <pc:docMk/>
            <pc:sldMk cId="3313902520" sldId="265"/>
            <ac:picMk id="4" creationId="{42FFC11C-7D37-4BEA-8ADA-ACD3F7A2A024}"/>
          </ac:picMkLst>
        </pc:picChg>
        <pc:picChg chg="add mod">
          <ac:chgData name="Amanda Debler" userId="S::amanda@deblerinformatics.com::33c8d695-880b-41e3-a2ac-71664d77010c" providerId="AD" clId="Web-{ED3AA42B-D871-4100-5AA7-BD400368C1FD}" dt="2019-06-06T09:49:31.501" v="38" actId="1076"/>
          <ac:picMkLst>
            <pc:docMk/>
            <pc:sldMk cId="3313902520" sldId="265"/>
            <ac:picMk id="6" creationId="{06F9B6F6-8478-4444-9AB5-EF932128AB7C}"/>
          </ac:picMkLst>
        </pc:picChg>
        <pc:picChg chg="add mod">
          <ac:chgData name="Amanda Debler" userId="S::amanda@deblerinformatics.com::33c8d695-880b-41e3-a2ac-71664d77010c" providerId="AD" clId="Web-{ED3AA42B-D871-4100-5AA7-BD400368C1FD}" dt="2019-06-06T09:50:26.532" v="41" actId="1076"/>
          <ac:picMkLst>
            <pc:docMk/>
            <pc:sldMk cId="3313902520" sldId="265"/>
            <ac:picMk id="8" creationId="{A7386912-0056-483F-A0A6-16C5906A1A8D}"/>
          </ac:picMkLst>
        </pc:picChg>
      </pc:sldChg>
    </pc:docChg>
  </pc:docChgLst>
  <pc:docChgLst>
    <pc:chgData name="Amanda Debler" userId="S::amanda@deblerinformatics.com::33c8d695-880b-41e3-a2ac-71664d77010c" providerId="AD" clId="Web-{84D704FE-B237-1DF0-5AE7-9B6C34EFDFA0}"/>
    <pc:docChg chg="addSld delSld modSld">
      <pc:chgData name="Amanda Debler" userId="S::amanda@deblerinformatics.com::33c8d695-880b-41e3-a2ac-71664d77010c" providerId="AD" clId="Web-{84D704FE-B237-1DF0-5AE7-9B6C34EFDFA0}" dt="2019-06-06T05:55:41.984" v="1388" actId="20577"/>
      <pc:docMkLst>
        <pc:docMk/>
      </pc:docMkLst>
      <pc:sldChg chg="modSp">
        <pc:chgData name="Amanda Debler" userId="S::amanda@deblerinformatics.com::33c8d695-880b-41e3-a2ac-71664d77010c" providerId="AD" clId="Web-{84D704FE-B237-1DF0-5AE7-9B6C34EFDFA0}" dt="2019-06-06T05:55:41.984" v="1387" actId="20577"/>
        <pc:sldMkLst>
          <pc:docMk/>
          <pc:sldMk cId="690163300" sldId="256"/>
        </pc:sldMkLst>
        <pc:spChg chg="mod">
          <ac:chgData name="Amanda Debler" userId="S::amanda@deblerinformatics.com::33c8d695-880b-41e3-a2ac-71664d77010c" providerId="AD" clId="Web-{84D704FE-B237-1DF0-5AE7-9B6C34EFDFA0}" dt="2019-06-06T05:54:44.312" v="1292" actId="20577"/>
          <ac:spMkLst>
            <pc:docMk/>
            <pc:sldMk cId="690163300" sldId="256"/>
            <ac:spMk id="2" creationId="{00000000-0000-0000-0000-000000000000}"/>
          </ac:spMkLst>
        </pc:spChg>
        <pc:spChg chg="mod">
          <ac:chgData name="Amanda Debler" userId="S::amanda@deblerinformatics.com::33c8d695-880b-41e3-a2ac-71664d77010c" providerId="AD" clId="Web-{84D704FE-B237-1DF0-5AE7-9B6C34EFDFA0}" dt="2019-06-06T05:55:41.984" v="1387" actId="20577"/>
          <ac:spMkLst>
            <pc:docMk/>
            <pc:sldMk cId="690163300" sldId="256"/>
            <ac:spMk id="3" creationId="{00000000-0000-0000-0000-000000000000}"/>
          </ac:spMkLst>
        </pc:spChg>
      </pc:sldChg>
      <pc:sldChg chg="addSp delSp modSp addAnim delAnim modAnim">
        <pc:chgData name="Amanda Debler" userId="S::amanda@deblerinformatics.com::33c8d695-880b-41e3-a2ac-71664d77010c" providerId="AD" clId="Web-{84D704FE-B237-1DF0-5AE7-9B6C34EFDFA0}" dt="2019-06-05T21:14:17.256" v="351"/>
        <pc:sldMkLst>
          <pc:docMk/>
          <pc:sldMk cId="4181659560" sldId="257"/>
        </pc:sldMkLst>
        <pc:spChg chg="mod">
          <ac:chgData name="Amanda Debler" userId="S::amanda@deblerinformatics.com::33c8d695-880b-41e3-a2ac-71664d77010c" providerId="AD" clId="Web-{84D704FE-B237-1DF0-5AE7-9B6C34EFDFA0}" dt="2019-06-05T21:12:10.537" v="260" actId="14100"/>
          <ac:spMkLst>
            <pc:docMk/>
            <pc:sldMk cId="4181659560" sldId="257"/>
            <ac:spMk id="3" creationId="{3EBFDF01-38CE-4EE8-92C8-C4D892BFBD86}"/>
          </ac:spMkLst>
        </pc:spChg>
        <pc:spChg chg="add mod">
          <ac:chgData name="Amanda Debler" userId="S::amanda@deblerinformatics.com::33c8d695-880b-41e3-a2ac-71664d77010c" providerId="AD" clId="Web-{84D704FE-B237-1DF0-5AE7-9B6C34EFDFA0}" dt="2019-06-05T21:13:51.100" v="346" actId="20577"/>
          <ac:spMkLst>
            <pc:docMk/>
            <pc:sldMk cId="4181659560" sldId="257"/>
            <ac:spMk id="4" creationId="{8C1A6951-4EEF-4BE3-A60B-41F97AC7A170}"/>
          </ac:spMkLst>
        </pc:spChg>
        <pc:spChg chg="add del">
          <ac:chgData name="Amanda Debler" userId="S::amanda@deblerinformatics.com::33c8d695-880b-41e3-a2ac-71664d77010c" providerId="AD" clId="Web-{84D704FE-B237-1DF0-5AE7-9B6C34EFDFA0}" dt="2019-06-05T21:05:31.081" v="46"/>
          <ac:spMkLst>
            <pc:docMk/>
            <pc:sldMk cId="4181659560" sldId="257"/>
            <ac:spMk id="9" creationId="{6BEE08A2-9A96-4259-98DD-CCAC0A8C301C}"/>
          </ac:spMkLst>
        </pc:spChg>
        <pc:spChg chg="del">
          <ac:chgData name="Amanda Debler" userId="S::amanda@deblerinformatics.com::33c8d695-880b-41e3-a2ac-71664d77010c" providerId="AD" clId="Web-{84D704FE-B237-1DF0-5AE7-9B6C34EFDFA0}" dt="2019-06-05T21:02:56.377" v="2"/>
          <ac:spMkLst>
            <pc:docMk/>
            <pc:sldMk cId="4181659560" sldId="257"/>
            <ac:spMk id="20" creationId="{25541354-CF67-4C0C-A6FD-06337CB6E5F6}"/>
          </ac:spMkLst>
        </pc:spChg>
        <pc:spChg chg="del mod">
          <ac:chgData name="Amanda Debler" userId="S::amanda@deblerinformatics.com::33c8d695-880b-41e3-a2ac-71664d77010c" providerId="AD" clId="Web-{84D704FE-B237-1DF0-5AE7-9B6C34EFDFA0}" dt="2019-06-05T21:05:25.487" v="44"/>
          <ac:spMkLst>
            <pc:docMk/>
            <pc:sldMk cId="4181659560" sldId="257"/>
            <ac:spMk id="21" creationId="{9FA8E83D-F160-4EE6-B328-EBC3942BD499}"/>
          </ac:spMkLst>
        </pc:spChg>
        <pc:spChg chg="del">
          <ac:chgData name="Amanda Debler" userId="S::amanda@deblerinformatics.com::33c8d695-880b-41e3-a2ac-71664d77010c" providerId="AD" clId="Web-{84D704FE-B237-1DF0-5AE7-9B6C34EFDFA0}" dt="2019-06-05T21:06:46.910" v="136"/>
          <ac:spMkLst>
            <pc:docMk/>
            <pc:sldMk cId="4181659560" sldId="257"/>
            <ac:spMk id="22" creationId="{3BA2CB4B-B42A-4617-A8D5-D8CA141EC203}"/>
          </ac:spMkLst>
        </pc:spChg>
        <pc:spChg chg="del">
          <ac:chgData name="Amanda Debler" userId="S::amanda@deblerinformatics.com::33c8d695-880b-41e3-a2ac-71664d77010c" providerId="AD" clId="Web-{84D704FE-B237-1DF0-5AE7-9B6C34EFDFA0}" dt="2019-06-05T21:08:02.660" v="179"/>
          <ac:spMkLst>
            <pc:docMk/>
            <pc:sldMk cId="4181659560" sldId="257"/>
            <ac:spMk id="23" creationId="{261FC8D7-B7EF-457D-ABF9-8A221D0EFA14}"/>
          </ac:spMkLst>
        </pc:spChg>
        <pc:spChg chg="del">
          <ac:chgData name="Amanda Debler" userId="S::amanda@deblerinformatics.com::33c8d695-880b-41e3-a2ac-71664d77010c" providerId="AD" clId="Web-{84D704FE-B237-1DF0-5AE7-9B6C34EFDFA0}" dt="2019-06-05T21:09:34.333" v="214"/>
          <ac:spMkLst>
            <pc:docMk/>
            <pc:sldMk cId="4181659560" sldId="257"/>
            <ac:spMk id="24" creationId="{BA2A3152-E544-4EB8-A5F9-EA5CF88F407D}"/>
          </ac:spMkLst>
        </pc:spChg>
      </pc:sldChg>
      <pc:sldChg chg="addSp modSp addAnim modAnim">
        <pc:chgData name="Amanda Debler" userId="S::amanda@deblerinformatics.com::33c8d695-880b-41e3-a2ac-71664d77010c" providerId="AD" clId="Web-{84D704FE-B237-1DF0-5AE7-9B6C34EFDFA0}" dt="2019-06-05T21:26:01.339" v="728"/>
        <pc:sldMkLst>
          <pc:docMk/>
          <pc:sldMk cId="909989530" sldId="258"/>
        </pc:sldMkLst>
        <pc:spChg chg="mod">
          <ac:chgData name="Amanda Debler" userId="S::amanda@deblerinformatics.com::33c8d695-880b-41e3-a2ac-71664d77010c" providerId="AD" clId="Web-{84D704FE-B237-1DF0-5AE7-9B6C34EFDFA0}" dt="2019-06-05T21:21:45.525" v="468" actId="20577"/>
          <ac:spMkLst>
            <pc:docMk/>
            <pc:sldMk cId="909989530" sldId="258"/>
            <ac:spMk id="2" creationId="{BAD70E12-4968-4E4B-B87E-701F0B576C44}"/>
          </ac:spMkLst>
        </pc:spChg>
        <pc:spChg chg="mod">
          <ac:chgData name="Amanda Debler" userId="S::amanda@deblerinformatics.com::33c8d695-880b-41e3-a2ac-71664d77010c" providerId="AD" clId="Web-{84D704FE-B237-1DF0-5AE7-9B6C34EFDFA0}" dt="2019-06-05T21:24:31.792" v="717" actId="14100"/>
          <ac:spMkLst>
            <pc:docMk/>
            <pc:sldMk cId="909989530" sldId="258"/>
            <ac:spMk id="3" creationId="{7984AC3B-2B48-4C75-AF89-8093CE337F81}"/>
          </ac:spMkLst>
        </pc:spChg>
        <pc:spChg chg="add mod">
          <ac:chgData name="Amanda Debler" userId="S::amanda@deblerinformatics.com::33c8d695-880b-41e3-a2ac-71664d77010c" providerId="AD" clId="Web-{84D704FE-B237-1DF0-5AE7-9B6C34EFDFA0}" dt="2019-06-05T21:25:29.792" v="726" actId="1076"/>
          <ac:spMkLst>
            <pc:docMk/>
            <pc:sldMk cId="909989530" sldId="258"/>
            <ac:spMk id="4" creationId="{97FFD30F-1D41-4DFC-94EF-188E6B197236}"/>
          </ac:spMkLst>
        </pc:spChg>
      </pc:sldChg>
      <pc:sldChg chg="modSp">
        <pc:chgData name="Amanda Debler" userId="S::amanda@deblerinformatics.com::33c8d695-880b-41e3-a2ac-71664d77010c" providerId="AD" clId="Web-{84D704FE-B237-1DF0-5AE7-9B6C34EFDFA0}" dt="2019-06-06T05:51:36.467" v="1164" actId="20577"/>
        <pc:sldMkLst>
          <pc:docMk/>
          <pc:sldMk cId="583181713" sldId="259"/>
        </pc:sldMkLst>
        <pc:spChg chg="mod">
          <ac:chgData name="Amanda Debler" userId="S::amanda@deblerinformatics.com::33c8d695-880b-41e3-a2ac-71664d77010c" providerId="AD" clId="Web-{84D704FE-B237-1DF0-5AE7-9B6C34EFDFA0}" dt="2019-06-06T05:51:36.467" v="1164" actId="20577"/>
          <ac:spMkLst>
            <pc:docMk/>
            <pc:sldMk cId="583181713" sldId="259"/>
            <ac:spMk id="2" creationId="{32396780-5FB8-4345-9D21-C32C8190C53E}"/>
          </ac:spMkLst>
        </pc:spChg>
        <pc:spChg chg="mod">
          <ac:chgData name="Amanda Debler" userId="S::amanda@deblerinformatics.com::33c8d695-880b-41e3-a2ac-71664d77010c" providerId="AD" clId="Web-{84D704FE-B237-1DF0-5AE7-9B6C34EFDFA0}" dt="2019-06-06T05:50:40.780" v="1084" actId="20577"/>
          <ac:spMkLst>
            <pc:docMk/>
            <pc:sldMk cId="583181713" sldId="259"/>
            <ac:spMk id="3" creationId="{04C5386A-1EC1-4F3D-A4DB-8F1166E21D92}"/>
          </ac:spMkLst>
        </pc:spChg>
      </pc:sldChg>
      <pc:sldChg chg="addSp modSp new">
        <pc:chgData name="Amanda Debler" userId="S::amanda@deblerinformatics.com::33c8d695-880b-41e3-a2ac-71664d77010c" providerId="AD" clId="Web-{84D704FE-B237-1DF0-5AE7-9B6C34EFDFA0}" dt="2019-06-05T21:04:52.706" v="37" actId="14100"/>
        <pc:sldMkLst>
          <pc:docMk/>
          <pc:sldMk cId="1166969048" sldId="260"/>
        </pc:sldMkLst>
        <pc:spChg chg="add mod">
          <ac:chgData name="Amanda Debler" userId="S::amanda@deblerinformatics.com::33c8d695-880b-41e3-a2ac-71664d77010c" providerId="AD" clId="Web-{84D704FE-B237-1DF0-5AE7-9B6C34EFDFA0}" dt="2019-06-05T21:04:52.706" v="37" actId="14100"/>
          <ac:spMkLst>
            <pc:docMk/>
            <pc:sldMk cId="1166969048" sldId="260"/>
            <ac:spMk id="2" creationId="{28859979-C492-4A78-ADA6-507923A648C4}"/>
          </ac:spMkLst>
        </pc:spChg>
      </pc:sldChg>
      <pc:sldChg chg="addSp delSp new del">
        <pc:chgData name="Amanda Debler" userId="S::amanda@deblerinformatics.com::33c8d695-880b-41e3-a2ac-71664d77010c" providerId="AD" clId="Web-{84D704FE-B237-1DF0-5AE7-9B6C34EFDFA0}" dt="2019-06-05T21:03:31.518" v="5"/>
        <pc:sldMkLst>
          <pc:docMk/>
          <pc:sldMk cId="3905200691" sldId="260"/>
        </pc:sldMkLst>
        <pc:spChg chg="add del">
          <ac:chgData name="Amanda Debler" userId="S::amanda@deblerinformatics.com::33c8d695-880b-41e3-a2ac-71664d77010c" providerId="AD" clId="Web-{84D704FE-B237-1DF0-5AE7-9B6C34EFDFA0}" dt="2019-06-05T21:03:25.252" v="4"/>
          <ac:spMkLst>
            <pc:docMk/>
            <pc:sldMk cId="3905200691" sldId="260"/>
            <ac:spMk id="4" creationId="{695C8E4F-EEA1-4799-94F7-3159A8793C52}"/>
          </ac:spMkLst>
        </pc:spChg>
      </pc:sldChg>
      <pc:sldChg chg="addSp modSp new">
        <pc:chgData name="Amanda Debler" userId="S::amanda@deblerinformatics.com::33c8d695-880b-41e3-a2ac-71664d77010c" providerId="AD" clId="Web-{84D704FE-B237-1DF0-5AE7-9B6C34EFDFA0}" dt="2019-06-05T21:06:29.894" v="133" actId="20577"/>
        <pc:sldMkLst>
          <pc:docMk/>
          <pc:sldMk cId="2759948432" sldId="261"/>
        </pc:sldMkLst>
        <pc:spChg chg="add mod">
          <ac:chgData name="Amanda Debler" userId="S::amanda@deblerinformatics.com::33c8d695-880b-41e3-a2ac-71664d77010c" providerId="AD" clId="Web-{84D704FE-B237-1DF0-5AE7-9B6C34EFDFA0}" dt="2019-06-05T21:06:29.894" v="133" actId="20577"/>
          <ac:spMkLst>
            <pc:docMk/>
            <pc:sldMk cId="2759948432" sldId="261"/>
            <ac:spMk id="2" creationId="{FDF828D4-A3B3-406F-A9EE-5CB38AA83071}"/>
          </ac:spMkLst>
        </pc:spChg>
      </pc:sldChg>
      <pc:sldChg chg="new del">
        <pc:chgData name="Amanda Debler" userId="S::amanda@deblerinformatics.com::33c8d695-880b-41e3-a2ac-71664d77010c" providerId="AD" clId="Web-{84D704FE-B237-1DF0-5AE7-9B6C34EFDFA0}" dt="2019-06-05T21:03:37.111" v="6"/>
        <pc:sldMkLst>
          <pc:docMk/>
          <pc:sldMk cId="3102216268" sldId="261"/>
        </pc:sldMkLst>
      </pc:sldChg>
      <pc:sldChg chg="addSp modSp new addAnim modAnim">
        <pc:chgData name="Amanda Debler" userId="S::amanda@deblerinformatics.com::33c8d695-880b-41e3-a2ac-71664d77010c" providerId="AD" clId="Web-{84D704FE-B237-1DF0-5AE7-9B6C34EFDFA0}" dt="2019-06-05T21:16:51.132" v="434"/>
        <pc:sldMkLst>
          <pc:docMk/>
          <pc:sldMk cId="3456148104" sldId="262"/>
        </pc:sldMkLst>
        <pc:spChg chg="add mod">
          <ac:chgData name="Amanda Debler" userId="S::amanda@deblerinformatics.com::33c8d695-880b-41e3-a2ac-71664d77010c" providerId="AD" clId="Web-{84D704FE-B237-1DF0-5AE7-9B6C34EFDFA0}" dt="2019-06-05T21:07:43.082" v="178" actId="1076"/>
          <ac:spMkLst>
            <pc:docMk/>
            <pc:sldMk cId="3456148104" sldId="262"/>
            <ac:spMk id="2" creationId="{EAB1D473-AF9B-47E5-BAE8-9CBDA66B9874}"/>
          </ac:spMkLst>
        </pc:spChg>
        <pc:spChg chg="add mod">
          <ac:chgData name="Amanda Debler" userId="S::amanda@deblerinformatics.com::33c8d695-880b-41e3-a2ac-71664d77010c" providerId="AD" clId="Web-{84D704FE-B237-1DF0-5AE7-9B6C34EFDFA0}" dt="2019-06-05T21:16:39.664" v="430" actId="20577"/>
          <ac:spMkLst>
            <pc:docMk/>
            <pc:sldMk cId="3456148104" sldId="262"/>
            <ac:spMk id="3" creationId="{13F5EB8B-172C-47BE-9DF1-485BC984967E}"/>
          </ac:spMkLst>
        </pc:spChg>
      </pc:sldChg>
      <pc:sldChg chg="addSp modSp new">
        <pc:chgData name="Amanda Debler" userId="S::amanda@deblerinformatics.com::33c8d695-880b-41e3-a2ac-71664d77010c" providerId="AD" clId="Web-{84D704FE-B237-1DF0-5AE7-9B6C34EFDFA0}" dt="2019-06-05T21:10:11.005" v="233" actId="20577"/>
        <pc:sldMkLst>
          <pc:docMk/>
          <pc:sldMk cId="2811247067" sldId="263"/>
        </pc:sldMkLst>
        <pc:spChg chg="add mod">
          <ac:chgData name="Amanda Debler" userId="S::amanda@deblerinformatics.com::33c8d695-880b-41e3-a2ac-71664d77010c" providerId="AD" clId="Web-{84D704FE-B237-1DF0-5AE7-9B6C34EFDFA0}" dt="2019-06-05T21:10:11.005" v="233" actId="20577"/>
          <ac:spMkLst>
            <pc:docMk/>
            <pc:sldMk cId="2811247067" sldId="263"/>
            <ac:spMk id="2" creationId="{2D3BFAF4-28F1-4866-A9D7-511E7369E683}"/>
          </ac:spMkLst>
        </pc:spChg>
      </pc:sldChg>
      <pc:sldChg chg="addSp modSp new">
        <pc:chgData name="Amanda Debler" userId="S::amanda@deblerinformatics.com::33c8d695-880b-41e3-a2ac-71664d77010c" providerId="AD" clId="Web-{84D704FE-B237-1DF0-5AE7-9B6C34EFDFA0}" dt="2019-06-05T21:10:49.583" v="240" actId="20577"/>
        <pc:sldMkLst>
          <pc:docMk/>
          <pc:sldMk cId="3866281448" sldId="264"/>
        </pc:sldMkLst>
        <pc:spChg chg="add mod">
          <ac:chgData name="Amanda Debler" userId="S::amanda@deblerinformatics.com::33c8d695-880b-41e3-a2ac-71664d77010c" providerId="AD" clId="Web-{84D704FE-B237-1DF0-5AE7-9B6C34EFDFA0}" dt="2019-06-05T21:10:49.583" v="240" actId="20577"/>
          <ac:spMkLst>
            <pc:docMk/>
            <pc:sldMk cId="3866281448" sldId="264"/>
            <ac:spMk id="2" creationId="{78B22816-407F-456A-BE4A-8D77075F3BE3}"/>
          </ac:spMkLst>
        </pc:spChg>
      </pc:sldChg>
    </pc:docChg>
  </pc:docChgLst>
  <pc:docChgLst>
    <pc:chgData name="Amanda Debler" userId="S::amanda@deblerinformatics.com::33c8d695-880b-41e3-a2ac-71664d77010c" providerId="AD" clId="Web-{8AD487FC-EF49-EC3D-1967-D1AA086CF990}"/>
    <pc:docChg chg="addSld modSld">
      <pc:chgData name="Amanda Debler" userId="S::amanda@deblerinformatics.com::33c8d695-880b-41e3-a2ac-71664d77010c" providerId="AD" clId="Web-{8AD487FC-EF49-EC3D-1967-D1AA086CF990}" dt="2019-06-05T20:37:57.710" v="1289" actId="20577"/>
      <pc:docMkLst>
        <pc:docMk/>
      </pc:docMkLst>
      <pc:sldChg chg="modSp">
        <pc:chgData name="Amanda Debler" userId="S::amanda@deblerinformatics.com::33c8d695-880b-41e3-a2ac-71664d77010c" providerId="AD" clId="Web-{8AD487FC-EF49-EC3D-1967-D1AA086CF990}" dt="2019-06-05T20:15:13.965" v="128" actId="20577"/>
        <pc:sldMkLst>
          <pc:docMk/>
          <pc:sldMk cId="690163300" sldId="256"/>
        </pc:sldMkLst>
        <pc:spChg chg="mod">
          <ac:chgData name="Amanda Debler" userId="S::amanda@deblerinformatics.com::33c8d695-880b-41e3-a2ac-71664d77010c" providerId="AD" clId="Web-{8AD487FC-EF49-EC3D-1967-D1AA086CF990}" dt="2019-06-05T20:14:58.715" v="109" actId="20577"/>
          <ac:spMkLst>
            <pc:docMk/>
            <pc:sldMk cId="690163300" sldId="256"/>
            <ac:spMk id="2" creationId="{00000000-0000-0000-0000-000000000000}"/>
          </ac:spMkLst>
        </pc:spChg>
        <pc:spChg chg="mod">
          <ac:chgData name="Amanda Debler" userId="S::amanda@deblerinformatics.com::33c8d695-880b-41e3-a2ac-71664d77010c" providerId="AD" clId="Web-{8AD487FC-EF49-EC3D-1967-D1AA086CF990}" dt="2019-06-05T20:15:13.965" v="128" actId="20577"/>
          <ac:spMkLst>
            <pc:docMk/>
            <pc:sldMk cId="690163300" sldId="256"/>
            <ac:spMk id="3" creationId="{00000000-0000-0000-0000-000000000000}"/>
          </ac:spMkLst>
        </pc:spChg>
      </pc:sldChg>
      <pc:sldChg chg="addSp delSp modSp new addAnim modAnim">
        <pc:chgData name="Amanda Debler" userId="S::amanda@deblerinformatics.com::33c8d695-880b-41e3-a2ac-71664d77010c" providerId="AD" clId="Web-{8AD487FC-EF49-EC3D-1967-D1AA086CF990}" dt="2019-06-05T20:36:22.507" v="1241" actId="20577"/>
        <pc:sldMkLst>
          <pc:docMk/>
          <pc:sldMk cId="4181659560" sldId="257"/>
        </pc:sldMkLst>
        <pc:spChg chg="mod">
          <ac:chgData name="Amanda Debler" userId="S::amanda@deblerinformatics.com::33c8d695-880b-41e3-a2ac-71664d77010c" providerId="AD" clId="Web-{8AD487FC-EF49-EC3D-1967-D1AA086CF990}" dt="2019-06-05T20:15:37.528" v="145" actId="20577"/>
          <ac:spMkLst>
            <pc:docMk/>
            <pc:sldMk cId="4181659560" sldId="257"/>
            <ac:spMk id="2" creationId="{40682F40-9AC7-484D-888B-2A1EF2DAD07F}"/>
          </ac:spMkLst>
        </pc:spChg>
        <pc:spChg chg="add del mod">
          <ac:chgData name="Amanda Debler" userId="S::amanda@deblerinformatics.com::33c8d695-880b-41e3-a2ac-71664d77010c" providerId="AD" clId="Web-{8AD487FC-EF49-EC3D-1967-D1AA086CF990}" dt="2019-06-05T20:32:25.364" v="1035" actId="20577"/>
          <ac:spMkLst>
            <pc:docMk/>
            <pc:sldMk cId="4181659560" sldId="257"/>
            <ac:spMk id="3" creationId="{3EBFDF01-38CE-4EE8-92C8-C4D892BFBD86}"/>
          </ac:spMkLst>
        </pc:spChg>
        <pc:spChg chg="add del">
          <ac:chgData name="Amanda Debler" userId="S::amanda@deblerinformatics.com::33c8d695-880b-41e3-a2ac-71664d77010c" providerId="AD" clId="Web-{8AD487FC-EF49-EC3D-1967-D1AA086CF990}" dt="2019-06-05T20:28:28.612" v="978"/>
          <ac:spMkLst>
            <pc:docMk/>
            <pc:sldMk cId="4181659560" sldId="257"/>
            <ac:spMk id="19" creationId="{02C57A1D-C3EC-4B76-84FF-0A9A7985CCBC}"/>
          </ac:spMkLst>
        </pc:spChg>
        <pc:spChg chg="add mod">
          <ac:chgData name="Amanda Debler" userId="S::amanda@deblerinformatics.com::33c8d695-880b-41e3-a2ac-71664d77010c" providerId="AD" clId="Web-{8AD487FC-EF49-EC3D-1967-D1AA086CF990}" dt="2019-06-05T20:32:02.129" v="1031" actId="20577"/>
          <ac:spMkLst>
            <pc:docMk/>
            <pc:sldMk cId="4181659560" sldId="257"/>
            <ac:spMk id="20" creationId="{25541354-CF67-4C0C-A6FD-06337CB6E5F6}"/>
          </ac:spMkLst>
        </pc:spChg>
        <pc:spChg chg="add mod">
          <ac:chgData name="Amanda Debler" userId="S::amanda@deblerinformatics.com::33c8d695-880b-41e3-a2ac-71664d77010c" providerId="AD" clId="Web-{8AD487FC-EF49-EC3D-1967-D1AA086CF990}" dt="2019-06-05T20:36:22.507" v="1241" actId="20577"/>
          <ac:spMkLst>
            <pc:docMk/>
            <pc:sldMk cId="4181659560" sldId="257"/>
            <ac:spMk id="21" creationId="{9FA8E83D-F160-4EE6-B328-EBC3942BD499}"/>
          </ac:spMkLst>
        </pc:spChg>
        <pc:spChg chg="add mod">
          <ac:chgData name="Amanda Debler" userId="S::amanda@deblerinformatics.com::33c8d695-880b-41e3-a2ac-71664d77010c" providerId="AD" clId="Web-{8AD487FC-EF49-EC3D-1967-D1AA086CF990}" dt="2019-06-05T20:32:39.817" v="1040" actId="20577"/>
          <ac:spMkLst>
            <pc:docMk/>
            <pc:sldMk cId="4181659560" sldId="257"/>
            <ac:spMk id="22" creationId="{3BA2CB4B-B42A-4617-A8D5-D8CA141EC203}"/>
          </ac:spMkLst>
        </pc:spChg>
        <pc:spChg chg="add mod">
          <ac:chgData name="Amanda Debler" userId="S::amanda@deblerinformatics.com::33c8d695-880b-41e3-a2ac-71664d77010c" providerId="AD" clId="Web-{8AD487FC-EF49-EC3D-1967-D1AA086CF990}" dt="2019-06-05T20:33:32.365" v="1064" actId="1076"/>
          <ac:spMkLst>
            <pc:docMk/>
            <pc:sldMk cId="4181659560" sldId="257"/>
            <ac:spMk id="23" creationId="{261FC8D7-B7EF-457D-ABF9-8A221D0EFA14}"/>
          </ac:spMkLst>
        </pc:spChg>
        <pc:spChg chg="add mod">
          <ac:chgData name="Amanda Debler" userId="S::amanda@deblerinformatics.com::33c8d695-880b-41e3-a2ac-71664d77010c" providerId="AD" clId="Web-{8AD487FC-EF49-EC3D-1967-D1AA086CF990}" dt="2019-06-05T20:33:48.896" v="1072" actId="20577"/>
          <ac:spMkLst>
            <pc:docMk/>
            <pc:sldMk cId="4181659560" sldId="257"/>
            <ac:spMk id="24" creationId="{BA2A3152-E544-4EB8-A5F9-EA5CF88F407D}"/>
          </ac:spMkLst>
        </pc:spChg>
        <pc:graphicFrameChg chg="add del">
          <ac:chgData name="Amanda Debler" userId="S::amanda@deblerinformatics.com::33c8d695-880b-41e3-a2ac-71664d77010c" providerId="AD" clId="Web-{8AD487FC-EF49-EC3D-1967-D1AA086CF990}" dt="2019-06-05T20:27:01.533" v="972"/>
          <ac:graphicFrameMkLst>
            <pc:docMk/>
            <pc:sldMk cId="4181659560" sldId="257"/>
            <ac:graphicFrameMk id="4" creationId="{E94D5496-3E61-4B0F-9E44-A4F633796ED6}"/>
          </ac:graphicFrameMkLst>
        </pc:graphicFrameChg>
      </pc:sldChg>
      <pc:sldChg chg="modSp new">
        <pc:chgData name="Amanda Debler" userId="S::amanda@deblerinformatics.com::33c8d695-880b-41e3-a2ac-71664d77010c" providerId="AD" clId="Web-{8AD487FC-EF49-EC3D-1967-D1AA086CF990}" dt="2019-06-05T20:37:23.710" v="1249" actId="20577"/>
        <pc:sldMkLst>
          <pc:docMk/>
          <pc:sldMk cId="909989530" sldId="258"/>
        </pc:sldMkLst>
        <pc:spChg chg="mod">
          <ac:chgData name="Amanda Debler" userId="S::amanda@deblerinformatics.com::33c8d695-880b-41e3-a2ac-71664d77010c" providerId="AD" clId="Web-{8AD487FC-EF49-EC3D-1967-D1AA086CF990}" dt="2019-06-05T20:37:23.710" v="1249" actId="20577"/>
          <ac:spMkLst>
            <pc:docMk/>
            <pc:sldMk cId="909989530" sldId="258"/>
            <ac:spMk id="2" creationId="{BAD70E12-4968-4E4B-B87E-701F0B576C44}"/>
          </ac:spMkLst>
        </pc:spChg>
      </pc:sldChg>
      <pc:sldChg chg="modSp new">
        <pc:chgData name="Amanda Debler" userId="S::amanda@deblerinformatics.com::33c8d695-880b-41e3-a2ac-71664d77010c" providerId="AD" clId="Web-{8AD487FC-EF49-EC3D-1967-D1AA086CF990}" dt="2019-06-05T20:37:51.742" v="1287" actId="20577"/>
        <pc:sldMkLst>
          <pc:docMk/>
          <pc:sldMk cId="583181713" sldId="259"/>
        </pc:sldMkLst>
        <pc:spChg chg="mod">
          <ac:chgData name="Amanda Debler" userId="S::amanda@deblerinformatics.com::33c8d695-880b-41e3-a2ac-71664d77010c" providerId="AD" clId="Web-{8AD487FC-EF49-EC3D-1967-D1AA086CF990}" dt="2019-06-05T20:37:51.742" v="1287" actId="20577"/>
          <ac:spMkLst>
            <pc:docMk/>
            <pc:sldMk cId="583181713" sldId="259"/>
            <ac:spMk id="2" creationId="{32396780-5FB8-4345-9D21-C32C8190C5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w Cen MT Condensed"/>
                <a:ea typeface="+mn-ea"/>
                <a:cs typeface="+mn-cs"/>
              </a:rPr>
              <a:t>Kubernetes Emergency? </a:t>
            </a:r>
            <a:r>
              <a:rPr lang="en-US" dirty="0">
                <a:latin typeface="Tw Cen MT Condensed"/>
                <a:ea typeface="+mn-ea"/>
                <a:cs typeface="+mn-cs"/>
              </a:rPr>
              <a:t>PowerShell to the Rescue!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AzureCLI + ConvertFrom-Json = </a:t>
            </a:r>
            <a:r>
              <a:rPr lang="en-US"/>
              <a:t>AKS the way you already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3D57C-4FFB-4E2F-8A13-88D25B9938CA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Amanda Debler - 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2C97-2FC1-4BCA-AAD0-7F60C75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The Party Parrots!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FFC11C-7D37-4BEA-8ADA-ACD3F7A2A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534" y="2543715"/>
            <a:ext cx="2596885" cy="33159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6F9B6F6-8478-4444-9AB5-EF932128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2323309"/>
            <a:ext cx="3476445" cy="1708174"/>
          </a:xfrm>
          <a:prstGeom prst="rect">
            <a:avLst/>
          </a:prstGeom>
        </p:spPr>
      </p:pic>
      <p:pic>
        <p:nvPicPr>
          <p:cNvPr id="8" name="Picture 8" descr="A parrot sitting on a branch&#10;&#10;Description generated with very high confidence">
            <a:extLst>
              <a:ext uri="{FF2B5EF4-FFF2-40B4-BE49-F238E27FC236}">
                <a16:creationId xmlns:a16="http://schemas.microsoft.com/office/drawing/2014/main" id="{A7386912-0056-483F-A0A6-16C5906A1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965" y="2463021"/>
            <a:ext cx="3714750" cy="371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2471F-2F7F-4229-BD27-DD1ED4C9CBCC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2F40-9AC7-484D-888B-2A1EF2DA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DF01-38CE-4EE8-92C8-C4D892BF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73734" cy="771448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Who is this person? </a:t>
            </a:r>
            <a:endParaRPr lang="en-US" sz="480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6951-4EEF-4BE3-A60B-41F97AC7A170}"/>
              </a:ext>
            </a:extLst>
          </p:cNvPr>
          <p:cNvSpPr txBox="1"/>
          <p:nvPr/>
        </p:nvSpPr>
        <p:spPr>
          <a:xfrm>
            <a:off x="1225640" y="3425779"/>
            <a:ext cx="74869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Amanda Debler</a:t>
            </a:r>
            <a:endParaRPr lang="en-US" sz="3600" dirty="0"/>
          </a:p>
          <a:p>
            <a:endParaRPr lang="en-US" sz="3600" dirty="0"/>
          </a:p>
          <a:p>
            <a:r>
              <a:rPr lang="en-US" sz="3600"/>
              <a:t>@texmandie</a:t>
            </a:r>
            <a:endParaRPr lang="en-US" sz="3600" dirty="0"/>
          </a:p>
          <a:p>
            <a:r>
              <a:rPr lang="en-US" sz="3600" dirty="0"/>
              <a:t>https://mandie.net</a:t>
            </a:r>
          </a:p>
        </p:txBody>
      </p:sp>
    </p:spTree>
    <p:extLst>
      <p:ext uri="{BB962C8B-B14F-4D97-AF65-F5344CB8AC3E}">
        <p14:creationId xmlns:p14="http://schemas.microsoft.com/office/powerpoint/2010/main" val="41816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59979-C492-4A78-ADA6-507923A648C4}"/>
              </a:ext>
            </a:extLst>
          </p:cNvPr>
          <p:cNvSpPr txBox="1"/>
          <p:nvPr/>
        </p:nvSpPr>
        <p:spPr>
          <a:xfrm>
            <a:off x="860738" y="646091"/>
            <a:ext cx="7132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/>
              <a:t>What is Kubernetes? AKS?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1AC2D-F10A-424F-8F1B-2EA5E0AAB94C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AF5F5D-C26F-4FF3-8436-78D6111E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7" y="1574158"/>
            <a:ext cx="6338551" cy="527661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31BA660-FAC5-4E23-A3D0-5F443041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81" y="2144076"/>
            <a:ext cx="4149143" cy="20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828D4-A3B3-406F-A9EE-5CB38AA83071}"/>
              </a:ext>
            </a:extLst>
          </p:cNvPr>
          <p:cNvSpPr txBox="1"/>
          <p:nvPr/>
        </p:nvSpPr>
        <p:spPr>
          <a:xfrm>
            <a:off x="1157221" y="2520235"/>
            <a:ext cx="9955368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AKS is "managed Kubernetes" - but we </a:t>
            </a:r>
            <a:r>
              <a:rPr lang="en-US" sz="4800"/>
              <a:t>still have some managing to do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1A2E8-EEC9-4532-B29F-F1EFD8EED892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4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1D473-AF9B-47E5-BAE8-9CBDA66B9874}"/>
              </a:ext>
            </a:extLst>
          </p:cNvPr>
          <p:cNvSpPr txBox="1"/>
          <p:nvPr/>
        </p:nvSpPr>
        <p:spPr>
          <a:xfrm>
            <a:off x="2058742" y="2090939"/>
            <a:ext cx="10309538" cy="1059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800">
                <a:ea typeface="+mn-lt"/>
                <a:cs typeface="+mn-lt"/>
              </a:rPr>
              <a:t>Azure CLI vs Azure PowerShell for AKS</a:t>
            </a:r>
            <a:endParaRPr lang="en-US" sz="480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5EB8B-172C-47BE-9DF1-485BC984967E}"/>
              </a:ext>
            </a:extLst>
          </p:cNvPr>
          <p:cNvSpPr txBox="1"/>
          <p:nvPr/>
        </p:nvSpPr>
        <p:spPr>
          <a:xfrm>
            <a:off x="2781837" y="3973132"/>
            <a:ext cx="88070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 </a:t>
            </a:r>
            <a:r>
              <a:rPr lang="en-US" sz="3200">
                <a:solidFill>
                  <a:srgbClr val="FF0000"/>
                </a:solidFill>
              </a:rPr>
              <a:t>X </a:t>
            </a:r>
            <a:r>
              <a:rPr lang="en-US" sz="3200"/>
              <a:t> Set-AzAks –KubernetesVersion does not work yet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6E81F-7961-4708-B676-956CE1EA40F4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BFAF4-28F1-4866-A9D7-511E7369E683}"/>
              </a:ext>
            </a:extLst>
          </p:cNvPr>
          <p:cNvSpPr txBox="1"/>
          <p:nvPr/>
        </p:nvSpPr>
        <p:spPr>
          <a:xfrm>
            <a:off x="2284122" y="3013925"/>
            <a:ext cx="9139706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>
                <a:ea typeface="+mn-lt"/>
                <a:cs typeface="+mn-lt"/>
              </a:rPr>
              <a:t>There is no Kubernetes module.</a:t>
            </a: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4FE20-E90A-4544-8F57-56023496C713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4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22816-407F-456A-BE4A-8D77075F3BE3}"/>
              </a:ext>
            </a:extLst>
          </p:cNvPr>
          <p:cNvSpPr txBox="1"/>
          <p:nvPr/>
        </p:nvSpPr>
        <p:spPr>
          <a:xfrm>
            <a:off x="384489" y="5536037"/>
            <a:ext cx="1132911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ea typeface="+mn-lt"/>
                <a:cs typeface="+mn-lt"/>
              </a:rPr>
              <a:t>…so why are we still messing around with PowerShell?</a:t>
            </a: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48C96-D447-4162-8405-02341C27D7CA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8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0E12-4968-4E4B-B87E-701F0B57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Emergency - Runc and CVE-2019-5736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AC3B-2B48-4C75-AF89-8093CE33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25107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4800"/>
              <a:t>The containerized nightmare - escape!</a:t>
            </a:r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FD30F-1D41-4DFC-94EF-188E6B197236}"/>
              </a:ext>
            </a:extLst>
          </p:cNvPr>
          <p:cNvSpPr txBox="1"/>
          <p:nvPr/>
        </p:nvSpPr>
        <p:spPr>
          <a:xfrm>
            <a:off x="1493950" y="4295104"/>
            <a:ext cx="102451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+mn-lt"/>
                <a:cs typeface="+mn-lt"/>
              </a:rPr>
              <a:t>A quick fix to Docker, but how to update all our clusters and check them?</a:t>
            </a:r>
            <a:endParaRPr lang="en-US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A0CFE-8BDA-488E-9CD8-C85A4590EE72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6780-5FB8-4345-9D21-C32C8190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It with AZURE CLI AND </a:t>
            </a:r>
            <a:br>
              <a:rPr lang="en-US" dirty="0"/>
            </a:br>
            <a:r>
              <a:rPr lang="en-US"/>
              <a:t>ConvertFrom-Json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386A-1EC1-4F3D-A4DB-8F1166E2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§"/>
            </a:pPr>
            <a:r>
              <a:rPr lang="en-US" sz="3600"/>
              <a:t>Get point release for each major version</a:t>
            </a:r>
          </a:p>
          <a:p>
            <a:pPr marL="310515" lvl="2" indent="0">
              <a:buNone/>
            </a:pPr>
            <a:endParaRPr lang="en-US" sz="2800" dirty="0"/>
          </a:p>
          <a:p>
            <a:pPr>
              <a:buFont typeface="Wingdings" panose="020B0602020104020603" pitchFamily="34" charset="0"/>
              <a:buChar char="§"/>
            </a:pPr>
            <a:r>
              <a:rPr lang="en-US" sz="3600"/>
              <a:t>Tell AKS to update cluster to desired version</a:t>
            </a:r>
          </a:p>
          <a:p>
            <a:pPr>
              <a:buFont typeface="Wingdings" panose="020B0602020104020603" pitchFamily="34" charset="0"/>
              <a:buChar char="§"/>
            </a:pPr>
            <a:endParaRPr lang="en-US" sz="3600" dirty="0"/>
          </a:p>
          <a:p>
            <a:pPr>
              <a:buFont typeface="Wingdings" panose="020B0602020104020603" pitchFamily="34" charset="0"/>
              <a:buChar char="§"/>
            </a:pPr>
            <a:r>
              <a:rPr lang="en-US" sz="3600"/>
              <a:t>Check each node in each cluster for corrected Docker runtime version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999D9-334D-408D-8AA9-8AF3FA0AE4D7}"/>
              </a:ext>
            </a:extLst>
          </p:cNvPr>
          <p:cNvSpPr txBox="1"/>
          <p:nvPr/>
        </p:nvSpPr>
        <p:spPr>
          <a:xfrm>
            <a:off x="8727583" y="6484513"/>
            <a:ext cx="3236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@texmandie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8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Kubernetes Emergency? PowerShell to the Rescue!</vt:lpstr>
      <vt:lpstr>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Emergency - Runc and CVE-2019-5736</vt:lpstr>
      <vt:lpstr>Fixing It with AZURE CLI AND  ConvertFrom-Json</vt:lpstr>
      <vt:lpstr>Save The Party Parrots!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442</cp:revision>
  <dcterms:created xsi:type="dcterms:W3CDTF">2014-09-12T02:18:28Z</dcterms:created>
  <dcterms:modified xsi:type="dcterms:W3CDTF">2019-06-06T10:22:43Z</dcterms:modified>
</cp:coreProperties>
</file>