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 autoAdjust="0"/>
    <p:restoredTop sz="94660"/>
  </p:normalViewPr>
  <p:slideViewPr>
    <p:cSldViewPr snapToGrid="0">
      <p:cViewPr>
        <p:scale>
          <a:sx n="96" d="100"/>
          <a:sy n="96" d="100"/>
        </p:scale>
        <p:origin x="4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36 4143 0 0,'-6'-10'1504'0'0,"-2"-8"9599"0"0,3 11-5049 0 0,-4 25-4603 0 0,4 3-1049 0 0,0 1 0 0 0,1 0 0 0 0,1 0 0 0 0,-1 27 0 0 0,-2 22-196 0 0,-35 116 93 0 0,25-126-135 0 0,-12 95 0 0 0,27-151-156 0 0,1 1-1 0 0,-1-1 1 0 0,1 1 0 0 0,1-1 0 0 0,-1 0-1 0 0,1 1 1 0 0,0-1 0 0 0,0 0 0 0 0,0 0-1 0 0,1 1 1 0 0,0-1 0 0 0,2 5 0 0 0,-2-7-5 0 0,0 0 0 0 0,0 0 0 0 0,1-1 0 0 0,-1 1 0 0 0,1 0 0 0 0,-1-1 0 0 0,1 1 1 0 0,0-1-1 0 0,0 0 0 0 0,0 0 0 0 0,0 0 0 0 0,1-1 0 0 0,-1 1 0 0 0,0-1 0 0 0,1 0 0 0 0,-1 1 1 0 0,1-2-1 0 0,5 2 0 0 0,44 6 96 0 0,88 2-1 0 0,7 0 22 0 0,-133-9-142 0 0,-12-1 0 0 0,1 0-1 0 0,-1 1 1 0 0,1-1 0 0 0,-1 1 0 0 0,0-1 0 0 0,1 1-1 0 0,-1 0 1 0 0,0 0 0 0 0,0 1 0 0 0,0-1-1 0 0,0 1 1 0 0,0-1 0 0 0,0 1 0 0 0,0 0 0 0 0,0 0-1 0 0,2 3 1 0 0,1-5-2954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114 233 13359 0 0,'-2'1'273'0'0,"1"0"-1"0"0,0 1 0 0 0,0-1 0 0 0,-1 1 0 0 0,1-1 1 0 0,0 1-1 0 0,0 0 0 0 0,1-1 0 0 0,-1 1 1 0 0,0 0-1 0 0,0-1 0 0 0,1 1 0 0 0,-1 0 0 0 0,1 0 1 0 0,0 0-1 0 0,-1 0 0 0 0,1 0 0 0 0,0 0 1 0 0,0-1-1 0 0,0 1 0 0 0,1 0 0 0 0,-1 0 0 0 0,0 0 1 0 0,2 3-1 0 0,1 9 582 0 0,0-1 0 0 0,9 18 0 0 0,-6-13-1110 0 0,-4-11 258 0 0,-2-6 1 0 0,0 1 1 0 0,0-1-1 0 0,1 0 1 0 0,-1 1-1 0 0,0-1 1 0 0,1 0-1 0 0,-1 1 1 0 0,1-1-1 0 0,0 0 0 0 0,-1 0 1 0 0,1 1-1 0 0,0-1 1 0 0,0 0-1 0 0,0 0 1 0 0,0 0-1 0 0,0 0 1 0 0,1 1-1 0 0,0-14-1777 0 0,-1 0 772 0 0</inkml:trace>
  <inkml:trace contextRef="#ctx0" brushRef="#br0" timeOffset="1">11 0 8287 0 0,'-10'3'7112'0'0,"13"0"-4872"0"0,2 2-1480 0 0,3 3-304 0 0,2 3-56 0 0,5 0-16 0 0,4-1-312 0 0,1 0-72 0 0,2-4 0 0 0,-2 1-5256 0 0,0-1-1056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4607 0 0,'-1'-3'5831'0'0,"1"4"-5744"0"0,6-7 3820 0 0,9-3-1484 0 0,-6 4-1805 0 0,87-42 2874 0 0,-80 40-3362 0 0,0 1-1 0 0,0 1 1 0 0,1 0-1 0 0,20-2 1 0 0,-19 7-1624 0 0,-11 1-146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9215 0 0,'2'2'683'0'0,"0"-1"0"0"0,1 1 1 0 0,-1-1-1 0 0,1 1 0 0 0,-1-1 0 0 0,1 0 0 0 0,0 0 0 0 0,-1 0 0 0 0,1 0 0 0 0,0-1 0 0 0,0 1 0 0 0,4-1 0 0 0,40 1 745 0 0,-35-1-756 0 0,-3 0-726 0 0,0 0 0 0 0,-1-1 0 0 0,1 0 0 0 0,-1 0 0 0 0,1-1 0 0 0,-1 0-1 0 0,0-1 1 0 0,1 0 0 0 0,-1 0 0 0 0,-1-1 0 0 0,10-5 0 0 0,0-3-677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48 124 919 0 0,'-12'-45'5038'0'0,"-2"-3"3917"0"0,2 18-5996 0 0,11 31-2708 0 0,0 0 1 0 0,0 0-1 0 0,0 1 0 0 0,0-1 0 0 0,1 0 1 0 0,-1 1-1 0 0,0-1 0 0 0,1 1 0 0 0,-1-1 1 0 0,1 1-1 0 0,-1-1 0 0 0,1 1 0 0 0,0 2 1 0 0,2 33-66 0 0,2 0 1 0 0,16 70-1 0 0,-7-48-100 0 0,9 57-14 0 0,26 122 100 0 0,-31-170-123 0 0,36 94 0 0 0,-14-84-2487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11055 0 0,'8'12'6418'0'0,"0"10"-4466"0"0,4 23-1055 0 0,15 86 718 0 0,83 318 86 0 0,-83-363-1926 0 0,20 59 716 0 0,-10-50-7534 0 0,-31-78-211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9 2759 0 0,'-1'-9'13885'0'0,"1"9"-13614"0"0,-5 3-357 0 0,-4 4 515 0 0,1 1 0 0 0,0 1 0 0 0,0 0 0 0 0,1 0 0 0 0,0 0 0 0 0,-8 16 0 0 0,-30 67-300 0 0,27-52 45 0 0,4-9-287 0 0,1 1-1 0 0,1 1 0 0 0,2 0 1 0 0,-9 52-1 0 0,20-72-2675 0 0,1-14 1386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25 171 1375 0 0,'-10'-7'635'0'0,"10"7"-312"0"0,0-1 0 0 0,-1 1 0 0 0,1 0-1 0 0,-1 0 1 0 0,1 0 0 0 0,0 0 0 0 0,-1 0-1 0 0,1 0 1 0 0,-1 0 0 0 0,1 0 0 0 0,0 0-1 0 0,-1 0 1 0 0,1 0 0 0 0,-1 0 0 0 0,1 0-1 0 0,0 0 1 0 0,-1 0 0 0 0,-1 1 1936 0 0,1 0-1936 0 0,-3 10 7206 0 0,6 1-8426 0 0,14 31 1434 0 0,2-1 1 0 0,1 0-1 0 0,36 55 0 0 0,-55-96-532 0 0,0 0-1 0 0,1 0 0 0 0,0 0 0 0 0,-1-1 1 0 0,1 1-1 0 0,-1 0 0 0 0,1 0 1 0 0,0 0-1 0 0,0 0 0 0 0,0-1 0 0 0,-1 1 1 0 0,1 0-1 0 0,0-1 0 0 0,0 1 1 0 0,0 0-1 0 0,0-1 0 0 0,0 1 0 0 0,0-1 1 0 0,0 0-1 0 0,0 1 0 0 0,0-1 1 0 0,1 0-1 0 0,-1 0 0 0 0,0 0 1 0 0,0 1-1 0 0,0-1 0 0 0,0 0 0 0 0,0-1 1 0 0,0 1-1 0 0,0 0 0 0 0,1 0 1 0 0,-1 0-1 0 0,2-1 0 0 0,0-1 30 0 0,1-1 0 0 0,-1 1 0 0 0,0-1 0 0 0,1 1 0 0 0,-1-1 0 0 0,0 0 0 0 0,-1 0 0 0 0,4-4 0 0 0,5-6 19 0 0,-1 0 0 0 0,-1-1 0 0 0,0 0 0 0 0,-1 0 0 0 0,0-1 0 0 0,-2 0 0 0 0,1 0 0 0 0,-2-1 0 0 0,0 0 0 0 0,-1 0 0 0 0,4-24 0 0 0,-7 29-36 0 0,2-24 23 0 0,-2 33-31 0 0,-1 1-1 0 0,0-1 0 0 0,1 0 1 0 0,-1 1-1 0 0,1-1 1 0 0,-1 0-1 0 0,1 1 1 0 0,0-1-1 0 0,0 1 1 0 0,-1-1-1 0 0,1 1 1 0 0,0-1-1 0 0,1 1 1 0 0,0-2-1 0 0,4 0 83 0 0,1 1 0 0 0,-1 0-1 0 0,0 1 1 0 0,1 0 0 0 0,-1 0-1 0 0,1 0 1 0 0,-1 0 0 0 0,12 2-1 0 0,-14-1-27 0 0,0 1-1 0 0,0 0 1 0 0,-1 0 0 0 0,1 1-1 0 0,0-1 1 0 0,0 1-1 0 0,-1 0 1 0 0,1 0 0 0 0,-1 0-1 0 0,0 0 1 0 0,0 1-1 0 0,0-1 1 0 0,0 1 0 0 0,0 0-1 0 0,5 6 1 0 0,3 6 43 0 0,-1 0 1 0 0,12 22-1 0 0,3 5-107 0 0,5 9 68 0 0,-27-42-61 0 0,1-1 0 0 0,1 0 0 0 0,-1 0 0 0 0,1 0 0 0 0,1-1 0 0 0,-1 1 1 0 0,1-1-1 0 0,1-1 0 0 0,-1 1 0 0 0,1-1 0 0 0,12 8 0 0 0,-18-13 1 0 0,1 0 0 0 0,0 0 1 0 0,-1 0-1 0 0,1-1 0 0 0,0 1 0 0 0,-1 0 0 0 0,1-1 0 0 0,0 0 1 0 0,0 1-1 0 0,-1-1 0 0 0,1 0 0 0 0,0 0 0 0 0,0 0 0 0 0,-1 0 1 0 0,1 0-1 0 0,0 0 0 0 0,0-1 0 0 0,0 1 0 0 0,-1 0 0 0 0,1-1 1 0 0,0 0-1 0 0,-1 1 0 0 0,3-2 0 0 0,-1 0 29 0 0,0 0 1 0 0,-1-1-1 0 0,1 1 0 0 0,-1-1 0 0 0,0 1 1 0 0,0-1-1 0 0,0 0 0 0 0,0 1 0 0 0,0-1 1 0 0,-1 0-1 0 0,3-6 0 0 0,1-6 136 0 0,-1 0 1 0 0,0 0-1 0 0,-1-1 0 0 0,2-18 0 0 0,-2-11 173 0 0,-6-80-1 0 0,-1 27-657 0 0,5 90-297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8287 0 0,'5'-13'1500'0'0,"-5"11"-723"0"0,1 0 0 0 0,-1 0 0 0 0,1 0 1 0 0,-1 0-1 0 0,1 0 0 0 0,0 0 0 0 0,0 1 0 0 0,0-1 0 0 0,0 0 1 0 0,0 1-1 0 0,0-1 0 0 0,0 0 0 0 0,1 1 0 0 0,1-2 1 0 0,-3 3-674 0 0,1 1 0 0 0,0-1 1 0 0,-1 1-1 0 0,1-1 1 0 0,-1 1-1 0 0,1-1 0 0 0,-1 1 1 0 0,1 0-1 0 0,-1-1 1 0 0,0 1-1 0 0,1 0 1 0 0,-1-1-1 0 0,0 1 0 0 0,1 0 1 0 0,-1-1-1 0 0,0 1 1 0 0,0 0-1 0 0,0 0 1 0 0,1-1-1 0 0,-1 2 0 0 0,5 19 247 0 0,-5-20-285 0 0,101 478 1196 0 0,-72-378-1201 0 0,-20-75-1350 0 0,-1 1 0 0 0,8 51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0,'0'0'923'0'0,"7"25"6242"0"0,13 47-5807 0 0,-4 0 0 0 0,10 104 1 0 0,-13-76-914 0 0,-6-53-393 0 0,0 5-386 0 0,2 1 0 0 0,22 70 1 0 0,-24-103-272 0 0,7 22-5881 0 0,-2-15-642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14887 0 0,'0'0'58'0'0,"1"0"0"0"0,-1 0 0 0 0,0 0 0 0 0,1 0 0 0 0,-1 0 0 0 0,1 0 0 0 0,-1 0 1 0 0,1 0-1 0 0,-1 0 0 0 0,1 0 0 0 0,-1 0 0 0 0,0 0 0 0 0,1 0 0 0 0,-1 1 0 0 0,1-1 0 0 0,-1 0 0 0 0,0 0 0 0 0,1 0 0 0 0,-1 1 0 0 0,0-1 0 0 0,1 0 0 0 0,-1 0 0 0 0,0 1 0 0 0,1-1 0 0 0,-1 0 0 0 0,0 1 0 0 0,1-1 0 0 0,-1 1 0 0 0,0-1 0 0 0,0 0 0 0 0,0 1 0 0 0,1-1 0 0 0,-1 1 0 0 0,0-1 0 0 0,0 0 0 0 0,0 2 0 0 0,8 21 962 0 0,-6-15-553 0 0,109 374 2012 0 0,-59-186-1728 0 0,-47-177-774 0 0,2 7-277 0 0,1 0 0 0 0,1 0-1 0 0,20 40 1 0 0,-22-57-1070 0 0,-1-2-380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16295 0 0,'2'4'425'0'0,"1"1"-1"0"0,-1-1 0 0 0,0 0 0 0 0,0 1 1 0 0,0-1-1 0 0,2 8 0 0 0,1 2 70 0 0,114 326 2282 0 0,-79-221-2467 0 0,31 57-116 0 0,-32-83-3296 0 0,-29-68 1488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11807 0 0,'9'1'520'0'0,"-5"-1"112"0"0,1 0-504 0 0,-1 0-128 0 0,1 0 0 0 0,-1 0 0 0 0,1-1 528 0 0,6-2 80 0 0,6 1 24 0 0,7-3 0 0 0,1 0-440 0 0,0-1-80 0 0,-2 2-16 0 0,-3 2-4320 0 0,-4 0-864 0 0</inkml:trace>
  <inkml:trace contextRef="#ctx0" brushRef="#br0" timeOffset="1">84 237 3223 0 0,'-4'7'136'0'0,"1"-2"40"0"0,2 1-176 0 0,0-2 0 0 0,1-3 0 0 0,0 0 0 0 0,1 4 2864 0 0,2-1 536 0 0,1 1 112 0 0,1 2 16 0 0,4 0-2664 0 0,2-3-528 0 0,1-1-112 0 0,5-3-16 0 0,2-2-208 0 0,1-4-96 0 0,2-5 0 0 0</inkml:trace>
  <inkml:trace contextRef="#ctx0" brushRef="#br0" timeOffset="2">475 0 3679 0 0,'5'39'9916'0'0,"0"0"-4721"0"0,-1 11-4219 0 0,-2 82 0 0 0,-6-113-2099 0 0,2-13 415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5527 0 0,'0'3'874'0'0,"1"-1"-1"0"0,-1 1 0 0 0,0-1 0 0 0,0 1 0 0 0,0-1 0 0 0,0 1 0 0 0,-1-1 0 0 0,1 1 0 0 0,-2 3 1 0 0,-8 27 3474 0 0,5-15-3741 0 0,-36 153 2999 0 0,21-79-3122 0 0,-37 105 0 0 0,45-163-502 0 0,5-12-327 0 0,-13 26 0 0 0,13-41-1433 0 0,7-7 1556 0 0,-1 0 0 0 0,1-1 1 0 0,0 1-1 0 0,-1 0 0 0 0,1 0 1 0 0,0 0-1 0 0,0-1 0 0 0,-2 0-1108 0 0,2 1 1109 0 0,0-1-1 0 0,0 1 0 0 0,0 0 1 0 0,0-1-1 0 0,-1 1 0 0 0,1 0 1 0 0,0-1-1 0 0,0 1 0 0 0,0 0 1 0 0,0-1-1 0 0,0 1 0 0 0,0 0 1 0 0,0-1-1 0 0,0 1 0 0 0,0 0 1 0 0,0-1-1 0 0,0-11-6009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2303 0 0,'-8'-13'1146'0'0,"19"20"6279"0"0,10 12 723 0 0,-12-11-8320 0 0,71 83 3532 0 0,1 1-1974 0 0,-67-79-1409 0 0,-1 0-1 0 0,2-2 1 0 0,0 1 0 0 0,26 14-1 0 0,-7-8-1793 0 0,-18-9-46 0 0</inkml:trace>
  <inkml:trace contextRef="#ctx0" brushRef="#br0" timeOffset="1">599 161 11975 0 0,'2'9'9310'0'0,"5"43"-7809"0"0,-1 59-3642 0 0,-5-101-5305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7831 0 0,'-3'4'10352'0'0,"3"-3"-9840"0"0,0 1-408 0 0,1-1-104 0 0,2-1 0 0 0,1 0-1304 0 0,0-1-296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13823 0 0,'1'0'148'0'0,"0"1"-1"0"0,0 0 1 0 0,0 0-1 0 0,0 1 1 0 0,0-1-1 0 0,0 0 1 0 0,0 0-1 0 0,0 0 1 0 0,0 1-1 0 0,0-1 1 0 0,0 1-1 0 0,-1-1 1 0 0,1 0 0 0 0,-1 1-1 0 0,1 2 1 0 0,6 28 2127 0 0,-5-19-1391 0 0,44 274 2646 0 0,9 40-2788 0 0,-40-261-1112 0 0,-7-25-1196 0 0,2 0 0 0 0,20 52 0 0 0,-18-66-278 0 0</inkml:trace>
  <inkml:trace contextRef="#ctx0" brushRef="#br0" timeOffset="1">251 0 16583 0 0,'1'35'5100'0'0,"4"22"-3637"0"0,1 12-1411 0 0,-2 19-345 0 0,11 157 2183 0 0,0-123-3305 0 0,8-2-4320 0 0,-8-65-1847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8 7831 0 0,'-1'-1'363'0'0,"0"0"1"0"0,-1 1-1 0 0,1-1 0 0 0,-1 0 0 0 0,1 1 0 0 0,-1-1 0 0 0,1 0 0 0 0,-1 1 0 0 0,1 0 0 0 0,-1-1 0 0 0,1 1 0 0 0,-1 0 1 0 0,0 0-1 0 0,1 0 0 0 0,-1 0 0 0 0,1 0 0 0 0,-1 0 0 0 0,1 1 0 0 0,-3-1 0 0 0,-33 11 4163 0 0,27-8-4939 0 0,-2 1 790 0 0,1 0-1 0 0,-1 1 1 0 0,0 1 0 0 0,1-1-1 0 0,0 2 1 0 0,0-1 0 0 0,-11 11-1 0 0,16-12-306 0 0,0 1 0 0 0,1-1 0 0 0,0 1 0 0 0,1 0 0 0 0,-1 0 0 0 0,1 1 0 0 0,0-1 0 0 0,1 1 0 0 0,-1 0 0 0 0,1 0 0 0 0,1 0 0 0 0,-1 0 0 0 0,-1 11 0 0 0,1-5-71 0 0,1 0 1 0 0,0 0-1 0 0,1 0 1 0 0,0 1-1 0 0,1-1 0 0 0,1 0 1 0 0,3 21-1 0 0,-3-29-34 0 0,1 0 1 0 0,-1 0 0 0 0,1-1-1 0 0,0 1 1 0 0,0-1-1 0 0,0 1 1 0 0,0-1-1 0 0,1 1 1 0 0,0-1 0 0 0,0 0-1 0 0,0 0 1 0 0,1-1-1 0 0,-1 1 1 0 0,1-1-1 0 0,0 1 1 0 0,0-1-1 0 0,0 0 1 0 0,0-1 0 0 0,0 1-1 0 0,1-1 1 0 0,-1 1-1 0 0,10 2 1 0 0,-3-2-370 0 0,1-1 0 0 0,0 0 0 0 0,-1 0-1 0 0,1-1 1 0 0,0 0 0 0 0,0-1 0 0 0,0-1 0 0 0,0 0 0 0 0,0 0 0 0 0,-1-2 0 0 0,17-4 0 0 0,6-3-1350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58 1839 0 0,'0'-1'79'0'0,"1"1"-1"0"0,0-1 0 0 0,-1 1 0 0 0,1-1 0 0 0,-1 0 0 0 0,1 0 0 0 0,-1 1 0 0 0,0-1 1 0 0,1 0-1 0 0,-1 0 0 0 0,0 0 0 0 0,1 1 0 0 0,-1-1 0 0 0,0 0 0 0 0,0 0 0 0 0,0 0 1 0 0,0 0-1 0 0,0 0 0 0 0,0 1 0 0 0,0-1 0 0 0,0 0 0 0 0,0 0 0 0 0,0 0 0 0 0,-1-1 1 0 0,1 2 285 0 0,-1-1 0 0 0,0 1 0 0 0,1-1 0 0 0,-1 1 0 0 0,0 0 1 0 0,0-1-1 0 0,1 1 0 0 0,-1 0 0 0 0,0-1 0 0 0,0 1 0 0 0,0 0 1 0 0,1 0-1 0 0,-1 0 0 0 0,0 0 0 0 0,0 0 0 0 0,0 0 1 0 0,0 0-1 0 0,1 0 0 0 0,-3 0 0 0 0,-27 7 6881 0 0,14-1-8168 0 0,2 0 1335 0 0,1 1 0 0 0,0 1 0 0 0,1 0 1 0 0,0 1-1 0 0,0 0 0 0 0,-12 12 0 0 0,18-15-293 0 0,0 1 0 0 0,0-1 1 0 0,0 1-1 0 0,1 1 0 0 0,0-1 0 0 0,0 1 0 0 0,1 0 0 0 0,0 0 0 0 0,0 0 0 0 0,1 1 0 0 0,-3 11 1 0 0,5-18-118 0 0,1-1 1 0 0,-1 1-1 0 0,1-1 1 0 0,0 0-1 0 0,0 1 1 0 0,0-1-1 0 0,0 1 1 0 0,0-1-1 0 0,0 1 1 0 0,0-1-1 0 0,0 1 1 0 0,1-1-1 0 0,-1 1 1 0 0,0-1-1 0 0,1 1 1 0 0,-1-1-1 0 0,1 0 1 0 0,0 1-1 0 0,0-1 1 0 0,-1 0-1 0 0,1 0 1 0 0,0 0-1 0 0,0 1 1 0 0,0-1-1 0 0,0 0 1 0 0,0 0-1 0 0,0 0 1 0 0,0 0-1 0 0,1-1 1 0 0,-1 1-1 0 0,0 0 1 0 0,0 0-1 0 0,1-1 1 0 0,-1 1-1 0 0,1-1 1 0 0,-1 1-1 0 0,0-1 1 0 0,1 1-1 0 0,-1-1 1 0 0,1 0-1 0 0,-1 0 1 0 0,1 0-1 0 0,-1 0 1 0 0,4 0-1 0 0,4 0-31 0 0,1-1-1 0 0,-1 0 0 0 0,1 0 1 0 0,-1-1-1 0 0,17-5 0 0 0,-9 1-6 0 0,-1 0 0 0 0,0-1-1 0 0,0-1 1 0 0,0 0 0 0 0,-1-1 0 0 0,0-1-1 0 0,-1 0 1 0 0,0-1 0 0 0,-1-1 0 0 0,0 0-1 0 0,0-1 1 0 0,-2 0 0 0 0,0-1-1 0 0,15-23 1 0 0,-25 36 22 0 0,0-1-1 0 0,0 1 0 0 0,0-1 1 0 0,0 0-1 0 0,0 0 1 0 0,0 0-1 0 0,-1 1 0 0 0,1-1 1 0 0,-1 0-1 0 0,1 0 1 0 0,-1 0-1 0 0,0 0 0 0 0,0 0 1 0 0,0 0-1 0 0,0 0 1 0 0,0 0-1 0 0,0 0 0 0 0,-1 0 1 0 0,1 0-1 0 0,0 0 1 0 0,-2-3-1 0 0,1 3 76 0 0,-1 1 0 0 0,1-1-1 0 0,0 0 1 0 0,-1 1 0 0 0,0-1-1 0 0,1 0 1 0 0,-1 1 0 0 0,0 0 0 0 0,0-1-1 0 0,0 1 1 0 0,0 0 0 0 0,0 0-1 0 0,0 0 1 0 0,0 0 0 0 0,-4-1 0 0 0,-1 1-277 0 0,0-1 1 0 0,0 1 0 0 0,0 0 0 0 0,-14 0 0 0 0,14 1-1078 0 0,0 1 0 0 0,0-1 0 0 0,0 1 1 0 0,-8 3-1 0 0,7-1-4826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6447 0 0,'-12'4'9341'0'0,"-6"3"-6230"0"0,-5 2-1902 0 0,-29 13 403 0 0,47-20-1514 0 0,1 0-1 0 0,-1 1 1 0 0,1 0-1 0 0,0 0 1 0 0,0 0-1 0 0,0 0 1 0 0,0 1-1 0 0,-4 5 1 0 0,7-8-93 0 0,1 0 0 0 0,-1 0 0 0 0,0 0 1 0 0,1-1-1 0 0,-1 1 0 0 0,1 0 0 0 0,0 0 0 0 0,-1 0 1 0 0,1 0-1 0 0,0 0 0 0 0,-1 0 0 0 0,1 0 0 0 0,0 0 1 0 0,0 0-1 0 0,0 0 0 0 0,0 0 0 0 0,0 0 1 0 0,0 0-1 0 0,0 0 0 0 0,0 0 0 0 0,1 0 0 0 0,-1 0 1 0 0,1 1-1 0 0,0 0-11 0 0,0 0 1 0 0,0-1-1 0 0,0 1 1 0 0,0-1-1 0 0,0 1 1 0 0,1-1-1 0 0,-1 0 1 0 0,0 1-1 0 0,1-1 1 0 0,-1 0-1 0 0,4 1 0 0 0,2 2-40 0 0,0 0-1 0 0,1-1 0 0 0,0 0 1 0 0,12 3-1 0 0,12 1-73 0 0,39 10-130 0 0,-65-15 213 0 0,0 0 1 0 0,1 1-1 0 0,-2-1 1 0 0,1 1-1 0 0,0 1 1 0 0,-1-1-1 0 0,1 1 1 0 0,6 6 0 0 0,-10-9 31 0 0,-1 1 1 0 0,1 0 0 0 0,-1 0 0 0 0,0-1 0 0 0,1 1-1 0 0,-1 0 1 0 0,0 0 0 0 0,0 0 0 0 0,0 1 0 0 0,-1-1 0 0 0,1 0-1 0 0,0 0 1 0 0,-1 0 0 0 0,1 1 0 0 0,-1-1 0 0 0,0 0 0 0 0,0 5-1 0 0,0-3 23 0 0,-1 1-1 0 0,0-1 0 0 0,0 0 0 0 0,0 0 0 0 0,-1 1 0 0 0,1-1 0 0 0,-1 0 0 0 0,-5 7 0 0 0,2-3-165 0 0,0-1 0 0 0,-1 1 0 0 0,1-1 0 0 0,-2-1 0 0 0,1 1 0 0 0,-1-1 0 0 0,0 0 0 0 0,-12 7 0 0 0,9-9-1060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169 120 4143 0 0,'-13'-15'6005'0'0,"13"14"-5365"0"0,-1 1 1 0 0,0-1-1 0 0,0 1 1 0 0,1 0 0 0 0,-1 0-1 0 0,0-1 1 0 0,0 1-1 0 0,0 0 1 0 0,0 0 0 0 0,0 0-1 0 0,1 0 1 0 0,-1 0 0 0 0,0 0-1 0 0,0 0 1 0 0,0 0-1 0 0,0 0 1 0 0,0 0 0 0 0,0 0-1 0 0,1 1 1 0 0,-3 0-1 0 0,-8 4-1909 0 0,8-2 1329 0 0,0-1-1 0 0,0 0 1 0 0,1 1-1 0 0,-1 0 1 0 0,1-1-1 0 0,0 1 1 0 0,0 0-1 0 0,0 0 1 0 0,0 0-1 0 0,0 1 1 0 0,1-1 0 0 0,-1 0-1 0 0,1 1 1 0 0,0-1-1 0 0,0 1 1 0 0,0 5-1 0 0,-2 8 11 0 0,1 0 0 0 0,1 21 1 0 0,0-19 62 0 0,0 16-67 0 0,1-1 0 0 0,2 1 0 0 0,9 48 0 0 0,-8-68-90 0 0,1 0-1 0 0,0 0 0 0 0,1 0 0 0 0,0-1 1 0 0,1 1-1 0 0,1-1 0 0 0,0 0 0 0 0,1-1 1 0 0,1 0-1 0 0,10 12 0 0 0,-15-20-10 0 0,0-1-1 0 0,1 1 0 0 0,-1-1 1 0 0,1 0-1 0 0,0-1 1 0 0,1 1-1 0 0,-1-1 1 0 0,1 0-1 0 0,-1 0 1 0 0,1-1-1 0 0,0 0 0 0 0,0 0 1 0 0,0 0-1 0 0,0-1 1 0 0,0 0-1 0 0,0 0 1 0 0,1 0-1 0 0,-1-1 1 0 0,0 0-1 0 0,0 0 0 0 0,1 0 1 0 0,-1-1-1 0 0,0 0 1 0 0,0-1-1 0 0,0 1 1 0 0,0-1-1 0 0,0 0 1 0 0,0 0-1 0 0,0-1 0 0 0,-1 0 1 0 0,1 0-1 0 0,-1 0 1 0 0,0-1-1 0 0,0 0 1 0 0,6-5-1 0 0,-5 3 56 0 0,0 0-1 0 0,0 0 1 0 0,0-1 0 0 0,-1 1-1 0 0,0-2 1 0 0,0 1-1 0 0,-1 0 1 0 0,0-1 0 0 0,0 0-1 0 0,-1 0 1 0 0,0 0 0 0 0,0 0-1 0 0,1-12 1 0 0,-2 8 47 0 0,-1 0 0 0 0,-1 0 0 0 0,0 0 0 0 0,0 0 0 0 0,-1 1 0 0 0,-1-1 0 0 0,0 0 0 0 0,-6-19-1 0 0,-5-4 78 0 0,-2 1 0 0 0,-1 0-1 0 0,-1 1 1 0 0,-2 0-1 0 0,-25-31 1 0 0,44 64-144 0 0,-20-28-98 0 0,-25-28-1 0 0,39 49 36 0 0,-1 0 0 0 0,0 1 0 0 0,0 0 0 0 0,0 0 0 0 0,-1 0 0 0 0,0 1 0 0 0,0 0 0 0 0,0 1 0 0 0,-11-5 0 0 0,16 8 37 0 0,0 0 0 0 0,0 0 0 0 0,-1 1 0 0 0,1-1 0 0 0,0 1 0 0 0,0-1 0 0 0,-1 1 0 0 0,1 0 0 0 0,0 1 0 0 0,-1-1 0 0 0,1 0 0 0 0,0 1 0 0 0,-1 0 0 0 0,1 0 0 0 0,0 0 0 0 0,0 0 0 0 0,-5 3 0 0 0,3-1-6 0 0,0 0 1 0 0,0 1-1 0 0,1-1 1 0 0,-1 1-1 0 0,1 0 1 0 0,0 1-1 0 0,0-1 1 0 0,1 1 0 0 0,-5 7-1 0 0,0 3-380 0 0,0 0 1 0 0,1 0-1 0 0,1 1 0 0 0,0 0 0 0 0,1 0 1 0 0,-3 18-1 0 0,7-26 84 0 0,-1 0 0 0 0,2 0 0 0 0,-1 0 1 0 0,1 0-1 0 0,0 0 0 0 0,1 0 0 0 0,0 0 0 0 0,0 0 0 0 0,0 0 1 0 0,1 0-1 0 0,0 0 0 0 0,1-1 0 0 0,4 10 0 0 0,-5-13 248 0 0,1 0 1 0 0,0 1-1 0 0,0-1 0 0 0,0-1 0 0 0,0 1 0 0 0,1 0 1 0 0,-1-1-1 0 0,1 0 0 0 0,0 1 0 0 0,0-1 0 0 0,0-1 1 0 0,1 1-1 0 0,-1-1 0 0 0,0 0 0 0 0,1 0 0 0 0,0 0 0 0 0,-1 0 1 0 0,1-1-1 0 0,0 0 0 0 0,0 0 0 0 0,0 0 0 0 0,7 0 1 0 0,17-1 849 0 0,0-2 1 0 0,0 0 0 0 0,-1-2-1 0 0,1-2 1 0 0,-1 0 0 0 0,31-12-1 0 0,36-7-1750 0 0,-73 20 272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1839 0 0,'7'-5'12939'0'0,"8"-5"-8799"0"0,-4 3-2458 0 0,-4 3-562 0 0,0 0 0 0 0,0-1-1 0 0,0 0 1 0 0,7-6 0 0 0,-48 20-2776 0 0,22-4-7144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123 155 6503 0 0,'-28'-20'2262'0'0,"13"8"707"0"0,14 11-2802 0 0,0 1 0 0 0,0-1 0 0 0,0 0 0 0 0,0 0 0 0 0,-1 1-1 0 0,1-1 1 0 0,0 1 0 0 0,0-1 0 0 0,0 1 0 0 0,0 0 0 0 0,-1-1 0 0 0,1 1 0 0 0,0 0 0 0 0,0 0 0 0 0,-1 0 0 0 0,1 0 0 0 0,0 0 0 0 0,-1 0-1 0 0,1 0 1 0 0,0 0 0 0 0,0 0 0 0 0,-1 1 0 0 0,1-1 0 0 0,0 1 0 0 0,0-1 0 0 0,0 0 0 0 0,-1 1 0 0 0,-1 1 0 0 0,-1 1 370 0 0,1 1 1 0 0,-1-1 0 0 0,0 1 0 0 0,1 0 0 0 0,-6 9 0 0 0,-7 8 1832 0 0,27-27-1087 0 0,37-14-723 0 0,2 2 0 0 0,99-22 0 0 0,109-3-373 0 0,-184 32 85 0 0,288-23 85 0 0,-322 34-433 0 0,-24 3-7124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14079 0 0,'-7'13'977'0'0,"1"0"-1"0"0,0 0 0 0 0,1 1 0 0 0,-6 24 1 0 0,-8 60 560 0 0,15-70-1440 0 0,0-7-734 0 0,0 33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0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4607 0 0,'5'-5'686'0'0,"10"-1"7439"0"0,31-3-3561 0 0,22-11-2580 0 0,28-5-1539 0 0,-53 23-883 0 0,-24 3-4660 0 0,-4 1-1282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42 5983 0 0,'-7'-31'12490'0'0,"8"31"-12358"0"0,1 2 73 0 0,1 1 1 0 0,-1-1 0 0 0,0 1 0 0 0,0 0 0 0 0,0 0 0 0 0,0 0-1 0 0,0 0 1 0 0,-1 0 0 0 0,1 0 0 0 0,0 4 0 0 0,13 37 273 0 0,-13-39-352 0 0,5 24 144 0 0,-1 1 0 0 0,2 35 0 0 0,-7-44-194 0 0,1 0 1 0 0,2-1 0 0 0,0 1-1 0 0,1-1 1 0 0,0 0-1 0 0,14 28 1 0 0,-19-45-71 0 0,1-1 0 0 0,0 0-1 0 0,0 0 1 0 0,1 0 0 0 0,-1 0 0 0 0,0 0-1 0 0,1 0 1 0 0,-1-1 0 0 0,1 1 0 0 0,0 0-1 0 0,-1-1 1 0 0,1 1 0 0 0,0-1 0 0 0,0 0-1 0 0,0 1 1 0 0,0-1 0 0 0,0 0 0 0 0,0 0-1 0 0,0 0 1 0 0,0-1 0 0 0,5 2 0 0 0,-5-2-1 0 0,1-1 0 0 0,-1 1 0 0 0,1 0 0 0 0,-1-1 0 0 0,0 0 0 0 0,1 0 0 0 0,-1 0 0 0 0,0 0 0 0 0,1 0 0 0 0,-1 0 0 0 0,0-1 0 0 0,0 1 0 0 0,0 0 0 0 0,0-1 0 0 0,0 0 0 0 0,-1 0 0 0 0,1 1 0 0 0,0-1 0 0 0,2-4 0 0 0,14-19-2 0 0,0-1-1 0 0,-2 0 0 0 0,16-36 0 0 0,30-88-361 0 0,-57 136 286 0 0,-4 11 65 0 0,-1 1 0 0 0,2-1 0 0 0,-1 1 0 0 0,0-1 0 0 0,0 1 0 0 0,1 0 0 0 0,-1-1 0 0 0,4-3 0 0 0,-4 6 5 0 0,-1 0-1 0 0,0 0 0 0 0,1-1 1 0 0,-1 1-1 0 0,0 0 1 0 0,1 0-1 0 0,-1 0 1 0 0,1-1-1 0 0,-1 1 0 0 0,0 0 1 0 0,1 0-1 0 0,-1 0 1 0 0,0 0-1 0 0,1 0 0 0 0,-1 0 1 0 0,1 0-1 0 0,-1 0 1 0 0,1 0-1 0 0,-1 0 0 0 0,0 0 1 0 0,1 0-1 0 0,-1 0 1 0 0,1 1-1 0 0,11 11-55 0 0,0 8-60 0 0,-1 1 0 0 0,-1 0 0 0 0,10 33-1 0 0,-13-32 92 0 0,2-1 0 0 0,0-1 0 0 0,1 1 0 0 0,12 18 1 0 0,-20-36 23 0 0,1 0 1 0 0,-1 1-1 0 0,1-1 1 0 0,-1 0 0 0 0,1 0-1 0 0,0-1 1 0 0,0 1-1 0 0,1-1 1 0 0,-1 1 0 0 0,0-1-1 0 0,1 0 1 0 0,0 0-1 0 0,-1-1 1 0 0,1 1 0 0 0,0-1-1 0 0,6 2 1 0 0,-7-3 24 0 0,0 0 0 0 0,0 0 0 0 0,0 0 0 0 0,0 0 1 0 0,0-1-1 0 0,0 1 0 0 0,0-1 0 0 0,0 0 0 0 0,0 0 0 0 0,0 0 0 0 0,0 0 1 0 0,0 0-1 0 0,-1-1 0 0 0,1 1 0 0 0,-1-1 0 0 0,1 0 0 0 0,-1 0 0 0 0,1 0 0 0 0,-1 0 1 0 0,0 0-1 0 0,0 0 0 0 0,0-1 0 0 0,1-2 0 0 0,5-6 98 0 0,0-1 0 0 0,-1 0 0 0 0,0 0 0 0 0,-1-1 0 0 0,-1 0 0 0 0,0 0-1 0 0,6-27 1 0 0,-3-4-480 0 0,3-51-1 0 0,-7 58-757 0 0,-1 11 14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15463 0 0,'1'1'161'0'0,"1"0"-1"0"0,-1 0 1 0 0,1 0-1 0 0,-1 0 0 0 0,1 0 1 0 0,0-1-1 0 0,-1 1 1 0 0,1-1-1 0 0,0 1 0 0 0,-1-1 1 0 0,1 0-1 0 0,0 0 1 0 0,0 1-1 0 0,-1-1 1 0 0,1-1-1 0 0,0 1 0 0 0,0 0 1 0 0,-1 0-1 0 0,3-1 1 0 0,38-10 2321 0 0,-28 6-2261 0 0,2 0 122 0 0,3-1-131 0 0,0 1-1 0 0,0 1 0 0 0,0 1 1 0 0,20-1-1 0 0,-23 8-1007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10591 0 0,'-4'4'1367'0'0,"1"0"0"0"0,0 0 0 0 0,0 0 0 0 0,0 0-1 0 0,1 0 1 0 0,-4 8 0 0 0,-7 32 1650 0 0,10-20-2907 0 0,-1 42 1 0 0,4-57 354 0 0,1 24-399 0 0,1 0 1 0 0,2 0 0 0 0,1-1-1 0 0,13 44 1 0 0,-10-48-143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10567 0 0,'-3'0'264'0'0,"1"1"1"0"0,-1 0-1 0 0,0 0 0 0 0,1 0 0 0 0,-1 0 0 0 0,1 0 0 0 0,0 0 0 0 0,-1 0 0 0 0,1 1 0 0 0,0 0 1 0 0,0-1-1 0 0,0 1 0 0 0,0 0 0 0 0,0 0 0 0 0,0 0 0 0 0,1 0 0 0 0,-1 0 0 0 0,0 0 0 0 0,1 1 1 0 0,-2 3-1 0 0,-5 9 132 0 0,0 0-1 0 0,-4 16 1 0 0,8-23-267 0 0,-15 50 312 0 0,1 1 1 0 0,3 1 0 0 0,3 0-1 0 0,3 0 1 0 0,-3 81-1 0 0,11-115-242 0 0,1 0 0 0 0,2 0 0 0 0,0 0-1 0 0,12 50 1 0 0,-10-62-167 0 0,0-1 1 0 0,0 0-1 0 0,2 0 0 0 0,-1 0 0 0 0,2 0 0 0 0,0-1 0 0 0,0 0 1 0 0,1 0-1 0 0,1-1 0 0 0,17 18 0 0 0,-19-23-97 0 0,1 0 0 0 0,0 0 0 0 0,0-1 1 0 0,0-1-1 0 0,1 1 0 0 0,-1-1 0 0 0,1-1 0 0 0,0 0 0 0 0,1 0 0 0 0,-1 0 0 0 0,0-1 0 0 0,1-1 0 0 0,-1 0 0 0 0,1 0 0 0 0,-1-1 1 0 0,1 0-1 0 0,-1 0 0 0 0,15-3 0 0 0,-1-5-714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11975 0 0,'-58'96'6002'0'0,"27"-33"-4224"0"0,-102 181 490 0 0,118-221-2171 0 0,1 1-107 0 0,-2 0 1 0 0,0-2-1 0 0,-23 25 1 0 0,33-42-770 0 0,-1-3-277 0 0</inkml:trace>
  <inkml:trace contextRef="#ctx0" brushRef="#br0" timeOffset="1">1 225 12839 0 0,'12'6'513'0'0,"1"1"-1"0"0,-1 0 0 0 0,-1 1 1 0 0,0 0-1 0 0,0 1 0 0 0,0 0 1 0 0,10 12-1 0 0,2 1 187 0 0,162 130 972 0 0,-122-101-2381 0 0,-45-37 255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45 235 3679 0 0,'6'26'317'0'0,"-1"14"6592"0"0,0 1-781 0 0,-1-18-5029 0 0,-3-13-947 0 0,0 0 1 0 0,1 0 0 0 0,0 0-1 0 0,1 0 1 0 0,0-1 0 0 0,1 1-1 0 0,0-1 1 0 0,8 15 0 0 0,-12-24-177 0 0,0 0 0 0 0,0 1-1 0 0,1-1 1 0 0,-1 0 0 0 0,0 0 0 0 0,0 0 0 0 0,0 1 0 0 0,0-1-1 0 0,0 0 1 0 0,1 0 0 0 0,-1 0 0 0 0,0 0 0 0 0,0 0 0 0 0,0 1-1 0 0,1-1 1 0 0,-1 0 0 0 0,0 0 0 0 0,0 0 0 0 0,0 0 0 0 0,1 0-1 0 0,-1 0 1 0 0,0 0 0 0 0,0 0 0 0 0,1 0 0 0 0,-1 0 0 0 0,0 0 0 0 0,0 0-1 0 0,1 0 1 0 0,-1 0 0 0 0,0 0 0 0 0,0 0 0 0 0,1 0 0 0 0,2-3-926 0 0</inkml:trace>
  <inkml:trace contextRef="#ctx0" brushRef="#br0" timeOffset="1">4 33 14599 0 0,'-2'-7'640'0'0,"1"3"144"0"0,1 1-624 0 0,0 1-160 0 0,1 2 0 0 0,1-2 0 0 0,-1 2 344 0 0,2-3 40 0 0,2 1 0 0 0,3-2-4944 0 0,2-2-992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7367 0 0,'0'0'153'0'0,"0"1"-1"0"0,0-1 0 0 0,0 1 0 0 0,0-1 0 0 0,0 1 0 0 0,0-1 0 0 0,1 1 1 0 0,-1-1-1 0 0,0 0 0 0 0,0 1 0 0 0,0-1 0 0 0,0 1 0 0 0,1-1 1 0 0,-1 0-1 0 0,0 1 0 0 0,1-1 0 0 0,-1 0 0 0 0,0 1 0 0 0,0-1 1 0 0,1 0-1 0 0,-1 1 0 0 0,1-1 0 0 0,-1 0 0 0 0,0 0 0 0 0,1 1 0 0 0,-1-1 1 0 0,1 0-1 0 0,-1 0 0 0 0,0 0 0 0 0,1 0 0 0 0,-1 0 0 0 0,1 1 1 0 0,-1-1-1 0 0,1 0 0 0 0,-1 0 0 0 0,0 0 0 0 0,1 0 0 0 0,-1 0 1 0 0,1 0-1 0 0,-1-1 0 0 0,1 1 0 0 0,28 0 8355 0 0,-21 0-8830 0 0,99 7 2186 0 0,-22 1-3001 0 0,-67-8-58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28 117 8287 0 0,'0'-1'399'0'0,"-1"0"0"0"0,1 1 0 0 0,0-1 0 0 0,-1 0 0 0 0,1 0 0 0 0,-1 1 0 0 0,1-1 0 0 0,-1 0 0 0 0,1 1 0 0 0,-1-1 0 0 0,0 0 0 0 0,1 1 0 0 0,-1-1 0 0 0,0 1 0 0 0,1-1 0 0 0,-1 1 0 0 0,0-1-1 0 0,0 1 1 0 0,1 0 0 0 0,-1-1 0 0 0,0 1 0 0 0,0 0 0 0 0,0 0 0 0 0,0-1 0 0 0,-1 1 0 0 0,2 1-227 0 0,-1-1 1 0 0,0 1-1 0 0,1 0 0 0 0,-1-1 1 0 0,1 1-1 0 0,-1 0 0 0 0,1-1 1 0 0,-1 1-1 0 0,1 0 0 0 0,-1 0 1 0 0,1-1-1 0 0,0 1 0 0 0,-1 0 1 0 0,1 0-1 0 0,0 0 0 0 0,0 0 1 0 0,0 0-1 0 0,-1-1 0 0 0,1 2 1 0 0,-1 46 488 0 0,25 177-190 0 0,-23-215-468 0 0,0-1 0 0 0,1 1 0 0 0,0-1 0 0 0,0 0 0 0 0,7 17 0 0 0,-8-24-2 0 0,-1-1 0 0 0,1 0 0 0 0,0 1 0 0 0,-1-1 0 0 0,1 0 0 0 0,0 1 0 0 0,-1-1 0 0 0,1 0 0 0 0,0 0 0 0 0,0 0-1 0 0,0 0 1 0 0,0 0 0 0 0,0 0 0 0 0,1 0 0 0 0,-1 0 0 0 0,0-1 0 0 0,0 1 0 0 0,0 0 0 0 0,1 0 0 0 0,-1-1 0 0 0,0 1 0 0 0,1-1 0 0 0,-1 0 0 0 0,1 1 0 0 0,-1-1 0 0 0,0 0 0 0 0,1 0 0 0 0,-1 0 0 0 0,1 0 0 0 0,-1 0 0 0 0,1 0 0 0 0,-1 0 0 0 0,0 0 0 0 0,1-1 0 0 0,-1 1 0 0 0,1 0 0 0 0,-1-1-1 0 0,0 1 1 0 0,1-1 0 0 0,-1 0 0 0 0,0 1 0 0 0,0-1 0 0 0,1 0 0 0 0,-1 0 0 0 0,0 0 0 0 0,0 0 0 0 0,2-2 0 0 0,3-2-7 0 0,-1 0 0 0 0,1-1 0 0 0,-1 0 0 0 0,-1 0 0 0 0,1 0 0 0 0,-1-1 0 0 0,6-12 1 0 0,21-54-51 0 0,-17 35 71 0 0,33-99 102 0 0,-47 136-116 0 0,0 1-1 0 0,0 0 0 0 0,0 0 0 0 0,0 0 0 0 0,0-1 0 0 0,0 1 0 0 0,0 0 0 0 0,0 0 0 0 0,1 0 0 0 0,-1-1 1 0 0,0 1-1 0 0,0 0 0 0 0,0 0 0 0 0,0 0 0 0 0,0-1 0 0 0,0 1 0 0 0,1 0 0 0 0,-1 0 0 0 0,0 0 0 0 0,0 0 1 0 0,0 0-1 0 0,1 0 0 0 0,-1-1 0 0 0,0 1 0 0 0,0 0 0 0 0,0 0 0 0 0,1 0 0 0 0,-1 0 0 0 0,0 0 0 0 0,0 0 1 0 0,0 0-1 0 0,1 0 0 0 0,-1 0 0 0 0,0 0 0 0 0,0 0 0 0 0,0 0 0 0 0,1 0 0 0 0,-1 0 0 0 0,0 0 0 0 0,1 0 1 0 0,8 9-44 0 0,8 21-67 0 0,-13-22 96 0 0,2 0-27 0 0,-1 1 1 0 0,1-1-1 0 0,1 0 0 0 0,-1 0 1 0 0,1-1-1 0 0,0 0 0 0 0,1 0 1 0 0,0-1-1 0 0,16 11 1 0 0,-21-15 40 0 0,1-1 1 0 0,-1 1 0 0 0,0-1 0 0 0,0 0 0 0 0,1 0 0 0 0,-1 0-1 0 0,0 0 1 0 0,1 0 0 0 0,-1-1 0 0 0,1 0 0 0 0,-1 1 0 0 0,1-1-1 0 0,-1 0 1 0 0,1-1 0 0 0,-1 1 0 0 0,1-1 0 0 0,-1 0 0 0 0,1 1-1 0 0,-1-1 1 0 0,0-1 0 0 0,0 1 0 0 0,1 0 0 0 0,-1-1 0 0 0,0 0-1 0 0,0 0 1 0 0,0 0 0 0 0,-1 0 0 0 0,1 0 0 0 0,0 0 0 0 0,-1-1-1 0 0,1 1 1 0 0,1-4 0 0 0,4-3 52 0 0,-2-1-1 0 0,1 0 1 0 0,-1 0-1 0 0,-1 0 1 0 0,7-18-1 0 0,16-60 147 0 0,-1 3-1914 0 0,-17 60-4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7367 0 0,'3'3'491'0'0,"-1"0"-1"0"0,0-1 1 0 0,0 1-1 0 0,1-1 1 0 0,0 1-1 0 0,-1-1 1 0 0,1 0-1 0 0,0 0 1 0 0,0 0-1 0 0,0 0 1 0 0,1 0-1 0 0,-1-1 1 0 0,0 0-1 0 0,1 1 1 0 0,-1-1-1 0 0,1 0 1 0 0,-1-1-1 0 0,1 1 1 0 0,-1-1-1 0 0,7 1 0 0 0,8 0 525 0 0,-1-1 0 0 0,34-4-1 0 0,-13-2-521 0 0,-23 3-328 0 0,-1 1 1 0 0,0 0-1 0 0,1 1 1 0 0,20 1-1 0 0,-33 1-147 0 0,-1-1-1 0 0,1 0 1 0 0,-1 0-1 0 0,0 0 1 0 0,1 1-1 0 0,-1-1 1 0 0,0 1-1 0 0,1-1 0 0 0,-1 1 1 0 0,0 0-1 0 0,0-1 1 0 0,1 1-1 0 0,-1 0 1 0 0,0 0-1 0 0,0 0 1 0 0,0 0-1 0 0,0 0 1 0 0,0 0-1 0 0,0 0 1 0 0,0 0-1 0 0,-1 0 1 0 0,2 2-1 0 0,-1-1 30 0 0,0 1 0 0 0,0-1 0 0 0,-1 1 0 0 0,1 0 0 0 0,-1-1 0 0 0,0 1 0 0 0,0-1 0 0 0,0 1 0 0 0,0 0 0 0 0,0-1 0 0 0,-1 4 0 0 0,-1 6 307 0 0,-1-1 1 0 0,-1 0-1 0 0,0 1 0 0 0,-7 12 0 0 0,-12 19-305 0 0,-2-1 0 0 0,-32 41 0 0 0,-33 56-349 0 0,88-135 301 0 0,0-1-1 0 0,0 1 0 0 0,0 0 1 0 0,1 0-1 0 0,0 0 1 0 0,-1 1-1 0 0,2-1 1 0 0,-1 0-1 0 0,0 0 0 0 0,1 1 1 0 0,0-1-1 0 0,0 0 1 0 0,0 1-1 0 0,1 5 1 0 0,0-8-4 0 0,0 0 0 0 0,0 0 0 0 0,0 1 0 0 0,0-1 0 0 0,0 0 0 0 0,0 0 1 0 0,0 0-1 0 0,1 0 0 0 0,-1-1 0 0 0,1 1 0 0 0,-1 0 0 0 0,1-1 1 0 0,0 1-1 0 0,0-1 0 0 0,0 1 0 0 0,0-1 0 0 0,0 0 0 0 0,0 0 0 0 0,0 0 1 0 0,0 0-1 0 0,0 0 0 0 0,0 0 0 0 0,1 0 0 0 0,-1-1 0 0 0,0 1 1 0 0,1-1-1 0 0,2 0 0 0 0,10 1-15 0 0,1-1 1 0 0,-1 0-1 0 0,1-1 0 0 0,23-5 1 0 0,17-1 18 0 0,-10 2-1521 0 0,-45 4 298 0 0,0-3-60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2303 0 0,'25'44'9346'0'0,"7"-4"-5908"0"0,-27-35-3267 0 0,1 1 1 0 0,0-1-1 0 0,0 1 1 0 0,1-2-1 0 0,-1 1 1 0 0,1-1 0 0 0,0 0-1 0 0,0 0 1 0 0,1-1-1 0 0,10 4 1 0 0,-15-6-111 0 0,0-1 1 0 0,0 1-1 0 0,0-1 1 0 0,1 0-1 0 0,-1 0 1 0 0,0 0-1 0 0,0 0 0 0 0,0 0 1 0 0,0-1-1 0 0,0 1 1 0 0,0-1-1 0 0,0 0 1 0 0,0 0-1 0 0,-1 0 0 0 0,1 0 1 0 0,0-1-1 0 0,0 1 1 0 0,-1-1-1 0 0,1 0 1 0 0,-1 1-1 0 0,1-1 0 0 0,-1 0 1 0 0,0 0-1 0 0,0-1 1 0 0,0 1-1 0 0,0 0 1 0 0,3-5-1 0 0,-2 2 124 0 0,0 0 0 0 0,0-1 1 0 0,0 0-1 0 0,0 1 0 0 0,-1-1 0 0 0,0 0 1 0 0,0 0-1 0 0,-1-1 0 0 0,1 1 0 0 0,-1 0 0 0 0,-1 0 1 0 0,1-10-1 0 0,-2 10-23 0 0,1 0 1 0 0,-1 0-1 0 0,-1 0 0 0 0,1 1 1 0 0,-1-1-1 0 0,-2-6 0 0 0,-5-8-6267 0 0,4 12-829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5527 0 0,'16'-4'9467'0'0,"47"-11"-3898"0"0,-30 9-5364 0 0,0 1 1 0 0,54-1-1 0 0,-65 7-1690 0 0,-1 3-5570 0 0</inkml:trace>
  <inkml:trace contextRef="#ctx0" brushRef="#br0" timeOffset="1">621 84 9215 0 0,'11'50'8399'0'0,"-5"2"-5047"0"0,3 14-2184 0 0,-6-49-413 0 0,-2-11-1782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4 478 3223 0 0,'-2'4'136'0'0,"1"-3"40"0"0,1 1-176 0 0,0-1 0 0 0,0 1 0 0 0,1 2 2776 0 0,2 0 520 0 0,1 1 96 0 0,4 1 32 0 0,2-2-2352 0 0,1-4-464 0 0,1-4-96 0 0</inkml:trace>
  <inkml:trace contextRef="#ctx0" brushRef="#br0" timeOffset="1">602 0 11975 0 0,'12'7'1345'0'0,"1"0"0"0"0,-2 0 0 0 0,1 1 0 0 0,-1 1 1 0 0,0 0-1 0 0,-1 0 0 0 0,12 14 0 0 0,-13-12-922 0 0,-1 1 0 0 0,0-1 0 0 0,-1 1 1 0 0,0 1-1 0 0,-1-1 0 0 0,8 24 0 0 0,-8-18-363 0 0,-2 0 0 0 0,0 0 0 0 0,-1 1-1 0 0,-1-1 1 0 0,-1 1 0 0 0,-1 0-1 0 0,0-1 1 0 0,-1 1 0 0 0,-1 0 0 0 0,-1-1-1 0 0,-8 28 1 0 0,2-15 54 0 0,-2-1-1 0 0,-27 52 1 0 0,-39 53 324 0 0,18-34-289 0 0,22-35-149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3679 0 0,'17'1'1345'0'0,"15"-10"10394"0"0,-17 5-9225 0 0,50-15-280 0 0,-38 11-1872 0 0,0 0-1 0 0,1 2 1 0 0,0 1 0 0 0,38-3-1 0 0,-65 8-533 0 0,0 0 0 0 0,0 0 0 0 0,0 0 0 0 0,1 0 0 0 0,-1 0 0 0 0,0 1 0 0 0,0-1 0 0 0,0 0 0 0 0,0 1 0 0 0,0-1 0 0 0,0 1 0 0 0,1-1 0 0 0,0 1 0 0 0,-1 1-1204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0,'1'4'9346'0'0,"7"1"-4029"0"0,10 2-2324 0 0,-16-6-3013 0 0,12 4 387 0 0,1 0 0 0 0,0-1-1 0 0,0-1 1 0 0,17 2 0 0 0,-17-4-678 0 0,-1 0 0 0 0,1-1 0 0 0,0-1 0 0 0,20-3 0 0 0,-9-2-6916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1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 9671 0 0,'-18'62'1445'0'0,"12"-35"1773"0"0,-4 42-1 0 0,9-47-1438 0 0,1 0-1 0 0,3 31 0 0 0,9 10-2290 0 0,-11-59 546 0 0,0 0 0 0 0,0 0 1 0 0,1 0-1 0 0,-1 0 0 0 0,1 0 1 0 0,0-1-1 0 0,1 1 0 0 0,-1 0 1 0 0,0-1-1 0 0,1 0 0 0 0,0 1 1 0 0,0-1-1 0 0,0 0 0 0 0,0-1 1 0 0,0 1-1 0 0,1 0 0 0 0,6 3 1 0 0,-7-5-14 0 0,0 0 0 0 0,1 0 0 0 0,-1 0 0 0 0,1 0 0 0 0,-1-1 1 0 0,1 1-1 0 0,-1-1 0 0 0,1 0 0 0 0,-1 0 0 0 0,1 0 0 0 0,-1-1 0 0 0,1 1 0 0 0,-1-1 1 0 0,0 0-1 0 0,1 0 0 0 0,-1 0 0 0 0,0 0 0 0 0,1-1 0 0 0,-1 1 0 0 0,0-1 0 0 0,5-4 0 0 0,6-3 51 0 0,0-2-1 0 0,-1 0 0 0 0,0 0 0 0 0,-1-2 0 0 0,0 1 0 0 0,-1-1 1 0 0,17-27-1 0 0,-14 16-17 0 0,-1-1-1 0 0,-1 1 1 0 0,-1-2 0 0 0,8-28 0 0 0,-17 48-44 0 0,0 0 0 0 0,-1 0 0 0 0,1 0 0 0 0,-2 0 0 0 0,1 0 0 0 0,-1 0 0 0 0,1 0 0 0 0,-2-1 0 0 0,1 1 0 0 0,-1 0 0 0 0,0 0 0 0 0,0 0 0 0 0,-2-6 0 0 0,2 9 17 0 0,-1 0 0 0 0,1 0 0 0 0,-1 1 0 0 0,0-1 0 0 0,1 1 0 0 0,-1-1 0 0 0,0 1 0 0 0,0 0 0 0 0,-1-1 0 0 0,1 1 0 0 0,0 0 0 0 0,-1 1 0 0 0,1-1 1 0 0,-1 0-1 0 0,0 1 0 0 0,1-1 0 0 0,-1 1 0 0 0,0 0 0 0 0,0 0 0 0 0,0 0 0 0 0,0 0 0 0 0,0 1 0 0 0,0-1 0 0 0,0 1 0 0 0,0-1 0 0 0,0 1 0 0 0,-5 1 0 0 0,0-1 80 0 0,-1 1-1 0 0,0 0 0 0 0,0 0 0 0 0,1 1 0 0 0,-1 0 0 0 0,1 1 1 0 0,0 0-1 0 0,-1 0 0 0 0,1 1 0 0 0,-13 8 0 0 0,10-5-375 0 0,1 1 0 0 0,0 0 0 0 0,0 0 0 0 0,1 1 0 0 0,0 1 0 0 0,-14 18-1 0 0,8-8-8495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 3679 0 0,'0'-1'607'0'0,"-1"0"0"0"0,0-1 0 0 0,0 1 0 0 0,0 0 0 0 0,0 0 0 0 0,0-1 0 0 0,0 1 0 0 0,-1 0 0 0 0,1 0 0 0 0,0 0 0 0 0,0 1 0 0 0,-1-1 0 0 0,1 0 0 0 0,-3-1 0 0 0,0 1 7 0 0,1 0 1 0 0,-1 0-1 0 0,0 0 1 0 0,1 1-1 0 0,-1-1 0 0 0,-4 1 1 0 0,-1 0 238 0 0,1 1 1 0 0,-1-1-1 0 0,1 2 1 0 0,-16 3 0 0 0,20-3-708 0 0,0 0 1 0 0,0 0-1 0 0,0 1 1 0 0,0-1-1 0 0,0 1 1 0 0,1 0-1 0 0,-1 0 1 0 0,1 0-1 0 0,0 0 1 0 0,0 1 0 0 0,0-1-1 0 0,0 1 1 0 0,0 0-1 0 0,1 0 1 0 0,0 0-1 0 0,0 0 1 0 0,0 0-1 0 0,-2 7 1 0 0,-3 9 40 0 0,2 0 0 0 0,-6 34 0 0 0,10-51-159 0 0,-4 30 26 0 0,1 1 0 0 0,1 0 0 0 0,2 0 0 0 0,2 0 0 0 0,1 0 0 0 0,1 0 0 0 0,2-1 0 0 0,2 1 0 0 0,11 36 0 0 0,-14-59-68 0 0,0 0-1 0 0,1 0 1 0 0,0 0 0 0 0,0-1 0 0 0,1 1-1 0 0,1-1 1 0 0,-1-1 0 0 0,2 1-1 0 0,-1-1 1 0 0,1-1 0 0 0,1 1 0 0 0,-1-1-1 0 0,2-1 1 0 0,-1 0 0 0 0,1 0 0 0 0,0 0-1 0 0,0-2 1 0 0,1 1 0 0 0,-1-1 0 0 0,1-1-1 0 0,0 0 1 0 0,1 0 0 0 0,-1-1 0 0 0,1-1-1 0 0,15 2 1 0 0,-13-3-678 0 0,1 0 1 0 0,-1-1-1 0 0,22-3 0 0 0,-10-2-733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68 9215 0 0,'-7'-3'1648'0'0,"0"0"0"0"0,0 1 0 0 0,0 0 0 0 0,0 1 0 0 0,0-1 0 0 0,-10 0 0 0 0,-6 5 88 0 0,21-2-1661 0 0,1 0-1 0 0,0 0 1 0 0,0 0-1 0 0,0-1 1 0 0,1 1-1 0 0,-1 1 1 0 0,0-1 0 0 0,0 0-1 0 0,0 0 1 0 0,1 0-1 0 0,-1 0 1 0 0,1 0-1 0 0,-1 1 1 0 0,1-1-1 0 0,-1 0 1 0 0,1 0 0 0 0,0 1-1 0 0,-1-1 1 0 0,1 0-1 0 0,0 1 1 0 0,0-1-1 0 0,0 0 1 0 0,0 1-1 0 0,0-1 1 0 0,1 0-1 0 0,-1 1 1 0 0,1 1 0 0 0,8 38 331 0 0,-8-39-372 0 0,9 31 31 0 0,3 11-52 0 0,2 1 0 0 0,35 69 0 0 0,-48-110-10 0 0,0-1 0 0 0,0 1 0 0 0,0-1 0 0 0,0 0 0 0 0,1 0 1 0 0,-1 0-1 0 0,1 0 0 0 0,0 0 0 0 0,0-1 0 0 0,0 1 0 0 0,0-1 0 0 0,1 0 0 0 0,-1 0 0 0 0,1 0 0 0 0,3 2 0 0 0,-4-4-2 0 0,-1 1-1 0 0,1-1 1 0 0,-1 0-1 0 0,0 0 1 0 0,1 0 0 0 0,-1 0-1 0 0,1 0 1 0 0,-1 0-1 0 0,1-1 1 0 0,-1 1 0 0 0,1-1-1 0 0,-1 0 1 0 0,0 0-1 0 0,1 0 1 0 0,-1 0-1 0 0,0 0 1 0 0,0 0 0 0 0,0 0-1 0 0,0-1 1 0 0,0 1-1 0 0,0-1 1 0 0,0 1-1 0 0,0-1 1 0 0,-1 0 0 0 0,3-3-1 0 0,7-7-35 0 0,-1-2 0 0 0,-1 1 0 0 0,0-1-1 0 0,-1 0 1 0 0,12-31 0 0 0,22-84-487 0 0,-13 38-129 0 0,-26 79 549 0 0,8-17-444 0 0,-11 29 534 0 0,1 0 1 0 0,-1-1-1 0 0,0 1 1 0 0,0 0-1 0 0,0 0 1 0 0,1 0-1 0 0,-1-1 1 0 0,0 1 0 0 0,0 0-1 0 0,1 0 1 0 0,-1 0-1 0 0,0-1 1 0 0,1 1-1 0 0,-1 0 1 0 0,0 0-1 0 0,0 0 1 0 0,1 0 0 0 0,-1 0-1 0 0,0 0 1 0 0,1 0-1 0 0,-1 0 1 0 0,0 0-1 0 0,1 0 1 0 0,-1 0-1 0 0,0 0 1 0 0,1 0 0 0 0,-1 0-1 0 0,1 0 1 0 0,9 12-289 0 0,101 195-550 0 0,-107-202 841 0 0,-1 0 0 0 0,1-1 0 0 0,0 1 1 0 0,0-1-1 0 0,1 0 0 0 0,-1 0 1 0 0,1 0-1 0 0,0-1 0 0 0,0 0 0 0 0,0 0 1 0 0,0 0-1 0 0,0 0 0 0 0,10 2 1 0 0,-13-4 14 0 0,0 0 1 0 0,0 0 0 0 0,1-1 0 0 0,-1 1 0 0 0,0-1 0 0 0,1 0-1 0 0,-1 0 1 0 0,0 0 0 0 0,1 0 0 0 0,-1 0 0 0 0,0 0 0 0 0,1-1-1 0 0,-1 1 1 0 0,0-1 0 0 0,0 1 0 0 0,1-1 0 0 0,-1 0-1 0 0,0 0 1 0 0,0 0 0 0 0,0 0 0 0 0,0 0 0 0 0,0-1 0 0 0,0 1-1 0 0,0 0 1 0 0,-1-1 0 0 0,1 0 0 0 0,0 1 0 0 0,-1-1 0 0 0,1 0-1 0 0,-1 0 1 0 0,0 0 0 0 0,1 0 0 0 0,-1 0 0 0 0,0 0-1 0 0,0 0 1 0 0,1-4 0 0 0,6-24 262 0 0,-1 1 0 0 0,-1-1 0 0 0,3-50-1 0 0,-2 20-600 0 0,-4 33 109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3223 0 0,'6'3'-55'0'0,"6"-4"4078"0"0,10-8 4345 0 0,-12 5-8349 0 0,70-18 2765 0 0,-52 15-2510 0 0,-1-1 0 0 0,36-15-1 0 0,-43 10-1378 0 0,-14 6-166 0 0</inkml:trace>
  <inkml:trace contextRef="#ctx0" brushRef="#br0" timeOffset="1">176 15 6447 0 0,'-10'14'8219'0'0,"3"3"-3775"0"0,-5 38-1272 0 0,11-48-2640 0 0,-1 9-68 0 0,1 1 1 0 0,0-1-1 0 0,3 33 1 0 0,-1-38-457 0 0,1-1 1 0 0,0 0-1 0 0,0 0 0 0 0,1 0 1 0 0,1 0-1 0 0,-1-1 1 0 0,8 15-1 0 0,8-2-1553 0 0,-9-13 598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61 12031 0 0,'-11'-3'323'0'0,"6"1"617"0"0,1 0 0 0 0,-1 1 0 0 0,0 0 0 0 0,0 0 0 0 0,0 0 0 0 0,-8 1 0 0 0,12 0-832 0 0,0 0 1 0 0,0 0-1 0 0,0 1 0 0 0,0-1 1 0 0,0 0-1 0 0,0 1 1 0 0,0-1-1 0 0,0 1 0 0 0,0-1 1 0 0,0 1-1 0 0,0-1 0 0 0,0 1 1 0 0,1 0-1 0 0,-1-1 0 0 0,0 1 1 0 0,0 0-1 0 0,1 0 0 0 0,-1 0 1 0 0,0 0-1 0 0,1-1 0 0 0,-1 1 1 0 0,1 0-1 0 0,-1 0 1 0 0,1 0-1 0 0,0 0 0 0 0,-1 0 1 0 0,1 0-1 0 0,0 0 0 0 0,0 0 1 0 0,0 1-1 0 0,-1-1 0 0 0,1 0 1 0 0,0 0-1 0 0,0 0 0 0 0,1 0 1 0 0,-1 2-1 0 0,1 20 150 0 0,0 1 0 0 0,2 0 0 0 0,1-1-1 0 0,0 0 1 0 0,2 0 0 0 0,1 0 0 0 0,15 35 0 0 0,-20-53-243 0 0,0-1 0 0 0,1 0 1 0 0,-1 0-1 0 0,1-1 1 0 0,0 1-1 0 0,0-1 0 0 0,0 1 1 0 0,1-1-1 0 0,-1 0 0 0 0,1 0 1 0 0,0 0-1 0 0,-1-1 0 0 0,1 1 1 0 0,1-1-1 0 0,6 3 0 0 0,-9-4-14 0 0,1 0 0 0 0,0-1 0 0 0,-1 1 0 0 0,1-1 0 0 0,0 0 0 0 0,0 0 0 0 0,0 0-1 0 0,-1 0 1 0 0,1 0 0 0 0,0 0 0 0 0,0-1 0 0 0,-1 0 0 0 0,1 1 0 0 0,0-1 0 0 0,-1 0-1 0 0,1 0 1 0 0,0 0 0 0 0,-1-1 0 0 0,0 1 0 0 0,1-1 0 0 0,-1 1 0 0 0,0-1 0 0 0,0 0-1 0 0,1 0 1 0 0,-2 0 0 0 0,4-4 0 0 0,6-7-62 0 0,-1-1 0 0 0,-1 0 0 0 0,0-1 0 0 0,-1 0 0 0 0,10-29 0 0 0,22-85-707 0 0,-28 86 413 0 0,-12 43 349 0 0,0 1 0 0 0,0-1 0 0 0,0 0 0 0 0,0 0 0 0 0,0 0-1 0 0,0 0 1 0 0,0 0 0 0 0,0 0 0 0 0,0 0 0 0 0,0 1 0 0 0,0-1 0 0 0,0 0 0 0 0,0 0 0 0 0,1 0 0 0 0,-1 0 0 0 0,0 0 0 0 0,0 0 0 0 0,0 0 0 0 0,0 0 0 0 0,0 0 0 0 0,0 0 0 0 0,0 0 0 0 0,0 1 0 0 0,0-1-1 0 0,0 0 1 0 0,1 0 0 0 0,-1 0 0 0 0,0 0 0 0 0,0 0 0 0 0,0 0 0 0 0,0 0 0 0 0,0 0 0 0 0,0 0 0 0 0,0 0 0 0 0,1 0 0 0 0,-1 0 0 0 0,0 0 0 0 0,0 0 0 0 0,0 0 0 0 0,0 0 0 0 0,0 0 0 0 0,0 0-1 0 0,0 0 1 0 0,0 0 0 0 0,1 0 0 0 0,-1 0 0 0 0,0-1 0 0 0,0 1 0 0 0,0 0 0 0 0,0 0 0 0 0,0 0 0 0 0,0 0 0 0 0,0 0 0 0 0,0 0 0 0 0,0 0 0 0 0,0 0 0 0 0,1 0 0 0 0,-1 0 0 0 0,0 0 0 0 0,0-1-1 0 0,0 1 1 0 0,0 0 0 0 0,0 0 0 0 0,0 0 0 0 0,0 0 0 0 0,0 0 0 0 0,0 0 0 0 0,0-1 0 0 0,8 18-222 0 0,9 36 25 0 0,-10-33 73 0 0,-4-11 102 0 0,7 21-73 0 0,17 34 0 0 0,-23-56 94 0 0,-1-1 0 0 0,1 0 0 0 0,1-1 0 0 0,-1 1 0 0 0,1-1 0 0 0,0 0 0 0 0,1 0 0 0 0,-1 0 0 0 0,1-1 0 0 0,9 7 1 0 0,-12-11 2 0 0,-1 1 1 0 0,1-1-1 0 0,-1 0 1 0 0,1 0-1 0 0,-1 0 1 0 0,1 0 0 0 0,0-1-1 0 0,-1 1 1 0 0,1-1-1 0 0,0 1 1 0 0,-1-1 0 0 0,1 0-1 0 0,0 0 1 0 0,0 0-1 0 0,-1-1 1 0 0,6 0-1 0 0,-3-1 22 0 0,-1 1 0 0 0,1-1 0 0 0,-1 0 0 0 0,0 0 0 0 0,0-1 0 0 0,0 1 0 0 0,0-1 0 0 0,0 0 0 0 0,4-4 0 0 0,-1 0 79 0 0,-1 0 1 0 0,0 0 0 0 0,0-1 0 0 0,0 0 0 0 0,-1 0 0 0 0,0-1 0 0 0,0 1 0 0 0,6-19 0 0 0,-4-4 203 0 0,0-1 0 0 0,2-33 0 0 0,-1 2-3068 0 0,-6 48-5057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 11111 0 0,'-8'-13'4879'0'0,"9"13"-4648"0"0,-1 0 1 0 0,1 1 0 0 0,0-1-1 0 0,-1 0 1 0 0,1 0 0 0 0,0 1-1 0 0,0-1 1 0 0,-1 1 0 0 0,1-1-1 0 0,-1 0 1 0 0,1 1 0 0 0,0-1-1 0 0,-1 1 1 0 0,1-1 0 0 0,-1 1-1 0 0,1 0 1 0 0,-1-1 0 0 0,1 1 0 0 0,-1 0-1 0 0,13 14-16 0 0,-2 1 1 0 0,0-1-1 0 0,-1 2 0 0 0,-1-1 1 0 0,-1 1-1 0 0,0 1 0 0 0,-1-1 0 0 0,0 2 1 0 0,-2-1-1 0 0,0 0 0 0 0,-1 1 0 0 0,1 26 1 0 0,-1-1-32 0 0,-3 0 0 0 0,-2 1 1 0 0,-2-1-1 0 0,-9 54 0 0 0,8-75-103 0 0,-1 0-1 0 0,0 0 1 0 0,-12 26-1 0 0,15-42-209 0 0,-1 0 0 0 0,0-1 0 0 0,-1 1 0 0 0,1-1-1 0 0,-1 0 1 0 0,-1 0 0 0 0,1 0 0 0 0,-1-1-1 0 0,0 1 1 0 0,0-1 0 0 0,-1 0 0 0 0,1-1 0 0 0,-1 1-1 0 0,-10 5 1 0 0,5-7-1223 0 0,1-1-64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6911 0 0,'-4'9'2471'0'0,"0"1"0"0"0,0 0 0 0 0,-3 19-1 0 0,-5 67-545 0 0,8-50-838 0 0,-10 91-35 0 0,-109 794 830 0 0,120-912-2099 0 0,-11 73 229 0 0,13-80-1025 0 0,1 0 0 0 0,2 24 1 0 0,0-29-518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9671 0 0,'26'-6'2988'0'0,"40"-6"-1"0"0,74 3-1179 0 0,-132 9-1717 0 0,17-1 139 0 0,29 2 1 0 0,-48 0-128 0 0,0 0-1 0 0,0 0 1 0 0,0 0 0 0 0,0 0 0 0 0,0 1 0 0 0,0 0-1 0 0,0 0 1 0 0,-1 1 0 0 0,1 0 0 0 0,6 4 0 0 0,-11-6-50 0 0,0 0 0 0 0,0 0 1 0 0,0 0-1 0 0,0 0 1 0 0,0 0-1 0 0,-1 1 1 0 0,1-1-1 0 0,0 0 0 0 0,-1 0 1 0 0,1 1-1 0 0,-1-1 1 0 0,1 0-1 0 0,-1 1 0 0 0,1-1 1 0 0,-1 0-1 0 0,0 1 1 0 0,0-1-1 0 0,0 0 1 0 0,0 1-1 0 0,0-1 0 0 0,0 1 1 0 0,0-1-1 0 0,0 0 1 0 0,-1 1-1 0 0,1-1 1 0 0,0 0-1 0 0,-2 2 0 0 0,-1 5 220 0 0,0 0-1 0 0,0 0 0 0 0,-8 10 1 0 0,4-6-6 0 0,-82 129 1300 0 0,21-37-1300 0 0,64-98-264 0 0,1 0-1 0 0,0 0 1 0 0,0 0-1 0 0,0 1 1 0 0,1-1 0 0 0,0 1-1 0 0,0-1 1 0 0,-1 11-1 0 0,3-15-4 0 0,0 0 0 0 0,0 0 0 0 0,0 0 0 0 0,0 0 0 0 0,1-1 0 0 0,-1 1 0 0 0,1 0 0 0 0,-1 0 0 0 0,1 0 0 0 0,-1-1 0 0 0,1 1 0 0 0,0 0 0 0 0,0-1 0 0 0,0 1 0 0 0,0-1 0 0 0,0 1-1 0 0,0-1 1 0 0,0 1 0 0 0,0-1 0 0 0,1 0 0 0 0,-1 1 0 0 0,1-1 0 0 0,-1 0 0 0 0,1 0 0 0 0,-1 0 0 0 0,1 0 0 0 0,-1 0 0 0 0,1-1 0 0 0,0 1 0 0 0,0 0 0 0 0,-1-1 0 0 0,1 1 0 0 0,0-1 0 0 0,0 0 0 0 0,2 1-1 0 0,5 0-14 0 0,0-1 1 0 0,0 1-1 0 0,-1-1 0 0 0,1-1 0 0 0,0 0 0 0 0,-1 0 0 0 0,12-3 0 0 0,61-21-19 0 0,-33 8 42 0 0,-31 13-35 0 0,-12 4-29 0 0,-1-1 0 0 0,0 0 0 0 0,1 0 0 0 0,-1-1 0 0 0,0 1 1 0 0,0-1-1 0 0,0 0 0 0 0,0 0 0 0 0,4-3 0 0 0,-7 5 13 0 0,-1-1-1 0 0,0 1 1 0 0,0 0-1 0 0,0 0 1 0 0,0 0-1 0 0,0 0 1 0 0,0 0-1 0 0,0 0 1 0 0,0 0-1 0 0,0 0 1 0 0,1 0-1 0 0,-1 0 1 0 0,0-1-1 0 0,0 1 1 0 0,0 0-1 0 0,0 0 1 0 0,0 0-1 0 0,0 0 1 0 0,0 0-1 0 0,0 0 1 0 0,0 0-1 0 0,0-1 1 0 0,0 1-1 0 0,0 0 1 0 0,0 0-1 0 0,0 0 1 0 0,0 0-1 0 0,0 0 1 0 0,0 0-1 0 0,0-1 1 0 0,0 1-1 0 0,0 0 1 0 0,0 0-1 0 0,0 0 1 0 0,0 0-1 0 0,0 0 1 0 0,-1 0-1 0 0,1 0 1 0 0,0-1-1 0 0,0 1 1 0 0,0 0-1 0 0,0 0 1 0 0,0 0-1 0 0,0 0 1 0 0,0 0-1 0 0,0 0 1 0 0,-1 0-1 0 0,-1-4-1674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11519 0 0,'25'-6'7690'0'0,"11"3"-6015"0"0,59 1 0 0 0,-67 3-1889 0 0,1 2 0 0 0,-1 1 0 0 0,0 1 1 0 0,54 17-1 0 0,-56-12-421 0 0</inkml:trace>
  <inkml:trace contextRef="#ctx0" brushRef="#br0" timeOffset="1">751 138 11519 0 0,'6'56'6944'0'0,"-2"0"-3999"0"0,11 79-1191 0 0,-12-126-1853 0 0,-3-9 68 0 0,1 0 0 0 0,-1 0 1 0 0,0 0-1 0 0,0 0 0 0 0,0 0 1 0 0,0 0-1 0 0,0 0 0 0 0,1 0 1 0 0,-1 0-1 0 0,0 0 0 0 0,0 0 1 0 0,0 0-1 0 0,0 0 0 0 0,0 0 1 0 0,1 0-1 0 0,-1 0 1 0 0,0-1-1 0 0,0 1 0 0 0,0 0 1 0 0,0 0-1 0 0,0 0 0 0 0,0 0 1 0 0,1 0-1 0 0,-1 0 0 0 0,0 0 1 0 0,0-1-1 0 0,0 1 0 0 0,0 0 1 0 0,0 0-1 0 0,0 0 0 0 0,0 0 1 0 0,0 0-1 0 0,0-1 0 0 0,0 1 1 0 0,0 0-1 0 0,0 0 0 0 0,0 0 1 0 0,0 0-1 0 0,0-1 0 0 0,0 1 1 0 0,0 0-1 0 0,0 0 0 0 0,0 0 1 0 0,0 0-1 0 0,0 0 0 0 0,0-1 1 0 0,0 1-1 0 0,0 0 1 0 0,1-6-916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5063 0 0,'-15'8'14128'0'0,"16"-3"-13256"0"0,1-3-544 0 0,0 2-104 0 0,5-1-32 0 0,4-1-1160 0 0,2-4-240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2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9671 0 0,'2'4'6656'0'0,"-1"-4"-6553"0"0,14-3 3346 0 0,30-12-1913 0 0,-27 9-1081 0 0,-4 2-434 0 0,32-9 366 0 0,-43 12-465 0 0,1 1-1 0 0,-1-1 1 0 0,0 1 0 0 0,1 0-1 0 0,-1 0 1 0 0,0 0 0 0 0,1 1-1 0 0,-1-1 1 0 0,0 1 0 0 0,1-1-1 0 0,3 3 1 0 0,-2 0-973 0 0</inkml:trace>
  <inkml:trace contextRef="#ctx0" brushRef="#br0" timeOffset="1">37 166 18887 0 0,'-1'2'169'0'0,"1"0"-1"0"0,1-1 1 0 0,-1 1 0 0 0,0 0-1 0 0,0 0 1 0 0,0-1 0 0 0,1 1-1 0 0,-1 0 1 0 0,1-1-1 0 0,0 1 1 0 0,-1-1 0 0 0,1 1-1 0 0,0 0 1 0 0,0-1 0 0 0,0 0-1 0 0,0 1 1 0 0,1 1-1 0 0,2-1 123 0 0,-1 1 0 0 0,0-1-1 0 0,1 0 1 0 0,0 0-1 0 0,-1 0 1 0 0,6 2-1 0 0,1 0-107 0 0,0-1 0 0 0,0 0 0 0 0,1-1 0 0 0,-1 0-1 0 0,1-1 1 0 0,-1 0 0 0 0,13-1 0 0 0,19 0-2093 0 0,-9-1-3606 0 0,-14 1-2206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11 206 2303 0 0,'-1'-4'84'0'0,"-3"-13"7712"0"0,3 13-7216 0 0,-1-5 473 0 0,1 1-1 0 0,0 0 1 0 0,1-1-1 0 0,0 1 0 0 0,0-1 1 0 0,0 1-1 0 0,1 0 0 0 0,1-1 1 0 0,3-11-1 0 0,-5 20-1005 0 0,0 0 0 0 0,1 0 0 0 0,-1 0 1 0 0,1 0-1 0 0,-1 0 0 0 0,1 0 0 0 0,-1 0 0 0 0,0 0 0 0 0,1 1 0 0 0,-1-1 0 0 0,1 0 0 0 0,-1 0 0 0 0,0 0 1 0 0,1 0-1 0 0,-1 1 0 0 0,0-1 0 0 0,1 0 0 0 0,-1 0 0 0 0,0 1 0 0 0,1-1 0 0 0,-1 0 0 0 0,0 1 0 0 0,1-1 0 0 0,-1 0 1 0 0,0 1-1 0 0,0-1 0 0 0,1 0 0 0 0,-1 1 0 0 0,0-1 0 0 0,0 1 0 0 0,0-1 0 0 0,0 1 0 0 0,10 15 94 0 0,13 38 94 0 0,-2 1 0 0 0,22 94 0 0 0,-28-92-160 0 0,-12-43-58 0 0,8 25 46 0 0,-10-37-61 0 0,0-1 1 0 0,0 1-1 0 0,0 0 0 0 0,0 0 1 0 0,0 0-1 0 0,0-1 0 0 0,0 1 1 0 0,1 0-1 0 0,-1-1 0 0 0,1 1 1 0 0,-1-1-1 0 0,1 1 0 0 0,-1-1 1 0 0,1 0-1 0 0,2 1 0 0 0,-3-1-2 0 0,1-1 0 0 0,-1 0 0 0 0,1 0 0 0 0,-1 0 0 0 0,1 0 0 0 0,-1 0 0 0 0,1 0 0 0 0,-1 0 0 0 0,1-1 0 0 0,-1 1 0 0 0,1-1 0 0 0,-1 1 0 0 0,1-1 0 0 0,-1 1 0 0 0,0-1 0 0 0,1 0 0 0 0,-1 0 0 0 0,0 1 0 0 0,1-1 0 0 0,-1 0 0 0 0,0 0 0 0 0,2-2 0 0 0,22-25 0 0 0,-16 15 3 0 0,-1 0 0 0 0,-1 0 0 0 0,0-1 0 0 0,-1 0 0 0 0,0 0 0 0 0,3-17 0 0 0,17-93 32 0 0,-13 51-27 0 0,-13 71-8 0 0,1 0 0 0 0,-1 0 0 0 0,1 1 0 0 0,-1-1 0 0 0,1 0 0 0 0,0 0 0 0 0,-1 0 0 0 0,1 1 0 0 0,0-1 0 0 0,2-1 0 0 0,4 2 0 0 0,2 11 0 0 0,50 101-258 0 0,-41-74 115 0 0,27 44 0 0 0,-42-77 143 0 0,-1-1 0 0 0,1 1 0 0 0,0-1 0 0 0,0 0 0 0 0,0 0 0 0 0,0 0 0 0 0,0 0 0 0 0,1 0 0 0 0,-1-1 0 0 0,1 0 0 0 0,0 1 0 0 0,0-1 0 0 0,0-1 0 0 0,5 3 0 0 0,-6-3 0 0 0,-1-1 0 0 0,1 0 0 0 0,-1 1 0 0 0,1-1 0 0 0,-1 0 0 0 0,1 0 0 0 0,0-1 0 0 0,-1 1 0 0 0,1 0 0 0 0,-1-1 0 0 0,0 0 0 0 0,1 1 0 0 0,-1-1 0 0 0,1 0 0 0 0,-1 0 0 0 0,0-1 0 0 0,0 1 0 0 0,0 0 0 0 0,1-1 0 0 0,-1 1 0 0 0,-1-1 0 0 0,1 0 0 0 0,0 1 0 0 0,0-1 0 0 0,2-4 0 0 0,4-5 70 0 0,-1 0-1 0 0,0 0 1 0 0,-1-1-1 0 0,-1 0 1 0 0,0 0-1 0 0,0 0 1 0 0,-1-1-1 0 0,-1 1 1 0 0,0-1-1 0 0,0 0 1 0 0,-1 0-1 0 0,-1-17 1 0 0,0-14-954 0 0,-3 0 0 0 0,-9-57 0 0 0,7 75-6944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14335 0 0,'2'1'165'0'0,"0"1"0"0"0,0-1 0 0 0,-1 1 1 0 0,1-1-1 0 0,0 0 0 0 0,0 0 0 0 0,1 0 0 0 0,-1 0 0 0 0,0 0 0 0 0,0 0 0 0 0,0 0 0 0 0,1-1 0 0 0,-1 1 0 0 0,0-1 0 0 0,1 0 0 0 0,-1 0 0 0 0,0 0 0 0 0,1 0 0 0 0,-1 0 1 0 0,4-1-1 0 0,7-1 867 0 0,0 0 0 0 0,19-7 0 0 0,-16 5-949 0 0,-10 2 42 0 0,10-1-136 0 0,0-1-1 0 0,-1-1 1 0 0,1-1 0 0 0,-1 0 0 0 0,0-1-1 0 0,21-12 1 0 0,-34 17-1419 0 0</inkml:trace>
  <inkml:trace contextRef="#ctx0" brushRef="#br0" timeOffset="1">189 0 7831 0 0,'-3'3'575'0'0,"0"0"0"0"0,0 0 0 0 0,1 0-1 0 0,0 0 1 0 0,-1 1 0 0 0,1-1 0 0 0,0 1-1 0 0,1-1 1 0 0,-1 1 0 0 0,1 0-1 0 0,-1 0 1 0 0,1 0 0 0 0,-1 4 0 0 0,-7 57 5799 0 0,7-51-6992 0 0,-1 11 1231 0 0,-6 84 653 0 0,9-97-1252 0 0,0-1 1 0 0,1 1 0 0 0,1 0-1 0 0,-1-1 1 0 0,2 1 0 0 0,0-1-1 0 0,4 13 1 0 0,7-3-1442 0 0,-8-14-129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10391 0 0,'-8'0'7480'0'0,"7"0"-7278"0"0,-7 12 2713 0 0,-6 22-2331 0 0,12-28 174 0 0,-47 102 2230 0 0,5-11-1438 0 0,24-51-2117 0 0,-39 60-1 0 0,4-6 194 0 0,45-78 346 0 0,8-15-301 0 0,-1-1 0 0 0,0-1-1 0 0,0 1 1 0 0,0 0 0 0 0,0-1 0 0 0,-9 10 0 0 0,12-21-3883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0,'1'0'435'0'0,"0"0"0"0"0,0 0 0 0 0,0 0 0 0 0,0 1 0 0 0,0-1 0 0 0,0 0 0 0 0,0 1 0 0 0,0-1 0 0 0,-1 1 0 0 0,1-1 0 0 0,0 1 0 0 0,0-1 0 0 0,0 1 0 0 0,-1 0 0 0 0,1-1 0 0 0,0 1 0 0 0,-1 0 0 0 0,2 1 0 0 0,21 19 964 0 0,65 70 302 0 0,49 48-225 0 0,-43-49 899 0 0,-69-65-5240 0 0,1 0-3490 0 0,-7-7-1401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38 388 16095 0 0,'3'11'712'0'0,"-2"-3"152"0"0,1 2-696 0 0,-1-3-168 0 0,0 0 0 0 0,-1-4 0 0 0,2 2 760 0 0,0 3 112 0 0,1 5 24 0 0,1 3 8 0 0,0 4-600 0 0,1-4-120 0 0,0-1-24 0 0,2-4-8 0 0,-2-4-248 0 0,1-1-40 0 0,-1-5-16 0 0</inkml:trace>
  <inkml:trace contextRef="#ctx0" brushRef="#br0" timeOffset="1">64 0 13359 0 0,'-11'3'592'0'0,"3"-2"120"0"0,2 1-568 0 0,1-1-144 0 0,2 2 0 0 0,0 1 2360 0 0,-1 0 440 0 0,-1 4 88 0 0,-3 3 24 0 0,1 5-2240 0 0,4-4-440 0 0,3 0-88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50 15199 0 0,'-47'7'1765'0'0,"33"-5"3758"0"0,338-58-4675 0 0,-315 55-849 0 0,-1 0 0 0 0,1 1 0 0 0,-1 0 1 0 0,1 0-1 0 0,-1 1 0 0 0,1 0 0 0 0,-1 1 0 0 0,14 4 0 0 0,-20-5 6 0 0,1 0-1 0 0,0 0 1 0 0,-1 0-1 0 0,1 1 1 0 0,-1-1-1 0 0,1 1 1 0 0,-1 0-1 0 0,0 0 0 0 0,1 0 1 0 0,-1 0-1 0 0,0 0 1 0 0,-1 0-1 0 0,1 0 1 0 0,0 1-1 0 0,0-1 1 0 0,-1 1-1 0 0,0-1 1 0 0,1 1-1 0 0,-1 0 1 0 0,0 0-1 0 0,0-1 1 0 0,-1 1-1 0 0,1 0 1 0 0,0 0-1 0 0,-1 0 1 0 0,0 0-1 0 0,0 5 0 0 0,-2 36 77 0 0,-2-1 0 0 0,-10 45-1 0 0,6-50-77 0 0,3 1-1 0 0,0-1 0 0 0,3 47 0 0 0,2-71 0 0 0,2 0-1 0 0,0-1 1 0 0,0 1 0 0 0,2 0-1 0 0,-1-1 1 0 0,2 0 0 0 0,0 0-1 0 0,0 0 1 0 0,11 18-1 0 0,-13-26-8 0 0,1 0-1 0 0,-1 0 0 0 0,1-1 0 0 0,-1 1 1 0 0,2-1-1 0 0,-1 0 0 0 0,0 0 0 0 0,1 0 1 0 0,-1-1-1 0 0,1 0 0 0 0,0 1 0 0 0,0-2 1 0 0,0 1-1 0 0,1-1 0 0 0,-1 1 0 0 0,1-2 1 0 0,-1 1-1 0 0,1 0 0 0 0,0-1 0 0 0,-1 0 1 0 0,1-1-1 0 0,0 1 0 0 0,0-1 0 0 0,0 0 1 0 0,6-1-1 0 0,-9 0-39 0 0,1 1 0 0 0,-1-1 0 0 0,0 0 0 0 0,0 0 0 0 0,0 0 0 0 0,1 0 0 0 0,-1-1 0 0 0,4-2 0 0 0,-6 3-62 0 0,0 1 0 0 0,0-1 0 0 0,0 0-1 0 0,0 0 1 0 0,0 1 0 0 0,0-1 0 0 0,-1 0 0 0 0,1 0 0 0 0,0 0 0 0 0,0 0-1 0 0,-1 0 1 0 0,1 0 0 0 0,-1 0 0 0 0,1 0 0 0 0,-1 0 0 0 0,0 0 0 0 0,1 0-1 0 0,-1 0 1 0 0,0-1 0 0 0,0 1 0 0 0,1 0 0 0 0,-1 0 0 0 0,0 0 0 0 0,0 0-1 0 0,0 0 1 0 0,-1-1 0 0 0,1 1 0 0 0,0-2 0 0 0,-3-4-1166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8287 0 0,'0'10'8411'0'0,"-1"15"-4791"0"0,-5 72-2428 0 0,-75 660 836 0 0,58-587-1839 0 0,21-149-232 0 0,-10 88 252 0 0,12-93-468 0 0,0 0-1 0 0,0 0 1 0 0,2 0 0 0 0,5 26-1 0 0,-1-23-966 0 0,1-5-49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16583 0 0,'0'1'197'0'0,"0"0"-1"0"0,1 0 1 0 0,-1 0-1 0 0,1 0 0 0 0,0 0 1 0 0,-1 0-1 0 0,1 0 1 0 0,0-1-1 0 0,-1 1 1 0 0,1 0-1 0 0,0 0 1 0 0,0-1-1 0 0,0 1 0 0 0,0-1 1 0 0,0 1-1 0 0,0-1 1 0 0,0 1-1 0 0,-1-1 1 0 0,1 1-1 0 0,1-1 1 0 0,-1 0-1 0 0,0 0 0 0 0,0 1 1 0 0,2-1-1 0 0,31 6 921 0 0,-31-6-1028 0 0,35 2 390 0 0,0-1 0 0 0,0-2 0 0 0,57-9 0 0 0,8 0-1524 0 0,-76 8-2055 0 0,49 5-1 0 0,-36 2-4374 0 0</inkml:trace>
  <inkml:trace contextRef="#ctx0" brushRef="#br0" timeOffset="1">995 73 11975 0 0,'-2'39'1862'0'0,"0"-11"3425"0"0,4 35 1 0 0,6-9-4849 0 0,-6-47-358 0 0,-1 2-41 0 0,1-1 1 0 0,1 1 0 0 0,0 0 0 0 0,0-1 0 0 0,0 1 0 0 0,6 8 0 0 0,-1-12-806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 12895 0 0,'-5'1'1152'0'0,"-1"5"3000"0"0,5-4-1968 0 0,-2 1 16 0 0,2 0-1664 0 0,1 0-336 0 0,4-2-64 0 0,3-2-8 0 0,1-2-992 0 0,3-1-200 0 0</inkml:trace>
  <inkml:trace contextRef="#ctx0" brushRef="#br0" timeOffset="1">663 1 18799 0 0,'1'1'218'0'0,"0"0"0"0"0,0 0-1 0 0,0 0 1 0 0,0 1 0 0 0,0-1 0 0 0,1 0-1 0 0,-1-1 1 0 0,0 1 0 0 0,1 0-1 0 0,-1 0 1 0 0,1 0 0 0 0,-1-1 0 0 0,0 1-1 0 0,1-1 1 0 0,0 1 0 0 0,-1-1 0 0 0,1 0-1 0 0,2 1 1 0 0,35 1 780 0 0,-29-2-865 0 0,51-1 387 0 0,-40 0-1610 0 0,-1 0 1 0 0,35 5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4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14279 0 0,'-1'3'532'0'0,"0"1"-1"0"0,0-1 0 0 0,0 0 0 0 0,0 1 1 0 0,0-1-1 0 0,0 1 0 0 0,1-1 1 0 0,0 1-1 0 0,0-1 0 0 0,0 1 1 0 0,0-1-1 0 0,1 4 0 0 0,-1-5-179 0 0,1 0 0 0 0,-1 0 0 0 0,1-1 0 0 0,0 1 0 0 0,0 0 0 0 0,0-1-1 0 0,0 1 1 0 0,0-1 0 0 0,0 1 0 0 0,0-1 0 0 0,0 1 0 0 0,3 1 0 0 0,16 9-287 0 0,-12-11-43 0 0,-1 1 0 0 0,1-1 0 0 0,-1 0 1 0 0,1-1-1 0 0,0 1 0 0 0,-1-2 0 0 0,1 1 1 0 0,-1-1-1 0 0,1 0 0 0 0,-1-1 0 0 0,10-2 0 0 0,1-1-299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14423 0 0,'-12'-4'1485'0'0,"6"2"223"0"0,14 1 1494 0 0,16-1-2486 0 0,364-39 2740 0 0,452-57-1567 0 0,-415 78-1641 0 0,-349 23-781 0 0,0 3 0 0 0,86 19 0 0 0,-140-21-1180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 7831 0 0,'-1'-1'297'0'0,"0"0"0"0"0,0 0-1 0 0,0 1 1 0 0,0-1 0 0 0,0 0 0 0 0,0 1-1 0 0,0-1 1 0 0,0 0 0 0 0,0 1-1 0 0,0 0 1 0 0,0-1 0 0 0,-1 1-1 0 0,1 0 1 0 0,0-1 0 0 0,0 1-1 0 0,0 0 1 0 0,-1 0 0 0 0,-1 0-1 0 0,-19 12 5582 0 0,19-9-6326 0 0,-5 3 788 0 0,0 1 0 0 0,1 0-1 0 0,1 1 1 0 0,-1 0 0 0 0,1 0 0 0 0,0 0 0 0 0,1 1 0 0 0,0-1-1 0 0,0 1 1 0 0,1 1 0 0 0,0-1 0 0 0,1 0 0 0 0,-4 15 0 0 0,0 9 11 0 0,1-1-1 0 0,-4 60 1 0 0,10-89-346 0 0,-3 49 247 0 0,4 61 1 0 0,-1-99-214 0 0,2 0-1 0 0,0 0 1 0 0,1 0 0 0 0,0-1 0 0 0,1 1 0 0 0,0-1 0 0 0,1 1 0 0 0,1-1 0 0 0,10 18 0 0 0,-14-28-78 0 0,0 0-1 0 0,0 0 1 0 0,0-1 0 0 0,0 1-1 0 0,1-1 1 0 0,-1 0-1 0 0,0 0 1 0 0,1 0 0 0 0,0 0-1 0 0,-1 0 1 0 0,1 0 0 0 0,0-1-1 0 0,0 1 1 0 0,0-1-1 0 0,0 0 1 0 0,0 0 0 0 0,0 0-1 0 0,0 0 1 0 0,1 0 0 0 0,-1-1-1 0 0,0 0 1 0 0,0 1-1 0 0,1-1 1 0 0,-1 0 0 0 0,0-1-1 0 0,1 1 1 0 0,2-1-1 0 0,1-1-119 0 0,0 0 0 0 0,-1-1 0 0 0,1 1 0 0 0,0-1-1 0 0,-1-1 1 0 0,0 1 0 0 0,0-1 0 0 0,0 0-1 0 0,0-1 1 0 0,-1 1 0 0 0,8-10 0 0 0,11-12-1468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7831 0 0,'26'185'9658'0'0,"-16"-129"-7883"0"0,23 67-1 0 0,-33-123-1769 0 0,3 10 184 0 0,1 0-1 0 0,0-1 1 0 0,0 1 0 0 0,10 15 0 0 0,-13-24-163 0 0,0 1 1 0 0,0 0-1 0 0,0-1 1 0 0,0 0-1 0 0,0 1 1 0 0,1-1-1 0 0,-1 0 0 0 0,0 1 1 0 0,1-1-1 0 0,-1 0 1 0 0,1 0-1 0 0,0 0 1 0 0,-1 0-1 0 0,1 0 0 0 0,0-1 1 0 0,0 1-1 0 0,-1-1 1 0 0,1 1-1 0 0,0-1 1 0 0,0 1-1 0 0,0-1 1 0 0,0 0-1 0 0,-1 0 0 0 0,1 0 1 0 0,0 0-1 0 0,0 0 1 0 0,0 0-1 0 0,0-1 1 0 0,0 1-1 0 0,-1 0 1 0 0,1-1-1 0 0,0 0 0 0 0,3-1 1 0 0,3-3-7 0 0,0 0 0 0 0,0 0 0 0 0,0-1 1 0 0,-1 0-1 0 0,0 0 0 0 0,0-1 0 0 0,0 0 1 0 0,-1 0-1 0 0,0-1 0 0 0,0 1 0 0 0,-1-1 1 0 0,0-1-1 0 0,-1 1 0 0 0,4-10 0 0 0,5-14-99 0 0,-2 0 0 0 0,11-51 0 0 0,-18 63-51 0 0,-4 15 47 0 0,1 0 0 0 0,0 0 0 0 0,0 1 0 0 0,0-1 0 0 0,1 0-1 0 0,0 0 1 0 0,0 0 0 0 0,3-5 0 0 0,-5 10 54 0 0,0 0 1 0 0,1 0-1 0 0,-1 0 0 0 0,0 0 1 0 0,0 0-1 0 0,1 0 0 0 0,-1 0 1 0 0,0 0-1 0 0,1 0 0 0 0,-1 0 1 0 0,0 0-1 0 0,0 0 0 0 0,1 0 1 0 0,-1 0-1 0 0,0 0 0 0 0,1 0 1 0 0,-1 0-1 0 0,0 0 0 0 0,0 0 1 0 0,1 0-1 0 0,-1 0 0 0 0,0 1 1 0 0,0-1-1 0 0,1 0 0 0 0,-1 0 1 0 0,0 0-1 0 0,0 0 0 0 0,1 1 1 0 0,-1-1-1 0 0,0 0 0 0 0,0 0 1 0 0,0 1-1 0 0,0-1 0 0 0,1 0 1 0 0,-1 0-1 0 0,0 1 0 0 0,0-1 1 0 0,0 0-1 0 0,0 0 0 0 0,0 1 1 0 0,0-1-1 0 0,0 0 0 0 0,0 1 1 0 0,0-1-1 0 0,0 0 1 0 0,0 1-1 0 0,9 21-693 0 0,-6-14 418 0 0,9 20 65 0 0,2-1 1 0 0,22 35 0 0 0,-34-60 241 0 0,-1 1-1 0 0,1-1 1 0 0,0 1 0 0 0,0-1 0 0 0,1 0 0 0 0,-1 1-1 0 0,0-1 1 0 0,1-1 0 0 0,0 1 0 0 0,-1 0 0 0 0,1-1-1 0 0,0 1 1 0 0,0-1 0 0 0,0 0 0 0 0,0 0 0 0 0,0 0-1 0 0,0 0 1 0 0,0 0 0 0 0,0-1 0 0 0,0 1 0 0 0,0-1-1 0 0,6 0 1 0 0,-4-1 44 0 0,0 0-1 0 0,0 0 1 0 0,0 0 0 0 0,-1-1-1 0 0,1 1 1 0 0,0-1 0 0 0,-1 0-1 0 0,1-1 1 0 0,-1 1 0 0 0,0-1-1 0 0,1 0 1 0 0,-1 0 0 0 0,6-6-1 0 0,2-3-57 0 0,0-1 0 0 0,-1-1 0 0 0,0 1 0 0 0,-1-2 0 0 0,0 1 0 0 0,-1-1 0 0 0,-1-1 1 0 0,0 0-1 0 0,-1 0 0 0 0,-1 0 0 0 0,-1-1 0 0 0,0 0 0 0 0,-1 0 0 0 0,-1 0 0 0 0,0 0 0 0 0,-2-1 0 0 0,0-26 0 0 0,-1 22-912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3679 0 0,'3'4'328'0'0,"-1"-2"-264"0"0,3 1-64 0 0,-3-3 0 0 0,2-1 2576 0 0,2 1 496 0 0,5 1 104 0 0,6-1 24 0 0,5 0-2144 0 0,2-1-416 0 0,0-1-96 0 0,-4-2-8 0 0,1 0-408 0 0,-3 0-128 0 0,-2-1 80 0 0,1-2-80 0 0,-3 1-1280 0 0,-3-1-288 0 0</inkml:trace>
  <inkml:trace contextRef="#ctx0" brushRef="#br0" timeOffset="1">213 11 8287 0 0,'-3'7'736'0'0,"2"1"-584"0"0,1-1-152 0 0,0-1 0 0 0,0 1 2200 0 0,0 1 408 0 0,-2 3 80 0 0,2 15 24 0 0,0 10-1720 0 0,0 2-336 0 0,0-3-72 0 0,3-6-8 0 0,1-3-408 0 0,0-3-72 0 0,3-1-24 0 0,1-2 0 0 0,2-4-1096 0 0,-2-2-224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7831 0 0,'4'13'8142'0'0,"-2"7"-4028"0"0,-1-8-3220 0 0,17 83 1154 0 0,-15-85-1941 0 0,0 0 0 0 0,1 0 0 0 0,-1 0 0 0 0,2-1 1 0 0,0 0-1 0 0,0 0 0 0 0,8 11 0 0 0,-12-18-101 0 0,0 0 1 0 0,0-1-1 0 0,1 1 1 0 0,-1-1-1 0 0,0 0 0 0 0,1 1 1 0 0,-1-1-1 0 0,1 0 1 0 0,-1 1-1 0 0,1-1 1 0 0,-1 0-1 0 0,1 0 1 0 0,0-1-1 0 0,0 1 1 0 0,-1 0-1 0 0,1 0 0 0 0,0-1 1 0 0,0 1-1 0 0,0-1 1 0 0,0 0-1 0 0,0 0 1 0 0,0 1-1 0 0,0-1 1 0 0,0 0-1 0 0,0 0 0 0 0,-1-1 1 0 0,1 1-1 0 0,0 0 1 0 0,0-1-1 0 0,0 1 1 0 0,0-1-1 0 0,0 0 1 0 0,0 1-1 0 0,-1-1 0 0 0,1 0 1 0 0,0 0-1 0 0,-1 0 1 0 0,1 0-1 0 0,-1-1 1 0 0,1 1-1 0 0,-1 0 1 0 0,2-3-1 0 0,6-6-159 0 0,0 0-1 0 0,-2 0 1 0 0,1-1-1 0 0,11-23 1 0 0,-16 28 28 0 0,15-31-920 0 0,-2-1 1 0 0,15-50-1 0 0,-21 55 371 0 0,-10 34 670 0 0,0-1 0 0 0,0 0 0 0 0,0 0-1 0 0,0 0 1 0 0,0 0 0 0 0,0 0 0 0 0,1 0 0 0 0,-1 0 0 0 0,0 0-1 0 0,0 0 1 0 0,0 1 0 0 0,0-1 0 0 0,0 0 0 0 0,0 0 0 0 0,0 0-1 0 0,0 0 1 0 0,0 0 0 0 0,0 0 0 0 0,0 0 0 0 0,0 0-1 0 0,1 0 1 0 0,-1 0 0 0 0,0 0 0 0 0,0 0 0 0 0,0 0 0 0 0,0 0-1 0 0,0 0 1 0 0,0 0 0 0 0,0 0 0 0 0,0 0 0 0 0,0 0 0 0 0,1 0-1 0 0,-1 0 1 0 0,0 0 0 0 0,0 0 0 0 0,0 0 0 0 0,0 0-1 0 0,0 0 1 0 0,0 0 0 0 0,0 0 0 0 0,0 0 0 0 0,1 0 0 0 0,-1 0-1 0 0,0 0 1 0 0,0 0 0 0 0,0 0 0 0 0,0 0 0 0 0,0 0 0 0 0,0 0-1 0 0,0 0 1 0 0,0 0 0 0 0,0 0 0 0 0,0-1 0 0 0,0 1-1 0 0,0 0 1 0 0,1 0 0 0 0,-1 0 0 0 0,0 0 0 0 0,0 0 0 0 0,0 0-1 0 0,0 0 1 0 0,0 0 0 0 0,0 0 0 0 0,0-1 0 0 0,0 1-1 0 0,0 0 1 0 0,0 0 0 0 0,0 0 0 0 0,0 0 0 0 0,6 13-83 0 0,3 22 86 0 0,-8-33-19 0 0,2 11 17 0 0,2 9-25 0 0,1 0 1 0 0,13 30-1 0 0,-17-47 76 0 0,0-1 1 0 0,0 1-1 0 0,1-1 0 0 0,0 1 0 0 0,-1-1 1 0 0,1 0-1 0 0,1 0 0 0 0,-1 0 1 0 0,1-1-1 0 0,-1 1 0 0 0,1-1 0 0 0,0 0 1 0 0,0 0-1 0 0,1 0 0 0 0,-1 0 1 0 0,9 3-1 0 0,-10-5 55 0 0,0 0 0 0 0,0-1-1 0 0,0 1 1 0 0,0-1 0 0 0,0 1 0 0 0,0-1 0 0 0,0 0 0 0 0,0 0-1 0 0,0-1 1 0 0,1 1 0 0 0,-1-1 0 0 0,0 1 0 0 0,0-1-1 0 0,0 0 1 0 0,0 0 0 0 0,-1 0 0 0 0,1-1 0 0 0,0 1 0 0 0,0-1-1 0 0,-1 1 1 0 0,1-1 0 0 0,-1 0 0 0 0,1 0 0 0 0,-1 0 0 0 0,0 0-1 0 0,0-1 1 0 0,3-3 0 0 0,0 0 80 0 0,0-1-1 0 0,-1 0 1 0 0,0 0 0 0 0,0-1-1 0 0,-1 1 1 0 0,0-1-1 0 0,0 0 1 0 0,-1 1 0 0 0,2-10-1 0 0,12-116 518 0 0,-10 44-4066 0 0,-5 63-4568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0,'10'4'1550'0'0,"-1"-1"1"0"0,0 2-1 0 0,-1-1 0 0 0,1 1 0 0 0,-1 0 0 0 0,13 12 0 0 0,-10-7-777 0 0,0 0-1 0 0,-1 1 0 0 0,0 0 1 0 0,8 13-1 0 0,-7-6-383 0 0,0 1-1 0 0,-1 0 1 0 0,-1 0-1 0 0,0 1 0 0 0,-2 0 1 0 0,6 26-1 0 0,-7-18-31 0 0,-2-1-1 0 0,-1 1 1 0 0,-1 0 0 0 0,-2 0-1 0 0,-4 38 1 0 0,-4-1-2 0 0,-19 73 1 0 0,2-51-946 0 0,9-44 209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11 223 3223 0 0,'-10'-5'14669'0'0,"12"19"-10476"0"0,14 24-4572 0 0,-15-36 1090 0 0,36 93 390 0 0,-28-65-914 0 0,3 0-1 0 0,22 43 1 0 0,-26-59-136 0 0,17 27 26 0 0,-24-40-72 0 0,0 1 0 0 0,0 0 0 0 0,0-1 1 0 0,1 1-1 0 0,-1-1 0 0 0,1 0 0 0 0,-1 1 0 0 0,1-1 0 0 0,0 0 0 0 0,-1 0 0 0 0,1 0 0 0 0,0 0 0 0 0,0 0 1 0 0,0 0-1 0 0,0-1 0 0 0,0 1 0 0 0,0-1 0 0 0,2 1 0 0 0,-1-1-3 0 0,-1-1 1 0 0,0 1-1 0 0,0-1 0 0 0,0 0 0 0 0,0 1 1 0 0,-1-1-1 0 0,1 0 0 0 0,0 0 0 0 0,0 0 0 0 0,0-1 1 0 0,-1 1-1 0 0,1 0 0 0 0,-1-1 0 0 0,1 1 1 0 0,-1-1-1 0 0,1 1 0 0 0,-1-1 0 0 0,2-3 1 0 0,19-33-105 0 0,-3-10-368 0 0,-2 0 0 0 0,-2-1 0 0 0,12-73-1 0 0,-13 56 97 0 0,-14 65 371 0 0,0 1 0 0 0,0-1 0 0 0,0 0 0 0 0,0 1 0 0 0,0-1 0 0 0,1 0 0 0 0,-1 1 0 0 0,0-1 0 0 0,0 1 0 0 0,1-1 1 0 0,-1 1-1 0 0,0-1 0 0 0,1 0 0 0 0,-1 1 0 0 0,0-1 0 0 0,1 1 0 0 0,-1-1 0 0 0,1 1 0 0 0,-1 0 0 0 0,1-1 1 0 0,-1 1-1 0 0,1-1 0 0 0,-1 1 0 0 0,2-1 0 0 0,-2 1 0 0 0,1 1 0 0 0,0-1 0 0 0,-1 0 0 0 0,1 0 0 0 0,-1 0 0 0 0,1 0 1 0 0,0 1-1 0 0,-1-1 0 0 0,1 0 0 0 0,0 1 0 0 0,-1-1 0 0 0,1 0 0 0 0,-1 1 0 0 0,1-1 0 0 0,-1 1 0 0 0,1-1 1 0 0,-1 1-1 0 0,1-1 0 0 0,-1 1 0 0 0,25 38-84 0 0,-19-27 59 0 0,46 85-66 0 0,-10-19 44 0 0,-40-74 79 0 0,0 0 0 0 0,1 0-1 0 0,-1-1 1 0 0,1 1 0 0 0,0-1-1 0 0,0 0 1 0 0,0 1 0 0 0,1-2 0 0 0,-1 1-1 0 0,1 0 1 0 0,0-1 0 0 0,0 1-1 0 0,6 2 1 0 0,-8-4-13 0 0,0-1 1 0 0,0 0-1 0 0,0 1 0 0 0,0-1 0 0 0,0 0 0 0 0,0 0 0 0 0,0 0 1 0 0,0 0-1 0 0,0 0 0 0 0,0 0 0 0 0,0 0 0 0 0,0-1 1 0 0,0 1-1 0 0,0-1 0 0 0,0 0 0 0 0,0 0 0 0 0,0 1 1 0 0,0-1-1 0 0,-1 0 0 0 0,1-1 0 0 0,0 1 0 0 0,0 0 0 0 0,-1 0 1 0 0,1-1-1 0 0,-1 1 0 0 0,1-1 0 0 0,-1 1 0 0 0,0-1 1 0 0,0 0-1 0 0,0 1 0 0 0,2-4 0 0 0,2-5 187 0 0,1 0 0 0 0,-2 0-1 0 0,0-1 1 0 0,0 1 0 0 0,-1-1 0 0 0,0 0-1 0 0,1-12 1 0 0,6-81 608 0 0,-9 92-777 0 0,1-98-365 0 0,-1 44-7225 0 0,-1 32 200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6 5983 0 0,'-10'-5'135'0'0,"9"5"165"0"0,0 0-1 0 0,-1 1 1 0 0,1-1 0 0 0,0 0-1 0 0,0 1 1 0 0,0-1-1 0 0,0 0 1 0 0,0 1 0 0 0,0-1-1 0 0,0 1 1 0 0,1 0-1 0 0,-1-1 1 0 0,0 1 0 0 0,-1 1-1 0 0,-21 26 8836 0 0,18-20-8275 0 0,-24 36 457 0 0,2 1 0 0 0,-41 95 0 0 0,-6 10-972 0 0,65-135-348 0 0,0 0 0 0 0,-2 0 1 0 0,1-1-1 0 0,-2-1 0 0 0,0 0 0 0 0,0 0 0 0 0,-1-1 1 0 0,-16 10-1 0 0,15-15-225 0 0,14-7 166 0 0,0 0 1 0 0,-1 0-1 0 0,1 0 1 0 0,0 0-1 0 0,-1 0 1 0 0,1 0-1 0 0,-1 0 1 0 0,1 0-1 0 0,0 0 1 0 0,-1 0-1 0 0,1 0 1 0 0,-1 0-1 0 0,1 0 1 0 0,0 0 0 0 0,-1 0-1 0 0,1-1 1 0 0,0 1-1 0 0,-1 0 1 0 0,1 0-1 0 0,0 0 1 0 0,-1-1-1 0 0,1 1 1 0 0,0 0-1 0 0,0 0 1 0 0,-1-1-1 0 0,1 1 1 0 0,0 0-1 0 0,0-1 1 0 0,-1 1-1 0 0,1 0 1 0 0,0-1-1 0 0,0 1 1 0 0,0 0-1 0 0,0-1 1 0 0,-1 0-1 0 0,-1-9-1919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9215 0 0,'1'0'200'0'0,"1"1"0"0"0,-1-1 0 0 0,0 1 0 0 0,1-1 0 0 0,-1 1-1 0 0,1-1 1 0 0,-1 0 0 0 0,0 0 0 0 0,1 0 0 0 0,-1 0 0 0 0,1 0-1 0 0,-1 0 1 0 0,0 0 0 0 0,1-1 0 0 0,2 0 0 0 0,24-8 4316 0 0,-15 4-3918 0 0,146-58 2969 0 0,-88 33-3219 0 0,-69 29-545 0 0,1 0 1 0 0,0-1 0 0 0,-1 1-1 0 0,1 0 1 0 0,-1-1-1 0 0,0 0 1 0 0,1 1-1 0 0,2-5 1 0 0,-1 0-1687 0 0</inkml:trace>
  <inkml:trace contextRef="#ctx0" brushRef="#br0" timeOffset="1">246 42 9671 0 0,'-4'16'864'0'0,"2"-7"-696"0"0,-1 0-168 0 0,1 1 0 0 0,2-2 1624 0 0,0 0 288 0 0,0 5 56 0 0,2 7 16 0 0,-1 11-1112 0 0,1 11-216 0 0,3 4-48 0 0,1-6 0 0 0,0-5-448 0 0,1-6-80 0 0,0-4-16 0 0,1-7-8560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0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19 6911 0 0,'0'-1'638'0'0,"0"0"-1"0"0,-1-1 1 0 0,0 1-1 0 0,1 0 1 0 0,-1 0-1 0 0,1 0 1 0 0,-1 0-1 0 0,0 0 1 0 0,0 0 0 0 0,0 0-1 0 0,0 0 1 0 0,0 0-1 0 0,0 0 1 0 0,0 0-1 0 0,0 1 1 0 0,0-1-1 0 0,0 0 1 0 0,-2 0-1 0 0,2 1-507 0 0,0 1 0 0 0,0-1-1 0 0,0 0 1 0 0,0 1 0 0 0,1-1 0 0 0,-1 1 0 0 0,0-1-1 0 0,0 1 1 0 0,0 0 0 0 0,0-1 0 0 0,1 1-1 0 0,-1 0 1 0 0,0 0 0 0 0,0-1 0 0 0,1 1 0 0 0,-1 0-1 0 0,1 0 1 0 0,-1 0 0 0 0,1 0 0 0 0,-1 0-1 0 0,1 0 1 0 0,0 0 0 0 0,-1 0 0 0 0,1 1-1 0 0,-16 39 910 0 0,-13 58 0 0 0,15-49-787 0 0,-7 40 33 0 0,-5 18-163 0 0,21-94-118 0 0,0-1 1 0 0,0 0-1 0 0,-1 0 0 0 0,-1 0 1 0 0,-13 19-1 0 0,19-31-9 0 0,1 0 0 0 0,-1 0 0 0 0,0 0 0 0 0,1 0 0 0 0,-1-1 0 0 0,0 1 0 0 0,0 0 0 0 0,0 0 0 0 0,0-1 0 0 0,0 1 0 0 0,1 0 0 0 0,-1-1 0 0 0,0 1 0 0 0,-1-1 0 0 0,1 1 0 0 0,-1-1 0 0 0,1 0-59 0 0,0 0-1 0 0,1 0 1 0 0,-1 0-1 0 0,1-1 1 0 0,-1 1 0 0 0,0 0-1 0 0,1 0 1 0 0,-1-1-1 0 0,0 1 1 0 0,1-1-1 0 0,-1 1 1 0 0,1-1-1 0 0,-1 1 1 0 0,1 0 0 0 0,-1-1-1 0 0,1 0 1 0 0,0 1-1 0 0,-1-1 1 0 0,1 1-1 0 0,-1-1 1 0 0,1 1-1 0 0,0-1 1 0 0,0 0 0 0 0,-1 1-1 0 0,1-1 1 0 0,0 0-1 0 0,0-1 1 0 0,-6-14-1743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0,'91'122'8618'0'0,"-43"-67"-7468"0"0,63 57 1 0 0,-81-85-1447 0 0,1-1 1 0 0,1-2 0 0 0,48 28 0 0 0,-66-44-1323 0 0</inkml:trace>
  <inkml:trace contextRef="#ctx0" brushRef="#br0" timeOffset="1">774 328 17071 0 0,'37'242'7147'0'0,"-37"-241"-7507"0"0,3 10 594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0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20183 0 0,'-4'12'896'0'0,"-1"-3"184"0"0,0-1-864 0 0,4-3-216 0 0,1-3 0 0 0,0-1 0 0 0,0 3 560 0 0,0 3 72 0 0,0 3 8 0 0,3-1-7008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0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5063 0 0,'-7'-6'10448'0'0,"8"5"-10243"0"0,8-14 2865 0 0,18-12-2015 0 0,-18 20-799 0 0,1 0 1 0 0,0 1 0 0 0,0 0 0 0 0,0 1-1 0 0,1 0 1 0 0,-1 0 0 0 0,1 1 0 0 0,21-4 0 0 0,-1 2 12 0 0,59-2 1 0 0,-15 3-186 0 0,-72 4-176 0 0,0 1-1 0 0,-1-1 0 0 0,1 0 1 0 0,-1 1-1 0 0,1-1 1 0 0,-1 0-1 0 0,0 0 0 0 0,1-1 1 0 0,-1 1-1 0 0,0 0 1 0 0,0-1-1 0 0,0 1 0 0 0,0-1 1 0 0,0 0-1 0 0,0 0 1 0 0,0 0-1 0 0,-1 0 0 0 0,1 0 1 0 0,-1 0-1 0 0,1 0 1 0 0,-1 0-1 0 0,0-1 0 0 0,0 1 1 0 0,0-1-1 0 0,0 1 1 0 0,0 0-1 0 0,0-1 0 0 0,0-3 1 0 0,1-4-1055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0,'0'3'521'0'0,"1"-1"-1"0"0,0 1 0 0 0,0 0 0 0 0,0-1 0 0 0,0 1 0 0 0,0-1 1 0 0,0 1-1 0 0,1-1 0 0 0,-1 0 0 0 0,1 0 0 0 0,-1 1 1 0 0,1-1-1 0 0,3 2 0 0 0,27 24 2099 0 0,-28-25-2474 0 0,0-1 1 0 0,-1 0 0 0 0,1-1 0 0 0,0 1 0 0 0,0-1 0 0 0,1 0 0 0 0,-1 0 0 0 0,0 0 0 0 0,0 0 0 0 0,0-1 0 0 0,9 0 0 0 0,24 5 865 0 0,-37-5-963 0 0,1 1 0 0 0,-1-1-1 0 0,1 1 1 0 0,0-1 0 0 0,-1 1 0 0 0,1-1 0 0 0,-1 1-1 0 0,1-1 1 0 0,-1 1 0 0 0,0 0 0 0 0,1-1-1 0 0,-1 1 1 0 0,1-1 0 0 0,-1 1 0 0 0,0 0-1 0 0,0 0 1 0 0,1-1 0 0 0,-1 1 0 0 0,0 0 0 0 0,0-1-1 0 0,0 1 1 0 0,0 0 0 0 0,0 0 0 0 0,0-1-1 0 0,0 1 1 0 0,0 0 0 0 0,0 0 0 0 0,0-1-1 0 0,0 1 1 0 0,-1 0 0 0 0,1 0 0 0 0,0-1 0 0 0,-1 2-1 0 0,-9 28 402 0 0,8-26-387 0 0,-10 21 86 0 0,-1 0-1 0 0,-24 33 1 0 0,-1 3-1161 0 0,21-32 392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0 677 1375 0 0,'5'7'8201'0'0,"-5"-7"-7886"0"0,13 2 3443 0 0,18-3-2805 0 0,-24 0-428 0 0,135-18 2238 0 0,4-2-822 0 0,-62 12-1189 0 0,15-2-56 0 0,-24 5-377 0 0,-38 2-6 0 0,38-5-17 0 0,-37 4-68 0 0,43-5-32 0 0,-36 5-4 0 0,331-49 512 0 0,-301 42-568 0 0,1246-186 2229 0 0,-346 83-1813 0 0,-201 50 657 0 0,3 23-230 0 0,-676 37-980 0 0,389-14 118 0 0,-425 17-106 0 0,46-2 42 0 0,-37 2-42 0 0,2-1-11 0 0,-15-1 0 0 0,-6-5-124 0 0,-7-1-521 0 0,-38 8-230 0 0,-6-3-1082 0 0,14-14-4378 0 0,-11 4-1873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20591 0 0,'0'0'1863'0'0,"10"2"-1531"0"0,31 2-256 0 0,-30-3 118 0 0,0 3 45 0 0,57 19 302 0 0,-52-19-377 0 0,-7-2 15 0 0,0 1 0 0 0,0 0 0 0 0,0 1 0 0 0,-1 0 0 0 0,10 5 0 0 0,-2-2 50 0 0,-5-2 26 0 0,1 0 0 0 0,-1 1 0 0 0,14 10 0 0 0,19 12-362 0 0,-38-25 21 0 0,-1 0-1 0 0,0 0 1 0 0,0 0-1 0 0,0 1 0 0 0,0 0 1 0 0,-1 0-1 0 0,7 8 0 0 0,-2-2-62 0 0,-5-8 100 0 0,-1 1 1 0 0,1 1-1 0 0,-1-1 1 0 0,1 0-1 0 0,-1 1 0 0 0,0 0 1 0 0,-1 0-1 0 0,6 8 1 0 0,-3-2 55 0 0,-2-7 20 0 0,0 0 0 0 0,-1 0 0 0 0,0 0 0 0 0,0 1 0 0 0,0-1 0 0 0,0 1 0 0 0,0-1 0 0 0,-1 1 0 0 0,1 0 0 0 0,0 3 0 0 0,1 3 34 0 0,3 9 141 0 0,1 21 74 0 0,-6-19 39 0 0,-4 7-94 0 0,-2 0 0 0 0,-1 0-1 0 0,-1 0 1 0 0,-14 35 0 0 0,4-24-135 0 0,-2-1 1 0 0,-1-1-1 0 0,-2-1 1 0 0,-28 36-1 0 0,-22 12-7583 0 0,21-35-1150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3166 7831 0 0,'-9'7'892'0'0,"-5"3"4929"0"0,14-10-5691 0 0,0 0 0 0 0,0 0 0 0 0,0 0 0 0 0,-1 0 0 0 0,1 0 0 0 0,0 0 1 0 0,0 1-1 0 0,-1-1 0 0 0,1 0 0 0 0,0 0 0 0 0,0 0 0 0 0,0 0 0 0 0,-1 0 1 0 0,1 0-1 0 0,0 0 0 0 0,0 0 0 0 0,-1 0 0 0 0,1 0 0 0 0,0 0 0 0 0,0 0 1 0 0,0 0-1 0 0,-1-1 0 0 0,1 1 0 0 0,0 0 0 0 0,0 0 0 0 0,-1 0 0 0 0,1 0 1 0 0,0 0-1 0 0,0 0 0 0 0,0-1 0 0 0,0 1 0 0 0,-1 0 0 0 0,1 0 0 0 0,0-1 0 0 0,1-15-114 0 0,11-14 414 0 0,2 0 1 0 0,0 0-1 0 0,2 2 1 0 0,29-41-1 0 0,-1 1-162 0 0,-6 11-174 0 0,3 3 1 0 0,48-50-1 0 0,-58 68-48 0 0,137-127 225 0 0,-17 19-6 0 0,216-216 646 0 0,-114 125-320 0 0,38-33-341 0 0,-2 0-227 0 0,-1-1 18 0 0,-72 69-41 0 0,-73 65 0 0 0,71-38 65 0 0,-42 38-2 0 0,-103 75 97 0 0,4 4 0 0 0,112-68 0 0 0,-58 60 355 0 0,-127 64-521 0 0,0 0 1 0 0,0 0-1 0 0,0 0 0 0 0,0 0 1 0 0,0 0-1 0 0,0 0 1 0 0,0 0-1 0 0,-1 0 1 0 0,1 0-1 0 0,0 0 0 0 0,0 0 1 0 0,0 0-1 0 0,0-1 1 0 0,0 1-1 0 0,0 0 0 0 0,0 0 1 0 0,0 0-1 0 0,0 0 1 0 0,0 0-1 0 0,0 0 1 0 0,0 0-1 0 0,0 0 0 0 0,0 0 1 0 0,0 0-1 0 0,0-1 1 0 0,0 1-1 0 0,0 0 0 0 0,0 0 1 0 0,0 0-1 0 0,0 0 1 0 0,0 0-1 0 0,0 0 1 0 0,0 0-1 0 0,0 0 0 0 0,0 0 1 0 0,0-1-1 0 0,0 1 1 0 0,0 0-1 0 0,0 0 0 0 0,1 0 1 0 0,-7-1-1956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12895 0 0,'72'-27'2635'0'0,"-38"20"-1686"0"0,-1 1 0 0 0,1 2 0 0 0,0 1 1 0 0,0 1-1 0 0,38 4 0 0 0,-60-1-898 0 0,1 1 1 0 0,-1 1-1 0 0,0-1 1 0 0,0 2-1 0 0,0 0 1 0 0,0 0-1 0 0,17 10 1 0 0,-22-9 77 0 0,-1-1-1 0 0,1 1 1 0 0,0 0 0 0 0,-1 1 0 0 0,0 0 0 0 0,0 0-1 0 0,-1 0 1 0 0,0 0 0 0 0,0 1 0 0 0,0 0 0 0 0,-1 0-1 0 0,6 12 1 0 0,-5-6 31 0 0,-1 1 0 0 0,0-1 0 0 0,-1 1 0 0 0,-1 0 1 0 0,0 0-1 0 0,0 0 0 0 0,-2 0 0 0 0,0 0 0 0 0,0 0 0 0 0,-1 0 0 0 0,-1 0 0 0 0,0 0 0 0 0,-6 17 0 0 0,-5 13 237 0 0,-2-2 0 0 0,-36 74 0 0 0,-114 189-1632 0 0,127-248-7858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15551 0 0,'3'2'164'0'0,"0"-1"0"0"0,0 1-1 0 0,-1-1 1 0 0,1 1-1 0 0,0 0 1 0 0,-1 0 0 0 0,1 0-1 0 0,-1 0 1 0 0,1 1 0 0 0,-1-1-1 0 0,0 1 1 0 0,3 3 0 0 0,17 39 1235 0 0,-14-27-668 0 0,22 47 272 0 0,-1 1-557 0 0,3-2 1 0 0,3-1 0 0 0,48 66 0 0 0,-79-124-489 0 0,63 77-1414 0 0,-49-64-126 0 0</inkml:trace>
  <inkml:trace contextRef="#ctx0" brushRef="#br0" timeOffset="1">652 504 15895 0 0,'0'16'1797'0'0,"0"61"2670"0"0,1-46-3980 0 0,9 50-1 0 0,-5-66-1727 0 0,-2-16 517 0 0</inkml:trace>
  <inkml:trace contextRef="#ctx0" brushRef="#br0" timeOffset="2">713 93 1375 0 0,'-5'8'64'0'0,"1"-3"8"0"0,0 1-72 0 0,1-1 0 0 0,3-1 0 0 0,0-1 0 0 0,0 1 3424 0 0,0 3 672 0 0,1 4 136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0,'0'38'10825'0'0,"2"-1"-6632"0"0,12 74-5473 0 0,-13-100 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12239 0 0,'-2'19'392'0'0,"0"5"1322"0"0,1 33 1 0 0,1-51-1924 0 0,1 1 0 0 0,0-1-1 0 0,0 0 1 0 0,0 1 0 0 0,1-1 0 0 0,0 0 0 0 0,0 0 0 0 0,0 0 0 0 0,1 0-1 0 0,3 6 1 0 0,12 13-3855 0 0,-11-17 3308 0 0,-1 1-1 0 0,0 0 0 0 0,7 15 1 0 0,-8-12 1245 0 0,-1 0 1 0 0,-1 0-1 0 0,1 0 0 0 0,-2 1 1 0 0,0-1-1 0 0,0 1 0 0 0,-1 0 1 0 0,-1-1-1 0 0,-1 14 1 0 0,-3 14 1019 0 0,-14 61 1 0 0,10-67-2352 0 0,2-1 0 0 0,-4 62-1 0 0,10-89 686 0 0,0 0 0 0 0,0-1 0 0 0,1 1 0 0 0,0 0 0 0 0,0 0 0 0 0,0 0 0 0 0,1-1 0 0 0,-1 1 0 0 0,1 0-1 0 0,5 8 1 0 0,-2-6-11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5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5527 0 0,'3'26'1661'0'0,"7"67"5661"0"0,2-31-7159 0 0,8 18-3397 0 0,-18-69-974 0 0</inkml:trace>
  <inkml:trace contextRef="#ctx0" brushRef="#br0" timeOffset="1">108 489 7367 0 0,'18'124'9205'0'0,"-5"-35"-7755"0"0,-12-85-1461 0 0,1 7-183 0 0,0 0 1 0 0,-1 0 0 0 0,0-1 0 0 0,0 1-1 0 0,-2 0 1 0 0,1 0 0 0 0,-4 18 0 0 0,0-13-777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1839 0 0,'-8'1'12070'0'0,"-8"11"-6518"0"0,2-1-3952 0 0,10-10-1421 0 0,-1 0 1 0 0,0 0 0 0 0,1 0 0 0 0,-1-1 0 0 0,0 0 0 0 0,0 0 0 0 0,-9-1 0 0 0,-21 2 11 0 0,21 2-183 0 0,0 0-1 0 0,1 0 1 0 0,-1 1-1 0 0,1 1 1 0 0,-25 13-1 0 0,32-16-51 0 0,1 1-1 0 0,-1 1 0 0 0,1-1 0 0 0,-1 1 0 0 0,1 0 0 0 0,0 0 1 0 0,0 0-1 0 0,1 1 0 0 0,0 0 0 0 0,-1 0 0 0 0,1 0 0 0 0,1 0 1 0 0,-1 1-1 0 0,1-1 0 0 0,-4 10 0 0 0,4-6 131 0 0,0-1 0 0 0,0 1-1 0 0,1 0 1 0 0,0-1 0 0 0,1 1 0 0 0,0 0 0 0 0,1 0-1 0 0,0 12 1 0 0,0 4 138 0 0,1-1-1 0 0,6 38 1 0 0,-5-51-806 0 0,1 0 0 0 0,0 0-1 0 0,1 0 1 0 0,8 15 0 0 0,0-4-882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5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26 114 9791 0 0,'-1'5'655'0'0,"0"0"-1"0"0,0 0 0 0 0,0 0 0 0 0,-1 0 1 0 0,1-1-1 0 0,-4 7 0 0 0,-5 17 1322 0 0,9-24-1763 0 0,0 0 0 0 0,1 0-1 0 0,-1 1 1 0 0,1-1-1 0 0,0 0 1 0 0,0 1 0 0 0,0-1-1 0 0,2 8 1 0 0,-2-11-193 0 0,1-1 0 0 0,-1 1 0 0 0,0 0 1 0 0,1 0-1 0 0,-1-1 0 0 0,0 1 0 0 0,1 0 0 0 0,-1-1 0 0 0,1 1 0 0 0,-1 0 1 0 0,1-1-1 0 0,-1 1 0 0 0,1-1 0 0 0,-1 1 0 0 0,1-1 0 0 0,0 1 0 0 0,-1-1 0 0 0,1 1 1 0 0,0-1-1 0 0,1 1 0 0 0,-1-1-16 0 0,0 0 1 0 0,1 0 0 0 0,-1 0-1 0 0,0 0 1 0 0,1 0-1 0 0,-1 0 1 0 0,0 0 0 0 0,1-1-1 0 0,-1 1 1 0 0,0 0-1 0 0,1-1 1 0 0,-1 1 0 0 0,0-1-1 0 0,0 1 1 0 0,1-1-1 0 0,0-1 1 0 0,8-4 5 0 0,-1 0 0 0 0,0-1 1 0 0,0-1-1 0 0,-1 1 0 0 0,0-1 0 0 0,-1-1 1 0 0,11-13-1 0 0,-13 14 40 0 0,0 1 1 0 0,0-1 0 0 0,-1 0 0 0 0,0 0-1 0 0,0 0 1 0 0,-1-1 0 0 0,0 1 0 0 0,-1-1-1 0 0,3-16 1 0 0,-4 23 10 0 0,-1 1 0 0 0,0 0-1 0 0,0 0 1 0 0,0 0 0 0 0,0-1-1 0 0,0 1 1 0 0,0 0 0 0 0,0 0 0 0 0,-1 0-1 0 0,1-1 1 0 0,0 1 0 0 0,-1 0-1 0 0,1 0 1 0 0,-1 0 0 0 0,1 0 0 0 0,-1 0-1 0 0,1 0 1 0 0,-1 0 0 0 0,-1-1-1 0 0,2 1 2 0 0,-1 1-1 0 0,0-1 1 0 0,0 1 0 0 0,0-1-1 0 0,1 1 1 0 0,-1 0-1 0 0,0-1 1 0 0,0 1-1 0 0,0 0 1 0 0,0 0-1 0 0,0 0 1 0 0,1 0 0 0 0,-1-1-1 0 0,0 1 1 0 0,0 0-1 0 0,0 1 1 0 0,0-1-1 0 0,0 0 1 0 0,-1 0-1 0 0,-1 1 8 0 0,0 0 0 0 0,1 0 0 0 0,-1 0 0 0 0,0 1-1 0 0,1-1 1 0 0,0 0 0 0 0,-1 1 0 0 0,1 0 0 0 0,0-1-1 0 0,-1 1 1 0 0,1 0 0 0 0,0 0 0 0 0,1 0 0 0 0,-4 5-1 0 0,3-3-61 0 0,0 1 0 0 0,0 0-1 0 0,0 0 1 0 0,1 1-1 0 0,0-1 1 0 0,0 0-1 0 0,1 0 1 0 0,-1 0-1 0 0,1 1 1 0 0,1 8 0 0 0,-1-12-25 0 0,0-1 0 0 0,0 0 0 0 0,0 1 0 0 0,0-1 0 0 0,0 1 1 0 0,1-1-1 0 0,-1 0 0 0 0,0 0 0 0 0,1 1 0 0 0,-1-1 1 0 0,1 0-1 0 0,-1 0 0 0 0,1 1 0 0 0,0-1 0 0 0,0 0 0 0 0,-1 0 1 0 0,1 0-1 0 0,0 0 0 0 0,0 0 0 0 0,0 0 0 0 0,0 0 1 0 0,0 0-1 0 0,0-1 0 0 0,1 1 0 0 0,-1 0 0 0 0,0-1 0 0 0,0 1 1 0 0,0 0-1 0 0,1-1 0 0 0,-1 0 0 0 0,0 1 0 0 0,1-1 1 0 0,-1 0-1 0 0,0 1 0 0 0,1-1 0 0 0,-1 0 0 0 0,0 0 1 0 0,1 0-1 0 0,-1 0 0 0 0,0-1 0 0 0,1 1 0 0 0,-1 0 0 0 0,0 0 1 0 0,1-1-1 0 0,-1 1 0 0 0,2-1 0 0 0,2-2-33 0 0,-1 1 0 0 0,1 0 0 0 0,-1-1 0 0 0,1 0-1 0 0,-1 0 1 0 0,0 0 0 0 0,0 0 0 0 0,-1-1 0 0 0,1 0 0 0 0,0 0-1 0 0,5-8 1 0 0,-5 6 73 0 0,0 0 1 0 0,-1 0-1 0 0,0 0 0 0 0,0-1 0 0 0,0 1 0 0 0,0-1 0 0 0,-1 0 0 0 0,1-8 1 0 0,-3 14 23 0 0,1-1 0 0 0,-1 0 0 0 0,0 0 0 0 0,-1 0 0 0 0,1 0 0 0 0,0 1 0 0 0,0-1 0 0 0,-1 0 0 0 0,1 0 0 0 0,-1 1 0 0 0,0-1 0 0 0,1 0 0 0 0,-1 1 0 0 0,0-1 0 0 0,0 0 0 0 0,0 1 0 0 0,0-1 0 0 0,0 1 1 0 0,0 0-1 0 0,-1-1 0 0 0,1 1 0 0 0,0 0 0 0 0,-1 0 0 0 0,1 0 0 0 0,-1 0 0 0 0,1 0 0 0 0,-1 0 0 0 0,-2-1 0 0 0,2 1-10 0 0,1 0 1 0 0,-1 1-1 0 0,1 0 0 0 0,-1-1 0 0 0,1 1 1 0 0,-1 0-1 0 0,1-1 0 0 0,-1 1 1 0 0,1 0-1 0 0,-1 0 0 0 0,1 0 0 0 0,-1 1 1 0 0,1-1-1 0 0,-1 0 0 0 0,1 1 1 0 0,-1-1-1 0 0,1 0 0 0 0,-1 1 0 0 0,1 0 1 0 0,-1-1-1 0 0,1 1 0 0 0,0 0 0 0 0,-1 0 1 0 0,1 0-1 0 0,0 0 0 0 0,0 0 1 0 0,0 0-1 0 0,0 0 0 0 0,0 0 0 0 0,0 0 1 0 0,0 0-1 0 0,0 1 0 0 0,0-1 1 0 0,0 2-1 0 0,-3 5-18 0 0,1 0-1 0 0,1 1 1 0 0,-1-1 0 0 0,1 1-1 0 0,1 0 1 0 0,0-1 0 0 0,0 1 0 0 0,1 10-1 0 0,-1-14-64 0 0,1-1-1 0 0,1 1 1 0 0,-1-1 0 0 0,0 1-1 0 0,1-1 1 0 0,0 1-1 0 0,0-1 1 0 0,1 1-1 0 0,-1-1 1 0 0,1 0-1 0 0,0 0 1 0 0,0 0-1 0 0,0 0 1 0 0,1 0 0 0 0,-1 0-1 0 0,1-1 1 0 0,5 7-1 0 0,-7-10 8 0 0,0 1 1 0 0,0 0-1 0 0,1-1 0 0 0,-1 1 0 0 0,0-1 0 0 0,0 1 0 0 0,0-1 1 0 0,0 0-1 0 0,1 1 0 0 0,-1-1 0 0 0,0 0 0 0 0,0 0 1 0 0,0 0-1 0 0,1 0 0 0 0,-1 0 0 0 0,0 0 0 0 0,0 0 1 0 0,1 0-1 0 0,-1-1 0 0 0,0 1 0 0 0,0 0 0 0 0,0-1 1 0 0,0 1-1 0 0,0-1 0 0 0,1 1 0 0 0,-1-1 0 0 0,0 0 0 0 0,0 1 1 0 0,0-1-1 0 0,0 0 0 0 0,0 0 0 0 0,-1 1 0 0 0,1-1 1 0 0,0 0-1 0 0,0 0 0 0 0,-1 0 0 0 0,2-2 0 0 0,-1 1 41 0 0,0 1-1 0 0,0-1 0 0 0,0 0 0 0 0,0 1 0 0 0,0-1 0 0 0,0 0 0 0 0,-1 0 0 0 0,1 1 1 0 0,-1-1-1 0 0,1 0 0 0 0,-1 0 0 0 0,0 0 0 0 0,0 0 0 0 0,1 1 0 0 0,-1-1 1 0 0,-1 0-1 0 0,1 0 0 0 0,0 0 0 0 0,0 0 0 0 0,-1 0 0 0 0,1 1 0 0 0,-1-1 0 0 0,1 0 1 0 0,-1 0-1 0 0,-2-2 0 0 0,0-1-1 0 0,0 1-1 0 0,1 0 1 0 0,-1-1 0 0 0,1 1-1 0 0,0-1 1 0 0,0 0 0 0 0,1 0-1 0 0,-1 0 1 0 0,1 0-1 0 0,-1-5 1 0 0,1-8-379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9215 0 0,'-18'32'11816'0'0,"-1"-3"-10798"0"0,2 1 0 0 0,0 1 1 0 0,-18 51-1 0 0,27-62-710 0 0,-133 373 295 0 0,137-380-714 0 0,-21 61 291 0 0,22-66-557 0 0,0-1 1 0 0,-1 0-1 0 0,0 0 1 0 0,0 0 0 0 0,-1-1-1 0 0,1 1 1 0 0,-10 7-1 0 0,5-8-5354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0,'5'7'688'0'0,"7"4"6376"0"0,1 0-1420 0 0,54 65 1114 0 0,29 46-5860 0 0,-36-45-455 0 0,55 49-1483 0 0,-93-105-183 0 0</inkml:trace>
  <inkml:trace contextRef="#ctx0" brushRef="#br0" timeOffset="1">823 391 17911 0 0,'6'22'792'0'0,"-3"-7"168"0"0,-1-1-768 0 0,0-3-192 0 0,-1-3 0 0 0,0 4 0 0 0,1-1 448 0 0,1 7 48 0 0,1 9 16 0 0,0 4 0 0 0,1 1-296 0 0,-1-5-56 0 0,1-3-16 0 0,-1-9 0 0 0,0-6-984 0 0,-1-4-200 0 0,-1-7-40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14279 0 0,'-4'-2'1272'0'0,"0"2"-1016"0"0,1 0-256 0 0,0 3 1664 0 0,2 0 288 0 0,0 0 64 0 0,-2 4 0 0 0,-1 4-1288 0 0,-2 4-264 0 0,1 4-48 0 0,-2 2-10400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1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67 11575 0 0,'-1'0'189'0'0,"0"-1"-1"0"0,0 1 1 0 0,0 0-1 0 0,0 0 0 0 0,0-1 1 0 0,0 1-1 0 0,0 0 1 0 0,0-1-1 0 0,1 1 0 0 0,-1-1 1 0 0,0 1-1 0 0,0-1 1 0 0,0 1-1 0 0,0-1 0 0 0,1 0 1 0 0,-1 1-1 0 0,0-1 1 0 0,1 0-1 0 0,-1 0 0 0 0,0 1 1 0 0,1-1-1 0 0,-1 0 1 0 0,1 0-1 0 0,-1 0 0 0 0,1 0 1 0 0,0 0-1 0 0,-1 0 1 0 0,1 0-1 0 0,0 0 0 0 0,0 0 1 0 0,0 0-1 0 0,0 0 1 0 0,-1 0-1 0 0,1 0 0 0 0,1-1 1 0 0,-1 1-39 0 0,0-1-1 0 0,0 1 1 0 0,0-1 0 0 0,0 1 0 0 0,0 0-1 0 0,0-1 1 0 0,1 1 0 0 0,-1-1 0 0 0,1 1 0 0 0,-1 0-1 0 0,1-1 1 0 0,-1 1 0 0 0,1 0 0 0 0,0 0-1 0 0,-1 0 1 0 0,1 0 0 0 0,0-1 0 0 0,0 1 0 0 0,0 0-1 0 0,0 0 1 0 0,0 0 0 0 0,0 1 0 0 0,0-1-1 0 0,1 0 1 0 0,-1 0 0 0 0,2 0 0 0 0,4-1-54 0 0,1 0-1 0 0,0 0 1 0 0,-1 1 0 0 0,1 0 0 0 0,0 0-1 0 0,0 1 1 0 0,0 0 0 0 0,-1 1 0 0 0,1-1-1 0 0,0 2 1 0 0,0-1 0 0 0,-1 1 0 0 0,1 0-1 0 0,-1 0 1 0 0,1 1 0 0 0,-1 0 0 0 0,0 1-1 0 0,0-1 1 0 0,0 1 0 0 0,-1 1 0 0 0,1-1-1 0 0,-1 1 1 0 0,8 8 0 0 0,-4-3 73 0 0,0 1-1 0 0,-1 0 1 0 0,0 1 0 0 0,-1 0-1 0 0,0 0 1 0 0,0 0 0 0 0,-2 1 0 0 0,0 0-1 0 0,0 1 1 0 0,-1-1 0 0 0,6 28-1 0 0,-5-12-423 0 0,-2 1 0 0 0,-1-1 0 0 0,-1 1-1 0 0,-1 0 1 0 0,-2 0 0 0 0,-6 39 0 0 0,4-60-1373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1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83 5527 0 0,'-1'1'1007'0'0,"0"0"0"0"0,-1 0 0 0 0,1 0 0 0 0,0 0-1 0 0,-1 0 1 0 0,1 0 0 0 0,0 0 0 0 0,0 0 0 0 0,0 1-1 0 0,0-1 1 0 0,-1 3 0 0 0,-7 21 2965 0 0,7-15-3423 0 0,0 1-1 0 0,1 20 1 0 0,2-9-310 0 0,0 0 0 0 0,2 0 0 0 0,1 0 0 0 0,1-1 0 0 0,1 1 1 0 0,0-1-1 0 0,2 0 0 0 0,0 0 0 0 0,2-1 0 0 0,0-1 0 0 0,1 1 0 0 0,21 27 0 0 0,-29-44-232 0 0,-1 0 0 0 0,1 0 0 0 0,0 0 0 0 0,0 0 0 0 0,0-1 0 0 0,0 1 0 0 0,0-1 0 0 0,0 0 0 0 0,1 0 0 0 0,-1 0 0 0 0,1-1 0 0 0,0 1 0 0 0,-1-1 0 0 0,9 2 0 0 0,-10-3-2 0 0,1 1 0 0 0,-1-2-1 0 0,1 1 1 0 0,-1 0-1 0 0,1 0 1 0 0,-1-1-1 0 0,1 0 1 0 0,-1 1 0 0 0,0-1-1 0 0,1 0 1 0 0,-1 0-1 0 0,0 0 1 0 0,0 0 0 0 0,0-1-1 0 0,0 1 1 0 0,0 0-1 0 0,0-1 1 0 0,0 0 0 0 0,0 1-1 0 0,0-1 1 0 0,-1 0-1 0 0,1 0 1 0 0,-1 0-1 0 0,3-4 1 0 0,4-8-5 0 0,0-1 0 0 0,-1 0 1 0 0,0 0-1 0 0,-2-1 0 0 0,1 0 0 0 0,-2 0 0 0 0,0 0 1 0 0,-1-1-1 0 0,1-24 0 0 0,-3 21 18 0 0,0 1-1 0 0,-2 0 1 0 0,0-1-1 0 0,-1 1 1 0 0,-1 0 0 0 0,-1 0-1 0 0,-12-36 1 0 0,10 40 25 0 0,-1 0 1 0 0,-12-19-1 0 0,17 31-78 0 0,0-1 0 0 0,-1 0 0 0 0,1 1 0 0 0,-1 0 0 0 0,0-1-1 0 0,0 1 1 0 0,0 0 0 0 0,-1 1 0 0 0,1-1 0 0 0,0 0 0 0 0,-1 1 0 0 0,0 0 0 0 0,0 0 0 0 0,-3-2 0 0 0,5 4-56 0 0,1 0 1 0 0,-1 0-1 0 0,1 0 1 0 0,0 0-1 0 0,-1 0 1 0 0,1 0-1 0 0,0 0 1 0 0,-1 0-1 0 0,1 0 1 0 0,-1 1-1 0 0,1-1 1 0 0,0 1 0 0 0,0-1-1 0 0,-1 1 1 0 0,1-1-1 0 0,0 1 1 0 0,0 0-1 0 0,0 0 1 0 0,-1-1-1 0 0,1 1 1 0 0,0 0-1 0 0,0 0 1 0 0,0 0-1 0 0,1 0 1 0 0,-1 0-1 0 0,0 1 1 0 0,0-1-1 0 0,0 0 1 0 0,1 0-1 0 0,-1 0 1 0 0,1 1-1 0 0,-1-1 1 0 0,0 2-1 0 0,-2 6-1156 0 0,0 0 0 0 0,0 1-1 0 0,-1 14 1 0 0,2-17 380 0 0,-1 17-1415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2759 0 0,'-7'9'9728'0'0,"7"-8"-9187"0"0,0-1-1 0 0,0 1 1 0 0,0-1-1 0 0,0 1 0 0 0,0 0 1 0 0,0-1-1 0 0,0 1 1 0 0,0 0 540 0 0,1 1-541 0 0,0-2-175 0 0,-1 1-1 0 0,1 0 1 0 0,0 0-1 0 0,0 0 1 0 0,0 0-1 0 0,0-1 1 0 0,0 1 0 0 0,-1 0-1 0 0,1-1 1 0 0,1 1-1 0 0,-1 0 1 0 0,0-1 0 0 0,0 0-1 0 0,1 1 1 0 0,7 2-68 0 0,1-1 0 0 0,18 2 1 0 0,-23-3 756 0 0,125 19 1644 0 0,75 7-1764 0 0,-196-27-924 0 0,0 1 0 0 0,1-1 0 0 0,-1-1 0 0 0,13-1 1 0 0,0-7-8420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1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4607 0 0,'5'1'7891'0'0,"10"-2"-3327"0"0,35-14 953 0 0,-25 8-4847 0 0,41-17 0 0 0,-58 19-1310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14 106 5063 0 0,'-1'4'187'0'0,"0"1"0"0"0,0-1 0 0 0,0 1 0 0 0,1 0 0 0 0,-1-1 0 0 0,1 1 0 0 0,1 6 0 0 0,-1 12 2428 0 0,-4 8-1756 0 0,1-14-43 0 0,1 0-1 0 0,1 33 0 0 0,1-50-771 0 0,0 1-1 0 0,0-1 0 0 0,0 0 0 0 0,0 1 1 0 0,0-1-1 0 0,0 0 0 0 0,0 0 0 0 0,0 1 1 0 0,0-1-1 0 0,0 0 0 0 0,0 1 1 0 0,0-1-1 0 0,1 0 0 0 0,-1 1 0 0 0,0-1 1 0 0,0 0-1 0 0,0 0 0 0 0,0 1 0 0 0,0-1 1 0 0,1 0-1 0 0,-1 0 0 0 0,0 1 0 0 0,0-1 1 0 0,1 0-1 0 0,-1 0 0 0 0,0 0 0 0 0,0 1 1 0 0,1-1-1 0 0,-1 0 0 0 0,0 0 1 0 0,0 0-1 0 0,1 0 0 0 0,-1 0 0 0 0,1 1 1 0 0,8-7 962 0 0,6-14 1 0 0,-6 5-609 0 0,-1 1-1 0 0,0-2 0 0 0,-1 1 1 0 0,-1-1-1 0 0,0 1 0 0 0,-2-2 1 0 0,1 1-1 0 0,-2 0 0 0 0,0-1 1 0 0,-1 0-1 0 0,-1-32 0 0 0,-1 48-219 0 0,0 0 0 0 0,1 0 0 0 0,-1 0 1 0 0,0 0-1 0 0,0 0 0 0 0,0 0 0 0 0,-1 0 0 0 0,1 0 0 0 0,0 0 0 0 0,0 0 0 0 0,0 0 0 0 0,-1 0 0 0 0,1 0 0 0 0,-1 0 0 0 0,1 0 1 0 0,-1 0-1 0 0,1 0 0 0 0,-1 0 0 0 0,1 0 0 0 0,-1 0 0 0 0,0 0 0 0 0,-1-1 0 0 0,2 2-202 0 0,-1 0 1 0 0,1 0-1 0 0,-1 0 0 0 0,1 0 0 0 0,-1 0 0 0 0,1 0 1 0 0,-1 0-1 0 0,1 0 0 0 0,0 0 0 0 0,-1-1 0 0 0,1 1 1 0 0,-1 0-1 0 0,1 0 0 0 0,0 0 0 0 0,-1-1 0 0 0,1 1 1 0 0,0 0-1 0 0,-1 0 0 0 0,1-1 0 0 0,0 1 0 0 0,-1 0 1 0 0,1-1-1 0 0,0 1 0 0 0,-1-1 0 0 0,1 1 1 0 0,0 0-1 0 0,0-1 0 0 0,0 1 0 0 0,-1-1 0 0 0,1 1 1 0 0,0 0-1 0 0,0-1 0 0 0,0 1 0 0 0,0-1 0 0 0,0 1 1 0 0,0-1-1 0 0,0 1 0 0 0,0 0 0 0 0,0-1 0 0 0,0 1 1 0 0,0-1-1 0 0,0 1 0 0 0,0-1 0 0 0,0 0 0 0 0,3-8-1489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3679 0 0,'-31'5'7367'0'0,"30"-5"-7206"0"0,0 0 0 0 0,0 0 1 0 0,0 0-1 0 0,0 0 0 0 0,0 1 0 0 0,0-1 0 0 0,0 0 0 0 0,0 0 0 0 0,1 1 0 0 0,-1-1 0 0 0,0 1 0 0 0,0-1 0 0 0,0 1 1 0 0,0-1-1 0 0,0 1 0 0 0,1-1 0 0 0,-1 1 0 0 0,0 0 0 0 0,1 0 0 0 0,-1-1 0 0 0,0 1 0 0 0,1 0 0 0 0,-1 0 0 0 0,1 0 1 0 0,-1-1-1 0 0,1 1 0 0 0,-1 0 0 0 0,1 1 0 0 0,3 3 130 0 0,0-1 1 0 0,1 0-1 0 0,0 0 0 0 0,0-1 1 0 0,0 1-1 0 0,0-1 0 0 0,1 0 1 0 0,5 4-1 0 0,-5-4-176 0 0,15 10 147 0 0,2-1-1 0 0,0-1 1 0 0,0-1-1 0 0,36 11 1 0 0,98 20 416 0 0,-136-36-640 0 0,29 5 58 0 0,10 1-5 0 0,2-1-110 0 0,1-2 1 0 0,-1-4-1 0 0,80-3 0 0 0,-106-4-738 0 0,-1-1-294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0 7367 0 0,'-19'21'9620'0'0,"-9"12"-5966"0"0,-13 13-2990 0 0,-9 1 227 0 0,-3-1 1 0 0,-74 48-1 0 0,60-45-698 0 0,2-5-207 0 0,-72 35-1 0 0,72-43-1114 0 0,30-17-4456 0 0,1-2-1901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5759 0 0,'0'-9'2663'0'0,"0"-1"-1"0"0,-1 0 0 0 0,-4-14 4536 0 0,6 49-5978 0 0,30 123-449 0 0,30 169-755 0 0,-58-290-160 0 0,-2-14-205 0 0,0 0 0 0 0,1 0 0 0 0,1 0 0 0 0,0-1 0 0 0,1 1 0 0 0,6 15 1 0 0,-6-22-1444 0 0,-1-4-86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16871 0 0,'-1'2'258'0'0,"0"1"0"0"0,1-1 0 0 0,0 1-1 0 0,-1-1 1 0 0,1 1 0 0 0,0-1 0 0 0,0 1-1 0 0,0-1 1 0 0,1 1 0 0 0,-1-1 0 0 0,2 5-1 0 0,-2-3-22 0 0,76 486 1655 0 0,-47-314-1824 0 0,-15-88-1690 0 0,-11-67-60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6447 0 0,'-2'2'389'0'0,"-1"-1"-1"0"0,1 0 0 0 0,0 1 0 0 0,0 0 0 0 0,0-1 1 0 0,0 1-1 0 0,0 0 0 0 0,0 0 0 0 0,0 0 1 0 0,1 0-1 0 0,-1 0 0 0 0,0 1 0 0 0,1-1 0 0 0,-2 4 1 0 0,-17 42 4743 0 0,12-28-5050 0 0,-125 287 64 0 0,124-288-4455 0 0,0-2-1422 0 0</inkml:trace>
  <inkml:trace contextRef="#ctx0" brushRef="#br0" timeOffset="1">0 73 10135 0 0,'6'3'1066'0'0,"0"-1"0"0"0,0 1-1 0 0,-1 0 1 0 0,0 0 0 0 0,6 5 0 0 0,43 40 855 0 0,-39-34-1691 0 0,174 181-1229 0 0,-176-182-5356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83 168 3679 0 0,'4'10'328'0'0,"-2"-3"-264"0"0,0-3-64 0 0,0 1 0 0 0,-2-1 2728 0 0,1 1 536 0 0,-1 1 96 0 0,1 7 32 0 0,2 6-2520 0 0,1 7-496 0 0,0 4-104 0 0,-1-3-16 0 0,0-4-256 0 0,0-2 0 0 0,-2-5 0 0 0,0-5-4976 0 0,-1-1-968 0 0</inkml:trace>
  <inkml:trace contextRef="#ctx0" brushRef="#br0" timeOffset="1">0 0 6447 0 0,'0'0'576'0'0,"0"2"-464"0"0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1839 0 0,'0'-1'768'0'0,"0"0"-1"0"0,0 0 1 0 0,0 0-1 0 0,0 0 1 0 0,0 0-1 0 0,0 0 0 0 0,0 0 1 0 0,1 0-1 0 0,-1 0 1 0 0,0 0-1 0 0,1 0 1 0 0,-1 0-1 0 0,1 0 0 0 0,0-1 1 0 0,-1 2-579 0 0,1-1 0 0 0,-1 1 0 0 0,0 0 0 0 0,0 0 0 0 0,1 0 0 0 0,-1-1 0 0 0,0 1 0 0 0,1 0 0 0 0,-1 0 0 0 0,0 0 0 0 0,1 0 0 0 0,-1 0 0 0 0,1 0 0 0 0,-1 0 0 0 0,0 0 0 0 0,1 0 0 0 0,-1 0 0 0 0,0 0 0 0 0,1 0 0 0 0,-1 0 0 0 0,0 0 0 0 0,1 0 0 0 0,-1 0 0 0 0,0 0-1 0 0,1 0 1 0 0,-1 0 0 0 0,1 1 0 0 0,0 0-11 0 0,1 0-1 0 0,-1 0 0 0 0,1 0 0 0 0,-1 0 0 0 0,0 0 1 0 0,1 0-1 0 0,-1 1 0 0 0,0-1 0 0 0,0 1 0 0 0,0-1 1 0 0,0 1-1 0 0,0-1 0 0 0,0 1 0 0 0,1 3 0 0 0,11 35 333 0 0,-2 0 0 0 0,8 64 0 0 0,0 85-214 0 0,3 19-4291 0 0,-21-196-787 0 0,1-2-1400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12407 0 0,'3'13'6362'0'0,"4"17"-4112"0"0,14 60-1474 0 0,44 320 496 0 0,-54-329-1373 0 0,-1-26-1855 0 0,-6-31-5607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10735 0 0,'0'0'832'0'0,"3"7"3851"0"0,3 14-3410 0 0,7 31 220 0 0,45 196 2363 0 0,-56-238-3736 0 0,-1 6-31 0 0,2-1-1 0 0,0 0 0 0 0,0 0 1 0 0,1-1-1 0 0,1 1 1 0 0,13 24-1 0 0,-18-38-83 0 0,0-1 1 0 0,1 0-1 0 0,-1 1 0 0 0,1-1 0 0 0,-1 0 0 0 0,1 1 1 0 0,-1-1-1 0 0,1 0 0 0 0,0 1 0 0 0,-1-1 0 0 0,1 0 1 0 0,-1 0-1 0 0,1 0 0 0 0,0 0 0 0 0,-1 1 1 0 0,1-1-1 0 0,-1 0 0 0 0,1 0 0 0 0,0 0 0 0 0,-1 0 1 0 0,1 0-1 0 0,0-1 0 0 0,-1 1 0 0 0,1 0 0 0 0,-1 0 1 0 0,1 0-1 0 0,0 0 0 0 0,-1-1 0 0 0,1 1 1 0 0,-1 0-1 0 0,1-1 0 0 0,-1 1 0 0 0,1 0 0 0 0,-1-1 1 0 0,1 1-1 0 0,-1-1 0 0 0,1 1 0 0 0,0-1 0 0 0,20-21 106 0 0,-18 19-82 0 0,4-5 5 0 0,-1 0-1 0 0,-1 0 1 0 0,1 0 0 0 0,-1-1 0 0 0,-1 0 0 0 0,5-12-1 0 0,17-60 99 0 0,-18 55-106 0 0,1-5-17 0 0,-7 21 6 0 0,0-1-1 0 0,1 1 1 0 0,0 0-1 0 0,1 0 0 0 0,1 1 1 0 0,-1-1-1 0 0,1 1 1 0 0,10-14-1 0 0,-14 22-14 0 0,-1 0 0 0 0,1 1 0 0 0,-1-1 0 0 0,1 1 0 0 0,-1-1 0 0 0,1 1-1 0 0,0-1 1 0 0,-1 1 0 0 0,1-1 0 0 0,0 1 0 0 0,-1-1 0 0 0,1 1 0 0 0,0 0 0 0 0,-1 0 0 0 0,1-1-1 0 0,0 1 1 0 0,0 0 0 0 0,-1 0 0 0 0,1 0 0 0 0,0 0 0 0 0,0 0 0 0 0,0 0 0 0 0,-1 0 0 0 0,1 0 0 0 0,0 0-1 0 0,0 0 1 0 0,-1 0 0 0 0,2 1 0 0 0,0-1 1 0 0,-1 1-1 0 0,1 0 1 0 0,0 1 0 0 0,-1-1-1 0 0,1 0 1 0 0,-1 0-1 0 0,0 1 1 0 0,1-1 0 0 0,-1 0-1 0 0,0 1 1 0 0,1 2 0 0 0,2 2-11 0 0,0 0 0 0 0,-1 1 1 0 0,0-1-1 0 0,0 1 0 0 0,2 8 1 0 0,5 49-2 0 0,5 18 11 0 0,-13-74 0 0 0,0 0 0 0 0,1 0 0 0 0,0-1 0 0 0,0 1 0 0 0,1-1 0 0 0,0 0 0 0 0,8 11 0 0 0,-12-17-1 0 0,1 0 1 0 0,0 0-1 0 0,0 0 0 0 0,0 0 1 0 0,0 0-1 0 0,0 0 0 0 0,0 0 1 0 0,0 0-1 0 0,0-1 0 0 0,0 1 1 0 0,0 0-1 0 0,1-1 0 0 0,-1 1 1 0 0,0-1-1 0 0,0 1 0 0 0,1-1 1 0 0,-1 1-1 0 0,0-1 0 0 0,1 0 1 0 0,-1 0-1 0 0,0 0 0 0 0,3 0 1 0 0,-2 0 3 0 0,0-1 1 0 0,0 1-1 0 0,0-1 1 0 0,0 0 0 0 0,-1 0-1 0 0,1 0 1 0 0,0 0-1 0 0,0 0 1 0 0,0 0 0 0 0,-1-1-1 0 0,1 1 1 0 0,-1 0 0 0 0,2-3-1 0 0,4-4 41 0 0,0-1-1 0 0,-1 0 1 0 0,0-1-1 0 0,6-11 1 0 0,-12 20-41 0 0,20-44 308 0 0,-1-2 0 0 0,23-93 0 0 0,-13 40 223 0 0,-28 94-865 0 0,6-16 449 0 0,1-1-1 0 0,13-26 0 0 0,3 13-7394 0 0,-14 25-838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56 12239 0 0,'-2'-4'459'0'0,"0"0"0"0"0,0 1-1 0 0,-1-1 1 0 0,0 0 0 0 0,1 1 0 0 0,-1 0-1 0 0,-1-1 1 0 0,1 1 0 0 0,0 0 0 0 0,-1 1-1 0 0,0-1 1 0 0,1 1 0 0 0,-1-1-1 0 0,0 1 1 0 0,0 1 0 0 0,-8-4 0 0 0,10 5-271 0 0,0-1-1 0 0,1 1 1 0 0,-1-1 0 0 0,0 1 0 0 0,0 0 0 0 0,0 0 0 0 0,1 0 0 0 0,-1 0 0 0 0,0 0 0 0 0,0 0 0 0 0,0 1 0 0 0,0-1 0 0 0,1 1 0 0 0,-1-1 0 0 0,0 1 0 0 0,1 0 0 0 0,-4 1 0 0 0,4-1-150 0 0,-1 1 1 0 0,1-1 0 0 0,-1 1-1 0 0,1-1 1 0 0,-1 1 0 0 0,1 0 0 0 0,0 0-1 0 0,0-1 1 0 0,0 1 0 0 0,0 0 0 0 0,0 0-1 0 0,0 0 1 0 0,1 0 0 0 0,-1 0 0 0 0,1 1-1 0 0,-1-1 1 0 0,1 0 0 0 0,0 3-1 0 0,-1 10-11 0 0,1-1-1 0 0,1 0 0 0 0,0 0 1 0 0,1 0-1 0 0,0 0 0 0 0,7 21 0 0 0,4 3-356 0 0,17 37-1 0 0,-28-72 239 0 0,5 14-441 0 0,16 26 0 0 0,-20-39 95 0 0,-1-1 0 0 0,0 1 0 0 0,1-1 1 0 0,-1 0-1 0 0,1 0 0 0 0,0 0 0 0 0,0-1 0 0 0,0 1 0 0 0,0 0 1 0 0,0-1-1 0 0,1 0 0 0 0,-1 0 0 0 0,8 3 0 0 0,-1-4-3852 0 0,1-3-964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 3223 0 0,'-2'3'1052'0'0,"0"0"-1"0"0,0-1 1 0 0,0 1-1 0 0,0 0 1 0 0,0 0-1 0 0,1 0 1 0 0,-3 6-1 0 0,-4 29 1618 0 0,7-27-2437 0 0,0 0-1 0 0,1-1 1 0 0,0 1-1 0 0,4 19 1 0 0,-4-27-199 0 0,1-1 1 0 0,-1 0-1 0 0,1 0 0 0 0,-1 1 0 0 0,1-1 1 0 0,0 0-1 0 0,0 0 0 0 0,0 0 1 0 0,0 0-1 0 0,0 0 0 0 0,1 0 1 0 0,-1 0-1 0 0,1 0 0 0 0,-1-1 0 0 0,1 1 1 0 0,-1-1-1 0 0,1 1 0 0 0,0-1 1 0 0,0 1-1 0 0,0-1 0 0 0,0 0 0 0 0,3 2 1 0 0,-3-3-27 0 0,1 0 0 0 0,-1 1 0 0 0,1-1 0 0 0,-1 0 0 0 0,1 0 0 0 0,-1 0 1 0 0,1 0-1 0 0,-1-1 0 0 0,1 1 0 0 0,-1-1 0 0 0,1 1 0 0 0,-1-1 0 0 0,1 0 0 0 0,-1 0 0 0 0,1 0 0 0 0,-1 0 1 0 0,0 0-1 0 0,0-1 0 0 0,4-2 0 0 0,7-7 12 0 0,0 0-1 0 0,0 0 1 0 0,-2-1 0 0 0,1 0-1 0 0,-2-1 1 0 0,1-1 0 0 0,-2 0-1 0 0,0 0 1 0 0,-1 0 0 0 0,8-18-1 0 0,-16 30 5 0 0,1 0-1 0 0,0 0 0 0 0,-1 0 0 0 0,1 0 1 0 0,-1 0-1 0 0,0 0 0 0 0,0 0 0 0 0,0 0 1 0 0,0 0-1 0 0,0 0 0 0 0,0 0 1 0 0,0-1-1 0 0,-1 1 0 0 0,1 0 0 0 0,-1 0 1 0 0,0 0-1 0 0,1 0 0 0 0,-1 1 0 0 0,0-1 1 0 0,0 0-1 0 0,0 0 0 0 0,0 0 1 0 0,-1 1-1 0 0,1-1 0 0 0,0 0 0 0 0,-1 1 1 0 0,1-1-1 0 0,-1 1 0 0 0,1 0 0 0 0,-1 0 1 0 0,0-1-1 0 0,0 1 0 0 0,1 0 1 0 0,-1 0-1 0 0,0 1 0 0 0,0-1 0 0 0,-4-1 1 0 0,3 1 4 0 0,-1 0 0 0 0,0 0 0 0 0,1 0 0 0 0,-1 0 0 0 0,0 1 0 0 0,0-1 1 0 0,1 1-1 0 0,-1 0 0 0 0,0 0 0 0 0,0 1 0 0 0,0-1 0 0 0,0 1 0 0 0,1 0 0 0 0,-1 0 1 0 0,0 0-1 0 0,1 0 0 0 0,-1 1 0 0 0,1-1 0 0 0,-1 1 0 0 0,-4 3 0 0 0,8-5-58 0 0,0 0 0 0 0,0 0 0 0 0,-1 0 0 0 0,1 0 0 0 0,0 1-1 0 0,0-1 1 0 0,-1 0 0 0 0,1 0 0 0 0,0 0 0 0 0,0 0 0 0 0,0 1 0 0 0,-1-1 0 0 0,1 0-1 0 0,0 0 1 0 0,0 0 0 0 0,0 1 0 0 0,0-1 0 0 0,-1 0 0 0 0,1 0 0 0 0,0 0 0 0 0,0 1 0 0 0,0-1-1 0 0,0 0 1 0 0,0 0 0 0 0,0 1 0 0 0,0-1 0 0 0,0 0 0 0 0,0 1 0 0 0,0-1 0 0 0,0 0-1 0 0,0 0 1 0 0,0 1 0 0 0,0-1 0 0 0,0 0 0 0 0,0 0 0 0 0,0 1 0 0 0,0-1 0 0 0,0 0-1 0 0,0 0 1 0 0,0 1 0 0 0,0-1 0 0 0,0 0 0 0 0,0 0 0 0 0,1 1 0 0 0,-1-1 0 0 0,0 0-1 0 0,0 0 1 0 0,0 0 0 0 0,1 1 0 0 0,-1-1 0 0 0,0 0 0 0 0,0 0 0 0 0,0 0 0 0 0,1 0-1 0 0,-1 1 1 0 0,0-1 0 0 0,0 0 0 0 0,1 0 0 0 0,-1 0 0 0 0,0 0 0 0 0,0 0 0 0 0,1 0-1 0 0,-1 0 1 0 0,0 0 0 0 0,0 0 0 0 0,1 0 0 0 0,4 2-1052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2759 0 0,'-13'20'6758'0'0,"-15"22"-31"0"0,19-28-6193 0 0,0 1-1 0 0,1 0 1 0 0,1 0-1 0 0,-10 30 0 0 0,16-44-520 0 0,1-1-1 0 0,0 0 0 0 0,0 1 1 0 0,0-1-1 0 0,-1 1 0 0 0,1-1 1 0 0,0 1-1 0 0,0-1 0 0 0,0 0 1 0 0,0 1-1 0 0,0-1 0 0 0,0 1 1 0 0,0-1-1 0 0,0 1 1 0 0,0-1-1 0 0,0 1 0 0 0,0-1 1 0 0,0 0-1 0 0,0 1 0 0 0,0-1 1 0 0,0 1-1 0 0,0-1 0 0 0,0 1 1 0 0,1-1-1 0 0,-1 1 0 0 0,0-1 1 0 0,0 0-1 0 0,0 1 0 0 0,1-1 1 0 0,-1 0-1 0 0,0 1 1 0 0,1-1-1 0 0,-1 0 0 0 0,0 1 1 0 0,1-1-1 0 0,-1 0 0 0 0,0 1 1 0 0,1-1-1 0 0,-1 0 0 0 0,1 0 1 0 0,-1 0-1 0 0,0 1 0 0 0,1-1 1 0 0,-1 0-1 0 0,1 0 0 0 0,-1 0 1 0 0,1 0-1 0 0,-1 0 1 0 0,1 0-1 0 0,-1 0 0 0 0,1 0 1 0 0,-1 0-1 0 0,0 0 0 0 0,1 0 1 0 0,-1 0-1 0 0,1 0 0 0 0,-1 0 1 0 0,1 0-1 0 0,-1-1 0 0 0,0 1 1 0 0,1 0-1 0 0,0-1 0 0 0,35-15 156 0 0,-26 11-132 0 0,-6 3-35 0 0,0 0 0 0 0,1 0 0 0 0,-1 1 0 0 0,0 0 1 0 0,1 0-1 0 0,-1 0 0 0 0,1 1 0 0 0,0-1 0 0 0,-1 1 1 0 0,8 1-1 0 0,-10-1-1 0 0,-1 0 0 0 0,1 1 0 0 0,-1-1 0 0 0,1 1-1 0 0,-1-1 1 0 0,1 1 0 0 0,-1-1 0 0 0,0 1 0 0 0,0 0 0 0 0,1 0 0 0 0,-1 0 0 0 0,0 0 0 0 0,0 0 0 0 0,0 0 0 0 0,0 0 0 0 0,0 0 0 0 0,0 0 0 0 0,0 0-1 0 0,0 1 1 0 0,-1-1 0 0 0,1 0 0 0 0,0 1 0 0 0,-1-1 0 0 0,1 1 0 0 0,-1-1 0 0 0,1 0 0 0 0,-1 1 0 0 0,0-1 0 0 0,1 1 0 0 0,-1-1 0 0 0,0 1-1 0 0,0-1 1 0 0,0 1 0 0 0,0-1 0 0 0,-1 3 0 0 0,-1 6-533 0 0,0-1-1 0 0,0 0 1 0 0,-1 0-1 0 0,0 0 1 0 0,0 0-1 0 0,-1-1 0 0 0,-1 1 1 0 0,1-1-1 0 0,-1 0 1 0 0,-1 0-1 0 0,1-1 1 0 0,-8 8-1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6 125 919 0 0,'6'-24'6054'0'0,"-3"12"-3400"0"0,-1 1 0 0 0,0-1 0 0 0,1-14 0 0 0,-11 52 2114 0 0,-1 6-3918 0 0,6 2-489 0 0,2-1-1 0 0,0 1 1 0 0,8 54-1 0 0,2-27-317 0 0,19 63 0 0 0,-26-115-46 0 0,0 0-1 0 0,1-1 1 0 0,1 1-1 0 0,-1-1 1 0 0,1 0-1 0 0,1 0 1 0 0,-1 0-1 0 0,9 9 1 0 0,-12-16-8 0 0,1 1 0 0 0,-1 0 0 0 0,1-1 1 0 0,0 1-1 0 0,0-1 0 0 0,0 0 0 0 0,0 1 1 0 0,0-1-1 0 0,0 0 0 0 0,0 0 1 0 0,0-1-1 0 0,0 1 0 0 0,0 0 0 0 0,1-1 1 0 0,2 1-1 0 0,-2-1-9 0 0,-1 0 0 0 0,1 0 0 0 0,0 0 0 0 0,-1-1 0 0 0,1 0 1 0 0,-1 1-1 0 0,1-1 0 0 0,-1 0 0 0 0,1 0 0 0 0,-1 0 0 0 0,1-1 0 0 0,-1 1 0 0 0,0 0 0 0 0,0-1 1 0 0,0 0-1 0 0,3-2 0 0 0,2-3-16 0 0,0-1 1 0 0,0 0-1 0 0,-1 0 1 0 0,0-1 0 0 0,0 0-1 0 0,-1 0 1 0 0,0 0-1 0 0,-1-1 1 0 0,0 0-1 0 0,0 1 1 0 0,2-13 0 0 0,2-13 75 0 0,8-67 1 0 0,-14 74 79 0 0,0-1 1 0 0,-2 1-1 0 0,-3-31 0 0 0,2 46-119 0 0,-1 1 1 0 0,-1-1-1 0 0,0 1 0 0 0,0 0 0 0 0,-1 0 0 0 0,-1 0 1 0 0,0 1-1 0 0,0-1 0 0 0,-11-14 0 0 0,15 25-30 0 0,0-1-1 0 0,0 1 1 0 0,0-1-1 0 0,0 1 1 0 0,0-1-1 0 0,-1 1 1 0 0,1 0-1 0 0,-1 0 1 0 0,1 0-1 0 0,-1 0 1 0 0,1 0-1 0 0,-1 0 1 0 0,0 0 0 0 0,1 0-1 0 0,-1 0 1 0 0,0 1-1 0 0,0-1 1 0 0,1 1-1 0 0,-1-1 1 0 0,-3 1-1 0 0,3 0-8 0 0,-1 0-1 0 0,1 1 1 0 0,-1-1-1 0 0,0 1 1 0 0,1 0-1 0 0,0 0 0 0 0,-1 0 1 0 0,1 0-1 0 0,0 0 1 0 0,-1 0-1 0 0,1 0 1 0 0,0 1-1 0 0,-2 1 1 0 0,-5 4-108 0 0,1 1 0 0 0,0 1 1 0 0,1-1-1 0 0,0 1 1 0 0,-8 13-1 0 0,-25 45-1085 0 0,37-60 1043 0 0,-1 0-1 0 0,2 0 1 0 0,-1 1 0 0 0,1-1 0 0 0,0 1 0 0 0,0-1-1 0 0,1 1 1 0 0,-1 8 0 0 0,2-15 189 0 0,0 1-1 0 0,1 0 1 0 0,-1 0 0 0 0,0-1 0 0 0,0 1 0 0 0,1 0 0 0 0,-1 0-1 0 0,1-1 1 0 0,0 1 0 0 0,-1-1 0 0 0,1 1 0 0 0,0 0-1 0 0,0-1 1 0 0,0 0 0 0 0,0 1 0 0 0,0-1 0 0 0,0 1-1 0 0,0-1 1 0 0,1 0 0 0 0,-1 0 0 0 0,0 0 0 0 0,1 0-1 0 0,-1 0 1 0 0,1 0 0 0 0,-1 0 0 0 0,1 0 0 0 0,-1-1 0 0 0,1 1-1 0 0,0 0 1 0 0,-1-1 0 0 0,1 1 0 0 0,0-1 0 0 0,-1 0-1 0 0,1 0 1 0 0,0 0 0 0 0,0 0 0 0 0,2 0 0 0 0,9 0 271 0 0,0-1 1 0 0,0 0 0 0 0,-1-1 0 0 0,15-4-1 0 0,-7 2 37 0 0,68-11-751 0 0,-74 14-6918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1840 4143 0 0,'-1'1'671'0'0,"0"1"0"0"0,-1-1 0 0 0,1 1 0 0 0,-1-1 0 0 0,0 1 0 0 0,1-1 0 0 0,-1 0 0 0 0,0 0 0 0 0,0 0 0 0 0,0 0 0 0 0,0 0 0 0 0,0 0 0 0 0,0-1 0 0 0,0 1 0 0 0,0-1 0 0 0,-3 1-1 0 0,4-1-385 0 0,-1 0 0 0 0,1 0 0 0 0,0-1-1 0 0,0 1 1 0 0,0 0 0 0 0,0-1-1 0 0,0 1 1 0 0,1-1 0 0 0,-1 1-1 0 0,0-1 1 0 0,0 1 0 0 0,0-1-1 0 0,0 0 1 0 0,0 0 0 0 0,1 1 0 0 0,-1-1-1 0 0,0-1 1 0 0,-10-16-664 0 0,-10-39 681 0 0,2-1-1 0 0,3-2 0 0 0,-15-103 1 0 0,10 23-248 0 0,-4-226 1 0 0,26 274 9 0 0,4 0-1 0 0,3 0 0 0 0,32-136 0 0 0,-28 180-63 0 0,6-33 0 0 0,3 2 0 0 0,47-114 0 0 0,-65 187-89 0 0,19-37 308 0 0,-20 40-325 0 0,-1 1 1 0 0,1-1-1 0 0,0 1 1 0 0,-1 0 0 0 0,1 0-1 0 0,0 0 1 0 0,1 0-1 0 0,-1 0 1 0 0,0 0-1 0 0,1 0 1 0 0,-1 0-1 0 0,1 1 1 0 0,3-2 0 0 0,0 1-1381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0,'3'20'8648'0'0,"7"24"-7797"0"0,-1-7-416 0 0,53 212 136 0 0,9 44 4 0 0,-62-245-616 0 0,-3-15-80 0 0,1 0 1 0 0,14 38 0 0 0,-21-69 32 0 0,8 15-53 0 0,-8-17 59 0 0,1 1 0 0 0,-1-1 0 0 0,0 1 0 0 0,0-1 0 0 0,1 1 0 0 0,-1-1 0 0 0,1 1 0 0 0,-1-1 0 0 0,0 1 0 0 0,1-1 0 0 0,-1 1 0 0 0,1-1 0 0 0,-1 0 0 0 0,1 1 0 0 0,-1-1 0 0 0,1 0 0 0 0,0 0 0 0 0,-1 1 0 0 0,1-1 0 0 0,-1 0 0 0 0,1 0 0 0 0,-1 0 1 0 0,2 1-1 0 0,3-4-1792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6447 0 0,'-1'1'256'0'0,"1"0"-1"0"0,-1 0 1 0 0,1 0-1 0 0,0-1 0 0 0,-1 1 1 0 0,1 0-1 0 0,0 0 0 0 0,-1 0 1 0 0,1 0-1 0 0,0 0 0 0 0,0 0 1 0 0,0 0-1 0 0,0 0 1 0 0,0 0-1 0 0,0 0 0 0 0,0 0 1 0 0,1 0-1 0 0,-1 0 0 0 0,1 1 1 0 0,7 26 5540 0 0,-3-13-5638 0 0,84 394 2340 0 0,-56-236-1900 0 0,-12-62-360 0 0,6 31-3590 0 0,-22-122-3052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7831 0 0,'-1'0'131'0'0,"0"0"0"0"0,1 0 0 0 0,-1 1 0 0 0,0-1 0 0 0,1 0 0 0 0,-1 1-1 0 0,0-1 1 0 0,1 1 0 0 0,-1-1 0 0 0,1 0 0 0 0,-1 1 0 0 0,1-1 0 0 0,-1 1-1 0 0,1 0 1 0 0,-1-1 0 0 0,1 1 0 0 0,0-1 0 0 0,-1 1 0 0 0,1 0 0 0 0,0-1-1 0 0,-1 1 1 0 0,1 0 0 0 0,0 0 0 0 0,-7 23 4241 0 0,4-15-3242 0 0,-51 203 3390 0 0,35-125-4587 0 0,-39 107 1 0 0,40-154-1249 0 0,11-27 512 0 0</inkml:trace>
  <inkml:trace contextRef="#ctx0" brushRef="#br0" timeOffset="1">1 118 6447 0 0,'6'2'686'0'0,"0"0"0"0"0,0 1 0 0 0,0 0-1 0 0,0 0 1 0 0,-1 0 0 0 0,1 1 0 0 0,-1 0-1 0 0,0 0 1 0 0,0 0 0 0 0,0 1 0 0 0,0-1-1 0 0,6 11 1 0 0,2-1-1213 0 0,81 93 1231 0 0,-50-54-718 0 0,63 58-1 0 0,-87-95-112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0,'1'69'10029'0'0,"0"-40"-9782"0"0,1 0 0 0 0,1-1-1 0 0,11 45 1 0 0,-7-59-178 0 0,-8-14-123 0 0,1 0 1 0 0,0 1-1 0 0,0-1 0 0 0,0 0 0 0 0,1 0 0 0 0,-1 1 0 0 0,0-1 1 0 0,0 0-1 0 0,0 0 0 0 0,0 1 0 0 0,0-1 0 0 0,0 0 0 0 0,0 0 1 0 0,0 1-1 0 0,0-1 0 0 0,1 0 0 0 0,-1 0 0 0 0,0 0 0 0 0,0 1 0 0 0,0-1 1 0 0,0 0-1 0 0,1 0 0 0 0,-1 0 0 0 0,0 0 0 0 0,0 1 0 0 0,1-1 1 0 0,-1 0-1 0 0,0 0 0 0 0,0 0 0 0 0,0 0 0 0 0,1 0 0 0 0,-1 0 1 0 0,0 0-1 0 0,0 0 0 0 0,1 0 0 0 0,-1 0 0 0 0,0 0 0 0 0,0 0 1 0 0,1 0-1 0 0,-1 0 0 0 0,0 0 0 0 0,1 0 0 0 0,-1 0 0 0 0,0 0 1 0 0,0 0-1 0 0,1 0 0 0 0,0-6-1285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7 277 9215 0 0,'-2'4'816'0'0,"-1"-1"-656"0"0,2 0-160 0 0,1 7 4864 0 0,0-5-3112 0 0,1 5-1328 0 0,0 1-264 0 0,2 1-48 0 0,1 0-16 0 0,0-2-1016 0 0,-1-2-200 0 0</inkml:trace>
  <inkml:trace contextRef="#ctx0" brushRef="#br0" timeOffset="1">277 1 7831 0 0,'13'44'8549'0'0,"0"26"-5534"0"0,-2-13-2156 0 0,9 52 322 0 0,7 162-1 0 0,-12-146-924 0 0,-5-59-2128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0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8751 0 0,'-10'8'6588'0'0,"40"-10"-171"0"0,-18 1-7342 0 0,14-1 1926 0 0,42-10 1 0 0,-18 3-714 0 0,-18 10-1 0 0,-12 0-3617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8287 0 0,'0'-1'159'0'0,"0"1"0"0"0,-1-1 0 0 0,1 0 0 0 0,0 1 0 0 0,0-1 0 0 0,0 1 0 0 0,0-1 0 0 0,0 0 1 0 0,0 1-1 0 0,0-1 0 0 0,0 0 0 0 0,0 1 0 0 0,0-1 0 0 0,0 1 0 0 0,0-1 0 0 0,0 0 0 0 0,0 1 0 0 0,1-1 0 0 0,-1 1 0 0 0,0-1 0 0 0,0 0 0 0 0,1 1 0 0 0,-1-1 0 0 0,1 1 0 0 0,-1-1 0 0 0,0 1 0 0 0,1-1 0 0 0,-1 1 0 0 0,1 0 0 0 0,-1-1 0 0 0,1 1 0 0 0,-1-1 0 0 0,1 1 0 0 0,-1 0 0 0 0,1-1 0 0 0,-1 1 0 0 0,2 0 0 0 0,14-11 4075 0 0,-9 7-4743 0 0,7-2 905 0 0,0 1-1 0 0,1 0 0 0 0,-1 1 1 0 0,23-4-1 0 0,-28 6-335 0 0,0 1 0 0 0,0 1 0 0 0,0-1 0 0 0,-1 1 0 0 0,1 1 0 0 0,0 0 0 0 0,0 0 0 0 0,0 1 0 0 0,9 2 1 0 0,-16-3-49 0 0,1 0 0 0 0,-1 0 0 0 0,0 0 1 0 0,0 0-1 0 0,1 0 0 0 0,-1 1 0 0 0,0-1 1 0 0,0 1-1 0 0,0-1 0 0 0,0 1 0 0 0,-1 0 1 0 0,1 0-1 0 0,0-1 0 0 0,-1 1 0 0 0,1 0 1 0 0,-1 1-1 0 0,1-1 0 0 0,-1 0 0 0 0,0 0 1 0 0,1 3-1 0 0,-1-1 28 0 0,-1 0 1 0 0,1 0-1 0 0,-1 0 0 0 0,0 0 1 0 0,0 0-1 0 0,0 0 0 0 0,0 0 1 0 0,-1 0-1 0 0,1 0 0 0 0,-1 0 1 0 0,-2 6-1 0 0,-4 6 139 0 0,0 0 0 0 0,-1-1 0 0 0,0 0 0 0 0,-17 23-1 0 0,-27 33 26 0 0,19-28-18 0 0,2 2 1 0 0,-26 50-1 0 0,55-91-186 0 0,0-1 0 0 0,1 1 0 0 0,-1-1 0 0 0,1 1 0 0 0,0 0 0 0 0,0 0 0 0 0,0 0 0 0 0,0-1 0 0 0,1 1 0 0 0,0 0 0 0 0,0 0 0 0 0,0 0 0 0 0,0 0 0 0 0,0 0 0 0 0,1 0 0 0 0,0 0 0 0 0,-1-1 0 0 0,2 1 0 0 0,-1 0 0 0 0,0 0 0 0 0,1-1 0 0 0,-1 1 0 0 0,1-1 0 0 0,0 0 0 0 0,0 1 0 0 0,1-1 0 0 0,-1 0 0 0 0,1 0 0 0 0,-1 0 0 0 0,1 0 0 0 0,0-1 0 0 0,0 1 0 0 0,0-1 0 0 0,1 0 0 0 0,-1 0 0 0 0,0 0 0 0 0,1 0 0 0 0,-1-1 0 0 0,5 2 0 0 0,14 5-32 0 0,1-1 1 0 0,0-1-1 0 0,0-1 0 0 0,1-1 0 0 0,-1-1 0 0 0,41 0 0 0 0,-63-3-39 0 0,0 1 0 0 0,0-1 0 0 0,0 0 0 0 0,0 0 0 0 0,0 0 0 0 0,0 0 0 0 0,-1 0-1 0 0,1 0 1 0 0,0-1 0 0 0,0 1 0 0 0,0 0 0 0 0,0 0 0 0 0,0-1 0 0 0,0 1-1 0 0,0 0 1 0 0,-1-1 0 0 0,1 1 0 0 0,0-1 0 0 0,0 1 0 0 0,0-1 0 0 0,-1 1-1 0 0,1-1 1 0 0,0 0 0 0 0,-1 1 0 0 0,1-1 0 0 0,-1 0 0 0 0,1 1 0 0 0,0-1-1 0 0,-1 0 1 0 0,1-1 0 0 0,0-5-1661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17679 0 0,'13'50'3858'0'0,"15"218"-2591"0"0,-5-39-1416 0 0,-15-184-852 0 0,1-3-358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1375 0 0,'12'-4'1850'0'0,"20"-21"8889"0"0,-19 14-10173 0 0,7-4 106 0 0,1 1 1 0 0,1 1 0 0 0,1 1-1 0 0,0 1 1 0 0,0 1-1 0 0,31-9 1 0 0,150-28 455 0 0,-5 3-825 0 0,-142 26-249 0 0,147-39 61 0 0,-171 50 234 0 0,1 1 0 0 0,0 2-1 0 0,0 2 1 0 0,41 1 0 0 0,-69 1-267 0 0,0 1 1 0 0,0 0-1 0 0,-1 0 1 0 0,1 0-1 0 0,11 4 0 0 0,-16-4-112 0 0,1-1-1 0 0,0 1 0 0 0,-1 0 1 0 0,1 0-1 0 0,-1 0 0 0 0,1 0 1 0 0,-1 0-1 0 0,0 0 0 0 0,1 1 1 0 0,-1-1-1 0 0,0 0 0 0 0,0 1 1 0 0,0-1-1 0 0,0 1 0 0 0,0-1 1 0 0,0 1-1 0 0,0 0 0 0 0,-1-1 1 0 0,1 1-1 0 0,-1 0 0 0 0,1 0 1 0 0,-1-1-1 0 0,1 3 0 0 0,0 13-494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6447 0 0,'-7'2'1191'0'0,"-6"5"5703"0"0,3 3-651 0 0,9-3-6211 0 0,1-6 41 0 0,1-1 0 0 0,-1 1 0 0 0,1-1-1 0 0,-1 0 1 0 0,1 1 0 0 0,-1-1 0 0 0,1 0 0 0 0,-1 0-1 0 0,1 1 1 0 0,0-1 0 0 0,-1 0 0 0 0,1 0 0 0 0,-1 0 0 0 0,1 0-1 0 0,0 1 1 0 0,-1-1 0 0 0,1 0 0 0 0,-1 0 0 0 0,1 0-1 0 0,0 0 1 0 0,-1 0 0 0 0,1-1 0 0 0,-1 1 0 0 0,1 0-1 0 0,1 0 1 0 0,18-5 235 0 0,-16 4-182 0 0,44-12 291 0 0,-21 5-419 0 0,1 1-1 0 0,0 1 0 0 0,55-4 0 0 0,-74 11-622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4143 0 0,'10'-2'10022'0'0,"18"0"-5185"0"0,-13 1-4262 0 0,73-15 1551 0 0,-70 11-2044 0 0,0 1-1 0 0,1 1 1 0 0,0 0-1 0 0,0 2 1 0 0,0 0-1 0 0,36 3 1 0 0,-49 0-1205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2303 0 0,'6'7'7501'0'0,"-5"-6"-6667"0"0,-1 0-1 0 0,1 0 1 0 0,-1 0-1 0 0,1 2 0 0 0,6 11 2179 0 0,-3-12-2711 0 0,1 0-1 0 0,-1 0 0 0 0,1-1 0 0 0,-1 0 1 0 0,1 0-1 0 0,0 0 0 0 0,0 0 1 0 0,0-1-1 0 0,-1 0 0 0 0,1 0 1 0 0,9-2-1 0 0,8 2 180 0 0,24 1 0 0 0,1-3 1 0 0,57-8-1 0 0,105-31 36 0 0,-155 30-322 0 0,379-87 787 0 0,-393 90-773 0 0,68-11 0 0 0,-56 10 0 0 0,49-6 0 0 0,-54 8 0 0 0,112-18 191 0 0,-139 21-320 0 0,140-18 546 0 0,-56 11-336 0 0,-36 4-158 0 0,-31 5-53 0 0,-16 0-55 0 0,120-2 78 0 0,-49 13-259 0 0,-40-3-3234 0 0,-40-6-5119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56 9095 0 0,'-4'-7'1276'0'0,"-1"1"-1"0"0,0-1 0 0 0,0 1 1 0 0,-1 0-1 0 0,1 0 0 0 0,-1 1 1 0 0,-7-5-1 0 0,13 10-1205 0 0,0-1 0 0 0,0 1 0 0 0,-1 0 0 0 0,1 0 0 0 0,0 0 0 0 0,0 0 0 0 0,0 0 0 0 0,0-1 0 0 0,0 1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1 0 0 0,0-1 0 0 0,0 0 0 0 0,0 0 0 0 0,0 0 0 0 0,-1 0 0 0 0,1 0 0 0 0,0 1 0 0 0,-2 12 1164 0 0,6 22-1127 0 0,-4-32 48 0 0,53 269 66 0 0,-10-67-223 0 0,-42-202-20 0 0,4 34-428 0 0,2 0-1 0 0,2 0 1 0 0,1-1 0 0 0,22 51 0 0 0,-26-77-1229 0 0,-1-4-73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6911 0 0,'-4'7'10475'0'0,"4"5"-6121"0"0,5 17-4661 0 0,-2-13 1283 0 0,23 173 573 0 0,-13-108-1388 0 0,47 283 107 0 0,-23-142-1095 0 0,-27-169-2503 0 0,-7-39 1347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54 7743 0 0,'-4'-2'496'0'0,"-1"0"-1"0"0,1-1 0 0 0,-1 0 0 0 0,1 0 0 0 0,-5-4 0 0 0,-19-20 5760 0 0,21 20-3545 0 0,9 30-2185 0 0,1-1 0 0 0,1 1 0 0 0,1-1 0 0 0,0 0 0 0 0,2-1 0 0 0,1 1 0 0 0,15 29 0 0 0,-22-47-525 0 0,3 4 0 0 0,0 0 0 0 0,1 1 0 0 0,0-2 0 0 0,10 15 0 0 0,-13-21 0 0 0,-1 1 0 0 0,1 0 0 0 0,0-1 0 0 0,-1 0 0 0 0,1 1 0 0 0,0-1 0 0 0,0 0 0 0 0,0 0 0 0 0,0 0 0 0 0,0 0 0 0 0,0 0 0 0 0,1 0 0 0 0,-1-1 0 0 0,0 1 0 0 0,0-1 0 0 0,0 1 0 0 0,1-1 0 0 0,-1 0 0 0 0,0 0 0 0 0,1 0 0 0 0,-1 0 0 0 0,0-1 0 0 0,0 1 0 0 0,5-1 0 0 0,-2-1-16 0 0,0 0-1 0 0,0 0 0 0 0,0-1 1 0 0,0 1-1 0 0,0-1 1 0 0,-1 0-1 0 0,1 0 0 0 0,-1 0 1 0 0,0-1-1 0 0,0 0 1 0 0,0 0-1 0 0,0 0 0 0 0,-1 0 1 0 0,0 0-1 0 0,1-1 1 0 0,-2 1-1 0 0,4-6 0 0 0,3-10-120 0 0,0-1-1 0 0,-2 0 0 0 0,6-23 0 0 0,-8 24 43 0 0,1 1-1 0 0,14-32 1 0 0,-19 50 70 0 0,-1 0-1 0 0,1 0 0 0 0,-1 0 1 0 0,0 0-1 0 0,1 1 1 0 0,-1-1-1 0 0,1 0 0 0 0,0 0 1 0 0,-1 1-1 0 0,1-1 1 0 0,0 0-1 0 0,-1 1 0 0 0,1-1 1 0 0,0 1-1 0 0,0-1 0 0 0,-1 1 1 0 0,1-1-1 0 0,0 1 1 0 0,0-1-1 0 0,0 1 0 0 0,1-1 1 0 0,-1 2-8 0 0,-1-1-1 0 0,1 0 1 0 0,0 0 0 0 0,0 0-1 0 0,-1 1 1 0 0,1-1 0 0 0,0 0-1 0 0,-1 1 1 0 0,1-1 0 0 0,0 0-1 0 0,-1 1 1 0 0,1-1 0 0 0,0 1-1 0 0,-1-1 1 0 0,1 1 0 0 0,-1-1-1 0 0,1 1 1 0 0,-1 0 0 0 0,2 1 0 0 0,2 4-263 0 0,0 2 0 0 0,-1-1 0 0 0,6 15 0 0 0,-6-14 109 0 0,4 11 87 0 0,-1-3-49 0 0,0-1-1 0 0,1 1 0 0 0,0-2 0 0 0,2 1 1 0 0,11 15-1 0 0,-17-26 125 0 0,0 0 0 0 0,0-1 0 0 0,1 0 1 0 0,0 1-1 0 0,-1-2 0 0 0,1 1 0 0 0,0 0 1 0 0,0-1-1 0 0,1 1 0 0 0,-1-1 0 0 0,1 0 1 0 0,-1-1-1 0 0,1 1 0 0 0,-1-1 0 0 0,1 0 1 0 0,0 0-1 0 0,0 0 0 0 0,-1-1 0 0 0,1 0 1 0 0,0 0-1 0 0,0 0 0 0 0,8-1 0 0 0,-9 0 84 0 0,0 0-1 0 0,0 0 0 0 0,1 0 1 0 0,-1 0-1 0 0,0-1 1 0 0,0 1-1 0 0,0-1 0 0 0,0 0 1 0 0,0 0-1 0 0,-1-1 1 0 0,1 1-1 0 0,-1-1 1 0 0,1 0-1 0 0,-1 0 0 0 0,0 0 1 0 0,0 0-1 0 0,0 0 1 0 0,-1-1-1 0 0,1 0 0 0 0,-1 1 1 0 0,0-1-1 0 0,0 0 1 0 0,0 0-1 0 0,0 0 0 0 0,1-7 1 0 0,0 1-51 0 0,0-1 0 0 0,-2 0-1 0 0,1 0 1 0 0,-1-1 0 0 0,-1 1 0 0 0,0 0 0 0 0,0 0 0 0 0,-5-21 0 0 0,3 17-4918 0 0,-1-2-1650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0,'9'28'12246'0'0,"-3"20"-6360"0"0,-3-21-5574 0 0,14 195 1294 0 0,2 12-2833 0 0,-15-212-2364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0,'6'0'6009'0'0,"1"8"-3730"0"0,2 9-1037 0 0,-9-17-1165 0 0,19 44 1290 0 0,-2 1 1 0 0,-2 1 0 0 0,-2 1-1 0 0,12 80 1 0 0,-2 195-541 0 0,-23-313-892 0 0,0 24-716 0 0,2 0 1 0 0,8 47-1 0 0,-5-63-500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13271 0 0,'0'1'114'0'0,"0"-1"0"0"0,1 1 0 0 0,-1-1-1 0 0,0 1 1 0 0,1-1 0 0 0,-1 1 0 0 0,0-1 0 0 0,1 1-1 0 0,-1-1 1 0 0,1 0 0 0 0,-1 1 0 0 0,1-1 0 0 0,-1 0-1 0 0,1 1 1 0 0,-1-1 0 0 0,1 0 0 0 0,-1 0 0 0 0,1 1-1 0 0,-1-1 1 0 0,1 0 0 0 0,-1 0 0 0 0,1 0 0 0 0,0 0-1 0 0,-1 0 1 0 0,1 0 0 0 0,-1 0 0 0 0,1 0 0 0 0,-1 0-1 0 0,1 0 1 0 0,0 0 0 0 0,0 0 0 0 0,23-2 1525 0 0,-22 1-1538 0 0,56-9 1723 0 0,-36 5-1706 0 0,0 1 0 0 0,0 1 0 0 0,1 1 1 0 0,-1 1-1 0 0,41 4 0 0 0,-40 1-689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2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13 191 9503 0 0,'0'0'286'0'0,"-1"0"0"0"0,0 0 0 0 0,1 0 0 0 0,-1 1 0 0 0,0-1 0 0 0,1 0-1 0 0,-1 1 1 0 0,1-1 0 0 0,-1 0 0 0 0,0 1 0 0 0,1-1 0 0 0,-1 1 0 0 0,1-1-1 0 0,0 1 1 0 0,-1-1 0 0 0,1 1 0 0 0,-1-1 0 0 0,1 1 0 0 0,0 0 0 0 0,-1-1 0 0 0,1 1-1 0 0,0-1 1 0 0,-1 1 0 0 0,1 0 0 0 0,0-1 0 0 0,0 1 0 0 0,0 0 0 0 0,0-1-1 0 0,0 1 1 0 0,0 0 0 0 0,0-1 0 0 0,0 1 0 0 0,0 0 0 0 0,0 0 0 0 0,0-1 0 0 0,0 1-1 0 0,1 1 1 0 0,5 35 1862 0 0,-3-24-1959 0 0,-2-4-121 0 0,7 40 164 0 0,15 55 1 0 0,-19-90-222 0 0,0 0 0 0 0,2-1 0 0 0,-1 1 0 0 0,2-1 0 0 0,-1-1 0 0 0,2 1 0 0 0,0-1 0 0 0,16 19 0 0 0,-21-28-11 0 0,0 0 0 0 0,-1-1 0 0 0,1 1 0 0 0,0-1 0 0 0,0 0 0 0 0,0 1 0 0 0,1-2 0 0 0,-1 1 0 0 0,1 0 0 0 0,-1-1 0 0 0,1 1 0 0 0,-1-1 0 0 0,1 0 0 0 0,0 0 0 0 0,-1 0 0 0 0,1-1 0 0 0,7 1 0 0 0,-7-2 0 0 0,-1 1 0 0 0,0-1 0 0 0,1 0 0 0 0,-1 0 0 0 0,0 0 0 0 0,0 0 0 0 0,0 0 0 0 0,0-1 0 0 0,0 1 0 0 0,0-1 0 0 0,0 0 0 0 0,0 0 0 0 0,-1 0 0 0 0,1 0 0 0 0,-1-1 0 0 0,1 1 0 0 0,-1-1 0 0 0,0 1 0 0 0,0-1 0 0 0,2-4 0 0 0,6-9 38 0 0,-2-1 0 0 0,0 1-1 0 0,-1-1 1 0 0,0 0 0 0 0,-2-1 0 0 0,0 0-1 0 0,-1 0 1 0 0,0 0 0 0 0,-2 0 0 0 0,0 0-1 0 0,-1-1 1 0 0,-2-21 0 0 0,0 34-11 0 0,1 0-11 0 0,-1 0 0 0 0,1 0 0 0 0,0 0 0 0 0,1-8-1 0 0,-1 14-19 0 0,1 0 0 0 0,-1 0 0 0 0,1 0-1 0 0,0 0 1 0 0,-1 0 0 0 0,1 0 0 0 0,-1 0 0 0 0,1 0-1 0 0,-1 0 1 0 0,1 0 0 0 0,-1 1 0 0 0,1-1-1 0 0,-1 0 1 0 0,1 0 0 0 0,-1 1 0 0 0,1-1-1 0 0,-1 0 1 0 0,1 1 0 0 0,-1-1 0 0 0,0 0-1 0 0,1 1 1 0 0,-1-1 0 0 0,1 0 0 0 0,-1 1-1 0 0,1 0 1 0 0,17 15-178 0 0,-15-13 157 0 0,17 16-57 0 0,-1 0-1 0 0,18 26 1 0 0,-14-17 29 0 0,-15-19 52 0 0,-1 0-1 0 0,1-1 1 0 0,1 0-1 0 0,16 12 1 0 0,-23-18-2 0 0,0 0 0 0 0,1-1 0 0 0,-1 0 0 0 0,0 0 1 0 0,1 0-1 0 0,-1 0 0 0 0,1 0 0 0 0,-1 0 0 0 0,1 0 0 0 0,0-1 1 0 0,-1 0-1 0 0,1 1 0 0 0,0-1 0 0 0,-1 0 0 0 0,1 0 0 0 0,0 0 1 0 0,-1-1-1 0 0,1 1 0 0 0,0-1 0 0 0,-1 1 0 0 0,1-1 0 0 0,-1 0 1 0 0,1 0-1 0 0,-1 0 0 0 0,1 0 0 0 0,3-3 0 0 0,3-3 4 0 0,-1 1 0 0 0,0-2 0 0 0,-1 1 0 0 0,1-1 0 0 0,-2 0 0 0 0,1 0 0 0 0,-1-1 0 0 0,0 1 0 0 0,-1-1 0 0 0,0-1 0 0 0,0 1 0 0 0,-1-1 0 0 0,0 0 1 0 0,-1 0-1 0 0,0 0 0 0 0,-1 0 0 0 0,2-15 0 0 0,-2 5-27 0 0,-1 1 1 0 0,0-1-1 0 0,-2 0 1 0 0,0 0-1 0 0,-2 1 1 0 0,0-1-1 0 0,-1 1 1 0 0,-9-27-1 0 0,-4-13-2737 0 0,13 45 593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3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6447 0 0,'27'-8'4857'0'0,"31"-6"-1"0"0,72-3-3681 0 0,-101 14-604 0 0,-12 1-852 0 0,16-2 681 0 0,-12-1-5612 0 0</inkml:trace>
  <inkml:trace contextRef="#ctx0" brushRef="#br0" timeOffset="1">263 14 5527 0 0,'0'4'1068'0'0,"-1"-1"-1"0"0,0 0 0 0 0,1 1 1 0 0,0-1-1 0 0,0 1 0 0 0,0-1 1 0 0,0 1-1 0 0,1 5 0 0 0,0 7 59 0 0,-1-4-541 0 0,3 129 3710 0 0,-1-103-4363 0 0,13 63-1 0 0,-11-87-910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 5063 0 0,'0'0'500'0'0,"-1"-1"0"0"0,0 1 0 0 0,0-1 0 0 0,1 1 0 0 0,-1-1-1 0 0,0 1 1 0 0,0 0 0 0 0,0 0 0 0 0,0-1 0 0 0,0 1 0 0 0,0 0-1 0 0,1 0 1 0 0,-1 0 0 0 0,0 0 0 0 0,0 0 0 0 0,0 0 0 0 0,0 0 0 0 0,0 0-1 0 0,0 0 1 0 0,0 1 0 0 0,0-1 0 0 0,-1 1 0 0 0,0 0-59 0 0,1 0 0 0 0,-1 0 0 0 0,0 0 0 0 0,1 1 0 0 0,-1-1 0 0 0,0 1 0 0 0,1-1 0 0 0,0 1 0 0 0,-3 2 0 0 0,-1 5-208 0 0,-1 1 0 0 0,2-1 0 0 0,-6 12-1 0 0,8-16 206 0 0,-153 348 678 0 0,151-342-1122 0 0,2-5-30 0 0,0-1 0 0 0,0 1 0 0 0,-1-1 0 0 0,1 0 0 0 0,-1 0 0 0 0,0 0 0 0 0,-1 0 0 0 0,1 0 1 0 0,-1 0-1 0 0,-5 4 0 0 0,9-9-24 0 0,-1 1 0 0 0,1-1-1 0 0,0 0 1 0 0,-1 0 0 0 0,1 0 0 0 0,0 0 0 0 0,-1 0 0 0 0,1 0-1 0 0,-1 0 1 0 0,1 0 0 0 0,0 0 0 0 0,-1 0 0 0 0,1 0 0 0 0,0 0 0 0 0,-1 0-1 0 0,1 0 1 0 0,0 0 0 0 0,-1 0 0 0 0,1 0 0 0 0,0 0 0 0 0,-1 0 0 0 0,1-1-1 0 0,0 1 1 0 0,-1 0 0 0 0,1 0 0 0 0,0 0 0 0 0,-1-1 0 0 0,1 1 0 0 0,0 0-1 0 0,0 0 1 0 0,-1-1 0 0 0,1 1 0 0 0,0 0 0 0 0,0-1 0 0 0,-1 1-1 0 0,1 0 1 0 0,0-1 0 0 0,0 1 0 0 0,0 0 0 0 0,0-1 0 0 0,0 1 0 0 0,0 0-1 0 0,-1-1 1 0 0,1 1 0 0 0,0 0 0 0 0,0-1 0 0 0,0 1 0 0 0,0-1 0 0 0,0 0-126 0 0,-5-11-1448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3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0,'32'30'6527'0'0,"19"13"-3488"0"0,13 11-1833 0 0,-25-17-1183 0 0,62 52 1556 0 0,-78-70-5165 0 0,27 14 0 0 0,-38-25-3792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43 274 11519 0 0,'-3'15'1486'0'0,"0"-1"-1"0"0,1 1 1 0 0,0-1-1 0 0,1 22 1 0 0,0-2-1139 0 0,0-28-265 0 0,1-1-109 0 0,-1 0 0 0 0,1 0 0 0 0,0 0 0 0 0,0 0 0 0 0,0 0 0 0 0,1 0 0 0 0,-1 0 0 0 0,1 0 0 0 0,1 0 0 0 0,1 6 0 0 0,-1-9-867 0 0,-1-2-60 0 0</inkml:trace>
  <inkml:trace contextRef="#ctx0" brushRef="#br0" timeOffset="1">25 0 1375 0 0,'-5'11'19360'0'0,"2"-2"-17696"0"0,0 0-696 0 0,1 4-136 0 0,0 0-24 0 0,0-2-616 0 0,-1 2-128 0 0,1-2-64 0 0,2-2 64 0 0,-1 1-1568 0 0,0-4-304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2198 7831 0 0,'-1'2'1840'0'0,"0"-2"-1673"0"0,1 0 1 0 0,0 0-1 0 0,0 0 0 0 0,-1 0 0 0 0,1 0 0 0 0,0 1 1 0 0,0-1-1 0 0,0 0 0 0 0,-1 0 0 0 0,1 0 1 0 0,0 0-1 0 0,0 0 0 0 0,-1 0 0 0 0,1 0 1 0 0,0 0-1 0 0,0 0 0 0 0,-1 0 0 0 0,1 0 1 0 0,-3-2 2675 0 0,3 1-2676 0 0,0 1 0 0 0,0 0 0 0 0,-1 0 1 0 0,1 0-1 0 0,0-1 0 0 0,6-16 2229 0 0,17-18-2089 0 0,49-61 1267 0 0,-24 28-358 0 0,20-22-774 0 0,4 3-1 0 0,101-96 0 0 0,83-62 1092 0 0,44-41-154 0 0,-90 93-1296 0 0,-81 70-21 0 0,157-114 0 0 0,51-16-62 0 0,-139 106 117 0 0,-190 142-97 0 0,0-1 0 0 0,-1 0 0 0 0,1 0 0 0 0,-1-1 0 0 0,0 0 0 0 0,-1 0 0 0 0,0 0-1 0 0,0-1 1 0 0,-1 0 0 0 0,7-13 0 0 0,-13 19-163 0 0,0 1 0 0 0,0-1-1 0 0,0 1 1 0 0,0 0 0 0 0,0-1-1 0 0,0 1 1 0 0,0 0 0 0 0,-1-1 0 0 0,1 1-1 0 0,-1 0 1 0 0,1 0 0 0 0,-1 0-1 0 0,1 0 1 0 0,-4-1 0 0 0,-14-11-4398 0 0,13 6-646 0 0,1-1-1344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4607 0 0,'3'-5'10905'0'0,"11"-4"-6748"0"0,24-9-4824 0 0,-22 10 1868 0 0,116-54 235 0 0,-115 56-1319 0 0,0 1 0 0 0,0 0 0 0 0,0 1 0 0 0,1 0 1 0 0,-1 2-1 0 0,22-1 0 0 0,-36 3-85 0 0,1 0-1 0 0,0 0 0 0 0,-1 1 1 0 0,1-1-1 0 0,0 1 0 0 0,-1 0 1 0 0,1 0-1 0 0,-1 0 0 0 0,1 1 1 0 0,-1-1-1 0 0,0 1 0 0 0,1 0 1 0 0,-1 0-1 0 0,0 0 0 0 0,0 0 1 0 0,2 3-1 0 0,-1-1 56 0 0,0 0 0 0 0,-1 1 0 0 0,1 0 0 0 0,-1-1 0 0 0,0 1 0 0 0,0 0 0 0 0,-1 1 0 0 0,0-1 0 0 0,3 8 0 0 0,-1 4 92 0 0,-1-1 1 0 0,0 1 0 0 0,-1 0-1 0 0,-1 0 1 0 0,-1 0 0 0 0,-1 18-1 0 0,-6 19-548 0 0,-3 1-1 0 0,-27 90 1 0 0,27-112-963 0 0,-3 12-6868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10135 0 0,'3'0'1320'0'0,"21"-1"3686"0"0,12-5-2573 0 0,-4-1-2287 0 0,0 1 0 0 0,0 2 1 0 0,0 1-1 0 0,48 2 0 0 0,-27 1-84 0 0,-12-1-62 0 0,43 1 0 0 0,-19 0 14 0 0,58-4 167 0 0,-50 1-8 0 0,4-3-5 0 0,2 2 8 0 0,4 0-86 0 0,19-4 4 0 0,-1-3-14 0 0,-2-3-53 0 0,7 1 16 0 0,197-21-33 0 0,-233 25-10 0 0,19-2 11 0 0,-47 7 32 0 0,328-33 247 0 0,212-14 470 0 0,-103 12-531 0 0,-338 24-109 0 0,-43 7-97 0 0,19 0 25 0 0,14 1 24 0 0,-33 3 35 0 0,-8-2 62 0 0,-7 1-25 0 0,-8 1-16 0 0,-17 0-61 0 0,-4 0 10 0 0,-30 2-10 0 0,27 1-43 0 0,-41 0-13 0 0,0 0 0 0 0,0 1 1 0 0,0 1-1 0 0,11 2 0 0 0,-6-1-1 0 0,-2-1 138 0 0,-1 1-61 0 0,37 9 1 0 0,-37-8 216 0 0,-1 1-240 0 0,54 21 0 0 0,-62-23-123 0 0,-3-2 4 0 0,0-1-1 0 0,0 1 0 0 0,0 0 1 0 0,0 0-1 0 0,0 0 0 0 0,0 0 1 0 0,0 0-1 0 0,0-1 1 0 0,0 1-1 0 0,0 0 0 0 0,0 0 1 0 0,0 0-1 0 0,0 0 0 0 0,1 0 1 0 0,-1 0-1 0 0,0 0 0 0 0,0-1 1 0 0,0 1-1 0 0,0 0 1 0 0,0 0-1 0 0,0 0 0 0 0,0 0 1 0 0,0 0-1 0 0,0 0 0 0 0,1 0 1 0 0,-1 0-1 0 0,0 0 0 0 0,0 0 1 0 0,0-1-1 0 0,0 1 1 0 0,0 0-1 0 0,0 0 0 0 0,1 0 1 0 0,-1 0-1 0 0,0 0 0 0 0,0 0 1 0 0,0 0-1 0 0,0 0 0 0 0,0 0 1 0 0,0 0-1 0 0,1 0 1 0 0,-1 0-1 0 0,0 0 0 0 0,0 0 1 0 0,0 0-1 0 0,0 0 0 0 0,0 1 1 0 0,0-1-1 0 0,1 0 1 0 0,-1 0-1 0 0,0 0 0 0 0,0 0 1 0 0,0 0-1 0 0,0 0 0 0 0,0 0 1 0 0,0 0-1 0 0,0 0 0 0 0,1 1 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1839 0 0,'3'1'16945'0'0,"20"1"-12314"0"0,15 8-4503 0 0,-28-7 77 0 0,1 0-138 0 0,31 13-3 0 0,-32-12 64 0 0,-3 4-64 0 0,22 25 0 0 0,-28-32-59 0 0,-1-1 0 0 0,1 1 0 0 0,0 0 0 0 0,-1 0 0 0 0,1-1 0 0 0,0 1 0 0 0,-1 0 0 0 0,1 0 0 0 0,-1 0 0 0 0,0-1 0 0 0,1 1 0 0 0,-1 0 0 0 0,0 0 0 0 0,1 0 0 0 0,-1 2 0 0 0,1 5 52 0 0,0 0 1 0 0,-1 1-1 0 0,0-1 0 0 0,0 0 1 0 0,-1 1-1 0 0,0-1 0 0 0,0 0 1 0 0,-1 0-1 0 0,-1 0 0 0 0,1 0 1 0 0,-5 10-1 0 0,-8 8 128 0 0,0 0-1 0 0,-2-1 1 0 0,-1-1-1 0 0,-1-1 1 0 0,-1 0-1 0 0,0-1 1 0 0,-26 19-1 0 0,-1-3-1516 0 0,-4-4-4554 0 0,-7-3-2348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14135 0 0,'-1'0'262'0'0,"0"1"-1"0"0,-1-1 0 0 0,1 1 1 0 0,0-1-1 0 0,0 1 0 0 0,0 0 1 0 0,0-1-1 0 0,0 1 1 0 0,0 0-1 0 0,0 0 0 0 0,0 0 1 0 0,0-1-1 0 0,1 1 0 0 0,-1 0 1 0 0,0 0-1 0 0,0 0 0 0 0,1 1 1 0 0,-1-1-1 0 0,1 0 1 0 0,-1 0-1 0 0,1 0 0 0 0,-1 0 1 0 0,1 1-1 0 0,0-1 0 0 0,0 0 1 0 0,-1 3-1 0 0,-5 38 1249 0 0,6-37-1157 0 0,-2 9 56 0 0,1 0 0 0 0,3 26 0 0 0,-2-34-883 0 0,2 0 1 0 0,-1 0-1 0 0,1 1 1 0 0,-1-1-1 0 0,5 6 1 0 0,-2-3-961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82 346 2303 0 0,'-7'10'10695'0'0,"3"3"-4649"0"0,-3 32-1887 0 0,7-39-3626 0 0,-2 4-493 0 0,2 0-1 0 0,-1 0 1 0 0,1 0-1 0 0,1 0 1 0 0,0 0-1 0 0,3 13 0 0 0</inkml:trace>
  <inkml:trace contextRef="#ctx0" brushRef="#br0" timeOffset="1">13 28 18631 0 0,'-4'-1'824'0'0,"1"0"168"0"0,2 2-792 0 0,-2-1-200 0 0,1 0 0 0 0,2-1 480 0 0,0-1 592 0 0,0-1-528 0 0,2-2-992 0 0,1-2-200 0 0,2-1-40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12839 0 0,'3'15'568'0'0,"-3"-5"120"0"0,0 0-552 0 0,0-3-136 0 0,2-2 0 0 0,-2-1 0 0 0,0 3 704 0 0,0 3 120 0 0,0 6 16 0 0,0 3 8 0 0,1 3-512 0 0,-1-1-104 0 0,1-2-16 0 0,-1-3-8 0 0,2-4-1424 0 0,-4-1-280 0 0</inkml:trace>
  <inkml:trace contextRef="#ctx0" brushRef="#br0" timeOffset="1">101 471 9215 0 0,'3'7'816'0'0,"-2"-2"-656"0"0,0-1-160 0 0,-1-1 0 0 0,2 0 832 0 0,-2 1 128 0 0,1 3 24 0 0,2 5-4312 0 0,0 5-864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0,'9'19'3987'0'0,"9"30"0"0"0,11 61-3562 0 0,-17-60 82 0 0,14 76 2778 0 0,-20-63-2923 0 0,-8 1-4436 0 0,-1-42-957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12839 0 0,'-8'28'7463'0'0,"9"-22"-7272"0"0,0 1 0 0 0,0-1-1 0 0,0 1 1 0 0,1-1 0 0 0,0 0 0 0 0,0 0 0 0 0,1 0-1 0 0,-1 0 1 0 0,1 0 0 0 0,1-1 0 0 0,-1 1 0 0 0,1-1 0 0 0,0 0-1 0 0,0 0 1 0 0,0 0 0 0 0,1 0 0 0 0,0-1 0 0 0,0 0 0 0 0,0 0-1 0 0,10 6 1 0 0,6 1-196 0 0,1 0 0 0 0,0-2 0 0 0,1 0 0 0 0,28 6 0 0 0,-41-12 80 0 0,-4-1-73 0 0,-1 0-1 0 0,1 0 0 0 0,-1 0 1 0 0,0 1-1 0 0,1 0 1 0 0,-1 0-1 0 0,-1 0 1 0 0,1 0-1 0 0,8 8 1 0 0,-12-9 8 0 0,0-1 1 0 0,0 1-1 0 0,1-1 1 0 0,-1 1-1 0 0,0 0 1 0 0,0-1-1 0 0,0 1 1 0 0,-1 0-1 0 0,1 0 1 0 0,0 0 0 0 0,-1 0-1 0 0,1 0 1 0 0,-1 0-1 0 0,0 0 1 0 0,1 0-1 0 0,-1 0 1 0 0,0 0-1 0 0,0 0 1 0 0,-1 0 0 0 0,1-1-1 0 0,0 1 1 0 0,0 0-1 0 0,-1 0 1 0 0,1 0-1 0 0,-1 0 1 0 0,0 0-1 0 0,0 0 1 0 0,0 0-1 0 0,0-1 1 0 0,0 1 0 0 0,-2 3-1 0 0,-18 21 355 0 0,-1-1 0 0 0,-1-1-1 0 0,-1-1 1 0 0,-51 38 0 0 0,-2 2-101 0 0,64-52-160 0 0,-28 18-1 0 0,36-26-347 0 0,0 0 1 0 0,0 0-1 0 0,0 0 0 0 0,-1-1 0 0 0,1 0 1 0 0,0 0-1 0 0,-1-1 0 0 0,1 1 0 0 0,-10 0 0 0 0,6-3-941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4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0,'11'12'666'0'0,"-5"-8"2304"0"0,1 0 0 0 0,0 0 0 0 0,14 5 1 0 0,-5-2-3047 0 0,-1 1 178 0 0,46 18 201 0 0,3-5-245 0 0,-30-12-8 0 0,-1-1 1 0 0,45 4 0 0 0,-72-12 92 0 0,0 1 1 0 0,-1 0 0 0 0,1 0 0 0 0,0 0-1 0 0,-1 1 1 0 0,8 2 0 0 0,-12-3-79 0 0,0-1 1 0 0,0 1-1 0 0,-1-1 1 0 0,1 1-1 0 0,0 0 1 0 0,0-1-1 0 0,0 1 1 0 0,0 0-1 0 0,-1-1 0 0 0,1 1 1 0 0,0 0-1 0 0,-1 0 1 0 0,1 0-1 0 0,0 0 1 0 0,-1 0-1 0 0,1 0 0 0 0,-1 0 1 0 0,0 0-1 0 0,1 0 1 0 0,-1 0-1 0 0,0 0 1 0 0,0 0-1 0 0,1 0 1 0 0,-1 0-1 0 0,0 0 0 0 0,0 0 1 0 0,0 0-1 0 0,0 0 1 0 0,0 0-1 0 0,-1 1 1 0 0,1-1-1 0 0,0 0 0 0 0,0 0 1 0 0,-1 0-1 0 0,1 0 1 0 0,-1 0-1 0 0,1 0 1 0 0,-1 0-1 0 0,0 1 1 0 0,-14 24 622 0 0,-1-1 1 0 0,-28 34-1 0 0,-2 3 9 0 0,20-24-258 0 0,3-5 624 0 0,-36 66-1 0 0,58-96-1210 0 0,0-1-1 0 0,0 0 1 0 0,0 1-1 0 0,-1-1 1 0 0,1 0-1 0 0,-1 0 0 0 0,1 0 1 0 0,-1 0-1 0 0,-2 2 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149 287 3679 0 0,'-5'-5'316'0'0,"-4"-2"5444"0"0,-4-3 1716 0 0,27 14-6125 0 0,-2-2-1301 0 0,-1-1 0 0 0,1 0 0 0 0,19-2 1 0 0,15 0-109 0 0,53 1-17 0 0,9 0 19 0 0,-12 0 33 0 0,-55 1-25 0 0,66 0 36 0 0,99-3 12 0 0,152-22-64 0 0,-281 16 64 0 0,-75 8 0 0 0,314-38 11 0 0,-42-13 373 0 0,-258 47-346 0 0,47-5 161 0 0,-49 7-157 0 0,42-2 244 0 0,9 2-68 0 0,-63 7-486 0 0,-2-4 263 0 0,1 0-17 0 0,-1 1-1 0 0,1-1 1 0 0,-1 0 0 0 0,1 1 0 0 0,-1-1 0 0 0,0 0 0 0 0,1 1 0 0 0,-1-1 0 0 0,0 1 0 0 0,0-1 0 0 0,0 0 0 0 0,0 1 0 0 0,-1 2 0 0 0,0-3-6 0 0,1 0 1 0 0,-1 0 0 0 0,0 0-1 0 0,0-1 1 0 0,0 1-1 0 0,0 0 1 0 0,0 0-1 0 0,-1-1 1 0 0,1 1 0 0 0,0 0-1 0 0,0-1 1 0 0,0 1-1 0 0,-1-1 1 0 0,1 0-1 0 0,0 1 1 0 0,0-1-1 0 0,-1 0 1 0 0,1 0 0 0 0,0 0-1 0 0,-1 0 1 0 0,-1 0-1 0 0,-193 9-2552 0 0,-9 1 278 0 0,-242 18 2823 0 0,273-21-844 0 0,-184 1-2366 0 0,-126 8 582 0 0,358-1 2916 0 0,109-12-243 0 0,1 0 0 0 0,0 2 0 0 0,0 0 0 0 0,1 1-1 0 0,-24 12 1 0 0,38-18-465 0 0,0 1 0 0 0,0-1-1 0 0,0 1 1 0 0,0 0 0 0 0,0-1-1 0 0,0 1 1 0 0,0 0 0 0 0,0 0-1 0 0,0 0 1 0 0,0 0 0 0 0,1 0-1 0 0,-1 0 1 0 0,0 0 0 0 0,0 1-1 0 0,1-1-54 0 0,-1-1 1 0 0,1 1-1 0 0,0-1 0 0 0,0 1 1 0 0,0-1-1 0 0,0 1 0 0 0,0-1 0 0 0,0 1 1 0 0,0 0-1 0 0,1-1 0 0 0,-1 1 1 0 0,0-1-1 0 0,0 0 0 0 0,0 1 1 0 0,0-1-1 0 0,1 1 0 0 0,-1-1 0 0 0,0 1 1 0 0,0-1-1 0 0,1 1 0 0 0,-1-1 1 0 0,0 0-1 0 0,1 1 0 0 0,2 2 57 0 0,0-1-1 0 0,0 0 1 0 0,0 0-1 0 0,1 0 1 0 0,-1-1-1 0 0,7 3 1 0 0,-8-3-216 0 0,14 1-334 0 0,2 0 369 0 0,-5 0-9 0 0,-1 0-1 0 0,1-1 1 0 0,23-2-1 0 0,-19 2 27 0 0,54-5-233 0 0,235-31-210 0 0,-93-4 391 0 0,51-6-30 0 0,72-18-158 0 0,-138 24 146 0 0,-4 1 81 0 0,164-27 66 0 0,-323 60 21 0 0,69-8 144 0 0,-87 11-133 0 0,-5 0 6 0 0,1 1 0 0 0,0 0 0 0 0,17 2 0 0 0,-17 0-5 0 0,-6 0 7 0 0,0-1 0 0 0,-1 1 0 0 0,1-1 1 0 0,11-2-1 0 0,-7 4 86 0 0,1 2-73 0 0,-8-2 3 0 0,0-1-1 0 0,1 0 1 0 0,-1 0-1 0 0,1 0 0 0 0,0 0 1 0 0,-1-1-1 0 0,7 1 0 0 0,-8 5 41 0 0,7 20-56 0 0,-10-25-50 0 0,0 0-1 0 0,0 0 0 0 0,-1 0 0 0 0,1 0 1 0 0,0-1-1 0 0,0 1 0 0 0,0 0 1 0 0,-1 0-1 0 0,1 0 0 0 0,0 0 1 0 0,-1-1-1 0 0,1 1 0 0 0,0 0 0 0 0,-1 0 1 0 0,1 0-1 0 0,-1-1 0 0 0,1 1 1 0 0,-1 0-1 0 0,0-1 0 0 0,1 1 1 0 0,-1-1-1 0 0,0 1 0 0 0,1-1 1 0 0,-1 1-1 0 0,0-1 0 0 0,0 1 0 0 0,-1 0 1 0 0,-26 10-498 0 0,21-9 322 0 0,-23 8-1314 0 0,0-1-1 0 0,-1-2 1 0 0,-45 6 0 0 0,-97 0-2622 0 0,140-12 3870 0 0,-20 2-388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5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0,'0'0'0'0'0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5:5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6447 0 0,'0'0'137'0'0,"0"1"-1"0"0,0-1 1 0 0,0 0-1 0 0,0 0 1 0 0,0 1-1 0 0,0-1 1 0 0,0 0-1 0 0,0 1 0 0 0,0-1 1 0 0,0 0-1 0 0,1 1 1 0 0,-1-1-1 0 0,0 0 1 0 0,0 0-1 0 0,0 1 1 0 0,0-1-1 0 0,1 0 0 0 0,-1 0 1 0 0,0 1-1 0 0,0-1 1 0 0,1 0-1 0 0,-1 0 1 0 0,0 0-1 0 0,0 1 1 0 0,1-1-1 0 0,-1 0 0 0 0,0 0 1 0 0,1 0-1 0 0,-1 0 1 0 0,0 0-1 0 0,0 1 1 0 0,1-1-1 0 0,-1 0 1 0 0,0 0-1 0 0,1 0 0 0 0,-1 0 1 0 0,1 0-1 0 0,5 2 2369 0 0,5-1-2100 0 0,33 4-56 0 0,-33-3-185 0 0,4-2-78 0 0,3 0-63 0 0,56-3 74 0 0,9-3-87 0 0,98-13-83 0 0,1068-44 4618 0 0,-1167 64-3618 0 0,130 18 0 0 0,-141-9-662 0 0,-60-9-183 0 0,1 1-1 0 0,-1 0 1 0 0,0 1 0 0 0,11 3 0 0 0,-7-1-2 0 0,-10-4-44 0 0,-1 0 0 0 0,1 0-1 0 0,-1 0 1 0 0,1 0 0 0 0,-1 1 0 0 0,0 0-1 0 0,1 0 1 0 0,5 4 0 0 0,-1 0 7 0 0,0-2 71 0 0,-3 2-1043 0 0,19 17-4347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55 1839 0 0,'-2'-1'992'0'0,"-13"0"8278"0"0,12 2-9209 0 0,2-1 113 0 0,1 0 0 0 0,-1 0 0 0 0,1 0 0 0 0,-1 0 0 0 0,1 0 0 0 0,-1-1 0 0 0,1 1 0 0 0,-1 0 0 0 0,1 0 0 0 0,-1 0 0 0 0,1 0 0 0 0,0 0-1 0 0,-1-1 1 0 0,1 1 0 0 0,-1 0 0 0 0,1 0 0 0 0,0-1 0 0 0,-1 1 0 0 0,1 0 0 0 0,-1-1 0 0 0,1 1 0 0 0,0 0 0 0 0,-1-1 0 0 0,1 1 0 0 0,0 0 0 0 0,0-1 0 0 0,-1 1 0 0 0,1-1 0 0 0,0 1 0 0 0,0-1 0 0 0,0 1 0 0 0,0 0 0 0 0,-1-1 0 0 0,1 1 0 0 0,0-2 0 0 0,-2-18 4951 0 0,9 27-2109 0 0,3 14-3948 0 0,-6-13 940 0 0,20 40 77 0 0,21 61 0 0 0,3 9-13 0 0,-44-110-73 0 0,0 0 0 0 0,1 0-1 0 0,0-1 1 0 0,0 1-1 0 0,1-1 1 0 0,6 7-1 0 0,-11-13-14 0 0,0 0-1 0 0,0 0 0 0 0,0 0 1 0 0,0 0-1 0 0,1 0 0 0 0,-1-1 0 0 0,0 1 1 0 0,1 0-1 0 0,-1-1 0 0 0,0 1 1 0 0,1-1-1 0 0,-1 1 0 0 0,1-1 1 0 0,-1 0-1 0 0,0 1 0 0 0,1-1 1 0 0,-1 0-1 0 0,2 0 0 0 0,-1-1-16 0 0,0 1 1 0 0,-1-1-1 0 0,1 0 0 0 0,-1 1 1 0 0,1-1-1 0 0,-1 0 0 0 0,1 0 1 0 0,-1 0-1 0 0,0 0 0 0 0,1 0 0 0 0,-1-1 1 0 0,0 1-1 0 0,0 0 0 0 0,0 0 1 0 0,0-1-1 0 0,0 1 0 0 0,0-1 1 0 0,0 1-1 0 0,1-4 0 0 0,5-11-59 0 0,0-2-1 0 0,-2 1 1 0 0,0-1-1 0 0,0 0 1 0 0,-2 0 0 0 0,0 0-1 0 0,0-25 1 0 0,-1 14 97 0 0,11-47 1 0 0,-13 75-6 0 0,0 1 0 0 0,0-1 0 0 0,0 1 0 0 0,0-1 0 0 0,0 1 0 0 0,0-1 0 0 0,0 1 1 0 0,0-1-1 0 0,0 1 0 0 0,1-1 0 0 0,-1 1 0 0 0,0-1 0 0 0,0 1 0 0 0,1 0 0 0 0,-1-1 0 0 0,0 1 0 0 0,1-1 0 0 0,-1 1 0 0 0,0 0 0 0 0,1-1 0 0 0,-1 1 0 0 0,0 0 0 0 0,1 0 0 0 0,-1-1 0 0 0,1 1 0 0 0,-1 0 1 0 0,1 0-1 0 0,-1-1 0 0 0,1 1 0 0 0,-1 0 0 0 0,1 0 0 0 0,-1 0 0 0 0,1 0 0 0 0,0 0 0 0 0,0 0 0 0 0,0 1-1 0 0,1-1 1 0 0,-1 1 0 0 0,0-1-1 0 0,0 1 1 0 0,0 0 0 0 0,1 0-1 0 0,-1 0 1 0 0,0 0 0 0 0,0-1-1 0 0,0 1 1 0 0,1 2 0 0 0,24 35 61 0 0,-26-38-60 0 0,26 46 5 0 0,24 40 7 0 0,-44-78-22 0 0,-1 0 0 0 0,1-1 1 0 0,1 0-1 0 0,-1 0 0 0 0,1-1 0 0 0,0 0 1 0 0,1 0-1 0 0,8 5 0 0 0,-14-10 6 0 0,0 0-1 0 0,0 0 0 0 0,-1 0 1 0 0,1-1-1 0 0,0 1 0 0 0,0-1 1 0 0,0 1-1 0 0,-1-1 1 0 0,1 0-1 0 0,0 1 0 0 0,0-1 1 0 0,0 0-1 0 0,0 0 1 0 0,0-1-1 0 0,0 1 0 0 0,0 0 1 0 0,-1-1-1 0 0,1 1 0 0 0,3-2 1 0 0,-1 0-2 0 0,-1 1 0 0 0,1-2 0 0 0,-1 1-1 0 0,0 0 1 0 0,0 0 0 0 0,0-1 0 0 0,-1 0 0 0 0,1 0 0 0 0,3-4 0 0 0,1-3 4 0 0,0-1 1 0 0,-1 0 0 0 0,0 0-1 0 0,9-23 1 0 0,-10 16 408 0 0,-1 0-1 0 0,0 0 1 0 0,-1 0 0 0 0,-1 0 0 0 0,-1 0-1 0 0,-2-36 1 0 0,-6-15-2825 0 0,5 59 873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76 171 1375 0 0,'-22'-8'2083'0'0,"15"6"1224"0"0,-1 1 0 0 0,0 0 0 0 0,0 1 0 0 0,-9 0 0 0 0,11 0-2790 0 0,42-17 2481 0 0,15-2-2603 0 0,124-40-91 0 0,-79 42-246 0 0,-57 11-531 0 0,39-11 0 0 0,-76 16 217 0 0,0 0 0 0 0,0 1 0 0 0,0-1 1 0 0,0 0-1 0 0,0 0 0 0 0,0 0 0 0 0,0-1 0 0 0,0 1 0 0 0,0 0 0 0 0,-1-1 0 0 0,3-2 1 0 0,1-3-1259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8751 0 0,'-1'0'378'0'0,"0"1"0"0"0,0-1 0 0 0,1 1-1 0 0,-1 0 1 0 0,0-1 0 0 0,0 1 0 0 0,1 0 0 0 0,-1 0-1 0 0,0-1 1 0 0,1 1 0 0 0,-1 0 0 0 0,1 0-1 0 0,-1 0 1 0 0,1 0 0 0 0,-1 0 0 0 0,1 0 0 0 0,0-1-1 0 0,0 1 1 0 0,-1 0 0 0 0,1 2 0 0 0,0-2-126 0 0,0 0 1 0 0,0 0 0 0 0,0 0 0 0 0,1 0 0 0 0,-1 0-1 0 0,0 1 1 0 0,1-1 0 0 0,-1 0 0 0 0,1 0 0 0 0,-1 0-1 0 0,1 0 1 0 0,-1 0 0 0 0,1 0 0 0 0,1 1 0 0 0,0 1-57 0 0,0-1 0 0 0,1 0 0 0 0,-1 0 1 0 0,0 0-1 0 0,1 0 0 0 0,-1-1 1 0 0,1 1-1 0 0,0-1 0 0 0,-1 0 1 0 0,1 1-1 0 0,0-1 0 0 0,3 1 0 0 0,-4-2-131 0 0,0 0-1 0 0,0 1 1 0 0,0-1-1 0 0,0 1 1 0 0,0-1-1 0 0,0 1 1 0 0,0 0-1 0 0,-1 0 0 0 0,1 0 1 0 0,0 0-1 0 0,-1 0 1 0 0,1 0-1 0 0,0 0 1 0 0,-1 0-1 0 0,1 1 0 0 0,-1-1 1 0 0,0 1-1 0 0,0-1 1 0 0,1 1-1 0 0,-1-1 1 0 0,0 1-1 0 0,0 0 0 0 0,0 2 1 0 0,0-1-29 0 0,0 1 0 0 0,0 0 0 0 0,0 0-1 0 0,-1 0 1 0 0,0 0 0 0 0,0 0 0 0 0,0 0 0 0 0,0 0 0 0 0,-1 0 0 0 0,-1 7 0 0 0,-3 10 592 0 0,-1-1 1 0 0,-10 26 0 0 0,-10 9-3779 0 0,14-35-5453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2303 0 0,'-7'4'14501'0'0,"3"7"-9698"0"0,3 13-5140 0 0,1-20 1766 0 0,5 155 1016 0 0,-1 43-1607 0 0,-20 148-276 0 0,-2 104-899 0 0,20-415-167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5063 0 0,'3'2'6884'0'0,"4"-1"-3857"0"0,16 0-1703 0 0,-23-1-888 0 0,169-8 3854 0 0,80-24-3238 0 0,-107 12-593 0 0,-35 9-325 0 0,63-10-1837 0 0,-155 18 176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4143 0 0,'-3'-8'-8'0'0,"2"-5"6700"0"0,-1 0 1239 0 0,0 5-5603 0 0,10 36 199 0 0,9 50 0 0 0,1 94-2681 0 0,-10-73 300 0 0,-5-81-101 0 0,-1 6 53 0 0,-1-8-3306 0 0,-1-13 1260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16671 0 0,'-5'25'5111'0'0,"-1"1"-3663"0"0,6 23-746 0 0,1 1 0 0 0,3 0 0 0 0,16 81 0 0 0,2 27-597 0 0,-19-127-392 0 0,3 38-202 0 0,0-24-3711 0 0,-4-38 2184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17159 0 0,'1'10'5229'0'0,"3"14"-4101"0"0,13 44 84 0 0,-14-51-1122 0 0,1 0 0 0 0,0 0 0 0 0,1-1 0 0 0,1 0 0 0 0,11 23 0 0 0,-16-38-90 0 0,0 0-1 0 0,-1 1 0 0 0,1-1 1 0 0,0 0-1 0 0,0 0 0 0 0,0 0 0 0 0,0 1 1 0 0,0-1-1 0 0,0 0 0 0 0,0 0 1 0 0,0-1-1 0 0,0 1 0 0 0,0 0 0 0 0,0 0 1 0 0,1 0-1 0 0,-1-1 0 0 0,0 1 0 0 0,1-1 1 0 0,-1 1-1 0 0,3 0 0 0 0,-3-1-17 0 0,0 0 0 0 0,1-1-1 0 0,-1 1 1 0 0,0 0 0 0 0,0-1-1 0 0,1 1 1 0 0,-1-1-1 0 0,0 1 1 0 0,0-1 0 0 0,0 0-1 0 0,0 1 1 0 0,0-1 0 0 0,0 0-1 0 0,0 0 1 0 0,0 0 0 0 0,0 1-1 0 0,0-1 1 0 0,1-2 0 0 0,4-7-160 0 0,1 1 0 0 0,-2-1 1 0 0,0-1-1 0 0,5-13 1 0 0,-4 11 58 0 0,9-25-371 0 0,11-40 0 0 0,-9 24 243 0 0,-17 54 247 0 0,0-1 0 0 0,0 1 1 0 0,0 0-1 0 0,0-1 0 0 0,0 1 0 0 0,0 0 0 0 0,0-1 0 0 0,0 1 0 0 0,0-1 1 0 0,0 1-1 0 0,0 0 0 0 0,1-1 0 0 0,-1 1 0 0 0,0 0 0 0 0,0-1 0 0 0,0 1 0 0 0,1 0 1 0 0,-1 0-1 0 0,0-1 0 0 0,0 1 0 0 0,1 0 0 0 0,-1 0 0 0 0,0-1 0 0 0,0 1 1 0 0,1 0-1 0 0,-1 0 0 0 0,0 0 0 0 0,1-1 0 0 0,-1 1 0 0 0,0 0 0 0 0,1 0 0 0 0,-1 0 1 0 0,1 0-1 0 0,-1 0 0 0 0,0 0 0 0 0,1 0 0 0 0,-1 0 0 0 0,1 0 0 0 0,9 14-18 0 0,7 34-61 0 0,-15-41 54 0 0,0 0 13 0 0,1 0 1 0 0,0 0 0 0 0,0-1-1 0 0,1 1 1 0 0,-1-1 0 0 0,1 0-1 0 0,1 0 1 0 0,-1 0 0 0 0,8 7-1 0 0,-10-12 10 0 0,0 1-1 0 0,-1-1 0 0 0,1 1 0 0 0,0-1 0 0 0,0 1 0 0 0,0-1 0 0 0,0 0 0 0 0,1 0 0 0 0,-1 0 0 0 0,0 0 0 0 0,0-1 0 0 0,1 1 0 0 0,-1-1 0 0 0,0 1 0 0 0,1-1 0 0 0,-1 0 0 0 0,0 1 0 0 0,1-1 0 0 0,-1-1 1 0 0,0 1-1 0 0,1 0 0 0 0,-1 0 0 0 0,0-1 0 0 0,1 0 0 0 0,-1 1 0 0 0,0-1 0 0 0,0 0 0 0 0,1 0 0 0 0,-1 0 0 0 0,0 0 0 0 0,0 0 0 0 0,3-4 0 0 0,-3 3-52 0 0,0 0 0 0 0,0 0 1 0 0,0-1-1 0 0,0 1 0 0 0,-1-1 0 0 0,1 1 0 0 0,-1-1 0 0 0,0 0 1 0 0,0 0-1 0 0,0 0 0 0 0,0 1 0 0 0,0-1 0 0 0,0 0 0 0 0,-1 0 1 0 0,1 0-1 0 0,-1 0 0 0 0,0 0 0 0 0,0-5 0 0 0,3-18-1931 0 0,-2 16-5050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7367 0 0,'-2'3'12414'0'0,"-3"7"-10516"0"0,0 5-1238 0 0,1 1 0 0 0,1-1 0 0 0,0 1 0 0 0,2 0 0 0 0,-1 26 0 0 0,0-2-468 0 0,-3 149-350 0 0,6-133-1044 0 0,0-49 749 0 0,0-4-1173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15407 0 0,'-1'174'8700'0'0,"1"4"-5342"0"0,5 236-3199 0 0,-1-375-1829 0 0,-3-24-45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7 140 3679 0 0,'-3'-2'16232'0'0,"0"9"-14484"0"0,3 3-1394 0 0,0 0 0 0 0,0 0-1 0 0,2 0 1 0 0,-1 0 0 0 0,1-1-1 0 0,4 14 1 0 0,-1-4-242 0 0,13 55-48 0 0,34 89 0 0 0,-51-162-64 0 0,-1 1 1 0 0,1 0-1 0 0,-1-1 0 0 0,1 1 1 0 0,0-1-1 0 0,-1 1 0 0 0,1-1 1 0 0,0 0-1 0 0,0 1 0 0 0,0-1 1 0 0,1 0-1 0 0,-1 0 0 0 0,0 1 0 0 0,0-1 1 0 0,0 0-1 0 0,1 0 0 0 0,-1-1 1 0 0,1 1-1 0 0,-1 0 0 0 0,1 0 1 0 0,-1-1-1 0 0,1 1 0 0 0,1 0 1 0 0,-1-1-6 0 0,0 0 0 0 0,0 0 0 0 0,0-1 1 0 0,0 1-1 0 0,-1-1 0 0 0,1 1 0 0 0,0-1 1 0 0,0 0-1 0 0,-1 0 0 0 0,1 1 0 0 0,0-1 1 0 0,-1 0-1 0 0,1-1 0 0 0,-1 1 1 0 0,1 0-1 0 0,-1 0 0 0 0,0-1 0 0 0,1 1 1 0 0,-1 0-1 0 0,1-3 0 0 0,3-3-11 0 0,0 0-1 0 0,-1-1 1 0 0,0 0 0 0 0,0 0-1 0 0,-1 0 1 0 0,0 0 0 0 0,0-1-1 0 0,-1 1 1 0 0,2-14 0 0 0,-1-4 92 0 0,1-50 0 0 0,-4 71-28 0 0,0 2-19 0 0,-1 1 1 0 0,1-1 0 0 0,0 0 0 0 0,0 0 0 0 0,0 1 0 0 0,0-1 0 0 0,1 0 0 0 0,-1 0 0 0 0,1 1 0 0 0,-1-1 0 0 0,2-3 0 0 0,0 7-26 0 0,-1 0-1 0 0,0-1 1 0 0,0 1-1 0 0,0 0 1 0 0,0 0 0 0 0,0 0-1 0 0,0 0 1 0 0,0 0-1 0 0,0 0 1 0 0,0 0-1 0 0,0 0 1 0 0,0 0 0 0 0,0 0-1 0 0,-1 0 1 0 0,1 1-1 0 0,0 1 1 0 0,4 4-1 0 0,25 35-87 0 0,-15-20-36 0 0,20 23 0 0 0,-30-40 77 0 0,-1 0 0 0 0,2 0 0 0 0,-1 0 1 0 0,0-1-1 0 0,1 1 0 0 0,0-1 0 0 0,0-1 1 0 0,0 1-1 0 0,8 2 0 0 0,-11-5 21 0 0,0 0 1 0 0,0 0-1 0 0,0 0 0 0 0,-1-1 1 0 0,1 1-1 0 0,0-1 0 0 0,0 0 0 0 0,0 0 1 0 0,0 0-1 0 0,0 0 0 0 0,0 0 1 0 0,0-1-1 0 0,0 1 0 0 0,0-1 1 0 0,-1 0-1 0 0,1 0 0 0 0,0 0 0 0 0,3-2 1 0 0,-2 1 2 0 0,0-1-1 0 0,0 0 1 0 0,0 0 0 0 0,-1-1 0 0 0,1 1-1 0 0,-1 0 1 0 0,0-1 0 0 0,0 0 0 0 0,-1 0 0 0 0,4-6-1 0 0,0-1 90 0 0,-1 0-1 0 0,-1-1 0 0 0,1 1 1 0 0,-2-1-1 0 0,0 0 0 0 0,-1 0 1 0 0,0 0-1 0 0,1-13 0 0 0,-3 15 96 0 0,0-1 0 0 0,-1 1 0 0 0,0-1 0 0 0,-1 1-1 0 0,0-1 1 0 0,-1 1 0 0 0,0 0 0 0 0,-1 0 0 0 0,-8-17 0 0 0,-3 1-376 0 0,-1 1 0 0 0,-22-27 0 0 0,38 51 199 0 0,-20-29-3508 0 0,10 13-4372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 5527 0 0,'-8'14'-75'0'0,"7"-13"665"0"0,1 0 0 0 0,-1 0 1 0 0,1 0-1 0 0,-1 0 0 0 0,1 1 1 0 0,0-1-1 0 0,0 0 1 0 0,0 0-1 0 0,-1 0 0 0 0,1 0 1 0 0,0 0-1 0 0,0 0 0 0 0,1 3 1 0 0,-1-3-104 0 0,1 0-1 0 0,-1 0 1 0 0,1-1 0 0 0,-1 1 0 0 0,1 0 0 0 0,-1 0 0 0 0,1 0 0 0 0,-1 0 0 0 0,1-1 0 0 0,0 1-1 0 0,-1 0 1 0 0,1-1 0 0 0,0 1 0 0 0,0-1 0 0 0,0 1 0 0 0,1 0 0 0 0,15 6-542 0 0,-9-6 215 0 0,0 0 0 0 0,0 0 0 0 0,1-1-1 0 0,-1 0 1 0 0,0 0 0 0 0,0-1 0 0 0,16-3 0 0 0,57-18 277 0 0,-75 20-406 0 0,60-17 99 0 0,61-23-2867 0 0,-110 34 1353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16239 0 0,'0'1'179'0'0,"0"-1"0"0"0,1 1 0 0 0,-1-1-1 0 0,0 1 1 0 0,1-1 0 0 0,-1 1 0 0 0,0-1 0 0 0,1 1-1 0 0,-1-1 1 0 0,1 1 0 0 0,-1-1 0 0 0,1 0 0 0 0,-1 1-1 0 0,1-1 1 0 0,-1 0 0 0 0,1 1 0 0 0,-1-1 0 0 0,1 0-1 0 0,0 0 1 0 0,-1 1 0 0 0,1-1 0 0 0,-1 0-1 0 0,2 0 1 0 0,21 5 1686 0 0,-12-2-997 0 0,-8-2-753 0 0,0 0-1 0 0,0 0 1 0 0,-1 0-1 0 0,1 1 1 0 0,0-1-1 0 0,-1 1 1 0 0,1-1-1 0 0,-1 1 1 0 0,0 0 0 0 0,0 0-1 0 0,1 0 1 0 0,-1 1-1 0 0,-1-1 1 0 0,1 0-1 0 0,0 1 1 0 0,0-1-1 0 0,-1 1 1 0 0,0 0-1 0 0,1-1 1 0 0,-1 1-1 0 0,0 0 1 0 0,0 0 0 0 0,-1 0-1 0 0,1 0 1 0 0,0 0-1 0 0,-1 0 1 0 0,0 0-1 0 0,0 0 1 0 0,0-1-1 0 0,0 1 1 0 0,-1 5-1 0 0,-1 8 67 0 0,-1 0-1 0 0,-1 0 1 0 0,-1 0-1 0 0,-9 23 1 0 0,8-22-37 0 0,-3 7-543 0 0,-20 52 952 0 0,5-28-8400 0 0,5-19-868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4607 0 0,'-10'0'10866'0'0,"10"0"-10547"0"0,-12 14 3845 0 0,-3 15-2413 0 0,-5 35-350 0 0,-18 93-1 0 0,-4 19-1122 0 0,32-140-267 0 0,8-25-216 0 0,-1 0 0 0 0,0 1 1 0 0,-1-1-1 0 0,0-1 0 0 0,-12 21 0 0 0,11-24-979 0 0,1-5-57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0,'3'70'9456'0'0,"5"33"-6154"0"0,2 30-2792 0 0,-24 831-971 0 0,10-928-1066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0,'12'10'2985'0'0,"6"5"7478"0"0,3 2-2611 0 0,51 49-6285 0 0,58 46-275 0 0,-31-47-715 0 0,-49-33-629 0 0,-35-22-397 0 0,0 1-1138 0 0,-4-5-4639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11231 0 0,'4'-8'692'0'0,"1"1"0"0"0,0 0 0 0 0,0 0 0 0 0,1 0 0 0 0,0 1 0 0 0,1 0 0 0 0,-1 0 0 0 0,11-7 0 0 0,1 0-152 0 0,1 2 0 0 0,25-13 0 0 0,30-4-195 0 0,-1 0-942 0 0,-63 23-1109 0 0,-1 0-1 0 0,16-12 0 0 0,-10 4-4185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1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12583 0 0,'2'-1'822'0'0,"1"0"0"0"0,-1 0 0 0 0,0 1 0 0 0,1-1 0 0 0,-1 1 0 0 0,1-1 0 0 0,-1 1 0 0 0,1 0 0 0 0,4 0 0 0 0,-4 0-705 0 0,-1 0-1 0 0,1 1 1 0 0,0-1 0 0 0,0 1-1 0 0,-1 0 1 0 0,1 0 0 0 0,-1 0-1 0 0,1 0 1 0 0,0 0 0 0 0,-1 0-1 0 0,0 1 1 0 0,1-1 0 0 0,-1 1-1 0 0,0-1 1 0 0,0 1 0 0 0,0 0-1 0 0,0 0 1 0 0,0 0 0 0 0,0 0-1 0 0,-1 1 1 0 0,1-1 0 0 0,-1 0-1 0 0,1 1 1 0 0,-1-1 0 0 0,0 1-1 0 0,0-1 1 0 0,0 1 0 0 0,0-1-1 0 0,0 4 1 0 0,0 11 37 0 0,0 0 0 0 0,-1-1 1 0 0,-1 1-1 0 0,-1 0 0 0 0,0-1 0 0 0,-1 1 0 0 0,-7 21 0 0 0,-2 16-1668 0 0,6-25-7053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10511 0 0,'3'12'9518'0'0,"8"12"-6525"0"0,4 9-2972 0 0,3 27 216 0 0,-2 1 1 0 0,9 79-1 0 0,-21-103-196 0 0,2-1 1 0 0,13 50-1 0 0,-6-60-2202 0 0,-12-25 1933 0 0,-1 0 0 0 0,1 0 0 0 0,0 0 0 0 0,-1-1 0 0 0,1 1 0 0 0,0 0 0 0 0,0 0 0 0 0,0-1 0 0 0,0 1 0 0 0,0-1 0 0 0,0 1 0 0 0,0-1 0 0 0,0 1 0 0 0,0-1 0 0 0,0 1 0 0 0,0-1 0 0 0,0 0 0 0 0,0 0 0 0 0,0 0 0 0 0,0 0 0 0 0,1 1 0 0 0,-1-1 0 0 0,1-1 0 0 0,8-1-6763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 7831 0 0,'-1'-2'1038'0'0,"0"0"0"0"0,0 0 0 0 0,0 0 0 0 0,0 0 0 0 0,0 1 0 0 0,-1-1-1 0 0,1 0 1 0 0,-1 1 0 0 0,-2-3 0 0 0,4 4-933 0 0,0-1 0 0 0,-1 1 1 0 0,1 0-1 0 0,0 0 0 0 0,0 0 0 0 0,-1 0 0 0 0,1 0 1 0 0,0 0-1 0 0,0 0 0 0 0,-1 0 0 0 0,1 0 1 0 0,0 0-1 0 0,0 0 0 0 0,0 0 0 0 0,-1 0 0 0 0,1 0 1 0 0,0 0-1 0 0,0 0 0 0 0,-1 0 0 0 0,1 0 0 0 0,0 0 1 0 0,0 0-1 0 0,-1 0 0 0 0,1 0 0 0 0,0 0 1 0 0,0 1-1 0 0,0-1 0 0 0,-1 0 0 0 0,1 0 0 0 0,0 0 1 0 0,0 1-1 0 0,-5 13 219 0 0,4 7-221 0 0,2-1 1 0 0,0 0 0 0 0,1 1 0 0 0,1-1-1 0 0,11 38 1 0 0,-1-2 36 0 0,-3-2-182 0 0,-3-11-216 0 0,2-1 0 0 0,1 0 1 0 0,24 58-1 0 0,-28-88-1029 0 0,2-2-65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2759 0 0,'1'31'10535'0'0,"3"0"-5236"0"0,16 63-3762 0 0,-14-66-365 0 0,-4-21-1131 0 0,0 0 1 0 0,1 0-1 0 0,-1 0 1 0 0,1 0 0 0 0,6 9-1 0 0,-9-15-41 0 0,1 0 0 0 0,-1 0 0 0 0,0-1 0 0 0,1 1 0 0 0,-1 0 0 0 0,1 0 0 0 0,0 0 0 0 0,-1-1 0 0 0,1 1 0 0 0,0 0 0 0 0,-1-1 0 0 0,1 1 0 0 0,0 0 0 0 0,0-1 0 0 0,0 1 0 0 0,-1-1 0 0 0,1 1 0 0 0,0-1 0 0 0,0 0 0 0 0,0 1 0 0 0,0-1 0 0 0,0 0 0 0 0,0 1 0 0 0,0-1 0 0 0,0 0 0 0 0,0 0 0 0 0,0 0 0 0 0,0 0 0 0 0,0 0 0 0 0,0 0 0 0 0,0 0 0 0 0,0-1 0 0 0,0 1 0 0 0,0 0 0 0 0,-1 0 0 0 0,1-1 0 0 0,0 1 0 0 0,0-1 0 0 0,0 1 0 0 0,0-1 0 0 0,0 1 0 0 0,0-1 0 0 0,-1 1 0 0 0,1-1 0 0 0,0 0 0 0 0,-1 1 0 0 0,1-1 0 0 0,0 0 0 0 0,-1 0 0 0 0,1 1 0 0 0,-1-1 0 0 0,1-1 0 0 0,5-6-5 0 0,-1 0 0 0 0,-1 0-1 0 0,1-1 1 0 0,-1 0 0 0 0,-1 1 0 0 0,0-1-1 0 0,4-16 1 0 0,8-70-277 0 0,-13 76 150 0 0,-1 3 38 0 0,-1 12 82 0 0,0 0 0 0 0,0 1 0 0 0,1-1-1 0 0,0 0 1 0 0,-1 0 0 0 0,1 1-1 0 0,2-5 1 0 0,5 47-137 0 0,-2 8 24 0 0,-3-23 67 0 0,1 0 0 0 0,8 27-1 0 0,-11-45 53 0 0,1-1 0 0 0,0 1 0 0 0,1-1-1 0 0,-1 1 1 0 0,1-1 0 0 0,0 0 0 0 0,0 0 0 0 0,1 0-1 0 0,-1 0 1 0 0,1-1 0 0 0,0 0 0 0 0,1 1-1 0 0,8 6 1 0 0,-11-10 11 0 0,1 0 0 0 0,-1 1 0 0 0,0-1 0 0 0,1 0 0 0 0,-1-1 0 0 0,0 1 0 0 0,1 0 0 0 0,-1-1 0 0 0,1 1 0 0 0,-1-1 0 0 0,1 0 0 0 0,-1 0-1 0 0,1 0 1 0 0,0 0 0 0 0,-1 0 0 0 0,1 0 0 0 0,2-1 0 0 0,-1-1 16 0 0,1 1 0 0 0,-1-1-1 0 0,0 0 1 0 0,0 0 0 0 0,0 0-1 0 0,0 0 1 0 0,0-1 0 0 0,-1 0-1 0 0,5-3 1 0 0,-3 1 11 0 0,0 0-1 0 0,0 0 0 0 0,-1 0 1 0 0,0-1-1 0 0,0 1 0 0 0,0-1 1 0 0,-1 0-1 0 0,0 0 1 0 0,0 0-1 0 0,0-1 0 0 0,-1 1 1 0 0,3-13-1 0 0,-4 6 167 0 0,-1 1 0 0 0,-1 0 0 0 0,0 0 0 0 0,-1 0 0 0 0,-4-18-1 0 0,2 15-727 0 0,1-1 0 0 0,-1-27-1 0 0,4 27-1489 0 0,1 0-4804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0,'7'16'4929'0'0,"10"30"0"0"0,0 17 94 0 0,-7-26-4443 0 0,6 30-39 0 0,-3 1 0 0 0,-3 1-1 0 0,1 89 1 0 0,-10-146-1151 0 0,0 27-6932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15695 0 0,'4'12'4878'0'0,"2"30"-3170"0"0,20 290 1418 0 0,-15-202-4931 0 0,-8-100-6646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11 156 14479 0 0,'-11'-18'6139'0'0,"15"27"-4439"0"0,35 91-783 0 0,-22-55-787 0 0,32 64 0 0 0,-48-107-132 0 0,0 0 0 0 0,0 0-1 0 0,0 0 1 0 0,0 0 0 0 0,1 0 0 0 0,-1 0 0 0 0,1 0-1 0 0,-1 0 1 0 0,1-1 0 0 0,0 1 0 0 0,0-1-1 0 0,0 1 1 0 0,0-1 0 0 0,0 0 0 0 0,0 0-1 0 0,0 0 1 0 0,0 0 0 0 0,0 0 0 0 0,0 0 0 0 0,1 0-1 0 0,-1-1 1 0 0,0 1 0 0 0,1-1 0 0 0,-1 0-1 0 0,0 1 1 0 0,1-1 0 0 0,-1 0 0 0 0,1 0-1 0 0,-1-1 1 0 0,0 1 0 0 0,1-1 0 0 0,-1 1 0 0 0,0-1-1 0 0,0 1 1 0 0,4-3 0 0 0,0 0-21 0 0,-1 0 1 0 0,0 0-1 0 0,0 0 0 0 0,0-1 1 0 0,-1 0-1 0 0,1 0 0 0 0,-1 0 1 0 0,0 0-1 0 0,0-1 0 0 0,0 1 1 0 0,0-1-1 0 0,-1 0 0 0 0,3-7 1 0 0,1-3-34 0 0,0-1 1 0 0,-2 1-1 0 0,0-1 1 0 0,0-1-1 0 0,-2 1 1 0 0,0-1-1 0 0,1-20 1 0 0,-4 36 51 0 0,0 0 0 0 0,0 0 0 0 0,0 0 0 0 0,0-1 0 0 0,0 1 0 0 0,0 0 0 0 0,1 0 0 0 0,-1 0 0 0 0,0 0 0 0 0,1 0 0 0 0,-1 0 0 0 0,1 0 0 0 0,-1 0 0 0 0,1 0 0 0 0,0-1 0 0 0,0 1 2 0 0,-1 1 0 0 0,0 0 0 0 0,1 0 0 0 0,-1 0 0 0 0,0 0 0 0 0,1 0 0 0 0,-1 0-1 0 0,1 0 1 0 0,-1 0 0 0 0,0 0 0 0 0,1 0 0 0 0,-1 0 0 0 0,0 0 0 0 0,1 0-1 0 0,-1 0 1 0 0,0 0 0 0 0,1 0 0 0 0,-1 0 0 0 0,0 1 0 0 0,1-1 0 0 0,-1 0-1 0 0,0 0 1 0 0,1 0 0 0 0,-1 1 0 0 0,0-1 0 0 0,0 0 0 0 0,1 0 0 0 0,-1 1-1 0 0,0-1 1 0 0,1 1 0 0 0,23 33-131 0 0,-16-21 77 0 0,2 0 18 0 0,0 1 0 0 0,0-2 0 0 0,2 1 0 0 0,24 20 0 0 0,-33-31 33 0 0,0 1 1 0 0,0-1-1 0 0,1 0 0 0 0,-1 0 1 0 0,1-1-1 0 0,-1 1 1 0 0,1-1-1 0 0,0 0 0 0 0,0 0 1 0 0,-1 0-1 0 0,9 1 1 0 0,-10-2 4 0 0,1-1-1 0 0,0 1 1 0 0,0-1 0 0 0,-1 1 0 0 0,1-1 0 0 0,0 0 0 0 0,-1 0 0 0 0,1 0-1 0 0,0 0 1 0 0,-1 0 0 0 0,0-1 0 0 0,1 1 0 0 0,-1-1 0 0 0,0 1 0 0 0,0-1 0 0 0,1 0-1 0 0,-1 0 1 0 0,3-4 0 0 0,0-2 45 0 0,1 1 1 0 0,-1-2-1 0 0,-1 1 0 0 0,0 0 0 0 0,0-1 0 0 0,0 0 1 0 0,-1 0-1 0 0,-1 0 0 0 0,4-17 0 0 0,-4 11 42 0 0,0-1 1 0 0,-1 0-1 0 0,0 0 0 0 0,-1 1 1 0 0,-3-19-1 0 0,2 29 31 0 0,-1-1 0 0 0,0 0 1 0 0,0 1-1 0 0,0-1 0 0 0,-1 1 0 0 0,0 0 0 0 0,0 0 0 0 0,-4-6 0 0 0,-6-11-1362 0 0,3-3-4879 0 0,7 13-1077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8751 0 0,'2'1'437'0'0,"-1"0"0"0"0,1 0 0 0 0,0 0 0 0 0,0 0 0 0 0,-1-1 0 0 0,1 1 0 0 0,0 0 0 0 0,0-1 0 0 0,0 1 0 0 0,0-1 0 0 0,0 0 0 0 0,0 0 0 0 0,0 0 0 0 0,2 0 0 0 0,34-2 2392 0 0,-20 1-2406 0 0,12 0 327 0 0,32-5 0 0 0,-54 4-722 0 0,1 1 1 0 0,-1-1-1 0 0,0 0 1 0 0,0-1-1 0 0,0 0 1 0 0,-1 0 0 0 0,1-1-1 0 0,-1 1 1 0 0,8-7-1 0 0,-14 10-289 0 0,0-1-1 0 0,-1 1 1 0 0,1-1-1 0 0,0 1 1 0 0,-1-1-1 0 0,1 0 1 0 0,0 1-1 0 0,-1-1 1 0 0,1 0-1 0 0,-1 0 1 0 0,1 1 0 0 0,-1-1-1 0 0,0 0 1 0 0,1 0-1 0 0,-1 0 1 0 0,0 0-1 0 0,1 1 1 0 0,-1-1-1 0 0,0 0 1 0 0,0 0-1 0 0,0 0 1 0 0,0 0-1 0 0,0 0 1 0 0,0 0-1 0 0,0 0 1 0 0,0 0-1 0 0,0-1 1 0 0</inkml:trace>
  <inkml:trace contextRef="#ctx0" brushRef="#br0" timeOffset="1">178 46 12583 0 0,'5'52'7384'0'0,"1"-8"-5893"0"0,-4 13-258 0 0,-2-21-1326 0 0,2 0 0 0 0,11 55-1 0 0,-8-75-1923 0 0,0-7-5402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3223 0 0,'0'-1'2623'0'0,"7"-4"3315"0"0,4 0 6 0 0,-6 3-5853 0 0,71-17 2870 0 0,-66 17-2760 0 0,-1 1-1 0 0,1 0 0 0 0,-1 1 0 0 0,1 0 0 0 0,0 0 1 0 0,10 3-1 0 0,-18-3-164 0 0,-1 0 1 0 0,1 0-1 0 0,-1 1 1 0 0,1-1-1 0 0,-1 1 1 0 0,1 0-1 0 0,-1-1 1 0 0,0 1-1 0 0,1 0 0 0 0,-1 0 1 0 0,0 0-1 0 0,0 0 1 0 0,0 0-1 0 0,1 0 1 0 0,-1 0-1 0 0,0 0 1 0 0,0 0-1 0 0,-1 1 1 0 0,1-1-1 0 0,0 0 0 0 0,1 3 1 0 0,-1-1 3 0 0,0-1 1 0 0,-1 1-1 0 0,1 0 1 0 0,-1 0-1 0 0,0 0 1 0 0,0 0-1 0 0,1 0 1 0 0,-2 0-1 0 0,1 0 1 0 0,-1 5-1 0 0,-2 5 90 0 0,-1 0-1 0 0,0 0 1 0 0,-11 22-1 0 0,5-15-54 0 0,4-11-50 0 0,2 1 1 0 0,-1-1-1 0 0,1 1 0 0 0,0 1 0 0 0,1-1 0 0 0,0 0 0 0 0,1 1 0 0 0,0-1 1 0 0,0 12-1 0 0,2-19-2 0 0,1-1-1 0 0,-1 0 1 0 0,1 0 0 0 0,0 0 0 0 0,0 0 0 0 0,0 0-1 0 0,0 0 1 0 0,0 0 0 0 0,0 0 0 0 0,0 0 0 0 0,1 0-1 0 0,-1 0 1 0 0,1-1 0 0 0,-1 1 0 0 0,1 0 0 0 0,0-1-1 0 0,-1 0 1 0 0,1 1 0 0 0,0-1 0 0 0,0 0 0 0 0,0 0-1 0 0,0 0 1 0 0,0 0 0 0 0,0 0 0 0 0,0-1 0 0 0,1 1-1 0 0,-1-1 1 0 0,2 1 0 0 0,8 2 137 0 0,0-1 0 0 0,0-1 0 0 0,22 1 0 0 0,2-2-371 0 0,1-1 0 0 0,-1-2 0 0 0,0-1 0 0 0,65-16 0 0 0,-73 10-8566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8287 0 0,'-1'4'9868'0'0,"-3"7"-4761"0"0,-24 72-3477 0 0,-43 123-494 0 0,31-95-885 0 0,36-98-520 0 0,-1-1-1 0 0,0 1 1 0 0,-1-1 0 0 0,-7 11-1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0,'6'6'3260'0'0,"0"0"-1"0"0,0 1 1 0 0,7 9 0 0 0,-10-12-2785 0 0,39 54 1748 0 0,50 57-704 0 0,-80-102-1490 0 0,2 0 1 0 0,-1 0 0 0 0,2-2 0 0 0,-1 0 0 0 0,33 19 0 0 0,-37-25-144 0 0,14 7-6395 0 0,-8-5-919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7 240 10135 0 0,'3'31'10512'0'0,"6"18"-7558"0"0,2 6-2745 0 0,-9-13-152 0 0,2 12-1173 0 0</inkml:trace>
  <inkml:trace contextRef="#ctx0" brushRef="#br0" timeOffset="1">19 6 18223 0 0,'-1'-3'808'0'0,"1"2"168"0"0,-1-1-784 0 0,-1 2-192 0 0,0 3 2344 0 0,-1 0-1048 0 0,0 1 8 0 0,-1 1-960 0 0,3 0-192 0 0,-1-1-40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 1375 0 0,'0'1'98'0'0,"-1"-1"0"0"0,1 0 0 0 0,0 1 0 0 0,0-1 0 0 0,-1 0 0 0 0,1 0 0 0 0,0 1 0 0 0,0-1 0 0 0,-1 0 0 0 0,1 0 0 0 0,0 1-1 0 0,-1-1 1 0 0,1 0 0 0 0,0 0 0 0 0,-1 0 0 0 0,1 1 0 0 0,0-1 0 0 0,-1 0 0 0 0,1 0 0 0 0,0 0 0 0 0,-1 0 0 0 0,1 0 0 0 0,-1 0-1 0 0,1 0 1 0 0,0 0 0 0 0,-1 0 0 0 0,1 0 0 0 0,0 0 0 0 0,-1 0 0 0 0,1 0 0 0 0,-1 0 0 0 0,0-1 0 0 0,-21-2 8652 0 0,8 1-6833 0 0,13 2-1810 0 0,-1 0 0 0 0,1 0 0 0 0,0 0 0 0 0,0 0 0 0 0,-1 0 0 0 0,1 1-1 0 0,0-1 1 0 0,0 0 0 0 0,0 1 0 0 0,-1-1 0 0 0,1 1 0 0 0,0-1 0 0 0,0 1 0 0 0,0 0 0 0 0,0-1 0 0 0,0 1 0 0 0,0 0 0 0 0,0 0 0 0 0,0-1 0 0 0,0 1 0 0 0,0 0-1 0 0,1 0 1 0 0,-1 0 0 0 0,0 0 0 0 0,0 0 0 0 0,1 0 0 0 0,-1 1 0 0 0,1-1 0 0 0,-1 0 0 0 0,1 0 0 0 0,0 0 0 0 0,-1 1 0 0 0,1-1 0 0 0,0 0 0 0 0,0 0-1 0 0,0 0 1 0 0,0 1 0 0 0,0-1 0 0 0,0 2 0 0 0,0-3-99 0 0,0 1 0 0 0,-1-1 0 0 0,1 0 0 0 0,0 1-1 0 0,0-1 1 0 0,0 0 0 0 0,0 1 0 0 0,0-1 0 0 0,0 1 0 0 0,0-1 0 0 0,0 0 0 0 0,0 1-1 0 0,0-1 1 0 0,0 1 0 0 0,0-1 0 0 0,0 0 0 0 0,1 1 0 0 0,-1-1 0 0 0,0 0-1 0 0,0 1 1 0 0,0-1 0 0 0,0 0 0 0 0,1 1 0 0 0,-1-1 0 0 0,0 0 0 0 0,0 1-1 0 0,1-1 1 0 0,-1 0 0 0 0,0 0 0 0 0,0 1 0 0 0,1-1 0 0 0,-1 0 0 0 0,0 0-1 0 0,1 0 1 0 0,-1 1 0 0 0,0-1 0 0 0,1 0 0 0 0,-1 0 0 0 0,0 0 0 0 0,1 0-1 0 0,-1 0 1 0 0,1 0 0 0 0,-1 0 0 0 0,0 0 0 0 0,1 0 0 0 0,-1 0 0 0 0,0 0-1 0 0,1 0 1 0 0,-1 0 0 0 0,1 0 0 0 0,-1 0 0 0 0,0 0 0 0 0,1 0 0 0 0,-1 0-1 0 0,0 0 1 0 0,1 0 0 0 0,-1-1 0 0 0,0 1 0 0 0,1 0 0 0 0,-1 0 0 0 0,0-1-1 0 0,1 1 1 0 0,1-1 25 0 0,-1 0 0 0 0,0 0-1 0 0,1-1 1 0 0,-1 1-1 0 0,0 0 1 0 0,0-1 0 0 0,0 1-1 0 0,0 0 1 0 0,0-1 0 0 0,0 1-1 0 0,0-1 1 0 0,0 0 0 0 0,1-2-1 0 0,-1-2-55 0 0,4-18 1536 0 0,1 21-604 0 0,1 14-471 0 0,-4 2-334 0 0,-3-11-140 0 0,0-1 1 0 0,0 1-1 0 0,1-1 1 0 0,-1 1-1 0 0,0 0 1 0 0,1-1-1 0 0,-1 1 1 0 0,1-1-1 0 0,0 1 1 0 0,-1-1-1 0 0,1 1 1 0 0,0-1-1 0 0,0 0 1 0 0,0 1-1 0 0,0-1 1 0 0,0 0-1 0 0,3 3 0 0 0,1-4-409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83 2303 0 0,'-24'16'3751'0'0,"21"-13"-3129"0"0,-1 0-1 0 0,0 0 0 0 0,0 0 0 0 0,0-1 0 0 0,-8 4 0 0 0,5 3 42 0 0,-4 5 2478 0 0,5-15-1602 0 0,1-12-600 0 0,2 3 1057 0 0,0-2-375 0 0,3 11-1588 0 0,0 1 0 0 0,1 0-1 0 0,-1-1 1 0 0,1 1 0 0 0,-1 0 0 0 0,0-1 0 0 0,1 1 0 0 0,-1 0 0 0 0,1 0 0 0 0,-1 0-1 0 0,1-1 1 0 0,-1 1 0 0 0,1 0 0 0 0,-1 0 0 0 0,1 0 0 0 0,-1 0 0 0 0,1 0 0 0 0,-1 0 0 0 0,1 0-1 0 0,-1 0 1 0 0,1 0 0 0 0,0 0 0 0 0,-1 0 0 0 0,1 0 0 0 0,-1 0 0 0 0,1 0 0 0 0,0 1 0 0 0,21 0 29 0 0,1 0 1 0 0,0-2 0 0 0,0 0 0 0 0,40-9-1 0 0,87-30 309 0 0,-109 27-167 0 0,0 1-1 0 0,0 3 1 0 0,1 1 0 0 0,44-2-1 0 0,62 16 4 0 0,-73 0-82 0 0,-23-7 153 0 0,-30-4-6734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8 919 0 0,'-1'2'250'0'0,"0"0"0"0"0,0-1-1 0 0,-1 1 1 0 0,1-1-1 0 0,-1 1 1 0 0,0-1-1 0 0,1 1 1 0 0,-1-1 0 0 0,0 0-1 0 0,0 0 1 0 0,0 0-1 0 0,0 0 1 0 0,0 0-1 0 0,0 0 1 0 0,0-1 0 0 0,0 1-1 0 0,0-1 1 0 0,-3 1-1 0 0,2-1 109 0 0,1 1 0 0 0,0-1 0 0 0,-1 1 0 0 0,1 0 0 0 0,0-1 0 0 0,0 1 0 0 0,0 0-1 0 0,0 0 1 0 0,0 1 0 0 0,0-1 0 0 0,0 0 0 0 0,0 1 0 0 0,0-1 0 0 0,0 1 0 0 0,1-1 0 0 0,-1 1-1 0 0,-1 2 1 0 0,2-2-84 0 0,0-1 0 0 0,0 1 0 0 0,0 0 0 0 0,0 0 0 0 0,0 0 0 0 0,1 0 0 0 0,-1 0 0 0 0,0 0-1 0 0,1 0 1 0 0,0 0 0 0 0,-1 0 0 0 0,1 0 0 0 0,0 1 0 0 0,0-1 0 0 0,1 3 0 0 0,-1-3-184 0 0,1-1 0 0 0,0 0 0 0 0,-1 1 0 0 0,1-1 0 0 0,0 0 0 0 0,0 0 0 0 0,0 0 0 0 0,0 0 0 0 0,0 0 0 0 0,0 0 0 0 0,1 0 1 0 0,-1 0-1 0 0,0 0 0 0 0,0 0 0 0 0,1 0 0 0 0,-1-1 0 0 0,0 1 0 0 0,1-1 0 0 0,-1 1 0 0 0,1-1 0 0 0,-1 1 0 0 0,0-1 0 0 0,3 0 0 0 0,49 9 176 0 0,0-3 0 0 0,0-3 0 0 0,56-3 0 0 0,-21 1-111 0 0,4 1-61 0 0,141-1 285 0 0,-180-3 39 0 0,0-3-1 0 0,74-17 0 0 0,33-18 753 0 0,78-17 689 0 0,-233 56-2157 0 0,0 0-1 0 0,0 0 0 0 0,0 1 0 0 0,0 0 0 0 0,0 0 0 0 0,0 0 1 0 0,9 2-1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5063 0 0,'0'0'149'0'0,"0"1"0"0"0,0-1 0 0 0,0 0 0 0 0,0 1 0 0 0,-1-1 0 0 0,1 0 0 0 0,0 1 0 0 0,0-1 0 0 0,-1 0 0 0 0,1 0 0 0 0,0 1 0 0 0,0-1-1 0 0,-1 0 1 0 0,1 0 0 0 0,0 0 0 0 0,-1 0 0 0 0,1 1 0 0 0,0-1 0 0 0,-1 0 0 0 0,1 0 0 0 0,0 0 0 0 0,-1 0 0 0 0,1 0 0 0 0,0 0 0 0 0,-1 0-1 0 0,1 0 1 0 0,-1 0 0 0 0,1 0 0 0 0,0 0 0 0 0,-1 0 0 0 0,1 0 0 0 0,0 0 0 0 0,-1 0 0 0 0,1 0 0 0 0,0 0 0 0 0,-1-1 0 0 0,1 1 0 0 0,0 0 0 0 0,-1 0-1 0 0,-5-15 4754 0 0,6 14-4686 0 0,0 0 0 0 0,0 0-1 0 0,0 0 1 0 0,-1 0 0 0 0,1 0-1 0 0,0 0 1 0 0,-1 0 0 0 0,1 0-1 0 0,-1 0 1 0 0,1 0 0 0 0,-1 0-1 0 0,1 0 1 0 0,-1 0 0 0 0,0 0-1 0 0,0 1 1 0 0,-1-2 0 0 0,-1 2-33 0 0,1 1 1 0 0,-1 0 0 0 0,0 0 0 0 0,1 0-1 0 0,-1 1 1 0 0,0-1 0 0 0,1 1 0 0 0,0-1 0 0 0,-1 1-1 0 0,1 0 1 0 0,0 0 0 0 0,-4 4 0 0 0,-6 5-120 0 0,1 0-1 0 0,0 1 1 0 0,0 1 0 0 0,1 0-1 0 0,1 0 1 0 0,0 1 0 0 0,1 1-1 0 0,-12 29 1 0 0,19-44-65 0 0,1 1 0 0 0,0-1 0 0 0,0 1-1 0 0,-1-1 1 0 0,1 1 0 0 0,0-1 0 0 0,0 1 0 0 0,0-1 0 0 0,0 1-1 0 0,0-1 1 0 0,0 1 0 0 0,0-1 0 0 0,0 1 0 0 0,0-1 0 0 0,0 1-1 0 0,0-1 1 0 0,0 1 0 0 0,0-1 0 0 0,0 1 0 0 0,1-1 0 0 0,-1 0 0 0 0,0 1-1 0 0,0-1 1 0 0,0 1 0 0 0,1-1 0 0 0,-1 1 0 0 0,0-1 0 0 0,1 0-1 0 0,-1 1 1 0 0,0-1 0 0 0,1 0 0 0 0,-1 1 0 0 0,0-1 0 0 0,1 0-1 0 0,-1 1 1 0 0,1-1 0 0 0,-1 0 0 0 0,1 0 0 0 0,-1 1 0 0 0,0-1-1 0 0,1 0 1 0 0,-1 0 0 0 0,1 0 0 0 0,-1 0 0 0 0,1 0 0 0 0,-1 0-1 0 0,1 0 1 0 0,-1 0 0 0 0,1 0 0 0 0,-1 0 0 0 0,1 0 0 0 0,-1 0-1 0 0,1 0 1 0 0,0 0 0 0 0,31-8-185 0 0,-28 6 148 0 0,23-7-120 0 0,-8 2 85 0 0,-1 1 1 0 0,31-6-1 0 0,-45 11 70 0 0,0 1 1 0 0,-1-1 0 0 0,1 1-1 0 0,0 0 1 0 0,0 0 0 0 0,-1 0-1 0 0,1 0 1 0 0,0 1-1 0 0,0-1 1 0 0,-1 1 0 0 0,1 0-1 0 0,-1 0 1 0 0,1 0-1 0 0,-1 1 1 0 0,1-1 0 0 0,-1 1-1 0 0,0 0 1 0 0,0 0 0 0 0,5 4-1 0 0,-7-4 4 0 0,1-1 1 0 0,-1 1-1 0 0,0 0 0 0 0,0 0 0 0 0,0 0 1 0 0,-1 0-1 0 0,1 0 0 0 0,0 0 1 0 0,-1 0-1 0 0,0 0 0 0 0,1 0 0 0 0,-1 0 1 0 0,0 0-1 0 0,0 0 0 0 0,0 0 0 0 0,0 0 1 0 0,0 1-1 0 0,-1-1 0 0 0,0 2 0 0 0,-12 43 75 0 0,10-38-59 0 0,-9 21-35 0 0,-1-1 1 0 0,-31 50-1 0 0,28-53-185 0 0,11-16-247 0 0,0-1 0 0 0,-1 0 1 0 0,-1 0-1 0 0,1 0 1 0 0,-1-1-1 0 0,-15 14 1 0 0,10-15-810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14479 0 0,'-3'0'318'0'0,"-1"0"-1"0"0,1 1 0 0 0,-1-1 1 0 0,1 0-1 0 0,0 1 0 0 0,-1 0 1 0 0,1 0-1 0 0,0 0 0 0 0,0 0 1 0 0,0 1-1 0 0,0-1 0 0 0,0 1 0 0 0,0 0 1 0 0,0 0-1 0 0,0 0 0 0 0,1 0 1 0 0,-4 3-1 0 0,3-1-188 0 0,0 0-1 0 0,0 0 1 0 0,0 0 0 0 0,1 0 0 0 0,-1 1-1 0 0,1-1 1 0 0,0 1 0 0 0,0 0-1 0 0,1 0 1 0 0,-2 8 0 0 0,1-3-232 0 0,1 0 0 0 0,0 1 1 0 0,0-1-1 0 0,2 1 1 0 0,-1-1-1 0 0,1 1 0 0 0,0-1 1 0 0,1 1-1 0 0,1-1 0 0 0,5 15 1 0 0,-5-17-198 0 0,-3-5 26 0 0,1 0-1 0 0,1 0 1 0 0,-1 0-1 0 0,0 0 1 0 0,1 0-1 0 0,-1 0 1 0 0,1 0-1 0 0,0 0 1 0 0,0-1-1 0 0,0 1 0 0 0,0-1 1 0 0,1 1-1 0 0,-1-1 1 0 0,1 0-1 0 0,3 3 1 0 0,4-2-1513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256 317 5063 0 0,'-38'2'8903'0'0,"1"5"-4580"0"0,-74 29-2505 0 0,89-28-698 0 0,18-6-1055 0 0,1-1 1 0 0,0 1-1 0 0,-1-1 0 0 0,1 1 0 0 0,0 0 0 0 0,0 0 0 0 0,0 0 1 0 0,0 1-1 0 0,1-1 0 0 0,-1 1 0 0 0,1 0 0 0 0,-1-1 0 0 0,-2 5 1 0 0,5-6-68 0 0,-1 1 1 0 0,1-1 0 0 0,-1 0-1 0 0,1 0 1 0 0,-1 1 0 0 0,1-1-1 0 0,0 0 1 0 0,0 1 0 0 0,0-1-1 0 0,-1 0 1 0 0,1 1-1 0 0,1-1 1 0 0,-1 0 0 0 0,0 1-1 0 0,0-1 1 0 0,0 0 0 0 0,1 1-1 0 0,-1-1 1 0 0,1 0 0 0 0,-1 0-1 0 0,1 1 1 0 0,-1-1 0 0 0,1 0-1 0 0,0 0 1 0 0,-1 0 0 0 0,1 0-1 0 0,0 0 1 0 0,0 0 0 0 0,0 0-1 0 0,0 0 1 0 0,0 0 0 0 0,0 0-1 0 0,0 0 1 0 0,0-1 0 0 0,0 1-1 0 0,1 0 1 0 0,-1-1 0 0 0,0 1-1 0 0,2 0 1 0 0,-1 0-27 0 0,1-1 0 0 0,0 1 0 0 0,0 0 0 0 0,-1 0 0 0 0,1-1 0 0 0,0 0 0 0 0,0 0 0 0 0,0 1 0 0 0,0-2 0 0 0,-1 1 0 0 0,1 0 0 0 0,0 0 0 0 0,0-1 1 0 0,0 0-1 0 0,-1 0 0 0 0,1 1 0 0 0,0-1 0 0 0,-1-1 0 0 0,1 1 0 0 0,3-2 0 0 0,4-3-149 0 0,-1 0-1 0 0,0 0 1 0 0,15-14 0 0 0,4-8-521 0 0,28-37 1 0 0,-18 21 517 0 0,-38 43 182 0 0,0 1-1 0 0,0 0 1 0 0,0-1 0 0 0,1 1-1 0 0,-1 0 1 0 0,0 0-1 0 0,0-1 1 0 0,1 1-1 0 0,-1 0 1 0 0,0 0 0 0 0,1 0-1 0 0,-1 0 1 0 0,0-1-1 0 0,1 1 1 0 0,-1 0-1 0 0,0 0 1 0 0,1 0 0 0 0,-1 0-1 0 0,0 0 1 0 0,1 0-1 0 0,-1 0 1 0 0,0 0-1 0 0,1 0 1 0 0,-1 0 0 0 0,0 0-1 0 0,1 0 1 0 0,-1 0-1 0 0,0 0 1 0 0,1 0-1 0 0,-1 0 1 0 0,0 0 0 0 0,1 0-1 0 0,-1 1 1 0 0,0-1-1 0 0,1 0 1 0 0,10 15 135 0 0,4 24 153 0 0,-14-34-262 0 0,2 3 1 0 0,1 1-1 0 0,0 0 1 0 0,0-1-1 0 0,1 0 1 0 0,0 0-1 0 0,1 0 0 0 0,0 0 1 0 0,0-1-1 0 0,0 0 1 0 0,1 0-1 0 0,14 11 1 0 0,-18-16-28 0 0,0 0 1 0 0,1 1 0 0 0,-1-1 0 0 0,0 0-1 0 0,1-1 1 0 0,-1 1 0 0 0,1-1 0 0 0,0 1-1 0 0,-1-1 1 0 0,1 0 0 0 0,0-1 0 0 0,0 1-1 0 0,0 0 1 0 0,0-1 0 0 0,-1 0 0 0 0,1 0-1 0 0,0 0 1 0 0,0-1 0 0 0,0 1 0 0 0,0-1-1 0 0,0 0 1 0 0,-1 0 0 0 0,1 0 0 0 0,0-1-1 0 0,-1 1 1 0 0,1-1 0 0 0,-1 0 0 0 0,1 0-1 0 0,-1 0 1 0 0,0 0 0 0 0,3-3 0 0 0,2-3 24 0 0,-1 0 0 0 0,0 0 1 0 0,-1 0-1 0 0,0-1 0 0 0,0 0 0 0 0,-1 0 1 0 0,0-1-1 0 0,-1 1 0 0 0,0-1 1 0 0,0 0-1 0 0,-1 0 0 0 0,0 0 1 0 0,2-16-1 0 0,-3 7 38 0 0,0 0 1 0 0,-1-1-1 0 0,-1 1 0 0 0,0-1 1 0 0,-2 1-1 0 0,-5-28 0 0 0,4 34 61 0 0,-1 0 0 0 0,0 0 0 0 0,-7-14 1 0 0,9 22 102 0 0,0 0 0 0 0,-1 0 0 0 0,0 0 0 0 0,0 0 1 0 0,-1 0-1 0 0,1 1 0 0 0,-1-1 0 0 0,0 1 1 0 0,-8-7-1 0 0,16 15-103 0 0,0 0 1 0 0,0-1-1 0 0,-1 2 1 0 0,1-1-1 0 0,-1 0 1 0 0,0 1-1 0 0,0-1 1 0 0,0 1-1 0 0,-1 0 1 0 0,3 7-1 0 0,18 57-248 0 0,-22-65 163 0 0,4 13-156 0 0,5 18 69 0 0,19 42 0 0 0,-25-66-480 0 0,1-1-1 0 0,0-1 1 0 0,1 1-1 0 0,1-1 1 0 0,-1 0-1 0 0,1 0 1 0 0,1-1-1 0 0,12 12 1 0 0,-8-11-1228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69 8287 0 0,'-16'25'8452'0'0,"9"-9"-7522"0"0,1 1 0 0 0,-5 24 0 0 0,9-35-804 0 0,1 1 1 0 0,0 0-1 0 0,1 0 1 0 0,0-1-1 0 0,0 1 1 0 0,0 0 0 0 0,1 0-1 0 0,0 0 1 0 0,0-1-1 0 0,4 12 1 0 0,-4-17-127 0 0,-1 1 0 0 0,1 0 0 0 0,0 0 0 0 0,-1 0 0 0 0,1-1 0 0 0,0 1 0 0 0,0 0 0 0 0,0-1 0 0 0,0 1 1 0 0,1-1-1 0 0,-1 1 0 0 0,0-1 0 0 0,1 0 0 0 0,-1 1 0 0 0,1-1 0 0 0,-1 0 0 0 0,1 0 0 0 0,-1 0 0 0 0,1 0 0 0 0,0 0 0 0 0,0-1 0 0 0,-1 1 0 0 0,1 0 0 0 0,0-1 0 0 0,0 1 0 0 0,0-1 0 0 0,0 0 1 0 0,0 0-1 0 0,0 1 0 0 0,-1-1 0 0 0,1 0 0 0 0,0-1 0 0 0,0 1 0 0 0,0 0 0 0 0,0 0 0 0 0,0-1 0 0 0,0 0 0 0 0,-1 1 0 0 0,1-1 0 0 0,3-1 0 0 0,3-2-116 0 0,-1 0-1 0 0,0 0 1 0 0,0-1-1 0 0,0 0 1 0 0,-1 0 0 0 0,0 0-1 0 0,0-1 1 0 0,7-7-1 0 0,3-8 9 0 0,17-28 0 0 0,0 2 834 0 0,-33 47-704 0 0,0 0 1 0 0,0 0-1 0 0,0 0 1 0 0,0 0-1 0 0,0-1 0 0 0,0 1 1 0 0,1 0-1 0 0,-1 0 1 0 0,0 0-1 0 0,0 0 1 0 0,0 0-1 0 0,0 0 1 0 0,0 0-1 0 0,1 0 1 0 0,-1 0-1 0 0,0 0 1 0 0,0 0-1 0 0,0 0 1 0 0,0 0-1 0 0,1 0 1 0 0,-1 0-1 0 0,0 0 1 0 0,0 0-1 0 0,0 0 1 0 0,0 0-1 0 0,0 0 1 0 0,1 0-1 0 0,-1 0 1 0 0,0 0-1 0 0,0 0 1 0 0,0 0-1 0 0,0 1 1 0 0,0-1-1 0 0,0 0 1 0 0,1 0-1 0 0,-1 0 1 0 0,0 0-1 0 0,0 0 1 0 0,0 0-1 0 0,0 1 1 0 0,8 8 406 0 0,8 20-284 0 0,-10-17-35 0 0,-3-7-149 0 0,0 0 0 0 0,0 0 0 0 0,1 0 0 0 0,0-1 0 0 0,6 7 0 0 0,-10-10 30 0 0,1-1 0 0 0,0 1 0 0 0,0 0 0 0 0,0-1 0 0 0,0 1 0 0 0,0-1 0 0 0,0 1 0 0 0,0-1 0 0 0,0 1 0 0 0,0-1 0 0 0,0 0 0 0 0,0 1 0 0 0,0-1 0 0 0,0 0 0 0 0,0 0 0 0 0,0 0 0 0 0,0 0 0 0 0,0 0 0 0 0,0 0 0 0 0,0 0 0 0 0,0 0 0 0 0,0 0 0 0 0,1-1 0 0 0,-1 1 0 0 0,0 0 0 0 0,0-1 0 0 0,0 1 0 0 0,0-1 0 0 0,0 1 0 0 0,-1-1 0 0 0,1 1 0 0 0,0-1 0 0 0,0 0 0 0 0,0 1 0 0 0,0-1 0 0 0,-1 0 0 0 0,2-1 0 0 0,7-8-515 0 0,0-2 0 0 0,-1 1-1 0 0,0-1 1 0 0,-1-1 0 0 0,8-17 0 0 0,-10 18 253 0 0,1 1 1 0 0,0 0-1 0 0,0 0 1 0 0,1 1-1 0 0,1-1 1 0 0,-1 2-1 0 0,13-13 1 0 0,-19 21 363 0 0,1 0 1 0 0,-1 0-1 0 0,0 0 1 0 0,1 0-1 0 0,0 0 0 0 0,-1 1 1 0 0,1-1-1 0 0,-1 0 1 0 0,1 1-1 0 0,0-1 0 0 0,0 1 1 0 0,-1-1-1 0 0,1 1 1 0 0,0 0-1 0 0,0 0 0 0 0,0 0 1 0 0,-1 0-1 0 0,1 0 1 0 0,0 0-1 0 0,0 1 0 0 0,-1-1 1 0 0,1 0-1 0 0,0 1 1 0 0,-1 0-1 0 0,1-1 0 0 0,0 1 1 0 0,-1 0-1 0 0,1 0 1 0 0,-1 0-1 0 0,1 0 0 0 0,-1 0 1 0 0,1 0-1 0 0,-1 0 1 0 0,0 0-1 0 0,1 0 0 0 0,-1 1 1 0 0,1 2-1 0 0,6 5 365 0 0,0 2 1 0 0,-1-1-1 0 0,0 1 1 0 0,5 13-1 0 0,-8-17-558 0 0,26 63 371 0 0,-21-48-198 0 0,-8-27 21 0 0,1 1 0 0 0,0-1 0 0 0,0 1 0 0 0,1-1 0 0 0,-1 1 1 0 0,1 0-1 0 0,0 0 0 0 0,0 0 0 0 0,0 0 0 0 0,6-5 0 0 0,26-7-483 0 0,-11 8-5514 0 0,-3 2-1376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82 1839 0 0,'-11'-4'16384'0'0,"36"-11"-15292"0"0,0 2 0 0 0,1 0 0 0 0,28-9 0 0 0,-45 18-1043 0 0,1 2 1 0 0,0-1 0 0 0,0 1-1 0 0,0 0 1 0 0,0 1 0 0 0,0 1-1 0 0,0-1 1 0 0,0 2 0 0 0,1-1-1 0 0,-1 1 1 0 0,0 1 0 0 0,12 3-1 0 0,-20-5-45 0 0,0 1 0 0 0,0 0-1 0 0,0-1 1 0 0,0 1-1 0 0,0 0 1 0 0,0 1-1 0 0,0-1 1 0 0,0 0-1 0 0,0 0 1 0 0,-1 1-1 0 0,1-1 1 0 0,0 1-1 0 0,-1-1 1 0 0,1 1-1 0 0,-1 0 1 0 0,0 0 0 0 0,1 0-1 0 0,0 3 1 0 0,-1-2 2 0 0,0 0 1 0 0,0 0-1 0 0,0 1 1 0 0,0-1 0 0 0,-1 0-1 0 0,0 1 1 0 0,0-1-1 0 0,0 0 1 0 0,0 1 0 0 0,0-1-1 0 0,-1 4 1 0 0,-3 7 26 0 0,0 0 1 0 0,0 0 0 0 0,-1 0-1 0 0,-10 18 1 0 0,14-32-33 0 0,-24 53 54 0 0,-27 82 0 0 0,45-115-67 0 0,2 0 0 0 0,0 1 1 0 0,2 0-1 0 0,0 0 0 0 0,1 0 0 0 0,1 0 0 0 0,3 32 0 0 0,-2-47 6 0 0,1-1 0 0 0,0 1 0 0 0,0-1 0 0 0,0 0 0 0 0,1 1 0 0 0,0-1 0 0 0,0 0 0 0 0,0 0 0 0 0,1 0 0 0 0,-1 0 0 0 0,1-1 0 0 0,4 6 0 0 0,-4-7-16 0 0,0 0 0 0 0,0-1 0 0 0,0 0 0 0 0,1 1 0 0 0,-1-1 0 0 0,0 0 1 0 0,1-1-1 0 0,-1 1 0 0 0,1-1 0 0 0,0 1 0 0 0,0-1 0 0 0,-1 0 0 0 0,1-1 1 0 0,0 1-1 0 0,0-1 0 0 0,0 1 0 0 0,7-1 0 0 0,3-1-111 0 0,0 1 0 0 0,1-2 0 0 0,13-3 0 0 0,-24 5-59 0 0,0-1 1 0 0,0 0-1 0 0,0 0 0 0 0,0-1 0 0 0,0 1 1 0 0,-1-1-1 0 0,1 0 0 0 0,0 0 0 0 0,-1 0 1 0 0,1 0-1 0 0,-1-1 0 0 0,0 1 0 0 0,0-1 1 0 0,0 0-1 0 0,3-4 0 0 0,-3-1-4637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3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2303 0 0,'-1'-4'13261'0'0,"14"1"-10127"0"0,16 1-3202 0 0,16 4 787 0 0,-1-2 0 0 0,0-1 0 0 0,0-3 1 0 0,59-12-1 0 0,8-12 344 0 0,203-82 0 0 0,-190 56-915 0 0,80-31-1078 0 0,-175 74-297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2303 0 0,'-13'2'8464'0'0,"1"4"-3419"0"0,11-5-4890 0 0,0 0-1 0 0,0-1 1 0 0,0 1 0 0 0,0 0 0 0 0,0 0-1 0 0,0 0 1 0 0,1 0 0 0 0,-1 1 0 0 0,0-1 0 0 0,1 0-1 0 0,-1 0 1 0 0,1 0 0 0 0,-1 1 0 0 0,1-1-1 0 0,-1 0 1 0 0,1 0 0 0 0,0 1 0 0 0,0-1-1 0 0,-1 0 1 0 0,1 1 0 0 0,0-1 0 0 0,0 0 0 0 0,0 1-1 0 0,1-1 1 0 0,-1 0 0 0 0,0 1 0 0 0,0-1-1 0 0,1 0 1 0 0,-1 0 0 0 0,1 1 0 0 0,0 0 0 0 0,3 8-61 0 0,1-1 0 0 0,0 0 0 0 0,1 0 1 0 0,0 0-1 0 0,0-1 0 0 0,1 0 1 0 0,0 0-1 0 0,0 0 0 0 0,1-1 1 0 0,0 0-1 0 0,0-1 0 0 0,1 0 1 0 0,0 0-1 0 0,0-1 0 0 0,13 6 1 0 0,14 4-91 0 0,0-2 1 0 0,70 16 0 0 0,-52-15 86 0 0,-32-12-1779 0 0,-16-3 36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0,'41'37'10546'0'0,"-29"-27"-9600"0"0,0 1 0 0 0,-1 0-1 0 0,18 22 1 0 0,-26-28-872 0 0,1 0 1 0 0,-2 0-1 0 0,1 0 0 0 0,-1 0 0 0 0,1 0 0 0 0,-1 1 0 0 0,-1-1 0 0 0,1 1 0 0 0,-1 0 0 0 0,0-1 0 0 0,0 1 0 0 0,-1 0 0 0 0,0 0 0 0 0,0 7 0 0 0,-2 4 124 0 0,0 0-1 0 0,-1 0 0 0 0,0 0 1 0 0,-1 0-1 0 0,-9 20 1 0 0,9-28-1787 0 0,0-1 0 0 0,0-1-1 0 0,-10 15 1 0 0,4-11-5583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13 141 2303 0 0,'-9'25'8674'0'0,"6"1"-3298"0"0,3-17-4648 0 0,0 0 1 0 0,1 0 0 0 0,0-1-1 0 0,2 11 1 0 0,5 6-1280 0 0,0 0 0 0 0,15 28 1 0 0,-17-38 1469 0 0,3 5-919 0 0,17 28 0 0 0,-22-41 0 0 0,1-1 0 0 0,-1 0 0 0 0,1 0 0 0 0,0 0 0 0 0,1 0 0 0 0,0-1 0 0 0,10 8 0 0 0,-15-12 4 0 0,0 0-1 0 0,0 0 1 0 0,0-1-1 0 0,0 1 1 0 0,1-1-1 0 0,-1 1 1 0 0,0-1-1 0 0,0 0 1 0 0,1 1-1 0 0,-1-1 1 0 0,0 0 0 0 0,0 0-1 0 0,1 0 1 0 0,-1 0-1 0 0,0 0 1 0 0,1 0-1 0 0,-1 0 1 0 0,0-1-1 0 0,0 1 1 0 0,1 0-1 0 0,-1-1 1 0 0,1 0-1 0 0,1 0 32 0 0,-1 0-1 0 0,1-1 1 0 0,-1 0-1 0 0,0 1 1 0 0,0-1-1 0 0,1 0 1 0 0,-1 0-1 0 0,-1-1 1 0 0,4-3-1 0 0,1-2 122 0 0,-1-1-1 0 0,0 0 1 0 0,-1-1 0 0 0,5-15-1 0 0,0-3 16 0 0,-2 0 0 0 0,-2-1 0 0 0,3-31 0 0 0,-1-89 695 0 0,-5 63-668 0 0,1 66-1373 0 0,-3 19 1104 0 0,0 1 0 0 0,1 0 1 0 0,-1-1-1 0 0,0 1 1 0 0,0 0-1 0 0,0-1 1 0 0,1 1-1 0 0,-1 0 1 0 0,0 0-1 0 0,0-1 1 0 0,1 1-1 0 0,-1 0 1 0 0,0 0-1 0 0,1-1 0 0 0,-1 1 1 0 0,0 0-1 0 0,1 0 1 0 0,-1 0-1 0 0,0 0 1 0 0,1-1-1 0 0,-1 1 1 0 0,0 0-1 0 0,1 0 1 0 0,-1 0-1 0 0,0 0 1 0 0,1 0-1 0 0,-1 0 1 0 0,1 0-1 0 0,-1 0 0 0 0,0 0 1 0 0,1 0-1 0 0,-1 0 1 0 0,0 0-1 0 0,1 0 1 0 0,-1 0-1 0 0,1 1 1 0 0,-1-1-1 0 0,0 0 1 0 0,1 0-1 0 0,-1 0 1 0 0,0 0-1 0 0,1 1 1 0 0,-1-1-1 0 0,0 0 0 0 0,0 0 1 0 0,1 1-1 0 0,-1-1 1 0 0,9 7-6481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29 302 11519 0 0,'0'1'305'0'0,"0"0"-1"0"0,0 0 0 0 0,0 0 0 0 0,0 0 1 0 0,1 0-1 0 0,-1 1 0 0 0,0-1 1 0 0,1 0-1 0 0,-1 0 0 0 0,1 0 1 0 0,-1 0-1 0 0,1 0 0 0 0,0 0 0 0 0,-1-1 1 0 0,1 1-1 0 0,0 0 0 0 0,1 1 1 0 0,19 10 1583 0 0,-18-11-1854 0 0,1 0-1 0 0,-1 0 1 0 0,1 0-1 0 0,-1-1 1 0 0,1 1-1 0 0,0-1 1 0 0,-1 0-1 0 0,1 0 1 0 0,-1 0-1 0 0,1-1 1 0 0,4 0-1 0 0,-1-2 34 0 0,0 0-1 0 0,-1-1 0 0 0,1 0 0 0 0,-1 0 1 0 0,0 0-1 0 0,0 0 0 0 0,-1-1 1 0 0,1 0-1 0 0,-1-1 0 0 0,0 1 1 0 0,0-1-1 0 0,-1 0 0 0 0,0 0 1 0 0,0 0-1 0 0,0-1 0 0 0,5-12 1 0 0,-4 8 97 0 0,-1-1 0 0 0,-1 1 0 0 0,1-1 0 0 0,-2 1 0 0 0,0-1 0 0 0,0 0 0 0 0,-1 0 0 0 0,0 0 0 0 0,-2-22 0 0 0,0 29-109 0 0,0 0-1 0 0,0 0 1 0 0,-1 0-1 0 0,0 0 1 0 0,0 1-1 0 0,0-1 1 0 0,0 1-1 0 0,0-1 1 0 0,-1 1-1 0 0,0 0 1 0 0,0 0-1 0 0,0 0 1 0 0,-1 0-1 0 0,1 1 1 0 0,-1-1-1 0 0,0 1 1 0 0,0 0-1 0 0,0 0 1 0 0,0 0-1 0 0,0 1 1 0 0,-1 0-1 0 0,1-1 1 0 0,-1 1-1 0 0,-7-2 1 0 0,8 3-34 0 0,0 0 0 0 0,0 0 0 0 0,0 0 0 0 0,-1 1 0 0 0,1-1 0 0 0,0 1 0 0 0,0 0 0 0 0,-1 0 0 0 0,1 1 0 0 0,0-1 0 0 0,0 1 0 0 0,0 0 0 0 0,-1 0 0 0 0,1 0 0 0 0,0 0-1 0 0,0 1 1 0 0,1 0 0 0 0,-1 0 0 0 0,0 0 0 0 0,0 0 0 0 0,1 0 0 0 0,0 1 0 0 0,-1 0 0 0 0,1 0 0 0 0,0 0 0 0 0,0 0 0 0 0,0 0 0 0 0,1 0 0 0 0,-3 4 0 0 0,1 1-1 0 0,0 0 0 0 0,1 0 0 0 0,0 0 0 0 0,0 0 0 0 0,1 0 0 0 0,0 1 0 0 0,0-1 0 0 0,1 1 1 0 0,0-1-1 0 0,1 1 0 0 0,-1 0 0 0 0,2 8 0 0 0,3 14-94 0 0,14 60 1 0 0,-13-69 50 0 0,-1-2 9 0 0,1 0 0 0 0,1 0 0 0 0,1 0 0 0 0,1-1 0 0 0,0 0 1 0 0,15 22-1 0 0,-19-35-81 0 0,0 0 1 0 0,0 0-1 0 0,0-1 0 0 0,1 0 1 0 0,0 0-1 0 0,0 0 1 0 0,1-1-1 0 0,-1 0 1 0 0,1 0-1 0 0,0 0 1 0 0,0 0-1 0 0,0-1 0 0 0,1 0 1 0 0,-1 0-1 0 0,1-1 1 0 0,-1 0-1 0 0,1 0 1 0 0,0-1-1 0 0,0 1 1 0 0,0-2-1 0 0,0 1 0 0 0,9-1 1 0 0,-7 0-424 0 0,-1-1 0 0 0,1 0 1 0 0,0 0-1 0 0,0-1 0 0 0,15-6 0 0 0,10-7-1258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87 1375 0 0,'-2'-18'568'0'0,"-8"-13"8609"0"0,8 27-7678 0 0,0 0 0 0 0,0 1 0 0 0,0-1 0 0 0,0 1 1 0 0,-5-7-1 0 0,-8 1-1256 0 0,13 9-111 0 0,1 0 1 0 0,-1 0-1 0 0,0 0 0 0 0,0 0 1 0 0,1 0-1 0 0,-1 0 0 0 0,0 1 1 0 0,0-1-1 0 0,1 0 0 0 0,-1 1 1 0 0,0 0-1 0 0,1-1 0 0 0,-1 1 1 0 0,1 0-1 0 0,-1 0 0 0 0,1 0 1 0 0,-1 0-1 0 0,1 0 0 0 0,0 0 1 0 0,-1 0-1 0 0,1 0 1 0 0,0 1-1 0 0,0-1 0 0 0,0 1 1 0 0,-1 1-1 0 0,-4 4 172 0 0,1 1 0 0 0,1 0 0 0 0,-6 11 0 0 0,4-5-290 0 0,1 1 1 0 0,0 0-1 0 0,1 1 0 0 0,0-1 1 0 0,1 1-1 0 0,1-1 0 0 0,1 1 1 0 0,0 0-1 0 0,1 0 0 0 0,0 0 1 0 0,2-1-1 0 0,0 1 0 0 0,0 0 1 0 0,2-1-1 0 0,9 30 0 0 0,-11-41-14 0 0,0-1 0 0 0,0 1 0 0 0,0 0-1 0 0,0-1 1 0 0,1 0 0 0 0,-1 1-1 0 0,1-1 1 0 0,0 0 0 0 0,0 0 0 0 0,0-1-1 0 0,0 1 1 0 0,1-1 0 0 0,-1 1-1 0 0,1-1 1 0 0,5 3 0 0 0,-3-3-98 0 0,0-1 1 0 0,-1 1-1 0 0,1-1 1 0 0,0 0-1 0 0,-1 0 1 0 0,1 0-1 0 0,0-1 1 0 0,0 0-1 0 0,0 0 1 0 0,7-2-1 0 0,-3 1-366 0 0,0-2 0 0 0,0 1 0 0 0,0-1 0 0 0,0-1 0 0 0,-1 1 0 0 0,1-2 0 0 0,-1 1 0 0 0,0-1 0 0 0,0-1 0 0 0,-1 0 0 0 0,0 0 0 0 0,11-10 0 0 0,0-5-1312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7367 0 0,'4'-5'13384'0'0,"26"-17"-11756"0"0,56-17-732 0 0,34-18-909 0 0,-113 53-358 0 0,0 0 1 0 0,-1-1 0 0 0,1 0-1 0 0,-1 0 1 0 0,0-1-1 0 0,0 1 1 0 0,-1-1-1 0 0,0 0 1 0 0,0-1-1 0 0,0 1 1 0 0,4-9 0 0 0,-2-2-1248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8751 0 0,'-2'1'173'0'0,"-1"0"-1"0"0,1 1 0 0 0,-1-1 0 0 0,1 1 1 0 0,0 0-1 0 0,-1-1 0 0 0,1 1 1 0 0,0 0-1 0 0,0 0 0 0 0,0 0 0 0 0,-2 4 1 0 0,2-1 960 0 0,0 0 1 0 0,0-1-1 0 0,0 1 1 0 0,1 0 0 0 0,0 0-1 0 0,-1 6 1 0 0,-1 20-184 0 0,1 1 0 0 0,2 0 0 0 0,1 0 0 0 0,9 51 0 0 0,-4-24-559 0 0,-1-14-398 0 0,0 14-100 0 0,17 80 0 0 0,-18-123 49 0 0,1 1 0 0 0,0-1 0 0 0,1 0 0 0 0,0 0 0 0 0,2-1 0 0 0,0 0 0 0 0,0 0 0 0 0,2-1 0 0 0,15 19 0 0 0,-22-30-412 0 0,-1 0 0 0 0,1 0 1 0 0,0 0-1 0 0,0-1 0 0 0,0 0 1 0 0,5 4-1 0 0,5-1-1481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2759 0 0,'2'53'9155'0'0,"2"1"-4098"0"0,-1-28-4562 0 0,1 1 0 0 0,2-1 0 0 0,17 49 0 0 0,-21-70-494 0 0,0 0 0 0 0,0 0-1 0 0,1 0 1 0 0,-1 0 0 0 0,1-1-1 0 0,0 1 1 0 0,1-1 0 0 0,-1 0-1 0 0,5 4 1 0 0,-7-6 10 0 0,1-1-1 0 0,0 0 1 0 0,0 0-1 0 0,0 1 1 0 0,0-1-1 0 0,0 0 1 0 0,0-1 0 0 0,0 1-1 0 0,0 0 1 0 0,0-1-1 0 0,0 1 1 0 0,1-1-1 0 0,-1 1 1 0 0,0-1-1 0 0,0 0 1 0 0,1 0-1 0 0,-1 0 1 0 0,0 0 0 0 0,0 0-1 0 0,0-1 1 0 0,1 1-1 0 0,-1-1 1 0 0,0 0-1 0 0,3 0 1 0 0,4-4 75 0 0,1 1 0 0 0,-1-2 0 0 0,0 1 0 0 0,-1-1 1 0 0,1 0-1 0 0,-1-1 0 0 0,0 0 0 0 0,-1 0 0 0 0,0-1 0 0 0,10-13 0 0 0,-9 10 7 0 0,-1 0 0 0 0,0 0 0 0 0,0-1-1 0 0,-1 0 1 0 0,-1 0 0 0 0,0-1-1 0 0,6-24 1 0 0,-11 35-83 0 0,1-1 0 0 0,0 1 0 0 0,-1-1-1 0 0,0 0 1 0 0,0 1 0 0 0,0-1 0 0 0,0 0 0 0 0,0 1 0 0 0,0-1-1 0 0,-1 1 1 0 0,1-1 0 0 0,-1 1 0 0 0,0-1 0 0 0,1 1 0 0 0,-1-1-1 0 0,-1 1 1 0 0,0-3 0 0 0,0 3 10 0 0,1 0 0 0 0,-1 1 0 0 0,0-1 0 0 0,1 1 0 0 0,-1-1 0 0 0,0 1 0 0 0,0-1 0 0 0,0 1 0 0 0,0 0 0 0 0,0 0 0 0 0,-1 0 0 0 0,1 0 0 0 0,0 0 0 0 0,0 1 0 0 0,-4-1 0 0 0,-6-1-441 0 0,-1 1 0 0 0,1 1-1 0 0,-1 0 1 0 0,0 1 0 0 0,-18 3-1 0 0,24-3-201 0 0,-7 1-747 0 0</inkml:trace>
  <inkml:trace contextRef="#ctx0" brushRef="#br0" timeOffset="1">291 1 4607 0 0,'4'0'461'0'0,"0"0"1"0"0,0 0-1 0 0,1 0 0 0 0,-1 1 0 0 0,0 0 0 0 0,1 0 0 0 0,-1 0 0 0 0,0 0 0 0 0,0 0 0 0 0,0 1 0 0 0,0 0 0 0 0,0 0 0 0 0,-1 0 0 0 0,1 0 0 0 0,0 0 0 0 0,-1 1 0 0 0,0 0 0 0 0,1 0 0 0 0,2 3 0 0 0,3 3 145 0 0,0 0 0 0 0,-1 1 0 0 0,0 0 0 0 0,-1 0-1 0 0,9 17 1 0 0,-6-4-448 0 0,0 1 0 0 0,-2 0 0 0 0,-1 1 1 0 0,-1 0-1 0 0,-1 0 0 0 0,-1 0 0 0 0,-2 0 0 0 0,0 45 0 0 0,-2-75 14 0 0,0-2-92 0 0,0 0 0 0 0,0 0 1 0 0,0 0-1 0 0,3-10 0 0 0,1 3-4 0 0,4-16 166 0 0,16-38 0 0 0,-21 60-80 0 0,1 0 0 0 0,0 0 0 0 0,0 0 0 0 0,1 1 0 0 0,0 0 0 0 0,0 0 0 0 0,1 0 0 0 0,0 1 0 0 0,11-10 0 0 0,-14 14-88 0 0,1 0 0 0 0,-1 0-1 0 0,1 1 1 0 0,0-1 0 0 0,0 1-1 0 0,0 0 1 0 0,0 0 0 0 0,0 0-1 0 0,0 0 1 0 0,0 1 0 0 0,0-1-1 0 0,0 1 1 0 0,0 0 0 0 0,0 1-1 0 0,0-1 1 0 0,0 1 0 0 0,0-1-1 0 0,6 3 1 0 0,18 1-6084 0 0,-11-3-1300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4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0,'4'22'424'0'0,"-2"-7"96"0"0,1 0-416 0 0,-1-4-104 0 0,-2-2 0 0 0,1-2 0 0 0,0-5 1152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26 108 8287 0 0,'-12'-2'485'0'0,"-2"-2"2337"0"0,23 1 1578 0 0,82-27 562 0 0,10-3-4607 0 0,5 10-803 0 0,-61 15-5292 0 0,-17 3-760 0 0</inkml:trace>
  <inkml:trace contextRef="#ctx0" brushRef="#br0" timeOffset="1">552 10 9671 0 0,'4'66'6411'0'0,"12"34"-3445"0"0,-11-76-2825 0 0,-3-11-68 0 0,0-1 1 0 0,1 0-1 0 0,0 0 1 0 0,1 0-1 0 0,1 0 1 0 0,6 11-1 0 0,-11-22-117 0 0,0-1 0 0 0,0 1-1 0 0,1-1 1 0 0,-1 0 0 0 0,0 0-1 0 0,0 1 1 0 0,0-1 0 0 0,1 0 0 0 0,-1 1-1 0 0,0-1 1 0 0,1 0 0 0 0,-1 0-1 0 0,0 1 1 0 0,0-1 0 0 0,1 0-1 0 0,-1 0 1 0 0,0 0 0 0 0,1 0 0 0 0,-1 1-1 0 0,0-1 1 0 0,1 0 0 0 0,-1 0-1 0 0,0 0 1 0 0,1 0 0 0 0,-1 0 0 0 0,1 0-1 0 0,2-3-695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202 130 3679 0 0,'-15'-1'-1105'0'0,"-16"-3"1216"0"0,-13 2 4345 0 0,36 2-3395 0 0,0 1 0 0 0,0 0 1 0 0,1 0-1 0 0,-1 1 0 0 0,0 0 1 0 0,1 0-1 0 0,-13 6 0 0 0,20-8-1041 0 0,-24 14 1404 0 0,23-14-1340 0 0,0 0 0 0 0,0 1 1 0 0,1-1-1 0 0,-1 0 0 0 0,0 1 0 0 0,1-1 0 0 0,-1 1 0 0 0,0-1 0 0 0,1 1 1 0 0,-1-1-1 0 0,1 1 0 0 0,-1-1 0 0 0,1 1 0 0 0,-1 0 0 0 0,1-1 0 0 0,-1 1 0 0 0,1 0 1 0 0,-1-1-1 0 0,1 1 0 0 0,0 0 0 0 0,0 0 0 0 0,-1-1 0 0 0,1 1 0 0 0,0 0 1 0 0,0 0-1 0 0,0-1 0 0 0,0 1 0 0 0,0 0 0 0 0,0 1 0 0 0,2 0-5 0 0,1-1 0 0 0,0 0 1 0 0,0 0-1 0 0,0 0 0 0 0,0 0 0 0 0,0 0 0 0 0,0-1 0 0 0,0 1 0 0 0,0-1 0 0 0,0 0 0 0 0,0 0 1 0 0,0 0-1 0 0,5-1 0 0 0,2 1 11 0 0,503-17 125 0 0,-2-45-36 0 0,-114 14-72 0 0,-259 32-86 0 0,276-6 1003 0 0,-413 22-1004 0 0,-1 0-1 0 0,1 0 0 0 0,0 0 1 0 0,0 0-1 0 0,0 0 1 0 0,0 0-1 0 0,-1 0 1 0 0,1 0-1 0 0,0 0 0 0 0,0 0 1 0 0,0 0-1 0 0,0 1 1 0 0,-1-1-1 0 0,1 0 0 0 0,0 1 1 0 0,0-1-1 0 0,-1 0 1 0 0,1 1-1 0 0,1 0 1 0 0,-3-1 0 0 0,1 1 1 0 0,0-1-1 0 0,0 1 1 0 0,0-1-1 0 0,-1 1 0 0 0,1-1 1 0 0,0 1-1 0 0,-1-1 1 0 0,1 1-1 0 0,0-1 1 0 0,-1 0-1 0 0,1 1 1 0 0,0-1-1 0 0,-1 0 1 0 0,1 1-1 0 0,-1-1 1 0 0,1 0-1 0 0,0 1 1 0 0,-1-1-1 0 0,1 0 1 0 0,-2 0-1 0 0,-33 16 476 0 0,8-8-401 0 0,0-1 0 0 0,-1-2 0 0 0,-32 3 0 0 0,-87-1-111 0 0,37-2-240 0 0,68-2 121 0 0,-314 27-1291 0 0,264-17 890 0 0,-167 45 1 0 0,-200 96 436 0 0,397-133 306 0 0,-1-3 0 0 0,0-3 0 0 0,-68 8 0 0 0,92-21 336 0 0,36-2-479 0 0,1-1 1 0 0,0 1-1 0 0,-1 0 0 0 0,1-1 1 0 0,-1 1-1 0 0,1-1 1 0 0,0 0-1 0 0,0 1 0 0 0,-1-1 1 0 0,1 0-1 0 0,0 0 0 0 0,0-1 1 0 0,-3-1-1 0 0,5 2-53 0 0,-1 1 0 0 0,1-1 0 0 0,0 0 0 0 0,0 1 0 0 0,0-1 0 0 0,0 1 0 0 0,0-1 1 0 0,0 1-1 0 0,0-1 0 0 0,0 1 0 0 0,0-1 0 0 0,0 0 0 0 0,0 1 0 0 0,0-1 0 0 0,0 1 0 0 0,0-1 0 0 0,0 1 0 0 0,1-1 0 0 0,-1 1 0 0 0,0-1 0 0 0,0 1 0 0 0,1-1 0 0 0,-1 1 0 0 0,0-1 0 0 0,1 1 0 0 0,-1-1 0 0 0,0 1 1 0 0,1 0-1 0 0,-1-1 0 0 0,1 1 0 0 0,-1 0 0 0 0,2-1 0 0 0,16-14-67 0 0,-18 14 67 0 0,17-10-78 0 0,1 1-1 0 0,0 1 1 0 0,0 0-1 0 0,1 1 1 0 0,0 1 0 0 0,22-6-1 0 0,125-19-117 0 0,-100 21 143 0 0,222-35-42 0 0,504-15-1 0 0,-738 60 154 0 0,55-1 503 0 0,129 15-1 0 0,-204-10-255 0 0,-30-4 77 0 0,-23-2 66 0 0,-90-16 539 0 0,-258-31-75 0 0,199 42-1664 0 0,-308 25 0 0 0,453-14 610 0 0,-26 2 48 0 0,0 1 0 0 0,0 3 0 0 0,1 2 0 0 0,-51 18 0 0 0,144-26 137 0 0,132-16-315 0 0,179-37 0 0 0,-135 16 311 0 0,-46 6 43 0 0,-67 9 119 0 0,207-10 0 0 0,-275 29-188 0 0,60 1 156 0 0,-88 0-204 0 0,0 1 1 0 0,0 0 0 0 0,0 1-1 0 0,0 0 1 0 0,-1 0-1 0 0,13 7 1 0 0,-21-9-267 0 0,-1 0 0 0 0,1 1 1 0 0,-1-1-1 0 0,1 1 0 0 0,-1 0 0 0 0,0 0 0 0 0,4 3 0 0 0,2 5-1095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6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 14135 0 0,'-29'0'2350'0'0,"12"-10"4642"0"0,25 9-6261 0 0,7 1-333 0 0,181 50-173 0 0,-35-10-169 0 0,-156-39-32 0 0,0 0-1 0 0,0 1 1 0 0,0 0-1 0 0,-1 0 1 0 0,1 0-1 0 0,-1 0 1 0 0,1 1 0 0 0,6 6-1 0 0,-9-8-9 0 0,0 1 0 0 0,0 1 0 0 0,0-1 0 0 0,-1 0 0 0 0,1 0 0 0 0,-1 1 0 0 0,0-1 0 0 0,1 1 0 0 0,-1-1 0 0 0,0 1 0 0 0,0-1 0 0 0,-1 1 0 0 0,1 0 0 0 0,-1-1 0 0 0,1 1 0 0 0,-1 0 0 0 0,0 5 0 0 0,0 5 57 0 0,-1 1 0 0 0,0-1 0 0 0,-1 0-1 0 0,0 1 1 0 0,-1-1 0 0 0,0 0 0 0 0,-2 0 0 0 0,1-1-1 0 0,-1 1 1 0 0,-1-1 0 0 0,0 0 0 0 0,-1 0 0 0 0,0-1-1 0 0,-1 0 1 0 0,0 0 0 0 0,-1-1 0 0 0,0 0 0 0 0,-13 10-1 0 0,-195 166 937 0 0,174-155-914 0 0,29-22-73 0 0,0 1-1 0 0,-16 15 1 0 0,37-29-65 0 0,0 0 1 0 0,0 0-1 0 0,0 0 0 0 0,0 1 0 0 0,0 0 0 0 0,1 0 1 0 0,9-1-1 0 0,9-5-45 0 0,53-22-327 0 0,77-42-1 0 0,-137 62 349 0 0,-1 0 0 0 0,0-1 0 0 0,-1-1 0 0 0,-1 0 0 0 0,0-1 0 0 0,0-1 0 0 0,-2-1 0 0 0,0 0 0 0 0,12-18 0 0 0,-25 32 66 0 0,0 0-4 0 0,0 0 1 0 0,0 0 0 0 0,1-1-1 0 0,-1 1 1 0 0,1 0 0 0 0,-1 1-1 0 0,1-1 1 0 0,0 0-1 0 0,0 0 1 0 0,0 1 0 0 0,0-1-1 0 0,0 1 1 0 0,0 0 0 0 0,0-1-1 0 0,0 1 1 0 0,0 0 0 0 0,1 0-1 0 0,-1 0 1 0 0,1 1 0 0 0,-1-1-1 0 0,0 1 1 0 0,4-1-1 0 0,-6 1 6 0 0,1 0 0 0 0,-1 0 0 0 0,0 0 0 0 0,1 0 0 0 0,-1 0 0 0 0,0 0 0 0 0,1 0 0 0 0,-1 0 0 0 0,0 0 0 0 0,1 0 0 0 0,-1 0 0 0 0,0 0 0 0 0,0-1 0 0 0,1 1 0 0 0,-1 0 0 0 0,0 0 0 0 0,1 0 0 0 0,-1 0 0 0 0,0-1 0 0 0,0 1 0 0 0,1 0 0 0 0,-1 0 0 0 0,0 0 0 0 0,0-1 0 0 0,1 1 0 0 0,-1 0-1 0 0,0 0 1 0 0,0-1 0 0 0,0 1 0 0 0,0 0 0 0 0,1-1 0 0 0,-1 1 0 0 0,0 0 0 0 0,0-1 0 0 0,0 1 0 0 0,0 0 0 0 0,0-1 0 0 0,-5-15 88 0 0,-14-11 135 0 0,-3 5-52 0 0,-1 1 0 0 0,-37-27 0 0 0,-179-125 962 0 0,217 155-1080 0 0,16 12-65 0 0,-1 1 1 0 0,1-1-1 0 0,-15-7 1 0 0,88 57-659 0 0,-41-30 520 0 0,-1 0 0 0 0,-1 2 0 0 0,0 1 0 0 0,-2 1 0 0 0,0 1 0 0 0,-1 1 0 0 0,20 23 0 0 0,-34-34 54 0 0,0 0 0 0 0,0 1-1 0 0,-1 0 1 0 0,0 0 0 0 0,-1 0 0 0 0,0 1 0 0 0,0 0-1 0 0,-1 0 1 0 0,-1 0 0 0 0,0 0 0 0 0,-1 1-1 0 0,2 12 1 0 0,-3-18 92 0 0,-1 0 0 0 0,0 1 0 0 0,-1-1 0 0 0,1 1 0 0 0,-1-1 0 0 0,0 0 0 0 0,0 0 0 0 0,-1 1 0 0 0,0-1 0 0 0,0 0 0 0 0,-1 0 0 0 0,1-1 0 0 0,-1 1 0 0 0,-1 0 0 0 0,1-1 0 0 0,-1 0 0 0 0,0 0 0 0 0,0 0 0 0 0,0 0 0 0 0,-1-1 0 0 0,1 1 0 0 0,-1-1 0 0 0,-7 4 0 0 0,-187 106 647 0 0,150-89-552 0 0,21-10-460 0 0,-1-1 1 0 0,-43 14-1 0 0,51-23-605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67 5063 0 0,'-18'10'18837'0'0,"21"-3"-15950"0"0,1 0-4644 0 0,16 36 2081 0 0,-1 1 1 0 0,17 60-1 0 0,12 33-352 0 0,-47-135 29 0 0,0-1 0 0 0,-1 1 0 0 0,1 0 0 0 0,0-1 0 0 0,0 1 0 0 0,0 0 0 0 0,0-1 0 0 0,0 0 0 0 0,1 1 0 0 0,-1-1-1 0 0,0 1 1 0 0,1-1 0 0 0,-1 0 0 0 0,0 0 0 0 0,1 0 0 0 0,3 2 0 0 0,-4-3-3 0 0,0 0 0 0 0,0 1 0 0 0,1-1-1 0 0,-1 0 1 0 0,0 0 0 0 0,1 0 0 0 0,-1 0 0 0 0,0 0-1 0 0,0 0 1 0 0,1-1 0 0 0,-1 1 0 0 0,0 0 0 0 0,0-1-1 0 0,0 1 1 0 0,1-1 0 0 0,-1 1 0 0 0,0-1 0 0 0,2-1 0 0 0,1-1-26 0 0,0 0 1 0 0,0-1-1 0 0,0 0 1 0 0,0 0-1 0 0,-1 0 1 0 0,1 0-1 0 0,-1 0 1 0 0,0-1-1 0 0,-1 1 1 0 0,3-7-1 0 0,12-32-257 0 0,-2 0-1 0 0,-2-2 0 0 0,7-46 1 0 0,-15 67 88 0 0,-4 17 153 0 0,0 1 0 0 0,1 0-1 0 0,0 1 1 0 0,0-1 0 0 0,5-8-1 0 0,-7 13 38 0 0,1 0 0 0 0,-1 1 0 0 0,0-1-1 0 0,1 0 1 0 0,0 1 0 0 0,-1-1 0 0 0,1 1 0 0 0,-1-1-1 0 0,1 1 1 0 0,-1-1 0 0 0,1 1 0 0 0,0-1 0 0 0,0 1-1 0 0,-1-1 1 0 0,1 1 0 0 0,0 0 0 0 0,-1 0 0 0 0,1-1 0 0 0,0 1-1 0 0,1 0 1 0 0,-1 0 1 0 0,0 0 0 0 0,1 1 0 0 0,-1-1 0 0 0,0 0 0 0 0,0 1 0 0 0,0-1 0 0 0,0 1 0 0 0,0-1-1 0 0,0 1 1 0 0,0 0 0 0 0,0-1 0 0 0,0 1 0 0 0,0 0 0 0 0,0 0 0 0 0,0 0 0 0 0,0-1 0 0 0,1 3 0 0 0,9 11-184 0 0,-1 1 1 0 0,-1 0-1 0 0,0 0 0 0 0,10 25 1 0 0,-15-28 82 0 0,2 0 0 0 0,-1 0 1 0 0,2-1-1 0 0,-1 1 0 0 0,2-2 1 0 0,-1 1-1 0 0,1-1 0 0 0,1 0 1 0 0,16 15-1 0 0,-23-24 106 0 0,0 0-1 0 0,0 1 1 0 0,0-1 0 0 0,0 0-1 0 0,0 0 1 0 0,0 0 0 0 0,1 0-1 0 0,-1-1 1 0 0,0 1 0 0 0,0 0-1 0 0,1-1 1 0 0,-1 0 0 0 0,0 1-1 0 0,1-1 1 0 0,-1 0 0 0 0,0 0-1 0 0,1 0 1 0 0,3-2 0 0 0,-2 1 8 0 0,0 0-1 0 0,-1-1 1 0 0,1 1 0 0 0,-1-1 0 0 0,0 0-1 0 0,0 0 1 0 0,1 0 0 0 0,-1-1 0 0 0,0 1 0 0 0,4-5-1 0 0,2-4 82 0 0,-1 1 0 0 0,0-2 0 0 0,0 1 0 0 0,-1-1-1 0 0,7-18 1 0 0,-6 14 122 0 0,-2-1 1 0 0,0 1-1 0 0,0-2 0 0 0,4-28 0 0 0,-9 40-276 0 0,0-1 0 0 0,-1 1-1 0 0,0 0 1 0 0,0-1 0 0 0,0 1 0 0 0,-1-1 0 0 0,0 1-1 0 0,0 0 1 0 0,0-1 0 0 0,-1 1 0 0 0,0 0 0 0 0,0 0-1 0 0,-1 0 1 0 0,1 0 0 0 0,-1 1 0 0 0,-5-8-1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1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 11455 0 0,'0'-14'10265'0'0,"15"13"-9158"0"0,11 1-895 0 0,1 2 1 0 0,-1 0-1 0 0,50 13 0 0 0,-73-14-203 0 0,0-1-1 0 0,0 1 0 0 0,0 0 0 0 0,0 1 0 0 0,0-1 0 0 0,-1 0 0 0 0,1 1 0 0 0,0 0 0 0 0,-1-1 0 0 0,1 1 0 0 0,-1 0 0 0 0,0 0 1 0 0,1 1-1 0 0,1 2 0 0 0,-3-3 52 0 0,1 0-1 0 0,-2 1 1 0 0,1-1 0 0 0,0 0 0 0 0,0 0 0 0 0,-1 1 0 0 0,1-1 0 0 0,-1 1-1 0 0,0-1 1 0 0,0 0 0 0 0,0 1 0 0 0,0-1 0 0 0,0 1 0 0 0,0-1 0 0 0,-1 0 0 0 0,1 1-1 0 0,-1-1 1 0 0,-1 5 0 0 0,-6 12 143 0 0,-2 0 0 0 0,0-1 0 0 0,0 0 0 0 0,-2 0 0 0 0,-26 29 0 0 0,23-28-381 0 0,-152 163-106 0 0,148-163 160 0 0,18-18 117 0 0,0 0 0 0 0,0 0 0 0 0,0-1 0 0 0,0 1 0 0 0,0 0 0 0 0,0 0 0 0 0,0 1 0 0 0,0-1 0 0 0,1 0 0 0 0,-1 0 0 0 0,0 0 0 0 0,1 0 0 0 0,-1 1 1 0 0,1-1-1 0 0,-1 0 0 0 0,1 0 0 0 0,0 1 0 0 0,-1-1 0 0 0,1 0 0 0 0,0 1 0 0 0,0-1 0 0 0,0 0 0 0 0,0 3 0 0 0,1-3-4 0 0,0 1 0 0 0,0-1-1 0 0,0 0 1 0 0,1 1 0 0 0,-1-1 0 0 0,0 0 0 0 0,0 0 0 0 0,1 1-1 0 0,-1-1 1 0 0,1 0 0 0 0,-1-1 0 0 0,1 1 0 0 0,-1 0 0 0 0,1 0 0 0 0,0-1-1 0 0,-1 1 1 0 0,4 0 0 0 0,33 10 10 0 0,0-2 1 0 0,2-1-1 0 0,-1-2 0 0 0,1-2 1 0 0,53-1-1 0 0,-85-3 193 0 0,-5 1-193 0 0,1-1 0 0 0,-1 0-1 0 0,0 0 1 0 0,1 0 0 0 0,-1 0-1 0 0,0-1 1 0 0,0 0-1 0 0,5-1 1 0 0,-7 2-103 0 0,-1 0 0 0 0,0-1-1 0 0,0 1 1 0 0,0 0 0 0 0,0 0 0 0 0,1-1-1 0 0,-1 1 1 0 0,0 0 0 0 0,0-1-1 0 0,0 1 1 0 0,0 0 0 0 0,0-1 0 0 0,0 1-1 0 0,0 0 1 0 0,0-1 0 0 0,0 1 0 0 0,0 0-1 0 0,0-1 1 0 0,0 1 0 0 0,0 0 0 0 0,0-1-1 0 0,0 1 1 0 0,0 0 0 0 0,-1-1-1 0 0,1 1 1 0 0,0 0 0 0 0,0-1 0 0 0,0 1-1 0 0,-1-1 1 0 0,-3-4-1552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1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16639 0 0,'1'0'133'0'0,"-1"1"0"0"0,1 0 0 0 0,0 0 0 0 0,0-1 0 0 0,0 1 0 0 0,-1 0 0 0 0,1-1 0 0 0,0 1 0 0 0,0-1 0 0 0,0 1 0 0 0,0-1 0 0 0,0 0 0 0 0,0 1 0 0 0,0-1 0 0 0,0 0 0 0 0,0 0 0 0 0,2 1 0 0 0,23 0 1100 0 0,-17 0-586 0 0,210 5 1779 0 0,-98-4-9559 0 0,-96-2 166 0 0</inkml:trace>
  <inkml:trace contextRef="#ctx0" brushRef="#br0" timeOffset="1">715 1 18455 0 0,'3'138'4575'0'0,"5"-2"-7695"0"0,-7-129-1863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18599 0 0,'-5'2'824'0'0,"1"0"168"0"0,1 1-792 0 0,0-2-200 0 0,2 0 0 0 0,1 2 0 0 0,0 0 856 0 0,-3 2 128 0 0,0 5 24 0 0,-1 2-7128 0 0,0 2-1432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13823 0 0,'0'0'98'0'0,"0"0"0"0"0,-1 0 0 0 0,1 0-1 0 0,0 0 1 0 0,0 1 0 0 0,0-1 0 0 0,0 0 0 0 0,0 0-1 0 0,0 0 1 0 0,-1 0 0 0 0,1 0 0 0 0,0 1 0 0 0,0-1-1 0 0,0 0 1 0 0,0 0 0 0 0,0 0 0 0 0,0 1 0 0 0,0-1-1 0 0,0 0 1 0 0,0 0 0 0 0,0 0 0 0 0,0 0 0 0 0,0 1-1 0 0,0-1 1 0 0,0 0 0 0 0,0 0 0 0 0,0 0 0 0 0,0 0-1 0 0,0 1 1 0 0,0-1 0 0 0,0 0 0 0 0,0 0 0 0 0,0 0-1 0 0,1 0 1 0 0,-1 1 0 0 0,0-1 0 0 0,0 0-1 0 0,0 0 1 0 0,0 0 0 0 0,0 0 0 0 0,0 1 0 0 0,10 3 2365 0 0,11 0-722 0 0,-21-4-1718 0 0,31 2 459 0 0,-1-2 1 0 0,0-1-1 0 0,53-9 1 0 0,-51 6-796 0 0,0 0-1 0 0,0 2 1 0 0,36 3 0 0 0,-61 0-961 0 0,-1 1-64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 16639 0 0,'-1'1'244'0'0,"0"0"-1"0"0,0 0 1 0 0,0 0-1 0 0,0 0 1 0 0,0 1-1 0 0,0-1 1 0 0,0 0 0 0 0,0 1-1 0 0,1-1 1 0 0,-1 1-1 0 0,0-1 1 0 0,1 1-1 0 0,-1-1 1 0 0,1 1-1 0 0,-1 2 1 0 0,1-4-168 0 0,0 1 0 0 0,0-1 0 0 0,1 0-1 0 0,-1 1 1 0 0,0-1 0 0 0,0 0 0 0 0,0 0 0 0 0,0 1 0 0 0,0-1 0 0 0,0 0 0 0 0,0 0 0 0 0,1 1 0 0 0,-1-1-1 0 0,0 0 1 0 0,0 0 0 0 0,0 0 0 0 0,1 1 0 0 0,-1-1 0 0 0,0 0 0 0 0,0 0 0 0 0,1 0 0 0 0,-1 0 0 0 0,0 0 0 0 0,0 1-1 0 0,1-1 1 0 0,-1 0 0 0 0,0 0 0 0 0,0 0 0 0 0,1 0 0 0 0,-1 0 0 0 0,18-3 481 0 0,117-58-335 0 0,-111 49-531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8751 0 0,'9'-8'1017'0'0,"0"1"-1"0"0,0-1 0 0 0,1 2 1 0 0,0-1-1 0 0,18-8 0 0 0,57-19 5604 0 0,-57 24-7796 0 0,29-8 1470 0 0,1 3 1 0 0,1 2 0 0 0,107-10-1 0 0,-135 18-1446 0 0,-25 2-128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7831 0 0,'9'-1'6253'0'0,"13"-7"-3220"0"0,-21 7-2972 0 0,14-4 630 0 0,0 0-1 0 0,1 0 1 0 0,24-3-1 0 0,-36 7-595 0 0,0 0 0 0 0,1 1-1 0 0,-1 0 1 0 0,0-1-1 0 0,1 1 1 0 0,-1 1 0 0 0,0-1-1 0 0,0 1 1 0 0,1 0-1 0 0,-1-1 1 0 0,0 2 0 0 0,0-1-1 0 0,0 1 1 0 0,0-1-1 0 0,0 1 1 0 0,0 0 0 0 0,0 0-1 0 0,4 4 1 0 0,-6-4 9 0 0,0 1 0 0 0,0 0 0 0 0,-1-1 0 0 0,1 1 0 0 0,-1 0-1 0 0,1 0 1 0 0,-1 0 0 0 0,0 0 0 0 0,0 0 0 0 0,0 0 0 0 0,-1 0 0 0 0,1 0 0 0 0,-1 0 0 0 0,1 0 0 0 0,-1 0 0 0 0,0 1 0 0 0,0-1 0 0 0,-1 0 0 0 0,1 0 0 0 0,-1 0 0 0 0,-1 5 0 0 0,-2 7 262 0 0,0-1 1 0 0,-2 1-1 0 0,-7 14 1 0 0,8-18-167 0 0,-77 184 1100 0 0,65-156-1300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2 101 7367 0 0,'-2'-5'6568'0'0,"5"3"-4488"0"0,4-1-1544 0 0,4 1-312 0 0,7 0-64 0 0,1 2-4656 0 0,3 0-928 0 0</inkml:trace>
  <inkml:trace contextRef="#ctx0" brushRef="#br0" timeOffset="1">886 1 14399 0 0,'-10'8'737'0'0,"-1"0"-1"0"0,0-1 1 0 0,-1 0 0 0 0,0 0-1 0 0,0-1 1 0 0,-24 8-1 0 0,-2 2-248 0 0,30-13-360 0 0,-17 8 110 0 0,-1 1 0 0 0,2 1 0 0 0,0 1 0 0 0,0 1 0 0 0,-26 21 0 0 0,48-34-219 0 0,-1 0 1 0 0,1 1-1 0 0,0-1 0 0 0,0 0 0 0 0,0 1 0 0 0,0 0 1 0 0,0-1-1 0 0,0 1 0 0 0,1 0 0 0 0,-1 0 1 0 0,1 0-1 0 0,0 0 0 0 0,0 0 0 0 0,0 0 0 0 0,0 0 1 0 0,0 0-1 0 0,1 1 0 0 0,0-1 0 0 0,-1 0 1 0 0,1 0-1 0 0,0 1 0 0 0,1-1 0 0 0,-1 0 0 0 0,0 0 1 0 0,1 0-1 0 0,0 1 0 0 0,0-1 0 0 0,0 0 0 0 0,0 0 1 0 0,0 0-1 0 0,1 0 0 0 0,-1 0 0 0 0,1-1 1 0 0,0 1-1 0 0,0 0 0 0 0,4 4 0 0 0,0-1 5 0 0,1 1-1 0 0,-1-1 1 0 0,1-1-1 0 0,0 1 0 0 0,1-1 1 0 0,-1 0-1 0 0,1-1 1 0 0,0 0-1 0 0,1 0 1 0 0,-1-1-1 0 0,0 0 1 0 0,13 3-1 0 0,-3-3-126 0 0,0-1 1 0 0,0 0-1 0 0,1-1 0 0 0,-1-1 1 0 0,0-1-1 0 0,1-1 1 0 0,-1 0-1 0 0,0-1 0 0 0,0-2 1 0 0,26-8-1 0 0,-34 6-1126 0 0,-4-2-61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2303 0 0,'-4'-3'15030'0'0,"12"1"-14535"0"0,1 1 1 0 0,0 0 0 0 0,0 0 0 0 0,0 1-1 0 0,0 1 1 0 0,13 1 0 0 0,-9 0-253 0 0,245 20 1030 0 0,12-9-668 0 0,-83-8-274 0 0,-71 0-259 0 0,-62-3-19 0 0,49 1-26 0 0,-55-3 37 0 0,43 1-37 0 0,-46 0 15 0 0,62 2 1 0 0,30 2 308 0 0,162-4 1205 0 0,-279-1-1634 0 0,47 2 167 0 0,-25 6-2868 0 0,-28-3-5440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52 2759 0 0,'-7'-11'67'0'0,"-10"-16"10775"0"0,3 16-4567 0 0,3 9-5048 0 0,10 2-1114 0 0,0 1-1 0 0,1-1 1 0 0,-1 1 0 0 0,1-1-1 0 0,0 1 1 0 0,-1-1 0 0 0,1 1-1 0 0,-1 0 1 0 0,1-1-1 0 0,0 1 1 0 0,-1 0 0 0 0,1-1-1 0 0,0 1 1 0 0,0 0 0 0 0,-1-1-1 0 0,1 1 1 0 0,0 0 0 0 0,0-1-1 0 0,0 1 1 0 0,0 0 0 0 0,0 0-1 0 0,0-1 1 0 0,0 1 0 0 0,0 0-1 0 0,1 0 1 0 0,0 28 315 0 0,-1-22-180 0 0,1 169 412 0 0,-2-91-648 0 0,-2 57 0 0 0,3 98-704 0 0,5-204-650 0 0,3-16-2549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11519 0 0,'0'13'5283'0'0,"-4"192"1131"0"0,-21 273-5947 0 0,24-457-569 0 0,-3 20-318 0 0,2 0 0 0 0,2 1 1 0 0,9 69-1 0 0,-6-92-1379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66 15463 0 0,'-2'-1'367'0'0,"1"1"0"0"0,-1 0 0 0 0,0 0 0 0 0,0 0 0 0 0,1 0 0 0 0,-1 1 0 0 0,0-1-1 0 0,0 0 1 0 0,1 1 0 0 0,-1-1 0 0 0,0 1 0 0 0,1 0 0 0 0,-3 1 0 0 0,3-1-265 0 0,0 0 1 0 0,1 0-1 0 0,-1 0 1 0 0,1 0-1 0 0,-1 1 1 0 0,1-1-1 0 0,-1 0 0 0 0,1 0 1 0 0,0 0-1 0 0,0 1 1 0 0,-1-1-1 0 0,1 0 1 0 0,0 0-1 0 0,0 1 1 0 0,0-1-1 0 0,0 0 1 0 0,1 0-1 0 0,-1 1 0 0 0,0-1 1 0 0,0 0-1 0 0,1 2 1 0 0,6 23 14 0 0,13 33 1 0 0,-3-9-80 0 0,-14-39-68 0 0,0 0-1 0 0,1-1 1 0 0,0 0 0 0 0,1 0-1 0 0,7 11 1 0 0,-11-19 22 0 0,0-1-1 0 0,0 0 1 0 0,0 1 0 0 0,0-1 0 0 0,0 0 0 0 0,1 1-1 0 0,-1-1 1 0 0,1 0 0 0 0,-1 0 0 0 0,1 0 0 0 0,-1 0-1 0 0,1-1 1 0 0,-1 1 0 0 0,1 0 0 0 0,0-1 0 0 0,3 2-1 0 0,-3-2 5 0 0,0 0-1 0 0,-1-1 0 0 0,1 1 0 0 0,0 0 0 0 0,0-1 0 0 0,0 1 0 0 0,0-1 0 0 0,0 0 0 0 0,0 1 1 0 0,0-1-1 0 0,-1 0 0 0 0,1 0 0 0 0,0 0 0 0 0,-1 0 0 0 0,1-1 0 0 0,-1 1 0 0 0,1 0 0 0 0,2-4 0 0 0,6-7-94 0 0,-1-1 0 0 0,0 0-1 0 0,0 0 1 0 0,-2-1 0 0 0,1 0-1 0 0,-2 0 1 0 0,6-18 0 0 0,11-23-164 0 0,-19 47 203 0 0,7-16 24 0 0,-11 23 36 0 0,0 0-1 0 0,1 0 0 0 0,-1 0 1 0 0,1 1-1 0 0,-1-1 0 0 0,1 0 1 0 0,-1 0-1 0 0,1 1 0 0 0,0-1 1 0 0,-1 0-1 0 0,1 1 0 0 0,0-1 1 0 0,0 1-1 0 0,-1-1 0 0 0,1 1 1 0 0,0-1-1 0 0,0 1 0 0 0,0-1 1 0 0,1 0-1 0 0,-1 2-5 0 0,0-1 0 0 0,0 1-1 0 0,0-1 1 0 0,0 1 0 0 0,0-1 0 0 0,0 1 0 0 0,0 0-1 0 0,0-1 1 0 0,-1 1 0 0 0,1 0 0 0 0,0 0 0 0 0,0 0 0 0 0,-1 0-1 0 0,1-1 1 0 0,-1 1 0 0 0,1 0 0 0 0,-1 0 0 0 0,1 0 0 0 0,-1 0-1 0 0,1 2 1 0 0,10 27-76 0 0,-9-22 31 0 0,14 50-190 0 0,-14-44 132 0 0,1-1 1 0 0,1 0 0 0 0,0 1-1 0 0,1-2 1 0 0,0 1 0 0 0,10 16-1 0 0,-15-27 105 0 0,1-1 0 0 0,0 0 0 0 0,0 0 1 0 0,0 1-1 0 0,0-1 0 0 0,0 0 0 0 0,0 0 0 0 0,0 0 0 0 0,0 0 0 0 0,0 0 0 0 0,1-1 0 0 0,-1 1 0 0 0,0 0 0 0 0,1 0 0 0 0,-1-1 1 0 0,0 1-1 0 0,1-1 0 0 0,-1 1 0 0 0,1-1 0 0 0,-1 0 0 0 0,0 1 0 0 0,1-1 0 0 0,-1 0 0 0 0,4 0 0 0 0,-3-1 2 0 0,1 0 0 0 0,0 0-1 0 0,-1 0 1 0 0,1 0 0 0 0,-1 0-1 0 0,1 0 1 0 0,-1-1 0 0 0,0 1 0 0 0,1-1-1 0 0,-1 0 1 0 0,0 0 0 0 0,2-2-1 0 0,6-7 34 0 0,-2 0 1 0 0,1 0-1 0 0,-2-1 0 0 0,8-13 0 0 0,-6 6 181 0 0,0 0-1 0 0,-1-1 1 0 0,-1 0-1 0 0,-1 0 1 0 0,6-33-1 0 0,-5-15-6136 0 0,-6 55-795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8751 0 0,'-8'1'8809'0'0,"7"0"-8564"0"0,-3 12 3616 0 0,4 19-2405 0 0,0-29-1118 0 0,2 36 230 0 0,-4 408 670 0 0,-9-327-1114 0 0,0 9-1150 0 0,5-44-7573 0 0,5-75 1785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12895 0 0,'5'1'7570'0'0,"-4"-2"-7459"0"0,-1 19 3110 0 0,-4 30-2489 0 0,3-39-327 0 0,-17 147 327 0 0,-16 245-828 0 0,37-346-1202 0 0,3-33-2175 0 0,-4-17 1449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1839 0 0,'32'-10'13524'0'0,"0"0"-7997"0"0,-23 7-5099 0 0,0 1 0 0 0,1 1 0 0 0,11-2 0 0 0,-18 3-382 0 0,0 0 0 0 0,0 0-1 0 0,0 0 1 0 0,0 0 0 0 0,0 0 0 0 0,0 1 0 0 0,0-1-1 0 0,-1 1 1 0 0,1 0 0 0 0,0 0 0 0 0,0 0 0 0 0,-1 0-1 0 0,1 0 1 0 0,0 1 0 0 0,-1-1 0 0 0,1 1 0 0 0,-1 0-1 0 0,0 0 1 0 0,0 0 0 0 0,1 0 0 0 0,-1 0 0 0 0,0 0-1 0 0,-1 0 1 0 0,3 4 0 0 0,-3-4-9 0 0,0 0 0 0 0,0 0 0 0 0,0 1 0 0 0,-1-1-1 0 0,1 0 1 0 0,-1 1 0 0 0,0-1 0 0 0,1 0 0 0 0,-1 1 0 0 0,0-1 0 0 0,0 1-1 0 0,-1-1 1 0 0,1 0 0 0 0,0 1 0 0 0,-1-1 0 0 0,0 0 0 0 0,1 0 0 0 0,-1 1 0 0 0,0-1-1 0 0,0 0 1 0 0,-2 3 0 0 0,-4 8 140 0 0,-1-1 0 0 0,-15 17 0 0 0,4-3 78 0 0,18-25-200 0 0,0 1 0 0 0,0-1 0 0 0,0 1 0 0 0,0-1 0 0 0,0 1 0 0 0,0 0-1 0 0,0-1 1 0 0,1 1 0 0 0,-1 0 0 0 0,1 0 0 0 0,-1-1 0 0 0,1 1 0 0 0,0 0-1 0 0,-1 0 1 0 0,1 0 0 0 0,0-1 0 0 0,1 3 0 0 0,-1-3-18 0 0,1 0 0 0 0,0 0 0 0 0,0 1 0 0 0,0-1 0 0 0,0-1 1 0 0,0 1-1 0 0,0 0 0 0 0,0 0 0 0 0,0 0 0 0 0,0 0 0 0 0,1-1 0 0 0,-1 1 1 0 0,0-1-1 0 0,0 1 0 0 0,1-1 0 0 0,-1 1 0 0 0,0-1 0 0 0,1 0 0 0 0,-1 1 1 0 0,0-1-1 0 0,1 0 0 0 0,-1 0 0 0 0,2 0 0 0 0,24 1-224 0 0,0-2-1 0 0,1 0 0 0 0,-2-2 1 0 0,1 0-1 0 0,42-13 1 0 0,-41 10-640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1066 0 2759 0 0,'3'14'16418'0'0,"-1"-8"-16470"0"0,56 129 2560 0 0,10 26-1646 0 0,-56-121-777 0 0,-2 1 0 0 0,-2 0 0 0 0,-1 0 0 0 0,-2 1 0 0 0,-3 0 1 0 0,-1 0-1 0 0,-1 0 0 0 0,-3 0 0 0 0,-11 58 0 0 0,-4 7-166 0 0,-6-2 0 0 0,-57 163 0 0 0,65-228 57 0 0,-2-1 0 0 0,-2-1 0 0 0,-1 0 0 0 0,-2-1 0 0 0,-2-2 0 0 0,-1 0 0 0 0,-1-2 0 0 0,-2-1 0 0 0,-55 47 0 0 0,24-30 35 0 0,-3-2-1 0 0,-1-2 1 0 0,-2-4 0 0 0,-2-2-1 0 0,-96 38 1 0 0,107-50 31 0 0,36-16 36 0 0,-32 11 0 0 0,46-20-27 0 0,-1 0-1 0 0,0 0 0 0 0,0 0 0 0 0,0-1 1 0 0,0 0-1 0 0,0-1 0 0 0,0 0 1 0 0,-9-1-1 0 0,-53-13-123 0 0,27 4-20 0 0,40 9-1416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2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13359 0 0,'-27'44'8746'0'0,"3"-3"-6775"0"0,-75 164-1512 0 0,97-202-459 0 0,0 0 0 0 0,1 0 0 0 0,0 1 0 0 0,0-1 0 0 0,0 1 0 0 0,0-1 0 0 0,1 1 0 0 0,-1-1 0 0 0,1 1 0 0 0,0 0-1 0 0,0-1 1 0 0,0 1 0 0 0,0-1 0 0 0,1 1 0 0 0,-1 0 0 0 0,1-1 0 0 0,0 1 0 0 0,0-1 0 0 0,2 4 0 0 0,0-3 1 0 0,-1 0 0 0 0,1 0 0 0 0,0-1 0 0 0,0 1 0 0 0,0-1 0 0 0,1 1 0 0 0,-1-1 0 0 0,1 0 0 0 0,-1 0 0 0 0,1-1 0 0 0,0 1 0 0 0,0-1 0 0 0,1 0-1 0 0,5 2 1 0 0,6 2 141 0 0,0-1 0 0 0,1 0-1 0 0,0-2 1 0 0,0 0-1 0 0,31 2 1 0 0,34-5-1250 0 0,-28-3-3531 0 0,-43 2 3073 0 0,27-1-6192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19 142 14423 0 0,'0'0'120'0'0,"0"-1"0"0"0,0 0-1 0 0,0 1 1 0 0,0-1 0 0 0,0 1 0 0 0,-1-1-1 0 0,1 1 1 0 0,0-1 0 0 0,0 1 0 0 0,-1-1-1 0 0,1 1 1 0 0,0-1 0 0 0,0 1 0 0 0,-1-1-1 0 0,1 1 1 0 0,-1-1 0 0 0,1 1 0 0 0,0 0-1 0 0,-1-1 1 0 0,1 1 0 0 0,-1 0-1 0 0,1-1 1 0 0,-1 1 0 0 0,1 0 0 0 0,-1-1-1 0 0,1 1 1 0 0,-2 0 0 0 0,2 0-37 0 0,0 0-1 0 0,-1 0 1 0 0,1 0 0 0 0,-1 0-1 0 0,1 0 1 0 0,0 0 0 0 0,-1 0-1 0 0,1 1 1 0 0,0-1 0 0 0,-1 0-1 0 0,1 0 1 0 0,0 0 0 0 0,-1 0-1 0 0,1 1 1 0 0,0-1 0 0 0,-1 0-1 0 0,1 0 1 0 0,0 1 0 0 0,0-1-1 0 0,-1 0 1 0 0,1 1 0 0 0,0-1 0 0 0,0 0-1 0 0,0 1 1 0 0,-1-1 0 0 0,1 0-1 0 0,0 1 1 0 0,0-1 0 0 0,0 0-1 0 0,0 1 1 0 0,0-1 0 0 0,0 1-1 0 0,0-1 1 0 0,0 0 0 0 0,0 1-1 0 0,0-1 1 0 0,0 0 0 0 0,0 1-1 0 0,0-1 1 0 0,0 1 0 0 0,0-1-1 0 0,0 0 1 0 0,0 1 0 0 0,0-1-1 0 0,1 0 1 0 0,-1 1 0 0 0,0-1 0 0 0,1 1-1 0 0,2 15 328 0 0,12 29 0 0 0,1 1-106 0 0,-9-19-173 0 0,2 11-36 0 0,3 0 0 0 0,19 47 0 0 0,-29-81-91 0 0,-1-1 1 0 0,1 0-1 0 0,0 1 0 0 0,0-1 0 0 0,1 0 0 0 0,-1 0 1 0 0,0 0-1 0 0,1 0 0 0 0,0-1 0 0 0,5 5 0 0 0,-7-6-3 0 0,1 0 0 0 0,-1-1-1 0 0,1 1 1 0 0,-1-1-1 0 0,1 0 1 0 0,-1 1 0 0 0,0-1-1 0 0,1 0 1 0 0,0 0-1 0 0,-1 0 1 0 0,1 0 0 0 0,-1 0-1 0 0,1 0 1 0 0,-1 0-1 0 0,1 0 1 0 0,-1-1-1 0 0,0 1 1 0 0,1 0 0 0 0,-1-1-1 0 0,1 0 1 0 0,-1 1-1 0 0,0-1 1 0 0,1 0 0 0 0,-1 0-1 0 0,0 1 1 0 0,0-1-1 0 0,1 0 1 0 0,-1 0 0 0 0,1-2-1 0 0,7-6 0 0 0,-1 1 0 0 0,0-2 0 0 0,-1 1 0 0 0,0-1 0 0 0,0 0 0 0 0,7-16 0 0 0,26-70 0 0 0,-37 89 0 0 0,15-51 0 0 0,-13 40 0 0 0,0 0 0 0 0,12-25 0 0 0,-17 43 0 0 0,0-1 0 0 0,0 1 0 0 0,1 0 0 0 0,-1 0 0 0 0,0 0 0 0 0,0-1 0 0 0,0 1 0 0 0,0 0 0 0 0,0 0 0 0 0,0 0 0 0 0,0-1 0 0 0,0 1 0 0 0,0 0 0 0 0,1 0 0 0 0,-1 0-1 0 0,0 0 1 0 0,0-1 0 0 0,0 1 0 0 0,0 0 0 0 0,1 0 0 0 0,-1 0 0 0 0,0 0 0 0 0,0 0 0 0 0,0 0 0 0 0,1 0 0 0 0,-1 0 0 0 0,0-1 0 0 0,0 1 0 0 0,0 0 0 0 0,1 0 0 0 0,-1 0 0 0 0,0 0 0 0 0,0 0 0 0 0,0 0 0 0 0,1 0 0 0 0,-1 0 0 0 0,5 8 3 0 0,1 19-15 0 0,-5-22-2 0 0,7 42-196 0 0,-5-22 90 0 0,2 0 0 0 0,0-1 0 0 0,2 1 0 0 0,0-1 0 0 0,14 27-1 0 0,-20-49 112 0 0,0 1 0 0 0,0-1-1 0 0,1 0 1 0 0,-1 1 0 0 0,1-1-1 0 0,0 0 1 0 0,0 0 0 0 0,0 0-1 0 0,0 0 1 0 0,0 0 0 0 0,0 0-1 0 0,0-1 1 0 0,1 1 0 0 0,-1-1-1 0 0,0 1 1 0 0,1-1 0 0 0,-1 0-1 0 0,4 1 1 0 0,-3-2 1 0 0,1 0 0 0 0,-1 1 0 0 0,0-1 0 0 0,1-1 0 0 0,-1 1 1 0 0,1 0-1 0 0,-1-1 0 0 0,0 0 0 0 0,0 0 0 0 0,1 0 0 0 0,-1 0 0 0 0,0 0 0 0 0,0-1 0 0 0,4-2 0 0 0,3-1 6 0 0,-1-1-1 0 0,0-1 0 0 0,0 0 0 0 0,0 0 0 0 0,-1-1 0 0 0,0 0 0 0 0,-1 0 0 0 0,0-1 0 0 0,0 0 0 0 0,-1 0 0 0 0,8-16 0 0 0,-6 10 135 0 0,-2 0-1 0 0,1 0 1 0 0,-2-1 0 0 0,-1 0 0 0 0,0 0 0 0 0,0 0-1 0 0,0-22 1 0 0,-3 31-9 0 0,-1 0 0 0 0,-1 0 0 0 0,0 0 0 0 0,0 0 0 0 0,0 1 0 0 0,-1-1 0 0 0,0 0 0 0 0,0 0 0 0 0,0 1 0 0 0,-5-7 0 0 0,-14-25-993 0 0,-2 4-5393 0 0,10 15-1221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12671 0 0,'2'4'560'0'0,"-1"-2"112"0"0,0-1-536 0 0,2 0-136 0 0,0-1 0 0 0,0 0 0 0 0,3 0 736 0 0,7-1 128 0 0,5 0 16 0 0,5-1 8 0 0,6 0-536 0 0,0-4-112 0 0,3-1-16 0 0,-2-1-7496 0 0</inkml:trace>
  <inkml:trace contextRef="#ctx0" brushRef="#br0" timeOffset="1">707 1 17623 0 0,'2'3'474'0'0,"0"0"-1"0"0,-1 0 0 0 0,1 0 1 0 0,-1 0-1 0 0,0 1 1 0 0,0-1-1 0 0,0 0 0 0 0,0 1 1 0 0,-1-1-1 0 0,1 0 1 0 0,-1 8-1 0 0,1 3 177 0 0,9 90 900 0 0,-6 131 1 0 0,-1-31-2899 0 0,-1-185-2273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0,'2'8'11282'0'0,"7"23"-6728"0"0,2 11-3984 0 0,-2 2-363 0 0,4 69 1 0 0,4 26-5 0 0,-16-134-205 0 0,0-1 0 0 0,0 1 0 0 0,0 0 0 0 0,1 0 0 0 0,0-1 0 0 0,0 1 0 0 0,0-1 0 0 0,5 7 0 0 0,-7-10 0 0 0,1 0 1 0 0,0 0 0 0 0,0-1 0 0 0,1 1 0 0 0,-1 0 0 0 0,0 0 0 0 0,0 0 0 0 0,0-1 0 0 0,0 1 0 0 0,1 0 0 0 0,-1-1 0 0 0,0 1 0 0 0,1-1 0 0 0,-1 0 0 0 0,0 1 0 0 0,1-1 0 0 0,-1 0 0 0 0,1 0 0 0 0,-1 0 0 0 0,0 0 0 0 0,1 0 0 0 0,-1 0 0 0 0,0 0 0 0 0,1-1 0 0 0,-1 1 0 0 0,1 0 0 0 0,-1-1 0 0 0,0 1 0 0 0,0-1 0 0 0,1 1 0 0 0,-1-1 0 0 0,0 0 0 0 0,2-1 0 0 0,3-2-30 0 0,0 0 0 0 0,-1 0 1 0 0,1-1-1 0 0,-1 0 0 0 0,0 0 0 0 0,-1 0 0 0 0,1-1 1 0 0,-1 1-1 0 0,6-11 0 0 0,3-9-27 0 0,12-26 0 0 0,-20 39 71 0 0,32-89-72 0 0,-24 63 56 0 0,21-44 1 0 0,-28 125 66 0 0,-5-26-64 0 0,1 2 0 0 0,1 1 0 0 0,9 35 0 0 0,-11-51 0 0 0,1 1 0 0 0,-1-1 0 0 0,1 1 0 0 0,0-1 0 0 0,0 0 0 0 0,0 0 0 0 0,1 0 0 0 0,0-1 0 0 0,-1 1 0 0 0,1 0 0 0 0,1-1 0 0 0,-1 0 0 0 0,0 0 0 0 0,1 0 0 0 0,0 0 0 0 0,-1 0 0 0 0,1-1 0 0 0,4 3 0 0 0,-3-4-2 0 0,-1 0-1 0 0,0 0 1 0 0,0 0-1 0 0,1-1 1 0 0,-1 0-1 0 0,0 0 1 0 0,1 0-1 0 0,-1 0 0 0 0,0 0 1 0 0,1-1-1 0 0,-1 0 1 0 0,0 0-1 0 0,0 0 1 0 0,0-1-1 0 0,0 1 1 0 0,0-1-1 0 0,0 0 1 0 0,0 0-1 0 0,0 0 1 0 0,5-5-1 0 0,1 0 1 0 0,-1 0-1 0 0,0-1 0 0 0,0 0 0 0 0,-1-1 1 0 0,0 0-1 0 0,10-15 0 0 0,-14 16-102 0 0,0-1 0 0 0,-1 0-1 0 0,0 0 1 0 0,0 0 0 0 0,-1-1 0 0 0,-1 1-1 0 0,1-1 1 0 0,-2 1 0 0 0,0-19 0 0 0,1 23-287 0 0,-1-18-1228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6911 0 0,'3'-9'10579'0'0,"-2"9"-10338"0"0,19-9 2865 0 0,27-4-2617 0 0,-46 13-325 0 0,22-5 124 0 0,1 1 1 0 0,0 1-1 0 0,0 1 1 0 0,29 1-1 0 0,-27 3-1770 0 0,47 9-1 0 0,-62-9-5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13391 0 0,'-7'3'592'0'0,"1"-2"120"0"0,2 2-568 0 0,0 0-144 0 0,1-1 0 0 0,2 2 0 0 0,-2 2 1304 0 0,-1 2 232 0 0,-3 9 40 0 0,-4 5 16 0 0,1 4-928 0 0,1 3-184 0 0,-1 1-40 0 0,2-2-8 0 0,4-1-432 0 0,2-4 0 0 0,1 1 0 0 0,2-5-9152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9 14399 0 0,'0'0'122'0'0,"-1"-1"-1"0"0,1 1 1 0 0,0-1-1 0 0,0 1 1 0 0,0 0-1 0 0,0-1 1 0 0,-1 1-1 0 0,1-1 1 0 0,0 1-1 0 0,0 0 0 0 0,-1-1 1 0 0,1 1-1 0 0,0 0 1 0 0,-1-1-1 0 0,1 1 1 0 0,0 0-1 0 0,-1 0 1 0 0,1-1-1 0 0,-1 1 1 0 0,1 0-1 0 0,0 0 1 0 0,-1 0-1 0 0,1-1 1 0 0,-1 1-1 0 0,1 0 1 0 0,-1 0-1 0 0,1 0 1 0 0,0 0-1 0 0,-1 0 0 0 0,1 0 1 0 0,-1 0-1 0 0,1 0 1 0 0,-1 0-1 0 0,1 0 1 0 0,-1 0-1 0 0,-11 16 4003 0 0,11-14-4196 0 0,-111 219 2494 0 0,31-59-1197 0 0,55-108-1263 0 0,16-32-13 0 0,-1 0 1 0 0,0-1 0 0 0,-2 0 0 0 0,-23 30 0 0 0,15-34-355 0 0,9-14-1756 0 0,12-3 1897 0 0,-1-1 1 0 0,1 1-1 0 0,-1 0 0 0 0,1 0 1 0 0,0 0-1 0 0,-1-1 1 0 0,1 1-1 0 0,0 0 1 0 0,-1 0-1 0 0,1-1 1 0 0,0 1-1 0 0,-1 0 0 0 0,1-1 1 0 0,0 1-1 0 0,-1 0 1 0 0,1-1-1 0 0,0 1 1 0 0,0-1-1 0 0,0 1 1 0 0,-1 0-1 0 0,1-1 0 0 0,0 1 1 0 0,0-1-1 0 0,0 1 1 0 0,0-1-1 0 0,-3-12-6972 0 0</inkml:trace>
  <inkml:trace contextRef="#ctx0" brushRef="#br0" timeOffset="1">38 28 12439 0 0,'12'20'6785'0'0,"-4"4"-4177"0"0,-1-4-1817 0 0,2 4-434 0 0,26 63 1080 0 0,46 83-1 0 0,-67-146-1843 0 0,1 1-1 0 0,0-2 1 0 0,2 0-1 0 0,1-1 0 0 0,0-1 1 0 0,2-1-1 0 0,43 35 1 0 0,-51-47-5221 0 0,0-1-1682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10135 0 0,'0'0'778'0'0,"-6"24"10228"0"0,1 56-8002 0 0,9 40-3009 0 0,-4-119-258 0 0,1 0-1 0 0,-1 0 1 0 0,0 0 0 0 0,0-1 0 0 0,0 1 0 0 0,1 0-1 0 0,-1 0 1 0 0,0 0 0 0 0,1 0 0 0 0,-1-1 0 0 0,1 1-1 0 0,-1 0 1 0 0,1 0 0 0 0,1 0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3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7831 0 0,'-18'6'16112'0'0,"13"-5"-14768"0"0,-2 2-536 0 0,-1 0-104 0 0,-1 1-7760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15607 0 0,'0'0'85'0'0,"-1"0"0"0"0,1 0 0 0 0,0 0 0 0 0,-1 1 0 0 0,1-1 0 0 0,0 0 0 0 0,0 0 0 0 0,-1 1 0 0 0,1-1 0 0 0,0 0 0 0 0,0 0 0 0 0,-1 1 0 0 0,1-1 0 0 0,0 0 0 0 0,0 1 0 0 0,0-1 0 0 0,0 0 0 0 0,0 1 0 0 0,0-1 0 0 0,-1 0 0 0 0,1 1 0 0 0,0-1 0 0 0,0 0 0 0 0,0 1 0 0 0,0-1 0 0 0,0 1 0 0 0,0-1 0 0 0,0 0 0 0 0,1 1 0 0 0,-1-1 0 0 0,0 0 0 0 0,0 1 0 0 0,0-1 0 0 0,0 0 0 0 0,0 1 0 0 0,1 0 0 0 0,14 4 1624 0 0,22-5-904 0 0,-9-5-420 0 0,-1-2 1 0 0,38-15 0 0 0,-33 10-940 0 0,37-7 0 0 0,-53 15-4615 0 0,-2 1-1770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0,'4'4'617'0'0,"0"-1"-1"0"0,0 0 0 0 0,0 1 1 0 0,1-2-1 0 0,-1 1 1 0 0,1 0-1 0 0,0-1 1 0 0,0 0-1 0 0,0 0 0 0 0,9 2 1 0 0,10 5 362 0 0,-19-6-804 0 0,0-1 0 0 0,0 1 0 0 0,0 0 0 0 0,0 1 0 0 0,0-1 0 0 0,-1 1 0 0 0,0 0 0 0 0,1 0 0 0 0,6 10 0 0 0,-10-12-132 0 0,1 0 0 0 0,-1 1 0 0 0,1-1 0 0 0,-1 1 0 0 0,0-1 0 0 0,0 1-1 0 0,0 0 1 0 0,0-1 0 0 0,-1 1 0 0 0,1 0 0 0 0,-1 0 0 0 0,1-1 0 0 0,-1 1-1 0 0,0 0 1 0 0,0 0 0 0 0,0 0 0 0 0,-1-1 0 0 0,1 1 0 0 0,-1 0 0 0 0,1 0-1 0 0,-1-1 1 0 0,-2 5 0 0 0,-7 13 551 0 0,-23 32 1 0 0,13-20-1921 0 0,1 1-5289 0 0,8-9-1721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1839 0 0,'-10'7'19041'0'0,"41"-13"-18211"0"0,2-2-502 0 0,1 1 1 0 0,65-4 0 0 0,-27 9-4334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7831 0 0,'0'1'216'0'0,"0"-1"0"0"0,0 0 0 0 0,-1 1 0 0 0,1-1-1 0 0,0 0 1 0 0,0 0 0 0 0,0 1 0 0 0,0-1 0 0 0,0 0-1 0 0,-1 1 1 0 0,1-1 0 0 0,0 0 0 0 0,0 1 0 0 0,0-1-1 0 0,0 0 1 0 0,0 1 0 0 0,0-1 0 0 0,0 0 0 0 0,0 1-1 0 0,0-1 1 0 0,0 0 0 0 0,0 1 0 0 0,0-1 0 0 0,0 0-1 0 0,1 1 1 0 0,-1-1 0 0 0,0 0 0 0 0,0 1 0 0 0,0-1-1 0 0,0 0 1 0 0,0 0 0 0 0,1 1 0 0 0,-1-1 0 0 0,13 6 2982 0 0,23-5-1692 0 0,-32-1-993 0 0,13 0-71 0 0,-4-1-171 0 0,-1 1 0 0 0,1 1 0 0 0,-1 0 0 0 0,0 0 1 0 0,17 4-1 0 0,-27-4-243 0 0,-1-1 1 0 0,1 1 0 0 0,0 0-1 0 0,0 0 1 0 0,0 0-1 0 0,0 0 1 0 0,0 0 0 0 0,-1 0-1 0 0,1 0 1 0 0,-1 0-1 0 0,1 1 1 0 0,0-1 0 0 0,-1 0-1 0 0,0 1 1 0 0,1 0-1 0 0,-1-1 1 0 0,0 1 0 0 0,0 0-1 0 0,0-1 1 0 0,0 1 0 0 0,0 0-1 0 0,-1 0 1 0 0,1 0-1 0 0,0 0 1 0 0,-1 0 0 0 0,1 0-1 0 0,-1 0 1 0 0,0 0-1 0 0,0 0 1 0 0,0 0 0 0 0,0 0-1 0 0,0 0 1 0 0,0 0-1 0 0,0 0 1 0 0,-1 0 0 0 0,1 0-1 0 0,-1 0 1 0 0,0 0 0 0 0,-1 3-1 0 0,-5 12 66 0 0,-1 0-1 0 0,0 0 1 0 0,-2 0 0 0 0,0-1-1 0 0,-1-1 1 0 0,-15 17 0 0 0,-6 11-1726 0 0,17-22-6464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0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13535 0 0,'-1'6'485'0'0,"0"-1"0"0"0,0 1 0 0 0,0 0 0 0 0,1 0-1 0 0,0 0 1 0 0,0-1 0 0 0,1 1 0 0 0,1 8 0 0 0,-1-12-326 0 0,-1 1 0 0 0,1-1-1 0 0,0 0 1 0 0,0 0 0 0 0,0 1 0 0 0,0-1 0 0 0,0 0 0 0 0,1 0-1 0 0,-1 0 1 0 0,0 0 0 0 0,1 0 0 0 0,0 0 0 0 0,-1-1 0 0 0,1 1 0 0 0,0 0-1 0 0,0-1 1 0 0,0 0 0 0 0,0 1 0 0 0,0-1 0 0 0,0 0 0 0 0,1 0-1 0 0,-1 0 1 0 0,3 1 0 0 0,-1-2-100 0 0,0 1-1 0 0,0-1 1 0 0,0 0-1 0 0,0 0 1 0 0,0 0-1 0 0,1-1 1 0 0,-1 0-1 0 0,0 1 1 0 0,0-2-1 0 0,0 1 1 0 0,0 0-1 0 0,-1-1 1 0 0,1 1-1 0 0,0-1 1 0 0,4-3-1 0 0,6-3-138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17535 0 0,'3'6'428'0'0,"-1"1"-1"0"0,0-1 0 0 0,0 1 1 0 0,-1-1-1 0 0,1 1 0 0 0,-2 0 1 0 0,1 0-1 0 0,-1-1 0 0 0,0 12 1 0 0,0 3 283 0 0,7 130 1134 0 0,-2-8-1244 0 0,25 147 0 0 0,-29-285-706 0 0,0 0-135 0 0,-1 1 1 0 0,1-1 0 0 0,1 0-1 0 0,-1 0 1 0 0,1 0-1 0 0,4 8 1 0 0,-5-19-3204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49 7567 0 0,'-1'0'261'0'0,"0"1"0"0"0,-1 0 0 0 0,1-1-1 0 0,0 1 1 0 0,-1 0 0 0 0,1 0-1 0 0,0 0 1 0 0,0 0 0 0 0,0 0-1 0 0,0 0 1 0 0,0 0 0 0 0,0 0 0 0 0,0 0-1 0 0,0 1 1 0 0,0-1 0 0 0,0 0-1 0 0,1 0 1 0 0,-1 1 0 0 0,1-1 0 0 0,-1 1-1 0 0,0 2 1 0 0,0-2 60 0 0,0 0-1 0 0,0 0 1 0 0,0 0 0 0 0,0 0-1 0 0,0 0 1 0 0,0 0 0 0 0,-1 0-1 0 0,1-1 1 0 0,0 1 0 0 0,-1 0 0 0 0,-3 2-1 0 0,3-2-80 0 0,0 0-1 0 0,0 0 1 0 0,0 1 0 0 0,1-1-1 0 0,-1 1 1 0 0,1 0-1 0 0,-1-1 1 0 0,1 1 0 0 0,0 0-1 0 0,0 0 1 0 0,0-1-1 0 0,0 1 1 0 0,0 0 0 0 0,1 0-1 0 0,-1 0 1 0 0,1 0-1 0 0,0 0 1 0 0,0 0 0 0 0,1 6-1 0 0,0-8-202 0 0,-1-1 1 0 0,1 1-1 0 0,0-1 0 0 0,0 0 1 0 0,0 1-1 0 0,0-1 0 0 0,-1 0 0 0 0,1 1 1 0 0,0-1-1 0 0,0 0 0 0 0,0 0 0 0 0,0 0 1 0 0,0 0-1 0 0,0 0 0 0 0,0 0 1 0 0,0 0-1 0 0,0 0 0 0 0,0 0 0 0 0,-1 0 1 0 0,1 0-1 0 0,2-1 0 0 0,21-6 174 0 0,-21 6-163 0 0,101-43 254 0 0,-72 29-297 0 0,57-20 1 0 0,91-13-1006 0 0,-158 41-1036 0 0,-14 2 160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7:4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5983 0 0,'-1'1'136'0'0,"0"0"-1"0"0,1 0 0 0 0,-1 0 1 0 0,0 0-1 0 0,1 0 0 0 0,-1 1 0 0 0,1-1 1 0 0,0 0-1 0 0,-1 0 0 0 0,1 1 1 0 0,0-1-1 0 0,0 2 0 0 0,0-3 78 0 0,0 1-1 0 0,0-1 1 0 0,0 0-1 0 0,0 1 1 0 0,0-1 0 0 0,1 0-1 0 0,-1 0 1 0 0,0 1-1 0 0,1 0 1276 0 0,0 0-1275 0 0,-1-1-1 0 0,0 0 1 0 0,0 0-1 0 0,1 0 1 0 0,-1 0-1 0 0,0 1 1 0 0,1-1 0 0 0,-1 0-1 0 0,0 0 1 0 0,0 0-1 0 0,1 0 1 0 0,-1 0-1 0 0,1 0 1 0 0,17-2 6165 0 0,-4-3-7085 0 0,-10 4 841 0 0,1-1 1 0 0,0 1-1 0 0,-1 0 0 0 0,1 0 1 0 0,0 0-1 0 0,-1 1 1 0 0,1-1-1 0 0,0 1 0 0 0,5 1 1 0 0,-8-1-102 0 0,-1 0-1 0 0,1 0 1 0 0,0 1-1 0 0,-1-1 1 0 0,1 1 0 0 0,0-1-1 0 0,-1 1 1 0 0,1-1 0 0 0,0 1-1 0 0,-1 0 1 0 0,1 0 0 0 0,-1 0-1 0 0,1 0 1 0 0,-1 0-1 0 0,0 0 1 0 0,1 0 0 0 0,-1 1-1 0 0,0-1 1 0 0,0 0 0 0 0,0 1-1 0 0,0-1 1 0 0,0 1 0 0 0,0-1-1 0 0,0 1 1 0 0,-1 0-1 0 0,2 3 1 0 0,0 3 89 0 0,-1 0-1 0 0,-1 0 1 0 0,1 0 0 0 0,-1 0-1 0 0,-1 0 1 0 0,1 0 0 0 0,-1 0-1 0 0,-1 0 1 0 0,0 0 0 0 0,0 0-1 0 0,-4 11 1 0 0,-17 34-930 0 0,-2-6-5104 0 0,16-29-1276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65 9215 0 0,'-9'-14'1002'0'0,"8"13"-831"0"0,0 0-1 0 0,1-1 0 0 0,-1 1 1 0 0,0 0-1 0 0,0 0 1 0 0,0-1-1 0 0,0 1 0 0 0,0 0 1 0 0,0 0-1 0 0,0 0 1 0 0,0 0-1 0 0,0 1 0 0 0,-1-1 1 0 0,1 0-1 0 0,0 0 1 0 0,-3 0-1 0 0,-2-1 417 0 0,-25-9 1448 0 0,29 11-1823 0 0,0 0-1 0 0,1-1 0 0 0,-1 1 1 0 0,0 0-1 0 0,0-1 1 0 0,1 1-1 0 0,-1 0 1 0 0,0 0-1 0 0,0 1 1 0 0,1-1-1 0 0,-1 0 0 0 0,0 1 1 0 0,1-1-1 0 0,-1 0 1 0 0,-1 2-1 0 0,2-2-174 0 0,1 0-1 0 0,0 0 1 0 0,0 0 0 0 0,0 0-1 0 0,0 0 1 0 0,0 0 0 0 0,0 0-1 0 0,0 0 1 0 0,0 1-1 0 0,-1-1 1 0 0,1 0 0 0 0,0 0-1 0 0,0 0 1 0 0,0 0 0 0 0,0 0-1 0 0,0 0 1 0 0,0 0-1 0 0,0 0 1 0 0,0 1 0 0 0,0-1-1 0 0,0 0 1 0 0,0 0 0 0 0,0 0-1 0 0,0 0 1 0 0,0 0-1 0 0,0 0 1 0 0,0 1 0 0 0,0-1-1 0 0,0 0 1 0 0,0 0-1 0 0,0 0 1 0 0,0 0 0 0 0,0 0-1 0 0,0 0 1 0 0,0 1 0 0 0,0-1-1 0 0,0 0 1 0 0,0 0-1 0 0,0 0 1 0 0,0 0 0 0 0,0 0-1 0 0,0 0 1 0 0,0 0 0 0 0,1 0-1 0 0,-1 1 1 0 0,0-1-1 0 0,8 4 538 0 0,8 2-272 0 0,14-2-265 0 0,0-2-1 0 0,1-1 0 0 0,-1-2 0 0 0,58-8 1 0 0,-24 3-40 0 0,258-16 208 0 0,10 17 100 0 0,-191 7-234 0 0,-139-2-72 0 0,12-1 21 0 0,-1 2 0 0 0,1 0 0 0 0,21 4-1 0 0,-32-4-12 0 0,-1-1-1 0 0,1 1 1 0 0,0 0-1 0 0,-1-1 1 0 0,1 1-1 0 0,-1 1 0 0 0,1-1 1 0 0,-1 0-1 0 0,1 1 1 0 0,-1-1-1 0 0,0 1 1 0 0,0 0-1 0 0,1-1 0 0 0,-1 1 1 0 0,-1 0-1 0 0,1 0 1 0 0,0 1-1 0 0,0-1 1 0 0,-1 0-1 0 0,1 1 0 0 0,-1-1 1 0 0,0 1-1 0 0,0-1 1 0 0,1 5-1 0 0,-1-6 5 0 0,-1 0-1 0 0,0 1 1 0 0,-1-1-1 0 0,1 0 1 0 0,0 1 0 0 0,0-1-1 0 0,-1 0 1 0 0,1 0-1 0 0,0 1 1 0 0,-1-1-1 0 0,1 0 1 0 0,-1 0 0 0 0,0 0-1 0 0,1 0 1 0 0,-1 1-1 0 0,0-1 1 0 0,0 0-1 0 0,0 0 1 0 0,0 0 0 0 0,1-1-1 0 0,-1 1 1 0 0,-1 0-1 0 0,1 0 1 0 0,0 0-1 0 0,0-1 1 0 0,0 1 0 0 0,0 0-1 0 0,0-1 1 0 0,-1 0-1 0 0,1 1 1 0 0,0-1-1 0 0,-3 1 1 0 0,-7 2 124 0 0,0 0 1 0 0,-20 3-1 0 0,22-5-30 0 0,-67 9 187 0 0,-1-3-1 0 0,-98-4 1 0 0,-154-23-251 0 0,140 6 59 0 0,162 12-100 0 0,0 1 0 0 0,1 1 0 0 0,-1 2 0 0 0,1 0 0 0 0,-1 2 0 0 0,-40 11 0 0 0,67-15-1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1 0 0 0,-1-1 0 0 0,1 0 0 0 0,0 0 0 0 0,0 0 0 0 0,0 0 0 0 0,0 0 0 0 0,0 0 0 0 0,0 0 0 0 0,0 0 0 0 0,0 0 0 0 0,0 0 0 0 0,0 0 0 0 0,0 0 0 0 0,0 0 0 0 0,-1 0 0 0 0,1 0 0 0 0,0 0 0 0 0,0 0 0 0 0,9 1-7 0 0,13-1 0 0 0,547-3-285 0 0,-119 3 295 0 0,-394 1 1 0 0,-23-1 536 0 0,41-4 0 0 0,-194 29 1294 0 0,-14 4-2282 0 0,58-19-297 0 0,-97 2-1 0 0,125-12 760 0 0,-1-3 0 0 0,0-1 0 0 0,-53-13 0 0 0,77 12 6 0 0,0 1 24 0 0,23 4-38 0 0,4 0-4 0 0,13 2-18 0 0,122 18-272 0 0,102 13 108 0 0,-165-27 37 0 0,-6-1-365 0 0,-1 3 0 0 0,105 25-1 0 0,-136-22-7783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0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361 182 5063 0 0,'-17'-21'9175'0'0,"-128"-45"-3709"0"0,124 59-5035 0 0,-1 0 1 0 0,1 1-1 0 0,-1 0 0 0 0,-1 2 0 0 0,-23-1 0 0 0,10 10 346 0 0,28-4-392 0 0,25-4-351 0 0,185-27-235 0 0,-116 18 135 0 0,17 1 60 0 0,118 3-1 0 0,-209 8 7 0 0,-6-1 0 0 0,1 1 0 0 0,0 0 0 0 0,-1 0 0 0 0,1 1 0 0 0,-1 0 0 0 0,1 0 0 0 0,-1 0 0 0 0,10 4 0 0 0,-16-5 1 0 0,0 0 0 0 0,1 1-1 0 0,-1-1 1 0 0,0 0 0 0 0,0 0 0 0 0,1 0-1 0 0,-1 1 1 0 0,0-1 0 0 0,0 0 0 0 0,1 1-1 0 0,-1-1 1 0 0,0 0 0 0 0,0 0 0 0 0,0 1-1 0 0,0-1 1 0 0,0 0 0 0 0,1 1 0 0 0,-1-1-1 0 0,0 0 1 0 0,0 1 0 0 0,0-1 0 0 0,0 0-1 0 0,0 1 1 0 0,0-1 0 0 0,0 0 0 0 0,0 1-1 0 0,0-1 1 0 0,0 0 0 0 0,0 1 0 0 0,0-1-1 0 0,0 0 1 0 0,0 0 0 0 0,-1 1 0 0 0,1-1-1 0 0,0 0 1 0 0,0 1 0 0 0,0-1 0 0 0,0 0-1 0 0,-1 1 1 0 0,1-1 0 0 0,0 0 0 0 0,0 0-1 0 0,0 1 1 0 0,-1-1 0 0 0,1 0 0 0 0,0 0-1 0 0,-1 0 1 0 0,1 1 0 0 0,0-1 0 0 0,0 0-1 0 0,-1 0 1 0 0,1 0 0 0 0,0 0 0 0 0,-1 0-1 0 0,1 0 1 0 0,0 0 0 0 0,-1 1 0 0 0,1-1-1 0 0,-21 9 113 0 0,3-4-47 0 0,0-1-1 0 0,-1 0 0 0 0,0-2 0 0 0,-36 1 0 0 0,-79-8-80 0 0,100 3 27 0 0,-51-8-66 0 0,-35 0-36 0 0,211 33-131 0 0,-6-12 222 0 0,127 3 1 0 0,18 2 59 0 0,-177-10-8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57 2759 0 0,'8'-16'-1137'0'0,"-2"-7"5721"0"0,-6 22-4359 0 0,0 0 1 0 0,0 1-1 0 0,0-1 0 0 0,0 0 0 0 0,0 1 1 0 0,-1-1-1 0 0,1 0 0 0 0,0 1 0 0 0,0-1 1 0 0,0 1-1 0 0,-1-1 0 0 0,1 0 0 0 0,0 1 1 0 0,-1-1-1 0 0,1 1 0 0 0,-1-1 0 0 0,1 1 1 0 0,-1-1-1 0 0,1 1 0 0 0,-1-1 0 0 0,1 1 1 0 0,-1-1-1 0 0,-1 0-72 0 0,1 1 0 0 0,-1-1 1 0 0,1 1-1 0 0,-1-1 0 0 0,1 1 0 0 0,-1 0 1 0 0,0 0-1 0 0,1 0 0 0 0,-1 0 1 0 0,0 0-1 0 0,1 0 0 0 0,-1 0 0 0 0,-1 0 1 0 0,-5 2 4 0 0,1 0 0 0 0,-1 0 0 0 0,1 0 0 0 0,0 1 0 0 0,0 0 1 0 0,0 1-1 0 0,1-1 0 0 0,-1 1 0 0 0,-9 8 0 0 0,-5 5 435 0 0,-25 27 0 0 0,35-33-280 0 0,7-8-1407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70 4143 0 0,'-21'17'27'0'0,"-2"3"2654"0"0,0 6 5143 0 0,11-8-7108 0 0,4-9-663 0 0,1 0-1 0 0,1 0 0 0 0,0 1 1 0 0,0 0-1 0 0,1 0 1 0 0,0 1-1 0 0,1-1 1 0 0,-6 21-1 0 0,10-30-39 0 0,0 0-1 0 0,0 0 1 0 0,0 0-1 0 0,0-1 1 0 0,-1 1-1 0 0,1 0 0 0 0,0 0 1 0 0,1 0-1 0 0,-1 0 1 0 0,0 0-1 0 0,0 0 1 0 0,0 0-1 0 0,0 0 1 0 0,1 0-1 0 0,-1 0 0 0 0,0-1 1 0 0,1 1-1 0 0,-1 0 1 0 0,1 0-1 0 0,-1 0 1 0 0,1-1-1 0 0,-1 1 1 0 0,1 0-1 0 0,0 0 0 0 0,-1-1 1 0 0,1 1-1 0 0,1 0 1 0 0,-1 0 28 0 0,1-1-1 0 0,0 1 1 0 0,-1-1 0 0 0,1 0 0 0 0,0 1 0 0 0,-1-1-1 0 0,1 0 1 0 0,0 0 0 0 0,0 0 0 0 0,-1 0 0 0 0,1 0-1 0 0,0-1 1 0 0,2 1 0 0 0,6-3 132 0 0,-1 0-1 0 0,0-1 1 0 0,18-8 0 0 0,-11 3-74 0 0,1-1-1 0 0,-1-1 1 0 0,-1-1 0 0 0,24-22-1 0 0,-31 26-97 0 0,-1 1 0 0 0,0-2-1 0 0,0 1 1 0 0,-1-1-1 0 0,0 0 1 0 0,-1 0 0 0 0,0 0-1 0 0,0-1 1 0 0,-1 0-1 0 0,4-11 1 0 0,-7 16-155 0 0,0 0 0 0 0,0 0 0 0 0,-1 0 0 0 0,0 0 0 0 0,1 0 0 0 0,-2-1 0 0 0,1 1 0 0 0,-1 0 0 0 0,-2-9 0 0 0,-3-4-1313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4143 0 0,'2'5'323'0'0,"-1"0"0"0"0,0 0 0 0 0,0 0 0 0 0,-1 1 0 0 0,0-1 0 0 0,0 7 0 0 0,0-9-117 0 0,-1 1 1 0 0,1 0-1 0 0,1-1 0 0 0,-1 1 0 0 0,0-1 1 0 0,1 1-1 0 0,-1 0 0 0 0,1-1 1 0 0,0 1-1 0 0,1-1 0 0 0,-1 1 1 0 0,4 5-1 0 0,-5-8-145 0 0,1-1 0 0 0,1 1 0 0 0,-1 0 0 0 0,0-1 0 0 0,0 1 0 0 0,0-1 0 0 0,0 1 0 0 0,0-1 0 0 0,0 0 0 0 0,1 1 0 0 0,-1-1 0 0 0,0 0 0 0 0,0 0 0 0 0,1 0 1 0 0,-1 0-1 0 0,0 0 0 0 0,0 0 0 0 0,0 0 0 0 0,1 0 0 0 0,-1-1 0 0 0,0 1 0 0 0,0 0 0 0 0,0-1 0 0 0,0 1 0 0 0,1-1 0 0 0,-1 1 0 0 0,0-1 0 0 0,0 0 0 0 0,1 0 0 0 0,34-23 1268 0 0,-34 22-1236 0 0,8-6 221 0 0,0 0 0 0 0,-1-1-1 0 0,0 0 1 0 0,0 0 0 0 0,-1-1 0 0 0,-1 0-1 0 0,7-11 1 0 0,-12 17-328 0 0,0 1 1 0 0,0 0-1 0 0,0-1 0 0 0,-1 1 1 0 0,1-1-1 0 0,-1 0 0 0 0,0 1 0 0 0,0-1 1 0 0,0 0-1 0 0,-1 0 0 0 0,0 0 1 0 0,1 0-1 0 0,-1 0 0 0 0,-1 1 1 0 0,1-1-1 0 0,0 0 0 0 0,-1 0 1 0 0,0 0-1 0 0,0 1 0 0 0,0-1 0 0 0,0 0 1 0 0,-1 1-1 0 0,1-1 0 0 0,-1 1 1 0 0,0-1-1 0 0,-3-4 0 0 0,-6-5-1290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12439 0 0,'0'5'200'0'0,"1"0"-1"0"0,0 1 1 0 0,0-1 0 0 0,1 0-1 0 0,-1 1 1 0 0,1-1-1 0 0,1 0 1 0 0,-1 0 0 0 0,0 0-1 0 0,6 7 1 0 0,-6-9-159 0 0,1-1 1 0 0,-1 1 0 0 0,1-1-1 0 0,-1 1 1 0 0,1-1-1 0 0,-1 0 1 0 0,1 0-1 0 0,0 0 1 0 0,0 0 0 0 0,0-1-1 0 0,0 1 1 0 0,1-1-1 0 0,-1 0 1 0 0,0 0 0 0 0,1 0-1 0 0,-1 0 1 0 0,7 0-1 0 0,-5-1-37 0 0,-1 0 0 0 0,0 0 0 0 0,1-1 0 0 0,-1 1 0 0 0,0-1 0 0 0,1 0 0 0 0,-1-1 0 0 0,0 1-1 0 0,0-1 1 0 0,0 0 0 0 0,0 0 0 0 0,7-4 0 0 0,-5 1 107 0 0,0 1 1 0 0,0-1-1 0 0,0-1 0 0 0,-1 1 1 0 0,0-1-1 0 0,0 1 1 0 0,6-12-1 0 0,-7 12 5 0 0,-1 0 0 0 0,-1-1 0 0 0,1 1 0 0 0,-1-1 0 0 0,0 0 0 0 0,0 0 0 0 0,0 0 0 0 0,-1 0 0 0 0,1-9 0 0 0,-2 11-66 0 0,0 1 1 0 0,0-1-1 0 0,0 1 1 0 0,-1-1-1 0 0,1 1 1 0 0,-1-1-1 0 0,0 1 1 0 0,0 0-1 0 0,0-1 1 0 0,0 1-1 0 0,-1 0 1 0 0,1 0-1 0 0,-1 0 1 0 0,0 0-1 0 0,0 0 1 0 0,-4-5-1 0 0,-7-3-816 0 0,-4 3-60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155 167 1839 0 0,'-4'0'317'0'0,"-1"-1"-1"0"0,1 1 0 0 0,0 0 0 0 0,0 0 1 0 0,-1 0-1 0 0,1 0 0 0 0,0 1 0 0 0,0-1 1 0 0,0 1-1 0 0,0 1 0 0 0,0-1 0 0 0,0 0 0 0 0,0 1 1 0 0,0 0-1 0 0,0 0 0 0 0,0 0 0 0 0,1 0 1 0 0,-1 0-1 0 0,-4 5 0 0 0,1-1 245 0 0,-1 0 1 0 0,1 1-1 0 0,0 0 1 0 0,0 0-1 0 0,1 1 0 0 0,0-1 1 0 0,-7 15-1 0 0,11-20-499 0 0,1 0 1 0 0,0 0-1 0 0,0 0 0 0 0,1 0 0 0 0,-1 0 0 0 0,0 0 0 0 0,1 0 1 0 0,-1 1-1 0 0,1-1 0 0 0,0 0 0 0 0,0 0 0 0 0,0 0 0 0 0,0 1 0 0 0,0-1 1 0 0,0 0-1 0 0,1 0 0 0 0,-1 1 0 0 0,1-1 0 0 0,-1 0 0 0 0,3 3 0 0 0,-2-3-19 0 0,0 0 0 0 0,0-1 0 0 0,0 1 0 0 0,1-1 0 0 0,-1 1 0 0 0,1-1 0 0 0,-1 0 0 0 0,1 0 0 0 0,0 1 0 0 0,-1-1 0 0 0,1 0 0 0 0,0 0 0 0 0,0-1 0 0 0,0 1 0 0 0,-1 0 0 0 0,1-1 0 0 0,0 1 0 0 0,0-1 0 0 0,0 0-1 0 0,0 1 1 0 0,0-1 0 0 0,0 0 0 0 0,3 0 0 0 0,13-1 58 0 0,1-1 0 0 0,0 0 0 0 0,-1-2-1 0 0,1 0 1 0 0,-1-1 0 0 0,0 0 0 0 0,0-2 0 0 0,-1 0-1 0 0,0-1 1 0 0,21-13 0 0 0,-14 5-12 0 0,0-1-1 0 0,0 0 1 0 0,-2-2 0 0 0,0-1 0 0 0,36-44 0 0 0,-52 57-3 0 0,-1 0 0 0 0,0-1 0 0 0,0 0 0 0 0,-1 0 0 0 0,6-13 0 0 0,-10 19-134 0 0,1 0 0 0 0,0 0 0 0 0,-1 0 0 0 0,1 0 0 0 0,-1 0 0 0 0,0-1 0 0 0,0 1 0 0 0,0 0 0 0 0,0 0 0 0 0,0 0 0 0 0,0 0 0 0 0,-1-4 0 0 0,0 5-142 0 0,0-1 0 0 0,1 1 0 0 0,-1 0 0 0 0,0 0 0 0 0,0 0 0 0 0,1 0-1 0 0,-1 0 1 0 0,0 0 0 0 0,0 0 0 0 0,0 0 0 0 0,0 0 0 0 0,0 0 0 0 0,0 1 0 0 0,-1-1 0 0 0,1 0-1 0 0,0 1 1 0 0,0-1 0 0 0,0 1 0 0 0,-1-1 0 0 0,1 1 0 0 0,0-1 0 0 0,-3 1 0 0 0,-8-2-5036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100 178 5983 0 0,'-31'49'762'0'0,"17"-22"1856"0"0,1 0 0 0 0,-16 45 0 0 0,17-28-2620 0 0,12-40 468 0 0,8-3-322 0 0,-4 0-125 0 0,-1-1-4 0 0,1 1-1 0 0,-1 0 1 0 0,0-1-1 0 0,1 0 1 0 0,-1 0-1 0 0,1 0 1 0 0,-1 0-1 0 0,0 0 1 0 0,1-1-1 0 0,-1 1 1 0 0,0-1-1 0 0,1 0 1 0 0,-1 0-1 0 0,0 0 1 0 0,0-1-1 0 0,0 1 1 0 0,4-3-1 0 0,16-13 154 0 0,-2-1 1 0 0,0-1-1 0 0,-1-1 0 0 0,25-31 0 0 0,-36 40-47 0 0,0-1-1 0 0,-1 0 1 0 0,-1-1 0 0 0,0 1-1 0 0,-1-1 1 0 0,0-1 0 0 0,-1 1-1 0 0,0-1 1 0 0,-1 0 0 0 0,3-20-1 0 0,-7 30-106 0 0,1 0 0 0 0,-1-1 0 0 0,0 1 0 0 0,-1 0 0 0 0,1 0 0 0 0,-1-1 0 0 0,0 1 0 0 0,0 0 0 0 0,0 0 0 0 0,-1 0 0 0 0,1 0 0 0 0,-1 0 0 0 0,0 0 0 0 0,0 0 0 0 0,-5-5 1 0 0,-17-14-4793 0 0,6 11-845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47 139 6447 0 0,'40'-39'1615'0'0,"-20"22"1410"0"0,1 2 0 0 0,1 0 0 0 0,24-12 0 0 0,-4 7-3814 0 0,-41 19 811 0 0,0 1 1 0 0,0-1 0 0 0,1 0 0 0 0,-1 1-1 0 0,1-1 1 0 0,-1 1 0 0 0,0-1 0 0 0,1 1-1 0 0,-1 0 1 0 0,1 0 0 0 0,-1-1 0 0 0,1 1 0 0 0,-1 0-1 0 0,1 0 1 0 0,-1 0 0 0 0,1 1 0 0 0,-1-1-1 0 0,1 0 1 0 0,-1 1 0 0 0,0-1 0 0 0,3 2-1 0 0,-3-1-9 0 0,0 0-1 0 0,-1 0 0 0 0,1 0 0 0 0,-1 0 0 0 0,1 0 0 0 0,-1 0 0 0 0,0 0 0 0 0,1 0 0 0 0,-1 0 0 0 0,0 0 0 0 0,0 0 0 0 0,0 1 0 0 0,0-1 0 0 0,0 0 0 0 0,0 0 0 0 0,0 0 0 0 0,0 0 1 0 0,0 0-1 0 0,0 0 0 0 0,-1 1 0 0 0,1-1 0 0 0,0 0 0 0 0,-1 0 0 0 0,1 0 0 0 0,-1 0 0 0 0,1 0 0 0 0,-1 0 0 0 0,0 1 0 0 0,-7 11 63 0 0,1 0 0 0 0,-2 0-1 0 0,1-1 1 0 0,-19 20 0 0 0,-48 41 94 0 0,41-41-96 0 0,-7 2-65 0 0,-8 9 59 0 0,48-42-61 0 0,0 0 0 0 0,-1 1 1 0 0,1-1-1 0 0,0 0 0 0 0,0 1 0 0 0,0-1 1 0 0,1 1-1 0 0,-1-1 0 0 0,0 1 0 0 0,0 0 0 0 0,1-1 1 0 0,-1 1-1 0 0,0 2 0 0 0,1-3 8 0 0,0-1-1 0 0,1 1 1 0 0,-1 0 0 0 0,0 0-1 0 0,0-1 1 0 0,0 1 0 0 0,0 0-1 0 0,0-1 1 0 0,1 1 0 0 0,-1 0-1 0 0,0-1 1 0 0,1 1 0 0 0,-1 0-1 0 0,0-1 1 0 0,1 1-1 0 0,-1-1 1 0 0,1 1 0 0 0,-1-1-1 0 0,1 1 1 0 0,-1-1 0 0 0,1 1-1 0 0,0 0 1 0 0,2 0 36 0 0,0 1 1 0 0,1-1-1 0 0,-1 0 0 0 0,0 0 1 0 0,0 0-1 0 0,1 0 0 0 0,-1-1 1 0 0,0 1-1 0 0,1-1 0 0 0,-1 0 1 0 0,6 0-1 0 0,7-1 91 0 0,-1 0-30 0 0,0 0 0 0 0,25 3 0 0 0,-35-1-104 0 0,0 0-1 0 0,0 0 1 0 0,0 0 0 0 0,0 1 0 0 0,0 0 0 0 0,-1 0 0 0 0,1 0 0 0 0,0 1 0 0 0,-1-1-1 0 0,0 1 1 0 0,7 6 0 0 0,0 1 16 0 0,-1 0 1 0 0,-1 1-1 0 0,1 0 0 0 0,-2 0 1 0 0,0 1-1 0 0,0 0 0 0 0,-1 1 0 0 0,0 0 1 0 0,-1 0-1 0 0,4 16 0 0 0,-3-7 66 0 0,-1 1 0 0 0,-2 0-1 0 0,0 0 1 0 0,-1 1 0 0 0,-1 33-1 0 0,0 21-171 0 0,0-43-6395 0 0,-2-17-697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61 13359 0 0,'-3'7'294'0'0,"0"0"-1"0"0,0 0 0 0 0,-9 11 0 0 0,9-13-172 0 0,-1 0-1 0 0,1 1 1 0 0,0 0-1 0 0,0 0 1 0 0,-2 9-1 0 0,25-44 400 0 0,-16 22-465 0 0,-1-2-1 0 0,0 1 0 0 0,0 0 1 0 0,-1-1-1 0 0,0 1 1 0 0,-1-1-1 0 0,0 1 0 0 0,0-1 1 0 0,-1-9-1 0 0,-1-2-670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18943 0 0,'17'53'545'0'0,"-3"0"1"0"0,13 93-1 0 0,-23-124-390 0 0,22 175-223 0 0,-9 0 0 0 0,-10 253 1 0 0,-63 392 592 0 0,25-456 308 0 0,-11 1268 2118 0 0,43-1602-2758 0 0,0-18-122 0 0,3 6 93 0 0,-3-24-119 0 0,5 48 161 0 0,-5-51-164 0 0,-1-6 3 0 0,1 0-1 0 0,0 0 1 0 0,0 0 0 0 0,1 0 0 0 0,4 12 0 0 0,7 28 20 0 0,-9-35-1 0 0,4-3-11 0 0,31 27-42 0 0,-34-33-6 0 0,0 0 0 0 0,0 0 0 0 0,1 0 0 0 0,-1-1 1 0 0,1 1-1 0 0,0-1 0 0 0,-1-1 0 0 0,1 1 0 0 0,0-1 0 0 0,0 0 0 0 0,0 0 0 0 0,0-1 0 0 0,12 0 0 0 0,-4 0-12 0 0,82-1-17 0 0,1-4 0 0 0,97-17 0 0 0,5-2-72 0 0,934-36-498 0 0,1 52 408 0 0,-828 11 177 0 0,1284 31 6 0 0,211 103 691 0 0,-1449-94-116 0 0,452 114 0 0 0,-610-102-401 0 0,-147-39-191 0 0,90 45 0 0 0,-76-26-47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2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5209 8231 0 0,'1'-2'255'0'0,"0"0"-1"0"0,1 0 0 0 0,-1 0 0 0 0,0 0 1 0 0,1 0-1 0 0,0 0 0 0 0,0 0 0 0 0,-1 0 1 0 0,1 1-1 0 0,0-1 0 0 0,4-1 1 0 0,2-5 173 0 0,17-17 854 0 0,-15 14-992 0 0,0 0 1 0 0,1 1-1 0 0,0 0 0 0 0,1 0 0 0 0,0 1 0 0 0,0 1 0 0 0,26-13 0 0 0,10-3-286 0 0,-2-1 0 0 0,-1-3 0 0 0,54-42 0 0 0,48-31-7 0 0,158-83 3 0 0,-102 50 0 0 0,-116 82 0 0 0,277-180 0 0 0,-283 172 0 0 0,160-86 0 0 0,115-50 0 0 0,-186 99 0 0 0,-4 3 0 0 0,210-111 0 0 0,144-91 194 0 0,-261 140-113 0 0,-96 64-49 0 0,239-151 53 0 0,149-98 191 0 0,-97 67-72 0 0,-83 50-154 0 0,13-10 18 0 0,208-110 240 0 0,-206 127-158 0 0,360-163 885 0 0,-315 175 445 0 0,-115 53-355 0 0,-48 38-304 0 0,-118 51-628 0 0,-129 54-310 0 0,-10 5-45 0 0,1 0 0 0 0,-1-1 0 0 0,0-1-1 0 0,0 0 1 0 0,0 0 0 0 0,-1-1-1 0 0,16-14 1 0 0,-20 10-6965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2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21 421 2759 0 0,'-6'6'-782'0'0,"5"-6"1449"0"0,0 1 0 0 0,0-1 0 0 0,0 1 0 0 0,0 0 0 0 0,0-1 0 0 0,0 1 0 0 0,1 0 1 0 0,-1 0-1 0 0,0-1 0 0 0,0 1 0 0 0,1 0 0 0 0,-1 0 0 0 0,1 0 0 0 0,-1 0 0 0 0,1 0 0 0 0,-1 0 0 0 0,1 0 0 0 0,-1 0 0 0 0,1 0 0 0 0,0 0 0 0 0,0 1 0 0 0,-1 1 0 0 0,6-4-256 0 0,-1 0-1 0 0,0 1 0 0 0,1-1 0 0 0,-1-1 1 0 0,0 1-1 0 0,6-3 0 0 0,40-23 1055 0 0,86-61 0 0 0,12-8-1195 0 0,-24 22-270 0 0,49-26 0 0 0,-51 54-939 0 0,-116 41-2026 0 0,-3 2 1213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2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7367 0 0,'1'0'213'0'0,"-1"0"-1"0"0,0 1 0 0 0,1-1 0 0 0,-1 0 0 0 0,1 0 0 0 0,-1 0 0 0 0,1 1 0 0 0,-1-1 0 0 0,1 0 1 0 0,-1 0-1 0 0,1 0 0 0 0,-1 0 0 0 0,1 0 0 0 0,-1 0 0 0 0,1 0 0 0 0,-1 0 0 0 0,1 0 1 0 0,-1 0-1 0 0,1 0 0 0 0,-1 0 0 0 0,1 0 0 0 0,-1-1 0 0 0,1 1 0 0 0,-1 0 0 0 0,1 0 1 0 0,18-4 834 0 0,46-19 1052 0 0,-54 17-1643 0 0,1 2 0 0 0,0-1 0 0 0,0 1 0 0 0,0 1 0 0 0,0 0 0 0 0,25-1 0 0 0,-36 4-415 0 0,0 0 1 0 0,0 0 0 0 0,0 0 0 0 0,0 0 0 0 0,0 0 0 0 0,0 1-1 0 0,0-1 1 0 0,0 0 0 0 0,0 1 0 0 0,0-1 0 0 0,0 1 0 0 0,0-1-1 0 0,0 1 1 0 0,0-1 0 0 0,0 1 0 0 0,0 0 0 0 0,0-1-1 0 0,-1 1 1 0 0,1 0 0 0 0,0 0 0 0 0,0 0 0 0 0,-1 0 0 0 0,1 0-1 0 0,-1-1 1 0 0,1 1 0 0 0,-1 0 0 0 0,1 0 0 0 0,-1 1 0 0 0,1-1-1 0 0,-1 0 1 0 0,0 0 0 0 0,0 0 0 0 0,0 0 0 0 0,1 0 0 0 0,-1 0-1 0 0,0 0 1 0 0,0 0 0 0 0,0 0 0 0 0,-1 0 0 0 0,1 3 0 0 0,-1 4 111 0 0,-1 1 1 0 0,1-1-1 0 0,-7 17 1 0 0,7-21-134 0 0,-19 50 233 0 0,-46 90-1 0 0,22-61-2704 0 0,37-72 1759 0 0,-1 5-6206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10767 0 0,'4'5'755'0'0,"1"0"0"0"0,-1-1 0 0 0,1 1 1 0 0,0-1-1 0 0,0 0 0 0 0,8 5 0 0 0,16 14 1230 0 0,2 11-769 0 0,-2 1 1 0 0,46 74-1 0 0,-61-88-1033 0 0,-8-11-156 0 0,3 4 83 0 0,20 24 0 0 0,-27-35-101 0 0,0-1 0 0 0,0 0-1 0 0,0 1 1 0 0,1-1-1 0 0,-1 0 1 0 0,1 0-1 0 0,-1-1 1 0 0,1 1 0 0 0,0 0-1 0 0,-1-1 1 0 0,1 0-1 0 0,0 1 1 0 0,0-1-1 0 0,0-1 1 0 0,0 1 0 0 0,5 1-1 0 0,-6-3 0 0 0,0 1 0 0 0,0 0 0 0 0,0-1 1 0 0,0 0-1 0 0,-1 1 0 0 0,1-1 0 0 0,0 0 0 0 0,-1 0 0 0 0,1 0 0 0 0,0 0 0 0 0,-1 0 0 0 0,1 0 0 0 0,-1 0 1 0 0,0 0-1 0 0,1-1 0 0 0,-1 1 0 0 0,0-1 0 0 0,0 1 0 0 0,0-1 0 0 0,2-2 0 0 0,17-37 211 0 0,-19 37-209 0 0,5-13 37 0 0,-1 1 0 0 0,5-33 0 0 0,-9 37-23 0 0,1 0 0 0 0,0 1-1 0 0,1-1 1 0 0,0 1-1 0 0,1 0 1 0 0,0 0-1 0 0,1 0 1 0 0,8-14-1 0 0,-12 24-27 0 0,0 0 1 0 0,-1 0-1 0 0,1 0 0 0 0,0 0 0 0 0,0 0 0 0 0,0 0 0 0 0,0 0 1 0 0,0 0-1 0 0,0 0 0 0 0,0 0 0 0 0,0 0 0 0 0,0 0 0 0 0,0 1 1 0 0,0-1-1 0 0,1 1 0 0 0,-1-1 0 0 0,0 1 0 0 0,0-1 1 0 0,1 1-1 0 0,-1-1 0 0 0,0 1 0 0 0,1 0 0 0 0,-1 0 0 0 0,0 0 1 0 0,1 0-1 0 0,-1 0 0 0 0,1 0 0 0 0,-1 0 0 0 0,0 0 1 0 0,1 1-1 0 0,-1-1 0 0 0,0 0 0 0 0,0 1 0 0 0,1-1 0 0 0,-1 1 1 0 0,0-1-1 0 0,0 1 0 0 0,0 0 0 0 0,1 0 0 0 0,-1-1 0 0 0,0 1 1 0 0,0 0-1 0 0,0 0 0 0 0,0 0 0 0 0,0 0 0 0 0,-1 0 1 0 0,2 2-1 0 0,6 6-47 0 0,-1 1 1 0 0,-1 0-1 0 0,0 1 1 0 0,7 13-1 0 0,-8-13 31 0 0,4 7-6 0 0,-3-6-25 0 0,0 0 0 0 0,0 0 0 0 0,1 0 0 0 0,1-1-1 0 0,14 16 1 0 0,-19-24 46 0 0,-1-1 0 0 0,0-1 0 0 0,0 1 0 0 0,1 0 0 0 0,-1 0 0 0 0,1-1 0 0 0,-1 0 0 0 0,1 1-1 0 0,0-1 1 0 0,0 0 0 0 0,-1 0 0 0 0,1-1 0 0 0,0 1 0 0 0,0 0 0 0 0,0-1 0 0 0,0 0 0 0 0,0 0 0 0 0,0 0-1 0 0,0 0 1 0 0,0 0 0 0 0,0 0 0 0 0,0-1 0 0 0,0 1 0 0 0,-1-1 0 0 0,1 0 0 0 0,0 0 0 0 0,0 0 0 0 0,-1 0-1 0 0,1-1 1 0 0,0 1 0 0 0,3-4 0 0 0,0 1 54 0 0,0 0 0 0 0,0-1 0 0 0,0 0 0 0 0,0 0 0 0 0,-1-1-1 0 0,0 1 1 0 0,0-1 0 0 0,-1 0 0 0 0,0 0 0 0 0,0-1 0 0 0,0 1 0 0 0,0-1 0 0 0,-1 0-1 0 0,-1 0 1 0 0,4-13 0 0 0,-3 7 62 0 0,0 0 1 0 0,-1-1-1 0 0,-1 1 0 0 0,-1 0 0 0 0,1-1 1 0 0,-2 1-1 0 0,-4-27 0 0 0,-1 13 216 0 0,3 20-312 0 0,2 0 1 0 0,-1-1-1 0 0,1 1 1 0 0,0-1-1 0 0,0 1 1 0 0,1-1-1 0 0,0-9 1 0 0,1 16-128 0 0,-1 0-1 0 0,1-1 1 0 0,-1 1 0 0 0,1 0 0 0 0,0-1 0 0 0,0 1-1 0 0,-1 0 1 0 0,1 0 0 0 0,0 0 0 0 0,0 0 0 0 0,0 0 0 0 0,1 0-1 0 0,1-2 1 0 0,6-3-1424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99 919 0 0,'8'-9'2937'0'0,"-1"0"0"0"0,0 0 0 0 0,11-19 0 0 0,-11 15 2804 0 0,11-18-938 0 0,-57 92-1284 0 0,-15 39-2368 0 0,-24 40-1273 0 0,71-130 84 0 0,-43 60-30 0 0,44-64-90 0 0,1 1 1 0 0,-1-1-1 0 0,0 0 0 0 0,0-1 0 0 0,-1 0 1 0 0,0 0-1 0 0,-13 7 0 0 0,20-11 69 0 0,-1-1 0 0 0,0 0 0 0 0,1 1-1 0 0,-1-1 1 0 0,0 0 0 0 0,1 0 0 0 0,-1 0 0 0 0,0 0 0 0 0,0 0-1 0 0,1 0 1 0 0,-1 0 0 0 0,0 0 0 0 0,1 0 0 0 0,-1 0 0 0 0,0 0-1 0 0,0 0 1 0 0,1 0 0 0 0,-1 0 0 0 0,0-1 0 0 0,1 1 0 0 0,-1 0-1 0 0,0-1 1 0 0,1 1 0 0 0,-2-1 0 0 0,-5-7-1914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4143 0 0,'-1'0'277'0'0,"1"0"-1"0"0,-1 0 0 0 0,1 0 0 0 0,-1 0 0 0 0,1 0 1 0 0,0 0-1 0 0,-1 0 0 0 0,1 1 0 0 0,-1-1 0 0 0,1 0 0 0 0,0 0 1 0 0,-1 0-1 0 0,1 0 0 0 0,-1 1 0 0 0,0 0 1105 0 0,1-1-1105 0 0,-1 1 1 0 0,1-1-1 0 0,0 0 0 0 0,0 1 0 0 0,-1-1 0 0 0,1 1 0 0 0,0-1 1 0 0,0 0-1 0 0,0 1 0 0 0,0-1 0 0 0,-1 1 0 0 0,1-1 1 0 0,0 1-1 0 0,2 21 4933 0 0,15 30-2207 0 0,-13-41-2807 0 0,18 55 770 0 0,38 99 200 0 0,-52-149-1266 0 0,0 0 0 0 0,0-1 0 0 0,2 0-1 0 0,0 0 1 0 0,0-1 0 0 0,2-1 0 0 0,20 21-1 0 0,-11-18-1835 0 0,1-4-5779 0 0</inkml:trace>
  <inkml:trace contextRef="#ctx0" brushRef="#br0" timeOffset="1">521 253 6911 0 0,'-1'15'608'0'0,"1"-3"-480"0"0,0 2-128 0 0,1-3 0 0 0,0-1 2192 0 0,-1-2 416 0 0,2-3 80 0 0,-1 16 24 0 0,3 16-1736 0 0,0 13-344 0 0,2 6-72 0 0,-2-4-5824 0 0,3-6-1168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 16783 0 0,'2'-1'176'0'0,"3"-1"1369"0"0,-6 6 583 0 0,-3 4-584 0 0,-6 17-169 0 0,-39 100 2041 0 0,29-78-3047 0 0,-51 84-1 0 0,53-100-378 0 0,11-18-62 0 0,0-1 0 0 0,0 0 1 0 0,-1-1-1 0 0,0 0 0 0 0,-1 0 0 0 0,-1-1 0 0 0,-13 12 0 0 0,23-22 67 0 0,-1 1-79 0 0,1-1 0 0 0,0 1-1 0 0,-1-1 1 0 0,1 0 0 0 0,-1 1 0 0 0,1-1-1 0 0,0 0 1 0 0,-1 0 0 0 0,1 1-1 0 0,-1-1 1 0 0,1 0 0 0 0,-1 0-1 0 0,1 1 1 0 0,-1-1 0 0 0,1 0 0 0 0,-1 0-1 0 0,1 0 1 0 0,-1 0 0 0 0,1 0-1 0 0,-1 0 1 0 0,1 0 0 0 0,-1 0 0 0 0,1 0-1 0 0,-1 0 1 0 0,1 0 0 0 0,-1 0-1 0 0,1 0 1 0 0,-1 0 0 0 0,1-1 0 0 0,-1 1-1 0 0,1 0 1 0 0,-1 0 0 0 0,0-1-1 0 0,-2-5-1372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17359 0 0,'2'21'688'0'0,"1"-1"0"0"0,1 1 0 0 0,0-1-1 0 0,2 0 1 0 0,8 20 0 0 0,-2-3-146 0 0,-4-9-365 0 0,33 94 295 0 0,-34-106-455 0 0,0-1-1 0 0,1 0 0 0 0,0 0 1 0 0,1 0-1 0 0,16 18 0 0 0,-22-29-236 0 0,1-1 0 0 0,0 1 0 0 0,0 0-1 0 0,0-1 1 0 0,0 0 0 0 0,8 5 0 0 0,7 0-1503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0,'4'4'684'0'0,"-1"-1"0"0"0,2 0 0 0 0,-1 0 0 0 0,0 0 0 0 0,0 0 0 0 0,1-1 0 0 0,-1 1 0 0 0,10 2 0 0 0,-7-2 1239 0 0,0 0-1 0 0,-1 0 1 0 0,13 8 0 0 0,-18-9-1763 0 0,1-1 0 0 0,-1 0 0 0 0,1 1 1 0 0,-1 0-1 0 0,1-1 0 0 0,-1 1 0 0 0,0 0 0 0 0,0-1 0 0 0,0 1 0 0 0,1 3 0 0 0,-1-4 5 0 0,-1 0 0 0 0,0 0 1 0 0,0 0-1 0 0,0 0 0 0 0,0 0 0 0 0,-1 0 0 0 0,1 0 0 0 0,0-1 0 0 0,0 1 0 0 0,-1 0 0 0 0,1 0 0 0 0,0 0 0 0 0,-1 0 1 0 0,1 0-1 0 0,-1-1 0 0 0,1 1 0 0 0,-1 0 0 0 0,1 0 0 0 0,-1-1 0 0 0,0 2 0 0 0,-19 17 1194 0 0,10-8-708 0 0,7-8-555 0 0,0 0-1 0 0,0 0 0 0 0,1 1 0 0 0,-1 0 0 0 0,1-1 0 0 0,0 1 0 0 0,0 0 0 0 0,1 0 0 0 0,-1 0 0 0 0,1 0 0 0 0,0 1 0 0 0,0-1 0 0 0,0 0 0 0 0,0 0 0 0 0,1 5 1 0 0,0-6-92 0 0,0 0 1 0 0,1 0 0 0 0,0 0 0 0 0,-1-1 0 0 0,1 1 0 0 0,0 0 0 0 0,1 0 0 0 0,-1-1 0 0 0,0 1 0 0 0,1-1 0 0 0,-1 0 0 0 0,1 1 0 0 0,0-1 0 0 0,0 0 0 0 0,0 0 0 0 0,0 0 0 0 0,0 0 0 0 0,0 0 0 0 0,0 0 0 0 0,1-1 0 0 0,-1 1 0 0 0,1-1-1 0 0,3 2 1 0 0,2 1-78 0 0,0-1 0 0 0,0 0 0 0 0,0-1 0 0 0,1 0 0 0 0,-1 0 0 0 0,0 0 0 0 0,1-1 0 0 0,-1-1 0 0 0,1 1 0 0 0,-1-1 0 0 0,1-1 0 0 0,-1 1 0 0 0,1-2 0 0 0,11-2-1 0 0,-1-2-467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10591 0 0,'-5'18'9436'0'0,"-12"10"-6693"0"0,8-15-2123 0 0,-138 211 1261 0 0,136-208-1901 0 0,-1 0-1 0 0,-1-1 1 0 0,0 0 0 0 0,-1-2-1 0 0,-1 1 1 0 0,0-2 0 0 0,-26 18-1 0 0,40-29-49 0 0,0-1-1 0 0,0 1 0 0 0,0 0 0 0 0,0-1 0 0 0,0 1 1 0 0,0-1-1 0 0,0 1 0 0 0,0-1 0 0 0,0 0 1 0 0,0 1-1 0 0,0-1 0 0 0,0 0 0 0 0,0 0 0 0 0,-1 0 1 0 0,1 0-1 0 0,0 0 0 0 0,0 0 0 0 0,0 0 0 0 0,0 0 1 0 0,0 0-1 0 0,0 0 0 0 0,0-1 0 0 0,0 1 0 0 0,0 0 1 0 0,0-1-1 0 0,0 1 0 0 0,0-1 0 0 0,0 1 0 0 0,0-1 1 0 0,0 1-1 0 0,0-1 0 0 0,0 0 0 0 0,0 0 0 0 0,0 1 1 0 0,1-1-1 0 0,-1 0 0 0 0,0 0 0 0 0,1 0 0 0 0,-1 0 1 0 0,0 0-1 0 0,1 0 0 0 0,0 0 0 0 0,-1 0 0 0 0,1 0 1 0 0,-1 0-1 0 0,1 0 0 0 0,0 0 0 0 0,0 0 1 0 0,-1 0-1 0 0,1 0 0 0 0,0-2 0 0 0,-1-15-1965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8751 0 0,'0'-1'138'0'0,"0"1"0"0"0,-1 0 0 0 0,1 0-1 0 0,0 0 1 0 0,0 0 0 0 0,0 0 0 0 0,-1 0-1 0 0,1 0 1 0 0,0 0 0 0 0,0 0 0 0 0,0 0-1 0 0,-1 0 1 0 0,1 0 0 0 0,0 0-1 0 0,0 0 1 0 0,-1 0 0 0 0,1 0 0 0 0,0 0-1 0 0,0 0 1 0 0,-1 0 0 0 0,1 0 0 0 0,0 0-1 0 0,0 0 1 0 0,0 0 0 0 0,-1 0 0 0 0,1 1-1 0 0,0-1 1 0 0,0 0 0 0 0,0 0 0 0 0,0 0-1 0 0,-1 0 1 0 0,1 0 0 0 0,0 1 0 0 0,0-1-1 0 0,0 0 1 0 0,0 0 0 0 0,0 0-1 0 0,-1 1 1 0 0,1-1 0 0 0,-3 14 2492 0 0,5 14-948 0 0,3-10-1109 0 0,0 0 0 0 0,1-1 1 0 0,0 1-1 0 0,16 26 0 0 0,21 46 299 0 0,3 3-305 0 0,-38-75-529 0 0,27 49 109 0 0,3-3-80 0 0,17 9-1087 0 0,-25-41-4345 0 0,-6-13-1829 0 0</inkml:trace>
  <inkml:trace contextRef="#ctx0" brushRef="#br0" timeOffset="0.28">674 340 14223 0 0,'-13'37'1620'0'0,"-2"-1"1"0"0,-2 0-1 0 0,-29 47 0 0 0,37-67-1606 0 0,3-4-114 0 0,0-1-1 0 0,-1 0 1 0 0,0-1 0 0 0,-1 0-1 0 0,0 0 1 0 0,-1 0 0 0 0,-15 13-1 0 0,19-22-1152 0 0,1-2-82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5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2759 0 0,'8'19'902'0'0,"0"17"6372"0"0,-2-8-3815 0 0,2 0-2621 0 0,19 58-145 0 0,-24-78-694 0 0,1 0-1 0 0,-1 0 1 0 0,2-1-1 0 0,-1 0 1 0 0,1 0-1 0 0,0 0 0 0 0,0 0 1 0 0,9 7-1 0 0,-12-12 18 0 0,0-1 0 0 0,0 1 0 0 0,1-1 0 0 0,-1 1 0 0 0,1-1 0 0 0,0 0 0 0 0,-1 0 0 0 0,1 0 0 0 0,0 0 0 0 0,0 0 0 0 0,-1-1 0 0 0,1 0-1 0 0,0 1 1 0 0,0-1 0 0 0,0 0 0 0 0,0 0 0 0 0,-1 0 0 0 0,1-1 0 0 0,0 1 0 0 0,0-1 0 0 0,0 1 0 0 0,-1-1 0 0 0,1 0 0 0 0,0 0 0 0 0,-1 0 0 0 0,1-1 0 0 0,-1 1 0 0 0,1-1-1 0 0,2-2 1 0 0,6-3 262 0 0,0-1-1 0 0,-1-1 0 0 0,0 0 0 0 0,17-20 0 0 0,-4-1 582 0 0,0 0 0 0 0,-2-2 0 0 0,18-37-1 0 0,14-49-1503 0 0,-43 88-6681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1375 0 0,'-3'3'6784'0'0,"0"2"-4392"0"0,2 23 910 0 0,0-20-2941 0 0,0 0 0 0 0,1 0-1 0 0,0 0 1 0 0,0 0 0 0 0,1 0 0 0 0,0 0-1 0 0,1 0 1 0 0,-1-1 0 0 0,5 14 0 0 0,-5-21-341 0 0,-1 1 1 0 0,0-1 0 0 0,0 1 0 0 0,1-1 0 0 0,-1 1 0 0 0,0-1 0 0 0,1 0 0 0 0,-1 1 0 0 0,1-1 0 0 0,-1 1-1 0 0,0-1 1 0 0,1 0 0 0 0,-1 1 0 0 0,1-1 0 0 0,-1 0 0 0 0,1 0 0 0 0,-1 1 0 0 0,1-1 0 0 0,-1 0 0 0 0,1 0-1 0 0,-1 0 1 0 0,1 0 0 0 0,0 0 0 0 0,-1 0 0 0 0,1 1 0 0 0,-1-1 0 0 0,1 0 0 0 0,-1-1 0 0 0,1 1 0 0 0,-1 0-1 0 0,2 0 1 0 0,-1-1 41 0 0,1 1 0 0 0,0-1 0 0 0,-1 0-1 0 0,1 0 1 0 0,0 0 0 0 0,-1 0 0 0 0,1 0-1 0 0,-1-1 1 0 0,3-1 0 0 0,0-2 147 0 0,1-1 0 0 0,-1 0-1 0 0,0 0 1 0 0,5-8 0 0 0,2-8 189 0 0,15-33 90 0 0,-24 51-443 0 0,-1-1 1 0 0,1 1-1 0 0,-1 0 0 0 0,0-1 0 0 0,0 1 0 0 0,-1 0 0 0 0,1-1 0 0 0,-1 1 1 0 0,0-1-1 0 0,-1-5 0 0 0,1 10-18 0 0,0-1 1 0 0,0 1-1 0 0,0 0 1 0 0,0-1-1 0 0,0 1 0 0 0,0-1 1 0 0,0 1-1 0 0,0 0 1 0 0,0-1-1 0 0,0 1 0 0 0,0 0 1 0 0,-1-1-1 0 0,1 1 1 0 0,0 0-1 0 0,0 0 1 0 0,0-1-1 0 0,0 1 0 0 0,-1 0 1 0 0,1-1-1 0 0,0 1 1 0 0,0 0-1 0 0,-1 0 1 0 0,1-1-1 0 0,0 1 0 0 0,-1 0 1 0 0,1 0-1 0 0,0 0 1 0 0,0 0-1 0 0,-1-1 0 0 0,1 1 1 0 0,0 0-1 0 0,-1 0 1 0 0,1 0-1 0 0,0 0 1 0 0,-1 0-1 0 0,1 0 0 0 0,-1 0 1 0 0,-11 10 759 0 0,-6 21-168 0 0,16-25-591 0 0,0 1 0 0 0,1-1 1 0 0,0 1-1 0 0,1 0 0 0 0,0 10 0 0 0,-1-16-34 0 0,1 0-1 0 0,0 0 0 0 0,0-1 0 0 0,0 1 1 0 0,0 0-1 0 0,0 0 0 0 0,0 0 0 0 0,0 0 1 0 0,0-1-1 0 0,1 1 0 0 0,-1 0 0 0 0,0 0 0 0 0,0-1 1 0 0,1 1-1 0 0,-1 0 0 0 0,1 0 0 0 0,-1-1 1 0 0,0 1-1 0 0,1 0 0 0 0,-1-1 0 0 0,1 1 1 0 0,0 0-1 0 0,-1-1 0 0 0,1 1 0 0 0,-1-1 1 0 0,1 1-1 0 0,0-1 0 0 0,-1 1 0 0 0,1-1 1 0 0,0 0-1 0 0,0 1 0 0 0,-1-1 0 0 0,1 0 0 0 0,0 1 1 0 0,0-1-1 0 0,0 0 0 0 0,-1 0 0 0 0,1 0 1 0 0,0 0-1 0 0,0 0 0 0 0,0 0 0 0 0,-1 0 1 0 0,1 0-1 0 0,0 0 0 0 0,0 0 0 0 0,0 0 1 0 0,0-1-1 0 0,-1 1 0 0 0,1 0 0 0 0,0 0 0 0 0,0-1 1 0 0,-1 1-1 0 0,1-1 0 0 0,0 1 0 0 0,-1-1 1 0 0,1 1-1 0 0,0-1 0 0 0,2-1-183 0 0,0 0 0 0 0,-1 0 0 0 0,1-1 0 0 0,-1 1 0 0 0,0 0 0 0 0,0-1 0 0 0,2-2 0 0 0,1-1-691 0 0,4-6-846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95 5527 0 0,'-22'45'9893'0'0,"18"-38"-9489"0"0,0 0 0 0 0,1 0 1 0 0,-1 0-1 0 0,1 1 0 0 0,0-1 1 0 0,-2 14-1 0 0,4-18-331 0 0,1 0 0 0 0,0 1 0 0 0,-1-1 0 0 0,1 0 1 0 0,1 0-1 0 0,0 6 0 0 0,-1-9-65 0 0,0 1 1 0 0,0-1 0 0 0,0 0-1 0 0,0 1 1 0 0,0-1 0 0 0,0 0-1 0 0,1 0 1 0 0,-1 1 0 0 0,0-1-1 0 0,0 0 1 0 0,0 0-1 0 0,0 1 1 0 0,1-1 0 0 0,-1 0-1 0 0,0 0 1 0 0,0 1 0 0 0,1-1-1 0 0,-1 0 1 0 0,0 0 0 0 0,0 0-1 0 0,1 0 1 0 0,-1 0-1 0 0,0 1 1 0 0,1-1 0 0 0,-1 0-1 0 0,0 0 1 0 0,1 0 0 0 0,-1 0-1 0 0,15-8 141 0 0,-5-2-54 0 0,-1 0 1 0 0,0-1 0 0 0,-1-1 0 0 0,0 1 0 0 0,-1-1 0 0 0,0-1 0 0 0,-1 1 0 0 0,0-1-1 0 0,-1 0 1 0 0,6-26 0 0 0,-10 36-13 0 0,0-1-1 0 0,-1 0 0 0 0,1 0 1 0 0,-1 0-1 0 0,0 0 1 0 0,0 0-1 0 0,0 0 1 0 0,0 0-1 0 0,-1 0 0 0 0,0 0 1 0 0,-1-7-1 0 0,1 10-20 0 0,0 0-1 0 0,0 0 1 0 0,1-1-1 0 0,-1 1 1 0 0,0 0-1 0 0,0 0 0 0 0,0 0 1 0 0,0 0-1 0 0,0 0 1 0 0,0 0-1 0 0,0 0 1 0 0,-1 0-1 0 0,1 0 1 0 0,0 1-1 0 0,0-1 1 0 0,-1 0-1 0 0,1 1 0 0 0,0-1 1 0 0,-1 1-1 0 0,1 0 1 0 0,-1-1-1 0 0,1 1 1 0 0,0 0-1 0 0,-1 0 1 0 0,1 0-1 0 0,-1 0 1 0 0,1 0-1 0 0,-1 0 0 0 0,1 0 1 0 0,-1 0-1 0 0,1 1 1 0 0,0-1-1 0 0,-1 0 1 0 0,-1 2-1 0 0,-4 0-150 0 0,0 1 1 0 0,0-1-1 0 0,0 2 0 0 0,-8 4 0 0 0,11-7-967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 4607 0 0,'-10'22'1266'0'0,"-12"11"7470"0"0,4-7-6268 0 0,11-14-2060 0 0,3-7-252 0 0,1 1 1 0 0,-1-1-1 0 0,1 1 0 0 0,0 0 0 0 0,1 0 0 0 0,-1 1 1 0 0,1-1-1 0 0,0 0 0 0 0,-1 8 0 0 0,3-14-146 0 0,0 0 0 0 0,0 1 0 0 0,0-1-1 0 0,0 0 1 0 0,0 1 0 0 0,0-1 0 0 0,0 0 0 0 0,0 0 0 0 0,0 1-1 0 0,0-1 1 0 0,0 0 0 0 0,1 0 0 0 0,-1 1 0 0 0,0-1-1 0 0,0 0 1 0 0,0 0 0 0 0,0 1 0 0 0,0-1 0 0 0,0 0-1 0 0,1 0 1 0 0,-1 1 0 0 0,0-1 0 0 0,0 0 0 0 0,0 0 0 0 0,1 0-1 0 0,-1 1 1 0 0,0-1 0 0 0,0 0 0 0 0,1 0 0 0 0,-1 0-1 0 0,0 0 1 0 0,0 0 0 0 0,1 1 0 0 0,-1-1 0 0 0,0 0 0 0 0,0 0-1 0 0,1 0 1 0 0,12-4 258 0 0,9-13 35 0 0,-4 1-101 0 0,-4 6-132 0 0,-1-1-1 0 0,-1-1 0 0 0,0 0 1 0 0,-1-1-1 0 0,0 0 1 0 0,-1-1-1 0 0,14-23 1 0 0,-23 36-46 0 0,0-1 0 0 0,-1 1 1 0 0,1 0-1 0 0,-1 0 1 0 0,1-1-1 0 0,-1 1 0 0 0,1-1 1 0 0,-1 1-1 0 0,0 0 1 0 0,0-1-1 0 0,0 1 0 0 0,0-1 1 0 0,0-1-1 0 0,0 2-4 0 0,0 1 0 0 0,0 0 0 0 0,-1 0 1 0 0,1-1-1 0 0,0 1 0 0 0,0 0 0 0 0,0 0 0 0 0,-1-1 0 0 0,1 1 0 0 0,0 0 0 0 0,0 0 0 0 0,-1-1 0 0 0,1 1 0 0 0,0 0 0 0 0,-1 0 1 0 0,1 0-1 0 0,0 0 0 0 0,-1-1 0 0 0,1 1 0 0 0,0 0 0 0 0,-1 0 0 0 0,1 0 0 0 0,0 0 0 0 0,-1 0 0 0 0,1 0 0 0 0,0 0 0 0 0,-1 0 0 0 0,1 0 1 0 0,0 0-1 0 0,-1 0 0 0 0,1 0 0 0 0,0 0 0 0 0,-1 0 0 0 0,-2 1 61 0 0,0 0 0 0 0,1 0-1 0 0,-1 1 1 0 0,0-1 0 0 0,1 0 0 0 0,-1 1 0 0 0,1 0 0 0 0,-1-1 0 0 0,1 1-1 0 0,0 0 1 0 0,-3 3 0 0 0,-3 4-24 0 0,0 1-1 0 0,-12 20 1 0 0,17-26-49 0 0,1 1 0 0 0,-1 0 0 0 0,1-1-1 0 0,0 1 1 0 0,1 0 0 0 0,-1 0 0 0 0,1 0 0 0 0,0 1-1 0 0,-1 7 1 0 0,2-13-37 0 0,0 1 0 0 0,0-1 0 0 0,0 1 0 0 0,0-1 1 0 0,0 0-1 0 0,1 1 0 0 0,-1-1 0 0 0,0 1 0 0 0,0-1 0 0 0,0 0 0 0 0,0 1 0 0 0,0-1 0 0 0,1 1 0 0 0,-1-1 0 0 0,0 0 0 0 0,0 1 1 0 0,0-1-1 0 0,1 0 0 0 0,-1 1 0 0 0,0-1 0 0 0,1 0 0 0 0,-1 0 0 0 0,0 1 0 0 0,1-1 0 0 0,-1 0 0 0 0,0 0 0 0 0,1 1 0 0 0,-1-1 1 0 0,0 0-1 0 0,1 0 0 0 0,-1 0 0 0 0,1 0 0 0 0,-1 0 0 0 0,1 0 0 0 0,-1 0 0 0 0,0 1 0 0 0,1-1 0 0 0,-1 0 0 0 0,1 0 0 0 0,-1-1 1 0 0,0 1-1 0 0,1 0 0 0 0,-1 0 0 0 0,1 0 0 0 0,-1 0 0 0 0,0 0 0 0 0,1-1 0 0 0,6-2-1431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19 4607 0 0,'-8'5'1329'0'0,"1"1"-1"0"0,0-1 0 0 0,0 1 0 0 0,1 0 1 0 0,-1 1-1 0 0,2 0 0 0 0,-1 0 0 0 0,-5 9 1 0 0,7-11-1009 0 0,1 1 0 0 0,0-1 1 0 0,0 1-1 0 0,0 0 0 0 0,1 0 1 0 0,0 0-1 0 0,0 1 0 0 0,1-1 1 0 0,-1 0-1 0 0,1 1 0 0 0,1-1 1 0 0,-1 8-1 0 0,1-13-283 0 0,0 0 0 0 0,0 1-1 0 0,0-1 1 0 0,0 1 0 0 0,1-1 0 0 0,-1 0 0 0 0,0 0 0 0 0,1 1-1 0 0,-1-1 1 0 0,1 0 0 0 0,-1 1 0 0 0,1-1 0 0 0,-1 0 0 0 0,1 0-1 0 0,0 0 1 0 0,0 0 0 0 0,-1 0 0 0 0,1 0 0 0 0,0 0 0 0 0,0 0-1 0 0,0 0 1 0 0,0 0 0 0 0,2 1 0 0 0,-1-1-6 0 0,0-1 1 0 0,0 1 0 0 0,0-1-1 0 0,0 0 1 0 0,-1 0-1 0 0,1 0 1 0 0,0 0-1 0 0,0 0 1 0 0,0 0 0 0 0,0 0-1 0 0,0-1 1 0 0,-1 1-1 0 0,1-1 1 0 0,0 1-1 0 0,1-2 1 0 0,6-1 61 0 0,-1-1-1 0 0,-1 0 1 0 0,1-1 0 0 0,0 0-1 0 0,12-11 1 0 0,-2 1-13 0 0,-1 0 0 0 0,-1-2 0 0 0,0 0 0 0 0,-2-1 0 0 0,24-36 0 0 0,-37 53-74 0 0,-1 1 0 0 0,0-1-1 0 0,1 1 1 0 0,-1-1 0 0 0,0 1-1 0 0,1-1 1 0 0,-1 1 0 0 0,0-1-1 0 0,0 0 1 0 0,0 1 0 0 0,0-1 0 0 0,0 1-1 0 0,1-1 1 0 0,-1 1 0 0 0,0-1-1 0 0,0 0 1 0 0,0 1 0 0 0,0-1-1 0 0,-1 1 1 0 0,1-1 0 0 0,0 0-1 0 0,0 1 1 0 0,0-1 0 0 0,0 1 0 0 0,-1-1-1 0 0,1 1 1 0 0,0-1 0 0 0,0 1-1 0 0,-1-1 1 0 0,1 1 0 0 0,-1-1-1 0 0,1 0 1 0 0,-2 1 17 0 0,1-1 0 0 0,0 0 0 0 0,-1 1 1 0 0,1-1-1 0 0,-1 1 0 0 0,1 0 0 0 0,-1-1 0 0 0,1 1 0 0 0,-1 0 0 0 0,1 0 0 0 0,-1 0 0 0 0,-1 0 1 0 0,-6 1 85 0 0,1 0 0 0 0,0 0 0 0 0,-14 5 0 0 0,-2 4 30 0 0,20-7-224 0 0,0-1-1 0 0,-1 0 1 0 0,1 0 0 0 0,-1 0-1 0 0,1-1 1 0 0,-1 0 0 0 0,0 1-1 0 0,0-2 1 0 0,-8 2 0 0 0,10-4-1302 0 0,1-3-421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81 161 13327 0 0,'-4'-1'577'0'0,"1"0"0"0"0,-1 0-1 0 0,0 1 1 0 0,0-1 0 0 0,1 1-1 0 0,-1 0 1 0 0,0 0-1 0 0,0 0 1 0 0,1 0 0 0 0,-1 1-1 0 0,-6 1 1 0 0,8-1-485 0 0,0 0 0 0 0,1 0 0 0 0,-1 0 0 0 0,0 0 0 0 0,1 1-1 0 0,-1-1 1 0 0,1 0 0 0 0,-1 1 0 0 0,1-1 0 0 0,-1 1 0 0 0,1 0 0 0 0,0-1 0 0 0,0 1 0 0 0,0 0-1 0 0,0 0 1 0 0,0 0 0 0 0,0 0 0 0 0,1 0 0 0 0,-1 0 0 0 0,1 0 0 0 0,-1 0 0 0 0,1 0 0 0 0,-1 2-1 0 0,1-3-78 0 0,0 1 0 0 0,-1-1-1 0 0,1 1 1 0 0,0-1 0 0 0,0 0-1 0 0,0 1 1 0 0,-1-1 0 0 0,1 1-1 0 0,1-1 1 0 0,-1 0 0 0 0,0 1-1 0 0,0-1 1 0 0,1 1 0 0 0,-1-1-1 0 0,0 0 1 0 0,1 1 0 0 0,-1-1-1 0 0,1 0 1 0 0,0 0 0 0 0,1 2-1 0 0,-2-2-5 0 0,1-1 0 0 0,0 0 0 0 0,0 1-1 0 0,0-1 1 0 0,0 0 0 0 0,0 0-1 0 0,0 1 1 0 0,-1-1 0 0 0,1 0-1 0 0,0 0 1 0 0,0 0 0 0 0,0 0 0 0 0,0 0-1 0 0,0 0 1 0 0,0 0 0 0 0,0-1-1 0 0,0 1 1 0 0,0 0 0 0 0,-1 0 0 0 0,1-1-1 0 0,0 1 1 0 0,1-1 0 0 0,5-3 19 0 0,0 0 0 0 0,0 0 1 0 0,-1-1-1 0 0,1 0 1 0 0,10-10-1 0 0,-8 5 17 0 0,50-56 136 0 0,-53 58-161 0 0,1 0 0 0 0,-2-1 0 0 0,1 0 0 0 0,-1 0 0 0 0,0-1 0 0 0,3-10 0 0 0,-7 18-9 0 0,-1 1 0 0 0,1-1 1 0 0,-1 1-1 0 0,1-1 0 0 0,-1 0 0 0 0,0 0 0 0 0,0 1 0 0 0,0-1 0 0 0,0 0 1 0 0,0 1-1 0 0,0-1 0 0 0,0 0 0 0 0,-1 1 0 0 0,1-1 0 0 0,-1 0 1 0 0,0-2-1 0 0,0 3 13 0 0,0 0 0 0 0,1 0 0 0 0,-1 0 1 0 0,0 0-1 0 0,0 0 0 0 0,0 0 0 0 0,0 1 1 0 0,0-1-1 0 0,0 0 0 0 0,0 0 0 0 0,0 1 0 0 0,0-1 1 0 0,0 1-1 0 0,0-1 0 0 0,-1 1 0 0 0,1 0 1 0 0,0-1-1 0 0,-1 1 0 0 0,-2-1 8 0 0,1 1 0 0 0,-1 0 0 0 0,1 0 1 0 0,0 0-1 0 0,-1 1 0 0 0,1-1 0 0 0,-1 1 0 0 0,1-1 0 0 0,0 1 0 0 0,0 0 0 0 0,-1 1 1 0 0,1-1-1 0 0,0 1 0 0 0,0-1 0 0 0,-3 3 0 0 0,3-2-94 0 0,0 1 1 0 0,0-1-1 0 0,0 1 0 0 0,0 0 0 0 0,1 0 0 0 0,-4 4 1 0 0,5-6-217 0 0,1 0 0 0 0,-1 1 0 0 0,0-1 0 0 0,1 1 0 0 0,-1-1 0 0 0,1 1 0 0 0,-1-1 0 0 0,1 1 0 0 0,0-1 0 0 0,-1 1 0 0 0,1 1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 1375 0 0,'3'2'2675'0'0,"-3"-1"-2140"0"0,1 0 0 0 0,-1-1-1 0 0,1 1 1 0 0,-1 0 0 0 0,1-1 0 0 0,-1 1 0 0 0,0 0 0 0 0,1 0 0 0 0,-1-1 0 0 0,0 1-1 0 0,0 0 1 0 0,0 1 0 0 0,0 18 5219 0 0,-12 22-1579 0 0,8-29-3723 0 0,-8 25 331 0 0,7-24-493 0 0,0 1 0 0 0,-4 22-1 0 0,9-37-284 0 0,0 0-1 0 0,0 0 1 0 0,0 0-1 0 0,0 1 1 0 0,0-1-1 0 0,0 0 1 0 0,0 0-1 0 0,0 0 1 0 0,0 0-1 0 0,0 1 1 0 0,0-1-1 0 0,0 0 0 0 0,0 0 1 0 0,0 0-1 0 0,0 0 1 0 0,0 0-1 0 0,0 1 1 0 0,0-1-1 0 0,0 0 1 0 0,0 0-1 0 0,0 0 1 0 0,0 0-1 0 0,0 0 0 0 0,0 1 1 0 0,0-1-1 0 0,0 0 1 0 0,0 0-1 0 0,1 0 1 0 0,-1 0-1 0 0,0 0 1 0 0,0 0-1 0 0,0 1 1 0 0,0-1-1 0 0,0 0 0 0 0,0 0 1 0 0,0 0-1 0 0,1 0 1 0 0,-1 0-1 0 0,0 0 1 0 0,0 0-1 0 0,0 0 1 0 0,0 0-1 0 0,0 0 1 0 0,1 0-1 0 0,-1 0 1 0 0,0 0-1 0 0,0 0 0 0 0,0 0 1 0 0,0 0-1 0 0,1 0 1 0 0,9-5 223 0 0,8-10 175 0 0,-9 4-255 0 0,0-1 0 0 0,0 0 1 0 0,-2 0-1 0 0,11-20 0 0 0,-14 23-112 0 0,0 0 0 0 0,0 0 0 0 0,-1 0-1 0 0,0 0 1 0 0,-1-1 0 0 0,0 1 0 0 0,1-18 0 0 0,-3 26-31 0 0,0-1 0 0 0,0 1 0 0 0,0 0-1 0 0,0-1 1 0 0,-1 1 0 0 0,1 0 0 0 0,0 0 0 0 0,0-1 0 0 0,-1 1-1 0 0,1 0 1 0 0,-1 0 0 0 0,1 0 0 0 0,-1 0 0 0 0,0-1-1 0 0,1 1 1 0 0,-1 0 0 0 0,0 0 0 0 0,0 0 0 0 0,0 0 0 0 0,0 1-1 0 0,1-1 1 0 0,-1 0 0 0 0,0 0 0 0 0,-1 0 0 0 0,1 1-1 0 0,0-1 1 0 0,0 1 0 0 0,0-1 0 0 0,0 1 0 0 0,0-1 0 0 0,-1 1-1 0 0,1-1 1 0 0,0 1 0 0 0,-3 0 0 0 0,2 0-275 0 0,0-1 0 0 0,-1 2 0 0 0,1-1 0 0 0,-1 0 0 0 0,1 0 0 0 0,-1 1 0 0 0,1-1 0 0 0,0 1 0 0 0,-1 0 0 0 0,1 0 0 0 0,0 0 0 0 0,0 0 0 0 0,0 0 0 0 0,0 0 0 0 0,-1 0 0 0 0,2 1 0 0 0,-4 2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2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 2303 0 0,'-20'-9'12245'0'0,"27"6"-8864"0"0,39-7-2100 0 0,1 2 0 0 0,0 2 0 0 0,62 1 1 0 0,142 14 461 0 0,-152-3-1109 0 0,46-7-297 0 0,-14 0-2397 0 0,-112 2-6433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47 13127 0 0,'0'0'56'0'0,"0"0"-1"0"0,0 0 1 0 0,0-1 0 0 0,0 1-1 0 0,0 0 1 0 0,0 0-1 0 0,0 0 1 0 0,0 0-1 0 0,0-1 1 0 0,0 1 0 0 0,0 0-1 0 0,0 0 1 0 0,0 0-1 0 0,0 0 1 0 0,0-1-1 0 0,0 1 1 0 0,0 0 0 0 0,0 0-1 0 0,0 0 1 0 0,0-1-1 0 0,0 1 1 0 0,0 0-1 0 0,0 0 1 0 0,0 0 0 0 0,0 0-1 0 0,0-1 1 0 0,0 1-1 0 0,-1 0 1 0 0,1 0-1 0 0,0 0 1 0 0,0 0-1 0 0,0 0 1 0 0,0 0 0 0 0,0-1-1 0 0,-1 1 1 0 0,1 0-1 0 0,0 0 1 0 0,0 0-1 0 0,0 0 1 0 0,0 0 0 0 0,-1 0-1 0 0,1 0 1 0 0,0 0-1 0 0,0 0 1 0 0,0 0-1 0 0,0 0 1 0 0,-1 0 0 0 0,-7 8 2683 0 0,-5 14-686 0 0,5-8-1488 0 0,5-10-491 0 0,1 0-1 0 0,-1 1 0 0 0,1-1 1 0 0,0 1-1 0 0,0-1 0 0 0,0 1 1 0 0,1 0-1 0 0,-1 0 0 0 0,1 0 1 0 0,0 0-1 0 0,1 0 0 0 0,-1 0 1 0 0,1 6-1 0 0,0-11-68 0 0,0 1-1 0 0,0-1 1 0 0,1 1-1 0 0,-1-1 1 0 0,0 1-1 0 0,0-1 0 0 0,1 1 1 0 0,-1-1-1 0 0,0 1 1 0 0,0-1-1 0 0,1 1 1 0 0,-1-1-1 0 0,0 0 1 0 0,1 1-1 0 0,-1-1 1 0 0,1 1-1 0 0,-1-1 1 0 0,0 0-1 0 0,1 0 1 0 0,-1 1-1 0 0,1-1 1 0 0,-1 0-1 0 0,1 0 1 0 0,-1 1-1 0 0,1-1 1 0 0,-1 0-1 0 0,1 0 1 0 0,-1 0-1 0 0,1 0 0 0 0,0 0 1 0 0,20-6 85 0 0,15-17 16 0 0,-24 13-69 0 0,0 0-1 0 0,19-23 1 0 0,-28 30-29 0 0,0 0 0 0 0,-1-1 0 0 0,1 1 0 0 0,-1-1 0 0 0,0 1 0 0 0,0-1 0 0 0,0 0 0 0 0,-1 0 0 0 0,1 0 0 0 0,-1 0 0 0 0,0 0 0 0 0,0 0 0 0 0,0 0 0 0 0,-1-1 0 0 0,1-7 0 0 0,-1 11-73 0 0,0 0 0 0 0,0 1 0 0 0,0-1-1 0 0,0 1 1 0 0,0-1 0 0 0,-1 0 0 0 0,1 1-1 0 0,0-1 1 0 0,0 1 0 0 0,0-1 0 0 0,-1 1-1 0 0,1-1 1 0 0,0 0 0 0 0,0 1 0 0 0,-1-1-1 0 0,1 1 1 0 0,-1-1 0 0 0,1 1 0 0 0,0 0-1 0 0,-1-1 1 0 0,1 1 0 0 0,-1-1 0 0 0,1 1-1 0 0,-1 0 1 0 0,1-1 0 0 0,-1 1 0 0 0,1 0-1 0 0,-1-1 1 0 0,0 1 0 0 0,1 0 0 0 0,-1 0-1 0 0,-1 0 1 0 0,-1 1-1767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89 2759 0 0,'-2'8'2328'0'0,"-9"27"6150"0"0,11-34-8395 0 0,0 0 0 0 0,0-1 1 0 0,0 1-1 0 0,0 0 1 0 0,-1 0-1 0 0,1 0 0 0 0,1 0 1 0 0,-1 0-1 0 0,0 0 1 0 0,0-1-1 0 0,0 1 0 0 0,0 0 1 0 0,1 0-1 0 0,-1 0 1 0 0,0 0-1 0 0,1-1 0 0 0,-1 1 1 0 0,0 0-1 0 0,1 0 1 0 0,-1-1-1 0 0,1 1 1 0 0,-1 0-1 0 0,1-1 0 0 0,0 1 1 0 0,-1 0-1 0 0,1-1 1 0 0,0 1-1 0 0,-1-1 0 0 0,1 1 1 0 0,0-1-1 0 0,0 1 1 0 0,-1-1-1 0 0,1 0 0 0 0,0 1 1 0 0,1-1-1 0 0,0 0 19 0 0,0 0-1 0 0,1 0 1 0 0,-1 0-1 0 0,0 0 1 0 0,0-1 0 0 0,1 1-1 0 0,-1-1 1 0 0,0 0-1 0 0,0 1 1 0 0,0-1-1 0 0,0 0 1 0 0,0 0-1 0 0,0 0 1 0 0,0-1-1 0 0,0 1 1 0 0,-1 0 0 0 0,1-1-1 0 0,0 1 1 0 0,-1-1-1 0 0,1 0 1 0 0,2-3-1 0 0,2-2 154 0 0,0-1-1 0 0,-1 0 1 0 0,7-14-1 0 0,5-20 269 0 0,-16 40-464 0 0,-1 0 0 0 0,1 0 0 0 0,-1-1 1 0 0,1 1-1 0 0,-1 0 0 0 0,0-1 0 0 0,0 1 0 0 0,0 0 1 0 0,0-1-1 0 0,0 1 0 0 0,-1 0 0 0 0,1-1 1 0 0,-1 1-1 0 0,1 0 0 0 0,-1 0 0 0 0,-2-4 0 0 0,-2 2-2000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33 7831 0 0,'-4'1'1411'0'0,"0"1"0"0"0,1 0 0 0 0,-1 1 0 0 0,1-1 0 0 0,-1 1-1 0 0,-4 5 1 0 0,3-4-1293 0 0,-14 18 1363 0 0,19-22-1440 0 0,-1 1 1 0 0,1-1 0 0 0,-1 1-1 0 0,1 0 1 0 0,-1-1 0 0 0,1 1-1 0 0,-1 0 1 0 0,1-1-1 0 0,-1 1 1 0 0,1 0 0 0 0,0-1-1 0 0,-1 1 1 0 0,1 0 0 0 0,0 0-1 0 0,0-1 1 0 0,0 1-1 0 0,-1 0 1 0 0,1 0 0 0 0,0 0-1 0 0,0-1 1 0 0,0 1 0 0 0,0 0-1 0 0,0 0 1 0 0,1 0-1 0 0,-1-1 1 0 0,0 1 0 0 0,0 0-1 0 0,0 0 1 0 0,1-1 0 0 0,-1 1-1 0 0,1 1 1 0 0,0-2-7 0 0,1 1 0 0 0,-1-1 0 0 0,1 0 0 0 0,-1 1 0 0 0,1-1 0 0 0,-1 0 0 0 0,1 0 0 0 0,-1 0 0 0 0,1 0 1 0 0,-1-1-1 0 0,1 1 0 0 0,-1 0 0 0 0,1 0 0 0 0,-1-1 0 0 0,2 0 0 0 0,24-10 203 0 0,-23 9-180 0 0,-1 1-36 0 0,48-24 212 0 0,-47 23-216 0 0,0-1 0 0 0,0 1 0 0 0,-1-1 0 0 0,1 0 0 0 0,0 0 0 0 0,-1 0 0 0 0,0 0 0 0 0,0 0 0 0 0,0-1 0 0 0,3-4-1 0 0,-6 8-9 0 0,0-1-1 0 0,0 0 1 0 0,1 1-1 0 0,-1-1 1 0 0,0 1-1 0 0,0-1 1 0 0,0 0-1 0 0,1 1 0 0 0,-1-1 1 0 0,0 1-1 0 0,0-1 1 0 0,0 0-1 0 0,0 1 1 0 0,0-1-1 0 0,0 0 0 0 0,-1 1 1 0 0,1-1-1 0 0,0 1 1 0 0,0-1-1 0 0,0 0 1 0 0,-1 1-1 0 0,1-1 1 0 0,0 1-1 0 0,0-1 0 0 0,-1 1 1 0 0,1-1-1 0 0,0 1 1 0 0,-1-1-1 0 0,1 1 1 0 0,-1-1-1 0 0,1 1 0 0 0,-1-1 1 0 0,1 1-1 0 0,-1 0 1 0 0,1-1-1 0 0,-1 1 1 0 0,1 0-1 0 0,-1-1 1 0 0,1 1-1 0 0,-1 0 0 0 0,0 0 1 0 0,1 0-1 0 0,-2-1 1 0 0,-27-3-977 0 0,17 4-179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1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94 5983 0 0,'-10'19'1018'0'0,"-12"28"8127"0"0,19-25-5906 0 0,8-28-2406 0 0,5-7 44 0 0,-6 2-322 0 0,0 0-1 0 0,0 0 1 0 0,-1 0 0 0 0,3-15-1 0 0,-6 23-445 0 0,1-1 0 0 0,-1 0-1 0 0,0 0 1 0 0,0 0 0 0 0,0 0 0 0 0,-1 0-1 0 0,1 0 1 0 0,-1 0 0 0 0,0 1-1 0 0,0-1 1 0 0,0 0 0 0 0,-1 0 0 0 0,1 1-1 0 0,-1-1 1 0 0,0 1 0 0 0,-3-5-1 0 0,-12-5-248 0 0,5 8-3892 0 0,8 3 1191 0 0,-7-2-5191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127 250 3679 0 0,'-1'1'253'0'0,"0"0"0"0"0,-1-1-1 0 0,1 1 1 0 0,0 0 0 0 0,0 0-1 0 0,0 0 1 0 0,0 0-1 0 0,0 1 1 0 0,1-1 0 0 0,-1 0-1 0 0,0 0 1 0 0,-1 2 0 0 0,0 3 2622 0 0,3-8-2299 0 0,2-37 2149 0 0,-10-23-3867 0 0,2 48 1005 0 0,-1 0 0 0 0,0 0 0 0 0,0 1 0 0 0,-2 0 0 0 0,1 1 0 0 0,-19-23 0 0 0,18 23 281 0 0,-6-1 208 0 0,12 11-151 0 0,0 0 0 0 0,-1 0 0 0 0,1 0 0 0 0,1 0 0 0 0,-1 0-1 0 0,0 0 1 0 0,0 0 0 0 0,1-1 0 0 0,0 1 0 0 0,-2-4 0 0 0,3 6-88 0 0,1 0-1 0 0,-1 0 1 0 0,1 0 0 0 0,-1 0 0 0 0,1-1 0 0 0,-1 1 0 0 0,1 0 0 0 0,-1 0 0 0 0,1 0 0 0 0,-1 1-1 0 0,1-1 1 0 0,-1 0 0 0 0,1 0 0 0 0,-1 0 0 0 0,1 0 0 0 0,-1 0 0 0 0,0 1 0 0 0,1-1-1 0 0,-1 0 1 0 0,1 0 0 0 0,-1 1 0 0 0,1-1 0 0 0,-1 0 0 0 0,0 1 0 0 0,1-1 0 0 0,-1 0 0 0 0,1 1-1 0 0,16 11 1036 0 0,2 9-610 0 0,0 1 0 0 0,-1 1 0 0 0,-2 0 1 0 0,23 44-1 0 0,-8-16-75 0 0,31 50 192 0 0,62 136-1 0 0,-103-190-615 0 0,32 80 133 0 0,-46-106-166 0 0,0-1 0 0 0,-2 1 0 0 0,-1 0 1 0 0,3 29-1 0 0,-9-35-417 0 0,2-15 379 0 0,0 0 1 0 0,0 0-1 0 0,0 0 0 0 0,0 0 1 0 0,0 0-1 0 0,0 1 1 0 0,0-1-1 0 0,-1 0 1 0 0,1 0-1 0 0,0 0 0 0 0,0 0 1 0 0,0 0-1 0 0,0 0 1 0 0,0 0-1 0 0,0 0 1 0 0,0 0-1 0 0,-1 0 0 0 0,1 0 1 0 0,0 0-1 0 0,0 0 1 0 0,0 0-1 0 0,0 0 1 0 0,0 0-1 0 0,-1 0 1 0 0,1 0-1 0 0,0 0 0 0 0,0 0 1 0 0,0 0-1 0 0,0 0 1 0 0,0 0-1 0 0,0 0 1 0 0,-1 0-1 0 0,1 0 0 0 0,0 0 1 0 0,0 0-1 0 0,0 0 1 0 0,0 0-1 0 0,0 0 1 0 0,0 0-1 0 0,0-1 0 0 0,-1 1 1 0 0,1 0-1 0 0,0 0 1 0 0,0 0-1 0 0,0 0 1 0 0,0 0-1 0 0,-16-23-5192 0 0,10 13 2268 0 0,-7-9-2536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4 537 2303 0 0,'-3'0'14197'0'0,"5"10"-9558"0"0,9 17-5686 0 0,-9-22 2446 0 0,14 38-360 0 0,-11-26-896 0 0,2 0 0 0 0,-1-1 0 0 0,2 0-1 0 0,0 0 1 0 0,19 27 0 0 0,-26-42-139 0 0,0 0-1 0 0,1 1 1 0 0,-1-1 0 0 0,0 0-1 0 0,0 1 1 0 0,1-1 0 0 0,-1 0-1 0 0,1 0 1 0 0,-1 0-1 0 0,1 0 1 0 0,0-1 0 0 0,-1 1-1 0 0,1 0 1 0 0,0-1 0 0 0,-1 1-1 0 0,1-1 1 0 0,0 1 0 0 0,0-1-1 0 0,-1 0 1 0 0,1 0-1 0 0,2 0 1 0 0,-1 0 3 0 0,0-1 1 0 0,0 1-1 0 0,0-1 0 0 0,0 0 1 0 0,-1 0-1 0 0,1-1 0 0 0,0 1 1 0 0,-1-1-1 0 0,1 1 0 0 0,-1-1 1 0 0,5-3-1 0 0,1-4 19 0 0,1 1 1 0 0,-2-1-1 0 0,1-1 0 0 0,-1 1 0 0 0,8-15 0 0 0,22-52 66 0 0,-3-1 0 0 0,37-122 0 0 0,-8 17-1280 0 0,-34 111-4350 0 0,2-2-1885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75 9727 0 0,'-7'-14'343'0'0,"-8"-23"2189"0"0,13 14 1904 0 0,2 23-4348 0 0,0 0-1 0 0,1 0 1 0 0,-1 0 0 0 0,0 0 0 0 0,1 0 0 0 0,-1 0-1 0 0,0 0 1 0 0,1 0 0 0 0,-1 0 0 0 0,0 0-1 0 0,1 0 1 0 0,-1 0 0 0 0,0 0 0 0 0,1 0-1 0 0,-1 1 1 0 0,0-1 0 0 0,1 0 0 0 0,-1 0 0 0 0,0 0-1 0 0,0 0 1 0 0,1 1 0 0 0,-1-1 0 0 0,0 0-1 0 0,0 0 1 0 0,1 1 0 0 0,-1-1 0 0 0,0 0-1 0 0,0 0 1 0 0,0 1 0 0 0,0-1 0 0 0,1 0 0 0 0,-1 1-1 0 0,0-1 1 0 0,12 15 365 0 0,-11-14-319 0 0,73 92 419 0 0,-5 3 1 0 0,-4 4-1 0 0,79 164 1 0 0,-141-259-651 0 0,0 0-32 0 0,-1-1 1 0 0,0 0 0 0 0,0 1-1 0 0,0 0 1 0 0,-1-1-1 0 0,1 1 1 0 0,-1 0 0 0 0,0 0-1 0 0,0 7 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14799 0 0,'5'12'298'0'0,"0"1"0"0"0,1-1 0 0 0,1-1 0 0 0,0 1 0 0 0,0-1 0 0 0,1 0 0 0 0,1-1 0 0 0,0 0-1 0 0,0 0 1 0 0,1-1 0 0 0,0 0 0 0 0,0-1 0 0 0,1 0 0 0 0,0-1 0 0 0,20 11 0 0 0,-27-17-208 0 0,-1 1 0 0 0,1-1 1 0 0,0 0-1 0 0,-1 0 0 0 0,1 0 0 0 0,0 0 0 0 0,0 0 1 0 0,0-1-1 0 0,-1 0 0 0 0,1 0 0 0 0,0 0 0 0 0,0 0 1 0 0,0-1-1 0 0,0 1 0 0 0,0-1 0 0 0,6-2 1 0 0,-5 0 37 0 0,-1 1 1 0 0,1 0 0 0 0,-1-1 0 0 0,0 0-1 0 0,0 0 1 0 0,0-1 0 0 0,0 1 0 0 0,-1-1-1 0 0,1 1 1 0 0,-1-1 0 0 0,4-7 0 0 0,1-2 125 0 0,-1 0 1 0 0,-1-1-1 0 0,0 0 0 0 0,0 0 1 0 0,-2 0-1 0 0,0-1 1 0 0,4-24-1 0 0,13-133-258 0 0,-16 135-393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8287 0 0,'0'0'103'0'0,"0"0"-1"0"0,-1-1 0 0 0,1 1 0 0 0,0 0 0 0 0,0 0 1 0 0,-1-1-1 0 0,1 1 0 0 0,0 0 0 0 0,-1 0 0 0 0,1 0 1 0 0,0-1-1 0 0,-1 1 0 0 0,1 0 0 0 0,0 0 0 0 0,-1 0 1 0 0,1 0-1 0 0,0 0 0 0 0,-1 0 0 0 0,1 0 0 0 0,-1 0 1 0 0,1 0-1 0 0,0 0 0 0 0,-1 0 0 0 0,1 0 0 0 0,-1 0 1 0 0,1 0-1 0 0,0 0 0 0 0,-1 0 0 0 0,1 0 0 0 0,0 0 1 0 0,-1 0-1 0 0,1 1 0 0 0,0-1 0 0 0,-1 0 1 0 0,1 0-1 0 0,0 0 0 0 0,-1 1 0 0 0,1-1 0 0 0,0 0 1 0 0,0 0-1 0 0,-1 1 0 0 0,1-1 0 0 0,0 0 0 0 0,0 1 1 0 0,-1-1-1 0 0,1 0 0 0 0,0 1 0 0 0,0-1 0 0 0,0 0 1 0 0,0 1-1 0 0,-1 0 0 0 0,1 0 169 0 0,0 1 0 0 0,0-1 0 0 0,0 1 0 0 0,0-1 0 0 0,0 0 0 0 0,0 1 0 0 0,0-1 0 0 0,0 1 0 0 0,0-1 0 0 0,1 1 0 0 0,-1 1 0 0 0,7 8 97 0 0,0 1-1 0 0,0-1 1 0 0,1-1 0 0 0,1 1 0 0 0,-1-1 0 0 0,16 12-1 0 0,15 20 107 0 0,26 41-1 0 0,87 146-1 0 0,-141-210-507 0 0,0 2 0 0 0,-1 0 0 0 0,10 32-1 0 0,-17-43-2125 0 0,-1 0-1 0 0,3 22 1 0 0,-5-23-3958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14599 0 0,'5'15'296'0'0,"1"0"0"0"0,1-1 0 0 0,0 1 0 0 0,1-1 0 0 0,0-1 0 0 0,1 0 0 0 0,1 0 0 0 0,0 0 0 0 0,0-1 0 0 0,2-1 0 0 0,-1 0 0 0 0,1-1 0 0 0,16 11 0 0 0,-23-18-208 0 0,-1 0 0 0 0,1-1 0 0 0,0 1 0 0 0,0-1 0 0 0,1 0 0 0 0,-1-1 0 0 0,0 1 0 0 0,1-1-1 0 0,-1 0 1 0 0,1-1 0 0 0,-1 1 0 0 0,1-1 0 0 0,-1 0 0 0 0,1 0 0 0 0,-1-1 0 0 0,1 1 0 0 0,-1-1 0 0 0,0-1 0 0 0,1 1 0 0 0,-1-1-1 0 0,0 0 1 0 0,0 0 0 0 0,0 0 0 0 0,0-1 0 0 0,0 0 0 0 0,0 0 0 0 0,-1 0 0 0 0,1 0 0 0 0,3-5 0 0 0,2-1 26 0 0,0-1 0 0 0,-2 0 0 0 0,1 0 0 0 0,-1-1 0 0 0,-1 0 0 0 0,0 0 0 0 0,0-1 0 0 0,-1 0 1 0 0,-1 0-1 0 0,0 0 0 0 0,4-14 0 0 0,-2-7-210 0 0,-2 0 0 0 0,-1 0 0 0 0,-1 0 0 0 0,-2-1 0 0 0,-3-37 0 0 0,1 37-1255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15319 0 0,'1'-3'184'0'0,"0"1"-1"0"0,0-1 1 0 0,1 1-1 0 0,-1 0 0 0 0,1-1 1 0 0,0 1-1 0 0,-1 0 1 0 0,1 0-1 0 0,0 0 1 0 0,0 0-1 0 0,0 1 0 0 0,1-1 1 0 0,-1 0-1 0 0,0 1 1 0 0,1 0-1 0 0,-1-1 0 0 0,1 1 1 0 0,-1 0-1 0 0,1 0 1 0 0,4-1-1 0 0,3 0 21 0 0,0-1-1 0 0,0 1 1 0 0,0 1-1 0 0,14-1 1 0 0,-15 2-173 0 0,1 0 0 0 0,0 1 0 0 0,-1 1 0 0 0,0-1 0 0 0,1 1 0 0 0,-1 1 1 0 0,0 0-1 0 0,0 0 0 0 0,0 1 0 0 0,-1 0 0 0 0,1 0 0 0 0,-1 1 1 0 0,0 0-1 0 0,9 8 0 0 0,-13-10-19 0 0,1 1 0 0 0,-1 1-1 0 0,0-1 1 0 0,0 0 0 0 0,0 1 0 0 0,0 0 0 0 0,-1 0-1 0 0,0 0 1 0 0,0 1 0 0 0,-1-1 0 0 0,1 0 0 0 0,-1 1-1 0 0,0 0 1 0 0,0 0 0 0 0,-1-1 0 0 0,0 1 0 0 0,0 0-1 0 0,0 0 1 0 0,-1 0 0 0 0,0 0 0 0 0,0 0 0 0 0,0 0-1 0 0,-3 8 1 0 0,-6 18 118 0 0,-1 0-1 0 0,-2-2 0 0 0,-2 1 1 0 0,-32 54-1 0 0,40-75-105 0 0,0-1 1 0 0,0-1-1 0 0,0 1 1 0 0,-1-1 0 0 0,0 0-1 0 0,-1-1 1 0 0,0 1-1 0 0,-17 11 1 0 0,23-17-12 0 0,-1 0 1 0 0,0-1-1 0 0,0 1 0 0 0,0-1 1 0 0,0 0-1 0 0,0 0 1 0 0,0 0-1 0 0,0 0 1 0 0,0 0-1 0 0,0-1 0 0 0,-1 1 1 0 0,1-1-1 0 0,0 0 1 0 0,0 0-1 0 0,0 0 1 0 0,-1 0-1 0 0,1-1 0 0 0,0 1 1 0 0,0-1-1 0 0,0 0 1 0 0,0 0-1 0 0,-1 0 1 0 0,1 0-1 0 0,1-1 0 0 0,-1 1 1 0 0,0-1-1 0 0,0 0 1 0 0,1 0-1 0 0,-1 1 0 0 0,0-2 1 0 0,1 1-1 0 0,0 0 1 0 0,-4-5-1 0 0,5 6-5 0 0,-1-1 0 0 0,0 0 0 0 0,1 0-1 0 0,0 0 1 0 0,-1-1 0 0 0,1 1 0 0 0,0 0-1 0 0,0 0 1 0 0,0-1 0 0 0,1 1 0 0 0,-1-1 0 0 0,0 1-1 0 0,1 0 1 0 0,0-1 0 0 0,-1 1 0 0 0,1-1 0 0 0,0 1-1 0 0,0-1 1 0 0,1-3 0 0 0,0 1-11 0 0,0 1 0 0 0,1 0 0 0 0,-1 0 0 0 0,1 0 0 0 0,0 0-1 0 0,0 0 1 0 0,1 0 0 0 0,-1 1 0 0 0,1-1 0 0 0,4-4 0 0 0,1 0-28 0 0,1-1 0 0 0,0 2-1 0 0,0 0 1 0 0,0 0 0 0 0,1 0 0 0 0,0 1-1 0 0,20-8 1 0 0,-26 13 6 0 0,23-11-196 0 0,0 2 0 0 0,1 1 0 0 0,0 1 0 0 0,0 2 0 0 0,36-5 1 0 0,-39 9-4835 0 0,1-1-1708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26 108 2303 0 0,'-16'-3'646'0'0,"16"3"-306"0"0,-1-1-1 0 0,0 1 1 0 0,1 0-1 0 0,-1-1 0 0 0,1 1 1 0 0,-1-1-1 0 0,0 1 0 0 0,1-1 1 0 0,-1 1-1 0 0,1-1 1 0 0,-1 0-1 0 0,1 1 0 0 0,0-1 1 0 0,-1 1-1 0 0,1-1 1 0 0,0 0-1 0 0,-1 0 0 0 0,1 1 1 0 0,0-1-1 0 0,-1-1 1 0 0,4-17 6282 0 0,4 4-6874 0 0,-4 11 435 0 0,0-1 0 0 0,1 1-1 0 0,0 0 1 0 0,-1 0 0 0 0,2 0 0 0 0,-1 1 0 0 0,0-1-1 0 0,1 1 1 0 0,-1 0 0 0 0,1 0 0 0 0,0 1-1 0 0,0-1 1 0 0,0 1 0 0 0,0 0 0 0 0,1 1-1 0 0,9-3 1 0 0,-10 3-134 0 0,0 0-1 0 0,0 1 1 0 0,0-1 0 0 0,0 1-1 0 0,0 0 1 0 0,0 0 0 0 0,0 1 0 0 0,0 0-1 0 0,0 0 1 0 0,0 0 0 0 0,0 0-1 0 0,0 1 1 0 0,0-1 0 0 0,-1 1-1 0 0,1 1 1 0 0,-1-1 0 0 0,0 1 0 0 0,8 5-1 0 0,-2 2 91 0 0,0 0 0 0 0,-1 0-1 0 0,0 1 1 0 0,-1 1 0 0 0,8 13 0 0 0,30 67 185 0 0,-15-28-2129 0 0,-26-54-5323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70 156 8287 0 0,'-69'52'5712'0'0,"101"-82"-2183"0"0,19-33-3194 0 0,-44 53-112 0 0,-5 8-218 0 0,8-12 81 0 0,0 1-1 0 0,1 1 1 0 0,0 0-1 0 0,1 1 1 0 0,15-13-1 0 0,-24 22-43 0 0,0 0 0 0 0,0 1 0 0 0,-1-1 0 0 0,1 1 0 0 0,0-1 1 0 0,0 1-1 0 0,0 0 0 0 0,1 0 0 0 0,-1 0 0 0 0,0 0 0 0 0,0 1 0 0 0,1-1 0 0 0,-1 1 0 0 0,0 0 0 0 0,1 0 0 0 0,-1 0 0 0 0,0 0 0 0 0,0 1 0 0 0,1-1 0 0 0,-1 1 0 0 0,0 0 0 0 0,0 0 0 0 0,0 0 0 0 0,0 0 0 0 0,0 1 0 0 0,0-1 0 0 0,0 1 0 0 0,0-1 0 0 0,0 1 0 0 0,-1 0 0 0 0,1 1 0 0 0,3 3 0 0 0,3 3 87 0 0,0 2 0 0 0,0-1 0 0 0,-1 1 0 0 0,-1 0 0 0 0,0 1 0 0 0,-1-1 0 0 0,7 17 0 0 0,28 94 305 0 0,-17-47-522 0 0,-13-43-1223 0 0,-6-23 492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7367 0 0,'6'-16'4264'0'0,"15"-10"-2365"0"0,-6 7-940 0 0,-8 7-474 0 0,0 1 0 0 0,0 0 0 0 0,1 1 0 0 0,1 0 0 0 0,-1 0 0 0 0,2 1 0 0 0,14-12 0 0 0,-22 20-414 0 0,-1 0 0 0 0,1 0 0 0 0,0 1 0 0 0,0-1 0 0 0,0 1 0 0 0,0 0 0 0 0,0-1 0 0 0,0 1 0 0 0,0 0 0 0 0,0 0 0 0 0,0 0 0 0 0,0 0 0 0 0,0 1 0 0 0,0-1 0 0 0,0 0 0 0 0,0 1 0 0 0,-1 0 0 0 0,1-1 0 0 0,0 1 0 0 0,0 0 0 0 0,0 0 0 0 0,-1 0 0 0 0,1 0 0 0 0,0 0 0 0 0,-1 0 0 0 0,1 0 0 0 0,-1 1 0 0 0,1-1 0 0 0,-1 1 0 0 0,2 2 0 0 0,6 6 115 0 0,-1 0 1 0 0,0 0-1 0 0,8 16 0 0 0,-15-24-159 0 0,57 119 793 0 0,-46-92-773 0 0,1 0-1 0 0,1-1 1 0 0,2 0 0 0 0,21 29-1 0 0,-20-39-1058 0 0,1-2-4224 0 0,0-3-1704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63 113 2303 0 0,'-15'2'1792'0'0,"-6"3"8083"0"0,9-1-5751 0 0,0-1-4431 0 0,12-3 338 0 0,0 0 0 0 0,0 0 0 0 0,-1 0-1 0 0,1 0 1 0 0,0 0 0 0 0,0 0 0 0 0,0 0 0 0 0,0 0-1 0 0,0 0 1 0 0,0-1 0 0 0,0 1 0 0 0,0 0-1 0 0,0 0 1 0 0,0 0 0 0 0,-1 0 0 0 0,1 0 0 0 0,0 0-1 0 0,0 0 1 0 0,0 0 0 0 0,0 0 0 0 0,0 0-1 0 0,0 0 1 0 0,0 0 0 0 0,0 0 0 0 0,0 0 0 0 0,0-1-1 0 0,0 1 1 0 0,0 0 0 0 0,0 0 0 0 0,0 0 0 0 0,0 0-1 0 0,0 0 1 0 0,0 0 0 0 0,0 0 0 0 0,0 0-1 0 0,0 0 1 0 0,0 0 0 0 0,0-1 0 0 0,0 1 0 0 0,0 0-1 0 0,0 0 1 0 0,0 0 0 0 0,0 0 0 0 0,0 0 0 0 0,0 0-1 0 0,0 0 1 0 0,0 0 0 0 0,0 0 0 0 0,0 0-1 0 0,0 0 1 0 0,0-1 0 0 0,0 1 0 0 0,0 0 0 0 0,0 0-1 0 0,0 0 1 0 0,0 0 0 0 0,1 0 0 0 0,-1 0-1 0 0,5-10 601 0 0,9-8-194 0 0,-5 9-390 0 0,0 0 0 0 0,0 1 1 0 0,1 0-1 0 0,0 0 0 0 0,1 1 0 0 0,0 0 0 0 0,0 1 0 0 0,20-8 0 0 0,-21 10-20 0 0,-1 1 0 0 0,1 0-1 0 0,-1 0 1 0 0,1 1 0 0 0,0 1-1 0 0,0 0 1 0 0,0 0 0 0 0,0 0-1 0 0,0 2 1 0 0,0-1 0 0 0,16 4-1 0 0,-24-4-22 0 0,0 0 0 0 0,-1 1 0 0 0,1-1-1 0 0,0 1 1 0 0,-1 0 0 0 0,1-1 0 0 0,0 1-1 0 0,-1 0 1 0 0,1 0 0 0 0,-1 0 0 0 0,0 0 0 0 0,1 0-1 0 0,-1 0 1 0 0,0 0 0 0 0,0 1 0 0 0,1-1 0 0 0,-1 1-1 0 0,0-1 1 0 0,0 0 0 0 0,1 4 0 0 0,-1-2 10 0 0,0-1 0 0 0,-1 1 0 0 0,1 0 0 0 0,-1 0 0 0 0,0 0 0 0 0,0-1 0 0 0,0 1 0 0 0,0 0 0 0 0,0 0 0 0 0,-1 0 0 0 0,1-1 0 0 0,-2 4 0 0 0,-3 9 72 0 0,0-1-1 0 0,-1 0 0 0 0,-16 26 0 0 0,15-28-67 0 0,-48 75 84 0 0,39-65-112 0 0,1 2-1 0 0,0 0 1 0 0,2 1-1 0 0,1 0 1 0 0,-12 34-1 0 0,23-56 7 0 0,0-1 0 0 0,1 1 0 0 0,-1 0 0 0 0,0 0 0 0 0,1 0 0 0 0,0 0 0 0 0,0 0 0 0 0,0 0 0 0 0,0-1 0 0 0,0 1 0 0 0,0 0 0 0 0,1 0 0 0 0,-1 0 0 0 0,1 0 0 0 0,0 0 0 0 0,0-1 0 0 0,2 5 0 0 0,-1-5-2 0 0,-1 0 0 0 0,1-1 0 0 0,0 1 0 0 0,-1-1 0 0 0,1 0 0 0 0,0 0 0 0 0,0 1 0 0 0,0-1 0 0 0,0 0 1 0 0,0-1-1 0 0,1 1 0 0 0,-1 0 0 0 0,0-1 0 0 0,0 1 0 0 0,0-1 0 0 0,1 0 0 0 0,-1 1 0 0 0,0-1 0 0 0,0 0 0 0 0,1 0 0 0 0,-1-1 0 0 0,0 1 0 0 0,3-1 0 0 0,10-1-12 0 0,-1-1-1 0 0,1-1 0 0 0,-1 0 0 0 0,0-1 0 0 0,22-10 0 0 0,66-42-120 0 0,-65 35 122 0 0,-31 18-333 0 0,1 0-1 0 0,-1-1 0 0 0,10-8 1 0 0,-15 11 234 0 0,1 1 1 0 0,-1-1 0 0 0,0 1 0 0 0,0-1 0 0 0,0 1 0 0 0,0-1 0 0 0,0 0 0 0 0,0 0 0 0 0,1-2-1 0 0,-2 4 81 0 0,0-1 0 0 0,0 0 0 0 0,0 0 0 0 0,0 1-1 0 0,0-1 1 0 0,0 0 0 0 0,0 1 0 0 0,0-1 0 0 0,0 0-1 0 0,0 0 1 0 0,0 1 0 0 0,0-1 0 0 0,-1 0-1 0 0,1 1 1 0 0,0-1 0 0 0,0 0 0 0 0,-1 1 0 0 0,1-1-1 0 0,-1 1 1 0 0,1-1 0 0 0,0 0 0 0 0,-1 1 0 0 0,1-1-1 0 0,-1 1 1 0 0,0-1 0 0 0,-6-4-1304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13215 0 0,'1'0'78'0'0,"-1"1"0"0"0,1-1 1 0 0,0 0-1 0 0,-1 1 0 0 0,1-1 0 0 0,-1 0 0 0 0,1 0 0 0 0,0 0 0 0 0,-1 1 0 0 0,1-1 0 0 0,0 0 1 0 0,0 0-1 0 0,-1 0 0 0 0,1 0 0 0 0,0 0 0 0 0,-1 0 0 0 0,1-1 0 0 0,0 1 0 0 0,-1 0 0 0 0,1 0 0 0 0,0 0 1 0 0,-1-1-1 0 0,1 1 0 0 0,0-1 0 0 0,24-9 1059 0 0,-18 7-601 0 0,63-22 436 0 0,1 2 0 0 0,78-13 0 0 0,-142 34-958 0 0,33-7-5551 0 0,-17 3-578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4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11167 0 0,'4'24'9358'0'0,"7"5"-6250"0"0,19 33-4123 0 0,-20-42 1852 0 0,-4-1-686 0 0,-4-13-654 0 0,-6-12-1863 0 0,1-1 1060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2 217 2759 0 0,'-2'-8'14289'0'0,"6"19"-11138"0"0,-2 6-2664 0 0,2-1-1 0 0,-1 1 1 0 0,2-1-1 0 0,7 17 1 0 0,30 62-251 0 0,-34-80-150 0 0,-2-1-79 0 0,2 0 0 0 0,-1 0 0 0 0,2-1 0 0 0,10 13-1 0 0,-16-23-5 0 0,0 0 0 0 0,-1 0 0 0 0,1 0 0 0 0,0 0 0 0 0,0 0 0 0 0,1-1 0 0 0,-1 1 0 0 0,0-1-1 0 0,1 0 1 0 0,0 0 0 0 0,-1 0 0 0 0,1-1 0 0 0,0 1 0 0 0,0-1 0 0 0,0 0 0 0 0,0 0 0 0 0,0 0-1 0 0,0-1 1 0 0,0 1 0 0 0,7-1 0 0 0,-8-1-4 0 0,0 1 1 0 0,0-1-1 0 0,0-1 0 0 0,0 1 1 0 0,0 0-1 0 0,0-1 0 0 0,0 1 0 0 0,0-1 1 0 0,0 0-1 0 0,-1 0 0 0 0,1 0 0 0 0,-1 0 1 0 0,1 0-1 0 0,-1-1 0 0 0,0 1 1 0 0,0-1-1 0 0,0 0 0 0 0,0 1 0 0 0,-1-1 1 0 0,1 0-1 0 0,-1 0 0 0 0,2-4 0 0 0,3-8-16 0 0,-1-1-1 0 0,0 0 1 0 0,2-18-1 0 0,-4 21 17 0 0,2-14 10 0 0,0-1-1 0 0,1-36 1 0 0,-6 51-38 0 0,0 0 1 0 0,-1 1-1 0 0,-1-1 1 0 0,0 0 0 0 0,0 0-1 0 0,-1 1 1 0 0,-6-16-1 0 0,21 60-349 0 0,-5-11 235 0 0,1 0-1 0 0,12 20 1 0 0,-4-13 12 0 0,33 44 0 0 0,-44-64 124 0 0,1-2 1 0 0,0 1-1 0 0,0-1 1 0 0,1 0-1 0 0,0 0 1 0 0,0 0-1 0 0,0-1 1 0 0,0 0 0 0 0,1-1-1 0 0,0 0 1 0 0,11 5-1 0 0,-15-8 12 0 0,0 0 1 0 0,0 0-1 0 0,1 0 0 0 0,-1-1 1 0 0,0 1-1 0 0,1-1 0 0 0,-1 0 0 0 0,0 0 1 0 0,1 0-1 0 0,-1-1 0 0 0,0 0 0 0 0,1 0 1 0 0,-1 0-1 0 0,0 0 0 0 0,0 0 0 0 0,0-1 1 0 0,0 0-1 0 0,0 0 0 0 0,0 0 1 0 0,-1 0-1 0 0,1-1 0 0 0,-1 1 0 0 0,1-1 1 0 0,-1 0-1 0 0,0 0 0 0 0,0 0 0 0 0,0 0 1 0 0,0-1-1 0 0,-1 1 0 0 0,0-1 0 0 0,1 0 1 0 0,1-4-1 0 0,2-4 121 0 0,-1 0 1 0 0,0-1-1 0 0,-1 0 1 0 0,0 1-1 0 0,-1-2 0 0 0,0 1 1 0 0,-1 0-1 0 0,0 0 1 0 0,-1-16-1 0 0,-2 11 225 0 0,-1 0-1 0 0,-1-1 0 0 0,-7-24 1 0 0,6 31-307 0 0,1-1 0 0 0,0 0 1 0 0,1 0-1 0 0,1 0 0 0 0,0 0 1 0 0,0 0-1 0 0,1 0 0 0 0,3-21 1 0 0,3 12-234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11 118 3679 0 0,'-9'6'9760'0'0,"9"-5"-9411"0"0,-2 16 3382 0 0,8 24-4019 0 0,-4-32 1075 0 0,0 3-660 0 0,2 15 31 0 0,1 0 1 0 0,1 0 0 0 0,1 0-1 0 0,13 31 1 0 0,-19-57-152 0 0,-1 1 1 0 0,1-1-1 0 0,-1 1 1 0 0,1-1-1 0 0,-1 0 1 0 0,1 0-1 0 0,0 1 1 0 0,0-1-1 0 0,0 0 1 0 0,0 0-1 0 0,0 0 1 0 0,0 0-1 0 0,0 0 1 0 0,0 0-1 0 0,0 0 1 0 0,0 0-1 0 0,0 0 1 0 0,1-1-1 0 0,-1 1 0 0 0,0 0 1 0 0,0-1-1 0 0,1 1 1 0 0,-1-1-1 0 0,1 0 1 0 0,-1 1-1 0 0,3-1 1 0 0,-2 0 7 0 0,0-1 0 0 0,0 0 1 0 0,0 0-1 0 0,0 1 0 0 0,-1-1 0 0 0,1-1 1 0 0,0 1-1 0 0,0 0 0 0 0,-1 0 0 0 0,1 0 1 0 0,-1-1-1 0 0,0 1 0 0 0,1-1 1 0 0,-1 0-1 0 0,0 1 0 0 0,0-1 0 0 0,0 0 1 0 0,2-2-1 0 0,6-15 31 0 0,0 0 0 0 0,-1 0 0 0 0,-1 0 0 0 0,7-27 0 0 0,8-85-19 0 0,-20 123-27 0 0,-2-1 0 0 0,1 1 0 0 0,-1-1 0 0 0,-1-12 0 0 0,7 89-912 0 0,0-31 461 0 0,18 59-1 0 0,-21-86 423 0 0,1 1 0 0 0,0-1-1 0 0,1 0 1 0 0,0 0 0 0 0,0-1 0 0 0,1 1 0 0 0,1-1 0 0 0,0-1 0 0 0,0 1-1 0 0,10 9 1 0 0,-14-16 51 0 0,-1 0 0 0 0,1 0 0 0 0,0 0-1 0 0,0-1 1 0 0,0 1 0 0 0,1-1 0 0 0,-1 1-1 0 0,0-1 1 0 0,0 0 0 0 0,1 0 0 0 0,-1 0 0 0 0,1-1-1 0 0,-1 1 1 0 0,0-1 0 0 0,1 0 0 0 0,-1 0-1 0 0,1 0 1 0 0,-1 0 0 0 0,1-1 0 0 0,-1 0 0 0 0,1 1-1 0 0,-1-1 1 0 0,0 0 0 0 0,1 0 0 0 0,-1-1-1 0 0,0 1 1 0 0,0-1 0 0 0,5-3 0 0 0,0 0 100 0 0,-1 0 1 0 0,0-1-1 0 0,0 0 1 0 0,0 0-1 0 0,-1-1 0 0 0,0 0 1 0 0,0 0-1 0 0,-1 0 1 0 0,9-15-1 0 0,-7 9 47 0 0,-1 0 0 0 0,0 0 1 0 0,-1 0-1 0 0,-1-1 0 0 0,0 0 0 0 0,-1 0 0 0 0,0 0 0 0 0,-1 0 0 0 0,-1 0 1 0 0,0 0-1 0 0,-1-1 0 0 0,0 1 0 0 0,-3-15 0 0 0,2 23-359 0 0,0 0 0 0 0,1 0 0 0 0,0 0 0 0 0,0-1 0 0 0,0 1 0 0 0,2-8 1 0 0,-1 12 76 0 0,-1 0 1 0 0,1 0-1 0 0,0-1 1 0 0,-1 1 0 0 0,1 0-1 0 0,1 0 1 0 0,-1 0-1 0 0,0 0 1 0 0,0 0 0 0 0,1 0-1 0 0,-1 1 1 0 0,1-1 0 0 0,-1 0-1 0 0,1 1 1 0 0,0-1-1 0 0,0 1 1 0 0,-1-1 0 0 0,1 1-1 0 0,4-2 1 0 0,5-1-1807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12463 0 0,'15'5'4502'0'0,"15"1"-3573"0"0,-5-5-68 0 0,46-5 1 0 0,-43 2-319 0 0,29 0 0 0 0,-56 2-514 0 0,0 0 0 0 0,0 0 1 0 0,1 0-1 0 0,-1 1 0 0 0,0-1 0 0 0,1 0 0 0 0,-1 0 0 0 0,0 1 0 0 0,0-1 0 0 0,1 0 1 0 0,-1 1-1 0 0,0-1 0 0 0,0 1 0 0 0,0 0 0 0 0,0-1 0 0 0,0 1 0 0 0,0 0 0 0 0,0 0 1 0 0,0 0-1 0 0,1 1 0 0 0,-1-1 4 0 0,-1 0 0 0 0,1 0-1 0 0,-1 0 1 0 0,0 0 0 0 0,0 0 0 0 0,1 0 0 0 0,-1 0 0 0 0,0 1 0 0 0,0-1 0 0 0,0 0-1 0 0,0 0 1 0 0,0 0 0 0 0,-1 0 0 0 0,1 0 0 0 0,0 0 0 0 0,0 0 0 0 0,-1 0-1 0 0,0 2 1 0 0,-2 5 78 0 0,-1-1 0 0 0,-1 0-1 0 0,1 0 1 0 0,-11 11 0 0 0,-31 37 136 0 0,24-31-301 0 0,1 1 1 0 0,1 0-1 0 0,1 2 0 0 0,-30 56 0 0 0,48-80 51 0 0,0-1 1 0 0,0 1-1 0 0,0 0 0 0 0,0-1 1 0 0,1 1-1 0 0,-1 0 0 0 0,1 0 0 0 0,-1-1 1 0 0,1 1-1 0 0,0 0 0 0 0,0 0 1 0 0,0 0-1 0 0,1-1 0 0 0,-1 1 0 0 0,1 0 1 0 0,-1 0-1 0 0,1-1 0 0 0,0 1 1 0 0,0 0-1 0 0,0-1 0 0 0,0 1 0 0 0,3 3 1 0 0,-2-3-11 0 0,1 0 0 0 0,0 0-1 0 0,0-1 1 0 0,0 1 0 0 0,0-1 0 0 0,1 1 0 0 0,-1-1 0 0 0,1 0 0 0 0,-1 0 0 0 0,1-1 0 0 0,0 1 0 0 0,0-1-1 0 0,-1 1 1 0 0,1-1 0 0 0,5 0 0 0 0,5 2 2 0 0,0-1 1 0 0,0-1-1 0 0,1 0 0 0 0,-1-1 0 0 0,0 0 1 0 0,0-1-1 0 0,0-1 0 0 0,0 0 0 0 0,0-1 0 0 0,0 0 1 0 0,-1-1-1 0 0,21-10 0 0 0,-32 14-101 0 0,0-1-1 0 0,-1 0 0 0 0,1 0 1 0 0,0 0-1 0 0,-1 0 0 0 0,1 0 1 0 0,-1 0-1 0 0,0-1 1 0 0,1 1-1 0 0,-1 0 0 0 0,0-1 1 0 0,0 1-1 0 0,0-1 1 0 0,0 1-1 0 0,0-1 0 0 0,0 0 1 0 0,0 1-1 0 0,0-1 1 0 0,-1 0-1 0 0,1 1 0 0 0,-1-1 1 0 0,1 0-1 0 0,-1 0 0 0 0,0 0 1 0 0,0-2-1 0 0,-2-7-1987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3223 0 0,'-6'13'-220'0'0,"6"-13"469"0"0,-1 1 0 0 0,1-1 0 0 0,0 0 0 0 0,0 1 0 0 0,0-1 0 0 0,0 1 0 0 0,0-1 0 0 0,0 1 0 0 0,0-1 0 0 0,0 1 0 0 0,0-1 0 0 0,0 1 0 0 0,1-1 0 0 0,-1 1 0 0 0,0-1 0 0 0,0 1 0 0 0,0-1-1 0 0,1 1 1 0 0,-1-1 0 0 0,0 0 0 0 0,0 1 0 0 0,1-1 0 0 0,-1 1 0 0 0,1-1 0 0 0,13 7 7195 0 0,-2-4-5496 0 0,-4-2-2933 0 0,11 3 1218 0 0,-1-1 0 0 0,1-2 0 0 0,0 0-1 0 0,0-1 1 0 0,0 0 0 0 0,-1-2 0 0 0,1 0 0 0 0,34-9 0 0 0,-32 5-796 0 0,0-1 0 0 0,0-1-1 0 0,-1-1 1 0 0,23-13 0 0 0,-30 14-1264 0 0</inkml:trace>
  <inkml:trace contextRef="#ctx0" brushRef="#br0" timeOffset="1">425 1 11919 0 0,'4'4'526'0'0,"0"-1"-1"0"0,-1 1 0 0 0,2-1 1 0 0,-1 0-1 0 0,0 0 1 0 0,1 0-1 0 0,-1 0 0 0 0,10 3 1 0 0,45 13 1632 0 0,-11-4-870 0 0,-45-14-1239 0 0,-1-1 0 0 0,1 1 1 0 0,-1 0-1 0 0,0 0 0 0 0,1 0 1 0 0,-1 1-1 0 0,0-1 0 0 0,0 0 1 0 0,0 1-1 0 0,0 0 0 0 0,0-1 0 0 0,0 1 1 0 0,0 0-1 0 0,-1 0 0 0 0,1 0 1 0 0,-1 0-1 0 0,1 0 0 0 0,-1 0 1 0 0,0 1-1 0 0,0-1 0 0 0,0 0 0 0 0,0 1 1 0 0,0-1-1 0 0,0 1 0 0 0,-1-1 1 0 0,1 1-1 0 0,-1-1 0 0 0,0 1 0 0 0,1-1 1 0 0,-1 1-1 0 0,-1-1 0 0 0,1 1 1 0 0,0-1-1 0 0,0 1 0 0 0,-1-1 1 0 0,0 1-1 0 0,-1 3 0 0 0,-6 29 427 0 0,3-19-342 0 0,1 0 1 0 0,1 0-1 0 0,0 0 1 0 0,0 30-1 0 0,3-43-129 0 0,0 1 0 0 0,0-1 0 0 0,1 1-1 0 0,-1-1 1 0 0,1 1 0 0 0,0-1-1 0 0,0 1 1 0 0,0-1 0 0 0,1 0 0 0 0,-1 1-1 0 0,1-1 1 0 0,-1 0 0 0 0,1 0-1 0 0,0 0 1 0 0,1-1 0 0 0,-1 1-1 0 0,0 0 1 0 0,1-1 0 0 0,-1 1 0 0 0,1-1-1 0 0,0 0 1 0 0,0 0 0 0 0,0 0-1 0 0,0 0 1 0 0,0 0 0 0 0,0-1-1 0 0,6 2 1 0 0,-4-1-12 0 0,0-1-1 0 0,0 0 0 0 0,0 0 1 0 0,0-1-1 0 0,0 0 1 0 0,0 0-1 0 0,0 0 0 0 0,0 0 1 0 0,0-1-1 0 0,0 0 1 0 0,9-2-1 0 0,-6 0-190 0 0,1 0 0 0 0,-1 0 0 0 0,0 0 0 0 0,-1-1 0 0 0,1-1 0 0 0,7-5 0 0 0,12-13-1173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9671 0 0,'0'5'7710'0'0,"1"10"-5570"0"0,1 9-1287 0 0,-1 0 0 0 0,0-1 0 0 0,-2 1 0 0 0,-4 26 0 0 0,-23 95 343 0 0,17-100-1151 0 0,2 0-1 0 0,2 0 0 0 0,0 47 0 0 0,7-86-42 0 0,0 0 1 0 0,0 0-1 0 0,1 0 1 0 0,0 0-1 0 0,0 0 0 0 0,0 0 1 0 0,4 8-1 0 0,-4-12 0 0 0,0 0 0 0 0,0 0 0 0 0,0 0 0 0 0,0 0 0 0 0,1 0 0 0 0,-1 0 0 0 0,1 0 1 0 0,-1-1-1 0 0,1 1 0 0 0,0-1 0 0 0,0 1 0 0 0,0-1 0 0 0,0 0 0 0 0,0 1 0 0 0,0-1 0 0 0,0 0 0 0 0,0 0 0 0 0,0-1 0 0 0,0 1 0 0 0,1 0 0 0 0,3 0 0 0 0,5 1-4 0 0,1-1 0 0 0,0-1 0 0 0,-1 1 0 0 0,1-2 1 0 0,20-2-1 0 0,56-18 47 0 0,-63 14-177 0 0,1 1 0 0 0,45-6-1 0 0,-70 12 153 0 0,19-1-1303 0 0,1 1-4480 0 0,-2 1-1904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8287 0 0,'2'-10'-114'0'0,"4"0"4376"0"0,1 11 11 0 0,3 11-2583 0 0,-5 0-1294 0 0,0-1 0 0 0,-1 1 1 0 0,0 0-1 0 0,0 0 0 0 0,-1 1 1 0 0,2 18-1 0 0,-4-20-274 0 0,0 0 0 0 0,1 0 0 0 0,1 0 0 0 0,0-1 0 0 0,0 1-1 0 0,1-1 1 0 0,0 0 0 0 0,1 0 0 0 0,10 16 0 0 0,-14-24-105 0 0,0 0-1 0 0,1-1 0 0 0,-1 0 1 0 0,0 1-1 0 0,0-1 0 0 0,1 0 1 0 0,-1 0-1 0 0,1 0 0 0 0,-1 0 1 0 0,1 0-1 0 0,0 0 0 0 0,-1 0 1 0 0,1 0-1 0 0,0 0 1 0 0,0-1-1 0 0,-1 1 0 0 0,1-1 1 0 0,0 0-1 0 0,0 1 0 0 0,0-1 1 0 0,0 0-1 0 0,2 0 0 0 0,-2-1 2 0 0,1 1 0 0 0,0-1 0 0 0,0 0 0 0 0,0 0 0 0 0,-1 0 0 0 0,1-1 0 0 0,-1 1 0 0 0,1-1 0 0 0,-1 1 0 0 0,1-1-1 0 0,-1 0 1 0 0,4-4 0 0 0,3-3 11 0 0,-1-1 1 0 0,0-1-1 0 0,-1 0 0 0 0,0 0 0 0 0,7-14 0 0 0,5-27 11 0 0,-6 15-395 0 0,-1 73-706 0 0,-10-25 971 0 0,0 1 0 0 0,1-1 0 0 0,0 0 0 0 0,1 0 0 0 0,0 0 0 0 0,1 0 0 0 0,6 10 0 0 0,-9-18 88 0 0,0-1 0 0 0,-1 1 0 0 0,1-1 0 0 0,0 0 0 0 0,0 0 0 0 0,0 1 0 0 0,1-1 1 0 0,-1-1-1 0 0,0 1 0 0 0,1 0 0 0 0,-1-1 0 0 0,1 1 0 0 0,0-1 0 0 0,0 0 0 0 0,-1 0 0 0 0,1 0 0 0 0,0 0 0 0 0,0 0 0 0 0,0 0 0 0 0,0-1 0 0 0,0 0 0 0 0,0 1 1 0 0,0-1-1 0 0,0 0 0 0 0,0-1 0 0 0,0 1 0 0 0,0 0 0 0 0,0-1 0 0 0,0 0 0 0 0,0 0 0 0 0,-1 0 0 0 0,5-1 0 0 0,-2 0 42 0 0,0 0 0 0 0,0-1 0 0 0,1 1 0 0 0,-1-1 0 0 0,-1 0 0 0 0,1 0 0 0 0,0-1 0 0 0,-1 0 0 0 0,0 1 0 0 0,1-1 0 0 0,-2-1 0 0 0,1 1 0 0 0,0-1 0 0 0,-1 1 0 0 0,0-1 0 0 0,0 0 0 0 0,4-10 0 0 0,-4 7 78 0 0,-1-1 0 0 0,0 1 0 0 0,0-1 1 0 0,-1 1-1 0 0,0-1 0 0 0,-1 0 0 0 0,0 0 1 0 0,0 0-1 0 0,-1 1 0 0 0,-3-18 0 0 0,-3-4 0 0 0,3 11-8 0 0,-4-29 0 0 0,8 43-154 0 0,-1 0-1 0 0,1 0 1 0 0,0 0-1 0 0,1 0 1 0 0,-1 0-1 0 0,1 0 1 0 0,0 0-1 0 0,0 0 1 0 0,1 0-1 0 0,0 1 1 0 0,2-6-1 0 0,-2 7-294 0 0,1 0 0 0 0,0 0 1 0 0,0 0-1 0 0,0 0 0 0 0,0 0 0 0 0,0 1 0 0 0,1-1 0 0 0,-1 1 1 0 0,1 0-1 0 0,-1 0 0 0 0,1 0 0 0 0,6-1 0 0 0,-7 1-416 0 0,11-5-5813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54 13903 0 0,'-1'1'115'0'0,"0"-1"1"0"0,1 0-1 0 0,-1 1 0 0 0,0-1 0 0 0,0 1 1 0 0,0-1-1 0 0,0 1 0 0 0,1-1 0 0 0,-1 1 0 0 0,0 0 1 0 0,1-1-1 0 0,-1 1 0 0 0,1 0 0 0 0,-1 0 0 0 0,0 0 1 0 0,0 1-1 0 0,2-2-9 0 0,-1 0 0 0 0,0 1-1 0 0,1-1 1 0 0,-1 0 0 0 0,0 0 0 0 0,1 1 0 0 0,-1-1 0 0 0,1 0 0 0 0,-1 0 0 0 0,0 0 0 0 0,1 0-1 0 0,-1 1 1 0 0,1-1 0 0 0,-1 0 0 0 0,1 0 0 0 0,-1 0 0 0 0,0 0 0 0 0,1 0 0 0 0,-1 0 0 0 0,1 0-1 0 0,-1 0 1 0 0,1 0 0 0 0,0-1 0 0 0,36-6 1841 0 0,9-12-919 0 0,56-19 601 0 0,-101 37-1621 0 0,0 1 0 0 0,0-1 1 0 0,0 1-1 0 0,1-1 0 0 0,-1 1 0 0 0,0 0 0 0 0,0 0 0 0 0,0 0 1 0 0,0 0-1 0 0,1 0 0 0 0,-1 0 0 0 0,0 0 0 0 0,0 0 0 0 0,0 0 1 0 0,1 0-1 0 0,-1 1 0 0 0,0-1 0 0 0,0 0 0 0 0,0 1 0 0 0,0-1 1 0 0,0 1-1 0 0,0-1 0 0 0,2 2 0 0 0,-3-1 3 0 0,1 0-1 0 0,0 0 1 0 0,-1 0-1 0 0,1 1 1 0 0,-1-1 0 0 0,1 0-1 0 0,-1 0 1 0 0,0 0-1 0 0,1 1 1 0 0,-1-1-1 0 0,0 0 1 0 0,0 1 0 0 0,0-1-1 0 0,0 0 1 0 0,0 0-1 0 0,0 1 1 0 0,-1 1 0 0 0,-1 7 47 0 0,-1 0 1 0 0,0 0-1 0 0,-8 18 1 0 0,10-27-59 0 0,-15 33 51 0 0,4-9-42 0 0,1 1 1 0 0,-11 38-1 0 0,20-58-9 0 0,0 1 0 0 0,1 0-1 0 0,0-1 1 0 0,0 1 0 0 0,0 0 0 0 0,1 0-1 0 0,0 0 1 0 0,1 0 0 0 0,0-1 0 0 0,0 1-1 0 0,0 0 1 0 0,0 0 0 0 0,1-1 0 0 0,1 1-1 0 0,2 7 1 0 0,-3-12-4 0 0,0 0 0 0 0,-1 1-1 0 0,1-1 1 0 0,0 0 0 0 0,0 0 0 0 0,0 0-1 0 0,1 0 1 0 0,-1 0 0 0 0,0 0-1 0 0,1-1 1 0 0,-1 1 0 0 0,1-1 0 0 0,-1 0-1 0 0,1 0 1 0 0,0 0 0 0 0,0 0 0 0 0,-1 0-1 0 0,1 0 1 0 0,0-1 0 0 0,0 1 0 0 0,0-1-1 0 0,0 0 1 0 0,3 0 0 0 0,-2 0-88 0 0,-1 0 0 0 0,0-1 0 0 0,1 1 0 0 0,-1-1 0 0 0,0 1 0 0 0,0-1 1 0 0,0 0-1 0 0,1 0 0 0 0,-1-1 0 0 0,0 1 0 0 0,0-1 0 0 0,-1 1 0 0 0,1-1 0 0 0,0 0 0 0 0,-1 0 1 0 0,1 0-1 0 0,-1 0 0 0 0,1-1 0 0 0,-1 1 0 0 0,3-4 0 0 0,-2-7-3162 0 0,-4 5-3540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5983 0 0,'-8'12'-777'0'0,"7"-11"992"0"0,1-1 0 0 0,0 1-1 0 0,-1-1 1 0 0,1 1 0 0 0,0 0 0 0 0,0-1 0 0 0,0 1-1 0 0,0-1 1 0 0,0 1 0 0 0,0 0 0 0 0,0-1 0 0 0,0 1-1 0 0,0 0 1 0 0,0-1 0 0 0,0 1 0 0 0,0-1 0 0 0,0 1-1 0 0,0 1 1 0 0,2-1 533 0 0,-1 1-1 0 0,0 0 1 0 0,1-1 0 0 0,-1 1-1 0 0,1-1 1 0 0,0 1 0 0 0,-1-1-1 0 0,1 0 1 0 0,0 0 0 0 0,2 1-1 0 0,1 2-555 0 0,5 2 120 0 0,0 0-1 0 0,1-1 1 0 0,0 0 0 0 0,-1-1-1 0 0,2 0 1 0 0,-1 0 0 0 0,0-2-1 0 0,1 1 1 0 0,-1-1-1 0 0,18 0 1 0 0,-13-1-557 0 0,0-2 0 0 0,24-3 0 0 0,34-13-5340 0 0,-56 11-787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 5527 0 0,'0'-1'184'0'0,"0"1"0"0"0,0 0 0 0 0,0-1 0 0 0,0 1 0 0 0,0 0 0 0 0,0-1 0 0 0,0 1-1 0 0,0 0 1 0 0,0-1 0 0 0,0 1 0 0 0,1 0 0 0 0,-1-1 0 0 0,0 1 0 0 0,0 0 0 0 0,0 0-1 0 0,0-1 1 0 0,1 1 0 0 0,-1 0 0 0 0,0 0 0 0 0,0-1 0 0 0,1 1 0 0 0,-1 0 0 0 0,0 0 0 0 0,0 0-1 0 0,1-1 1 0 0,-1 1 0 0 0,0 0 0 0 0,1 0 0 0 0,-1 0 0 0 0,0 0 0 0 0,0 0 0 0 0,1-1-1 0 0,-1 1 1 0 0,0 0 0 0 0,1 0 0 0 0,-1 0 0 0 0,0 0 0 0 0,1 0 0 0 0,-1 0 0 0 0,0 0-1 0 0,1 0 1 0 0,-1 0 0 0 0,0 1 0 0 0,1-1 0 0 0,-1 0 0 0 0,0 0 0 0 0,1 0 0 0 0,-1 0-1 0 0,0 0 1 0 0,0 0 0 0 0,1 1 0 0 0,-1-1 0 0 0,0 0 0 0 0,1 0 0 0 0,-1 0 0 0 0,0 1 0 0 0,0-1-1 0 0,0 0 1 0 0,1 0 0 0 0,-1 1 0 0 0,0-1 0 0 0,0 0 0 0 0,0 1 0 0 0,0-1 0 0 0,1 0-1 0 0,-1 0 1 0 0,0 1 0 0 0,5 23 3232 0 0,-11 31-2253 0 0,-2 0-1 0 0,-27 89 1 0 0,24-100-1080 0 0,8-32-80 0 0,-1 5-56 0 0,-1 1 1 0 0,0-1-1 0 0,-12 24 0 0 0,12-36-453 0 0,3-9-717 0 0,3-11-1386 0 0,-1 14 2407 0 0,2-16-1813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8:5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1839 0 0,'-1'11'30'0'0,"-3"4"5507"0"0,-1 1 1018 0 0,4-5-4918 0 0,29 11 3970 0 0,-25-18-5318 0 0,1 1 0 0 0,-1 0 0 0 0,0 0 0 0 0,4 8 0 0 0,6 10 236 0 0,-4-8-449 0 0,0 1 1 0 0,-1 0-1 0 0,0 1 0 0 0,-1 0 1 0 0,5 19-1 0 0,16 90 258 0 0,-21-103-245 0 0,1-20-16 0 0,3-13-15 0 0,-2-1 124 0 0,-1-1 0 0 0,-1-1-1 0 0,0 1 1 0 0,-1-1 0 0 0,0 0-1 0 0,-1 0 1 0 0,0-1 0 0 0,-1 0 0 0 0,2-15-1 0 0,1-17 498 0 0,2-68 0 0 0,-2 12-1819 0 0,-5 82-123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0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 11399 0 0,'2'0'306'0'0,"0"-1"0"0"0,-1 0 0 0 0,1 1 0 0 0,0-1 0 0 0,-1 1 0 0 0,1-1 0 0 0,0 1 0 0 0,0 0 0 0 0,0 0 0 0 0,0 0 0 0 0,-1 0 0 0 0,1 0 0 0 0,0 0 0 0 0,0 0 0 0 0,0 0 0 0 0,-1 1 0 0 0,1-1 0 0 0,0 1 0 0 0,0 0 0 0 0,-1-1 0 0 0,1 1 0 0 0,-1 0 0 0 0,1 0 0 0 0,0 0 0 0 0,-1 0 0 0 0,0 0 0 0 0,1 0 0 0 0,-1 0 0 0 0,0 1 0 0 0,1-1 0 0 0,0 2 0 0 0,8 14 21 0 0,-7-9 52 0 0,0 1 1 0 0,0 0 0 0 0,-1 0-1 0 0,0 0 1 0 0,0 0-1 0 0,-1 0 1 0 0,0 16-1 0 0,-7 67 770 0 0,3-62-805 0 0,-11 87 99 0 0,-5-1-1 0 0,-35 117 1 0 0,50-216-433 0 0,0 0 0 0 0,-2 19-1 0 0,6-31-5 0 0,-1-1-1 0 0,1 1 0 0 0,0-1 0 0 0,0 1 1 0 0,1-1-1 0 0,-1 1 0 0 0,1-1 0 0 0,0 1 1 0 0,0-1-1 0 0,0 0 0 0 0,1 1 0 0 0,0-1 0 0 0,3 6 1 0 0,-4-8-2 0 0,1-1 0 0 0,-1 0 0 0 0,1 1 1 0 0,-1-1-1 0 0,1 0 0 0 0,-1 0 0 0 0,1 0 0 0 0,0 0 1 0 0,-1 0-1 0 0,1 0 0 0 0,0-1 0 0 0,0 1 0 0 0,0 0 1 0 0,0-1-1 0 0,0 1 0 0 0,0-1 0 0 0,-1 0 0 0 0,1 0 1 0 0,0 0-1 0 0,0 0 0 0 0,0 0 0 0 0,0 0 0 0 0,0 0 1 0 0,0-1-1 0 0,2 0 0 0 0,7-2 12 0 0,0 0 0 0 0,0 0 0 0 0,11-6 0 0 0,-11 4-10 0 0,113-50 90 0 0,-76 31-21 0 0,1 3-1 0 0,75-21 1 0 0,-117 40-119 0 0,0 0 0 0 0,0 1 1 0 0,1 0-1 0 0,-1 1 0 0 0,0 0 0 0 0,14 1 0 0 0,6 6-3004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8287 0 0,'5'5'7240'0'0,"6"-4"-4163"0"0,8-4-1387 0 0,5-5-477 0 0,0 0 0 0 0,28-15 0 0 0,-25 11-559 0 0,37-12-1 0 0,-55 21-880 0 0,-1 0 0 0 0,1 1 0 0 0,0 1 0 0 0,-1 0 0 0 0,17-1 0 0 0,-15 2-1372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12895 0 0,'0'1'159'0'0,"0"1"1"0"0,0-1-1 0 0,0 1 0 0 0,0-1 0 0 0,0 1 0 0 0,0-1 0 0 0,0 1 1 0 0,0-1-1 0 0,1 1 0 0 0,-1-1 0 0 0,1 1 0 0 0,-1-1 0 0 0,1 1 1 0 0,0-1-1 0 0,-1 0 0 0 0,1 1 0 0 0,0-1 0 0 0,0 0 0 0 0,0 1 0 0 0,0-1 1 0 0,0 0-1 0 0,0 0 0 0 0,1 1 0 0 0,1 0 241 0 0,0 0 0 0 0,0 0 0 0 0,1-1-1 0 0,-1 0 1 0 0,0 1 0 0 0,1-1 0 0 0,-1 0 0 0 0,0 0 0 0 0,8 0-1 0 0,3 0 228 0 0,0 0-1 0 0,0-2 0 0 0,0 1 0 0 0,18-5 0 0 0,-9 1-345 0 0,31-9-1 0 0,-22 0-6867 0 0,-12 4-1064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11975 0 0,'10'-31'2632'0'0,"-10"31"-2480"0"0,0-1-1 0 0,0 1 1 0 0,1 0 0 0 0,-1 0 0 0 0,0-1 0 0 0,0 1 0 0 0,0 0 0 0 0,1-1 0 0 0,-1 1-1 0 0,0 0 1 0 0,0 0 0 0 0,1-1 0 0 0,-1 1 0 0 0,0 0 0 0 0,0 0 0 0 0,1 0-1 0 0,-1-1 1 0 0,0 1 0 0 0,1 0 0 0 0,-1 0 0 0 0,0 0 0 0 0,1 0 0 0 0,-1 0 0 0 0,0 0-1 0 0,1-1 1 0 0,-1 1 0 0 0,0 0 0 0 0,1 0 0 0 0,0 1 89 0 0,0 0 0 0 0,0-1 0 0 0,-1 1 0 0 0,1 0 0 0 0,0-1 0 0 0,-1 1 0 0 0,1 0 0 0 0,-1 0 0 0 0,1 0 0 0 0,-1-1 0 0 0,1 1 0 0 0,-1 0 0 0 0,1 0 0 0 0,-1 0 0 0 0,0 0 0 0 0,1 1 0 0 0,5 24 278 0 0,-1-1 0 0 0,-2 1-1 0 0,0-1 1 0 0,-1 1 0 0 0,-3 34-1 0 0,2 29-163 0 0,5-32-1319 0 0,15 60-1 0 0,-19-108 295 0 0,2 12-779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17447 0 0,'0'0'59'0'0,"0"1"0"0"0,-1-1 0 0 0,1 1 0 0 0,0-1 0 0 0,0 1 0 0 0,-1-1 0 0 0,1 1 0 0 0,0 0 0 0 0,0-1 0 0 0,0 1 0 0 0,0-1 0 0 0,0 1 0 0 0,0 0 0 0 0,0-1 0 0 0,0 1 0 0 0,0-1 0 0 0,0 1 0 0 0,0 0 0 0 0,0-1 0 0 0,1 1 0 0 0,-1-1 0 0 0,0 1 0 0 0,0-1 0 0 0,0 1 0 0 0,1-1 0 0 0,-1 1 0 0 0,0-1 0 0 0,1 1 0 0 0,0 0 0 0 0,0 0 60 0 0,1 0 0 0 0,-1-1 1 0 0,0 1-1 0 0,1 0 0 0 0,-1-1 1 0 0,0 0-1 0 0,1 1 0 0 0,-1-1 0 0 0,1 0 1 0 0,-1 0-1 0 0,1 1 0 0 0,1-2 1 0 0,10 1 471 0 0,-1-1 1 0 0,19-5 0 0 0,-19 4-567 0 0,107-26 1341 0 0,-72 16-2742 0 0,0 1-4371 0 0,-20 6-1481 0 0</inkml:trace>
  <inkml:trace contextRef="#ctx0" brushRef="#br0" timeOffset="1">122 356 11519 0 0,'2'1'424'0'0,"1"0"-1"0"0,-1 0 0 0 0,1 0 1 0 0,0-1-1 0 0,0 1 1 0 0,-1-1-1 0 0,1 0 0 0 0,0 0 1 0 0,0 0-1 0 0,0 0 1 0 0,-1 0-1 0 0,6-2 0 0 0,4 2 313 0 0,18-1 296 0 0,-8 0-259 0 0,37 3-1 0 0,-54-2-694 0 0,0 1 1 0 0,-1 0-1 0 0,1-1 0 0 0,-1 2 0 0 0,1-1 0 0 0,-1 1 0 0 0,0-1 0 0 0,1 1 1 0 0,-1 0-1 0 0,0 1 0 0 0,0-1 0 0 0,0 1 0 0 0,-1-1 0 0 0,4 5 1 0 0,-6-6-60 0 0,0 1 1 0 0,0-1-1 0 0,0 1 1 0 0,0-1-1 0 0,0 1 1 0 0,-1 0-1 0 0,1-1 1 0 0,-1 1-1 0 0,1 0 1 0 0,-1 0-1 0 0,0-1 1 0 0,0 1-1 0 0,1 0 1 0 0,-1 0 0 0 0,-1 0-1 0 0,1-1 1 0 0,0 1-1 0 0,0 0 1 0 0,-1 0-1 0 0,1 0 1 0 0,-1-1-1 0 0,1 1 1 0 0,-2 3-1 0 0,-3 5 84 0 0,0 0 0 0 0,-11 16 1 0 0,9-16-35 0 0,-25 40 75 0 0,14-24-51 0 0,1 0 0 0 0,2 2 0 0 0,1-1 0 0 0,-15 41-1 0 0,28-65-30 0 0,0-1 0 0 0,0 1-1 0 0,0 0 1 0 0,1 0-1 0 0,0-1 1 0 0,-1 1 0 0 0,1 0-1 0 0,0 0 1 0 0,0 0-1 0 0,0-1 1 0 0,1 1-1 0 0,-1 0 1 0 0,1 0 0 0 0,0-1-1 0 0,-1 1 1 0 0,1 0-1 0 0,0-1 1 0 0,1 1-1 0 0,-1-1 1 0 0,0 1 0 0 0,4 3-1 0 0,-2-2 33 0 0,0-1-1 0 0,1 0 1 0 0,-1-1-1 0 0,1 1 1 0 0,0-1-1 0 0,0 1 1 0 0,0-1-1 0 0,0 0 1 0 0,0 0-1 0 0,0-1 1 0 0,1 1 0 0 0,8 0-1 0 0,45 10 350 0 0,1-3-1 0 0,114 1 1 0 0,-131-14-2238 0 0,-22-1-7178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2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75 5063 0 0,'-1'-2'311'0'0,"0"1"-1"0"0,0-1 0 0 0,0 1 0 0 0,1-1 1 0 0,-1 0-1 0 0,0 1 0 0 0,1-1 0 0 0,-1 0 0 0 0,1 0 1 0 0,0 1-1 0 0,-1-1 0 0 0,1 0 0 0 0,0 0 1 0 0,0 1-1 0 0,0-1 0 0 0,1 0 0 0 0,-1 0 1 0 0,0 1-1 0 0,1-1 0 0 0,-1 0 0 0 0,1 0 0 0 0,-1 1 1 0 0,1-1-1 0 0,0 0 0 0 0,0 1 0 0 0,0-1 1 0 0,-1 1-1 0 0,2-1 0 0 0,-1 1 0 0 0,0 0 0 0 0,0-1 1 0 0,0 1-1 0 0,1 0 0 0 0,-1 0 0 0 0,0 0 1 0 0,1 0-1 0 0,-1 0 0 0 0,1 0 0 0 0,1-1 0 0 0,1 0-89 0 0,0 0 0 0 0,0 1 0 0 0,1-1 0 0 0,-1 1 0 0 0,0 0 0 0 0,0 0-1 0 0,1 0 1 0 0,-1 0 0 0 0,1 1 0 0 0,-1-1 0 0 0,0 1 0 0 0,1 1-1 0 0,-1-1 1 0 0,1 0 0 0 0,5 3 0 0 0,1 0-105 0 0,0 1 0 0 0,0 1 0 0 0,0 0 0 0 0,-1 0 0 0 0,1 1 0 0 0,-2 1 0 0 0,15 11 0 0 0,-19-14-94 0 0,-1 0 1 0 0,0 0 0 0 0,0 0 0 0 0,0 1-1 0 0,-1 0 1 0 0,0 0 0 0 0,0 0 0 0 0,0 0-1 0 0,0 0 1 0 0,-1 1 0 0 0,0-1 0 0 0,0 1-1 0 0,-1-1 1 0 0,1 1 0 0 0,-1 0 0 0 0,0 0-1 0 0,0 5 1 0 0,-2 6 48 0 0,0 0-1 0 0,0-1 0 0 0,-2 1 1 0 0,0-1-1 0 0,-1 0 1 0 0,0 0-1 0 0,-2 0 1 0 0,0-1-1 0 0,-15 30 0 0 0,14-32 147 0 0,-1-1-1 0 0,0 0 1 0 0,-1 0-1 0 0,0 0 1 0 0,-1-1-1 0 0,0-1 0 0 0,0 0 1 0 0,-1 0-1 0 0,-1-1 1 0 0,0 0-1 0 0,-19 10 0 0 0,23-15-163 0 0,0-1-1 0 0,0 0 1 0 0,-1-1-1 0 0,1 0 0 0 0,-1 0 1 0 0,1-1-1 0 0,-18 1 1 0 0,23-2-186 0 0,1 0 1 0 0,-1 0-1 0 0,1 0 1 0 0,-1-1-1 0 0,1 1 1 0 0,-1-1-1 0 0,1 0 1 0 0,-1 0-1 0 0,1 0 1 0 0,-1 0-1 0 0,1 0 1 0 0,0 0 0 0 0,-4-3-1 0 0,5 3 141 0 0,0 0 1 0 0,0-1-1 0 0,0 1 0 0 0,0-1 0 0 0,0 1 1 0 0,0-1-1 0 0,0 0 0 0 0,0 1 1 0 0,0-1-1 0 0,1 0 0 0 0,-1 0 0 0 0,1 1 1 0 0,-1-1-1 0 0,1 0 0 0 0,0 0 0 0 0,0 0 1 0 0,0 1-1 0 0,0-1 0 0 0,0 0 1 0 0,0 0-1 0 0,1-2 0 0 0,0-2-15 0 0,0 0-1 0 0,1 0 1 0 0,0 1-1 0 0,0-1 1 0 0,0 1-1 0 0,1-1 1 0 0,0 1-1 0 0,0 0 1 0 0,0 0-1 0 0,1 0 1 0 0,0 1-1 0 0,0-1 1 0 0,0 1 0 0 0,0 0-1 0 0,0 0 1 0 0,1 0-1 0 0,0 0 1 0 0,0 1-1 0 0,6-3 1 0 0,0 0-25 0 0,-1 1 1 0 0,1 0-1 0 0,1 0 1 0 0,-1 2-1 0 0,0-1 0 0 0,1 1 1 0 0,0 1-1 0 0,18-2 1 0 0,47 4-3021 0 0,-54 1-4543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84 14599 0 0,'-23'5'4973'0'0,"39"-5"-3074"0"0,11-2-1267 0 0,0-1 0 0 0,0-1 0 0 0,0-2 1 0 0,29-10-1 0 0,19-4 259 0 0,-21 10-590 0 0,-1 2 0 0 0,101-3 0 0 0,-135 12-379 0 0,-16 0-156 0 0,1-1 0 0 0,-1 1-1 0 0,1-1 1 0 0,0 0 0 0 0,-1 0 0 0 0,1-1 0 0 0,-1 1 0 0 0,1-1 0 0 0,-1 0 0 0 0,5-1-1 0 0,-6-1-1333 0 0,-3 0-309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8287 0 0,'-3'3'630'0'0,"1"0"-1"0"0,0 0 1 0 0,0 0-1 0 0,0 0 0 0 0,1 1 1 0 0,-1-1-1 0 0,1 1 1 0 0,0-1-1 0 0,0 1 1 0 0,0-1-1 0 0,0 1 0 0 0,0-1 1 0 0,1 1-1 0 0,0 0 1 0 0,0 6-1 0 0,0-7-504 0 0,0-1 1 0 0,0 0-1 0 0,0 1 0 0 0,1-1 0 0 0,-1 1 1 0 0,1-1-1 0 0,-1 0 0 0 0,1 1 1 0 0,0-1-1 0 0,0 0 0 0 0,0 0 0 0 0,0 0 1 0 0,0 0-1 0 0,1 0 0 0 0,-1 0 0 0 0,1 0 1 0 0,-1 0-1 0 0,1 0 0 0 0,0 0 0 0 0,0-1 1 0 0,-1 1-1 0 0,1-1 0 0 0,0 1 1 0 0,4 1-1 0 0,7 1 175 0 0,1-1 0 0 0,-1-1 0 0 0,0 0 1 0 0,1 0-1 0 0,17-1 0 0 0,-11-1-101 0 0,35 6 1 0 0,-49-5-175 0 0,-1 1 0 0 0,1-1 0 0 0,0 1 0 0 0,-1 0 0 0 0,0 1 0 0 0,1-1 0 0 0,-1 1 0 0 0,0 0 0 0 0,0 0 0 0 0,5 6-1 0 0,-8-8-19 0 0,0 1-1 0 0,0 0 0 0 0,-1 0 0 0 0,1 0 0 0 0,-1 0 0 0 0,1 1 0 0 0,-1-1 0 0 0,0 0 0 0 0,0 1 0 0 0,0-1 0 0 0,0 1 1 0 0,0-1-1 0 0,-1 1 0 0 0,1-1 0 0 0,-1 1 0 0 0,1-1 0 0 0,-1 1 0 0 0,0-1 0 0 0,0 1 0 0 0,-1 0 0 0 0,1-1 0 0 0,0 1 1 0 0,-1-1-1 0 0,1 1 0 0 0,-1-1 0 0 0,0 1 0 0 0,0-1 0 0 0,-2 5 0 0 0,-3 5 17 0 0,-1 0 0 0 0,-1 0 0 0 0,0-1 0 0 0,-10 13 0 0 0,12-17-18 0 0,-236 285-1019 0 0,241-291 1014 0 0,0-1 1 0 0,0 1-1 0 0,1 0 0 0 0,-1 0 0 0 0,0 0 1 0 0,1 0-1 0 0,-1-1 0 0 0,1 1 0 0 0,-1 0 1 0 0,1 0-1 0 0,-1 0 0 0 0,1 0 0 0 0,0 0 1 0 0,-1 1-1 0 0,1-1 0 0 0,0 0 1 0 0,0 0-1 0 0,0 0 0 0 0,0 0 0 0 0,0 0 1 0 0,0 2-1 0 0,1-2 0 0 0,-1-1 1 0 0,1 1 0 0 0,-1 0-1 0 0,1 0 1 0 0,-1-1 0 0 0,1 1-1 0 0,0-1 1 0 0,0 1-1 0 0,-1-1 1 0 0,1 1 0 0 0,0-1-1 0 0,0 1 1 0 0,-1-1 0 0 0,1 1-1 0 0,0-1 1 0 0,0 0 0 0 0,0 0-1 0 0,0 1 1 0 0,1-1-1 0 0,7 1-2 0 0,-1-1-1 0 0,0 1 1 0 0,1-1 0 0 0,8-2-1 0 0,-17 2 5 0 0,39-6 79 0 0,-1-1-1 0 0,50-17 0 0 0,-61 15-23 0 0,1 1 1 0 0,-1 2-1 0 0,1 0 0 0 0,0 2 0 0 0,1 1 0 0 0,28 1 0 0 0,-21 8 70 0 0,-36-5-205 0 0,1-1 0 0 0,0 0 0 0 0,0 0 0 0 0,0 1 0 0 0,0-1 0 0 0,0 0 0 0 0,0 1 0 0 0,0-1 0 0 0,0 1 0 0 0,-1-1-1 0 0,1 1 1 0 0,0-1 0 0 0,0 1 0 0 0,-1 0 0 0 0,1-1 0 0 0,0 1 0 0 0,-1 0 0 0 0,1 0 0 0 0,-1-1 0 0 0,1 1 0 0 0,-1 0 0 0 0,1 0 0 0 0,-1 0 0 0 0,1 0 0 0 0,-1 0 0 0 0,0 0 0 0 0,0 0 0 0 0,1 0-1 0 0,-1 0 1 0 0,0 0 0 0 0,0-1 0 0 0,0 1 0 0 0,0 0 0 0 0,0 1 0 0 0,-4 8-1312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71 178 10135 0 0,'-2'11'1618'0'0,"2"0"0"0"0,0 0 0 0 0,0 0-1 0 0,1 0 1 0 0,0 0 0 0 0,3 12-1 0 0,19 64 525 0 0,-21-81-2140 0 0,3 11-3 0 0,1-1 0 0 0,0 1 0 0 0,13 22 0 0 0,-16-38-1054 0 0,-4-7-615 0 0,1 4 845 0 0,0-8-6513 0 0</inkml:trace>
  <inkml:trace contextRef="#ctx0" brushRef="#br0" timeOffset="1">0 0 11975 0 0,'0'5'1064'0'0,"0"-1"-848"0"0,0 0-216 0 0,0-1 0 0 0,2 1 816 0 0,1 1 120 0 0,1 6 24 0 0,3 4-5088 0 0,5 5-1024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3679 0 0,'3'0'328'0'0,"-1"-1"-264"0"0,2-1-64 0 0,1 1 0 0 0,-1 1 2240 0 0,1-2 440 0 0,9-2 80 0 0,5 0 24 0 0,5-3-2256 0 0,3-1-448 0 0,-2 1-80 0 0</inkml:trace>
  <inkml:trace contextRef="#ctx0" brushRef="#br0" timeOffset="1">38 190 4143 0 0,'7'7'184'0'0,"-3"-4"40"0"0,3-1-224 0 0,-2 0 0 0 0,1-1 0 0 0,-2-1 0 0 0,3 0 1576 0 0,4 0 280 0 0,9-1 48 0 0,4-1 16 0 0,6 0-2216 0 0,-4-4-440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16527 0 0,'0'20'736'0'0,"0"-3"144"0"0,1 2-704 0 0,-2-5-176 0 0,0-3 0 0 0,1 0 0 0 0,-2 4 552 0 0,1 11 80 0 0,-2 14 8 0 0,0 9 8 0 0,-1 4-496 0 0,0-11-152 0 0,0-7 64 0 0,-3-12-8464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19 180 6911 0 0,'-4'3'11552'0'0,"4"-2"-11371"0"0,-4 18 3070 0 0,-1 24-2741 0 0,8 27 69 0 0,-1-49-680 0 0,-1 35 0 0 0,-1-53-184 0 0,0 0 1 0 0,-1 1-1 0 0,0-1 1 0 0,1 0-1 0 0,-1 0 0 0 0,-3 6 1 0 0,-1-3-1587 0 0</inkml:trace>
  <inkml:trace contextRef="#ctx0" brushRef="#br0" timeOffset="1">97 264 5063 0 0,'0'4'784'0'0,"1"1"-1"0"0,0 0 1 0 0,1 0-1 0 0,-1-1 0 0 0,1 1 1 0 0,0-1-1 0 0,0 1 1 0 0,0-1-1 0 0,1 0 0 0 0,-1 0 1 0 0,1 0-1 0 0,5 6 1 0 0,-5-8-657 0 0,0 1 1 0 0,0-1 0 0 0,-1 0-1 0 0,1 0 1 0 0,1-1-1 0 0,-1 1 1 0 0,0-1 0 0 0,0 1-1 0 0,1-1 1 0 0,-1 0 0 0 0,6 1-1 0 0,-3-1-37 0 0,0-1-1 0 0,0 0 1 0 0,-1-1 0 0 0,1 1-1 0 0,0-1 1 0 0,-1 0-1 0 0,1 0 1 0 0,-1-1 0 0 0,1 0-1 0 0,-1 0 1 0 0,0 0-1 0 0,0-1 1 0 0,0 1 0 0 0,0-1-1 0 0,0 0 1 0 0,0-1-1 0 0,5-4 1 0 0,-1 0 139 0 0,0 0 0 0 0,-1-1 0 0 0,0 1 0 0 0,0-2 0 0 0,-1 1-1 0 0,0-1 1 0 0,7-14 0 0 0,-11 18-61 0 0,-1 0 0 0 0,1 0 0 0 0,-1 0 1 0 0,-1 0-1 0 0,1 0 0 0 0,-1-1 0 0 0,0 1 0 0 0,-1 0 0 0 0,1-7 0 0 0,-2-3 362 0 0,-1-1-1 0 0,-4-16 1 0 0,4 18-785 0 0,-1 1 0 0 0,2-1 1 0 0,-1-23-1 0 0,3 27-1268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16927 0 0,'-3'1'197'0'0,"0"0"0"0"0,1 0-1 0 0,-1 1 1 0 0,1-1 0 0 0,0 1-1 0 0,-1-1 1 0 0,1 1 0 0 0,0 0-1 0 0,0 0 1 0 0,0 0 0 0 0,0 0-1 0 0,0 1 1 0 0,1-1 0 0 0,-1 0-1 0 0,-1 4 1 0 0,-21 43 1660 0 0,17-34-1541 0 0,-19 46 303 0 0,2 1-1 0 0,3 2 0 0 0,-22 111 1 0 0,36-137-502 0 0,2 1 0 0 0,2 0 1 0 0,1-1-1 0 0,2 1 0 0 0,2 0 1 0 0,1 0-1 0 0,15 67 0 0 0,-12-86-100 0 0,0 0-1 0 0,2 0 1 0 0,0-1-1 0 0,1-1 1 0 0,0 1-1 0 0,2-1 1 0 0,23 30-1 0 0,-25-37-234 0 0,1-1-1 0 0,0 0 1 0 0,0-1 0 0 0,1 0-1 0 0,15 9 1 0 0,-17-12-389 0 0,1-1 1 0 0,0 0-1 0 0,0-1 0 0 0,0 0 0 0 0,0 0 1 0 0,1-1-1 0 0,13 2 0 0 0,8-1-6709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14 10591 0 0,'0'0'203'0'0,"0"0"-1"0"0,0-1 0 0 0,0 1 0 0 0,0-1 0 0 0,0 1 1 0 0,0-1-1 0 0,0 1 0 0 0,0-1 0 0 0,0 1 0 0 0,0-1 1 0 0,0 1-1 0 0,0-1 0 0 0,0 1 0 0 0,0-1 0 0 0,0 1 1 0 0,0-1-1 0 0,0 1 0 0 0,-1-1 0 0 0,1 1 1 0 0,0 0-1 0 0,0-1 0 0 0,-1 1 0 0 0,1-1 0 0 0,0 1 1 0 0,-1 0-1 0 0,1-1 0 0 0,0 1 0 0 0,-1 0 0 0 0,0-1 1 0 0,-10 10 3993 0 0,-12 29-1103 0 0,22-35-3180 0 0,-128 224 2361 0 0,94-168-2188 0 0,21-33-158 0 0,-1 0 1 0 0,-2 0-1 0 0,-1-2 1 0 0,-1 0 0 0 0,-24 23-1 0 0,41-45-123 0 0,1 0 0 0 0,-1 0 0 0 0,0-1-1 0 0,0 1 1 0 0,-1-1 0 0 0,1 0 0 0 0,0 0 0 0 0,0 0-1 0 0,-3 1 1 0 0,-5-1-1741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16927 0 0,'13'11'678'0'0,"-2"1"0"0"0,1 0 1 0 0,-2 1-1 0 0,13 18 0 0 0,31 60 132 0 0,-36-61-708 0 0,-13-22-369 0 0,14 26 479 0 0,41 54-1 0 0,-50-77-2194 0 0,-1 0 0 0 0,15 11 0 0 0,-4-6-4647 0 0</inkml:trace>
  <inkml:trace contextRef="#ctx0" brushRef="#br0" timeOffset="1">567 335 5527 0 0,'0'12'488'0'0,"2"-1"-392"0"0,-2-3-96 0 0,1-2 0 0 0,-1 2 5336 0 0,0 10-2344 0 0,1 11 16 0 0,1 7-2208 0 0,-1-2-448 0 0,-1-5-96 0 0,2-8-8 0 0,-2-9-832 0 0,-2-7-168 0 0,1-6-32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1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16151 0 0,'-2'3'712'0'0,"1"-2"152"0"0,1 2-688 0 0,0-2-176 0 0,0 1 0 0 0,0 0 0 0 0,1 1 184 0 0,2 3 0 0 0,3 1 0 0 0</inkml:trace>
  <inkml:trace contextRef="#ctx0" brushRef="#br0" timeOffset="1">575 223 9671 0 0,'5'1'864'0'0,"-1"-2"-696"0"0,0 1-168 0 0,2 0 0 0 0,-2 0 2096 0 0,0-1 384 0 0,3 1 80 0 0,4-2 8 0 0,8 1-1624 0 0,6-1-328 0 0,4 1-64 0 0,3 1-8 0 0,-2 0-336 0 0,0 0-64 0 0,-4 4-16 0 0,0-2 0 0 0,3-1-1432 0 0,-2-1-288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8287 0 0,'-13'-3'1851'0'0,"11"-3"3479"0"0,11-2-341 0 0,1 5-5928 0 0,6-1 1084 0 0,0 2 0 0 0,0 0 0 0 0,0 0 0 0 0,0 2 0 0 0,0 0 0 0 0,1 1 0 0 0,-1 1 0 0 0,22 4 0 0 0,-37-5-138 0 0,0-1-1 0 0,-1 0 1 0 0,1 0-1 0 0,0 1 1 0 0,-1-1-1 0 0,1 0 1 0 0,-1 1-1 0 0,1-1 1 0 0,0 1-1 0 0,-1-1 1 0 0,1 1-1 0 0,-1-1 1 0 0,0 1-1 0 0,1-1 1 0 0,-1 1-1 0 0,1-1 1 0 0,-1 1-1 0 0,0-1 1 0 0,1 1-1 0 0,-1 0 1 0 0,0-1-1 0 0,0 1 1 0 0,1 0-1 0 0,-1 0 1 0 0,-3 21 339 0 0,-19 23 360 0 0,18-37-621 0 0,-52 87 250 0 0,30-54-130 0 0,2 2-1 0 0,-23 56 0 0 0,44-93-204 0 0,1 0 0 0 0,0 0 0 0 0,1 0 0 0 0,0 1 0 0 0,0-1 0 0 0,-1 10 0 0 0,2-14 0 0 0,0 0 0 0 0,1 1 0 0 0,-1-1 0 0 0,0 0 0 0 0,1 1 0 0 0,-1-1 0 0 0,1 0 0 0 0,0 1 0 0 0,0-1 0 0 0,0 0 0 0 0,0 0 0 0 0,0 0 0 0 0,0 0 0 0 0,0 0 0 0 0,1 0 0 0 0,-1 0 0 0 0,1 0 0 0 0,0-1 0 0 0,3 4 0 0 0,1-1-3 0 0,-1 0 0 0 0,1-1 0 0 0,0 0 0 0 0,0 0-1 0 0,1 0 1 0 0,-1-1 0 0 0,1 0 0 0 0,-1 0 0 0 0,1 0 0 0 0,12 0-1 0 0,-6-1 1 0 0,0-1-1 0 0,0 0 0 0 0,0-2 1 0 0,23-4-1 0 0,-29 5 32 0 0,0-1 0 0 0,0 1 0 0 0,0 1 1 0 0,0-1-1 0 0,0 1 0 0 0,13 1 0 0 0,-19 1-547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7 101 10591 0 0,'-5'-20'2388'0'0,"5"19"-2228"0"0,0 1 0 0 0,-1 0 0 0 0,1 0 0 0 0,0-1 0 0 0,0 1-1 0 0,0 0 1 0 0,0-1 0 0 0,0 1 0 0 0,0 0 0 0 0,0-1 0 0 0,-1 1 0 0 0,1 0 0 0 0,0-1 0 0 0,0 1 0 0 0,0 0 0 0 0,1-1-1 0 0,-1 1 1 0 0,0 0 0 0 0,0-1 0 0 0,0 1 0 0 0,0 0 0 0 0,0-1 0 0 0,0 1 0 0 0,0 0 0 0 0,1-1 0 0 0,-1 1 0 0 0,0 0-1 0 0,0-1 1 0 0,0 1 0 0 0,1 0 0 0 0,-1 0 0 0 0,0-1 0 0 0,0 1 0 0 0,1 0 0 0 0,-1 0 0 0 0,0 0 0 0 0,0-1-1 0 0,1 1 1 0 0,-1 0 0 0 0,0 0 0 0 0,1 0 0 0 0,-1 0 0 0 0,0 0 0 0 0,1 0 0 0 0,-1 0 0 0 0,0-1 0 0 0,1 1 0 0 0,-1 0-1 0 0,0 0 1 0 0,1 0 0 0 0,-1 0 0 0 0,0 0 0 0 0,1 1 0 0 0,-1-1 0 0 0,1 0 0 0 0,0 2 12 0 0,1 1 0 0 0,-1 0 0 0 0,0 0 0 0 0,1-1 1 0 0,-1 1-1 0 0,-1 0 0 0 0,1 0 0 0 0,0 0 0 0 0,-1 0 0 0 0,1 0 0 0 0,-1 4 1 0 0,1 1 1 0 0,14 84 597 0 0,4 23-587 0 0,-16-101-180 0 0,1 1 0 0 0,1-1-1 0 0,0 0 1 0 0,1 0-1 0 0,12 19 1 0 0,-17-30-4 0 0,0-1-1 0 0,0 0 1 0 0,1 0 0 0 0,-1 0-1 0 0,1 1 1 0 0,-1-2 0 0 0,1 1-1 0 0,0 0 1 0 0,0 0 0 0 0,0-1-1 0 0,0 1 1 0 0,0-1 0 0 0,0 1-1 0 0,0-1 1 0 0,1 0 0 0 0,-1 0-1 0 0,0 0 1 0 0,1 0 0 0 0,-1 0-1 0 0,1 0 1 0 0,-1-1 0 0 0,1 1-1 0 0,-1-1 1 0 0,1 0 0 0 0,-1 0-1 0 0,1 0 1 0 0,-1 0 0 0 0,1 0-1 0 0,-1-1 1 0 0,1 1 0 0 0,-1-1-1 0 0,1 1 1 0 0,-1-1-1 0 0,1 0 1 0 0,-1 0 0 0 0,0 0-1 0 0,1 0 1 0 0,-1-1 0 0 0,0 1-1 0 0,0 0 1 0 0,0-1 0 0 0,2-2-1 0 0,9-7 175 0 0,0-1-1 0 0,-1-1 0 0 0,0 0 1 0 0,-1-1-1 0 0,-1 0 0 0 0,0-1 0 0 0,-1 0 1 0 0,8-18-1 0 0,-3 1-199 0 0,-1-1-1 0 0,-1 0 1 0 0,7-37 0 0 0,-14 36-659 0 0,-1 8-320 0 0,-3 47 642 0 0,0 2 211 0 0,0-1 1 0 0,2 1-1 0 0,0-1 1 0 0,1 0-1 0 0,2 0 1 0 0,0 0 0 0 0,1-1-1 0 0,2 0 1 0 0,11 22-1 0 0,-17-37 98 0 0,1 0 0 0 0,0-1 0 0 0,0 1 0 0 0,0-1 0 0 0,1 0 0 0 0,0 0 0 0 0,0-1 0 0 0,0 0 0 0 0,1 1 0 0 0,-1-2 0 0 0,1 1 0 0 0,0-1 0 0 0,9 4 0 0 0,-11-5 26 0 0,0-1-1 0 0,0 0 1 0 0,0 0 0 0 0,1 0-1 0 0,-1 0 1 0 0,0-1 0 0 0,0 1-1 0 0,0-1 1 0 0,1-1 0 0 0,-1 1-1 0 0,0 0 1 0 0,0-1 0 0 0,0 0-1 0 0,0 0 1 0 0,1 0 0 0 0,-1 0-1 0 0,-1-1 1 0 0,1 0 0 0 0,0 0-1 0 0,0 0 1 0 0,-1 0-1 0 0,5-3 1 0 0,-1-2 105 0 0,1 0 0 0 0,-2 0-1 0 0,1 0 1 0 0,-1-1 0 0 0,0 0 0 0 0,-1 0-1 0 0,0 0 1 0 0,7-14 0 0 0,2-11 458 0 0,9-35 1 0 0,-8 24-329 0 0,8-24-935 0 0,-1 5-6085 0 0,-9 28-103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16 133 3679 0 0,'-12'-31'10568'0'0,"8"-2"-5885"0"0,4 31-4558 0 0,1 0-1 0 0,-1-1 0 0 0,1 1 1 0 0,-1 0-1 0 0,1-1 1 0 0,0 1-1 0 0,-1 0 1 0 0,1 0-1 0 0,0 0 1 0 0,1-1-1 0 0,-1 1 1 0 0,0 0-1 0 0,1 1 0 0 0,-1-1 1 0 0,1 0-1 0 0,-1 0 1 0 0,1 0-1 0 0,0 1 1 0 0,0-1-1 0 0,0 1 1 0 0,0 0-1 0 0,0-1 0 0 0,0 1 1 0 0,0 0-1 0 0,3-1 1 0 0,6-2 38 0 0,0 0 0 0 0,0 1 0 0 0,0 0-1 0 0,0 1 1 0 0,1 1 0 0 0,18-1 0 0 0,-24 1-152 0 0,0 2-1 0 0,0-1 1 0 0,0 1-1 0 0,0-1 1 0 0,0 2-1 0 0,0-1 0 0 0,0 1 1 0 0,-1 0-1 0 0,1 0 1 0 0,-1 0-1 0 0,1 1 1 0 0,-1 0-1 0 0,0 0 1 0 0,7 5-1 0 0,-10-6-5 0 0,0 0 1 0 0,-1 0-1 0 0,1 0 0 0 0,-1 0 0 0 0,1 0 0 0 0,-1 0 1 0 0,0 0-1 0 0,0 0 0 0 0,0 1 0 0 0,0-1 0 0 0,0 0 1 0 0,0 1-1 0 0,-1-1 0 0 0,1 1 0 0 0,-1-1 0 0 0,0 1 1 0 0,0-1-1 0 0,0 1 0 0 0,0-1 0 0 0,0 1 0 0 0,0-1 1 0 0,-1 1-1 0 0,1-1 0 0 0,-1 0 0 0 0,1 1 0 0 0,-1-1 1 0 0,0 0-1 0 0,-2 5 0 0 0,-4 6 20 0 0,-1 1 1 0 0,0-1-1 0 0,-16 20 0 0 0,11-16-37 0 0,-42 53 41 0 0,-15 21 44 0 0,62-80-67 0 0,2 0 0 0 0,0 0 0 0 0,0 1 0 0 0,1 0 0 0 0,0 0 0 0 0,-4 19 0 0 0,8-29-8 0 0,0 1 1 0 0,1-1-1 0 0,-1 1 0 0 0,1-1 0 0 0,0 1 0 0 0,-1 0 1 0 0,1-1-1 0 0,0 1 0 0 0,1-1 0 0 0,-1 1 0 0 0,0-1 1 0 0,1 1-1 0 0,-1-1 0 0 0,1 1 0 0 0,0-1 1 0 0,0 1-1 0 0,0-1 0 0 0,0 0 0 0 0,0 1 0 0 0,1-1 1 0 0,-1 0-1 0 0,1 0 0 0 0,-1 0 0 0 0,1 0 0 0 0,0 0 1 0 0,0-1-1 0 0,0 1 0 0 0,0 0 0 0 0,0-1 1 0 0,0 1-1 0 0,0-1 0 0 0,1 0 0 0 0,-1 0 0 0 0,0 0 1 0 0,1 0-1 0 0,-1 0 0 0 0,1 0 0 0 0,-1-1 0 0 0,1 1 1 0 0,-1-1-1 0 0,1 1 0 0 0,-1-1 0 0 0,5 0 0 0 0,16 0-45 0 0,0-1 0 0 0,0 0-1 0 0,25-6 1 0 0,-35 5 5 0 0,0-2 0 0 0,0 1 1 0 0,-1-1-1 0 0,1-1 0 0 0,-1 0 1 0 0,20-13-1 0 0,-30 18-15 0 0,-1-1 0 0 0,1 0-1 0 0,-1-1 1 0 0,1 1 0 0 0,-1 0-1 0 0,1 0 1 0 0,-1-1 0 0 0,0 1 0 0 0,0-1-1 0 0,1 1 1 0 0,-1-1 0 0 0,0 1-1 0 0,0-1 1 0 0,-1 0 0 0 0,1 1 0 0 0,0-1-1 0 0,-1 0 1 0 0,2-3 0 0 0,-6-13-6183 0 0,-1 7-632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0,'1'2'162'0'0,"0"0"1"0"0,0-1-1 0 0,0 1 0 0 0,1-1 0 0 0,-1 1 0 0 0,0-1 0 0 0,1 0 1 0 0,-1 1-1 0 0,1-1 0 0 0,-1 0 0 0 0,1 0 0 0 0,0 0 0 0 0,-1 0 0 0 0,1-1 1 0 0,0 1-1 0 0,0 0 0 0 0,0-1 0 0 0,-1 1 0 0 0,1-1 0 0 0,0 0 0 0 0,2 1 1 0 0,48 3 4556 0 0,-40-3-4263 0 0,129 0 1831 0 0,-28-2-3146 0 0,-91 2-376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0,'0'6'1342'0'0,"0"0"0"0"0,0 1-1 0 0,0-1 1 0 0,1 0 0 0 0,0-1-1 0 0,1 1 1 0 0,-1 0 0 0 0,1 0-1 0 0,4 10 1 0 0,3 8-546 0 0,17 117 2087 0 0,-27-147-4675 0 0,0-3-3736 0 0,0-4-2232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2759 0 0,'-8'-1'17408'0'0,"5"0"-16224"0"0,-1 1-680 0 0,0-2-136 0 0,-1 1-24 0 0,3 1-856 0 0,0-3-176 0 0,1 2-32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 16927 0 0,'1'-2'140'0'0,"-1"0"0"0"0,1 0 0 0 0,-1 1 0 0 0,1-1 0 0 0,0 0 0 0 0,0 0 0 0 0,-1 1 0 0 0,1-1 0 0 0,0 1 0 0 0,1-1 0 0 0,-1 1 0 0 0,0-1 0 0 0,0 1 0 0 0,1 0 0 0 0,-1-1 0 0 0,0 1-1 0 0,1 0 1 0 0,-1 0 0 0 0,1 0 0 0 0,0 0 0 0 0,-1 0 0 0 0,1 1 0 0 0,0-1 0 0 0,0 0 0 0 0,-1 1 0 0 0,1-1 0 0 0,0 1 0 0 0,0 0 0 0 0,3-1 0 0 0,-3 1-48 0 0,1 0 1 0 0,-1 0-1 0 0,1 1 0 0 0,0-1 1 0 0,-1 0-1 0 0,1 1 1 0 0,-1 0-1 0 0,1-1 0 0 0,-1 1 1 0 0,1 0-1 0 0,-1 0 0 0 0,0 1 1 0 0,1-1-1 0 0,-1 0 1 0 0,0 1-1 0 0,0-1 0 0 0,0 1 1 0 0,0 0-1 0 0,0 0 0 0 0,3 3 1 0 0,4 9 95 0 0,-1 1-1 0 0,0 0 1 0 0,-1 0 0 0 0,-1 1-1 0 0,0 0 1 0 0,-1 0 0 0 0,-1 0 0 0 0,4 26-1 0 0,-3 2 52 0 0,-2-1 0 0 0,-2 49-1 0 0,-6-19-299 0 0,-2-1 1 0 0,-3 0-1 0 0,-4-1 0 0 0,-3 0 1 0 0,-2-2-1 0 0,-4 0 0 0 0,-52 109 1 0 0,59-145-5996 0 0,5-6-2083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7831 0 0,'6'-9'10825'0'0,"-5"8"-10255"0"0,14-6 3010 0 0,-14 7-3490 0 0,1-1 0 0 0,-1 1 0 0 0,1 0 0 0 0,-1-1 0 0 0,1 1 0 0 0,-1 0 0 0 0,1 0 1 0 0,-1 0-1 0 0,1 0 0 0 0,-1 0 0 0 0,1 0 0 0 0,-1 0 0 0 0,1 1 0 0 0,-1-1 0 0 0,0 1 0 0 0,1-1 1 0 0,-1 1-1 0 0,2 0 0 0 0,-1 2-56 0 0,0-1 0 0 0,0 1-1 0 0,-1 0 1 0 0,0-1 0 0 0,1 1 0 0 0,-1 0 0 0 0,0 0 0 0 0,0 0-1 0 0,-1 0 1 0 0,1 0 0 0 0,-1 0 0 0 0,1 0 0 0 0,-1 0 0 0 0,0 0 0 0 0,0 1-1 0 0,0-1 1 0 0,0 0 0 0 0,-1 0 0 0 0,-1 5 0 0 0,-1 6-27 0 0,-1-1 0 0 0,0 0 0 0 0,-7 13 0 0 0,-1 0 27 0 0,6-14-76 0 0,1 0 0 0 0,-1 0 0 0 0,2 0 1 0 0,0 1-1 0 0,-3 16 0 0 0,6-26 95 0 0,1 0 0 0 0,0 0 0 0 0,0 0 0 0 0,0-1 0 0 0,0 1 0 0 0,0 0 0 0 0,1 0 1 0 0,-1 0-1 0 0,1-1 0 0 0,0 1 0 0 0,-1 0 0 0 0,1-1 0 0 0,1 1 0 0 0,-1-1 0 0 0,0 1 0 0 0,1-1 0 0 0,-1 1 0 0 0,1-1 0 0 0,0 0 0 0 0,-1 0 0 0 0,1 0 0 0 0,0 0 1 0 0,1 0-1 0 0,-1 0 0 0 0,0-1 0 0 0,0 1 0 0 0,1-1 0 0 0,-1 1 0 0 0,1-1 0 0 0,3 2 0 0 0,4 0-215 0 0,-1 0 1 0 0,1 0-1 0 0,-1 0 0 0 0,1-2 0 0 0,0 1 0 0 0,12 0 1 0 0,62-3-354 0 0,-52-1 590 0 0,7 1-159 0 0,168-1-828 0 0,-192 3-428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2759 0 0,'-1'0'407'0'0,"-33"24"14093"0"0,40-22-10296 0 0,23-3-2826 0 0,69-11 265 0 0,-65 7-1382 0 0,1 0 1 0 0,60 2 0 0 0,-74 7-1810 0 0,-14-1 587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0,'8'11'896'0'0,"-1"-7"-712"0"0,8 0-184 0 0,1-1 0 0 0,-4 0 1512 0 0,-1-2 272 0 0,0-1 48 0 0,5 0 16 0 0,11-1-1344 0 0,15-3-272 0 0,13-4-48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88 2759 0 0,'-2'-1'454'0'0,"1"0"0"0"0,0 0-1 0 0,-1 0 1 0 0,1 0-1 0 0,-1 0 1 0 0,1 1-1 0 0,-1-1 1 0 0,0 0-1 0 0,1 1 1 0 0,-1 0 0 0 0,0-1-1 0 0,1 1 1 0 0,-1 0-1 0 0,0 0 1 0 0,1 0-1 0 0,-1 0 1 0 0,-2 0-1 0 0,-35 7 3186 0 0,5-1-508 0 0,16-6-2258 0 0,10 1-358 0 0,0-1 0 0 0,0 0 0 0 0,0-1 0 0 0,0 0-1 0 0,-13-3 1 0 0,45-4 1709 0 0,26 2-1644 0 0,-1-3 0 0 0,1-2 0 0 0,60-22 0 0 0,-54 17-288 0 0,-31 13-7648 0 0,-15 3-860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3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0,'6'4'864'0'0,"0"0"0"0"0,1 0 0 0 0,-1-1 0 0 0,1 1 0 0 0,0-2 0 0 0,0 1 0 0 0,0-1 0 0 0,0 0 0 0 0,14 2 0 0 0,-4 0-571 0 0,16 3 312 0 0,1-2-1 0 0,0-1 0 0 0,0-2 1 0 0,40-2-1 0 0,67-12-3516 0 0,-113 8-5515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4607 0 0,'-20'3'5046'0'0,"-35"10"1059"0"0,51-12-5783 0 0,0 1 0 0 0,0 0 0 0 0,0-1 1 0 0,0 1-1 0 0,0 0 0 0 0,1 1 0 0 0,-1-1 0 0 0,1 1 0 0 0,0 0 1 0 0,-4 3-1 0 0,7-5-292 0 0,0-1-1 0 0,-1 0 1 0 0,1 0 0 0 0,0 0 0 0 0,0 0-1 0 0,0 0 1 0 0,0 1 0 0 0,0-1 0 0 0,-1 0-1 0 0,1 0 1 0 0,0 0 0 0 0,0 1 0 0 0,0-1-1 0 0,0 0 1 0 0,0 0 0 0 0,0 0-1 0 0,0 1 1 0 0,0-1 0 0 0,0 0 0 0 0,0 0-1 0 0,0 0 1 0 0,0 1 0 0 0,0-1 0 0 0,0 0-1 0 0,0 0 1 0 0,0 0 0 0 0,0 1 0 0 0,0-1-1 0 0,0 0 1 0 0,0 0 0 0 0,0 0 0 0 0,0 1-1 0 0,0-1 1 0 0,0 0 0 0 0,1 0 0 0 0,-1 0-1 0 0,0 1 1 0 0,0-1 0 0 0,0 0 0 0 0,0 0-1 0 0,0 0 1 0 0,1 0 0 0 0,-1 0-1 0 0,0 1 1 0 0,0-1 0 0 0,0 0 0 0 0,1 0-1 0 0,14 4 493 0 0,17-4-223 0 0,-16-1-180 0 0,388-18 1739 0 0,-389 19-1196 0 0,-27 0-351 0 0,-27 0-132 0 0,-371 29-363 0 0,345-20 120 0 0,187-34 464 0 0,10 6 14 0 0,243-5 0 0 0,-341 25-462 0 0,-4 1 36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8287 0 0,'13'-21'13020'0'0,"-5"33"-10967"0"0,12 32-629 0 0,13 46-1 0 0,2 5-1778 0 0,-33-89-14 0 0,0 0 0 0 0,0-1-1 0 0,0 1 1 0 0,-1 0 0 0 0,0 0-1 0 0,0-1 1 0 0,0 1 0 0 0,-1 9-1 0 0,-1-3-1751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2759 0 0,'0'3'10039'0'0,"0"-3"-9890"0"0,9-1 5271 0 0,11-4-3182 0 0,38-23-774 0 0,33-12-317 0 0,-79 35-1451 0 0,1 1 0 0 0,0 0 0 0 0,0 1 0 0 0,1 1 0 0 0,14-1 1 0 0,-14 3-1895 0 0,-4 1-4854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9215 0 0,'1'1'257'0'0,"0"0"-1"0"0,0 0 0 0 0,0 0 0 0 0,1 0 0 0 0,-1 0 0 0 0,0-1 0 0 0,1 1 1 0 0,-1 0-1 0 0,0-1 0 0 0,1 1 0 0 0,-1-1 0 0 0,1 1 0 0 0,-1-1 0 0 0,1 0 1 0 0,-1 0-1 0 0,0 0 0 0 0,1 0 0 0 0,-1 0 0 0 0,1 0 0 0 0,-1 0 1 0 0,3 0-1 0 0,38-8 4318 0 0,-29 5-4437 0 0,11-2 546 0 0,-3 0 8 0 0,32-3-1 0 0,-48 7-587 0 0,-1 1 1 0 0,1 0-1 0 0,0 0 1 0 0,-1 0-1 0 0,1 1 1 0 0,0-1-1 0 0,-1 1 1 0 0,1 0-1 0 0,-1 1 1 0 0,1-1-1 0 0,-1 1 1 0 0,8 4-1 0 0,-11-5-70 0 0,1 1 0 0 0,-1-1 0 0 0,1 1-1 0 0,-1 0 1 0 0,1 0 0 0 0,-1 0 0 0 0,0 0 0 0 0,0 0 0 0 0,0 0-1 0 0,0 0 1 0 0,0 0 0 0 0,0 0 0 0 0,-1 1 0 0 0,1-1 0 0 0,-1 0-1 0 0,1 0 1 0 0,-1 1 0 0 0,0-1 0 0 0,0 0 0 0 0,0 1-1 0 0,0-1 1 0 0,0 0 0 0 0,-1 0 0 0 0,1 1 0 0 0,-2 2 0 0 0,-1 8 76 0 0,-1 1 0 0 0,-11 23 0 0 0,13-31-78 0 0,-42 78 213 0 0,33-68-189 0 0,1 1 1 0 0,1 1-1 0 0,1 0 0 0 0,0 0 1 0 0,-8 34-1 0 0,15-50-32 0 0,1 1 1 0 0,-1 0-1 0 0,1-1 0 0 0,-1 1 0 0 0,1 0 1 0 0,0 0-1 0 0,0 0 0 0 0,1-1 0 0 0,-1 1 1 0 0,0 0-1 0 0,1 0 0 0 0,0-1 0 0 0,-1 1 1 0 0,1 0-1 0 0,0-1 0 0 0,1 1 0 0 0,-1-1 1 0 0,0 1-1 0 0,1-1 0 0 0,-1 0 0 0 0,1 0 1 0 0,0 1-1 0 0,0-1 0 0 0,3 3 0 0 0,-2-3-15 0 0,1 0 0 0 0,0 0-1 0 0,0 0 1 0 0,0 0 0 0 0,0-1-1 0 0,0 0 1 0 0,0 1 0 0 0,1-2-1 0 0,-1 1 1 0 0,0 0 0 0 0,0-1-1 0 0,1 0 1 0 0,-1 0 0 0 0,0 0-1 0 0,5-1 1 0 0,6-1-237 0 0,0-2-1 0 0,0 1 1 0 0,-1-2-1 0 0,1 0 1 0 0,-1-1-1 0 0,20-11 0 0 0,-3 0-1491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2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8287 0 0,'85'-12'7902'0'0,"-19"4"-5722"0"0,132-37-221 0 0,-69 7-4781 0 0,-116 33-3541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10591 0 0,'1'0'63'0'0,"-1"1"0"0"0,1-1 0 0 0,0 1 0 0 0,-1-1 0 0 0,1 1 0 0 0,0-1 0 0 0,-1 0 0 0 0,1 1 0 0 0,0-1 0 0 0,0 0 0 0 0,-1 0 0 0 0,1 0 0 0 0,0 0 0 0 0,0 1 0 0 0,0-1 0 0 0,-1 0-1 0 0,1 0 1 0 0,0-1 0 0 0,0 1 0 0 0,1 0 0 0 0,22-5 1514 0 0,-14 3-34 0 0,41-8 1507 0 0,-21 4-2219 0 0,0 1 0 0 0,1 0 1 0 0,0 3-1 0 0,53 1 0 0 0,-84 1-815 0 0,1 0 0 0 0,0 0 0 0 0,0 0 0 0 0,0 0 0 0 0,0 0 0 0 0,0 1 1 0 0,0-1-1 0 0,0 0 0 0 0,0 0 0 0 0,-1 1 0 0 0,1-1 0 0 0,0 0 0 0 0,0 1 0 0 0,0-1 0 0 0,-1 1 0 0 0,1-1 0 0 0,0 1 0 0 0,0-1 0 0 0,-1 1 0 0 0,1 0 0 0 0,0-1 0 0 0,-1 1 0 0 0,1 0 0 0 0,-1-1 0 0 0,1 1 0 0 0,-1 0 1 0 0,1 0-1 0 0,0 1 0 0 0,-1 0 0 0 0,0-1 0 0 0,-1 1 0 0 0,1 0 0 0 0,0 0 0 0 0,0 0 0 0 0,-1 0 0 0 0,1-1 0 0 0,-1 1 0 0 0,0 0 0 0 0,1-1 0 0 0,-1 1 0 0 0,0 0-1 0 0,-2 2 1 0 0,-29 45 173 0 0,-59 68-1 0 0,34-45-183 0 0,32-41-86 0 0,10-14 21 0 0,1 2 0 0 0,1 0 0 0 0,-13 24-1 0 0,25-41 58 0 0,0 0-1 0 0,0 0 0 0 0,0-1 0 0 0,0 1 0 0 0,1 0 1 0 0,-1 0-1 0 0,1 0 0 0 0,-1 0 0 0 0,1 0 0 0 0,0 0 0 0 0,0 0 1 0 0,0 0-1 0 0,0 0 0 0 0,0 0 0 0 0,0 0 0 0 0,1 0 1 0 0,-1 0-1 0 0,1 0 0 0 0,-1 0 0 0 0,1 0 0 0 0,1 3 0 0 0,0-3 3 0 0,0 1-1 0 0,0-1 0 0 0,0 0 1 0 0,0 0-1 0 0,0 0 1 0 0,0 0-1 0 0,1-1 0 0 0,-1 1 1 0 0,1-1-1 0 0,-1 1 0 0 0,1-1 1 0 0,0 0-1 0 0,3 1 0 0 0,6 1 14 0 0,-1 0-1 0 0,1-1 0 0 0,0 0 0 0 0,-1-1 0 0 0,1 0 0 0 0,15-2 0 0 0,206-25 362 0 0,-218 25-1791 0 0,-11 3-137 0 0</inkml:trace>
  <inkml:trace contextRef="#ctx0" brushRef="#br0" timeOffset="1">22 796 12895 0 0,'-4'11'1045'0'0,"0"1"0"0"0,1-1-1 0 0,0 1 1 0 0,0 0-1 0 0,2 0 1 0 0,-2 16 0 0 0,3-1 417 0 0,5 48 0 0 0,-5-68-1517 0 0,1 0 0 0 0,0 0 0 0 0,0 0 0 0 0,1 0 0 0 0,0 0 0 0 0,0 0 0 0 0,1 0 0 0 0,6 12-1 0 0,-7-17-698 0 0,1-4-41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0,'0'7'736'0'0,"1"-3"-584"0"0,0 0-152 0 0,4 2 3568 0 0,-3-4-1576 0 0,5 4 16 0 0,6 4-1608 0 0,4-1-320 0 0,7 1-80 0 0,-2-3-6880 0 0</inkml:trace>
  <inkml:trace contextRef="#ctx0" brushRef="#br0" timeOffset="1">442 54 15551 0 0,'2'7'688'0'0,"-2"-5"144"0"0,1 1-672 0 0,0-2-160 0 0,1 1 0 0 0,-1-1 0 0 0,2 1 512 0 0,2-1 64 0 0,5 0 8 0 0,1-1 8 0 0,4-1-472 0 0,0-2-120 0 0,2-1 0 0 0,-3-1-5216 0 0,-2-2-1072 0 0</inkml:trace>
  <inkml:trace contextRef="#ctx0" brushRef="#br0" timeOffset="2">456 270 12527 0 0,'4'5'552'0'0,"-1"-2"120"0"0,0 0-544 0 0,1-2-128 0 0,0-1 0 0 0,-1 0 0 0 0,2 0 160 0 0,3-1 8 0 0,6-1 0 0 0,4-2 0 0 0,1-1-168 0 0,2-5-120 0 0,0 0 24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2303 0 0,'0'14'200'0'0,"0"-3"-200"0"0,-1 0 0 0 0,1 0 0 0 0,1 2 8384 0 0,-1-1-3680 0 0,0 14 24 0 0,0 18-3208 0 0,0 13-640 0 0,-1 3-128 0 0,-1-8-24 0 0,0-3-488 0 0,0-8-96 0 0,-1-8-16 0 0,1-8-8 0 0,-1-8-1400 0 0,-1-7-288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43 143 11519 0 0,'0'0'126'0'0,"0"-1"0"0"0,-1 1-1 0 0,1 0 1 0 0,0 0 0 0 0,0 0-1 0 0,-1 0 1 0 0,1 1 0 0 0,0-1-1 0 0,0 0 1 0 0,-1 0 0 0 0,1 0-1 0 0,0 0 1 0 0,0 0 0 0 0,-1 0-1 0 0,1 0 1 0 0,0 0 0 0 0,0 0-1 0 0,-1 1 1 0 0,1-1 0 0 0,0 0-1 0 0,0 0 1 0 0,0 0 0 0 0,-1 0-1 0 0,1 1 1 0 0,0-1 0 0 0,0 0-1 0 0,0 0 1 0 0,0 0 0 0 0,0 1-1 0 0,-1-1 1 0 0,1 0 0 0 0,0 0-1 0 0,0 1 1 0 0,0-1 0 0 0,0 0-1 0 0,0 0 1 0 0,0 1 0 0 0,0-1-1 0 0,0 0 1 0 0,0 1 0 0 0,0-1-1 0 0,0 0 1 0 0,0 0 0 0 0,0 1-1 0 0,-5 19 3291 0 0,3-13-3371 0 0,-7 28 1043 0 0,-7 65-1 0 0,14-82-1142 0 0,1 1-1 0 0,1-1 0 0 0,0 0 0 0 0,2 0 0 0 0,5 29 0 0 0,1-27-2130 0 0,-3-16 880 0 0</inkml:trace>
  <inkml:trace contextRef="#ctx0" brushRef="#br0" timeOffset="1">174 272 5063 0 0,'11'12'4354'0'0,"20"19"1867"0"0,-30-30-6088 0 0,1 0 0 0 0,-1 0 0 0 0,0 0 1 0 0,1 0-1 0 0,-1 0 0 0 0,1-1 0 0 0,-1 1 0 0 0,1 0 1 0 0,-1-1-1 0 0,1 1 0 0 0,0-1 0 0 0,-1 0 1 0 0,1 1-1 0 0,0-1 0 0 0,-1 0 0 0 0,1 0 0 0 0,0 0 1 0 0,-1 0-1 0 0,1 0 0 0 0,0-1 0 0 0,1 1 1 0 0,-1-1-33 0 0,-1 0 1 0 0,1 0 0 0 0,-1-1 0 0 0,1 1 0 0 0,-1 0 0 0 0,0-1 0 0 0,0 1 0 0 0,1 0 0 0 0,-1-1 0 0 0,0 1-1 0 0,0-1 1 0 0,-1 0 0 0 0,1 1 0 0 0,0-1 0 0 0,0 0 0 0 0,-1 0 0 0 0,1 1 0 0 0,-1-1 0 0 0,0 0 0 0 0,1 0 0 0 0,-1 0-1 0 0,0 0 1 0 0,0 1 0 0 0,0-1 0 0 0,-1-3 0 0 0,1-7 576 0 0,-1 0-1 0 0,-4-18 1 0 0,5 28-582 0 0,-2-10 135 0 0,-5-22 958 0 0,-2-45 0 0 0,9 67-1602 0 0,0-1 1 0 0,1 0-1 0 0,4-24 1 0 0,0 14-8255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10135 0 0,'17'-1'3490'0'0,"1"-1"0"0"0,31-8 0 0 0,-5 1-2888 0 0,-26 6-470 0 0,0 1 0 0 0,0 1 0 0 0,0 0 0 0 0,24 3 0 0 0,6 9-6482 0 0,-38-9-320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3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1839 0 0,'2'-10'1416'0'0,"-1"9"-1101"0"0,-1 1 1 0 0,0-1 0 0 0,1 1-1 0 0,-1 0 1 0 0,1-1-1 0 0,-1 1 1 0 0,1 0-1 0 0,-1-1 1 0 0,1 1 0 0 0,-1 0-1 0 0,1-1 1 0 0,-1 1-1 0 0,1 0 1 0 0,-1 0-1 0 0,1 0 1 0 0,-1 0 0 0 0,1 0-1 0 0,-1-1 1 0 0,1 1-1 0 0,0 0 1 0 0,1 0 294 0 0,-1 1-1 0 0,0-1 1 0 0,1 0 0 0 0,-1 0 0 0 0,0 1 0 0 0,1-1 0 0 0,-1 1 0 0 0,0-1-1 0 0,0 1 1 0 0,1-1 0 0 0,-1 1 0 0 0,0 0 0 0 0,0-1 0 0 0,0 1-1 0 0,1 1 1 0 0,4 5 228 0 0,0-1 0 0 0,-1 2 0 0 0,0-1 0 0 0,0 0-1 0 0,-1 1 1 0 0,0 0 0 0 0,5 14 0 0 0,-5-11-854 0 0,-1 1 0 0 0,0-1 0 0 0,0 1 0 0 0,-1-1 1 0 0,-1 1-1 0 0,0 0 0 0 0,-1 0 0 0 0,0 0 0 0 0,-2 13 0 0 0,0-17-313 0 0,-1-15-2149 0 0,1-2 981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0,'7'2'7581'0'0,"15"1"-4775"0"0,-11-2-1810 0 0,72 10 1846 0 0,1-7-3375 0 0,-72-4 57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76 7943 0 0,'-4'-30'2621'0'0,"4"27"-1746"0"0,-1-1 0 0 0,2 1 0 0 0,-1-1 0 0 0,0 0 0 0 0,1 1 0 0 0,-1-1 0 0 0,1 1 1 0 0,0-1-1 0 0,0 1 0 0 0,3-7 0 0 0,-3 10-765 0 0,-1 0 0 0 0,1 0 0 0 0,-1 0 0 0 0,0 1 0 0 0,1-1 0 0 0,-1 0 1 0 0,1 0-1 0 0,-1 1 0 0 0,0-1 0 0 0,1 0 0 0 0,-1 1 0 0 0,0-1 0 0 0,0 0 0 0 0,1 1 0 0 0,-1-1 0 0 0,0 0 0 0 0,0 1 1 0 0,1-1-1 0 0,-1 0 0 0 0,0 1 0 0 0,0-1 0 0 0,0 1 0 0 0,0-1 0 0 0,0 1 0 0 0,0-1 0 0 0,1 0 0 0 0,-1 1 0 0 0,0-1 1 0 0,0 1-1 0 0,0-1 0 0 0,-1 1 0 0 0,1-1 0 0 0,0 1 0 0 0,4 20 716 0 0,-2 3-475 0 0,15 176 1258 0 0,-3 2-3374 0 0,-12-179-597 0 0,-1-2-5887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4143 0 0,'1'1'355'0'0,"-1"0"-1"0"0,1 1 0 0 0,-1-1 0 0 0,1 0 0 0 0,0 0 1 0 0,-1 0-1 0 0,1 0 0 0 0,0 0 0 0 0,0 0 0 0 0,0 0 1 0 0,0 0-1 0 0,0 0 0 0 0,0 0 0 0 0,0-1 0 0 0,0 1 0 0 0,0 0 1 0 0,0-1-1 0 0,0 1 0 0 0,0-1 0 0 0,1 1 0 0 0,-1-1 1 0 0,0 1-1 0 0,0-1 0 0 0,1 0 0 0 0,-1 0 0 0 0,0 1 1 0 0,0-1-1 0 0,1 0 0 0 0,1 0 0 0 0,26-1 5713 0 0,-12-2-5004 0 0,-8 2-2527 0 0,124-22 2792 0 0,-45 3-3901 0 0,-70 15-4378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14167 0 0,'12'2'497'0'0,"-1"-1"0"0"0,1-1-1 0 0,0 0 1 0 0,-1-1-1 0 0,1 0 1 0 0,-1-1 0 0 0,1 0-1 0 0,11-4 1 0 0,17-2 48 0 0,-37 8-502 0 0,17-4 428 0 0,32 0 0 0 0,-47 4-397 0 0,-1 0-1 0 0,1 0 1 0 0,-1 1 0 0 0,1-1-1 0 0,-1 1 1 0 0,0 0 0 0 0,1 0 0 0 0,-1 0-1 0 0,0 1 1 0 0,0 0 0 0 0,0 0 0 0 0,0 0-1 0 0,7 4 1 0 0,-10-4-38 0 0,0-1 1 0 0,1 1-1 0 0,-1-1 0 0 0,0 1 0 0 0,0 0 0 0 0,0 0 1 0 0,0 0-1 0 0,0-1 0 0 0,0 1 0 0 0,-1 0 0 0 0,1 0 1 0 0,-1 0-1 0 0,1 0 0 0 0,-1 0 0 0 0,0 1 0 0 0,0-1 1 0 0,0 0-1 0 0,0 0 0 0 0,0 0 0 0 0,0 0 0 0 0,0 0 0 0 0,-1 0 1 0 0,1 0-1 0 0,-1 0 0 0 0,0 0 0 0 0,1 0 0 0 0,-3 3 1 0 0,-1 5 123 0 0,-2 1 1 0 0,1-1 0 0 0,-12 14-1 0 0,17-23-152 0 0,-39 52 521 0 0,11-15-189 0 0,-23 42-1 0 0,45-71-236 0 0,2 0-1 0 0,0 0 1 0 0,0 0-1 0 0,0 0 0 0 0,1 1 1 0 0,-2 11-1 0 0,4-19-63 0 0,1 0-1 0 0,0 0 0 0 0,0 0 0 0 0,0 0 0 0 0,0 0 1 0 0,0 0-1 0 0,0 0 0 0 0,1 0 0 0 0,-1 0 1 0 0,0 0-1 0 0,1 0 0 0 0,0 0 0 0 0,-1-1 0 0 0,1 1 1 0 0,0 0-1 0 0,0 0 0 0 0,0-1 0 0 0,0 1 1 0 0,1 0-1 0 0,-1-1 0 0 0,0 1 0 0 0,0-1 1 0 0,1 0-1 0 0,-1 1 0 0 0,1-1 0 0 0,0 0 0 0 0,-1 0 1 0 0,1 0-1 0 0,0 0 0 0 0,-1 0 0 0 0,1-1 1 0 0,0 1-1 0 0,0 0 0 0 0,0-1 0 0 0,0 1 0 0 0,0-1 1 0 0,0 0-1 0 0,3 1 0 0 0,7 0 76 0 0,1 0 0 0 0,0 0 0 0 0,0-1 0 0 0,0 0 0 0 0,0-2 0 0 0,0 1 0 0 0,16-5 0 0 0,30-13-1296 0 0,-4-6-5740 0 0,-20 8-1286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 2303 0 0,'0'0'189'0'0,"0"-1"-1"0"0,0 1 0 0 0,0 0 1 0 0,0-1-1 0 0,0 1 1 0 0,0 0-1 0 0,0 0 0 0 0,0-1 1 0 0,0 1-1 0 0,-1 0 0 0 0,1-1 1 0 0,0 1-1 0 0,0 0 0 0 0,-1-2 1131 0 0,1 2-1131 0 0,-1 0 0 0 0,1 0 1 0 0,0 0-1 0 0,0 0 0 0 0,-1-1 1 0 0,1 1-1 0 0,0 0 0 0 0,-1 0 1 0 0,1 0-1 0 0,0 0 0 0 0,0 0 1 0 0,-1 0-1 0 0,1 0 0 0 0,-15 1 3746 0 0,-13 10-86 0 0,28-11-3742 0 0,-12 9 3091 0 0,12-9-3123 0 0,0 0 0 0 0,0 0-1 0 0,0 1 1 0 0,0-1 0 0 0,0 0 0 0 0,0 0-1 0 0,0 1 1 0 0,0-1 0 0 0,0 0-1 0 0,0 0 1 0 0,0 1 0 0 0,0-1 0 0 0,0 0-1 0 0,0 0 1 0 0,0 0 0 0 0,1 1 0 0 0,-1-1-1 0 0,0 0 1 0 0,0 0 0 0 0,0 0-1 0 0,0 1 1 0 0,0-1 0 0 0,1 0 0 0 0,-1 0-1 0 0,0 0 1 0 0,0 0 0 0 0,0 1 0 0 0,1-1-1 0 0,-1 0 1 0 0,0 0 0 0 0,0 0 0 0 0,1 0-1 0 0,27 9 2514 0 0,-14-5-2444 0 0,28 10 392 0 0,0-2 1 0 0,62 10-1 0 0,-85-19-546 0 0,0-1 0 0 0,0-1 0 0 0,0-1 1 0 0,0-1-1 0 0,0 0 0 0 0,0-1 0 0 0,-1-2 0 0 0,24-5 0 0 0,-24 1-821 0 0,-2-2-316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15 133 6447 0 0,'-15'6'10998'0'0,"16"-5"-10840"0"0,0-1 1 0 0,0 1-1 0 0,-1 0 0 0 0,1-1 1 0 0,0 1-1 0 0,0-1 0 0 0,0 1 1 0 0,0-1-1 0 0,0 0 0 0 0,0 1 1 0 0,0-1-1 0 0,0 0 0 0 0,0 1 1 0 0,0-1-1 0 0,0 0 0 0 0,1 0 1 0 0,23 2 268 0 0,0-2 0 0 0,-1 0 0 0 0,1-2 0 0 0,27-5 1 0 0,98-26-21 0 0,-80 16-192 0 0,38-12 358 0 0,-46 3-2262 0 0,-25 2-3697 0 0,-25 15-1656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12439 0 0,'-1'5'1073'0'0,"9"-2"-447"0"0,11-2 580 0 0,-17-1-913 0 0,156-8 3433 0 0,1 0-2359 0 0,-159 8-1361 0 0,5-1 59 0 0,0 1-1 0 0,-1 0 1 0 0,1 0 0 0 0,0 1-1 0 0,0 0 1 0 0,-1-1 0 0 0,1 1-1 0 0,-1 1 1 0 0,1-1 0 0 0,4 3-1 0 0,-9-4-54 0 0,0 1 0 0 0,1-1 1 0 0,-1 1-1 0 0,0-1 0 0 0,0 1 0 0 0,0-1 0 0 0,1 1 0 0 0,-1-1 0 0 0,0 1 0 0 0,0-1 0 0 0,0 1 1 0 0,0-1-1 0 0,0 1 0 0 0,0-1 0 0 0,0 1 0 0 0,0-1 0 0 0,0 1 0 0 0,0-1 0 0 0,0 1 0 0 0,0-1 1 0 0,-1 1-1 0 0,1-1 0 0 0,0 1 0 0 0,0-1 0 0 0,0 1 0 0 0,-1-1 0 0 0,1 1 0 0 0,0-1 0 0 0,-1 1 1 0 0,1 0-1 0 0,-12 13 153 0 0,11-13-157 0 0,-17 16 254 0 0,-1-1 1 0 0,-37 25 0 0 0,-16 14-142 0 0,35-22-92 0 0,2 2-1 0 0,-51 67 1 0 0,84-101-26 0 0,1 2-1 0 0,-1-1 1 0 0,1 0-1 0 0,-1 0 0 0 0,1 0 1 0 0,0 0-1 0 0,0 1 1 0 0,0-1-1 0 0,0 1 1 0 0,1-1-1 0 0,-1 1 1 0 0,1-1-1 0 0,-1 1 0 0 0,1 2 1 0 0,0-4-4 0 0,1 0 1 0 0,-1 0-1 0 0,1 0 0 0 0,-1 0 1 0 0,1 1-1 0 0,-1-1 0 0 0,1-1 1 0 0,0 1-1 0 0,-1 0 1 0 0,1 0-1 0 0,0 0 0 0 0,0 0 1 0 0,0 0-1 0 0,0-1 0 0 0,0 1 1 0 0,0 0-1 0 0,0-1 1 0 0,0 1-1 0 0,0-1 0 0 0,0 1 1 0 0,0-1-1 0 0,0 1 0 0 0,0-1 1 0 0,0 0-1 0 0,0 0 1 0 0,1 1-1 0 0,-1-1 0 0 0,0 0 1 0 0,0 0-1 0 0,0 0 0 0 0,0 0 1 0 0,3-1-1 0 0,19 0-25 0 0,0-1 0 0 0,0-1 0 0 0,0-2 0 0 0,0 0 0 0 0,43-16 0 0 0,-29 9 20 0 0,49-18 10 0 0,-43 14-263 0 0,76-18 0 0 0,-102 34-2317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11055 0 0,'-1'0'291'0'0,"1"1"-1"0"0,-1-1 1 0 0,1 1-1 0 0,-1 0 1 0 0,1-1-1 0 0,0 1 1 0 0,-1 0-1 0 0,1 0 1 0 0,0-1-1 0 0,0 1 1 0 0,-1 0-1 0 0,1-1 1 0 0,0 1-1 0 0,0 0 1 0 0,0 0-1 0 0,0-1 1 0 0,0 1-1 0 0,0 0 1 0 0,0 0-1 0 0,0-1 1 0 0,0 1-1 0 0,1 0 1 0 0,-1 0-1 0 0,0 0 1 0 0,7 25 2936 0 0,-5-19-3214 0 0,3 14 532 0 0,-2-10-565 0 0,-1 0 1 0 0,2 1-1 0 0,-1-1 1 0 0,2-1-1 0 0,-1 1 0 0 0,10 14 1 0 0,-11-21-1406 0 0,-1-5-461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6447 0 0,'-1'3'576'0'0,"1"0"-464"0"0,2 0-112 0 0,1-1 0 0 0,3 4 4576 0 0,-1-1-2016 0 0,2 2 24 0 0,5 4-2584 0 0,4 0-608 0 0,0-1-80 0 0</inkml:trace>
  <inkml:trace contextRef="#ctx0" brushRef="#br0" timeOffset="1">380 54 13271 0 0,'2'3'584'0'0,"-1"-2"128"0"0,2 1-568 0 0,0-2-144 0 0,-1 1 0 0 0,1-1 0 0 0,1 0 296 0 0,3-1 32 0 0,4 1 8 0 0,4-2-4472 0 0,2 1-896 0 0</inkml:trace>
  <inkml:trace contextRef="#ctx0" brushRef="#br0" timeOffset="2">382 220 9215 0 0,'1'9'816'0'0,"0"-5"-656"0"0,4 0-160 0 0,-1 0 0 0 0,0-3 896 0 0,0-1 136 0 0,2 0 32 0 0,5-1 8 0 0,6 0-816 0 0,8-5-160 0 0,5-2-32 0 0,-1-4-5928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1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17159 0 0,'0'21'760'0'0,"0"-11"160"0"0,0 2-736 0 0,0-1-184 0 0,0-3 0 0 0,0 2 0 0 0,0 5 608 0 0,1 13 80 0 0,-1 16 16 0 0,-1 12 8 0 0,-1 6-464 0 0,0-7-96 0 0,0-5-24 0 0,2-11 0 0 0,2-8-976 0 0,0-11-200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0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1839 0 0,'1'3'1005'0'0,"-1"0"0"0"0,1 0 0 0 0,-1-1-1 0 0,0 1 1 0 0,0 0 0 0 0,0 0 0 0 0,0 0-1 0 0,0 0 1 0 0,-2 3 0 0 0,2 5 290 0 0,-1 89 1826 0 0,0 15-2055 0 0,-6-39-5569 0 0,5-60-1020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3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 16039 0 0,'-2'-1'704'0'0,"0"-1"160"0"0,1 1-696 0 0,-1 1-168 0 0,0 0 1216 0 0,-1 0 216 0 0,-1 1 40 0 0,-2 1 0 0 0,1 0-960 0 0,1 2-200 0 0,1 5-40 0 0,-1 0-8 0 0,0 4-1048 0 0,1 3-208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 3223 0 0,'-14'-18'12414'0'0,"14"18"-12218"0"0,-8 19 8043 0 0,4-3-10348 0 0,-37 213 3183 0 0,31-158-1200 0 0,9-63-405 0 0,0 0 0 0 0,0 0 0 0 0,1 0-1 0 0,1 15 1 0 0,1-14-901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11519 0 0,'22'83'5728'0'0,"-13"-56"-5223"0"0,1 0-1 0 0,21 36 1 0 0,-29-58-440 0 0,1 0 1 0 0,0-1-1 0 0,0 1 1 0 0,0-1-1 0 0,1 0 1 0 0,-1 0-1 0 0,1-1 1 0 0,0 1-1 0 0,0-1 1 0 0,0 1-1 0 0,1-1 1 0 0,5 3 0 0 0,-7-5-19 0 0,0 0 0 0 0,0 0 1 0 0,0 0-1 0 0,1 0 0 0 0,-1-1 1 0 0,0 1-1 0 0,0-1 0 0 0,1 0 1 0 0,-1 0-1 0 0,0 0 1 0 0,1 0-1 0 0,-1 0 0 0 0,0-1 1 0 0,0 0-1 0 0,0 0 0 0 0,1 1 1 0 0,-1-2-1 0 0,0 1 0 0 0,0 0 1 0 0,5-4-1 0 0,1-1 51 0 0,1-1-1 0 0,-1 0 1 0 0,-1 0-1 0 0,1-1 1 0 0,-1 0-1 0 0,-1-1 1 0 0,0 0-1 0 0,0 0 1 0 0,0-1-1 0 0,-1 1 1 0 0,-1-1-1 0 0,6-14 0 0 0,3-8 340 0 0,-3-1-1 0 0,14-59 0 0 0,-21 70-96 0 0,2-30-1 0 0,-1 2-2037 0 0,-1 26-6195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283 115 7743 0 0,'5'-13'277'0'0,"0"0"1868"0"0,-1-1 0 0 0,0 0 0 0 0,-1 0 1 0 0,3-28-1 0 0,-5 42-2092 0 0,-1 0 0 0 0,0 0-1 0 0,0 0 1 0 0,0 0 0 0 0,0 0 0 0 0,0-1 0 0 0,0 1-1 0 0,0 0 1 0 0,0 0 0 0 0,0 0 0 0 0,0 0 0 0 0,0 0 0 0 0,0-1-1 0 0,0 1 1 0 0,0 0 0 0 0,0 0 0 0 0,0 0 0 0 0,0 0 0 0 0,-1 0-1 0 0,1-1 1 0 0,0 1 0 0 0,0 0 0 0 0,0 0 0 0 0,0 0 0 0 0,0 0-1 0 0,0 0 1 0 0,0 0 0 0 0,0-1 0 0 0,0 1 0 0 0,-1 0 0 0 0,1 0-1 0 0,0 0 1 0 0,0 0 0 0 0,0 0 0 0 0,0 0 0 0 0,0 0-1 0 0,-1 0 1 0 0,1 0 0 0 0,0 0 0 0 0,0 0 0 0 0,0 0 0 0 0,0 0-1 0 0,0 0 1 0 0,-1 0 0 0 0,1 0 0 0 0,0 0 0 0 0,-8 5 1148 0 0,-6 11-331 0 0,-80 136 471 0 0,34-52-1367 0 0,-66 90-2477 0 0,121-186-1378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11055 0 0,'32'57'6879'0'0,"23"26"-4702"0"0,-15-22-1514 0 0,68 97 386 0 0,-83-128-1290 0 0,1 0-1 0 0,55 48 1 0 0,-61-61-795 0 0,2-1-68 0 0</inkml:trace>
  <inkml:trace contextRef="#ctx0" brushRef="#br0" timeOffset="1">662 363 10591 0 0,'3'16'944'0'0,"-2"-4"-752"0"0,2 0-192 0 0,-2-1 0 0 0,1-2 1088 0 0,-2-1 192 0 0,1 3 32 0 0,1 5 0 0 0,-1 11-912 0 0,0 7-184 0 0,-1 3-40 0 0,0-2-8 0 0,0-7-168 0 0,-1-4 0 0 0,1-6 0 0 0,-3-7-7088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7367 0 0,'-17'0'11408'0'0,"19"3"-10648"0"0,0-1-416 0 0,3 2-88 0 0,1-1-8 0 0,5-1-1328 0 0,5-5-264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11055 0 0,'15'-2'5651'0'0,"22"-8"-3867"0"0,11-2-1477 0 0,-4 4 23 0 0,62-4 0 0 0,-41 10-5822 0 0,-48 2-514 0 0</inkml:trace>
  <inkml:trace contextRef="#ctx0" brushRef="#br0" timeOffset="1">235 83 13015 0 0,'-3'4'235'0'0,"0"-1"0"0"0,0 1 0 0 0,0 0 0 0 0,0 0 0 0 0,0 1 0 0 0,1-1 1 0 0,0 0-1 0 0,0 1 0 0 0,0 0 0 0 0,0-1 0 0 0,1 1 0 0 0,0 0 0 0 0,0 0 0 0 0,-1 6 0 0 0,0 12 669 0 0,2 41 1 0 0,0-47-1016 0 0,1 4 261 0 0,0 1 0 0 0,8 32-1 0 0,-8-47-291 0 0,1 0 0 0 0,0 1 0 0 0,0-1 0 0 0,1-1 0 0 0,0 1 0 0 0,0 0 0 0 0,1-1 0 0 0,0 0 1 0 0,0 0-1 0 0,0 0 0 0 0,7 7 0 0 0,5 0-788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10135 0 0,'-19'16'8522'0'0,"-3"21"-6040"0"0,11-19-1734 0 0,-83 142 1237 0 0,51-84-1758 0 0,-65 88 1 0 0,101-154-306 0 0,-1-2-1 0 0,1 1 1 0 0,-1-1-1 0 0,-15 12 1 0 0,-5-6-6742 0 0,16-10-544 0 0</inkml:trace>
  <inkml:trace contextRef="#ctx0" brushRef="#br0" timeOffset="1">1 7 17535 0 0,'10'9'545'0'0,"0"1"1"0"0,0 0-1 0 0,-1 0 0 0 0,0 1 0 0 0,-1 0 1 0 0,11 19-1 0 0,-6-11-194 0 0,51 85 93 0 0,11 17 9 0 0,-61-100-1148 0 0,2-1 0 0 0,0-1 0 0 0,30 27 1 0 0,-24-27-800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1375 0 0,'2'5'128'0'0,"0"1"-128"0"0,1-1 3784 0 0,-2 2 736 0 0,2 5 152 0 0,1 6 24 0 0,3 6-3488 0 0,-1-1-696 0 0,-1-1-144 0 0,-1-5-24 0 0,3-2-344 0 0,-4-4 0 0 0,-2-3 0 0 0,2-1 0 0 0</inkml:trace>
  <inkml:trace contextRef="#ctx0" brushRef="#br0" timeOffset="1">77 0 13359 0 0,'-4'4'592'0'0,"1"1"120"0"0,2-1-568 0 0,0-2-144 0 0,1 1 0 0 0,1 0 0 0 0,-1 1 1128 0 0,1 4 200 0 0,1 3 40 0 0,-1 2-8688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10 1839 0 0,'-5'-2'812'0'0,"0"0"0"0"0,0 1-1 0 0,0 0 1 0 0,0 0 0 0 0,0 0-1 0 0,0 0 1 0 0,0 1 0 0 0,0 0-1 0 0,0 0 1 0 0,0 0-1 0 0,0 0 1 0 0,0 1 0 0 0,0 0-1 0 0,-9 3 1 0 0,1 0-36 0 0,0 1 0 0 0,1 1 0 0 0,-1 0 0 0 0,-13 9 0 0 0,18-9-528 0 0,1 0 1 0 0,-1 0-1 0 0,2 0 1 0 0,-1 1 0 0 0,1 0-1 0 0,0 1 1 0 0,0-1-1 0 0,1 1 1 0 0,0 0-1 0 0,1 1 1 0 0,0-1-1 0 0,-4 11 1 0 0,-4 15 349 0 0,-14 63 0 0 0,25-94-585 0 0,-29 153 343 0 0,7 1 0 0 0,6 1 1 0 0,5 205-1 0 0,14-258-239 0 0,4 0-1 0 0,39 197 1 0 0,-32-243-102 0 0,4-1 0 0 0,1-1 0 0 0,3 0 1 0 0,3-2-1 0 0,2 0 0 0 0,50 77 0 0 0,-26-63-258 0 0,-45-62-73 0 0,1 0-1 0 0,0 0 0 0 0,10 7 1 0 0,97 95-1407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5983 0 0,'3'5'1808'0'0,"0"0"-1"0"0,1-1 1 0 0,-1 1-1 0 0,9 6 1 0 0,4 6 1389 0 0,11 15-2338 0 0,-2 2 0 0 0,-1 0 0 0 0,-2 2 0 0 0,-1 1 0 0 0,-2 0 0 0 0,18 49 0 0 0,-30-63-722 0 0,0 0 0 0 0,-1 0 0 0 0,-1 0 1 0 0,-2 1-1 0 0,0 0 0 0 0,-1 0 0 0 0,-2 0 0 0 0,0-1 0 0 0,-2 1 0 0 0,0 0 1 0 0,-2 0-1 0 0,-9 34 0 0 0,-9 5-36 0 0,-1-2-1 0 0,-4-1 1 0 0,-2-1 0 0 0,-62 94 0 0 0,14-27-2115 0 0,51-81-1439 0 0,12-22-4351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4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5063 0 0,'13'-5'2784'0'0,"0"1"-1"0"0,0 1 0 0 0,0-1 0 0 0,1 2 0 0 0,19-2 0 0 0,-1 0-3407 0 0,-5-1 1186 0 0,42-13 1 0 0,-42 11-6711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5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48 6447 0 0,'-10'5'-1481'0'0,"2"-4"6254"0"0,8-1-4243 0 0,5-6 4770 0 0,-4 5-4770 0 0,-1 1 1 0 0,1-1-1 0 0,0 1 0 0 0,-1-1 0 0 0,1 1 0 0 0,0 0 0 0 0,0 0 0 0 0,-1-1 0 0 0,2 1 0 0 0,12-8 38 0 0,1 1 1 0 0,0 1-1 0 0,29-9 0 0 0,-38 13-436 0 0,0 1 0 0 0,0-1-1 0 0,1 1 1 0 0,-1 1 0 0 0,0-1-1 0 0,1 1 1 0 0,-1 0 0 0 0,1 0-1 0 0,-1 1 1 0 0,0 0 0 0 0,1 0-1 0 0,10 4 1 0 0,-16-4-130 0 0,0-1 0 0 0,1 1 0 0 0,-1 0 0 0 0,1 0 0 0 0,-1-1 0 0 0,0 1 0 0 0,1 0 0 0 0,-1 0 1 0 0,0 1-1 0 0,0-1 0 0 0,0 0 0 0 0,0 0 0 0 0,0 1 0 0 0,0-1 0 0 0,0 0 0 0 0,0 1 0 0 0,-1-1 0 0 0,1 1 0 0 0,0-1 0 0 0,0 3 0 0 0,-1-1 7 0 0,0 0 0 0 0,1 0 0 0 0,-1 0 0 0 0,-1 0 0 0 0,1-1 0 0 0,0 1 1 0 0,-1 0-1 0 0,1 0 0 0 0,-1 0 0 0 0,-2 5 0 0 0,-3 5 40 0 0,0 0-1 0 0,-1 0 1 0 0,-16 20 0 0 0,17-24-35 0 0,-7 10 40 0 0,-32 50 68 0 0,41-63-91 0 0,1 1-1 0 0,0-1 0 0 0,0 1 1 0 0,1-1-1 0 0,0 1 0 0 0,0 0 1 0 0,1 0-1 0 0,-2 14 0 0 0,3-19-9 0 0,0 0 0 0 0,1 0-1 0 0,-1 0 1 0 0,1 0-1 0 0,-1 0 1 0 0,1 0-1 0 0,0 0 1 0 0,-1 0-1 0 0,1 0 1 0 0,0-1-1 0 0,0 1 1 0 0,0 0-1 0 0,1-1 1 0 0,-1 1-1 0 0,0 0 1 0 0,1-1 0 0 0,-1 1-1 0 0,1-1 1 0 0,-1 0-1 0 0,1 0 1 0 0,0 1-1 0 0,-1-1 1 0 0,1 0-1 0 0,0-1 1 0 0,0 1-1 0 0,0 0 1 0 0,4 1-1 0 0,5 1 60 0 0,1 0-1 0 0,0-1 0 0 0,20 2 0 0 0,-17-2-21 0 0,135 9 184 0 0,-85-7-1600 0 0,-45-2 587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 15319 0 0,'0'0'62'0'0,"-1"-1"0"0"0,1 1 0 0 0,0 0 0 0 0,-1 0 0 0 0,1 0 1 0 0,0 0-1 0 0,-1 0 0 0 0,1 0 0 0 0,0-1 0 0 0,-1 1 0 0 0,1 0 0 0 0,0 0 0 0 0,-1 0 0 0 0,1 0 0 0 0,0 0 0 0 0,-1 0 0 0 0,1 1 0 0 0,0-1 0 0 0,-1 0 0 0 0,1 0 0 0 0,0 0 0 0 0,-1 0 0 0 0,1 0 0 0 0,0 0 0 0 0,0 1 0 0 0,-1-1 0 0 0,1 0 0 0 0,0 0 1 0 0,-1 0-1 0 0,1 1 0 0 0,0-1 0 0 0,0 0 0 0 0,-1 0 0 0 0,1 1 0 0 0,0-1 0 0 0,0 0 0 0 0,0 0 0 0 0,0 1 0 0 0,-1-1 0 0 0,1 0 0 0 0,0 1 0 0 0,0-1 0 0 0,0 0 0 0 0,0 1 0 0 0,0 0 0 0 0,-9 20 2231 0 0,7-16-1821 0 0,-13 40 611 0 0,1 0 0 0 0,3 1 0 0 0,-7 51 0 0 0,13-47-898 0 0,1 1 0 0 0,3-1 1 0 0,2 1-1 0 0,3-1 0 0 0,10 58 1 0 0,-9-82-152 0 0,0-1 1 0 0,2 0 0 0 0,0 0 0 0 0,2-1-1 0 0,21 43 1 0 0,-26-59-249 0 0,1-1 0 0 0,-1 0 1 0 0,1 0-1 0 0,1 0 0 0 0,-1-1 1 0 0,1 1-1 0 0,1-1 0 0 0,-1-1 1 0 0,1 1-1 0 0,0-1 0 0 0,0 0 0 0 0,0-1 1 0 0,1 0-1 0 0,-1 0 0 0 0,1 0 1 0 0,0-1-1 0 0,0 0 0 0 0,1-1 1 0 0,-1 0-1 0 0,0 0 0 0 0,11 0 1 0 0,15-1-5334 0 0,1-5-1516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11975 0 0,'-3'1'859'0'0,"0"1"0"0"0,0 0 0 0 0,0 1 0 0 0,0-1 0 0 0,1 0 0 0 0,-1 1 0 0 0,1 0 0 0 0,0-1 0 0 0,-3 5 1 0 0,0 0-283 0 0,-33 40 1170 0 0,-63 105-1 0 0,28-8-1149 0 0,20-36-527 0 0,48-99-347 0 0,0 0-1 0 0,0-1 1 0 0,-1 0 0 0 0,0 0-1 0 0,-1 0 1 0 0,-11 10 0 0 0,7-10-1678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0,'4'8'736'0'0,"2"-2"-584"0"0,3 1-152 0 0,-2 0 0 0 0,-1 1 1968 0 0,-2 0 368 0 0,3 3 64 0 0,5 7 24 0 0,6 11-1656 0 0,5 7-336 0 0,5 8-64 0 0,-2-4-16 0 0,-1-5-240 0 0,-3-6-48 0 0,-2-4-64 0 0,1-4 88 0 0,-2-5-88 0 0,1-1 0 0 0</inkml:trace>
  <inkml:trace contextRef="#ctx0" brushRef="#br0" timeOffset="1">670 299 13823 0 0,'-2'14'608'0'0,"1"-2"128"0"0,1-1-584 0 0,-2-3-152 0 0,2 0 0 0 0,-1 3 0 0 0,1 2 1336 0 0,-1 5 232 0 0,-1 8 56 0 0,0 7 8 0 0,0 1-1256 0 0,2-5-248 0 0,-1-7-56 0 0,1-7-8 0 0,1-4-952 0 0,1-8-192 0 0,-1-4-40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3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17103 0 0,'-3'12'760'0'0,"2"-4"152"0"0,1-1-728 0 0,-2-1-184 0 0,2-1 0 0 0,2-1 0 0 0,-1 2 96 0 0,0 2-8 0 0,4 6-8 0 0,2 0-7760 0 0</inkml:trace>
  <inkml:trace contextRef="#ctx0" brushRef="#br0" timeOffset="1">657 174 8287 0 0,'-1'1'467'0'0,"1"0"0"0"0,0 0 0 0 0,-1 0 0 0 0,1 0 0 0 0,0 0 0 0 0,0 0 0 0 0,0 0 0 0 0,0 0 0 0 0,0 0 0 0 0,0 0 0 0 0,0 0-1 0 0,0 0 1 0 0,0 0 0 0 0,1 0 0 0 0,-1 0 0 0 0,0 0 0 0 0,0 0 0 0 0,1 0 0 0 0,-1 0 0 0 0,1 0 0 0 0,-1 0 0 0 0,1 0 0 0 0,1 1-139 0 0,-1-1 0 0 0,0 0 0 0 0,1 0 1 0 0,-1 0-1 0 0,1 0 0 0 0,-1 0 0 0 0,1 0 1 0 0,0 0-1 0 0,-1 0 0 0 0,1-1 0 0 0,2 2 1 0 0,3-1-144 0 0,0 1 1 0 0,0-1-1 0 0,0 0 1 0 0,0-1 0 0 0,9 0-1 0 0,117-16 1330 0 0,-34 3-902 0 0,10-1-1706 0 0,-77 9 346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13823 0 0,'2'-2'211'0'0,"1"1"0"0"0,-1 0-1 0 0,0 0 1 0 0,1 0 0 0 0,-1 0 0 0 0,1 0-1 0 0,0 1 1 0 0,-1-1 0 0 0,1 1 0 0 0,-1 0-1 0 0,1 0 1 0 0,5 0 0 0 0,33 7 2182 0 0,-20-2-2159 0 0,-5-3 4 0 0,82 11 1055 0 0,255 9 309 0 0,397-56 625 0 0,-664 28-2165 0 0,72-1 27 0 0,54-5-1204 0 0,-185 10 464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12 160 11519 0 0,'-11'-7'3294'0'0,"22"20"3808"0"0,-2-3-4474 0 0,-2-2-3489 0 0,9 19 930 0 0,-1 1-1 0 0,15 40 1 0 0,8 17 415 0 0,-30-69-406 0 0,27 44 130 0 0,-32-55-181 0 0,0 0-1 0 0,1 0 1 0 0,0-1 0 0 0,0 0-1 0 0,0 0 1 0 0,0 0 0 0 0,1 0-1 0 0,0-1 1 0 0,6 5-1 0 0,-9-8-22 0 0,-1 1 0 0 0,1-1 0 0 0,0 0 0 0 0,-1 1 0 0 0,1-1 0 0 0,0 0 0 0 0,0 0 0 0 0,-1 0 0 0 0,1-1 0 0 0,0 1 0 0 0,-1 0 0 0 0,1 0 0 0 0,0-1 0 0 0,-1 1 0 0 0,1-1-1 0 0,-1 0 1 0 0,1 1 0 0 0,-1-1 0 0 0,1 0 0 0 0,-1 0 0 0 0,1 0 0 0 0,-1 0 0 0 0,0 0 0 0 0,1 0 0 0 0,-1 0 0 0 0,0-1 0 0 0,0 1 0 0 0,1-2 0 0 0,5-5-2 0 0,-1 0 0 0 0,0 0 0 0 0,6-12 0 0 0,12-25-366 0 0,-3-1 0 0 0,-2 0 0 0 0,23-81 0 0 0,-42 127 359 0 0,0 0-1 0 0,0 0 1 0 0,0 0 0 0 0,0 0 0 0 0,-1-1-1 0 0,1 1 1 0 0,0 0 0 0 0,0 0-1 0 0,0 0 1 0 0,0 0 0 0 0,0 0-1 0 0,0-1 1 0 0,0 1 0 0 0,1 0-1 0 0,-1 0 1 0 0,0 0 0 0 0,0 0-1 0 0,0 0 1 0 0,0 0 0 0 0,0-1-1 0 0,0 1 1 0 0,0 0 0 0 0,0 0-1 0 0,0 0 1 0 0,0 0 0 0 0,0 0-1 0 0,0 0 1 0 0,0 0 0 0 0,1-1-1 0 0,-1 1 1 0 0,0 0 0 0 0,0 0-1 0 0,0 0 1 0 0,0 0 0 0 0,0 0-1 0 0,0 0 1 0 0,1 0 0 0 0,-1 0-1 0 0,0 0 1 0 0,0 0 0 0 0,0 0-1 0 0,0 0 1 0 0,0 0 0 0 0,0 0-1 0 0,1 0 1 0 0,-1 0 0 0 0,0 0-1 0 0,0 0 1 0 0,0 0 0 0 0,0 0-1 0 0,0 0 1 0 0,1 0 0 0 0,-1 0-1 0 0,0 0 1 0 0,0 0 0 0 0,0 0-1 0 0,5 11-147 0 0,2 22 8 0 0,-6-29 98 0 0,5 21-139 0 0,12 37-1 0 0,-15-54 153 0 0,0 0-1 0 0,1-1 0 0 0,-1 1 0 0 0,2-1 0 0 0,-1 1 0 0 0,1-1 0 0 0,0 0 0 0 0,10 9 0 0 0,-14-15 41 0 0,0 0-1 0 0,1 0 0 0 0,-1 1 1 0 0,1-1-1 0 0,0 0 1 0 0,-1 0-1 0 0,1 0 1 0 0,0-1-1 0 0,0 1 0 0 0,0 0 1 0 0,0-1-1 0 0,-1 1 1 0 0,1-1-1 0 0,0 1 0 0 0,0-1 1 0 0,0 0-1 0 0,0 0 1 0 0,0 0-1 0 0,0 0 1 0 0,0 0-1 0 0,2-1 0 0 0,0 0 23 0 0,0 0 0 0 0,-1-1-1 0 0,1 0 1 0 0,0 1 0 0 0,-1-1-1 0 0,1 0 1 0 0,-1-1 0 0 0,0 1-1 0 0,6-6 1 0 0,2-3 80 0 0,-1-1 0 0 0,0 0 0 0 0,0-1 0 0 0,9-16 0 0 0,-11 15 124 0 0,-1 0 0 0 0,0-1 0 0 0,-1 0 0 0 0,-1 0 0 0 0,6-24 0 0 0,-4 4 392 0 0,2-51 0 0 0,-6 59-2301 0 0,0 0-3795 0 0,1 7-2563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5063 0 0,'-2'2'8956'0'0,"-1"8"-4416"0"0,-4 28-1381 0 0,2 145-103 0 0,6-110-2917 0 0,-4-1 0 0 0,-14 89 0 0 0,14-148-263 0 0,-2 10-764 0 0,2 0-1 0 0,-2 31 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0,'7'6'10936'0'0,"-3"2"-5564"0"0,2 22-4093 0 0,-5-24-230 0 0,6 56 331 0 0,-3 120-1 0 0,-20 63-1057 0 0,13-211-234 0 0,2-24-443 0 0,-5 105 470 0 0,9-66-6984 0 0,-1-32-635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0,'1'1'174'0'0,"0"0"0"0"0,0 0-1 0 0,0 0 1 0 0,1 0-1 0 0,-1 0 1 0 0,0 0 0 0 0,0 0-1 0 0,-1 0 1 0 0,1 1-1 0 0,0-1 1 0 0,0 0 0 0 0,-1 1-1 0 0,1-1 1 0 0,-1 0-1 0 0,1 1 1 0 0,-1-1 0 0 0,1 1-1 0 0,-1-1 1 0 0,0 3-1 0 0,5 37 3768 0 0,-3-27-3323 0 0,5 93 820 0 0,-6-68-1016 0 0,8 46-1 0 0,-9-81-395 0 0,1-1-1 0 0,-1 0 1 0 0,1 0-1 0 0,0 1 1 0 0,1-1 0 0 0,-1 0-1 0 0,0 0 1 0 0,1 0-1 0 0,0 0 1 0 0,-1 0-1 0 0,1-1 1 0 0,1 1 0 0 0,2 3-1 0 0,-4-5-21 0 0,0-1-1 0 0,1 1 1 0 0,-1 0 0 0 0,0-1-1 0 0,0 1 1 0 0,1-1-1 0 0,-1 1 1 0 0,0-1 0 0 0,0 0-1 0 0,1 1 1 0 0,-1-1 0 0 0,1 0-1 0 0,-1 0 1 0 0,0 0-1 0 0,1 0 1 0 0,-1 0 0 0 0,0 0-1 0 0,1-1 1 0 0,-1 1-1 0 0,0 0 1 0 0,1-1 0 0 0,-1 1-1 0 0,0-1 1 0 0,0 1-1 0 0,1-1 1 0 0,-1 0 0 0 0,0 1-1 0 0,0-1 1 0 0,0 0-1 0 0,0 0 1 0 0,0 0 0 0 0,0 0-1 0 0,0 0 1 0 0,0 0 0 0 0,1-2-1 0 0,5-5-3 0 0,0 0 0 0 0,-1 0 0 0 0,0-1 0 0 0,0 0 0 0 0,-1 0 1 0 0,6-13-1 0 0,20-65-69 0 0,-14 39-4 0 0,-7 19 45 0 0,-5 14 10 0 0,0 0-1 0 0,11-20 1 0 0,-13 35-63 0 0,0 9-105 0 0,0 11-158 0 0,-1-10 324 0 0,-1 7-88 0 0,2-1-1 0 0,0 1 1 0 0,1-1-1 0 0,10 29 1 0 0,-12-41 93 0 0,-1-1 0 0 0,1 1 0 0 0,0-1 0 0 0,0 1 0 0 0,0-1 0 0 0,1 0 0 0 0,-1 0 0 0 0,1 0 0 0 0,-1-1 0 0 0,1 1 0 0 0,0 0 0 0 0,0-1 0 0 0,0 0 1 0 0,0 0-1 0 0,1 0 0 0 0,-1 0 0 0 0,1 0 0 0 0,-1-1 0 0 0,1 1 0 0 0,0-1 0 0 0,-1 0 0 0 0,1 0 0 0 0,0-1 0 0 0,0 1 0 0 0,0-1 0 0 0,-1 1 0 0 0,6-2 0 0 0,-3 1 10 0 0,0 0 0 0 0,0-1 0 0 0,0 0-1 0 0,0 0 1 0 0,-1-1 0 0 0,1 0 0 0 0,0 0 0 0 0,-1 0 0 0 0,1 0-1 0 0,-1-1 1 0 0,0 0 0 0 0,1 0 0 0 0,-2-1 0 0 0,1 1 0 0 0,0-1-1 0 0,-1 0 1 0 0,1 0 0 0 0,-1-1 0 0 0,0 1 0 0 0,-1-1 0 0 0,1 0-1 0 0,4-9 1 0 0,2-6-140 0 0,-1-1 0 0 0,-1-1 0 0 0,-1 1 0 0 0,7-37 0 0 0,-10 41-16 0 0,1-3-1378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0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7367 0 0,'0'15'934'0'0,"5"2"6279"0"0,9-6-833 0 0,1-5-6925 0 0,-5-3 882 0 0,0-1 1 0 0,0 0 0 0 0,0-1-1 0 0,0 0 1 0 0,1-1 0 0 0,-1 0-1 0 0,0 0 1 0 0,13-3 0 0 0,9 1-2152 0 0,-2 2-3385 0 0,-10 2-2265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0,'2'22'1799'0'0,"6"13"9140"0"0,-2-10-5223 0 0,-3-9-6395 0 0,2 43 2118 0 0,-7 114 0 0 0,-1-1-1047 0 0,3-167-936 0 0,1 13 1170 0 0,1-11-2814 0 0</inkml:trace>
  <inkml:trace contextRef="#ctx0" brushRef="#br0" timeOffset="1">224 5 14279 0 0,'3'3'811'0'0,"0"0"0"0"0,0 0 0 0 0,-1 0 0 0 0,1 0-1 0 0,-1 0 1 0 0,0 1 0 0 0,0-1 0 0 0,0 1 0 0 0,0 0 0 0 0,-1 0-1 0 0,0 0 1 0 0,2 7 0 0 0,0-2-629 0 0,2 9 412 0 0,0 1 1 0 0,-2-1-1 0 0,0 0 1 0 0,-1 1-1 0 0,-1 28 1 0 0,-10 96 607 0 0,7-124-1031 0 0,-10 84-179 0 0,-4 52 171 0 0,15-122-4496 0 0,3 37 0 0 0,1-38-4883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16351 0 0,'2'-2'170'0'0,"-1"1"1"0"0,1-1-1 0 0,0 1 0 0 0,-1 0 0 0 0,1-1 0 0 0,0 1 0 0 0,0 0 1 0 0,0 0-1 0 0,-1 0 0 0 0,1 1 0 0 0,0-1 0 0 0,0 0 1 0 0,1 1-1 0 0,-1-1 0 0 0,0 1 0 0 0,0 0 0 0 0,0 0 0 0 0,0-1 1 0 0,0 1-1 0 0,0 1 0 0 0,0-1 0 0 0,1 0 0 0 0,-1 0 1 0 0,0 1-1 0 0,0 0 0 0 0,0-1 0 0 0,0 1 0 0 0,0 0 0 0 0,0 0 1 0 0,0 0-1 0 0,-1 0 0 0 0,1 0 0 0 0,0 0 0 0 0,0 1 0 0 0,2 2 1 0 0,-1-2-107 0 0,-1 1 0 0 0,1-1 1 0 0,-1 1-1 0 0,0 0 0 0 0,0 0 1 0 0,0 0-1 0 0,0 0 0 0 0,0 1 1 0 0,0-1-1 0 0,-1 0 0 0 0,0 1 1 0 0,0-1-1 0 0,0 1 0 0 0,0-1 1 0 0,0 1-1 0 0,-1 0 0 0 0,1-1 1 0 0,-1 1-1 0 0,0 0 0 0 0,-1 5 0 0 0,-2 2 0 0 0,0 0-1 0 0,-1 0 0 0 0,-1 0 0 0 0,0 0 0 0 0,0 0 0 0 0,-10 12 0 0 0,7-10 124 0 0,1 0 0 0 0,-12 28 0 0 0,19-39-162 0 0,-1-1-1 0 0,1 1 0 0 0,-1 0 1 0 0,1 0-1 0 0,0 0 0 0 0,-1 0 1 0 0,1-1-1 0 0,0 1 1 0 0,0 0-1 0 0,0 0 0 0 0,1 0 1 0 0,-1 0-1 0 0,0 0 0 0 0,1-1 1 0 0,-1 1-1 0 0,1 0 1 0 0,-1 0-1 0 0,1-1 0 0 0,2 4 1 0 0,-2-3-3 0 0,1 0 0 0 0,0 0 0 0 0,0 0 0 0 0,0 0 0 0 0,1 0 1 0 0,-1 0-1 0 0,0-1 0 0 0,1 1 0 0 0,-1-1 0 0 0,0 1 0 0 0,6 1 0 0 0,1-1 31 0 0,1 1-1 0 0,-1-1 1 0 0,1 0-1 0 0,-1-1 0 0 0,1 0 1 0 0,16-1-1 0 0,11-3-129 0 0,-1-2 1 0 0,1-2-1 0 0,48-15 0 0 0,-69 18-480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 15807 0 0,'-1'0'147'0'0,"1"0"1"0"0,-1 0-1 0 0,0 0 0 0 0,0 0 0 0 0,0 1 1 0 0,0-1-1 0 0,1 0 0 0 0,-1 0 0 0 0,0 1 0 0 0,0-1 1 0 0,0 0-1 0 0,1 1 0 0 0,-1-1 0 0 0,0 1 0 0 0,1-1 1 0 0,-1 1-1 0 0,0-1 0 0 0,1 1 0 0 0,-1 0 0 0 0,1-1 1 0 0,-1 1-1 0 0,1 0 0 0 0,-2 1 0 0 0,1 0 77 0 0,0 0-1 0 0,0 1 1 0 0,1-1-1 0 0,-1 1 0 0 0,0-1 1 0 0,1 1-1 0 0,-1-1 1 0 0,1 3-1 0 0,0 5 55 0 0,0 0 0 0 0,1 0-1 0 0,2 13 1 0 0,8 27-139 0 0,3 0 1 0 0,2-1-1 0 0,1-1 1 0 0,29 53-1 0 0,-46-100-139 0 0,1 0-1 0 0,-1 0 1 0 0,0 0 0 0 0,1-1-1 0 0,-1 1 1 0 0,1 0-1 0 0,0 0 1 0 0,-1-1-1 0 0,1 1 1 0 0,-1 0 0 0 0,1-1-1 0 0,0 1 1 0 0,0 0-1 0 0,-1-1 1 0 0,1 1 0 0 0,0-1-1 0 0,0 1 1 0 0,0-1-1 0 0,0 0 1 0 0,0 1 0 0 0,-1-1-1 0 0,1 0 1 0 0,0 0-1 0 0,0 1 1 0 0,0-1 0 0 0,0 0-1 0 0,0 0 1 0 0,1 0-1 0 0,0-1-16 0 0,1 1-1 0 0,-1-1 1 0 0,0 0 0 0 0,0 0-1 0 0,0 0 1 0 0,0 0-1 0 0,0 0 1 0 0,0 0-1 0 0,0 0 1 0 0,0-1-1 0 0,2-1 1 0 0,4-5-116 0 0,0 0 0 0 0,-1 0 0 0 0,12-18 0 0 0,21-42-238 0 0,-35 59 325 0 0,-1-1 0 0 0,0 1 0 0 0,0-1 0 0 0,-1 1 0 0 0,3-19 0 0 0,-7 39 50 0 0,0 0 0 0 0,1 0 0 0 0,1 0 0 0 0,0 0 0 0 0,0 0 0 0 0,1-1 0 0 0,0 1 0 0 0,5 11 0 0 0,-6-18-2 0 0,1 0-1 0 0,-1 0 0 0 0,1 1 1 0 0,0-1-1 0 0,0-1 0 0 0,0 1 1 0 0,1 0-1 0 0,0 0 1 0 0,-1-1-1 0 0,1 0 0 0 0,0 1 1 0 0,1-1-1 0 0,-1 0 1 0 0,0-1-1 0 0,1 1 0 0 0,0 0 1 0 0,0-1-1 0 0,0 0 0 0 0,0 0 1 0 0,0 0-1 0 0,0-1 1 0 0,0 1-1 0 0,0-1 0 0 0,1 0 1 0 0,4 1-1 0 0,-1-2 14 0 0,0 0 0 0 0,0 0 0 0 0,0-1 0 0 0,1 0-1 0 0,-1 0 1 0 0,0-1 0 0 0,0 0 0 0 0,0 0 0 0 0,-1-1 0 0 0,1 0 0 0 0,-1-1-1 0 0,1 1 1 0 0,-1-1 0 0 0,0-1 0 0 0,0 1 0 0 0,-1-1 0 0 0,0 0 0 0 0,1-1-1 0 0,-2 0 1 0 0,1 0 0 0 0,-1 0 0 0 0,8-11 0 0 0,-5 5 192 0 0,-1 0 1 0 0,0 0 0 0 0,-1-1-1 0 0,0 1 1 0 0,-1-1-1 0 0,0-1 1 0 0,-1 1-1 0 0,-1-1 1 0 0,0 1-1 0 0,-1-1 1 0 0,0 0 0 0 0,0-22-1 0 0,-4 27-34 0 0,1-1 0 0 0,-1 1 0 0 0,0 0-1 0 0,-1 0 1 0 0,0 0 0 0 0,-5-10 0 0 0,-4-10-1734 0 0,4-1-4793 0 0,7 12-1453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2303 0 0,'7'1'1413'0'0,"1"1"1"0"0,-1-1-1 0 0,0-1 0 0 0,0 0 0 0 0,0 0 0 0 0,1 0 0 0 0,-1-1 0 0 0,8-1 0 0 0,57-17 2542 0 0,-61 16-4417 0 0,10-4 505 0 0,34-14 1 0 0,-26 4-3286 0 0</inkml:trace>
  <inkml:trace contextRef="#ctx0" brushRef="#br0" timeOffset="1">190 13 6911 0 0,'-2'4'608'0'0,"-1"2"-480"0"0,1-1-128 0 0,2 1 0 0 0,0-1 2320 0 0,0 4 440 0 0,-2 7 88 0 0,-2 12 24 0 0,1 7-1688 0 0,0 5-328 0 0,3 2-72 0 0,0-5-16 0 0,1-3-536 0 0,2-6-104 0 0,1-2-32 0 0,2-7 0 0 0,1-4-992 0 0,1-4-192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2759 0 0,'10'0'12621'0'0,"-10"1"-12363"0"0,-1 15 4015 0 0,-12 22-2431 0 0,-56 102 1705 0 0,-45 67-2380 0 0,107-195-1186 0 0,-22 35 160 0 0,27-44-193 0 0,0 0 1 0 0,0 0 0 0 0,0-1 0 0 0,-1 1 0 0 0,0-1 0 0 0,1 0 0 0 0,-1 1 0 0 0,0-1 0 0 0,0-1 0 0 0,0 1 0 0 0,0 0 0 0 0,-5 1-1 0 0,7-2-48 0 0,0-1-1 0 0,0 0 1 0 0,0 0-1 0 0,0 0 0 0 0,0 0 1 0 0,0 0-1 0 0,1 0 0 0 0,-1 0 1 0 0,0-1-1 0 0,0 1 0 0 0,0 0 1 0 0,0 0-1 0 0,0-1 1 0 0,1 1-1 0 0,-1 0 0 0 0,0-1 1 0 0,0 1-1 0 0,0-1 0 0 0,1 1 1 0 0,-1-1-1 0 0,0 1 0 0 0,1-1 1 0 0,-1 0-1 0 0,0 1 1 0 0,1-1-1 0 0,-1-1 0 0 0,-10-20-2969 0 0,6 3 1180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2759 0 0,'1'-1'309'0'0,"-1"1"-1"0"0,1-1 0 0 0,-1 1 0 0 0,1-1 0 0 0,0 1 0 0 0,-1 0 0 0 0,1-1 0 0 0,-1 1 0 0 0,1 0 0 0 0,0-1 0 0 0,-1 1 0 0 0,1 0 0 0 0,0 0 0 0 0,-1-1 0 0 0,1 1 0 0 0,0 0 0 0 0,-1 0 1 0 0,1 0-1 0 0,0 0 0 0 0,-1 0 0 0 0,1 0 0 0 0,0 0 0 0 0,-1 0 0 0 0,1 0 0 0 0,0 1 0 0 0,-1-1 0 0 0,1 0 0 0 0,0 0 0 0 0,-1 0 0 0 0,1 1 0 0 0,0-1 0 0 0,-1 0 0 0 0,1 1 0 0 0,-1-1 1 0 0,1 1-1 0 0,-1-1 0 0 0,1 1 0 0 0,-1-1 0 0 0,1 1 0 0 0,-1-1 0 0 0,1 1 0 0 0,26 29 4567 0 0,-21-23-5185 0 0,21 29 1335 0 0,-2 1-1 0 0,35 66 0 0 0,3 7-392 0 0,-59-104-764 0 0,-1-1 0 0 0,1 0 0 0 0,-1 0 0 0 0,2 0 0 0 0,-1 0-1 0 0,0-1 1 0 0,1 0 0 0 0,0 0 0 0 0,0 0 0 0 0,0 0 0 0 0,0-1-1 0 0,1 0 1 0 0,0 0 0 0 0,6 3 0 0 0,3-4-2023 0 0</inkml:trace>
  <inkml:trace contextRef="#ctx0" brushRef="#br0" timeOffset="1">585 227 3679 0 0,'6'38'9238'0'0,"-1"-1"-4123"0"0,2 14-3714 0 0,16 60 0 0 0,-22-110-1441 0 0,-1 0 3 0 0,0-1 0 0 0,0 0 0 0 0,0 1 0 0 0,0-1 0 0 0,0 0 0 0 0,0 1 0 0 0,0-1 0 0 0,0 0 0 0 0,0 1 0 0 0,1-1 0 0 0,-1 0 0 0 0,0 1 0 0 0,0-1 0 0 0,0 0 0 0 0,0 0 0 0 0,1 1 0 0 0,-1-1 0 0 0,0 0 0 0 0,0 0 0 0 0,1 1 0 0 0,-1-1 0 0 0,0 0 0 0 0,1 0 0 0 0,-1 0 0 0 0,0 1 0 0 0,1-1 0 0 0,2-2-607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0:4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12895 0 0,'-3'5'1152'0'0,"1"-3"-928"0"0,0 1-224 0 0,2-2 0 0 0,0 2 1152 0 0,0 0 176 0 0,-1 2 40 0 0,0 2 8 0 0,-1 2-1736 0 0,2-3-344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7367 0 0,'17'-1'7787'0'0,"1"-2"-3525"0"0,46-12-3103 0 0,-21 4-352 0 0,49-7-48 0 0,127-8 1 0 0,97 12-174 0 0,-138 7-373 0 0,395-29 94 0 0,-4 1 317 0 0,-483 31-468 0 0,283-7 853 0 0,-282 10-883 0 0,-36-1-74 0 0,-1 3 1 0 0,65 8-1 0 0,-110-8-97 0 0,-1-1-55 0 0,0 1 0 0 0,0-1 0 0 0,-1 1 0 0 0,1 0 0 0 0,0 0 0 0 0,-1 0 1 0 0,1 1-1 0 0,0-1 0 0 0,-1 1 0 0 0,0 0 0 0 0,7 4 0 0 0,-5 4-1320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7367 0 0,'-1'-7'6972'0'0,"8"13"-1374"0"0,-4 0-6097 0 0,4 14 1018 0 0,-1 0-1 0 0,-1 0 1 0 0,0 1 0 0 0,-2 0 0 0 0,1 23 0 0 0,-1-14-302 0 0,8 208 485 0 0,-6-58-1692 0 0,9-62-3768 0 0,-12-109-1861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19695 0 0,'1'2'130'0'0,"1"0"0"0"0,-1 0 0 0 0,0 0 0 0 0,1 0 0 0 0,-1 0 0 0 0,0 0 0 0 0,0 0 1 0 0,0 1-1 0 0,0-1 0 0 0,-1 0 0 0 0,1 1 0 0 0,-1-1 0 0 0,1 0 0 0 0,-1 1 0 0 0,0-1 0 0 0,0 1 0 0 0,0 4 0 0 0,1 7 225 0 0,10 97 276 0 0,-7 189-1 0 0,-3-53-1924 0 0,1-199-193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0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3223 0 0,'-17'0'11125'0'0,"17"-1"-10935"0"0,7-10 7692 0 0,3 3-9228 0 0,-3 4 1607 0 0,0 0 1 0 0,1 0-1 0 0,-1 1 0 0 0,1 0 1 0 0,0 0-1 0 0,0 1 1 0 0,1 0-1 0 0,-1 1 0 0 0,0 0 1 0 0,1 0-1 0 0,12 0 1 0 0,13 3 240 0 0,52 8 0 0 0,-54-5-198 0 0,151 19 413 0 0,195 0-1 0 0,-370-25-917 0 0,0 1 0 0 0,0-1-1 0 0,1 0 1 0 0,-1-1 0 0 0,13-4-1 0 0,-14 3-567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12527 0 0,'-2'6'478'0'0,"0"1"0"0"0,0-1 0 0 0,0 0 0 0 0,1 1 0 0 0,0-1 0 0 0,0 1 0 0 0,1-1 0 0 0,0 1 0 0 0,0-1 0 0 0,2 8 0 0 0,12 67 878 0 0,-12-71-1159 0 0,0 0-55 0 0,1 0 0 0 0,0-1 0 0 0,1 1 0 0 0,0-1 0 0 0,8 14 0 0 0,-10-20-124 0 0,-1 0 1 0 0,1 0-1 0 0,0-1 1 0 0,0 1 0 0 0,0-1-1 0 0,0 1 1 0 0,0-1 0 0 0,1 0-1 0 0,-1 0 1 0 0,1 0-1 0 0,0 0 1 0 0,-1-1 0 0 0,1 1-1 0 0,0-1 1 0 0,0 1-1 0 0,0-1 1 0 0,0 0 0 0 0,0 0-1 0 0,0 0 1 0 0,0 0 0 0 0,5 0-1 0 0,-5-2 2 0 0,0 1-1 0 0,0-1 1 0 0,0 0-1 0 0,0 0 1 0 0,0 0 0 0 0,0 0-1 0 0,0 0 1 0 0,-1 0-1 0 0,1-1 1 0 0,0 1-1 0 0,-1-1 1 0 0,1 0 0 0 0,2-3-1 0 0,30-30 180 0 0,-28 28-144 0 0,6-10-5 0 0,0-1-1 0 0,-1 1 1 0 0,15-30-1 0 0,8-14 17 0 0,-34 61-69 0 0,-1-1 1 0 0,0 0-1 0 0,1 0 0 0 0,-1 1 0 0 0,1-1 0 0 0,-1 0 0 0 0,1 1 0 0 0,-1-1 1 0 0,1 0-1 0 0,-1 1 0 0 0,1-1 0 0 0,0 1 0 0 0,-1-1 0 0 0,1 1 1 0 0,0 0-1 0 0,0-1 0 0 0,-1 1 0 0 0,1-1 0 0 0,0 1 0 0 0,0 0 1 0 0,-1 0-1 0 0,3-1 0 0 0,-2 2-5 0 0,-1-1 1 0 0,1 0 0 0 0,0 1-1 0 0,-1-1 1 0 0,1 0-1 0 0,-1 1 1 0 0,1-1-1 0 0,0 1 1 0 0,-1-1-1 0 0,1 1 1 0 0,-1 0-1 0 0,1-1 1 0 0,-1 1-1 0 0,0-1 1 0 0,1 1-1 0 0,-1 0 1 0 0,0-1-1 0 0,1 1 1 0 0,-1 0-1 0 0,0 0 1 0 0,3 8-82 0 0,0 0 0 0 0,-1-1-1 0 0,1 12 1 0 0,-2-13 36 0 0,0 5-28 0 0,1 0-1 0 0,1 0 0 0 0,0-1 1 0 0,1 1-1 0 0,8 18 1 0 0,-10-27 78 0 0,0 0 1 0 0,-1-1 0 0 0,1 1-1 0 0,0 0 1 0 0,1-1-1 0 0,-1 1 1 0 0,0-1 0 0 0,1 0-1 0 0,-1 0 1 0 0,1 0-1 0 0,0 0 1 0 0,0 0-1 0 0,0 0 1 0 0,0-1 0 0 0,0 1-1 0 0,0-1 1 0 0,0 0-1 0 0,0 0 1 0 0,0 0 0 0 0,1-1-1 0 0,-1 1 1 0 0,0-1-1 0 0,1 1 1 0 0,-1-1 0 0 0,6-1-1 0 0,-2 1 24 0 0,1-1-1 0 0,-1 0 1 0 0,0 0-1 0 0,1 0 1 0 0,-1-1 0 0 0,13-5-1 0 0,-18 6-4 0 0,0 0-1 0 0,1-1 0 0 0,-1 1 1 0 0,0-1-1 0 0,0 1 1 0 0,0-1-1 0 0,0 1 1 0 0,0-1-1 0 0,0 0 1 0 0,-1 0-1 0 0,1 0 0 0 0,-1 0 1 0 0,1 0-1 0 0,-1-1 1 0 0,0 1-1 0 0,1 0 1 0 0,-1-1-1 0 0,0 1 1 0 0,-1-1-1 0 0,1 1 1 0 0,0-1-1 0 0,-1 1 0 0 0,1-4 1 0 0,10-89-2320 0 0,-7 73 1077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2759 0 0,'15'-1'738'0'0,"-13"1"446"0"0,0 1 0 0 0,0-1 1 0 0,0 1-1 0 0,1 0 0 0 0,-1-1 1 0 0,0 1-1 0 0,-1 0 0 0 0,1 0 1 0 0,0 1-1 0 0,0-1 0 0 0,3 3 1 0 0,-3-2-693 0 0,4 3-216 0 0,0 1 0 0 0,0-1 0 0 0,-1 1 1 0 0,0 1-1 0 0,0-1 0 0 0,0 1 0 0 0,-1-1 1 0 0,0 1-1 0 0,-1 0 0 0 0,1 1 0 0 0,-1-1 0 0 0,-1 1 1 0 0,1-1-1 0 0,-2 1 0 0 0,3 14 0 0 0,0 11 997 0 0,-2 1-1 0 0,-2 48 0 0 0,-1-56-1126 0 0,-2 58-207 0 0,0-37-63 0 0,2 0 1 0 0,9 76-1 0 0,-3-104-923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11519 0 0,'7'30'8514'0'0,"-7"-26"-8017"0"0,19 190 3412 0 0,-10 100-3185 0 0,-8-186-659 0 0,2 97-2811 0 0,-3-198 639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1:4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17591 0 0,'41'8'3468'0'0,"30"9"-1208"0"0,-65-16-2140 0 0,0 1 0 0 0,-1 0 0 0 0,0 1 0 0 0,1 0 0 0 0,-1 0 0 0 0,0 0 0 0 0,-1 0 0 0 0,1 1 0 0 0,7 6 0 0 0,-11-9-89 0 0,1 1 1 0 0,-1-1-1 0 0,0 1 0 0 0,0-1 1 0 0,0 0-1 0 0,0 1 0 0 0,0 0 1 0 0,0-1-1 0 0,0 1 0 0 0,0 0 1 0 0,-1-1-1 0 0,1 1 1 0 0,-1 0-1 0 0,1 0 0 0 0,-1 0 1 0 0,0-1-1 0 0,0 1 0 0 0,0 0 1 0 0,0 0-1 0 0,0 0 0 0 0,0 0 1 0 0,0-1-1 0 0,-1 1 0 0 0,1 0 1 0 0,0 0-1 0 0,-1 0 0 0 0,0-1 1 0 0,0 3-1 0 0,-3 3 99 0 0,-1-1-1 0 0,0 0 1 0 0,0 0 0 0 0,0 0 0 0 0,-10 9 0 0 0,11-12-69 0 0,0 0 0 0 0,0 1 1 0 0,0 0-1 0 0,0 0 0 0 0,1 0 1 0 0,0 0-1 0 0,0 1 1 0 0,0-1-1 0 0,0 1 0 0 0,1 0 1 0 0,-3 5-1 0 0,5-10-58 0 0,0 1 0 0 0,0-1 0 0 0,0 1 0 0 0,0-1 0 0 0,0 1 0 0 0,0-1 0 0 0,0 0 0 0 0,1 1 0 0 0,-1-1 0 0 0,0 1 0 0 0,0-1 0 0 0,0 1 0 0 0,0-1 0 0 0,0 0 0 0 0,1 1 0 0 0,-1-1 0 0 0,0 0 0 0 0,0 1 0 0 0,1-1 0 0 0,-1 0 0 0 0,0 1 0 0 0,1-1 0 0 0,-1 0 0 0 0,0 1 0 0 0,1-1 0 0 0,-1 0 0 0 0,0 0 0 0 0,1 1 0 0 0,0-1 0 0 0,16 5 12 0 0,17-5-24 0 0,-21-2 17 0 0,-1 0 0 0 0,1 0 0 0 0,-1-1 1 0 0,0-1-1 0 0,0 0 0 0 0,0-1 0 0 0,14-7 0 0 0,16-18-7546 0 0,-20 13-869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3223 0 0,'-26'58'11118'0'0,"10"-21"-6641"0"0,0-3-4902 0 0,-33 52 1344 0 0,-108 139 0 0 0,126-192-507 0 0,11-21-1500 0 0,20-11 792 0 0,-1-1 0 0 0,0 0 1 0 0,0 1-1 0 0,0-1 0 0 0,0 0 0 0 0,0 0 0 0 0,0 0 0 0 0,0 0 0 0 0,1 0 0 0 0,-1 0 0 0 0,0 0 0 0 0,0 0 0 0 0,0 0 0 0 0,0 0 0 0 0,0-1 0 0 0,0 1 0 0 0,1 0 1 0 0,-3-1-1 0 0,-4-4-5702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13703 0 0,'2'2'390'0'0,"0"1"0"0"0,0-1 0 0 0,0 1 0 0 0,0-1 0 0 0,-1 1 0 0 0,1 0 0 0 0,-1 0 0 0 0,2 5 0 0 0,42 96 2091 0 0,61 105 0 0 0,-88-183-2513 0 0,1 0 0 0 0,1-1 0 0 0,39 37 0 0 0,-28-31-1490 0 0,-17-16-5844 0 0</inkml:trace>
  <inkml:trace contextRef="#ctx0" brushRef="#br0" timeOffset="1">563 543 9215 0 0,'3'11'816'0'0,"-3"-4"-656"0"0,2-1-160 0 0,-2 0 0 0 0,0-2 1696 0 0,0 2 296 0 0,1 2 64 0 0,0 4 16 0 0,1 6-1432 0 0,0 4-288 0 0,1 3-64 0 0,0-6 0 0 0,1-4-288 0 0,-3-4 0 0 0,1-2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11519 0 0,'0'1'1024'0'0,"-2"0"-824"0"0,1 1-200 0 0,1-1 0 0 0,0 2 1152 0 0,0 0 192 0 0,1 2 40 0 0,-2 3 8 0 0,2 3-984 0 0,1 0-200 0 0,0-1-40 0 0,4-3-8 0 0,1-3-1216 0 0,1-4-256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12783 0 0,'24'-1'1363'0'0,"0"-2"0"0"0,24-5 0 0 0,-3 0-582 0 0,137-12-501 0 0,-172 19-1526 0 0</inkml:trace>
  <inkml:trace contextRef="#ctx0" brushRef="#br0" timeOffset="0.98">148 83 6447 0 0,'-2'14'2193'0'0,"2"0"0"0"0,-1 0 0 0 0,2 1 0 0 0,4 26 0 0 0,-1-12-1830 0 0,0 15 579 0 0,-2-10-689 0 0,2 1 0 0 0,10 42 1 0 0,-8-62-785 0 0,-1-3-40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8287 0 0,'-7'2'1012'0'0,"0"1"-1"0"0,1 0 1 0 0,-1 0-1 0 0,1 1 1 0 0,0 0-1 0 0,0 0 0 0 0,1 0 1 0 0,-1 1-1 0 0,1 0 1 0 0,0 0-1 0 0,-8 10 1 0 0,6-5-564 0 0,0 1 0 0 0,1 0 0 0 0,0 0 1 0 0,0 0-1 0 0,2 0 0 0 0,-5 15 0 0 0,0 10-407 0 0,2 0 0 0 0,1 0 0 0 0,-1 60 0 0 0,7-91-38 0 0,-4 215 148 0 0,6-186-134 0 0,1-1 1 0 0,1 0-1 0 0,2 0 1 0 0,15 50-1 0 0,-17-72-151 0 0,0-1 0 0 0,1 0-1 0 0,0 0 1 0 0,0 0 0 0 0,13 16-1 0 0,-16-23-42 0 0,1 1-1 0 0,0-1 0 0 0,0 0 0 0 0,1 0 0 0 0,-1 0 0 0 0,0 0 0 0 0,1-1 0 0 0,0 1 0 0 0,0-1 0 0 0,0 0 0 0 0,0 0 0 0 0,0 0 0 0 0,0-1 0 0 0,0 1 0 0 0,0-1 0 0 0,1 0 0 0 0,6 0 0 0 0,26-3-7149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96 6935 0 0,'-2'-6'1007'0'0,"0"0"-1"0"0,1 0 1 0 0,0 0-1 0 0,0 0 0 0 0,1-1 1 0 0,0 1-1 0 0,0 0 0 0 0,0 0 1 0 0,3-12-1 0 0,-3 18-961 0 0,0 0 0 0 0,0 0 0 0 0,0 0 0 0 0,0 0 0 0 0,0 0-1 0 0,0 0 1 0 0,0 0 0 0 0,0 0 0 0 0,0-1 0 0 0,0 1 0 0 0,0 0 0 0 0,0 0 0 0 0,0 0-1 0 0,0 0 1 0 0,0 0 0 0 0,0 0 0 0 0,0 0 0 0 0,0 0 0 0 0,0 0 0 0 0,1 0-1 0 0,-1 0 1 0 0,0 0 0 0 0,0 0 0 0 0,0 0 0 0 0,0 0 0 0 0,0 0 0 0 0,0 0 0 0 0,0 0-1 0 0,0-1 1 0 0,0 1 0 0 0,0 0 0 0 0,1 0 0 0 0,-1 0 0 0 0,0 0 0 0 0,0 0-1 0 0,0 0 1 0 0,0 0 0 0 0,0 1 0 0 0,0-1 0 0 0,0 0 0 0 0,0 0 0 0 0,0 0 0 0 0,0 0-1 0 0,1 0 1 0 0,-1 0 0 0 0,0 0 0 0 0,0 0 0 0 0,0 0 0 0 0,0 0 0 0 0,0 0-1 0 0,0 0 1 0 0,0 0 0 0 0,0 0 0 0 0,0 0 0 0 0,0 0 0 0 0,0 0 0 0 0,0 0 0 0 0,0 1-1 0 0,6 7 994 0 0,2 11-315 0 0,14 105 846 0 0,-19-95-1472 0 0,1-1-1 0 0,1 1 1 0 0,2-1 0 0 0,17 48-1 0 0,-23-74-92 0 0,1 1-1 0 0,-1 0 0 0 0,0-1 1 0 0,1 1-1 0 0,-1-1 1 0 0,1 1-1 0 0,0-1 1 0 0,0 0-1 0 0,0 0 1 0 0,0 0-1 0 0,0 0 0 0 0,0 0 1 0 0,1 0-1 0 0,-1-1 1 0 0,1 1-1 0 0,-1-1 1 0 0,1 1-1 0 0,-1-1 1 0 0,1 0-1 0 0,5 1 0 0 0,-5-1-2 0 0,1-1 0 0 0,-1 0-1 0 0,0 0 1 0 0,1-1 0 0 0,-1 1-1 0 0,1-1 1 0 0,-1 0 0 0 0,0 0-1 0 0,0 0 1 0 0,1 0 0 0 0,-1 0-1 0 0,0-1 1 0 0,0 1 0 0 0,0-1-1 0 0,0 0 1 0 0,-1 0-1 0 0,5-4 1 0 0,5-4 8 0 0,-1-1-1 0 0,-1 0 1 0 0,1-1 0 0 0,-2 0-1 0 0,0-1 1 0 0,0 0-1 0 0,-1 0 1 0 0,10-24 0 0 0,-11 20 22 0 0,-1 1 0 0 0,-1-1 0 0 0,0-1 0 0 0,-1 1 0 0 0,0-1 0 0 0,-2 1 0 0 0,1-24-1 0 0,-3 32-7 0 0,-1-1 12 0 0,3 17-18 0 0,6 31-159 0 0,20 62 0 0 0,-24-87 111 0 0,1-1-1 0 0,1 1 0 0 0,0-1 1 0 0,1 1-1 0 0,0-2 1 0 0,1 1-1 0 0,0-1 1 0 0,13 13-1 0 0,-18-21 27 0 0,1 0-1 0 0,-1 1 0 0 0,1-1 1 0 0,-1-1-1 0 0,1 1 0 0 0,0-1 1 0 0,0 1-1 0 0,0-1 1 0 0,0 0-1 0 0,1-1 0 0 0,-1 1 1 0 0,0-1-1 0 0,1 1 1 0 0,-1-1-1 0 0,1-1 0 0 0,0 1 1 0 0,-1-1-1 0 0,1 0 0 0 0,-1 0 1 0 0,1 0-1 0 0,0 0 1 0 0,-1-1-1 0 0,1 0 0 0 0,-1 0 1 0 0,1 0-1 0 0,-1 0 1 0 0,1-1-1 0 0,-1 0 0 0 0,0 0 1 0 0,0 0-1 0 0,0 0 1 0 0,0-1-1 0 0,0 1 0 0 0,-1-1 1 0 0,1 0-1 0 0,-1 0 0 0 0,5-6 1 0 0,0-1 29 0 0,0 0 1 0 0,-1-1 0 0 0,0 0-1 0 0,-1 0 1 0 0,-1-1-1 0 0,1 1 1 0 0,5-23 0 0 0,-2-2-219 0 0,6-51 0 0 0,-3 13-3319 0 0,-6 46-3642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9215 0 0,'0'-2'240'0'0,"1"0"-1"0"0,0 1 0 0 0,-1-1 1 0 0,1 0-1 0 0,0 1 0 0 0,0-1 1 0 0,0 1-1 0 0,1-1 0 0 0,-1 1 0 0 0,0 0 1 0 0,0-1-1 0 0,1 1 0 0 0,-1 0 1 0 0,1 0-1 0 0,-1 0 0 0 0,1 0 1 0 0,0 0-1 0 0,-1 0 0 0 0,1 0 1 0 0,0 1-1 0 0,3-2 0 0 0,0 1 535 0 0,1 1 0 0 0,0 0 0 0 0,0 0 0 0 0,0 0 0 0 0,9 2 0 0 0,-7-2-1411 0 0,23 4 873 0 0,0 1 0 0 0,0 1 0 0 0,31 10 0 0 0,-53-13-175 0 0,-1 0-1 0 0,1 0 1 0 0,-1 1-1 0 0,0 0 1 0 0,0 0 0 0 0,-1 1-1 0 0,1 0 1 0 0,-1 0-1 0 0,0 0 1 0 0,-1 1 0 0 0,1 0-1 0 0,-1 1 1 0 0,0 0-1 0 0,-1 0 1 0 0,9 13 0 0 0,-11-11 36 0 0,1-1 1 0 0,-2 2 0 0 0,1-1 0 0 0,-1 0 0 0 0,-1 0 0 0 0,0 1 0 0 0,0-1 0 0 0,0 1 0 0 0,-2-1 0 0 0,1 1 0 0 0,-1-1 0 0 0,0 1-1 0 0,-4 10 1 0 0,0 1 105 0 0,-1 0-1 0 0,-1 0 0 0 0,-1-1 1 0 0,-17 32-1 0 0,15-33-78 0 0,-6 10 11 0 0,-28 40-1 0 0,39-62-115 0 0,0-1 0 0 0,-1 1 0 0 0,0-1 0 0 0,0 0 0 0 0,0 0 0 0 0,-1-1 0 0 0,1 0 0 0 0,-1 0 0 0 0,-1-1 0 0 0,1 1 0 0 0,-9 2 0 0 0,14-6 5 0 0,0 0 0 0 0,0-1-1 0 0,-1 1 1 0 0,1-1-1 0 0,0 1 1 0 0,-1-1-1 0 0,1 0 1 0 0,0 0-1 0 0,0 0 1 0 0,-1 0-1 0 0,1 0 1 0 0,0 0-1 0 0,-1-1 1 0 0,1 1-1 0 0,0-1 1 0 0,0 1 0 0 0,-1-1-1 0 0,1 0 1 0 0,0 0-1 0 0,-2-1 1 0 0,1-1 22 0 0,0 1-1 0 0,0-1 1 0 0,0 0 0 0 0,1 1 0 0 0,-1-1 0 0 0,1 0-1 0 0,0-1 1 0 0,0 1 0 0 0,0 0 0 0 0,0-1 0 0 0,-2-3 0 0 0,0-5 31 0 0,0 0 1 0 0,1 0-1 0 0,1 0 1 0 0,-1 0-1 0 0,2-1 1 0 0,-1-17-1 0 0,2 21-71 0 0,1-1 0 0 0,0 1 0 0 0,1 0 0 0 0,0 0 0 0 0,0 0 0 0 0,0 1 0 0 0,1-1 0 0 0,1 0 0 0 0,5-10 0 0 0,-7 17-8 0 0,-1-1 1 0 0,0 1-1 0 0,1 0 0 0 0,-1-1 1 0 0,1 1-1 0 0,0 0 0 0 0,-1 0 1 0 0,1 0-1 0 0,0 0 0 0 0,0 1 1 0 0,1-1-1 0 0,-1 0 0 0 0,0 1 1 0 0,0 0-1 0 0,1-1 0 0 0,-1 1 1 0 0,1 0-1 0 0,-1 0 0 0 0,1 0 1 0 0,-1 1-1 0 0,1-1 0 0 0,0 1 1 0 0,-1-1-1 0 0,1 1 0 0 0,0 0 1 0 0,0 0-1 0 0,-1 0 0 0 0,1 0 1 0 0,0 1-1 0 0,-1-1 0 0 0,1 1 1 0 0,0-1-1 0 0,-1 1 0 0 0,1 0 1 0 0,3 2-1 0 0,9 5-28 0 0,-1 0 0 0 0,0 1-1 0 0,0 0 1 0 0,-1 1 0 0 0,13 13 0 0 0,11 13-6741 0 0,-11-9-981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2303 0 0,'0'-8'-1590'0'0,"-1"-17"20443"0"0,6 35-18464 0 0,41 144 1983 0 0,7 16-2099 0 0,-51-164-255 0 0,1 1 0 0 0,0-1-1 0 0,1 1 1 0 0,-1-1 0 0 0,1 0-1 0 0,0 0 1 0 0,1-1 0 0 0,0 1-1 0 0,6 5 1 0 0,-9-9-14 0 0,0-1 0 0 0,0 1 0 0 0,0-1-1 0 0,0 0 1 0 0,0 0 0 0 0,1 0 0 0 0,-1 0 0 0 0,0 0-1 0 0,1 0 1 0 0,-1-1 0 0 0,0 1 0 0 0,1-1 0 0 0,-1 0-1 0 0,1 1 1 0 0,-1-1 0 0 0,0 0 0 0 0,1 0 0 0 0,-1-1-1 0 0,1 1 1 0 0,-1-1 0 0 0,0 1 0 0 0,1-1 0 0 0,-1 0-1 0 0,0 1 1 0 0,1-1 0 0 0,-1 0 0 0 0,0-1 0 0 0,0 1 0 0 0,0 0-1 0 0,3-3 1 0 0,3-3 4 0 0,-1 1-1 0 0,0-1 1 0 0,-1 0 0 0 0,0 0-1 0 0,0-1 1 0 0,0 0-1 0 0,7-15 1 0 0,27-64-166 0 0,-35 77 127 0 0,9-30-78 0 0,-9 25-82 0 0,1 0 0 0 0,9-18-1 0 0,-10 83-429 0 0,-4-30 544 0 0,1 1 0 0 0,1-1 0 0 0,1 0 0 0 0,0 0 0 0 0,11 28 0 0 0,-12-42 55 0 0,-1-1 0 0 0,1 1 0 0 0,0-1 0 0 0,1 0 0 0 0,-1 0 0 0 0,1 0 0 0 0,0-1 0 0 0,0 1 0 0 0,0-1 0 0 0,6 4-1 0 0,-6-5 1 0 0,0-1-1 0 0,0 0 0 0 0,0 0 0 0 0,0 0 0 0 0,0 0 0 0 0,0-1 0 0 0,1 1 0 0 0,-1-1 0 0 0,1 0 0 0 0,-1-1 0 0 0,1 1 0 0 0,-1-1 0 0 0,1 0 0 0 0,0 0 0 0 0,4-1 0 0 0,0 0 24 0 0,-1 0 0 0 0,0-1-1 0 0,1 0 1 0 0,-1-1 0 0 0,0 1-1 0 0,0-2 1 0 0,-1 1 0 0 0,1-1-1 0 0,-1 0 1 0 0,1-1 0 0 0,-1 0-1 0 0,-1 0 1 0 0,1 0 0 0 0,-1-1 0 0 0,0 0-1 0 0,0 0 1 0 0,0-1 0 0 0,-1 1-1 0 0,0-1 1 0 0,0-1 0 0 0,-1 1-1 0 0,0 0 1 0 0,0-1 0 0 0,-1 0-1 0 0,0 0 1 0 0,0 0 0 0 0,-1 0-1 0 0,0-1 1 0 0,-1 1 0 0 0,1-10 0 0 0,-2-11-443 0 0,-1 0 0 0 0,-8-43 0 0 0,3 39-1150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8287 0 0,'11'6'736'0'0,"-3"-3"-584"0"0,3 0-152 0 0,-3-2 0 0 0,-2-1 1112 0 0,-1 0 192 0 0,2 0 40 0 0,7-1 0 0 0,6 1-528 0 0,7-1-112 0 0,2-1-16 0 0,-3 1-8 0 0,-2-2-456 0 0,-2 0-88 0 0,-1 1-16 0 0,-2-3-8 0 0,-2 3-984 0 0,-2-2-200 0 0</inkml:trace>
  <inkml:trace contextRef="#ctx0" brushRef="#br0" timeOffset="1">213 24 15199 0 0,'0'18'672'0'0,"-2"-4"144"0"0,1 1-656 0 0,-1-3-160 0 0,2-4 0 0 0,0 1 0 0 0,0 3 800 0 0,-1 7 120 0 0,1 10 24 0 0,-1 8 8 0 0,1 6-600 0 0,-2-3-128 0 0,2-4-16 0 0,2-6-8 0 0,-1-5-528 0 0,3-5-112 0 0,-1-5-16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34 1375 0 0,'1'-10'1163'0'0,"-1"-6"7147"0"0,0 9-6603 0 0,-3 24 4133 0 0,-7 16-3727 0 0,2-11-1232 0 0,-3 20 169 0 0,-31 96 662 0 0,32-111-1594 0 0,-1-1-1 0 0,-2 0 1 0 0,-15 25 0 0 0,16-32-95 0 0,-3 6-44 0 0,-1-1 1 0 0,0-1-1 0 0,-2 0 0 0 0,-27 27 1 0 0,28-38-110 0 0,17-12 66 0 0,0 0 0 0 0,-1 0 1 0 0,1 1-1 0 0,0-1 0 0 0,-1 0 0 0 0,1 0 1 0 0,-1 0-1 0 0,1 1 0 0 0,0-1 1 0 0,-1 0-1 0 0,1 0 0 0 0,-1 0 1 0 0,1 0-1 0 0,0 0 0 0 0,-1 0 1 0 0,1 0-1 0 0,-1 0 0 0 0,1 0 0 0 0,0 0 1 0 0,-1 0-1 0 0,1 0 0 0 0,-1 0 1 0 0,1 0-1 0 0,0-1 0 0 0,-1 1 1 0 0,1 0-1 0 0,-1 0 0 0 0,1 0 1 0 0,0-1-1 0 0,-1 1 0 0 0,1 0 0 0 0,0 0 1 0 0,-1-1-1 0 0,1 1 0 0 0,0 0 1 0 0,0 0-1 0 0,-1-1 0 0 0,1 1 1 0 0,0 0-1 0 0,0-1 0 0 0,-1 0 0 0 0,-1-7-1329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13359 0 0,'50'95'5843'0'0,"-9"12"-4712"0"0,18 41 652 0 0,-49-126-1606 0 0,2 0-1 0 0,1 0 1 0 0,0-1 0 0 0,22 25-1 0 0,-31-40-482 0 0,1-1 1 0 0,0 0-1 0 0,1 0 0 0 0,-1-1 0 0 0,1 1 1 0 0,0-1-1 0 0,0 0 0 0 0,7 3 0 0 0,3-1-1222 0 0</inkml:trace>
  <inkml:trace contextRef="#ctx0" brushRef="#br0" timeOffset="1">461 420 1375 0 0,'-5'37'9953'0'0,"3"1"-4450"0"0,5 76-2737 0 0,-2-78-2149 0 0,-1-33-678 0 0,0 1-77 0 0,0-1 0 0 0,0 0 1 0 0,0 1-1 0 0,1-1 1 0 0,-1 0-1 0 0,1 1 0 0 0,0-1 1 0 0,0 0-1 0 0,1 4 1 0 0,0-8-737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28 241 6911 0 0,'-7'-4'608'0'0,"1"0"-480"0"0,-5 1 7584 0 0,10 7-4928 0 0,-1-1-1944 0 0,1 0-392 0 0,1 1-72 0 0,0 0-24 0 0,4-1-768 0 0,0-2-152 0 0,2-2-32 0 0</inkml:trace>
  <inkml:trace contextRef="#ctx0" brushRef="#br0" timeOffset="1">380 0 1839 0 0,'19'36'8987'0'0,"1"-2"-3698"0"0,-7-13-4056 0 0,-1 0 0 0 0,-1 1 0 0 0,17 45 0 0 0,-24-49-1034 0 0,1 0 1 0 0,-2 1-1 0 0,0-1 0 0 0,-2 1 0 0 0,0-1 1 0 0,-1 1-1 0 0,0 0 0 0 0,-5 25 0 0 0,0-20-108 0 0,-1 0-1 0 0,-1-1 1 0 0,-1 0-1 0 0,-1 0 1 0 0,-22 41-1 0 0,24-52-79 0 0,-99 197-653 0 0,84-158-769 0 0,-5 0-451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0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0,'1'1'527'0'0,"0"0"-1"0"0,0 0 1 0 0,0 0-1 0 0,0 0 1 0 0,0 0-1 0 0,0 0 1 0 0,0-1-1 0 0,0 1 1 0 0,0 0-1 0 0,1-1 1 0 0,-1 1-1 0 0,0-1 1 0 0,3 1-1 0 0,21 6 3025 0 0,-14-4-3082 0 0,29 5 298 0 0,0-1-1 0 0,0-2 1 0 0,0-2 0 0 0,50-2 0 0 0,-49-1-520 0 0,733 2 1296 0 0,-176 20-1107 0 0,-553-18-300 0 0,6 1-59 0 0,5 3 91 0 0,40 6 128 0 0,-70-10-784 0 0,72 12 1746 0 0,-81-12-4610 0 0,30 11 0 0 0,-36-9-4058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1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11519 0 0,'6'1'487'0'0,"-3"0"-194"0"0,1 0 0 0 0,0 0 0 0 0,-1 0-1 0 0,1 0 1 0 0,0 1 0 0 0,-1 0 0 0 0,1-1-1 0 0,-1 1 1 0 0,0 0 0 0 0,0 1 0 0 0,4 2-1 0 0,6 5 1044 0 0,-6-5-789 0 0,-1 1 0 0 0,1-1 1 0 0,-1 1-1 0 0,5 7 0 0 0,37 38 392 0 0,-43-46-759 0 0,-1 0 0 0 0,0 0 1 0 0,0 0-1 0 0,4 8 0 0 0,42 67 667 0 0,-45-73-688 0 0,-1 0 1 0 0,0 1 0 0 0,6 14-1 0 0,-3-4-44 0 0,13 30 361 0 0,26 94 0 0 0,-28-51-140 0 0,-4 1 0 0 0,-4 0 0 0 0,-4 0 0 0 0,-4 1 0 0 0,-4 0 0 0 0,-5-1-1 0 0,-3 0 1 0 0,-25 105 0 0 0,6-78-815 0 0,-82 215 1 0 0,56-207-2924 0 0,-98 167 0 0 0,38-107-4860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3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65 5063 0 0,'-2'-3'-595'0'0,"-19"-25"4057"0"0,20 27-2905 0 0,0 0 1 0 0,-1 0-1 0 0,1 0 1 0 0,0 0-1 0 0,0 0 1 0 0,0 1-1 0 0,0-1 1 0 0,-1 0-1 0 0,1 1 1 0 0,0-1-1 0 0,-1 0 0 0 0,1 1 1 0 0,-1 0-1 0 0,1-1 1 0 0,0 1-1 0 0,-1 0 1 0 0,1 0-1 0 0,-1-1 1 0 0,-2 2-1 0 0,3-1-445 0 0,1 0-1 0 0,-1 1 1 0 0,1-1-1 0 0,-1 1 0 0 0,1-1 1 0 0,-1 1-1 0 0,1-1 1 0 0,-1 1-1 0 0,1-1 1 0 0,-1 1-1 0 0,1 0 0 0 0,0-1 1 0 0,-1 1-1 0 0,1-1 1 0 0,0 1-1 0 0,0 0 1 0 0,0-1-1 0 0,-1 1 0 0 0,1 0 1 0 0,0 0-1 0 0,0-1 1 0 0,0 1-1 0 0,0 0 1 0 0,0-1-1 0 0,0 1 0 0 0,0 0 1 0 0,0-1-1 0 0,1 2 1 0 0,3 25 466 0 0,-4-24-447 0 0,14 74 114 0 0,-4 0-1 0 0,1 82 1 0 0,-10-150-220 0 0,-1-1 0 0 0,-1 1 1 0 0,1 0-1 0 0,-2-1 0 0 0,1 1 1 0 0,-1-1-1 0 0,-5 14 0 0 0,12-55 62 0 0,11-28-385 0 0,30-74 0 0 0,-36 113 294 0 0,0-1-1 0 0,2 2 1 0 0,0-1-1 0 0,2 2 0 0 0,0 0 1 0 0,23-25-1 0 0,-34 42 5 0 0,0 0 0 0 0,-1 0 0 0 0,1 1 0 0 0,0-1 0 0 0,1 1 0 0 0,-1 0 0 0 0,0 0 0 0 0,1 0 0 0 0,-1 0 0 0 0,1 1 0 0 0,-1-1 0 0 0,1 1 0 0 0,6-1 0 0 0,-8 1 0 0 0,0 1 0 0 0,0 1 0 0 0,0-1 0 0 0,1 0 0 0 0,-1 0 0 0 0,0 1 0 0 0,0-1 0 0 0,0 1 0 0 0,0 0 0 0 0,0 0 0 0 0,0 0 0 0 0,0 0 0 0 0,0 0 0 0 0,0 0 0 0 0,0 0 0 0 0,-1 1 0 0 0,1-1 0 0 0,0 0 0 0 0,-1 1 0 0 0,1 0 0 0 0,-1-1 0 0 0,0 1 0 0 0,1 0 0 0 0,-1 0 0 0 0,2 3 0 0 0,5 11 1 0 0,0 0 0 0 0,0 1 0 0 0,-2 0 0 0 0,0 0 0 0 0,-1 1 0 0 0,3 21 0 0 0,-4-14 13 0 0,-1 1 1 0 0,-1-1-1 0 0,-3 48 0 0 0,-1-57-7 0 0,-1 6 156 0 0,4-21-66 0 0,2-13-17 0 0,5-10-51 0 0,0 1 1 0 0,2-1 0 0 0,16-27-1 0 0,2-4-43 0 0,-19 33 4 0 0,42-78-68 0 0,-44 86 70 0 0,0 1 1 0 0,1 0 0 0 0,0 1 0 0 0,1-1 0 0 0,0 2-1 0 0,12-10 1 0 0,-20 17 9 0 0,0 1-1 0 0,1 0 0 0 0,-1 0 1 0 0,1 0-1 0 0,-1 1 1 0 0,1-1-1 0 0,-1 0 1 0 0,1 1-1 0 0,-1-1 0 0 0,1 0 1 0 0,0 1-1 0 0,-1 0 1 0 0,1-1-1 0 0,0 1 1 0 0,0 0-1 0 0,-1 0 1 0 0,1 0-1 0 0,0 0 0 0 0,-1 0 1 0 0,1 1-1 0 0,0-1 1 0 0,2 1-1 0 0,-1 0 6 0 0,-1 1-1 0 0,1-1 1 0 0,0 1-1 0 0,0 0 1 0 0,-1 0-1 0 0,1 0 1 0 0,-1 0 0 0 0,0 0-1 0 0,1 1 1 0 0,-1-1-1 0 0,2 4 1 0 0,4 7 36 0 0,0 1 0 0 0,0 0 1 0 0,9 26-1 0 0,-16-38-40 0 0,9 28 51 0 0,-2 1 0 0 0,0 0 0 0 0,-3 1 0 0 0,0-1 0 0 0,-2 1 0 0 0,-2 59-1 0 0,-1-89-125 0 0,1 14-1 0 0,-1-15 16 0 0,0-1 0 0 0,0 0 0 0 0,0 0-1 0 0,0 0 1 0 0,0 1 0 0 0,0-1 0 0 0,0 0 0 0 0,0 0 0 0 0,0 1 0 0 0,0-1 0 0 0,0 0 0 0 0,0 0-1 0 0,0 1 1 0 0,0-1 0 0 0,0 0 0 0 0,0 0 0 0 0,1 1 0 0 0,-1-1 0 0 0,0 0 0 0 0,0 0 0 0 0,0 0-1 0 0,0 1 1 0 0,0-1 0 0 0,1 0 0 0 0,-1 0 0 0 0,0 0 0 0 0,0 0 0 0 0,0 1 0 0 0,1-1 0 0 0,-1 0-1 0 0,0 0 1 0 0,0 0 0 0 0,0 0 0 0 0,1 0 0 0 0,-1 0 0 0 0,0 0 0 0 0,0 0 0 0 0,1 1 0 0 0,-1-1-1 0 0,0 0 1 0 0,0 0 0 0 0,1 0 0 0 0,-1 0 0 0 0,0 0 0 0 0,0 0 0 0 0,1-1 0 0 0,-1 1 0 0 0,0 0 0 0 0,6-3-1473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39 244 7831 0 0,'2'2'410'0'0,"0"0"1"0"0,-1 0-1 0 0,1 1 0 0 0,-1-1 0 0 0,0 1 0 0 0,0-1 0 0 0,0 1 0 0 0,0-1 0 0 0,-1 1 0 0 0,1 0 0 0 0,0-1 1 0 0,-1 1-1 0 0,0 4 0 0 0,0 41 4926 0 0,-1-30-5822 0 0,-7 106 2420 0 0,6-108-1944 0 0,0 0 1 0 0,-2 0 0 0 0,0 0 0 0 0,0 0 0 0 0,-12 23 0 0 0,16-39 8 0 0,0 1-92 0 0,0-1 1 0 0,0 1 0 0 0,-1 0-1 0 0,1-1 1 0 0,0 1-1 0 0,-1-1 1 0 0,1 1-1 0 0,0-1 1 0 0,-1 1-1 0 0,1-1 1 0 0,-1 1 0 0 0,1-1-1 0 0,-1 1 1 0 0,1-1-1 0 0,-1 0 1 0 0,1 1-1 0 0,-1-1 1 0 0,0 1 0 0 0,-2-3-1686 0 0</inkml:trace>
  <inkml:trace contextRef="#ctx0" brushRef="#br0" timeOffset="1">13 0 4143 0 0,'0'0'440'0'0,"2"1"-440"0"0,-1 2-1824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3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41 8287 0 0,'-1'27'1595'0'0,"0"-1"0"0"0,-2 0 0 0 0,-1 1 0 0 0,-9 29 0 0 0,8-38-1392 0 0,-14 29 1 0 0,11-34-15 0 0,8-13-180 0 0,0 0-1 0 0,0 0 1 0 0,0 1-1 0 0,0-1 1 0 0,0 0 0 0 0,0 0-1 0 0,0 0 1 0 0,0 0-1 0 0,0 0 1 0 0,0 0-1 0 0,0 0 1 0 0,0 0-1 0 0,0 0 1 0 0,-1 0 0 0 0,1 0-1 0 0,0 0 1 0 0,0 0-1 0 0,0 0 1 0 0,0 0-1 0 0,0 0 1 0 0,0 0 0 0 0,0 0-1 0 0,0 0 1 0 0,0 0-1 0 0,0 1 1 0 0,0-1-1 0 0,0 0 1 0 0,0 0-1 0 0,-1 0 1 0 0,1 0 0 0 0,0 0-1 0 0,0 0 1 0 0,0 0-1 0 0,0 0 1 0 0,0 0-1 0 0,0-1 1 0 0,0 1 0 0 0,0 0-1 0 0,0 0 1 0 0,0 0-1 0 0,0 0 1 0 0,0 0-1 0 0,-1 0 1 0 0,1 0-1 0 0,0 0 1 0 0,0 0 0 0 0,0 0-1 0 0,0 0 1 0 0,0 0-1 0 0,0 0 1 0 0,0 0-1 0 0,0 0 1 0 0,0 0 0 0 0,0 0-1 0 0,0 0 1 0 0,0 0-1 0 0,0-1 1 0 0,0 1-1 0 0,0 0 1 0 0,0 0-1 0 0,0 0 1 0 0,0 0 0 0 0,0 0-1 0 0,0 0 1 0 0,0 0-1 0 0,0 0 1 0 0,0 0-1 0 0,0-3 92 0 0,0 1 0 0 0,0-1 0 0 0,1 1 0 0 0,-1-1 0 0 0,1 1 0 0 0,0 0-1 0 0,0-1 1 0 0,2-3 0 0 0,16-29 168 0 0,2 0 1 0 0,2 1-1 0 0,0 1 0 0 0,3 2 0 0 0,30-30 1 0 0,-55 58-238 0 0,1 1 1 0 0,0 0 0 0 0,0 0 0 0 0,0 1 0 0 0,1-1 0 0 0,-1 0 0 0 0,0 1 0 0 0,1-1 0 0 0,-1 1 0 0 0,0 0 0 0 0,1 0 0 0 0,0 0-1 0 0,-1 0 1 0 0,1 0 0 0 0,0 0 0 0 0,-1 1 0 0 0,1-1 0 0 0,0 1 0 0 0,5 0 0 0 0,-4 1 61 0 0,0 0-1 0 0,-1 0 1 0 0,1 0 0 0 0,-1 1-1 0 0,1-1 1 0 0,-1 1 0 0 0,1 0-1 0 0,-1 0 1 0 0,0 0 0 0 0,0 0-1 0 0,0 1 1 0 0,0-1 0 0 0,4 7-1 0 0,0-1 33 0 0,-1 0-1 0 0,-1 0 1 0 0,1 1-1 0 0,-2-1 1 0 0,1 1-1 0 0,-1 1 1 0 0,0-1-1 0 0,-1 0 1 0 0,3 13-1 0 0,1 10-68 0 0,4 49 1 0 0,-10-61-968 0 0,1-2-349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0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0,'17'0'3925'0'0,"62"2"771"0"0,-70-1-4682 0 0,0 0 0 0 0,0 1 0 0 0,0-1-1 0 0,0 2 1 0 0,0-1 0 0 0,11 6 0 0 0,-18-7 20 0 0,0 0 0 0 0,0 1 1 0 0,0-1-1 0 0,0 0 1 0 0,-1 1-1 0 0,1 0 1 0 0,0-1-1 0 0,-1 1 1 0 0,1 0-1 0 0,-1 0 1 0 0,0 0-1 0 0,1 0 0 0 0,-1 0 1 0 0,0 0-1 0 0,0 0 1 0 0,0 0-1 0 0,-1 1 1 0 0,1-1-1 0 0,0 0 1 0 0,-1 0-1 0 0,0 1 1 0 0,1-1-1 0 0,-1 0 0 0 0,0 1 1 0 0,0-1-1 0 0,0 1 1 0 0,-1-1-1 0 0,1 0 1 0 0,0 0-1 0 0,-1 1 1 0 0,-1 2-1 0 0,-2 9 246 0 0,-1 0 0 0 0,-1-1-1 0 0,-13 26 1 0 0,13-28-235 0 0,-1 1-22 0 0,-51 108 378 0 0,53-106-361 0 0,0 0 0 0 0,0 1 0 0 0,1 0 0 0 0,1 0 0 0 0,1 0 0 0 0,-2 24 0 0 0,4-36-44 0 0,0 0 0 0 0,0-1-1 0 0,0 1 1 0 0,0-1 0 0 0,1 1-1 0 0,-1-1 1 0 0,1 1 0 0 0,0-1-1 0 0,-1 1 1 0 0,1-1 0 0 0,0 1-1 0 0,0-1 1 0 0,1 0 0 0 0,-1 0-1 0 0,0 0 1 0 0,1 1 0 0 0,0-1-1 0 0,-1 0 1 0 0,1-1 0 0 0,0 1-1 0 0,0 0 1 0 0,0-1 0 0 0,0 1-1 0 0,4 2 1 0 0,-2-3-5 0 0,0 1-1 0 0,0-1 1 0 0,0 0 0 0 0,1 0-1 0 0,-1 0 1 0 0,0-1 0 0 0,1 1-1 0 0,-1-1 1 0 0,0 0 0 0 0,0-1-1 0 0,1 1 1 0 0,-1-1 0 0 0,0 1-1 0 0,5-3 1 0 0,16-4 10 0 0,35-14 1 0 0,-50 17-129 0 0,-1 0 0 0 0,0-1 0 0 0,0 0 0 0 0,0-1 0 0 0,-1 0 0 0 0,13-11 0 0 0,-20 16-67 0 0,0 0 0 0 0,0 0 0 0 0,0-1 1 0 0,-1 1-1 0 0,1 0 0 0 0,0 0 1 0 0,0 0-1 0 0,-1-1 0 0 0,1 1 1 0 0,-1 0-1 0 0,1 0 0 0 0,-1-1 1 0 0,0 1-1 0 0,1-3 0 0 0,-2-5-6502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3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 12895 0 0,'-7'-4'1152'0'0,"3"0"-928"0"0,-3 4 4984 0 0,4 0-3336 0 0,2 0-1264 0 0,-2 2-256 0 0,0-2-56 0 0,2 0-8 0 0,0-2-1120 0 0,2 1-224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3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61 2759 0 0,'0'-2'863'0'0,"-1"0"0"0"0,1 1 0 0 0,-1-1-1 0 0,1 0 1 0 0,0 1 0 0 0,0-1 0 0 0,0 0-1 0 0,0 1 1 0 0,0-1 0 0 0,0 0 0 0 0,1 1-1 0 0,0-3 1 0 0,-1 0 22 0 0,1 0-1 0 0,1 1 1 0 0,-1-1-1 0 0,0 1 0 0 0,1 0 1 0 0,0 0-1 0 0,-1-1 1 0 0,6-5-1 0 0,5 52 1320 0 0,8 22-1948 0 0,23 61-111 0 0,-42-124-127 0 0,-1-1 0 0 0,1 1-1 0 0,0-1 1 0 0,-1 1-1 0 0,1-1 1 0 0,0 0-1 0 0,0 1 1 0 0,0-1-1 0 0,0 0 1 0 0,0 1-1 0 0,0-1 1 0 0,0 0-1 0 0,0 0 1 0 0,1 0 0 0 0,-1 0-1 0 0,0 0 1 0 0,1 0-1 0 0,-1-1 1 0 0,1 1-1 0 0,-1 0 1 0 0,3 0-1 0 0,-3-1 34 0 0,1 0 0 0 0,0 0-1 0 0,-1 0 1 0 0,1 0-1 0 0,0-1 1 0 0,-1 1 0 0 0,1 0-1 0 0,0-1 1 0 0,-1 1-1 0 0,1-1 1 0 0,-1 0 0 0 0,1 1-1 0 0,-1-1 1 0 0,1 0-1 0 0,-1 0 1 0 0,3-2 0 0 0,3-3-195 0 0,0-1 1 0 0,-1 0 0 0 0,0 0 0 0 0,0 0-1 0 0,9-16 1 0 0,13-29 87 0 0,-21 36 45 0 0,1 1-1 0 0,0 0 1 0 0,1 1 0 0 0,0-1-1 0 0,2 2 1 0 0,19-21-1 0 0,-30 33 14 0 0,1 1-1 0 0,-1 0 1 0 0,1 0 0 0 0,-1-1-1 0 0,1 1 1 0 0,-1 0 0 0 0,1 0-1 0 0,0 0 1 0 0,-1 0 0 0 0,1 0-1 0 0,-1 0 1 0 0,1 0-1 0 0,-1 0 1 0 0,1 0 0 0 0,-1 0-1 0 0,1 0 1 0 0,0 0 0 0 0,-1 0-1 0 0,1 0 1 0 0,-1 0 0 0 0,1 1-1 0 0,-1-1 1 0 0,1 0 0 0 0,-1 0-1 0 0,1 1 1 0 0,-1-1-1 0 0,1 0 1 0 0,-1 1 0 0 0,0-1-1 0 0,1 0 1 0 0,-1 1 0 0 0,1-1-1 0 0,-1 1 1 0 0,0-1 0 0 0,1 1-1 0 0,-1-1 1 0 0,0 1 0 0 0,0-1-1 0 0,1 1 1 0 0,-1-1-1 0 0,0 1 1 0 0,0-1 0 0 0,0 1-1 0 0,0 0 1 0 0,10 26 253 0 0,-10-26-247 0 0,12 54 1017 0 0,-9-38-1251 0 0,0-1 0 0 0,1 0-1 0 0,1 0 1 0 0,0 0-1 0 0,9 16 1 0 0,-14-30 292 0 0,1-1 0 0 0,0 1 0 0 0,0 0 0 0 0,-1-1 0 0 0,1 1 0 0 0,0-1 0 0 0,1 1 0 0 0,-1-1 0 0 0,0 1 0 0 0,0-1-1 0 0,1 0 1 0 0,-1 0 0 0 0,0 1 0 0 0,1-1 0 0 0,-1 0 0 0 0,1 0 0 0 0,0-1 0 0 0,-1 1 0 0 0,1 0 0 0 0,0 0 0 0 0,-1-1 0 0 0,1 1 0 0 0,0-1 0 0 0,0 0 0 0 0,0 1 0 0 0,-1-1-1 0 0,1 0 1 0 0,0 0 0 0 0,0 0 0 0 0,0 0 0 0 0,0-1 0 0 0,-1 1 0 0 0,1 0 0 0 0,0-1 0 0 0,0 1 0 0 0,3-2 0 0 0,-1-1-275 0 0,0 1 0 0 0,1-1 0 0 0,-1 0 1 0 0,-1-1-1 0 0,1 1 0 0 0,0-1 0 0 0,-1 1 0 0 0,0-1 1 0 0,0 0-1 0 0,0 0 0 0 0,0 0 0 0 0,3-7 0 0 0,0-4 197 0 0,0 0 0 0 0,-1-1-1 0 0,-1 0 1 0 0,0 0 0 0 0,2-31-1 0 0,0 5-603 0 0,-2 22 225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69 111 5527 0 0,'-17'-45'10663'0'0,"19"72"-6413"0"0,-2-17-3748 0 0,0 24-174 0 0,-1-1 0 0 0,-2 1 0 0 0,-1-1 1 0 0,-2 0-1 0 0,-1 0 0 0 0,-20 58 0 0 0,22-80-261 0 0,6-21-54 0 0,5-21-100 0 0,14-20-75 0 0,43-77 0 0 0,-55 111 173 0 0,0 2-22 0 0,0 1-1 0 0,0 1 1 0 0,1 0-1 0 0,1 0 1 0 0,0 0-1 0 0,22-19 1 0 0,-29 29 10 0 0,-1 1 0 0 0,1 0 0 0 0,0 0 0 0 0,0 0 0 0 0,0 0 0 0 0,0 0 0 0 0,1 1 0 0 0,-1-1 0 0 0,0 1 0 0 0,1 0 0 0 0,-1 0 0 0 0,1 0 0 0 0,-1 0 0 0 0,1 1 0 0 0,-1 0 0 0 0,1-1 0 0 0,-1 1 0 0 0,1 0 0 0 0,0 1 0 0 0,-1-1 0 0 0,1 1 0 0 0,-1-1 0 0 0,1 1 0 0 0,-1 0 0 0 0,1 1 0 0 0,-1-1 0 0 0,0 0 0 0 0,0 1 0 0 0,1 0 0 0 0,-1 0 0 0 0,0 0 0 0 0,-1 0 0 0 0,1 0 0 0 0,0 0 0 0 0,-1 1 0 0 0,4 3 0 0 0,1 1 50 0 0,-1 1 1 0 0,0 0 0 0 0,0 0-1 0 0,0 0 1 0 0,-1 1-1 0 0,-1 0 1 0 0,1 0 0 0 0,-1 0-1 0 0,4 17 1 0 0,-6-21-29 0 0,-1 0 0 0 0,0 0 1 0 0,0 0-1 0 0,-1 1 0 0 0,1-1 1 0 0,-1 0-1 0 0,0 0 0 0 0,0 0 1 0 0,-1 1-1 0 0,0-1 0 0 0,0 0 1 0 0,0 0-1 0 0,0 0 0 0 0,-1 0 1 0 0,0 0-1 0 0,0-1 0 0 0,0 1 1 0 0,-1 0-1 0 0,1-1 0 0 0,-6 7 1 0 0,7-10-16 0 0,1 0-1 0 0,0-1 1 0 0,-1 1 0 0 0,1-1-1 0 0,-1 1 1 0 0,1-1 0 0 0,-1 1 0 0 0,1-1-1 0 0,-1 1 1 0 0,0-1 0 0 0,1 1-1 0 0,-1-1 1 0 0,0 0 0 0 0,1 1 0 0 0,-1-1-1 0 0,0 0 1 0 0,1 0 0 0 0,-1 1-1 0 0,0-1 1 0 0,1 0 0 0 0,-1 0 0 0 0,0 0-1 0 0,-1 0 1 0 0,2 0 1 0 0,-1 0-1 0 0,1-1 0 0 0,-1 1 1 0 0,1-1-1 0 0,-1 1 1 0 0,1-1-1 0 0,0 1 0 0 0,-1-1 1 0 0,1 1-1 0 0,-1-1 1 0 0,1 1-1 0 0,0-1 0 0 0,0 1 1 0 0,-1-1-1 0 0,1 0 1 0 0,0 1-1 0 0,0-1 0 0 0,0 1 1 0 0,0-1-1 0 0,-1-1 1 0 0,1-3 12 0 0,-1 1 1 0 0,1-1-1 0 0,0 0 1 0 0,0 0 0 0 0,2-9-1 0 0,6-20-31 0 0,1 1 0 0 0,2 0 0 0 0,1 1 0 0 0,28-52 0 0 0,-40 83 12 0 0,1 0 0 0 0,-1 0-1 0 0,1 0 1 0 0,-1 0 0 0 0,1 0-1 0 0,0 0 1 0 0,0 0 0 0 0,-1 0-1 0 0,1 0 1 0 0,0 1 0 0 0,0-1 0 0 0,0 0-1 0 0,0 1 1 0 0,0-1 0 0 0,0 0-1 0 0,0 1 1 0 0,0-1 0 0 0,0 1-1 0 0,0 0 1 0 0,1-1 0 0 0,-1 1-1 0 0,0 0 1 0 0,2-1 0 0 0,-1 2-1 0 0,0-1 1 0 0,-1 1-1 0 0,1-1 0 0 0,-1 1 1 0 0,1-1-1 0 0,-1 1 0 0 0,1 0 1 0 0,-1 0-1 0 0,1 0 1 0 0,-1 0-1 0 0,0 0 0 0 0,1 0 1 0 0,-1 0-1 0 0,2 3 0 0 0,4 5 10 0 0,0 1 0 0 0,0 0 0 0 0,9 19 0 0 0,-12-21 13 0 0,20 40-3 0 0,-19-34-73 0 0,1-1 1 0 0,1 0 0 0 0,0 0 0 0 0,0-1 0 0 0,1 0 0 0 0,1-1 0 0 0,0 1 0 0 0,21 19-1 0 0,-23-26-749 0 0,16 11-1071 0 0,-5-10-4390 0 0,-6-6-100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16 4607 0 0,'-1'-1'345'0'0,"0"0"1"0"0,0-1-1 0 0,0 1 0 0 0,1 0 0 0 0,-1 1 0 0 0,0-1 0 0 0,0 0 0 0 0,-1 0 0 0 0,1 0 0 0 0,0 0 0 0 0,0 1 0 0 0,0-1 0 0 0,0 1 0 0 0,-1-1 0 0 0,1 1 0 0 0,0-1 0 0 0,0 1 0 0 0,-1 0 0 0 0,1-1 0 0 0,0 1 0 0 0,-1 0 0 0 0,-1 0 1 0 0,-32 0 3653 0 0,26 2-3738 0 0,0 0-1 0 0,1 0 0 0 0,-1 1 1 0 0,1 0-1 0 0,0 1 1 0 0,0 0-1 0 0,0 0 1 0 0,0 1-1 0 0,1 0 0 0 0,0 0 1 0 0,0 1-1 0 0,0 0 1 0 0,1 0-1 0 0,-10 11 0 0 0,9-8-144 0 0,-1 0 0 0 0,2 1 0 0 0,-1-1 1 0 0,2 1-1 0 0,-1 0 0 0 0,1 1 0 0 0,1 0 0 0 0,0-1 0 0 0,0 1 0 0 0,1 1 0 0 0,-2 10 0 0 0,5-19-106 0 0,0-1-1 0 0,0 0 1 0 0,0 0 0 0 0,0 1 0 0 0,0-1-1 0 0,0 0 1 0 0,0 0 0 0 0,1 1-1 0 0,-1-1 1 0 0,1 0 0 0 0,-1 0 0 0 0,1 0-1 0 0,1 3 1 0 0,-1-4-6 0 0,-1 0 0 0 0,1 0 0 0 0,0 0 0 0 0,0 0 0 0 0,0 0 0 0 0,0-1 0 0 0,0 1 0 0 0,0 0 0 0 0,0 0 0 0 0,0-1 0 0 0,0 1-1 0 0,0 0 1 0 0,0-1 0 0 0,0 1 0 0 0,1-1 0 0 0,-1 1 0 0 0,2-1 0 0 0,1 1-14 0 0,0-1 0 0 0,0 0-1 0 0,-1 0 1 0 0,1-1 0 0 0,0 1-1 0 0,0-1 1 0 0,-1 0 0 0 0,1 0-1 0 0,0 0 1 0 0,-1 0 0 0 0,1-1-1 0 0,-1 1 1 0 0,6-4 0 0 0,8-7-66 0 0,0 0 1 0 0,-2-1-1 0 0,1-1 1 0 0,15-18-1 0 0,-9 9 68 0 0,-21 22 8 0 0,0 0 0 0 0,0-1-1 0 0,0 1 1 0 0,0 0 0 0 0,0 0-1 0 0,0 0 1 0 0,1 0 0 0 0,-1 0-1 0 0,0 1 1 0 0,0-1 0 0 0,1 0-1 0 0,-1 1 1 0 0,0-1 0 0 0,1 0-1 0 0,-1 1 1 0 0,1 0 0 0 0,-1-1-1 0 0,1 1 1 0 0,-1 0 0 0 0,1 0 0 0 0,-1-1-1 0 0,1 1 1 0 0,-1 0 0 0 0,1 1-1 0 0,-1-1 1 0 0,1 0 0 0 0,-1 0-1 0 0,1 1 1 0 0,-1-1 0 0 0,0 1-1 0 0,2 0 1 0 0,2 2-19 0 0,-1 1 0 0 0,-1-1 0 0 0,1 1 0 0 0,0 0 0 0 0,-1 0 0 0 0,0 0 0 0 0,5 8 0 0 0,0 0-134 0 0,-1-1-331 0 0,0 0 0 0 0,0-1 0 0 0,1 0 0 0 0,11 10 1 0 0,-8-11-735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10135 0 0,'-12'32'2238'0'0,"-1"-1"0"0"0,-1 0-1 0 0,-36 54 1 0 0,39-67-2499 0 0,-8 15 85 0 0,-1 2 524 0 0,-1-1-1 0 0,-50 60 0 0 0,70-93-349 0 0,1-1 0 0 0,-1 1-1 0 0,1 0 1 0 0,-1-1 0 0 0,0 1 0 0 0,0-1-1 0 0,1 1 1 0 0,-1 0 0 0 0,0-1 0 0 0,0 0-1 0 0,0 1 1 0 0,1-1 0 0 0,-1 1-1 0 0,0-1 1 0 0,0 0 0 0 0,0 0 0 0 0,0 0-1 0 0,0 1 1 0 0,0-1 0 0 0,-1 0 0 0 0,2 0-277 0 0,-1-1 0 0 0,0 1 1 0 0,1 0-1 0 0,-1 0 1 0 0,0-1-1 0 0,1 1 0 0 0,-1-1 1 0 0,1 1-1 0 0,-1 0 0 0 0,1-1 1 0 0,-1 1-1 0 0,1-1 1 0 0,-1 1-1 0 0,1-1 0 0 0,-1 1 1 0 0,1-1-1 0 0,0 0 1 0 0,-1 0-1 0 0,-5-10-5888 0 0</inkml:trace>
  <inkml:trace contextRef="#ctx0" brushRef="#br0" timeOffset="1">0 23 6911 0 0,'6'0'6168'0'0,"-6"0"-6067"0"0,0 0 0 0 0,0 0 0 0 0,0 0 0 0 0,0 1 0 0 0,0-1 1 0 0,0 0-1 0 0,0 0 0 0 0,0 0 0 0 0,12 16 3164 0 0,12 20-1369 0 0,18 39 131 0 0,-25-42-2203 0 0,2 0 1 0 0,1-2-1 0 0,29 35 0 0 0,-29-43-699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6911 0 0,'-4'1'9193'0'0,"6"4"-6387"0"0,4 15-1435 0 0,0 0 1 0 0,4 33-1 0 0,-8-40-1341 0 0,0 1 1 0 0,1 0-1 0 0,0-1 0 0 0,1 0 0 0 0,1 0 0 0 0,0 0 0 0 0,0 0 0 0 0,11 15 0 0 0,-16-26-30 0 0,1-1 1 0 0,0 0-1 0 0,0 1 0 0 0,0-1 1 0 0,0 0-1 0 0,0 1 0 0 0,1-1 0 0 0,-1 0 1 0 0,0 0-1 0 0,0 0 0 0 0,1 0 0 0 0,-1 0 1 0 0,1 0-1 0 0,-1 0 0 0 0,1-1 1 0 0,-1 1-1 0 0,1 0 0 0 0,-1-1 0 0 0,1 1 1 0 0,0-1-1 0 0,-1 0 0 0 0,1 0 0 0 0,2 1 1 0 0,-2-2 2 0 0,1 0 1 0 0,-1 0-1 0 0,0 0 0 0 0,0 0 1 0 0,0 0-1 0 0,0-1 0 0 0,-1 1 1 0 0,1-1-1 0 0,0 1 1 0 0,-1-1-1 0 0,1 1 0 0 0,0-1 1 0 0,-1 0-1 0 0,0 0 0 0 0,0 0 1 0 0,2-3-1 0 0,9-17-24 0 0,-2 0 0 0 0,0 0 0 0 0,12-45 0 0 0,-14 40-26 0 0,2 0 0 0 0,13-29 0 0 0,-21 52 35 0 0,1 0-1 0 0,-1 0 1 0 0,1 0 0 0 0,0 0 0 0 0,-1 1-1 0 0,2-1 1 0 0,4-4 0 0 0,-7 7 5 0 0,0 1 0 0 0,-1-1 0 0 0,1 1 1 0 0,0 0-1 0 0,0-1 0 0 0,-1 1 0 0 0,1-1 0 0 0,0 1 0 0 0,0 0 1 0 0,0 0-1 0 0,0 0 0 0 0,-1-1 0 0 0,1 1 0 0 0,0 0 0 0 0,0 0 1 0 0,0 0-1 0 0,0 0 0 0 0,0 0 0 0 0,0 1 0 0 0,-1-1 1 0 0,1 0-1 0 0,0 0 0 0 0,0 0 0 0 0,0 1 0 0 0,0-1 0 0 0,-1 1 1 0 0,1-1-1 0 0,0 0 0 0 0,0 1 0 0 0,-1-1 0 0 0,1 1 0 0 0,0 0 1 0 0,-1-1-1 0 0,1 1 0 0 0,-1-1 0 0 0,1 1 0 0 0,-1 0 1 0 0,1 0-1 0 0,-1-1 0 0 0,1 1 0 0 0,-1 0 0 0 0,0 0 0 0 0,1-1 1 0 0,-1 1-1 0 0,0 0 0 0 0,1 1 0 0 0,22 50-405 0 0,-19-39 261 0 0,1-1 1 0 0,1 1 0 0 0,0-1-1 0 0,0 0 1 0 0,1 0 0 0 0,1-1-1 0 0,0 0 1 0 0,1 0 0 0 0,12 11-1 0 0,-19-20 146 0 0,-1-1 1 0 0,1 0-1 0 0,0 1 0 0 0,0-1 0 0 0,0 0 0 0 0,0 0 1 0 0,0-1-1 0 0,0 1 0 0 0,0 0 0 0 0,0-1 0 0 0,0 1 1 0 0,0-1-1 0 0,0 1 0 0 0,0-1 0 0 0,0 0 0 0 0,1 0 1 0 0,-1 0-1 0 0,0 0 0 0 0,4-1 0 0 0,-2 0 41 0 0,-1-1-1 0 0,1 1 0 0 0,-1-1 1 0 0,1 1-1 0 0,-1-1 0 0 0,0 0 1 0 0,0 0-1 0 0,0-1 1 0 0,0 1-1 0 0,5-5 0 0 0,-2 0 119 0 0,0 0-1 0 0,-1 0 0 0 0,0-1 0 0 0,0 0 0 0 0,0 0 1 0 0,-1 0-1 0 0,0 0 0 0 0,4-16 0 0 0,8-51-344 0 0,-11 56-746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16039 0 0,'4'7'766'0'0,"0"-1"0"0"0,0 1-1 0 0,-1 0 1 0 0,0-1 0 0 0,-1 1-1 0 0,1 1 1 0 0,-1-1-1 0 0,1 8 1 0 0,1 2-417 0 0,3 12 162 0 0,0 0 0 0 0,-3 0 0 0 0,0 1 0 0 0,-2 0 0 0 0,-1 40 0 0 0,-6-6-262 0 0,-19 89 0 0 0,16-118-219 0 0,5-25-11 0 0,0 0 1 0 0,1 1-1 0 0,0 0 0 0 0,1 0 1 0 0,0-1-1 0 0,1 1 0 0 0,0 0 1 0 0,2 16-1 0 0,-2-25-12 0 0,1-1 0 0 0,-1 0 0 0 0,1 0 0 0 0,0 0 0 0 0,-1 0 0 0 0,1 0 0 0 0,0 0-1 0 0,0 0 1 0 0,-1 0 0 0 0,1 0 0 0 0,0 0 0 0 0,0 0 0 0 0,0-1 0 0 0,0 1 0 0 0,0 0 0 0 0,0 0 0 0 0,0-1 0 0 0,0 1 0 0 0,1-1-1 0 0,-1 1 1 0 0,0-1 0 0 0,0 0 0 0 0,0 1 0 0 0,1-1 0 0 0,-1 0 0 0 0,0 0 0 0 0,0 0 0 0 0,1 0 0 0 0,1 0 0 0 0,6 0 54 0 0,-1-1 0 0 0,0 0-1 0 0,13-3 1 0 0,-8 1-7 0 0,33-3 4 0 0,1 2-1 0 0,-1 2 0 0 0,1 2 0 0 0,0 2 0 0 0,90 16 0 0 0,-107-12-841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22 919 0 0,'9'-19'13080'0'0,"-5"17"-10724"0"0,-4 2-2037 0 0,0 0-1 0 0,1 0 0 0 0,-1 0 0 0 0,0 0 0 0 0,1 0 0 0 0,-1-1 1 0 0,1 1-1 0 0,-1 0 0 0 0,0 0 0 0 0,5 2 3818 0 0,-4-1-3817 0 0,4 10 2405 0 0,-4 17-1674 0 0,-5 8-485 0 0,-2 0-1 0 0,-1-1 1 0 0,-2 0 0 0 0,-22 53 0 0 0,-28 49-3257 0 0,39-94-2900 0 0,-8 20-3987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59 919 0 0,'0'-1'59'0'0,"0"0"-1"0"0,0 1 1 0 0,0-1-1 0 0,0 1 0 0 0,0-1 1 0 0,-1 1-1 0 0,1-1 0 0 0,0 1 1 0 0,0-1-1 0 0,0 1 1 0 0,0-1-1 0 0,-1 1 0 0 0,1-1 1 0 0,0 1-1 0 0,0-1 0 0 0,-1 1 1 0 0,1-1-1 0 0,-1 1 1 0 0,1 0-1 0 0,0-1 0 0 0,-1 1 1 0 0,1-1-1 0 0,-1 1 0 0 0,1 0 1 0 0,-1-1-1 0 0,1 1 1 0 0,0 0-1 0 0,-2 0 0 0 0,1-1 307 0 0,0 1-1 0 0,0 0 0 0 0,0 0 0 0 0,0 0 0 0 0,-11 6 10463 0 0,29-4-7481 0 0,141-32 1160 0 0,-61 9-5320 0 0,-91 20-697 0 0,-2 1-469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5527 0 0,'-1'16'8860'0'0,"14"-16"-2162"0"0,-2-1-7280 0 0,-9 0-84 0 0,82-15 2878 0 0,-21 3-3141 0 0,-21 7-4380 0 0,-16 3-1479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0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 11519 0 0,'-4'2'21'0'0,"-8"10"5222"0"0,22-11-1575 0 0,0-2-3087 0 0,0-1-1 0 0,0 0 0 0 0,0 0 1 0 0,18-7-1 0 0,0 0-134 0 0,-1 2-228 0 0,55-8-1 0 0,-64 14-1404 0 0,0 0 0 0 0,21 2 0 0 0,-14 2-6367 0 0</inkml:trace>
  <inkml:trace contextRef="#ctx0" brushRef="#br0" timeOffset="1">543 95 919 0 0,'9'35'10757'0'0,"0"-1"-4515"0"0,3 6-2997 0 0,5 20-2679 0 0,0-4 821 0 0,-15-50-1589 0 0,0 4 33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 4143 0 0,'-8'-6'4175'0'0,"5"17"5053"0"0,2-4-8156 0 0,-9 92 1471 0 0,10-61-2538 0 0,1 1 0 0 0,1-1 1 0 0,3 0-1 0 0,9 39 0 0 0,-9-53-1052 0 0,-1 0-3854 0 0,0-2-1651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8751 0 0,'26'-21'8386'0'0,"4"3"-4752"0"0,-11 9-3297 0 0,0 1-1 0 0,0 1 0 0 0,22-5 1 0 0,-26 8-319 0 0,1 1 0 0 0,0 0 0 0 0,0 1 0 0 0,0 1 0 0 0,1 1 0 0 0,29 2 0 0 0,-36 0-863 0 0,-1 0 0 0 0,1 0 1 0 0,-1 1-1 0 0,11 4 0 0 0,-10-1-5807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4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5063 0 0,'-2'9'-396'0'0,"5"-2"5222"0"0,15-7 3564 0 0,-14 0-8411 0 0,31-5 1966 0 0,34-3-304 0 0,-63 8-1531 0 0,0 0-1 0 0,0 0 0 0 0,0 0 0 0 0,1 1 0 0 0,-1 0 1 0 0,0 1-1 0 0,0-1 0 0 0,9 5 0 0 0,-13-5-82 0 0,0 0-1 0 0,-1 0 1 0 0,1 0-1 0 0,0 1 1 0 0,-1-1-1 0 0,1 1 1 0 0,-1-1-1 0 0,1 1 1 0 0,-1 0-1 0 0,0-1 1 0 0,1 1-1 0 0,-1 0 1 0 0,0 0-1 0 0,0 0 1 0 0,-1 0-1 0 0,1 0 1 0 0,0 0-1 0 0,-1 0 1 0 0,1 0-1 0 0,-1 0 1 0 0,1 0 0 0 0,-1 0-1 0 0,0 0 1 0 0,0 1-1 0 0,0-1 1 0 0,0 0-1 0 0,-1 0 1 0 0,1 0-1 0 0,0 0 1 0 0,-1 0-1 0 0,1 0 1 0 0,-2 2-1 0 0,-2 8 60 0 0,0-1 0 0 0,0 0 0 0 0,-1 0-1 0 0,-9 14 1 0 0,-47 62 169 0 0,9-15-121 0 0,50-70-131 0 0,1 1 0 0 0,-1 0 0 0 0,1 0-1 0 0,-1 0 1 0 0,1 0 0 0 0,0 0 0 0 0,0 0-1 0 0,0 0 1 0 0,0 0 0 0 0,1 0-1 0 0,-1 1 1 0 0,1-1 0 0 0,0 0 0 0 0,0 0-1 0 0,1 6 1 0 0,-1-7 5 0 0,1 0-1 0 0,0 0 1 0 0,0 0-1 0 0,0 0 1 0 0,0 0-1 0 0,0 0 1 0 0,0 0-1 0 0,0 0 1 0 0,1 0-1 0 0,-1-1 1 0 0,1 1-1 0 0,0 0 1 0 0,-1-1-1 0 0,1 0 1 0 0,0 1-1 0 0,0-1 0 0 0,0 0 1 0 0,0 0-1 0 0,0 0 1 0 0,0 0-1 0 0,0 0 1 0 0,4 1-1 0 0,21 5-62 0 0,1-1-1 0 0,0-2 1 0 0,0 0-1 0 0,0-2 1 0 0,1-1-1 0 0,-1-2 1 0 0,0 0-1 0 0,29-6 0 0 0,-21 0-5731 0 0,0-4-1971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3223 0 0,'-3'13'12751'0'0,"3"-12"-12353"0"0,7 4 220 0 0,-1-2-303 0 0,0 0 0 0 0,1-1-1 0 0,-1 1 1 0 0,1-2 0 0 0,-1 1 0 0 0,1-1 0 0 0,-1 0-1 0 0,1 0 1 0 0,0 0 0 0 0,0-1 0 0 0,10-1 0 0 0,11-2 15 0 0,39-10-1 0 0,-50 9-126 0 0,87-18 464 0 0,186-67 0 0 0,-285 87-774 0 0,-2 1-68 0 0,-1 1 0 0 0,1-1 1 0 0,-1 0-1 0 0,0 0 0 0 0,0 0 1 0 0,1 0-1 0 0,-1-1 0 0 0,0 1 1 0 0,0-1-1 0 0,0 1 0 0 0,0-1 1 0 0,2-2-1 0 0,-5 1-2189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14335 0 0,'-2'1'144'0'0,"0"-1"0"0"0,0 1-1 0 0,0 0 1 0 0,1 0-1 0 0,-1 0 1 0 0,0 0 0 0 0,1 0-1 0 0,-1 1 1 0 0,1-1 0 0 0,-1 0-1 0 0,1 1 1 0 0,0-1-1 0 0,0 1 1 0 0,-1-1 0 0 0,1 1-1 0 0,0 0 1 0 0,-1 2 0 0 0,2-2-54 0 0,0-1 1 0 0,0 0-1 0 0,0 1 1 0 0,0-1-1 0 0,0 1 1 0 0,0-1 0 0 0,1 0-1 0 0,-1 1 1 0 0,1-1-1 0 0,-1 0 1 0 0,1 1-1 0 0,-1-1 1 0 0,1 0-1 0 0,-1 0 1 0 0,1 0 0 0 0,0 1-1 0 0,0-1 1 0 0,0 0-1 0 0,0 0 1 0 0,0 0-1 0 0,0 0 1 0 0,0 0 0 0 0,0-1-1 0 0,0 1 1 0 0,0 0-1 0 0,3 1 1 0 0,7 5 49 0 0,2-1 0 0 0,-1 0 0 0 0,1 0 0 0 0,-1-2 0 0 0,16 5 0 0 0,-9-3 259 0 0,27 12-1 0 0,-40-16-355 0 0,-1 1-1 0 0,1 0 0 0 0,-1 1 0 0 0,0 0 0 0 0,0-1 1 0 0,0 2-1 0 0,-1-1 0 0 0,8 9 0 0 0,-10-10-38 0 0,0-1 0 0 0,-1 1 0 0 0,1 0 0 0 0,-1-1 0 0 0,1 1-1 0 0,-1 0 1 0 0,0 0 0 0 0,-1 0 0 0 0,1 0 0 0 0,0 0 0 0 0,-1 0 0 0 0,0 0-1 0 0,1 0 1 0 0,-2 5 0 0 0,1-1 15 0 0,-1-1-1 0 0,0 0 1 0 0,-1 0-1 0 0,0 0 1 0 0,0 0 0 0 0,-5 10-1 0 0,-2 1 35 0 0,0-1 0 0 0,-2 0 0 0 0,-21 25 0 0 0,-40 36-60 0 0,-16 19-34 0 0,87-95 41 0 0,0-1 0 0 0,1 1-1 0 0,-1-1 1 0 0,1 1 0 0 0,-1 0-1 0 0,1-1 1 0 0,0 1 0 0 0,-1-1-1 0 0,1 1 1 0 0,-1 0 0 0 0,1 0-1 0 0,0-1 1 0 0,0 1 0 0 0,0 0-1 0 0,-1 0 1 0 0,1-1 0 0 0,0 1-1 0 0,0 0 1 0 0,0 0 0 0 0,0-1-1 0 0,0 1 1 0 0,0 0 0 0 0,0 0-1 0 0,0-1 1 0 0,1 1 0 0 0,-1 0-1 0 0,0 1 1 0 0,1-1-1 0 0,0-1-1 0 0,0 1 1 0 0,0 0 0 0 0,0 0-1 0 0,0 0 1 0 0,0-1 0 0 0,0 1 0 0 0,0-1-1 0 0,1 1 1 0 0,-1-1 0 0 0,0 1-1 0 0,0-1 1 0 0,0 0 0 0 0,1 1-1 0 0,0-1 1 0 0,10 1-12 0 0,0 0 0 0 0,23-2 0 0 0,-26 1 10 0 0,64-6 218 0 0,76-15-1 0 0,10-1 275 0 0,-125 19-408 0 0,0 2 0 0 0,58 5-1 0 0,-80-3-502 0 0,16 2 631 0 0,-11 2-6966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15807 0 0,'0'18'1227'0'0,"-1"3"-846"0"0,1 0 1 0 0,1 0-1 0 0,1 0 0 0 0,0 0 1 0 0,2 0-1 0 0,12 40 0 0 0,-16-61-385 0 0,0 1-75 0 0,0-1 0 0 0,0 1 0 0 0,1 0 0 0 0,-1-1 0 0 0,0 1 0 0 0,0-1 0 0 0,1 1 0 0 0,-1-1 0 0 0,0 1 0 0 0,1 0 0 0 0,-1-1 0 0 0,1 0 0 0 0,-1 1 0 0 0,1-1 0 0 0,-1 1 0 0 0,0-1 0 0 0,1 1 0 0 0,0-1 0 0 0,-1 0 0 0 0,1 1 0 0 0,-1-1 0 0 0,1 0 0 0 0,2-1-940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1375 0 0,'7'-3'15488'0'0,"-1"3"-14720"0"0,2 0-656 0 0,0 1-112 0 0,3-1-7112 0 0</inkml:trace>
  <inkml:trace contextRef="#ctx0" brushRef="#br0" timeOffset="1">337 101 1375 0 0,'1'1'558'0'0,"-1"0"-1"0"0,1 0 0 0 0,-1 0 0 0 0,1 0 0 0 0,-1-1 0 0 0,1 1 0 0 0,-1 0 0 0 0,1 0 0 0 0,0-1 0 0 0,-1 1 0 0 0,1 0 0 0 0,0-1 0 0 0,0 1 0 0 0,-1-1 0 0 0,1 1 0 0 0,0-1 1 0 0,1 1-1 0 0,20 4 4083 0 0,24-7-2708 0 0,-41 1-1644 0 0,13-2-182 0 0,0-1-1 0 0,0 0 1 0 0,19-9-1 0 0,-1 2-2500 0 0,-24 7-3552 0 0</inkml:trace>
  <inkml:trace contextRef="#ctx0" brushRef="#br0" timeOffset="2">443 180 1375 0 0,'-2'2'541'0'0,"0"0"0"0"0,0 0 0 0 0,0 0-1 0 0,1 1 1 0 0,-1-1 0 0 0,0 0 0 0 0,1 1-1 0 0,0 0 1 0 0,-1-1 0 0 0,1 1 0 0 0,0 0-1 0 0,0 0 1 0 0,1-1 0 0 0,-1 1 0 0 0,0 6-1 0 0,1-9-294 0 0,0 1 1 0 0,0 0-1 0 0,0-1 0 0 0,0 1 0 0 0,1 0 0 0 0,-1 0 0 0 0,0-1 0 0 0,0 1 0 0 0,1 0 0 0 0,-1-1 0 0 0,0 1 0 0 0,1-1 1 0 0,-1 1-1 0 0,1 0 0 0 0,-1-1 0 0 0,0 1 0 0 0,1-1 0 0 0,0 1 0 0 0,-1-1 0 0 0,1 1 0 0 0,-1-1 0 0 0,1 1 0 0 0,0-1 1 0 0,1 1-56 0 0,0-1 1 0 0,0 1-1 0 0,-1-1 1 0 0,1 1-1 0 0,0-1 1 0 0,0 0-1 0 0,0 0 1 0 0,-1 0-1 0 0,1 0 1 0 0,0 0 0 0 0,0-1-1 0 0,0 1 1 0 0,2-1-1 0 0,8-2-549 0 0,0-1 0 0 0,1 0 1 0 0,-1-1-1 0 0,14-8 0 0 0,-6 0-629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9671 0 0,'1'0'143'0'0,"-1"1"0"0"0,1-1 0 0 0,0 1-1 0 0,-1 0 1 0 0,1-1 0 0 0,-1 1 0 0 0,1 0-1 0 0,-1-1 1 0 0,0 1 0 0 0,1 0-1 0 0,-1 0 1 0 0,0-1 0 0 0,1 1 0 0 0,-1 0-1 0 0,0 0 1 0 0,0 0 0 0 0,0-1 0 0 0,1 1-1 0 0,-1 0 1 0 0,0 1 0 0 0,-1 22 4558 0 0,1-16-3836 0 0,-13 138 4011 0 0,-30 71-4573 0 0,38-201-1715 0 0,0-7-3723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17247 0 0,'1'2'249'0'0,"0"0"0"0"0,-1 1 0 0 0,1 0 0 0 0,-1-1 0 0 0,1 1 0 0 0,-1-1 0 0 0,0 1 0 0 0,0 0 0 0 0,0-1 0 0 0,-1 1 0 0 0,0 3 0 0 0,1 2 219 0 0,-1 2-417 0 0,-1 41 239 0 0,1 0-1 0 0,10 79 1 0 0,-9-129-388 0 0,1 1 0 0 0,-1 0-1 0 0,1-1 1 0 0,-1 1 0 0 0,1-1 0 0 0,-1 0-1 0 0,1 1 1 0 0,0-1 0 0 0,-1 1 0 0 0,1-1-1 0 0,0 0 1 0 0,0 1 0 0 0,0-1 0 0 0,1 1 0 0 0,7-1-1145 0 0,-1-13 198 0 0,-4 1-602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1839 0 0,'3'9'1462'0'0,"-1"-1"0"0"0,1 0 0 0 0,1-1 0 0 0,-1 1 0 0 0,1-1 0 0 0,1 1 0 0 0,-1-1 0 0 0,10 10 0 0 0,-8-10-1026 0 0,0-1 0 0 0,0 0 1 0 0,0-1-1 0 0,1 0 0 0 0,0 0 0 0 0,0 0 0 0 0,0-1 1 0 0,11 5-1 0 0,-13-6-350 0 0,0-1 0 0 0,1 0 0 0 0,-1-1 0 0 0,1 1 0 0 0,-1-1 0 0 0,1 0 0 0 0,-1-1 0 0 0,1 1 0 0 0,0-1 0 0 0,-1 0 0 0 0,1-1 0 0 0,0 1 0 0 0,-1-1 0 0 0,1 0 0 0 0,-1 0 0 0 0,1-1 0 0 0,-1 0 0 0 0,1 0 0 0 0,-1 0 0 0 0,0 0 1 0 0,0-1-1 0 0,0 0 0 0 0,-1 0 0 0 0,1 0 0 0 0,0-1 0 0 0,-1 0 0 0 0,0 1 0 0 0,6-9 0 0 0,-5 5 132 0 0,0 0 0 0 0,-1 0-1 0 0,0 0 1 0 0,0-1 0 0 0,-1 0 0 0 0,0 1 0 0 0,0-1-1 0 0,-1-1 1 0 0,0 1 0 0 0,-1 0 0 0 0,1-9 0 0 0,1-12 437 0 0,-3-51 0 0 0,0 68-829 0 0,-1-26-227 0 0,1 12-6005 0 0,1 4-1492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14279 0 0,'-3'5'1272'0'0,"-1"-1"-1016"0"0,2 1-256 0 0,2-1 0 0 0,0-1 1424 0 0,-1 0 240 0 0,0 2 40 0 0,-2 4 16 0 0,3 0-1400 0 0,0-2-320 0 0,3-3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72 5063 0 0,'-8'-1'1371'0'0,"-35"7"10184"0"0,69-2-9099 0 0,396-39-588 0 0,-86 5-1574 0 0,323 14 409 0 0,1 35-329 0 0,-252-14-180 0 0,179 13 1367 0 0,-555-15-1316 0 0,57 10-150 0 0,-57-8-321 0 0,0 2 0 0 0,51 17-1 0 0,-62-13-647 0 0,-6 2-49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45 12639 0 0,'2'-18'149'0'0,"4"-8"8570"0"0,-6 49-7263 0 0,-4 142-1100 0 0,-7 121 156 0 0,2-197-766 0 0,-4 91-888 0 0,13-177 631 0 0,0 0 0 0 0,0 0 0 0 0,1 0 0 0 0,-1 0 0 0 0,1 0 0 0 0,0 0 0 0 0,0 0 1 0 0,2 5-1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8751 0 0,'2'3'1073'0'0,"0"1"0"0"0,0-1-1 0 0,0 1 1 0 0,0-1 0 0 0,-1 1-1 0 0,1 0 1 0 0,-1 0 0 0 0,0 0-1 0 0,1 7 1 0 0,2 2 115 0 0,6 31-630 0 0,-2-1 1 0 0,-2 2-1 0 0,1 52 1 0 0,-10 135-373 0 0,-1-34-94 0 0,12-89-2355 0 0,-5-80-5277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0,'5'58'6897'0'0,"0"-18"-5932"0"0,10 205 21 0 0,-15-241-978 0 0,0 0-1 0 0,1 0 0 0 0,0 0 1 0 0,-1 0-1 0 0,1-1 0 0 0,1 1 1 0 0,-1 0-1 0 0,1-1 1 0 0,-1 1-1 0 0,1-1 0 0 0,2 4 1 0 0,-3-6-4 0 0,0 0-1 0 0,0 0 1 0 0,0 0 0 0 0,0 0-1 0 0,0 0 1 0 0,0-1 0 0 0,0 1 0 0 0,0 0-1 0 0,0-1 1 0 0,0 1 0 0 0,1 0 0 0 0,-1-1-1 0 0,0 0 1 0 0,0 1 0 0 0,1-1 0 0 0,-1 0-1 0 0,0 1 1 0 0,0-1 0 0 0,1 0-1 0 0,-1 0 1 0 0,0 0 0 0 0,1 0 0 0 0,-1-1-1 0 0,0 1 1 0 0,0 0 0 0 0,1 0 0 0 0,-1-1-1 0 0,0 1 1 0 0,0-1 0 0 0,1 1-1 0 0,-1-1 1 0 0,0 1 0 0 0,0-1 0 0 0,0 0-1 0 0,0 0 1 0 0,1 0 0 0 0,7-5 19 0 0,-1-1 1 0 0,0 0-1 0 0,0 0 0 0 0,0 0 1 0 0,-1-1-1 0 0,0 0 1 0 0,-1-1-1 0 0,1 1 0 0 0,-2-1 1 0 0,6-11-1 0 0,2-9 48 0 0,-1-1 0 0 0,8-31 1 0 0,2-4-42 0 0,-12 48 28 0 0,-10 16-58 0 0,0 1 0 0 0,0 0 1 0 0,1 0-1 0 0,-1 0 0 0 0,0 0 0 0 0,0 0 1 0 0,1-1-1 0 0,-1 1 0 0 0,0 0 0 0 0,1 0 0 0 0,-1 0 1 0 0,0 0-1 0 0,0 0 0 0 0,1 0 0 0 0,-1 0 0 0 0,0 0 1 0 0,0 0-1 0 0,1 0 0 0 0,-1 0 0 0 0,0 0 0 0 0,1 0 1 0 0,-1 0-1 0 0,0 0 0 0 0,0 1 0 0 0,1-1 1 0 0,-1 0-1 0 0,0 0 0 0 0,0 0 0 0 0,1 0 0 0 0,-1 0 1 0 0,0 1-1 0 0,0-1 0 0 0,1 0 0 0 0,1 3-15 0 0,0 1 0 0 0,0-1 0 0 0,0 0-1 0 0,0 1 1 0 0,0-1 0 0 0,1 6 0 0 0,2 3-55 0 0,-1-1 54 0 0,1 0 0 0 0,1-1 0 0 0,0 1 0 0 0,0-1 0 0 0,1 0-1 0 0,0-1 1 0 0,1 0 0 0 0,0 0 0 0 0,0 0 0 0 0,1-1 0 0 0,0 0-1 0 0,1-1 1 0 0,-1 0 0 0 0,1-1 0 0 0,11 6 0 0 0,-14-9 60 0 0,-1 0 1 0 0,1 0-1 0 0,0-1 1 0 0,0 0-1 0 0,-1 0 0 0 0,1-1 1 0 0,1 0-1 0 0,-1 0 1 0 0,11 0-1 0 0,-15-1-15 0 0,0-1 0 0 0,0 1-1 0 0,-1-1 1 0 0,1 0 0 0 0,0 1 0 0 0,-1-1-1 0 0,1 0 1 0 0,0-1 0 0 0,-1 1 0 0 0,0 0-1 0 0,1-1 1 0 0,-1 1 0 0 0,0-1 0 0 0,0 0-1 0 0,0 0 1 0 0,0 0 0 0 0,0 0 0 0 0,0 0-1 0 0,0 0 1 0 0,-1 0 0 0 0,1-1 0 0 0,-1 1-1 0 0,1 0 1 0 0,-1-1 0 0 0,0 0 0 0 0,0 1-1 0 0,1-6 1 0 0,3-15-57 0 0,-1 1 1 0 0,3-42-1 0 0,-1 0-794 0 0,0 32-955 0 0,-1-1-533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15055 0 0,'1'4'533'0'0,"0"0"0"0"0,0 1 0 0 0,0-1-1 0 0,-1 1 1 0 0,0 0 0 0 0,0 8 0 0 0,0 4 1137 0 0,0 345 3545 0 0,-5-150-4747 0 0,6-182 789 0 0,1-11-3077 0 0</inkml:trace>
  <inkml:trace contextRef="#ctx0" brushRef="#br0" timeOffset="1">137 6 13359 0 0,'1'0'151'0'0,"-1"-1"-1"0"0,1 0 1 0 0,0 1 0 0 0,0-1-1 0 0,0 1 1 0 0,-1 0-1 0 0,1-1 1 0 0,0 1-1 0 0,0 0 1 0 0,0-1 0 0 0,0 1-1 0 0,0 0 1 0 0,0 0-1 0 0,0 0 1 0 0,-1 0-1 0 0,1 0 1 0 0,0 0 0 0 0,0 0-1 0 0,0 0 1 0 0,0 0-1 0 0,0 0 1 0 0,0 1-1 0 0,0-1 1 0 0,0 0-1 0 0,0 1 1 0 0,-1-1 0 0 0,1 0-1 0 0,0 1 1 0 0,0-1-1 0 0,0 1 1 0 0,0 0-1 0 0,2 2 410 0 0,-1 0-1 0 0,0 0 1 0 0,0 0-1 0 0,0 1 0 0 0,0-1 1 0 0,1 7-1 0 0,-2-9-651 0 0,7 19 459 0 0,-1 0 0 0 0,-2 1 0 0 0,0 0 0 0 0,0 0 0 0 0,1 41 0 0 0,-7 111 137 0 0,-2-107-325 0 0,1 1-183 0 0,-1 11-601 0 0,9 101-1 0 0,-2-164-3215 0 0,-4-17 2034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2:5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3223 0 0,'21'-6'11396'0'0,"2"2"-5247"0"0,-14 2-5583 0 0,0 1-1 0 0,0 1 1 0 0,1 0 0 0 0,-1 0 0 0 0,0 1-1 0 0,0 0 1 0 0,0 0 0 0 0,-1 1 0 0 0,1 0-1 0 0,10 5 1 0 0,-16-6-613 0 0,0 0-1 0 0,-1 0 0 0 0,0 0 1 0 0,1 1-1 0 0,-1-1 1 0 0,0 1-1 0 0,0-1 1 0 0,1 1-1 0 0,-1 0 1 0 0,0 0-1 0 0,-1 0 1 0 0,1 0-1 0 0,0 0 1 0 0,-1 0-1 0 0,1 1 1 0 0,-1-1-1 0 0,0 0 0 0 0,1 1 1 0 0,-1-1-1 0 0,0 1 1 0 0,-1-1-1 0 0,1 1 1 0 0,0 0-1 0 0,-1-1 1 0 0,1 1-1 0 0,-1 0 1 0 0,0 0-1 0 0,0-1 1 0 0,0 1-1 0 0,0 0 0 0 0,-1-1 1 0 0,1 1-1 0 0,-1 0 1 0 0,0-1-1 0 0,1 1 1 0 0,-1 0-1 0 0,0-1 1 0 0,-3 4-1 0 0,-3 9 412 0 0,-1-1 0 0 0,-1-1 0 0 0,0 0 1 0 0,-1 0-1 0 0,-12 12 0 0 0,19-21-430 0 0,0-1 1 0 0,1 0 0 0 0,-1 1 0 0 0,1 0-1 0 0,-1 0 1 0 0,1 0 0 0 0,-2 7 0 0 0,3-11 75 0 0,1 1 0 0 0,0 0 1 0 0,0 0-1 0 0,0 0 1 0 0,0 0-1 0 0,0 0 0 0 0,0-1 1 0 0,0 1-1 0 0,0 0 1 0 0,0 0-1 0 0,0 0 1 0 0,1 0-1 0 0,-1-1 0 0 0,0 1 1 0 0,0 0-1 0 0,1 0 1 0 0,-1 0-1 0 0,1-1 0 0 0,-1 1 1 0 0,1 0-1 0 0,-1-1 1 0 0,1 1-1 0 0,-1 0 1 0 0,1-1-1 0 0,-1 1 0 0 0,1-1 1 0 0,0 1-1 0 0,0 0 1 0 0,-1-1-1 0 0,1 0 1 0 0,0 1-1 0 0,0-1 0 0 0,-1 0 1 0 0,1 1-1 0 0,0-1 1 0 0,0 0-1 0 0,0 0 0 0 0,-1 1 1 0 0,1-1-1 0 0,0 0 1 0 0,0 0-1 0 0,0 0 1 0 0,0 0-1 0 0,1-1 0 0 0,8 2 33 0 0,-1-1-1 0 0,1 0 0 0 0,-1 0 0 0 0,1-1 0 0 0,-1-1 0 0 0,0 0 0 0 0,1 0 0 0 0,15-6 0 0 0,-6 0-915 0 0,0 0 0 0 0,-1-2-1 0 0,17-11 1 0 0,-14 7-7882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19 7831 0 0,'14'-19'13147'0'0,"-21"32"-12288"0"0,-46 93 903 0 0,-8 10-1598 0 0,45-89-214 0 0,2-3-70 0 0,-1-1 0 0 0,-1 0-1 0 0,-1-1 1 0 0,0-1-1 0 0,-38 34 1 0 0,55-55 90 0 0,0 0-1 0 0,0 0 1 0 0,0 0 0 0 0,0 0 0 0 0,0 1-1 0 0,0-1 1 0 0,-1 0 0 0 0,1 0-1 0 0,0 0 1 0 0,0 0 0 0 0,0 0-1 0 0,0 0 1 0 0,0 0 0 0 0,-1 0-1 0 0,1 0 1 0 0,0 0 0 0 0,0 0-1 0 0,0 0 1 0 0,0 0 0 0 0,0 0-1 0 0,-1 0 1 0 0,1 0 0 0 0,0 0-1 0 0,0 0 1 0 0,0 0 0 0 0,0 0-1 0 0,-1 0 1 0 0,1 0 0 0 0,0 0-1 0 0,0 0 1 0 0,0 0 0 0 0,0 0 0 0 0,0 0-1 0 0,-1 0 1 0 0,1-1 0 0 0,0 1-1 0 0,0 0 1 0 0,0 0 0 0 0,0 0-1 0 0,0 0 1 0 0,0 0 0 0 0,0 0-1 0 0,-1 0 1 0 0,1-1 0 0 0,0 1-1 0 0,0 0 1 0 0,0 0 0 0 0,0 0-1 0 0,0 0 1 0 0,0 0 0 0 0,0-1-1 0 0,0 1 1 0 0,0 0 0 0 0,0 0-1 0 0,0 0 1 0 0,0 0 0 0 0,0-1 0 0 0,0 1-1 0 0,0 0 1 0 0,0-12-2692 0 0,2-2-4089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14543 0 0,'1'6'680'0'0,"0"1"-1"0"0,0-1 0 0 0,0 1 1 0 0,1-1-1 0 0,0 0 1 0 0,0 0-1 0 0,5 9 0 0 0,24 42 98 0 0,-29-53-614 0 0,20 30-62 0 0,1 0-1 0 0,1-1 1 0 0,2-2 0 0 0,2 0 0 0 0,0-2-1 0 0,42 33 1 0 0,-65-59-590 0 0,0 1 0 0 0,0-1 0 0 0,0 0-1 0 0,0-1 1 0 0,0 1 0 0 0,1-1 0 0 0,-1 0 0 0 0,12 2 0 0 0,-5-1-5893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14 184 11807 0 0,'-4'13'6602'0'0,"2"23"-4861"0"0,1-19-906 0 0,-1-1-559 0 0,0 0-209 0 0,0-1-1 0 0,1 1 1 0 0,1 0-1 0 0,1 0 1 0 0,0 0 0 0 0,6 30-1 0 0,-6-45-124 0 0,-1-1 0 0 0,0 0 1 0 0,0 0-1 0 0,0 0 0 0 0,0 0 0 0 0,0 0 0 0 0,0 1 0 0 0,0-1 1 0 0,0 0-1 0 0,0 0 0 0 0,0 0 0 0 0,0 0 0 0 0,0 0 0 0 0,0 1 1 0 0,1-1-1 0 0,-1 0 0 0 0,0 0 0 0 0,0 0 0 0 0,0 0 0 0 0,0 0 0 0 0,0 0 1 0 0,0 0-1 0 0,1 0 0 0 0,-1 0 0 0 0,0 0 0 0 0,0 0 0 0 0,0 1 1 0 0,0-1-1 0 0,0 0 0 0 0,1 0 0 0 0,-1 0 0 0 0,0 0 0 0 0,0 0 0 0 0,0 0 1 0 0,0 0-1 0 0,1 0 0 0 0,-1 0 0 0 0,0 0 0 0 0,0 0 0 0 0,0-1 1 0 0,0 1-1 0 0,0 0 0 0 0,1 0 0 0 0,-1 0 0 0 0,0 0 0 0 0,0 0 0 0 0,0 0 1 0 0,0 0-1 0 0,0 0 0 0 0,0 0 0 0 0,1 0 0 0 0,-1-1 0 0 0,0 1 1 0 0,0 0-1 0 0,0 0 0 0 0,0 0 0 0 0,0 0 0 0 0,0 0 0 0 0,0-1 1 0 0</inkml:trace>
  <inkml:trace contextRef="#ctx0" brushRef="#br0" timeOffset="1">29 1 9215 0 0,'-6'0'408'0'0,"2"0"80"0"0,0 2 2536 0 0,3 1-1392 0 0,-1 0 16 0 0,4 0-1912 0 0,-1-2-384 0 0,0 0-80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5063 0 0,'7'-4'12958'0'0,"19"-6"-9955"0"0,35-11-2977 0 0,57-8 793 0 0,-39 10-2526 0 0,-27 4-3957 0 0,-37 10-579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15 194 2303 0 0,'0'-2'959'0'0,"-1"-1"0"0"0,1 1 0 0 0,0 0 0 0 0,0-1 0 0 0,0 1-1 0 0,0-1 1 0 0,0 1 0 0 0,0-1 0 0 0,0 1 0 0 0,1 0 0 0 0,0-1-1 0 0,1-3 1 0 0,6-18 2628 0 0,-7 21-3743 0 0,3-8 559 0 0,0 0 0 0 0,1 1 1 0 0,1-1-1 0 0,0 1 0 0 0,0 0 0 0 0,1 1 0 0 0,0 0 0 0 0,0 0 0 0 0,12-10 0 0 0,-17 17-345 0 0,1-1 0 0 0,0 1 0 0 0,0 0 0 0 0,0 0 0 0 0,0 0 0 0 0,0 1 0 0 0,0-1 0 0 0,0 1 0 0 0,1 0 0 0 0,-1-1 0 0 0,0 2 0 0 0,1-1-1 0 0,-1 0 1 0 0,1 1 0 0 0,-1-1 0 0 0,1 1 0 0 0,-1 0 0 0 0,1 0 0 0 0,0 0 0 0 0,-1 1 0 0 0,1 0 0 0 0,-1-1 0 0 0,0 1 0 0 0,1 0 0 0 0,-1 0-1 0 0,0 1 1 0 0,1-1 0 0 0,-1 1 0 0 0,0 0 0 0 0,0-1 0 0 0,0 1 0 0 0,0 1 0 0 0,-1-1 0 0 0,4 4 0 0 0,1-1-33 0 0,-1 1 0 0 0,0 1 0 0 0,-1-1 0 0 0,0 1 0 0 0,0 0 0 0 0,0 0 0 0 0,-1 1 0 0 0,0-1 0 0 0,0 1 0 0 0,3 12 0 0 0,-3-7 0 0 0,-1 0 0 0 0,0 0 0 0 0,-1 1 1 0 0,-1-1-1 0 0,0 28 0 0 0,-4-6 136 0 0,-1 0 0 0 0,-2 0 0 0 0,-2 0 1 0 0,-14 39-1 0 0,15-54 192 0 0,0 0 1 0 0,-2 0-1 0 0,0-1 1 0 0,-14 21 0 0 0,18-32-466 0 0,-1 0 0 0 0,0 0 1 0 0,0 0-1 0 0,-1-1 0 0 0,0 0 1 0 0,0 0-1 0 0,-1-1 0 0 0,0 0 1 0 0,0 0-1 0 0,0-1 0 0 0,-10 5 1 0 0,15-8 100 0 0,1-2 0 0 0,0 1-1 0 0,0 0 1 0 0,-1 0 0 0 0,1-1 0 0 0,-1 1 0 0 0,1-1 0 0 0,-1 0 0 0 0,1 0 0 0 0,0 0 0 0 0,-1 0 0 0 0,1 0 0 0 0,-1 0 0 0 0,1-1-1 0 0,-1 1 1 0 0,1-1 0 0 0,0 0 0 0 0,-1 1 0 0 0,1-1 0 0 0,0 0 0 0 0,0-1 0 0 0,-1 1 0 0 0,1 0 0 0 0,0 0 0 0 0,0-1-1 0 0,0 0 1 0 0,1 1 0 0 0,-1-1 0 0 0,0 0 0 0 0,1 0 0 0 0,-1 0 0 0 0,1 0 0 0 0,-1 0 0 0 0,1 0 0 0 0,0 0 0 0 0,0 0-1 0 0,-1-5 1 0 0,-1 1 45 0 0,1 0 0 0 0,0 0-1 0 0,0 0 1 0 0,0-1-1 0 0,1 1 1 0 0,0 0 0 0 0,1-1-1 0 0,-1 1 1 0 0,1-1 0 0 0,0 0-1 0 0,1 1 1 0 0,0-1-1 0 0,2-8 1 0 0,1 5 18 0 0,0 0 0 0 0,0 1-1 0 0,1-1 1 0 0,0 1 0 0 0,1 0 0 0 0,0 1-1 0 0,1-1 1 0 0,0 1 0 0 0,0 1 0 0 0,0-1-1 0 0,1 1 1 0 0,0 0 0 0 0,1 1 0 0 0,-1 0-1 0 0,1 0 1 0 0,14-6 0 0 0,-11 7-229 0 0,-1 0 1 0 0,1 1 0 0 0,0 0-1 0 0,0 1 1 0 0,0 0 0 0 0,1 1-1 0 0,-1 0 1 0 0,1 1 0 0 0,-1 0-1 0 0,1 1 1 0 0,-1 1 0 0 0,1 0-1 0 0,18 4 1 0 0,-6 2-8595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3223 0 0,'-3'3'1085'0'0,"1"-1"0"0"0,-1 1 0 0 0,1 0-1 0 0,0 0 1 0 0,0 0 0 0 0,0 0-1 0 0,0 0 1 0 0,1 0 0 0 0,-1 0-1 0 0,1 1 1 0 0,-1 4 0 0 0,-10 40 2049 0 0,7-23-2532 0 0,2 0 1 0 0,0 28-1 0 0,3-43-595 0 0,1 1-1 0 0,-1-1 0 0 0,2 1 1 0 0,-1-1-1 0 0,1 0 1 0 0,1 0-1 0 0,7 19 1 0 0,-2-15-919 0 0,2-4-330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9671 0 0,'1'6'8643'0'0,"3"10"-4364"0"0,27 91-3786 0 0,-24-82-481 0 0,20 50-3 0 0,-24-67-9 0 0,1 0-1 0 0,0 0 0 0 0,1-1 1 0 0,-1 1-1 0 0,2-1 1 0 0,8 10-1 0 0,-14-16 1 0 0,1 0-1 0 0,0 0 1 0 0,0 0 0 0 0,0 0-1 0 0,0 0 1 0 0,0 0 0 0 0,0 0-1 0 0,1 0 1 0 0,-1 0-1 0 0,0-1 1 0 0,0 1 0 0 0,1-1-1 0 0,-1 1 1 0 0,0-1 0 0 0,1 1-1 0 0,-1-1 1 0 0,0 0 0 0 0,1 1-1 0 0,-1-1 1 0 0,1 0-1 0 0,-1 0 1 0 0,0 0 0 0 0,1 0-1 0 0,-1 0 1 0 0,1-1 0 0 0,-1 1-1 0 0,0 0 1 0 0,1 0 0 0 0,-1-1-1 0 0,0 1 1 0 0,1-1-1 0 0,-1 0 1 0 0,0 1 0 0 0,0-1-1 0 0,0 0 1 0 0,1 0 0 0 0,-1 1-1 0 0,0-1 1 0 0,0 0-1 0 0,0 0 1 0 0,1-2 0 0 0,4-5-7 0 0,0 0 1 0 0,-1-1 0 0 0,0 1 0 0 0,7-19 0 0 0,-6 15-1 0 0,7-20 3 0 0,-2-1-1 0 0,11-46 1 0 0,1-3 6 0 0,-22 77-2 0 0,0 1 0 0 0,0 0 0 0 0,1 0 0 0 0,-1 1 0 0 0,1-1 0 0 0,0 1 0 0 0,-1-1 0 0 0,6-5 0 0 0,-7 9-1 0 0,0 0 1 0 0,1 0-1 0 0,-1 0 0 0 0,0 0 1 0 0,1 0-1 0 0,-1 0 0 0 0,0 0 1 0 0,0 0-1 0 0,1 0 0 0 0,-1 0 1 0 0,0 1-1 0 0,1-1 0 0 0,-1 0 1 0 0,0 0-1 0 0,0 0 0 0 0,1 0 1 0 0,-1 1-1 0 0,0-1 0 0 0,0 0 1 0 0,1 0-1 0 0,-1 1 0 0 0,0-1 1 0 0,0 0-1 0 0,0 0 0 0 0,1 1 1 0 0,-1-1-1 0 0,0 0 0 0 0,0 0 0 0 0,0 1 1 0 0,0-1-1 0 0,0 0 0 0 0,0 1 1 0 0,0-1-1 0 0,0 0 0 0 0,0 1 1 0 0,0-1-1 0 0,0 0 0 0 0,0 1 1 0 0,0 0-1 0 0,5 17-43 0 0,-5-17 40 0 0,13 62-119 0 0,-3-11 50 0 0,2-1 1 0 0,23 62-1 0 0,-33-108 73 0 0,0-1 0 0 0,0 0 0 0 0,0 0-1 0 0,1 0 1 0 0,0 0 0 0 0,-1 0 0 0 0,1 0 0 0 0,0 0-1 0 0,7 5 1 0 0,-9-8 1 0 0,1 0 0 0 0,-1 0 0 0 0,1-1-1 0 0,-1 1 1 0 0,1 0 0 0 0,0 0 0 0 0,-1-1 0 0 0,1 1-1 0 0,0-1 1 0 0,-1 1 0 0 0,1-1 0 0 0,0 0 0 0 0,0 0-1 0 0,-1 0 1 0 0,1 0 0 0 0,0 0 0 0 0,0 0 0 0 0,0 0 0 0 0,-1 0-1 0 0,1-1 1 0 0,0 1 0 0 0,-1-1 0 0 0,1 1 0 0 0,0-1-1 0 0,-1 0 1 0 0,1 0 0 0 0,-1 0 0 0 0,4-2-1 0 0,4-3 104 0 0,-1-1 0 0 0,0 0-1 0 0,0-1 1 0 0,0 0-1 0 0,-1 0 1 0 0,-1 0 0 0 0,1-1-1 0 0,-1 0 1 0 0,-1-1-1 0 0,1 1 1 0 0,-2-1 0 0 0,6-15-1 0 0,2-12 330 0 0,-2 0-1 0 0,7-46 1 0 0,-4 13-544 0 0,-11 64-185 0 0,0-1 1 0 0,0 1 0 0 0,0 0-1 0 0,0 0 1 0 0,1 0 0 0 0,0 1-1 0 0,0-1 1 0 0,1 1 0 0 0,8-10-1 0 0,-1 4-1209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8751 0 0,'1'0'315'0'0,"0"0"0"0"0,-1 0 0 0 0,1-1 0 0 0,-1 1 0 0 0,1 0 0 0 0,0 0 0 0 0,-1 0 0 0 0,1 0 0 0 0,0 0 0 0 0,-1 1 0 0 0,1-1 0 0 0,0 0 0 0 0,-1 0 0 0 0,1 0-1 0 0,0 1 1 0 0,-1-1 0 0 0,1 0 0 0 0,-1 0 0 0 0,1 1 0 0 0,0-1 0 0 0,-1 1 0 0 0,1-1 0 0 0,-1 0 0 0 0,1 1 0 0 0,-1-1 0 0 0,0 1 0 0 0,1-1 0 0 0,-1 1 0 0 0,1 0 0 0 0,-1 0-1 0 0,15 18 790 0 0,-6-2-913 0 0,-1 0 1 0 0,-1 0 0 0 0,-1 1-1 0 0,-1 1 1 0 0,0-1 0 0 0,3 24-1 0 0,-8-38-199 0 0,3 8 50 0 0,9 39 27 0 0,-11-47-62 0 0,0-1 0 0 0,0 0 0 0 0,1 1 0 0 0,-1-1-1 0 0,1 0 1 0 0,0 0 0 0 0,0 0 0 0 0,0 0 0 0 0,0-1 0 0 0,1 1 0 0 0,-1-1-1 0 0,3 3 1 0 0,-4-4-5 0 0,0-1-1 0 0,-1 0 1 0 0,1 0-1 0 0,0 1 1 0 0,0-1 0 0 0,-1 0-1 0 0,1 0 1 0 0,0 0-1 0 0,0 0 1 0 0,-1 0-1 0 0,1 0 1 0 0,0 0-1 0 0,0 0 1 0 0,-1 0 0 0 0,1 0-1 0 0,0 0 1 0 0,-1 0-1 0 0,1-1 1 0 0,0 1-1 0 0,0 0 1 0 0,-1 0-1 0 0,1-1 1 0 0,0 1 0 0 0,-1-1-1 0 0,1 1 1 0 0,-1 0-1 0 0,1-1 1 0 0,0 1-1 0 0,-1-1 1 0 0,1 0-1 0 0,19-22 74 0 0,-13 14-62 0 0,3-2-21 0 0,-1-1 0 0 0,-1-1 0 0 0,0 1 0 0 0,-1-1 0 0 0,10-21 0 0 0,19-71-66 0 0,-20 52 60 0 0,4 121-458 0 0,-14-46 405 0 0,1-1 0 0 0,1 0 1 0 0,0 0-1 0 0,2-1 0 0 0,1 0 0 0 0,16 23 0 0 0,-26-40 77 0 0,1-1 1 0 0,1 0-1 0 0,-1 0 0 0 0,0 0 0 0 0,0 0 0 0 0,1 0 0 0 0,-1 0 1 0 0,1-1-1 0 0,0 1 0 0 0,-1-1 0 0 0,1 0 0 0 0,0 0 0 0 0,0 0 1 0 0,0 0-1 0 0,0 0 0 0 0,0-1 0 0 0,0 1 0 0 0,0-1 0 0 0,0 0 1 0 0,0 0-1 0 0,0 0 0 0 0,0 0 0 0 0,0 0 0 0 0,0-1 0 0 0,3 0 1 0 0,-2 0 146 0 0,1-1 1 0 0,-1 1 0 0 0,0-1-1 0 0,1 0 1 0 0,-1 0 0 0 0,0-1 0 0 0,0 1-1 0 0,-1-1 1 0 0,1 0 0 0 0,-1 0 0 0 0,1 0-1 0 0,-1 0 1 0 0,0 0 0 0 0,0-1-1 0 0,4-6 1 0 0,-2 0-217 0 0,0 1 0 0 0,0-1 1 0 0,-1 0-1 0 0,0-1 0 0 0,-1 1 0 0 0,-1-1 0 0 0,1 1 0 0 0,-2-1 1 0 0,1 0-1 0 0,-1 1 0 0 0,-1-1 0 0 0,0 0 0 0 0,-1 0 0 0 0,-3-17 0 0 0,1-4-2014 0 0,1 10-2096 0 0,-2-12-2658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7367 0 0,'0'2'187'0'0,"0"-1"0"0"0,1 0-1 0 0,-1 1 1 0 0,1-1 0 0 0,-1 0-1 0 0,1 0 1 0 0,0 0-1 0 0,0 1 1 0 0,-1-1 0 0 0,1 0-1 0 0,0 0 1 0 0,0 0 0 0 0,0 0-1 0 0,0 0 1 0 0,0 0-1 0 0,0-1 1 0 0,0 1 0 0 0,1 0-1 0 0,-1-1 1 0 0,0 1 0 0 0,0 0-1 0 0,1-1 1 0 0,-1 1-1 0 0,0-1 1 0 0,0 0 0 0 0,1 1-1 0 0,-1-1 1 0 0,1 0 0 0 0,-1 0-1 0 0,2 0 1 0 0,7 0 1092 0 0,-1 0 0 0 0,0 0 1 0 0,15-4-1 0 0,-10 3-1662 0 0,23-4 1462 0 0,47-12 0 0 0,-69 13-1456 0 0,-1 0 0 0 0,1-2 1 0 0,17-8-1 0 0,-25 9-1067 0 0,-1 0-75 0 0</inkml:trace>
  <inkml:trace contextRef="#ctx0" brushRef="#br0" timeOffset="1">236 27 2303 0 0,'-10'12'1305'0'0,"-4"31"11382"0"0,9-28-13017 0 0,0 4 1012 0 0,0 0 1 0 0,1 0 0 0 0,-1 21 0 0 0,4-32-771 0 0,1 1 0 0 0,0-1 1 0 0,0 0-1 0 0,1 0 0 0 0,0 1 0 0 0,0-1 0 0 0,1 0 1 0 0,0 0-1 0 0,6 15 0 0 0,-2-11-643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2759 0 0,'-3'3'14479'0'0,"-10"13"-10655"0"0,-90 120-522 0 0,-35 44-3030 0 0,37-58-632 0 0,91-111 218 0 0,10-11 68 0 0,-1 1-1 0 0,1-1 0 0 0,0 0 1 0 0,0 0-1 0 0,0 0 1 0 0,0 1-1 0 0,0-1 1 0 0,-1 0-1 0 0,1 0 0 0 0,0 1 1 0 0,0-1-1 0 0,0 0 1 0 0,0 0-1 0 0,-1 0 0 0 0,1 0 1 0 0,0 1-1 0 0,0-1 1 0 0,-1 0-1 0 0,1 0 1 0 0,0 0-1 0 0,0 0 0 0 0,-1 0 1 0 0,1 0-1 0 0,0 0 1 0 0,0 0-1 0 0,-1 0 0 0 0,1 0 1 0 0,0 0-1 0 0,-1 0 1 0 0,1 0-1 0 0,0 0 0 0 0,0 0 1 0 0,-1 0-1 0 0,1 0 1 0 0,0 0-1 0 0,0 0 1 0 0,-1 0-1 0 0,1 0 0 0 0,0 0 1 0 0,0-1-1 0 0,-1 1 1 0 0,1 0-1 0 0,0 0 0 0 0,0 0 1 0 0,-1-1-1 0 0,0-4-1613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17535 0 0,'65'118'3477'0'0,"-38"-66"-3168"0"0,-16-32-590 0 0,19 36 992 0 0,39 54 0 0 0,-55-90-1219 0 0,34 33-1 0 0,-35-41-902 0 0,0 0-1 0 0,0-2 1 0 0,24 15-1 0 0,-14-12-5372 0 0</inkml:trace>
  <inkml:trace contextRef="#ctx0" brushRef="#br0" timeOffset="1">607 401 10591 0 0,'-7'162'10147'0'0,"1"0"-9492"0"0,6-160-1894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3:0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11975 0 0,'-3'3'1064'0'0,"2"-2"-848"0"0,1 1-216 0 0,0 0 0 0 0,0 1 1632 0 0,0 1 280 0 0,-1 3 56 0 0,-2 4 16 0 0,0 3-1984 0 0,2 1-312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1839 0 0,'2'0'80'0'0,"2"-1"16"0"0,2 0-96 0 0,2-2 0 0 0,1 0 0 0 0,-1 2 0 0 0,-2 0 2496 0 0,0-1 472 0 0,2 1 96 0 0,5-2 16 0 0,8-2-2408 0 0,5 0-480 0 0,3-2-96 0 0,-2 2-16 0 0,-5 0-544 0 0,-3 1-112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11055 0 0,'1'5'5823'0'0,"0"-5"-5696"0"0,9 4 3251 0 0,12 0-1594 0 0,-7-4-1202 0 0,1-1 0 0 0,-1 0 0 0 0,30-7 0 0 0,-7-1-1983 0 0,-2 1-4272 0 0,-25 6-1805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15199 0 0,'-2'10'9161'0'0,"3"46"-7655"0"0,9 33-706 0 0,-5-44-823 0 0,1 82 0 0 0,-12-60-2454 0 0,1-33 981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8751 0 0,'31'-3'9946'0'0,"23"-5"-6390"0"0,28-4-2994 0 0,-47 10-751 0 0,89-3 1635 0 0,-106 5-3739 0 0,0 2 0 0 0,27 5 0 0 0,-24-2-5085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14743 0 0,'2'0'1312'0'0,"-2"-1"-1056"0"0,1-1-256 0 0,2 1 0 0 0,-1 0 832 0 0,2-2 104 0 0,3-2 24 0 0,2-5 8 0 0,8 0-592 0 0,4-2-120 0 0,2 1-32 0 0,-2 2 0 0 0,2 1-224 0 0,-2 3 0 0 0,1 0 0 0 0,-2 2-8416 0 0</inkml:trace>
  <inkml:trace contextRef="#ctx0" brushRef="#br0" timeOffset="1">115 366 12439 0 0,'0'0'41'0'0,"0"0"0"0"0,1 0 0 0 0,-1 0 0 0 0,0 0 0 0 0,0 0 0 0 0,0 0 0 0 0,0 0 0 0 0,0 0-1 0 0,0 0 1 0 0,0 0 0 0 0,0 0 0 0 0,0 0 0 0 0,0 0 0 0 0,0 1 0 0 0,0-1 0 0 0,0 0 0 0 0,0 0 0 0 0,0 0-1 0 0,0 0 1 0 0,0 0 0 0 0,0 0 0 0 0,0 0 0 0 0,0 0 0 0 0,0 0 0 0 0,0 0 0 0 0,0 0 0 0 0,0 0 0 0 0,0 0 0 0 0,0 1-1 0 0,0-1 1 0 0,0 0 0 0 0,0 0 0 0 0,0 0 0 0 0,0 0 0 0 0,0 0 0 0 0,0 0 0 0 0,0 0 0 0 0,0 0 0 0 0,0 0-1 0 0,0 0 1 0 0,-1 0 0 0 0,1 0 0 0 0,0 0 0 0 0,0 0 0 0 0,0 0 0 0 0,0 0 0 0 0,0 0 0 0 0,12-2 2808 0 0,14-5 728 0 0,-18 5-3218 0 0,9-4 327 0 0,0 1 1 0 0,26-4-1 0 0,-40 8-600 0 0,1 1 0 0 0,-1-1 0 0 0,1 1 0 0 0,0 0 0 0 0,0 0 0 0 0,-1 0 0 0 0,1 1 0 0 0,-1-1 1 0 0,1 1-1 0 0,0 0 0 0 0,-1 0 0 0 0,1 0 0 0 0,-1 1 0 0 0,0-1 0 0 0,1 1 0 0 0,-1-1 0 0 0,0 1 0 0 0,5 4 0 0 0,-6-3-48 0 0,0-1 1 0 0,0 1-1 0 0,0 0 1 0 0,-1 0-1 0 0,1-1 1 0 0,-1 1-1 0 0,0 0 1 0 0,0 1-1 0 0,0-1 1 0 0,0 0 0 0 0,0 0-1 0 0,-1 0 1 0 0,0 1-1 0 0,1-1 1 0 0,-1 0-1 0 0,0 0 1 0 0,-1 1-1 0 0,1-1 1 0 0,0 0-1 0 0,-1 0 1 0 0,-1 5-1 0 0,-2 7 91 0 0,-1 0-1 0 0,0-1 0 0 0,-9 15 0 0 0,14-27-107 0 0,-23 39 298 0 0,-7 17 197 0 0,28-52-429 0 0,-1 0 0 0 0,1 0 0 0 0,0 0 0 0 0,1 0 0 0 0,-1 1 0 0 0,1-1 0 0 0,0 9 0 0 0,1-13-66 0 0,0 0-1 0 0,1 0 1 0 0,-1 0 0 0 0,0 0 0 0 0,1 0-1 0 0,-1 0 1 0 0,1 0 0 0 0,0-1 0 0 0,-1 1 0 0 0,1 0-1 0 0,0 0 1 0 0,0 0 0 0 0,0-1 0 0 0,1 1-1 0 0,-1 0 1 0 0,0-1 0 0 0,1 1 0 0 0,-1-1 0 0 0,1 0-1 0 0,-1 1 1 0 0,1-1 0 0 0,0 0 0 0 0,-1 0-1 0 0,1 0 1 0 0,0 0 0 0 0,0 0 0 0 0,0 0 0 0 0,0-1-1 0 0,0 1 1 0 0,0-1 0 0 0,0 1 0 0 0,0-1-1 0 0,4 1 1 0 0,6 0 31 0 0,0-1 0 0 0,0 0 0 0 0,0 0 0 0 0,16-3 0 0 0,-23 2-24 0 0,7-1-174 0 0,0-1-1 0 0,0-1 0 0 0,0 0 1 0 0,0-1-1 0 0,21-11 0 0 0,-10 3-434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4607 0 0,'5'-3'1205'0'0,"0"1"0"0"0,0-1 0 0 0,0 1 0 0 0,0 0 0 0 0,0 1-1 0 0,1-1 1 0 0,-1 1 0 0 0,1 0 0 0 0,-1 0 0 0 0,0 1-1 0 0,8 0 1 0 0,10-3-332 0 0,132-26 2220 0 0,-77 12-2537 0 0,121-10 0 0 0,-182 28-2155 0 0,-13 1 614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12895 0 0,'-12'2'503'0'0,"-11"6"5675"0"0,34-7-3836 0 0,12-4-1004 0 0,41-10 0 0 0,-49 9-1170 0 0,1 1 1 0 0,-1 0-1 0 0,1 0 1 0 0,-1 2 0 0 0,1 0-1 0 0,25 2 1 0 0,-39-1-162 0 0,-1 0 0 0 0,1 0 1 0 0,0 1-1 0 0,0-1 0 0 0,0 0 0 0 0,0 1 1 0 0,-1 0-1 0 0,1-1 0 0 0,0 1 0 0 0,-1 0 1 0 0,1 0-1 0 0,0 0 0 0 0,-1 0 0 0 0,1 0 1 0 0,-1 0-1 0 0,0 0 0 0 0,1 0 0 0 0,-1 1 1 0 0,0-1-1 0 0,0 1 0 0 0,0-1 0 0 0,1 1 1 0 0,-2-1-1 0 0,1 1 0 0 0,0-1 0 0 0,0 1 1 0 0,0 0-1 0 0,-1 0 0 0 0,1-1 0 0 0,-1 1 1 0 0,1 0-1 0 0,-1 0 0 0 0,0 0 0 0 0,0-1 1 0 0,0 1-1 0 0,0 0 0 0 0,0 0 0 0 0,0 0 1 0 0,0 0-1 0 0,-1-1 0 0 0,0 4 0 0 0,-2 7 2 0 0,-1 0 0 0 0,-1-1-1 0 0,0 1 1 0 0,-12 20 0 0 0,16-29 1 0 0,-127 184 0 0 0,103-153-9 0 0,8-12-1 0 0,11-16 0 0 0,0 1 0 0 0,1-1 0 0 0,0 1 0 0 0,0 0 0 0 0,1 1 0 0 0,0-1 0 0 0,0 1 0 0 0,-4 14 0 0 0,8-20 3 0 0,0 0-1 0 0,0 0 1 0 0,0 0-1 0 0,0-1 1 0 0,0 1-1 0 0,1 0 1 0 0,-1 0-1 0 0,1-1 1 0 0,-1 1-1 0 0,1 0 1 0 0,0 0-1 0 0,-1-1 1 0 0,1 1-1 0 0,0-1 1 0 0,0 1-1 0 0,0-1 1 0 0,0 1-1 0 0,0-1 1 0 0,1 1-1 0 0,-1-1 1 0 0,0 0-1 0 0,1 0 1 0 0,-1 0-1 0 0,1 0 1 0 0,-1 0-1 0 0,1 0 1 0 0,0 0-1 0 0,-1 0 1 0 0,1-1 0 0 0,0 1-1 0 0,-1-1 1 0 0,1 1-1 0 0,2 0 1 0 0,4 1 5 0 0,1 0 1 0 0,0 0 0 0 0,-1-1 0 0 0,1 0 0 0 0,13-1 0 0 0,54-8 63 0 0,-61 5-52 0 0,1 1 0 0 0,0 0 0 0 0,-1 1 1 0 0,1 1-1 0 0,0 0 0 0 0,25 5 0 0 0,-39-5-182 0 0,-1 0 0 0 0,0 0 0 0 0,0 1 0 0 0,1-1-1 0 0,-1 1 1 0 0,0-1 0 0 0,0 1 0 0 0,1-1 0 0 0,-1 1 0 0 0,0 0 0 0 0,0-1 0 0 0,0 1-1 0 0,0 0 1 0 0,0 0 0 0 0,0 0 0 0 0,0 0 0 0 0,0 0 0 0 0,-1 0 0 0 0,1 0-1 0 0,0 0 1 0 0,0 0 0 0 0,-1 0 0 0 0,1 1 0 0 0,0 1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0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57 229 14743 0 0,'-2'2'470'0'0,"0"0"1"0"0,0 0-1 0 0,1 0 0 0 0,-1 0 0 0 0,1 1 1 0 0,-1-1-1 0 0,1 0 0 0 0,0 1 0 0 0,0-1 0 0 0,0 1 1 0 0,0-1-1 0 0,1 1 0 0 0,-1 0 0 0 0,0-1 0 0 0,1 1 1 0 0,0 0-1 0 0,0 2 0 0 0,0 0-342 0 0,-1 0 0 0 0,2 0 0 0 0,-1-1 0 0 0,1 1-1 0 0,-1 0 1 0 0,1-1 0 0 0,1 1 0 0 0,-1 0 0 0 0,2 4 0 0 0,-1-7-163 0 0,-1 0-1 0 0,0 1 1 0 0,1-1 0 0 0,0 0 0 0 0,-1 0 0 0 0,1 0 0 0 0,0 0-1 0 0,2 1 1 0 0,6 2-7240 0 0</inkml:trace>
  <inkml:trace contextRef="#ctx0" brushRef="#br0" timeOffset="1">0 3 16583 0 0,'0'-1'1472'0'0,"0"-1"-1176"0"0,1 2-232 0 0,1 0-64 0 0,0 0 632 0 0,1 0 112 0 0,2 2 24 0 0,5-2 8 0 0,4 1-584 0 0,6 2-112 0 0,5-1-80 0 0,3 1 96 0 0,1 1-912 0 0,1 1-176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5 124 17679 0 0,'-3'1'784'0'0,"2"-1"352"0"0,1-1-1136 0 0,0-1 0 0 0,1 1 0 0 0,2 0 592 0 0,1-2 80 0 0,1-2 24 0 0,4-3 0 0 0,5-2-408 0 0,-3 1-88 0 0,3 1-8 0 0,-4 2-8 0 0,1 2-768 0 0,-2 0-152 0 0,-1 1-32 0 0</inkml:trace>
  <inkml:trace contextRef="#ctx0" brushRef="#br0" timeOffset="1">35 252 17767 0 0,'-1'5'784'0'0,"1"-2"168"0"0,0-2-760 0 0,1 0-192 0 0,1 2 0 0 0,0-3 0 0 0,2 1 304 0 0,3-1 24 0 0,5 0 8 0 0,5-1 0 0 0,5-2-272 0 0,1 1-64 0 0,1-4 0 0 0,-1 1-5624 0 0,1 0-1120 0 0</inkml:trace>
  <inkml:trace contextRef="#ctx0" brushRef="#br0" timeOffset="2">522 1 16583 0 0,'-3'6'1069'0'0,"0"1"1"0"0,1 0-1 0 0,0 0 0 0 0,0 0 0 0 0,1 1 1 0 0,0-1-1 0 0,-1 14 0 0 0,0 3-507 0 0,-2 27-287 0 0,1-1-1 0 0,6 70 1 0 0,-3-107-2516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16671 0 0,'-8'-17'2767'0'0,"6"28"1483"0"0,4 17-844 0 0,-1-14-4237 0 0,27 219 1254 0 0,-27-229-668 0 0,-1-1 0 0 0,1 1 0 0 0,0-1 1 0 0,0 0-1 0 0,0 1 0 0 0,0-1 0 0 0,4 6 0 0 0,6 0-6929 0 0,-2-7-396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15407 0 0,'0'2'173'0'0,"0"-1"1"0"0,0 1-1 0 0,0-1 0 0 0,0 1 0 0 0,0-1 0 0 0,0 1 0 0 0,0-1 0 0 0,0 0 1 0 0,1 1-1 0 0,-1-1 0 0 0,1 1 0 0 0,-1-1 0 0 0,1 0 0 0 0,-1 1 1 0 0,1-1-1 0 0,1 2 0 0 0,15 25 1759 0 0,-14-25-1722 0 0,0 2-15 0 0,1 0 1 0 0,-1-1 0 0 0,1 0 0 0 0,0 0 0 0 0,0 0 0 0 0,0 0 0 0 0,1-1 0 0 0,-1 1-1 0 0,1-1 1 0 0,0 0 0 0 0,0-1 0 0 0,0 1 0 0 0,10 3 0 0 0,-11-5-110 0 0,-1-1 1 0 0,0 1-1 0 0,1-1 1 0 0,-1 1-1 0 0,1-1 1 0 0,-1 0-1 0 0,1 0 1 0 0,-1-1-1 0 0,1 1 1 0 0,-1-1-1 0 0,1 0 1 0 0,-1 0 0 0 0,1 0-1 0 0,-1 0 1 0 0,0 0-1 0 0,0-1 1 0 0,0 0-1 0 0,0 1 1 0 0,0-1-1 0 0,0 0 1 0 0,0-1-1 0 0,0 1 1 0 0,2-3-1 0 0,0 0 69 0 0,-1-1 0 0 0,1 1 0 0 0,-1-1 0 0 0,-1 1-1 0 0,1-1 1 0 0,-1 0 0 0 0,0 0 0 0 0,0-1 0 0 0,-1 1 0 0 0,0 0-1 0 0,0-1 1 0 0,0 0 0 0 0,-1 1 0 0 0,1-12 0 0 0,-1-5-97 0 0,-2 0-1 0 0,0 0 1 0 0,-6-23 0 0 0,1-9-2291 0 0,4 40-6992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11055 0 0,'-2'7'1555'0'0,"0"6"2060"0"0,8 26-1779 0 0,17 83 197 0 0,-19-107-1936 0 0,1-1 0 0 0,0 0 0 0 0,1 0 0 0 0,0 0 0 0 0,1-1 0 0 0,10 16 0 0 0,-16-27-71 0 0,1 0 0 0 0,-1 0 0 0 0,1 0 0 0 0,-1-1 0 0 0,1 1 0 0 0,0 0 0 0 0,-1-1 0 0 0,1 1 0 0 0,0-1 0 0 0,0 1 0 0 0,0-1 0 0 0,2 1 1 0 0,-2-1-5 0 0,-1-1 1 0 0,0 0-1 0 0,1 0 1 0 0,-1 0 0 0 0,0 0-1 0 0,1-1 1 0 0,-1 1-1 0 0,0 0 1 0 0,0 0-1 0 0,1-1 1 0 0,-1 1 0 0 0,0-1-1 0 0,0 1 1 0 0,0-1-1 0 0,1 0 1 0 0,-1 1 0 0 0,0-1-1 0 0,0 0 1 0 0,0 0-1 0 0,0 0 1 0 0,0 1 0 0 0,1-3-1 0 0,4-3 12 0 0,-1 1 0 0 0,0-1 1 0 0,0 0-1 0 0,-1-1 0 0 0,0 1 0 0 0,0-1 0 0 0,0 0 0 0 0,-1 0 1 0 0,0 0-1 0 0,0-1 0 0 0,-1 1 0 0 0,3-13 0 0 0,-2 2 42 0 0,-1 0 0 0 0,-1 0 0 0 0,-1-1 0 0 0,-2-21 0 0 0,2 27 71 0 0,4 32 121 0 0,0-1-136 0 0,0-2-132 0 0,1 1-1 0 0,1-1 1 0 0,0 0 0 0 0,12 19-1 0 0,-16-31 10 0 0,0 0 0 0 0,0 0 0 0 0,1 0 0 0 0,0 0 0 0 0,0-1 0 0 0,0 1 0 0 0,0-1 0 0 0,0 0 0 0 0,1 0 0 0 0,0 0-1 0 0,-1-1 1 0 0,1 1 0 0 0,0-1 0 0 0,0 1 0 0 0,0-1 0 0 0,1-1 0 0 0,-1 1 0 0 0,0-1 0 0 0,1 1 0 0 0,-1-1 0 0 0,5 0-1 0 0,-6-1 35 0 0,0 0 0 0 0,1 0 0 0 0,-1 0 0 0 0,0 0 0 0 0,0-1 0 0 0,0 0 0 0 0,0 1 0 0 0,0-1 0 0 0,0 0 0 0 0,0 0 0 0 0,0-1 0 0 0,-1 1 0 0 0,1-1 0 0 0,0 1 0 0 0,-1-1 0 0 0,5-4 0 0 0,-3 2 42 0 0,0 0 1 0 0,-1 0-1 0 0,1-1 0 0 0,-1 1 1 0 0,0-1-1 0 0,-1 0 1 0 0,1 0-1 0 0,3-9 0 0 0,-1-2 22 0 0,-1 1 0 0 0,-1-1-1 0 0,0 0 1 0 0,-1 0-1 0 0,0-26 1 0 0,-1-26-1656 0 0,-1 42-70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11975 0 0,'14'-5'8515'0'0,"5"-1"-4134"0"0,90-13-3314 0 0,-102 18-1315 0 0,0 0-1 0 0,0 1 1 0 0,0 0 0 0 0,1 0 0 0 0,-1 0 0 0 0,11 3-1 0 0,-9 1-1480 0 0</inkml:trace>
  <inkml:trace contextRef="#ctx0" brushRef="#br0" timeOffset="1">162 78 5983 0 0,'-2'1'955'0'0,"0"0"-1"0"0,0 0 1 0 0,1 0 0 0 0,-1 0-1 0 0,0 0 1 0 0,1 0-1 0 0,-1 1 1 0 0,1-1-1 0 0,-1 0 1 0 0,1 1-1 0 0,0 0 1 0 0,0-1-1 0 0,-1 1 1 0 0,1 0-1 0 0,-1 2 1 0 0,1 0-216 0 0,-1 0 0 0 0,1 0-1 0 0,-1 1 1 0 0,1-1 0 0 0,0 0 0 0 0,0 8 0 0 0,1 0-399 0 0,0-1-1 0 0,1 1 1 0 0,0-1-1 0 0,4 20 1 0 0,5 11-424 0 0,-5-13-2751 0 0,-3-12-6269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19 1839 0 0,'-9'-18'14813'0'0,"0"22"-10684"0"0,3 1-3683 0 0,-1 1 1 0 0,1 0 0 0 0,0 0 0 0 0,0 0 0 0 0,1 1-1 0 0,-1 0 1 0 0,2 0 0 0 0,-7 10 0 0 0,-29 68 274 0 0,30-62-478 0 0,-10 26-36 0 0,6-16-140 0 0,0 0-1 0 0,-2 0 1 0 0,-33 47-1 0 0,49-79-198 0 0,-11 11 51 0 0,7-11-2133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0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7831 0 0,'0'1'131'0'0,"0"-1"-1"0"0,0 1 1 0 0,0-1-1 0 0,0 1 1 0 0,0-1 0 0 0,0 1-1 0 0,0-1 1 0 0,0 1-1 0 0,1-1 1 0 0,-1 1-1 0 0,0-1 1 0 0,0 1-1 0 0,0-1 1 0 0,1 1-1 0 0,-1-1 1 0 0,0 0-1 0 0,1 1 1 0 0,-1-1-1 0 0,0 1 1 0 0,1-1-1 0 0,-1 0 1 0 0,1 1 0 0 0,-1-1-1 0 0,1 0 1 0 0,-1 0-1 0 0,0 1 1 0 0,1-1-1 0 0,0 0 1 0 0,20 1 2070 0 0,28-13-400 0 0,-39 9-1429 0 0,100-33 1660 0 0,-66 19-2112 0 0,67-14 0 0 0,-91 28-808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11919 0 0,'8'1'518'0'0,"0"-1"-1"0"0,0 1 1 0 0,-1-2 0 0 0,1 1-1 0 0,0-1 1 0 0,0 0-1 0 0,12-5 1 0 0,-14 5-263 0 0,-1-1 0 0 0,1 1 1 0 0,0-1-1 0 0,-1 1 1 0 0,1 1-1 0 0,0-1 0 0 0,0 1 1 0 0,0 0-1 0 0,0 1 0 0 0,0-1 1 0 0,-1 1-1 0 0,1 0 0 0 0,0 1 1 0 0,7 2-1 0 0,-12-3-208 0 0,0 0-1 0 0,1 0 1 0 0,-1 0 0 0 0,0 0 0 0 0,0 0 0 0 0,0 1 0 0 0,0-1-1 0 0,0 0 1 0 0,0 1 0 0 0,0-1 0 0 0,0 1 0 0 0,0-1-1 0 0,-1 1 1 0 0,1-1 0 0 0,-1 1 0 0 0,1-1 0 0 0,-1 1-1 0 0,1 0 1 0 0,-1-1 0 0 0,0 1 0 0 0,0 0 0 0 0,0-1 0 0 0,0 1-1 0 0,0 0 1 0 0,0 0 0 0 0,0-1 0 0 0,-1 1 0 0 0,0 2-1 0 0,-1 5 162 0 0,0-1 0 0 0,-1 1 0 0 0,-6 14 0 0 0,0-4-23 0 0,-1-2 0 0 0,0 0-1 0 0,-2 0 1 0 0,-22 26 0 0 0,-61 53 357 0 0,91-92-504 0 0,1-2-14 0 0,1 1 1 0 0,0-1-1 0 0,-1 0 0 0 0,1 1 1 0 0,0-1-1 0 0,0 1 0 0 0,1 0 1 0 0,-1-1-1 0 0,1 1 0 0 0,-1 0 1 0 0,0 4-1 0 0,2-7-17 0 0,0 1 1 0 0,0 0-1 0 0,-1-1 0 0 0,1 1 0 0 0,1 0 0 0 0,-1-1 1 0 0,0 1-1 0 0,0 0 0 0 0,0-1 0 0 0,0 1 1 0 0,0-1-1 0 0,0 1 0 0 0,1 0 0 0 0,-1-1 0 0 0,0 1 1 0 0,1-1-1 0 0,-1 1 0 0 0,0 0 0 0 0,1-1 0 0 0,-1 1 1 0 0,1 0-1 0 0,1 0-1 0 0,-1 0-1 0 0,1 0 1 0 0,0 0 0 0 0,-1 0 0 0 0,1 0-1 0 0,0-1 1 0 0,-1 1 0 0 0,1 0 0 0 0,0-1 0 0 0,0 0-1 0 0,2 1 1 0 0,38 4 23 0 0,0-2 1 0 0,1-2-1 0 0,48-4 0 0 0,-90 2-70 0 0,1 2-14 0 0,-1-1 0 0 0,1 0 0 0 0,-1 0 0 0 0,1 0 0 0 0,-1 0 0 0 0,0-1 0 0 0,1 1 0 0 0,-1 0 0 0 0,1 0 0 0 0,-1-1 0 0 0,1 1 0 0 0,-1-1 0 0 0,0 0 0 0 0,1 1 0 0 0,-1-1 0 0 0,0 0 0 0 0,0 0 0 0 0,1 0 0 0 0,-1 0 0 0 0,0 0 0 0 0,0 0 0 0 0,0 0 0 0 0,0 0 1 0 0,1-2-2 0 0,0-6-1261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18223 0 0,'-1'-3'1933'0'0,"10"7"-918"0"0,10 8 93 0 0,25 26 112 0 0,47 57-1 0 0,-39-40-877 0 0,40 47-2586 0 0,-75-82 931 0 0</inkml:trace>
  <inkml:trace contextRef="#ctx0" brushRef="#br0" timeOffset="1">499 294 1839 0 0,'1'15'13985'0'0,"1"1"-6864"0"0,2-2-4903 0 0,-2-8-2634 0 0,-1-1 0 0 0,2 1-1 0 0,-1-1 1 0 0,0 0 0 0 0,4 5-1 0 0,5 3 1918 0 0,-7-11-3205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17767 0 0,'-1'-3'784'0'0,"0"2"168"0"0,-1 1-760 0 0,4 0-192 0 0,-1 2 336 0 0,2 0 32 0 0,2 0 8 0 0,3 2 0 0 0,5 2-760 0 0,3-2-144 0 0,4-1-32 0 0</inkml:trace>
  <inkml:trace contextRef="#ctx0" brushRef="#br0" timeOffset="1">569 0 18943 0 0,'-2'1'168'0'0,"0"-1"-1"0"0,0 0 0 0 0,0 1 1 0 0,0-1-1 0 0,0 1 1 0 0,0 0-1 0 0,1 0 1 0 0,-1-1-1 0 0,0 1 0 0 0,0 0 1 0 0,1 1-1 0 0,-1-1 1 0 0,1 0-1 0 0,-1 0 0 0 0,1 1 1 0 0,-1-1-1 0 0,1 1 1 0 0,-1 1-1 0 0,-22 34 1739 0 0,16-23-1458 0 0,-87 161 2251 0 0,30-48-2442 0 0,59-117-980 0 0,0 0 1 0 0,0-1 0 0 0,-15 17-1 0 0,15-21-1206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7831 0 0,'2'-4'5834'0'0,"-2"4"-5728"0"0,7 7 3934 0 0,10 20-544 0 0,-10-15-3538 0 0,81 130 3553 0 0,-6-8-6284 0 0,-63-107 777 0 0</inkml:trace>
  <inkml:trace contextRef="#ctx0" brushRef="#br0" timeOffset="1">401 266 6911 0 0,'-2'7'10557'0'0,"0"14"-5855"0"0,2-8-4216 0 0,1 1-1 0 0,1-1 1 0 0,3 15 0 0 0,-4-23-461 0 0,0 1 0 0 0,1-1 0 0 0,-1 0 0 0 0,2 0 0 0 0,-1 0-1 0 0,0 0 1 0 0,1 0 0 0 0,0 0 0 0 0,0-1 0 0 0,5 6 0 0 0,-4-7-1169 0 0,-1-1-396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27 382 17047 0 0,'-9'-3'752'0'0,"4"2"160"0"0,-1-1-728 0 0,0 5 5112 0 0,10-2-5152 0 0,1 1-248 0 0,3-1-56 0 0</inkml:trace>
  <inkml:trace contextRef="#ctx0" brushRef="#br0" timeOffset="1">104 88 12439 0 0,'-1'0'292'0'0,"0"0"0"0"0,1 0 0 0 0,-1 0-1 0 0,0-1 1 0 0,1 1 0 0 0,-1 0-1 0 0,0 0 1 0 0,1-1 0 0 0,-1 1 0 0 0,0-1-1 0 0,1 1 1 0 0,-1-1 0 0 0,1 1 0 0 0,-1-1-1 0 0,1 1 1 0 0,-1-1 0 0 0,1 1 0 0 0,-1-1-1 0 0,1 1 1 0 0,0-1 0 0 0,-1 0 0 0 0,1 1-1 0 0,0-1 1 0 0,0 0 0 0 0,-1 1 0 0 0,1-1-1 0 0,0 0 1 0 0,0 1 0 0 0,0-1-1 0 0,0 0 1 0 0,0 0 0 0 0,0 0 0 0 0,0-1 3 0 0,1 0-1 0 0,0 0 1 0 0,0 1 0 0 0,0-1 0 0 0,0 0 0 0 0,0 1 0 0 0,0-1 0 0 0,0 1 0 0 0,0-1 0 0 0,1 1 0 0 0,-1 0 0 0 0,2-2-1 0 0,5-3 18 0 0,1 0 0 0 0,-1 0-1 0 0,19-8 1 0 0,-19 11-275 0 0,1 0 0 0 0,0 0 0 0 0,0 1 0 0 0,0 0 0 0 0,1 0 0 0 0,-1 1 0 0 0,0 0 0 0 0,1 1 0 0 0,11 1 0 0 0,25 6-2392 0 0,-37-6 1104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12439 0 0,'-2'2'864'0'0,"1"0"0"0"0,-1 0 0 0 0,1 0-1 0 0,-1 0 1 0 0,1 0 0 0 0,0 0 0 0 0,0 1-1 0 0,0-1 1 0 0,0 0 0 0 0,-1 3-1 0 0,-1 28 2939 0 0,5-17-3974 0 0,0 1 0 0 0,5 19 0 0 0,-1-11 181 0 0,-6-24-1 0 0,3 19-1797 0 0,0-1-3746 0 0,0 2-2177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 12439 0 0,'0'-1'448'0'0,"-1"1"-1"0"0,1-1 1 0 0,0 1-1 0 0,0-1 1 0 0,0 1-1 0 0,0-1 1 0 0,-1 0-1 0 0,1 1 1 0 0,0-1-1 0 0,0 1 1 0 0,0-1-1 0 0,0 0 1 0 0,0 1-1 0 0,1-1 1 0 0,-1 1-1 0 0,0-1 1 0 0,0 1-1 0 0,0-1 1 0 0,0 1-1 0 0,1-1 1 0 0,-1 0 447 0 0,1 0-448 0 0,-1 0-378 0 0,0 1 0 0 0,1 0 0 0 0,-1 0 0 0 0,0 0-1 0 0,0 0 1 0 0,0-1 0 0 0,1 1 0 0 0,-1 0 0 0 0,0 0-1 0 0,0 0 1 0 0,1 0 0 0 0,-1 0 0 0 0,0 0-1 0 0,0 0 1 0 0,1-1 0 0 0,-1 1 0 0 0,0 0 0 0 0,1 0-1 0 0,-1 0 1 0 0,0 0 0 0 0,0 0 0 0 0,1 0 0 0 0,-1 0-1 0 0,0 0 1 0 0,0 1 0 0 0,1-1 0 0 0,-1 0-1 0 0,0 0 1 0 0,1 0 0 0 0,-1 0 0 0 0,0 0 0 0 0,0 0-1 0 0,0 0 1 0 0,1 1 0 0 0,-1-1 0 0 0,0 0 0 0 0,0 0-1 0 0,1 0 1 0 0,-1 1 0 0 0,0-1 0 0 0,0 0 0 0 0,0 0-1 0 0,0 0 1 0 0,1 1 0 0 0,-1-1 0 0 0,0 1-1 0 0,5 8 84 0 0,0 2-1 0 0,-1-1 0 0 0,0 0 0 0 0,-1 1 0 0 0,0 0 0 0 0,0 0 0 0 0,1 17 1 0 0,3 12 17 0 0,-3-24-101 0 0,3 18 326 0 0,20 52-1 0 0,-23-76-356 0 0,1 0-1 0 0,0 0 0 0 0,0-1 1 0 0,1 1-1 0 0,0-1 0 0 0,1-1 1 0 0,0 1-1 0 0,0-1 0 0 0,11 9 1 0 0,-15-14-34 0 0,-1-1-1 0 0,1 0 1 0 0,-1-1 0 0 0,1 1 0 0 0,0 0 0 0 0,0-1 0 0 0,-1 1-1 0 0,1-1 1 0 0,0 0 0 0 0,1 0 0 0 0,-1 0 0 0 0,0-1-1 0 0,0 1 1 0 0,0-1 0 0 0,0 0 0 0 0,1 1 0 0 0,-1-1 0 0 0,4-1-1 0 0,-2 0-20 0 0,-1 0 0 0 0,1-1 0 0 0,-1 1 0 0 0,1-1 0 0 0,-1 0 0 0 0,0 0 0 0 0,0-1-1 0 0,0 1 1 0 0,0-1 0 0 0,-1 0 0 0 0,6-4 0 0 0,2-5-150 0 0,-1 0 0 0 0,0 0 0 0 0,-1-1 1 0 0,0 0-1 0 0,-1-1 0 0 0,9-20 0 0 0,17-55-941 0 0,-11 25 610 0 0,-18 56 461 0 0,0 9 16 0 0,4 18 12 0 0,0 29 16 0 0,-9-47-6 0 0,3 21 24 0 0,2 1-1 0 0,0 0 0 0 0,1-1 1 0 0,10 23-1 0 0,-13-38 4 0 0,0-1-1 0 0,1 1 0 0 0,0-1 1 0 0,0 1-1 0 0,1-1 0 0 0,-1 0 1 0 0,8 6-1 0 0,-9-9-8 0 0,0 0 0 0 0,1-1 0 0 0,-1 1 0 0 0,1-1 0 0 0,0 0 0 0 0,0 0-1 0 0,-1 0 1 0 0,2 0 0 0 0,-1-1 0 0 0,0 0 0 0 0,0 1 0 0 0,0-2 0 0 0,8 2 0 0 0,-7-2-3 0 0,-1 0 0 0 0,1 0 0 0 0,0 0 0 0 0,0-1 0 0 0,0 0 1 0 0,0 0-1 0 0,-1 0 0 0 0,1 0 0 0 0,0-1 0 0 0,-1 0 0 0 0,1 0 0 0 0,5-4 0 0 0,-3 2 39 0 0,0-1 0 0 0,0-1 0 0 0,-1 1-1 0 0,0-1 1 0 0,0 0 0 0 0,8-12 0 0 0,-3 2 71 0 0,-2 1 1 0 0,0-1-1 0 0,-1-1 0 0 0,0 0 1 0 0,-1 0-1 0 0,4-18 0 0 0,-6 11-30 0 0,0 1 0 0 0,-1-1-1 0 0,-2 0 1 0 0,0-44 0 0 0,-3 50-1595 0 0,-7-32 1 0 0,5 37-125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1375 0 0,'1'3'826'0'0,"4"11"8527"0"0,-1-11-8179 0 0,1 0 1 0 0,-1-1-1 0 0,0 1 0 0 0,1-1 0 0 0,6 3 1 0 0,46 11-497 0 0,-43-13-10 0 0,24 5-65 0 0,0-2 1 0 0,1-2 0 0 0,70-1-1 0 0,120-19 968 0 0,-190 12-1315 0 0,3 0 0 0 0,462-39 1725 0 0,2 28-1534 0 0,-407 16-406 0 0,183 10 86 0 0,-281-11-131 0 0,7 1-556 0 0,1 0-1 0 0,-1 0 0 0 0,15 5 0 0 0,-17-3-720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0,'3'8'8545'0'0,"5"25"-5671"0"0,6 43-1879 0 0,-6 3-154 0 0,-4-1 1 0 0,-7 86-1 0 0,1-32-254 0 0,2-132-600 0 0,0 1-1 0 0,-1-1 0 0 0,1 1 0 0 0,0-1 0 0 0,0 1 0 0 0,0-1 0 0 0,0 0 0 0 0,0 1 0 0 0,0-1 0 0 0,0 1 0 0 0,0-1 0 0 0,1 1 0 0 0,-1-1 0 0 0,0 1 1 0 0,0-1-1 0 0,0 0 0 0 0,0 1 0 0 0,1-1 0 0 0,-1 1 0 0 0,0-1 0 0 0,0 0 0 0 0,1 1 0 0 0,-1-1 0 0 0,0 1 0 0 0,0-1 0 0 0,1 1 0 0 0,7-9-1060 0 0,6-19-2849 0 0,-7 6-3421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13823 0 0,'0'0'98'0'0,"0"0"-1"0"0,0-1 1 0 0,0 1-1 0 0,0 0 1 0 0,0-1-1 0 0,0 1 0 0 0,0 0 1 0 0,0-1-1 0 0,1 1 1 0 0,-1 0-1 0 0,0-1 1 0 0,0 1-1 0 0,0 0 1 0 0,0-1-1 0 0,0 1 0 0 0,1 0 1 0 0,-1-1-1 0 0,0 1 1 0 0,0 0-1 0 0,0-1 1 0 0,1 1-1 0 0,-1 0 1 0 0,0 0-1 0 0,1 0 0 0 0,-1-1 1 0 0,0 1-1 0 0,0 0 1 0 0,1 0-1 0 0,-1 0 1 0 0,0 0-1 0 0,1-1 1 0 0,-1 1-1 0 0,0 0 0 0 0,1 0 1 0 0,-1 0-1 0 0,1 0 1 0 0,-1 0-1 0 0,0 0 1 0 0,1 0-1 0 0,6 14 4429 0 0,-4-7-4675 0 0,9 23 790 0 0,-2 0-1 0 0,-1 1 1 0 0,6 39 0 0 0,8 100 626 0 0,-13-85-809 0 0,-10-81-584 0 0,20 133-308 0 0,-8-80-7374 0 0,-7-39 45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17967 0 0,'5'11'4955'0'0,"2"20"-3602"0"0,-7-29-1160 0 0,7 32 488 0 0,19 81 720 0 0,-22-101-1306 0 0,0-1 0 0 0,1 0 0 0 0,1 0 0 0 0,0-1 0 0 0,0 1 0 0 0,11 12 0 0 0,-15-22-82 0 0,0 0 0 0 0,1 0-1 0 0,-1 0 1 0 0,1 0 0 0 0,0-1-1 0 0,-1 1 1 0 0,1-1 0 0 0,0 0 0 0 0,1 0-1 0 0,3 3 1 0 0,-5-5-9 0 0,-1 1 1 0 0,1-1-1 0 0,-1 0 0 0 0,1 0 1 0 0,0 0-1 0 0,-1 0 0 0 0,1 0 0 0 0,-1 0 1 0 0,1 0-1 0 0,-1 0 0 0 0,1 0 1 0 0,-1-1-1 0 0,1 1 0 0 0,-1-1 1 0 0,1 1-1 0 0,-1-1 0 0 0,1 0 0 0 0,-1 1 1 0 0,0-1-1 0 0,1 0 0 0 0,-1 0 1 0 0,0 0-1 0 0,0 0 0 0 0,1 0 1 0 0,-1 0-1 0 0,1-2 0 0 0,7-7-117 0 0,-1-1 0 0 0,-1 0 0 0 0,1 0 0 0 0,-2 0 0 0 0,1-1 0 0 0,8-24 1 0 0,-10 22-37 0 0,1 0 1 0 0,1 0 0 0 0,1 1-1 0 0,13-19 1 0 0,-21 31 125 0 0,0 1 0 0 0,0-1-1 0 0,1 1 1 0 0,-1-1 0 0 0,0 1 0 0 0,1 0-1 0 0,-1-1 1 0 0,0 1 0 0 0,1 0 0 0 0,-1-1 0 0 0,0 1-1 0 0,1 0 1 0 0,-1-1 0 0 0,1 1 0 0 0,-1 0-1 0 0,1 0 1 0 0,-1 0 0 0 0,1-1 0 0 0,-1 1-1 0 0,1 0 1 0 0,-1 0 0 0 0,1 0 0 0 0,-1 0-1 0 0,1 0 1 0 0,-1 0 0 0 0,1 0 0 0 0,-1 0 0 0 0,1 0-1 0 0,-1 0 1 0 0,1 0 0 0 0,-1 0 0 0 0,1 0-1 0 0,-1 0 1 0 0,0 1 0 0 0,1-1 0 0 0,-1 0-1 0 0,1 0 1 0 0,-1 0 0 0 0,1 1 0 0 0,-1-1-1 0 0,0 0 1 0 0,1 1 0 0 0,-1-1 0 0 0,1 0-1 0 0,-1 1 1 0 0,0-1 0 0 0,1 0 0 0 0,-1 1 0 0 0,0-1-1 0 0,0 1 1 0 0,1-1 0 0 0,-1 1 0 0 0,0-1-1 0 0,0 1 1 0 0,0-1 0 0 0,1 1 0 0 0,10 35-401 0 0,-9-28 293 0 0,0 2 66 0 0,1 1-1 0 0,1-1 1 0 0,0 1-1 0 0,0-1 0 0 0,11 17 1 0 0,-13-24 82 0 0,0-1 1 0 0,0 1-1 0 0,0-1 1 0 0,0 1-1 0 0,1-1 0 0 0,-1 0 1 0 0,1 0-1 0 0,-1 0 1 0 0,1 0-1 0 0,0 0 1 0 0,0 0-1 0 0,0-1 1 0 0,0 0-1 0 0,0 1 1 0 0,0-1-1 0 0,0 0 0 0 0,0-1 1 0 0,1 1-1 0 0,-1 0 1 0 0,0-1-1 0 0,1 0 1 0 0,-1 0-1 0 0,0 0 1 0 0,4 0-1 0 0,-3-1 54 0 0,-1 0-1 0 0,1 0 1 0 0,-1-1 0 0 0,0 1-1 0 0,1-1 1 0 0,-1 1 0 0 0,0-1 0 0 0,0 0-1 0 0,0 0 1 0 0,0-1 0 0 0,-1 1-1 0 0,1 0 1 0 0,-1-1 0 0 0,1 0-1 0 0,-1 1 1 0 0,0-1 0 0 0,0 0-1 0 0,0 0 1 0 0,0-1 0 0 0,2-4-1 0 0,3-7 355 0 0,0-1-1 0 0,7-30 0 0 0,-9 25-251 0 0,-1 0 0 0 0,-1 0 0 0 0,-1-41 0 0 0,1 3-2379 0 0,-1 33 963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17047 0 0,'0'-1'68'0'0,"0"1"0"0"0,-1 0 0 0 0,1-1 0 0 0,0 1 0 0 0,0-1 0 0 0,-1 1 0 0 0,1 0 0 0 0,0-1 0 0 0,-1 1 0 0 0,1 0 0 0 0,0 0 0 0 0,-1-1 0 0 0,1 1 0 0 0,-1 0 0 0 0,1 0 0 0 0,0 0 0 0 0,-1-1 0 0 0,1 1 0 0 0,-1 0 0 0 0,1 0 0 0 0,0 0 0 0 0,-1 0 0 0 0,1 0 0 0 0,-1 0 0 0 0,1 0 0 0 0,-1 0 0 0 0,1 0 0 0 0,-1 0 0 0 0,1 0 0 0 0,0 0 0 0 0,-2 0 0 0 0,-3 14 2991 0 0,3-8-2285 0 0,-2 12-251 0 0,0 0-1 0 0,2 0 0 0 0,-1 0 0 0 0,2 1 0 0 0,1 25 0 0 0,2-24-989 0 0,1-1 1 0 0,0 1-1 0 0,2-1 1 0 0,12 36-1 0 0,-6-28-686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7831 0 0,'-3'29'9683'0'0,"4"2"-3840"0"0,4 5-2578 0 0,5 19-2657 0 0,2 16 609 0 0,-3 181-783 0 0,-9-231-543 0 0,0-19-28 0 0,0 1-123 0 0,0-1 0 0 0,0 0 0 0 0,0 0 0 0 0,0 0 0 0 0,0 0 0 0 0,0 0 0 0 0,1 1 0 0 0,-1-1 0 0 0,1 0 0 0 0,-1 0 0 0 0,1 0 0 0 0,1 3 0 0 0,1-6-1468 0 0</inkml:trace>
  <inkml:trace contextRef="#ctx0" brushRef="#br0" timeOffset="1">226 1 19807 0 0,'1'22'4077'0'0,"20"242"506"0"0,-9-76-3828 0 0,0-42-806 0 0,-8-83-2392 0 0,-3-57-317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17967 0 0,'4'-3'923'0'0,"-1"0"0"0"0,1 1-1 0 0,-1-1 1 0 0,1 1 0 0 0,0 0 0 0 0,0 0-1 0 0,5-1 1 0 0,2-1-347 0 0,1 1 0 0 0,-1 0 1 0 0,15-2-1 0 0,-23 5-532 0 0,0-1 0 0 0,-1 1 0 0 0,1 0-1 0 0,0 0 1 0 0,-1 0 0 0 0,1 0 0 0 0,0 1 0 0 0,-1-1 0 0 0,1 1 0 0 0,0-1 0 0 0,-1 1 0 0 0,1 0 0 0 0,-1 0 0 0 0,1 0 0 0 0,-1 0 0 0 0,1 0 0 0 0,-1 1 0 0 0,0-1-1 0 0,0 1 1 0 0,0 0 0 0 0,1-1 0 0 0,-2 1 0 0 0,1 0 0 0 0,2 3 0 0 0,-2-2-28 0 0,-1 0 0 0 0,0 0-1 0 0,1 0 1 0 0,-1 0 0 0 0,0 1-1 0 0,-1-1 1 0 0,1 0 0 0 0,0 1 0 0 0,-1-1-1 0 0,0 1 1 0 0,0-1 0 0 0,0 1 0 0 0,0-1-1 0 0,0 1 1 0 0,-1-1 0 0 0,0 0 0 0 0,1 1-1 0 0,-3 4 1 0 0,-15 26 71 0 0,16-30-51 0 0,-1 0 1 0 0,0 1-1 0 0,1-1 1 0 0,0 1-1 0 0,0-1 1 0 0,0 1-1 0 0,0 0 0 0 0,1-1 1 0 0,0 1-1 0 0,0 0 1 0 0,-1 8-1 0 0,3-12-25 0 0,-1 0-1 0 0,0 0 1 0 0,1 0-1 0 0,-1-1 1 0 0,1 1-1 0 0,0 0 1 0 0,-1 0 0 0 0,1-1-1 0 0,-1 1 1 0 0,1-1-1 0 0,0 1 1 0 0,0 0 0 0 0,-1-1-1 0 0,1 1 1 0 0,0-1-1 0 0,0 0 1 0 0,0 1-1 0 0,-1-1 1 0 0,1 0 0 0 0,0 1-1 0 0,0-1 1 0 0,0 0-1 0 0,0 0 1 0 0,0 0-1 0 0,0 0 1 0 0,-1 0 0 0 0,1 0-1 0 0,0 0 1 0 0,0 0-1 0 0,1 0 1 0 0,31-4 129 0 0,74-24-93 0 0,-62 12-8714 0 0,-28 9-541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1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14999 0 0,'0'0'178'0'0,"0"-1"0"0"0,0 0 0 0 0,0 1 1 0 0,0-1-1 0 0,0 1 0 0 0,-1-1 0 0 0,1 0 0 0 0,0 1 0 0 0,0-1 0 0 0,1 1 0 0 0,-1-1 0 0 0,0 0 0 0 0,0 1 0 0 0,0-1 0 0 0,0 1 0 0 0,0-1 0 0 0,1 0 0 0 0,-1 1 0 0 0,0-1 0 0 0,1 1 0 0 0,-1-1 1 0 0,0 1-1 0 0,1-1 0 0 0,-1 1 0 0 0,0-1 0 0 0,1 1 0 0 0,-1-1 0 0 0,1 1 0 0 0,-1 0 0 0 0,1-1 0 0 0,-1 1 0 0 0,1 0 0 0 0,-1-1 0 0 0,1 1 0 0 0,0 0 0 0 0,-1 0 0 0 0,1 0 0 0 0,-1-1 1 0 0,1 1-1 0 0,0 0 0 0 0,-1 0 0 0 0,1 0 0 0 0,0 0 0 0 0,30-4 1602 0 0,148 6 576 0 0,-28 2-1563 0 0,-145-4-760 0 0,481 7 2314 0 0,-439-4-2259 0 0,0 3 0 0 0,70 17 0 0 0,-98-19 660 0 0,-10-5-2121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12895 0 0,'-5'-2'8534'0'0,"12"-1"-5611"0"0,13-2-2263 0 0,71-8 118 0 0,70-8-658 0 0,-137 23-1770 0 0,-17 0-155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11975 0 0,'-9'4'250'0'0,"1"-1"4980"0"0,16-3-31 0 0,33-5-3202 0 0,30-1-213 0 0,-63 6-3237 0 0,-1 0 0 0 0,1 1-1 0 0,-1 0 1 0 0,10 3 0 0 0,-2 1-6781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8751 0 0,'2'-12'3314'0'0,"22"3"5132"0"0,16 0-7371 0 0,-13 3-530 0 0,109-25 455 0 0,-106 26-892 0 0,-1 2 0 0 0,52-1 0 0 0,-72 4-201 0 0,1 1 0 0 0,-1 0-1 0 0,11 3 1 0 0,-2 3-5986 0 0,-5 2-1221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2303 0 0,'-7'5'11755'0'0,"24"-6"-6120"0"0,29-5-3932 0 0,-34 3-1478 0 0,41-3 717 0 0,-49 6-863 0 0,1-1 1 0 0,-1 2-1 0 0,0-1 1 0 0,0 0-1 0 0,1 1 1 0 0,-1 0-1 0 0,0 0 1 0 0,0 0-1 0 0,7 4 1 0 0,-9-5-62 0 0,-1 2 1 0 0,0-1-1 0 0,0 0 1 0 0,0 0-1 0 0,0 0 0 0 0,0 0 1 0 0,0 1-1 0 0,0-1 1 0 0,0 0-1 0 0,0 1 1 0 0,-1-1-1 0 0,1 1 0 0 0,0-1 1 0 0,-1 1-1 0 0,1-1 1 0 0,-1 1-1 0 0,0-1 0 0 0,0 1 1 0 0,1 0-1 0 0,-1-1 1 0 0,0 1-1 0 0,0-1 1 0 0,-1 1-1 0 0,1 0 0 0 0,0-1 1 0 0,0 1-1 0 0,-1-1 1 0 0,1 1-1 0 0,-1-1 1 0 0,0 2-1 0 0,-2 7 56 0 0,-1-1-1 0 0,1-1 1 0 0,-9 14-1 0 0,2-7 26 0 0,0-1 1 0 0,-1-1-1 0 0,-13 14 0 0 0,15-19 22 0 0,1 0-1 0 0,0 1 0 0 0,1 0 1 0 0,0 0-1 0 0,0 1 0 0 0,1 0 1 0 0,0 0-1 0 0,-8 21 0 0 0,14-30-102 0 0,0 0-1 0 0,0 0 0 0 0,0 0 1 0 0,0 0-1 0 0,-1 0 1 0 0,1 0-1 0 0,1 0 0 0 0,-1 1 1 0 0,0-1-1 0 0,0 0 1 0 0,0 0-1 0 0,0 0 0 0 0,1 0 1 0 0,-1-1-1 0 0,0 1 1 0 0,1 0-1 0 0,-1 0 0 0 0,1 0 1 0 0,-1 0-1 0 0,1 0 1 0 0,0 0-1 0 0,0 1 0 0 0,1 0-3 0 0,1 0 0 0 0,-1-1-1 0 0,0 1 1 0 0,0-1-1 0 0,1 1 1 0 0,-1-1 0 0 0,1 0-1 0 0,3 2 1 0 0,4 0-1 0 0,1 0 1 0 0,-1-1-1 0 0,14 2 0 0 0,-15-3 6 0 0,0-1 0 0 0,0 1 0 0 0,0-1 0 0 0,1-1 0 0 0,-1 0 0 0 0,14-3 0 0 0,-18 3-171 0 0,-1-1 1 0 0,1 1-1 0 0,-1-1 1 0 0,0 0-1 0 0,0 0 0 0 0,0 0 1 0 0,0-1-1 0 0,0 0 0 0 0,0 1 1 0 0,0-1-1 0 0,-1-1 1 0 0,0 1-1 0 0,1 0 0 0 0,3-7 1 0 0,0-3-1380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 17967 0 0,'-5'-4'120'0'0,"4"3"167"0"0,-1 0 0 0 0,1 0-1 0 0,-1-1 1 0 0,1 1 0 0 0,-1 0-1 0 0,1 1 1 0 0,-1-1-1 0 0,1 0 1 0 0,-1 0 0 0 0,-2 0-1 0 0,3 1-183 0 0,1 1 0 0 0,-1-1 0 0 0,0 0-1 0 0,1 1 1 0 0,-1-1 0 0 0,0 1-1 0 0,1-1 1 0 0,-1 0 0 0 0,1 1 0 0 0,-1 0-1 0 0,1-1 1 0 0,-1 1 0 0 0,1-1-1 0 0,0 1 1 0 0,-1 0 0 0 0,1-1 0 0 0,-1 1-1 0 0,1 0 1 0 0,0-1 0 0 0,0 1-1 0 0,0 0 1 0 0,-1-1 0 0 0,1 1-1 0 0,0 0 1 0 0,0 0 0 0 0,0-1 0 0 0,0 1-1 0 0,0 0 1 0 0,0-1 0 0 0,0 1-1 0 0,0 1 1 0 0,-1 17 252 0 0,1 1 1 0 0,0 0-1 0 0,1-1 0 0 0,7 34 0 0 0,24 78-952 0 0,-30-123 511 0 0,8 26-1920 0 0,3-1-6505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6 249 11055 0 0,'-6'-1'7521'0'0,"22"-3"-4998"0"0,26-3-1844 0 0,770-73 4842 0 0,195-23-4357 0 0,-320 51-466 0 0,-493 50-421 0 0,298 38 0 0 0,-271 3-283 0 0,-220-39 5 0 0,2 1-720 0 0,20 4 1134 0 0,-17-2-3083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11975 0 0,'-1'0'107'0'0,"0"0"0"0"0,1 0 1 0 0,-1-1-1 0 0,0 1 0 0 0,0 0 0 0 0,0 0 0 0 0,0 0 0 0 0,0 0 0 0 0,0 0 0 0 0,0 0 0 0 0,0 0 0 0 0,1 0 0 0 0,-1 1 0 0 0,0-1 1 0 0,0 0-1 0 0,0 0 0 0 0,0 1 0 0 0,0-1 0 0 0,-1 1 0 0 0,-3 18 5582 0 0,4-16-5164 0 0,-3 24 1483 0 0,0 47-1 0 0,10 81-1159 0 0,0-61-379 0 0,-5-66-434 0 0,-1-3-106 0 0,1 0 0 0 0,1 0-1 0 0,2 0 1 0 0,8 33 0 0 0,-12-58 63 0 0,0 1-64 0 0,0-1 1 0 0,0 0 0 0 0,0 0-1 0 0,0 1 1 0 0,0-1 0 0 0,0 0 0 0 0,0 0-1 0 0,1 1 1 0 0,-1-1 0 0 0,0 0-1 0 0,0 0 1 0 0,0 1 0 0 0,0-1 0 0 0,0 0-1 0 0,0 0 1 0 0,1 0 0 0 0,-1 1-1 0 0,0-1 1 0 0,0 0 0 0 0,0 0 0 0 0,1 0-1 0 0,-1 0 1 0 0,0 0 0 0 0,0 1-1 0 0,0-1 1 0 0,1 0 0 0 0,-1 0 0 0 0,0 0-1 0 0,0 0 1 0 0,1 0 0 0 0,-1 0-1 0 0,4-4-2221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 14799 0 0,'0'0'62'0'0,"0"0"1"0"0,-1-1-1 0 0,1 1 0 0 0,0 0 0 0 0,-1 0 0 0 0,1-1 0 0 0,-1 1 0 0 0,1 0 1 0 0,0 0-1 0 0,-1 0 0 0 0,1 0 0 0 0,-1 0 0 0 0,1-1 0 0 0,-1 1 0 0 0,1 0 1 0 0,-1 0-1 0 0,1 0 0 0 0,0 0 0 0 0,-1 0 0 0 0,1 0 0 0 0,-1 1 0 0 0,1-1 1 0 0,-1 0-1 0 0,1 0 0 0 0,0 0 0 0 0,-1 0 0 0 0,1 0 0 0 0,-1 1 0 0 0,1-1 1 0 0,0 0-1 0 0,-1 0 0 0 0,1 1 0 0 0,-1-1 0 0 0,1 0 0 0 0,0 1 0 0 0,0-1 1 0 0,-1 0-1 0 0,1 1 0 0 0,0-1 0 0 0,-1 0 0 0 0,1 1 0 0 0,0 0 0 0 0,-13 21 2058 0 0,9-15-1590 0 0,-17 31 748 0 0,2 1 0 0 0,-21 65 1 0 0,28-67-1012 0 0,3 0 0 0 0,1 1 0 0 0,1 1 1 0 0,3-1-1 0 0,-1 64 0 0 0,7-27 119 0 0,2 0 0 0 0,19 94 1 0 0,-17-139-371 0 0,1 0 0 0 0,2-1 1 0 0,1 0-1 0 0,1 0 0 0 0,1-1 0 0 0,2 0 1 0 0,1-1-1 0 0,25 35 0 0 0,-34-55-172 0 0,0-1 0 0 0,0 1 0 0 0,1-1 0 0 0,-1 0 0 0 0,9 5 0 0 0,9 4-6729 0 0,-7-6-1303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17967 0 0,'1'31'5997'0'0,"4"21"-3718"0"0,2 29-1942 0 0,16 270 1563 0 0,17-119-3746 0 0,-33-203 851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20271 0 0,'-2'5'5326'0'0,"0"17"-3872"0"0,0 25-1283 0 0,2-22 116 0 0,1 1 0 0 0,1-1 0 0 0,5 26 1 0 0,-6-44-240 0 0,1 0 0 0 0,0 0 0 0 0,0 0 0 0 0,1-1 0 0 0,-1 1 0 0 0,1-1 0 0 0,1 0 0 0 0,-1 1 0 0 0,1-2 0 0 0,0 1 0 0 0,1 0 0 0 0,-1-1 0 0 0,1 0 0 0 0,0 0 0 0 0,11 8 0 0 0,-14-12-49 0 0,0 0 0 0 0,0 0 0 0 0,1 0 1 0 0,-1 0-1 0 0,0-1 0 0 0,1 1 0 0 0,-1-1 0 0 0,1 1 0 0 0,-1-1 0 0 0,0 0 0 0 0,1 0 0 0 0,-1 0 1 0 0,1 0-1 0 0,-1-1 0 0 0,1 1 0 0 0,-1-1 0 0 0,0 1 0 0 0,1-1 0 0 0,-1 0 0 0 0,0 0 1 0 0,1 0-1 0 0,-1 0 0 0 0,0 0 0 0 0,0 0 0 0 0,0-1 0 0 0,0 1 0 0 0,0-1 0 0 0,0 1 0 0 0,1-3 1 0 0,8-7-99 0 0,0 0 1 0 0,-1 0-1 0 0,13-18 1 0 0,-18 21-2 0 0,9-10-365 0 0,-1-1 0 0 0,0-1 0 0 0,11-25 0 0 0,-24 44 411 0 0,0 0 0 0 0,1 0 0 0 0,-1 0 1 0 0,1 0-1 0 0,-1 0 0 0 0,1 0 0 0 0,-1 0 0 0 0,1 0 0 0 0,-1 1 0 0 0,1-1 0 0 0,0 0 0 0 0,-1 0 1 0 0,1 1-1 0 0,0-1 0 0 0,1 0 0 0 0,-2 1 37 0 0,0 0 1 0 0,1 0-1 0 0,-1 0 0 0 0,0 0 1 0 0,1 0-1 0 0,-1 0 1 0 0,0 1-1 0 0,0-1 0 0 0,1 0 1 0 0,-1 0-1 0 0,0 0 0 0 0,0 0 1 0 0,1 1-1 0 0,-1-1 1 0 0,0 0-1 0 0,0 0 0 0 0,1 1 1 0 0,-1-1-1 0 0,0 0 0 0 0,0 0 1 0 0,0 1-1 0 0,0-1 1 0 0,1 0-1 0 0,-1 0 0 0 0,0 1 1 0 0,0-1-1 0 0,0 0 0 0 0,0 1 1 0 0,0-1-1 0 0,0 1 1 0 0,6 39-318 0 0,-4-23 345 0 0,-2-14 4 0 0,1 0 0 0 0,0 1 1 0 0,0-1-1 0 0,1 0 0 0 0,-1 0 0 0 0,0 0 0 0 0,1 0 1 0 0,0 0-1 0 0,0 0 0 0 0,0 0 0 0 0,0 0 0 0 0,0-1 0 0 0,1 1 1 0 0,-1-1-1 0 0,1 0 0 0 0,-1 0 0 0 0,1 0 0 0 0,0 0 1 0 0,0 0-1 0 0,0 0 0 0 0,0-1 0 0 0,0 1 0 0 0,0-1 0 0 0,0 0 1 0 0,1 0-1 0 0,-1 0 0 0 0,0 0 0 0 0,1-1 0 0 0,-1 0 1 0 0,1 1-1 0 0,-1-1 0 0 0,0 0 0 0 0,7-1 0 0 0,-3 0 97 0 0,-1 0-1 0 0,1 0 1 0 0,-1-1-1 0 0,1 0 0 0 0,-1 0 1 0 0,0 0-1 0 0,0-1 1 0 0,0 0-1 0 0,0 0 1 0 0,0 0-1 0 0,-1-1 1 0 0,0 0-1 0 0,1 0 0 0 0,-1 0 1 0 0,-1-1-1 0 0,9-9 1 0 0,-9 9-29 0 0,-1-1 0 0 0,0 1 0 0 0,-1 0 0 0 0,1-1 1 0 0,-1 0-1 0 0,0 1 0 0 0,0-1 0 0 0,-1 0 0 0 0,1-8 0 0 0,0-3 24 0 0,-2 1-1 0 0,-1-18 0 0 0,1-27-2895 0 0,1 44 1325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21823 0 0,'28'153'6025'0'0,"21"157"-4159"0"0,-42-256-1833 0 0,1 9-500 0 0,-6-21-9604 0 0</inkml:trace>
  <inkml:trace contextRef="#ctx0" brushRef="#br0" timeOffset="1">267 0 23759 0 0,'1'3'2611'0'0,"0"15"-2207"0"0,-1 34 515 0 0,16 373 1667 0 0,-15-414-2603 0 0,1 11-401 0 0,1 0 0 0 0,1 0 0 0 0,8 25 0 0 0,-9-45-912 0 0,-1-3-315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15663 0 0,'6'-5'883'0'0,"0"1"-1"0"0,1-1 1 0 0,0 1-1 0 0,0 1 1 0 0,0-1 0 0 0,0 1-1 0 0,1 1 1 0 0,-1-1-1 0 0,11-1 1 0 0,-15 3-468 0 0,1 1 1 0 0,0-1-1 0 0,0 1 0 0 0,-1 0 1 0 0,1 0-1 0 0,0 0 0 0 0,-1 1 1 0 0,1-1-1 0 0,0 1 0 0 0,-1 0 1 0 0,1 0-1 0 0,4 2 0 0 0,-6-2-413 0 0,0 0 0 0 0,0 1 0 0 0,0-1-1 0 0,0 0 1 0 0,0 1 0 0 0,-1 0 0 0 0,1-1-1 0 0,0 1 1 0 0,-1 0 0 0 0,1 0 0 0 0,-1 0-1 0 0,2 3 1 0 0,-1 0 95 0 0,0 0 0 0 0,-1 0 1 0 0,1 0-1 0 0,-1 0 0 0 0,-1 0 0 0 0,1 0 0 0 0,-1 1 1 0 0,0-1-1 0 0,0 0 0 0 0,0 0 0 0 0,-1 0 1 0 0,0 0-1 0 0,0 1 0 0 0,-2 6 0 0 0,1-6-9 0 0,1 0-1 0 0,0 0 1 0 0,0 0 0 0 0,0 0-1 0 0,1 0 1 0 0,0 0 0 0 0,0 1-1 0 0,1-1 1 0 0,1 8 0 0 0,-2-13-85 0 0,0 0 1 0 0,1 0-1 0 0,-1 1 1 0 0,1-2 0 0 0,-1 1-1 0 0,1 0 1 0 0,-1 0-1 0 0,1 0 1 0 0,0 0 0 0 0,0 0-1 0 0,-1 0 1 0 0,1-1-1 0 0,0 1 1 0 0,0 0 0 0 0,0-1-1 0 0,0 1 1 0 0,0 0-1 0 0,-1-1 1 0 0,1 1 0 0 0,0-1-1 0 0,1 0 1 0 0,1 1 0 0 0,0 0 9 0 0,0-1 1 0 0,0 1 0 0 0,0-1-1 0 0,0 0 1 0 0,0 0 0 0 0,0-1-1 0 0,0 1 1 0 0,4-1 0 0 0,5-3 40 0 0,0 1 1 0 0,23-12-1 0 0,-35 15-54 0 0,43-22-2344 0 0,-2-3-4712 0 0,-28 16-2928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18 228 6911 0 0,'-7'-12'1029'0'0,"-3"-20"17005"0"0,25 49-17014 0 0,84 167-71 0 0,-98-181-948 0 0,1 0-1 0 0,-1 0 1 0 0,1 0-1 0 0,0-1 1 0 0,0 1-1 0 0,0 0 1 0 0,1-1 0 0 0,-1 0-1 0 0,0 1 1 0 0,1-1-1 0 0,0 0 1 0 0,-1 0-1 0 0,1 0 1 0 0,0-1 0 0 0,0 1-1 0 0,0-1 1 0 0,0 1-1 0 0,0-1 1 0 0,0 0-1 0 0,0 0 1 0 0,1-1 0 0 0,4 2-1 0 0,-4-2-11 0 0,0 0 0 0 0,0-1 0 0 0,0 1 0 0 0,0-1 1 0 0,0 0-1 0 0,0 0 0 0 0,0 0 0 0 0,0 0 0 0 0,0-1 0 0 0,0 1 0 0 0,-1-1 0 0 0,1 0 0 0 0,-1 0 0 0 0,1-1 0 0 0,-1 1 0 0 0,0-1 0 0 0,0 1 0 0 0,3-4 0 0 0,1-3-78 0 0,1 0-1 0 0,-1 0 0 0 0,-1-1 0 0 0,0 0 0 0 0,0 0 0 0 0,-1 0 0 0 0,-1-1 1 0 0,6-17-1 0 0,-3 1-156 0 0,-1 0 0 0 0,4-39 0 0 0,-6 82 215 0 0,1 0 0 0 0,0 0 0 0 0,1-1 0 0 0,11 19 0 0 0,-15-30 30 0 0,-1-1-1 0 0,1 0 1 0 0,0 0 0 0 0,0 0-1 0 0,0-1 1 0 0,1 1 0 0 0,-1 0 0 0 0,1-1-1 0 0,0 0 1 0 0,-1 1 0 0 0,1-1-1 0 0,0 0 1 0 0,0 0 0 0 0,0-1-1 0 0,1 1 1 0 0,-1-1 0 0 0,0 1-1 0 0,1-1 1 0 0,-1 0 0 0 0,1 0-1 0 0,-1-1 1 0 0,1 1 0 0 0,-1-1-1 0 0,1 0 1 0 0,-1 1 0 0 0,1-2-1 0 0,-1 1 1 0 0,1 0 0 0 0,-1-1-1 0 0,1 1 1 0 0,3-2 0 0 0,0-1 50 0 0,-1 1-1 0 0,1-1 1 0 0,-1 0 0 0 0,0 0-1 0 0,0-1 1 0 0,-1 0 0 0 0,1 0 0 0 0,-1 0-1 0 0,1-1 1 0 0,-1 0 0 0 0,-1 0 0 0 0,1 0-1 0 0,-1-1 1 0 0,0 1 0 0 0,5-9-1 0 0,-2-3-49 0 0,0 0 0 0 0,-1 0 0 0 0,-1-1 0 0 0,-1 0 0 0 0,0 0 0 0 0,-1 0 0 0 0,0-23 0 0 0,3-11-7544 0 0,-2 29-735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16127 0 0,'0'0'45'0'0,"0"0"0"0"0,0 0-1 0 0,-1 0 1 0 0,1 0-1 0 0,0 0 1 0 0,0 1 0 0 0,0-1-1 0 0,0 0 1 0 0,0 0 0 0 0,0 0-1 0 0,0 0 1 0 0,-1 0-1 0 0,1 0 1 0 0,0 1 0 0 0,0-1-1 0 0,0 0 1 0 0,0 0 0 0 0,0 0-1 0 0,0 0 1 0 0,0 1-1 0 0,0-1 1 0 0,0 0 0 0 0,0 0-1 0 0,0 0 1 0 0,0 0 0 0 0,0 1-1 0 0,0-1 1 0 0,0 0-1 0 0,0 0 1 0 0,0 0 0 0 0,0 0-1 0 0,0 1 1 0 0,0-1 0 0 0,0 0-1 0 0,0 0 1 0 0,0 0-1 0 0,0 0 1 0 0,0 0 0 0 0,0 1-1 0 0,1-1 1 0 0,-1 0 0 0 0,9 3 2328 0 0,18-4 1284 0 0,-23 1-3445 0 0,60-4 1268 0 0,23-1-826 0 0,-30 9-9629 0 0,-46-3 1475 0 0</inkml:trace>
  <inkml:trace contextRef="#ctx0" brushRef="#br0" timeOffset="1">228 43 17159 0 0,'-2'1'343'0'0,"1"0"0"0"0,-1 1 0 0 0,1-1-1 0 0,0 0 1 0 0,-1 0 0 0 0,1 1 0 0 0,0-1-1 0 0,0 1 1 0 0,0-1 0 0 0,0 1 0 0 0,0-1 0 0 0,0 1-1 0 0,1 0 1 0 0,-1 0 0 0 0,0-1 0 0 0,1 1-1 0 0,-1 0 1 0 0,1 0 0 0 0,0 0 0 0 0,0-1-1 0 0,0 1 1 0 0,0 2 0 0 0,-1 49 1626 0 0,1-47-1633 0 0,0 2-351 0 0,0 0 0 0 0,0 1-1 0 0,1-1 1 0 0,1 0-1 0 0,-1 0 1 0 0,1 0-1 0 0,0 0 1 0 0,1 0-1 0 0,0 0 1 0 0,0-1 0 0 0,8 14-1 0 0,2-6-588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2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2303 0 0,'6'-1'9718'0'0,"4"-2"-3913"0"0,3-2-2602 0 0,8-4-2514 0 0,-3 1 148 0 0,55-22 629 0 0,-31 12-1120 0 0,2 0 1 0 0,0 3-1 0 0,81-17 1 0 0,-110 31-2999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10591 0 0,'-2'0'-114'0'0,"-11"4"2024"0"0,-10 5 5333 0 0,22-9-6976 0 0,1 1 0 0 0,-1-1 0 0 0,0 0 0 0 0,1 1 0 0 0,-1-1 0 0 0,0 1 1 0 0,1-1-1 0 0,-1 1 0 0 0,1-1 0 0 0,-1 1 0 0 0,1 0 0 0 0,-1-1 0 0 0,1 1 1 0 0,-1 0-1 0 0,1-1 0 0 0,0 1 0 0 0,-1 0 0 0 0,1-1 0 0 0,0 1 0 0 0,0 0 0 0 0,-1 0 1 0 0,1 1-1 0 0,0-1-270 0 0,0-1 1 0 0,1 1-1 0 0,-1 0 1 0 0,0 0-1 0 0,1 0 1 0 0,-1-1-1 0 0,0 1 1 0 0,1 0-1 0 0,-1 0 1 0 0,1-1-1 0 0,-1 1 1 0 0,1 0-1 0 0,-1-1 1 0 0,1 1-1 0 0,0 0 1 0 0,0 0-1 0 0,5 3 233 0 0,1 0-1 0 0,-1 0 1 0 0,1-1-1 0 0,-1 1 1 0 0,1-2-1 0 0,13 5 1 0 0,23 10 319 0 0,-39-15-513 0 0,1 0 1 0 0,-1 1-1 0 0,0 0 0 0 0,0 0 0 0 0,0 0 1 0 0,0 1-1 0 0,0-1 0 0 0,-1 1 0 0 0,0 0 1 0 0,6 8-1 0 0,-8-9-29 0 0,0-1 1 0 0,0 1 0 0 0,0 0-1 0 0,0-1 1 0 0,-1 1-1 0 0,1 0 1 0 0,-1 0-1 0 0,1 0 1 0 0,-1 0 0 0 0,0-1-1 0 0,-1 1 1 0 0,1 0-1 0 0,0 0 1 0 0,-1 0-1 0 0,1 0 1 0 0,-1-1 0 0 0,0 1-1 0 0,0 0 1 0 0,0-1-1 0 0,0 1 1 0 0,-3 3-1 0 0,-5 8 32 0 0,0-1 0 0 0,-2 1 0 0 0,1-2-1 0 0,-14 13 1 0 0,3-3 15 0 0,-1-1-7 0 0,-40 32 0 0 0,39-35-19 0 0,-36 37 0 0 0,58-55-26 0 0,0 1 0 0 0,1-1-1 0 0,-1 1 1 0 0,0 0 0 0 0,1 0 0 0 0,-1-1 0 0 0,0 1 0 0 0,1 0 0 0 0,-1 0 0 0 0,1 0 0 0 0,-1-1 0 0 0,1 1 0 0 0,0 0 0 0 0,-1 0 0 0 0,1 0-1 0 0,0 0 1 0 0,0 0 0 0 0,-1 0 0 0 0,1 0 0 0 0,0 0 0 0 0,0 0 0 0 0,0 0 0 0 0,0 0 0 0 0,0 1 0 0 0,1-1-1 0 0,0-1 0 0 0,-1 1 0 0 0,1-1 0 0 0,0 1 0 0 0,-1 0 0 0 0,1-1 0 0 0,0 1 0 0 0,0-1 0 0 0,0 0 0 0 0,-1 1 0 0 0,1-1 0 0 0,0 0 0 0 0,0 1 0 0 0,0-1 0 0 0,0 0-1 0 0,0 0 1 0 0,0 0 0 0 0,0 0 0 0 0,1 0 0 0 0,7 1 47 0 0,0-2 0 0 0,-1 1 0 0 0,16-4-1 0 0,120-37 953 0 0,-111 30-736 0 0,1 0 1 0 0,0 2-1 0 0,1 2 1 0 0,0 1-1 0 0,43-2 1 0 0,-71 8-1054 0 0,23 1 2446 0 0,-17 3-3930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3679 0 0,'-9'-4'14798'0'0,"8"4"-14320"0"0,-1 11 4641 0 0,4 19-5549 0 0,-1-27 1296 0 0,-1-2-830 0 0,1 8 39 0 0,0-1 0 0 0,0 0 0 0 0,1 0 0 0 0,0 0 0 0 0,0 0 0 0 0,1 0 0 0 0,0 0-1 0 0,0-1 1 0 0,7 11 0 0 0,-9-17-178 0 0,-1 1-1 0 0,1-1 1 0 0,-1 1-1 0 0,0-1 1 0 0,1 1-1 0 0,-1-1 1 0 0,0 1-1 0 0,0-1 1 0 0,0 1-1 0 0,0-1 1 0 0,0 1-1 0 0,0 0 1 0 0,0-1-1 0 0,0 1 1 0 0,-1 1-1 0 0,0 0-565 0 0,1 0-606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19519 0 0,'-5'-1'864'0'0,"2"-1"184"0"0,2 1-840 0 0,-2 1-208 0 0,2 0 0 0 0,2 0 448 0 0,0 1 40 0 0,2 2 16 0 0,4 1 0 0 0,2 0-392 0 0,1 0-112 0 0,5 1 0 0 0,0-1 64 0 0,2 1-616 0 0,1-1-120 0 0,2 0-32 0 0,-3 0-8096 0 0</inkml:trace>
  <inkml:trace contextRef="#ctx0" brushRef="#br0" timeOffset="1">241 101 17999 0 0,'12'-5'4429'0'0,"42"-17"-1643"0"0,-48 20-2969 0 0,0 0 1 0 0,0 0-1 0 0,0 1 0 0 0,1 0 1 0 0,-1 0-1 0 0,0 1 0 0 0,0-1 1 0 0,7 2-1 0 0,-5 1-2104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7831 0 0,'-13'5'7221'0'0,"2"5"-3392"0"0,-9 18-1736 0 0,14-18-1682 0 0,-38 57 851 0 0,-35 50-94 0 0,17-39-727 0 0,-75 108 22 0 0,134-182-465 0 0,1-1-6 0 0,1 0 0 0 0,-1 0 0 0 0,0 0 0 0 0,1 0 1 0 0,-2-1-1 0 0,1 1 0 0 0,0-1 0 0 0,0 1 0 0 0,-1-1 0 0 0,1 0 1 0 0,-1 0-1 0 0,0 0 0 0 0,-3 2 0 0 0,5-4-28 0 0,1 0 0 0 0,0 0 0 0 0,0 0 0 0 0,-1 0 0 0 0,1 0 0 0 0,0 0-1 0 0,0 0 1 0 0,-1 0 0 0 0,1 0 0 0 0,0 0 0 0 0,0 0 0 0 0,0 0 0 0 0,-1 0 0 0 0,1 0 0 0 0,0 0 0 0 0,0 0 0 0 0,-1 0-1 0 0,1-1 1 0 0,0 1 0 0 0,0 0 0 0 0,0 0 0 0 0,-1 0 0 0 0,1 0 0 0 0,0 0 0 0 0,0-1 0 0 0,0 1 0 0 0,0 0-1 0 0,-1 0 1 0 0,1 0 0 0 0,0-1 0 0 0,0 1 0 0 0,0 0 0 0 0,0 0 0 0 0,0-1 0 0 0,0 1 0 0 0,0 0 0 0 0,0 0 0 0 0,0-1-1 0 0,0 1 1 0 0,0 0 0 0 0,0-1 0 0 0,-2-8-856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9 208 6447 0 0,'0'0'240'0'0,"-1"0"0"0"0,1 1 0 0 0,-1-1 0 0 0,1 0 0 0 0,-1 0-1 0 0,1 0 1 0 0,0 0 0 0 0,-1 1 0 0 0,1-1 0 0 0,-1 0 0 0 0,1 1-1 0 0,0-1 1 0 0,-1 0 0 0 0,1 0 0 0 0,0 1 0 0 0,-1-1 0 0 0,1 1 0 0 0,0-1-1 0 0,0 0 1 0 0,-1 1 0 0 0,1-1 0 0 0,0 1 0 0 0,0-1 0 0 0,0 0-1 0 0,-1 1 1 0 0,1-1 0 0 0,0 1 0 0 0,0-1 0 0 0,0 1 0 0 0,0-1-1 0 0,0 1 1 0 0,0-1 0 0 0,0 1 0 0 0,0-1 0 0 0,0 1 0 0 0,0-1 0 0 0,0 0-1 0 0,0 1 1 0 0,1-1 0 0 0,-1 1 0 0 0,0-1 0 0 0,0 1 0 0 0,0-1-1 0 0,1 0 1 0 0,-1 1 0 0 0,1 0 0 0 0,10 9 4439 0 0,-2-6-5932 0 0,-4-3 1218 0 0,0 0 1 0 0,0 0-1 0 0,0-1 1 0 0,0 1-1 0 0,0-1 1 0 0,-1-1-1 0 0,1 1 1 0 0,0-1-1 0 0,0 1 1 0 0,0-1-1 0 0,0-1 1 0 0,0 1-1 0 0,-1-1 1 0 0,1 0-1 0 0,6-3 1 0 0,3-5-601 0 0</inkml:trace>
  <inkml:trace contextRef="#ctx0" brushRef="#br0" timeOffset="1">362 1 21079 0 0,'-1'0'218'0'0,"0"1"1"0"0,0-1-1 0 0,1 1 0 0 0,-1-1 1 0 0,0 1-1 0 0,0-1 0 0 0,1 1 1 0 0,-1 0-1 0 0,0-1 0 0 0,1 1 0 0 0,-1 0 1 0 0,0 0-1 0 0,1-1 0 0 0,-1 1 1 0 0,1 0-1 0 0,0 0 0 0 0,-1 0 0 0 0,1 0 1 0 0,0 0-1 0 0,-1 0 0 0 0,1-1 1 0 0,0 1-1 0 0,0 2 0 0 0,-6 28 712 0 0,5-26-775 0 0,-1 5-322 0 0,1 0-1 0 0,0 0 1 0 0,1 0-1 0 0,0 0 1 0 0,1 0 0 0 0,0 0-1 0 0,0 0 1 0 0,5 19-1 0 0,-3-21-977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7367 0 0,'-3'3'1819'0'0,"0"0"0"0"0,1 0 0 0 0,-1 1 0 0 0,1-1 0 0 0,0 1 0 0 0,-3 6 0 0 0,-6 28 1645 0 0,8-14-3575 0 0,-1 30 0 0 0,3-48 699 0 0,1 2-569 0 0,-1-4-24 0 0,1 1 0 0 0,0 0 1 0 0,-1 0-1 0 0,2-1 0 0 0,-1 1 1 0 0,1 0-1 0 0,-1 0 0 0 0,1-1 1 0 0,2 6-1 0 0,1-10-2311 0 0,-1-2 945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2303 0 0,'0'5'1218'0'0,"0"-1"0"0"0,1 1-1 0 0,-1 0 1 0 0,1-1-1 0 0,0 1 1 0 0,1-1-1 0 0,-1 1 1 0 0,1-1-1 0 0,0 0 1 0 0,3 6-1 0 0,-3-6-828 0 0,1 0-1 0 0,0 0 0 0 0,0 0 1 0 0,0-1-1 0 0,1 1 0 0 0,-1-1 1 0 0,1 0-1 0 0,0 0 1 0 0,0 0-1 0 0,0 0 0 0 0,0-1 1 0 0,1 0-1 0 0,-1 1 0 0 0,7 1 1 0 0,-7-3-397 0 0,0 0 1 0 0,1 0-1 0 0,-1 0 0 0 0,1 0 1 0 0,-1-1-1 0 0,0 0 1 0 0,1 0-1 0 0,-1 0 1 0 0,1 0-1 0 0,-1-1 1 0 0,1 0-1 0 0,-1 0 1 0 0,0 0-1 0 0,1 0 0 0 0,5-3 1 0 0,-6 2 242 0 0,0 0 0 0 0,-1 0 0 0 0,1-1 1 0 0,-1 0-1 0 0,1 1 0 0 0,-1-1 0 0 0,0 0 0 0 0,0 0 1 0 0,0-1-1 0 0,-1 1 0 0 0,4-5 0 0 0,-5 5-97 0 0,1 0 1 0 0,-1 1-1 0 0,0-1 0 0 0,0 0 0 0 0,0 0 0 0 0,0-1 1 0 0,0 1-1 0 0,-1 0 0 0 0,1 0 0 0 0,-1 0 1 0 0,0 0-1 0 0,0 0 0 0 0,0-1 0 0 0,-1-5 0 0 0,-2-3 248 0 0,0 1-1 0 0,-8-20 0 0 0,8 23-529 0 0,-1 0 0 0 0,2-1 1 0 0,-1 1-1 0 0,2 0 0 0 0,-3-17 1 0 0,4 15-1080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2303 0 0,'-10'-3'10543'0'0,"-1"7"-3979"0"0,8-2-5887 0 0,0 1 0 0 0,1-1 0 0 0,-1 0 0 0 0,1 1 0 0 0,-1-1 0 0 0,-2 6-1 0 0,-3 4-324 0 0,-14 28-1 0 0,22-39-204 0 0,-74 140 1788 0 0,60-117-1866 0 0,-2-1 0 0 0,0 0 0 0 0,-33 34-1 0 0,49-57-142 0 0,-15 10-1477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0,'14'6'13326'0'0,"-3"8"-6355"0"0,-6-9-7648 0 0,78 117 3295 0 0,29 37-1628 0 0,-98-143-2416 0 0,1-2-4533 0 0,2-2-2228 0 0</inkml:trace>
  <inkml:trace contextRef="#ctx0" brushRef="#br0" timeOffset="1">460 254 20159 0 0,'-2'6'512'0'0,"1"0"0"0"0,0 0 0 0 0,-1-1 0 0 0,2 1 0 0 0,-1 0 0 0 0,1 0 0 0 0,0 10 0 0 0,1-8-349 0 0,0 0 1 0 0,0 0-1 0 0,0 0 0 0 0,1 0 0 0 0,1 0 1 0 0,-1 0-1 0 0,1 0 0 0 0,7 12 0 0 0,4-5-1064 0 0,-10-15-227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5 158 17071 0 0,'-2'-1'760'0'0,"0"1"152"0"0,1 0-728 0 0,2 1-184 0 0,1 0 0 0 0,-1 1 160 0 0,4-1-8 0 0,3 2 0 0 0,3-2-7896 0 0</inkml:trace>
  <inkml:trace contextRef="#ctx0" brushRef="#br0" timeOffset="1">508 1 15663 0 0,'-4'1'796'0'0,"0"1"1"0"0,1 0-1 0 0,-1 1 0 0 0,1-1 0 0 0,0 1 0 0 0,-1-1 1 0 0,1 1-1 0 0,1 0 0 0 0,-6 6 0 0 0,-23 34 1284 0 0,24-33-1825 0 0,-23 40 824 0 0,2 1 0 0 0,-36 91 0 0 0,44-93-1074 0 0,18-45-366 0 0,-18 36 735 0 0,7-22-2622 0 0,-4-7-5437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0,'7'6'1275'0'0,"1"15"7829"0"0,-5-13-6197 0 0,17 40 2319 0 0,8 18-2125 0 0,-8-22-2299 0 0,37 61-1 0 0,-53-99-819 0 0,24 37-891 0 0,-8-15-5033 0 0,1-3-1861 0 0</inkml:trace>
  <inkml:trace contextRef="#ctx0" brushRef="#br0" timeOffset="1">409 309 15663 0 0,'-2'4'642'0'0,"1"0"0"0"0,0 1 0 0 0,0-1-1 0 0,0 0 1 0 0,0 1 0 0 0,1-1 0 0 0,-1 1 0 0 0,1 0-1 0 0,1 7 1 0 0,-1 0-684 0 0,0 2-59 0 0,1 0 1 0 0,0 0-1 0 0,1 0 0 0 0,1 0 0 0 0,0 0 0 0 0,1 0 0 0 0,8 20 1 0 0,-10-29-998 0 0</inkml:trace>
  <inkml:trace contextRef="#ctx0" brushRef="#br0" timeOffset="2">392 161 21167 0 0,'-4'1'2288'0'0,"5"0"-2032"0"0,0 1 0 0 0,3-1 0 0 0,1 2 0 0 0,2-2-320 0 0,0 0-64 0 0,-1-1-16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22431 0 0,'8'-8'992'0'0,"0"2"208"0"0,3-1-960 0 0,-6 4-240 0 0,-1 1 0 0 0,1 0 0 0 0,3 0 392 0 0,11-5 32 0 0,5-1 8 0 0,3-1 0 0 0,9 0-296 0 0,-2 0-56 0 0,-2 1-16 0 0,-3 2 0 0 0,-1 4-648 0 0,-6 0-136 0 0,-2 1-24 0 0</inkml:trace>
  <inkml:trace contextRef="#ctx0" brushRef="#br0" timeOffset="1">299 44 13359 0 0,'-2'2'927'0'0,"-1"0"-1"0"0,1 1 1 0 0,-1 0-1 0 0,1-1 0 0 0,0 1 1 0 0,0 0-1 0 0,1 0 1 0 0,-3 5-1 0 0,-9 32 2443 0 0,11-24-2744 0 0,0 1 1 0 0,1 30-1 0 0,2-33-764 0 0,0 0 0 0 0,1 0 0 0 0,1 0 0 0 0,1-1 0 0 0,0 1-1 0 0,6 14 1 0 0,2-3-774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 13823 0 0,'-19'-15'8943'0'0,"26"30"-3842"0"0,6 12-4369 0 0,11 33-1 0 0,-19-44-630 0 0,1 1-1 0 0,1-1 1 0 0,0 0 0 0 0,1-1-1 0 0,1 0 1 0 0,1 0-1 0 0,12 14 1 0 0,-16-22-68 0 0,0 0 1 0 0,0-1-1 0 0,1 0 0 0 0,0 0 0 0 0,0-1 1 0 0,1 0-1 0 0,0 0 0 0 0,-1-1 1 0 0,16 6-1 0 0,-19-9-38 0 0,0 0-1 0 0,0 0 1 0 0,1-1 0 0 0,-1 1 0 0 0,0-1 0 0 0,0 0-1 0 0,1 0 1 0 0,-1 0 0 0 0,0 0 0 0 0,1-1 0 0 0,-1 0-1 0 0,0 0 1 0 0,0 0 0 0 0,0-1 0 0 0,0 1 0 0 0,0-1 0 0 0,0 0-1 0 0,0 0 1 0 0,0 0 0 0 0,-1 0 0 0 0,1-1 0 0 0,3-3-1 0 0,7-8-265 0 0,-1 1 1 0 0,0-2-1 0 0,-1 1 0 0 0,-1-2 0 0 0,16-27 0 0 0,-32 125-1737 0 0,5-72 1979 0 0,0 0 0 0 0,1 0 0 0 0,0 0 1 0 0,1 0-1 0 0,0 0 0 0 0,0 0 0 0 0,1 0 0 0 0,0-1 0 0 0,1 1 0 0 0,6 10 1 0 0,-8-17 36 0 0,-1 0 1 0 0,1 0 0 0 0,0 0 0 0 0,0 0 0 0 0,1-1-1 0 0,-1 1 1 0 0,1-1 0 0 0,-1 1 0 0 0,1-1-1 0 0,0 0 1 0 0,0 0 0 0 0,0 0 0 0 0,0-1 0 0 0,0 1-1 0 0,0-1 1 0 0,0 1 0 0 0,0-1 0 0 0,1 0 0 0 0,-1 0-1 0 0,0-1 1 0 0,1 1 0 0 0,-1-1 0 0 0,1 0 0 0 0,-1 1-1 0 0,1-1 1 0 0,-1-1 0 0 0,1 1 0 0 0,-1-1-1 0 0,1 1 1 0 0,-1-1 0 0 0,0 0 0 0 0,1 0 0 0 0,3-2-1 0 0,2-1 87 0 0,0-1-1 0 0,-1 0 0 0 0,0 0 1 0 0,0-1-1 0 0,0 0 1 0 0,-1 0-1 0 0,0 0 0 0 0,0-1 1 0 0,0 0-1 0 0,-1-1 0 0 0,0 0 1 0 0,-1 0-1 0 0,0 0 0 0 0,0 0 1 0 0,4-10-1 0 0,2-6 226 0 0,-2 0 0 0 0,0-1 1 0 0,-1 0-1 0 0,5-37 0 0 0,-5 27-162 0 0,-4 15-561 0 0,-1 1-1 0 0,3-33 1 0 0,-7 45-1333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8751 0 0,'-9'8'-139'0'0,"-12"13"7110"0"0,20-20-6568 0 0,0 0 1 0 0,0 0-1 0 0,0 0 1 0 0,0 0-1 0 0,0 0 1 0 0,0 0-1 0 0,1 0 0 0 0,-1 1 1 0 0,1-1-1 0 0,-1 0 1 0 0,1 1-1 0 0,-1-1 1 0 0,1 0-1 0 0,0 1 0 0 0,-1 1 1 0 0,2-2-307 0 0,-1-1 0 0 0,0 1 0 0 0,1 0 0 0 0,-1 0-1 0 0,1-1 1 0 0,-1 1 0 0 0,0 0 0 0 0,1-1 0 0 0,0 1 0 0 0,-1 0 0 0 0,1-1 0 0 0,-1 1 0 0 0,1-1 0 0 0,0 1 0 0 0,-1-1 0 0 0,1 0 0 0 0,0 1 0 0 0,0-1 0 0 0,-1 0-1 0 0,1 1 1 0 0,0-1 0 0 0,0 0 0 0 0,0 0 0 0 0,-1 0 0 0 0,2 1 0 0 0,25 2 633 0 0,-20-3-387 0 0,401 27 3725 0 0,-135-28-2674 0 0,76 1-328 0 0,-39 21-631 0 0,-86-3-414 0 0,-165-19-1280 0 0,-59-1-64 0 0,0 2 1257 0 0,0 0 0 0 0,0 0-1 0 0,0 0 1 0 0,0 0 0 0 0,0 0 0 0 0,0 0 0 0 0,0 0 0 0 0,0 0-1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0,'2'0'52'0'0,"-1"0"-1"0"0,0 0 1 0 0,0 0-1 0 0,0 0 0 0 0,0 0 1 0 0,0 0-1 0 0,1 0 1 0 0,-1 0-1 0 0,0 0 0 0 0,0 1 1 0 0,0-1-1 0 0,0 0 1 0 0,0 1-1 0 0,0-1 1 0 0,0 1-1 0 0,0 0 0 0 0,0-1 1 0 0,0 1-1 0 0,0 0 1 0 0,0-1-1 0 0,0 1 0 0 0,1 1 1 0 0,18 23 2661 0 0,-17-21-1805 0 0,48 67 3625 0 0,-7-7-3153 0 0,100 108-1 0 0,-117-144-2660 0 0,-14-17-198 0 0</inkml:trace>
  <inkml:trace contextRef="#ctx0" brushRef="#br0" timeOffset="1">525 388 2303 0 0,'-4'24'5523'0'0,"2"1"-1"0"0,2 49 0 0 0,7 7-3287 0 0,-7-76-2485 0 0,2 3 379 0 0,-2-8-179 0 0,0 0 0 0 0,0 0-1 0 0,0 0 1 0 0,0 0-1 0 0,0 0 1 0 0,0 0-1 0 0,0 0 1 0 0,0 0-1 0 0,0 0 1 0 0,0 0-1 0 0,0 0 1 0 0,0-1-304 0 0,1 1 304 0 0,-1 0-1 0 0,0 0 1 0 0,0 0-1 0 0,0 0 1 0 0,0 0-1 0 0,0 0 1 0 0,0 0 0 0 0,0 0-1 0 0,0 0 1 0 0,0 0-1 0 0,0 0 1 0 0,0 0-1 0 0,0 0 1 0 0,1 0-1 0 0,-1 0 1 0 0,0 0-1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8287 0 0,'1'-1'192'0'0,"-1"1"-1"0"0,1 0 1 0 0,0 0 0 0 0,0-1-1 0 0,0 1 1 0 0,0 0-1 0 0,0 0 1 0 0,0 0-1 0 0,0 0 1 0 0,0 0-1 0 0,-1 0 1 0 0,1 0-1 0 0,0 1 1 0 0,0-1-1 0 0,0 0 1 0 0,0 0 0 0 0,0 1-1 0 0,0-1 1 0 0,-1 0-1 0 0,1 1 1 0 0,0-1-1 0 0,0 1 1 0 0,-1-1-1 0 0,1 1 1 0 0,0 0-1 0 0,-1-1 1 0 0,1 1-1 0 0,0 0 1 0 0,0 0 0 0 0,23 24 4331 0 0,-22-22-4794 0 0,11 12 785 0 0,-2 1 0 0 0,-1 0 1 0 0,0 1-1 0 0,0 0 0 0 0,-2 1 1 0 0,0-1-1 0 0,-1 2 0 0 0,6 25 0 0 0,-2 4 123 0 0,-2 1-1 0 0,3 55 0 0 0,-10-56-349 0 0,-1 1-1 0 0,-3-1 1 0 0,-2 0-1 0 0,-2 0 1 0 0,-16 62-1 0 0,3-41-580 0 0,-3 0-1 0 0,-58 124 0 0 0,55-146-5896 0 0,-2 1-2165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3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1839 0 0,'-6'6'1926'0'0,"0"1"-1"0"0,1 0 1 0 0,-1 0-1 0 0,2 0 0 0 0,-1 1 1 0 0,-6 14-1 0 0,6-7-986 0 0,0-1 1 0 0,0 1-1 0 0,-2 19 0 0 0,1 11-533 0 0,1 74 0 0 0,5-114-157 0 0,0 153 1784 0 0,26 205 1 0 0,-21-330-1679 0 0,16 60 0 0 0,-18-81-346 0 0,1-1-1 0 0,1 1 1 0 0,0 0-1 0 0,0-1 1 0 0,2 0-1 0 0,-1 0 1 0 0,1-1-1 0 0,9 11 0 0 0,3-5-820 0 0,2-5-309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5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78 8287 0 0,'-22'1'5760'0'0,"33"3"-1545"0"0,14-1-3700 0 0,0 0 0 0 0,0-2 0 0 0,0-1 0 0 0,0-1-1 0 0,42-7 1 0 0,-22 3-3 0 0,382-45 1485 0 0,-393 45-2422 0 0,35-11 0 0 0,-56 12-146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89 16527 0 0,'-1'-2'145'0'0,"0"0"-1"0"0,0 0 1 0 0,0 0 0 0 0,0 0-1 0 0,1 0 1 0 0,-1 0-1 0 0,0 0 1 0 0,1-1 0 0 0,0 1-1 0 0,0 0 1 0 0,0 0-1 0 0,0-1 1 0 0,0 1 0 0 0,0 0-1 0 0,0 0 1 0 0,1-4-1 0 0,1 4 30 0 0,-1-1-1 0 0,1 1 1 0 0,0 0-1 0 0,-1 0 1 0 0,1 0-1 0 0,0 0 1 0 0,0 0-1 0 0,1 0 1 0 0,-1 0-1 0 0,0 1 0 0 0,0-1 1 0 0,1 1-1 0 0,3-2 1 0 0,2-1-68 0 0,-1 1 0 0 0,1 0 1 0 0,0 0-1 0 0,0 1 0 0 0,1 0 1 0 0,-1 1-1 0 0,0 0 0 0 0,0 0 1 0 0,1 0-1 0 0,-1 1 0 0 0,1 0 0 0 0,14 3 1 0 0,-13-1-96 0 0,0 0 0 0 0,0 1 0 0 0,-1-1 1 0 0,1 2-1 0 0,-1 0 0 0 0,0 0 0 0 0,0 0 0 0 0,0 1 1 0 0,-1 0-1 0 0,13 11 0 0 0,-17-12-3 0 0,0 1-1 0 0,0 0 0 0 0,0 0 1 0 0,-1 0-1 0 0,1 0 0 0 0,-1 1 1 0 0,0-1-1 0 0,-1 1 1 0 0,0 0-1 0 0,0 0 0 0 0,0 0 1 0 0,0 0-1 0 0,-1 0 0 0 0,0 0 1 0 0,-1 0-1 0 0,1 1 1 0 0,-1-1-1 0 0,0 0 0 0 0,0 0 1 0 0,-2 7-1 0 0,-1 6 49 0 0,0 0-1 0 0,-2 0 1 0 0,0 0-1 0 0,-1-1 1 0 0,-9 21-1 0 0,9-26-18 0 0,-1-1 0 0 0,0 0-1 0 0,0 0 1 0 0,-1-1 0 0 0,-1 0-1 0 0,1 0 1 0 0,-2-1 0 0 0,0 0-1 0 0,-12 10 1 0 0,17-17-20 0 0,1 1 0 0 0,-1-1 0 0 0,0 1 0 0 0,-1-1 0 0 0,1-1 0 0 0,0 1 0 0 0,-1-1 0 0 0,1 0 0 0 0,-1 0 1 0 0,0-1-1 0 0,0 1 0 0 0,0-1 0 0 0,0 0 0 0 0,0-1 0 0 0,0 0 0 0 0,0 0 0 0 0,0 0 0 0 0,1-1 0 0 0,-1 1 0 0 0,0-1 0 0 0,0-1 0 0 0,0 1 0 0 0,-8-4 0 0 0,13 4-11 0 0,0 1 0 0 0,0-1 0 0 0,-1 0 0 0 0,1 1 0 0 0,0-1 0 0 0,0 0 0 0 0,0 0-1 0 0,0 0 1 0 0,0 0 0 0 0,0 0 0 0 0,1 0 0 0 0,-1 0 0 0 0,0 0 0 0 0,0 0 0 0 0,1 0 0 0 0,-1 0 0 0 0,0-1 0 0 0,1 1-1 0 0,-1 0 1 0 0,1 0 0 0 0,-1-3 0 0 0,1 1-1 0 0,0 0 0 0 0,0 0 1 0 0,0 0-1 0 0,0 0 0 0 0,0 0 0 0 0,1 0 0 0 0,0 0 0 0 0,-1 0 0 0 0,2-4 0 0 0,3-4 2 0 0,0 0 0 0 0,1-1-1 0 0,10-15 1 0 0,-4 9-31 0 0,1-1-1 0 0,27-29 0 0 0,-34 42 10 0 0,0 0-1 0 0,1 1 0 0 0,0 0 1 0 0,0 0-1 0 0,0 0 0 0 0,0 1 0 0 0,1 0 1 0 0,0 0-1 0 0,0 1 0 0 0,12-3 0 0 0,23-5-423 0 0,-19 6-6057 0 0,-7 1-898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18399 0 0,'-3'19'5305'0'0,"9"17"-3677"0"0,-3-17-953 0 0,6 61 213 0 0,-3 142 0 0 0,-6-212-857 0 0,0 0-1 0 0,0-1 0 0 0,1 1 1 0 0,0 0-1 0 0,1 0 1 0 0,0 0-1 0 0,4 9 1 0 0,-6-16-27 0 0,1-1 1 0 0,1 0-1 0 0,-1 1 1 0 0,0-1-1 0 0,1 0 1 0 0,-1 1-1 0 0,1-1 1 0 0,0 0-1 0 0,-1 0 1 0 0,1 0-1 0 0,0-1 1 0 0,0 1 0 0 0,0 0-1 0 0,1-1 1 0 0,-1 1-1 0 0,0-1 1 0 0,1 0-1 0 0,-1 0 1 0 0,1 0-1 0 0,-1 0 1 0 0,1 0-1 0 0,-1 0 1 0 0,1-1-1 0 0,-1 1 1 0 0,1-1-1 0 0,0 0 1 0 0,-1 0-1 0 0,1 0 1 0 0,0 0 0 0 0,3-1-1 0 0,11-2 8 0 0,-1-1 0 0 0,0 0 0 0 0,-1-1 0 0 0,30-15 0 0 0,-28 13-8 0 0,-10 3-320 0 0,0 1-1 0 0,0-2 1 0 0,0 1-1 0 0,-1-1 1 0 0,0 0 0 0 0,0 0-1 0 0,0 0 1 0 0,0-1-1 0 0,-1 0 1 0 0,0 0 0 0 0,0-1-1 0 0,7-12 1 0 0,-3 4-1395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17047 0 0,'-2'0'216'0'0,"0"0"1"0"0,0 1-1 0 0,0-1 0 0 0,0 1 0 0 0,1 0 0 0 0,-1 0 0 0 0,0-1 0 0 0,1 1 0 0 0,-1 0 1 0 0,0 0-1 0 0,1 0 0 0 0,0 1 0 0 0,-1-1 0 0 0,1 0 0 0 0,0 1 0 0 0,-1-1 1 0 0,1 1-1 0 0,0-1 0 0 0,0 1 0 0 0,0-1 0 0 0,0 1 0 0 0,0 0 0 0 0,0 2 0 0 0,-4 8 1070 0 0,0 0 0 0 0,-3 17 0 0 0,4-16-1406 0 0,-2 10 144 0 0,2 0 0 0 0,0 0 0 0 0,1 0-1 0 0,1 0 1 0 0,1 0 0 0 0,2 1 0 0 0,0-1-1 0 0,1 0 1 0 0,7 29 0 0 0,-4-21-1315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4:5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64 8751 0 0,'-1'0'461'0'0,"-1"0"0"0"0,1-1-1 0 0,-1 1 1 0 0,0 0-1 0 0,1-1 1 0 0,-1 0-1 0 0,1 1 1 0 0,-1-1 0 0 0,1 0-1 0 0,0 0 1 0 0,-1 0-1 0 0,1 0 1 0 0,0 0 0 0 0,-1 0-1 0 0,1 0 1 0 0,0 0-1 0 0,0 0 1 0 0,0-1-1 0 0,0 1 1 0 0,0 0 0 0 0,0-1-1 0 0,1 1 1 0 0,-2-3-1 0 0,2 2-367 0 0,0 1-1 0 0,0 0 1 0 0,1 0-1 0 0,-1 0 1 0 0,0-1-1 0 0,1 1 1 0 0,-1 0-1 0 0,1 0 1 0 0,-1 0-1 0 0,1 0 1 0 0,-1 0-1 0 0,1 0 1 0 0,0 0-1 0 0,-1 0 0 0 0,1 0 1 0 0,0 0-1 0 0,0 0 1 0 0,0 0-1 0 0,0 1 1 0 0,0-1-1 0 0,0 0 1 0 0,0 1-1 0 0,0-1 1 0 0,0 1-1 0 0,0-1 1 0 0,0 1-1 0 0,1-1 1 0 0,-1 1-1 0 0,0 0 1 0 0,0-1-1 0 0,3 1 0 0 0,7-3 28 0 0,1 0 0 0 0,0 1 0 0 0,0 0 0 0 0,0 1 0 0 0,1 0 0 0 0,-1 1 0 0 0,0 0-1 0 0,0 1 1 0 0,16 3 0 0 0,-22-3-96 0 0,-1 0 0 0 0,0 1 0 0 0,1 0 1 0 0,-1 0-1 0 0,0 0 0 0 0,0 1 0 0 0,0-1 0 0 0,-1 1 0 0 0,1 0 0 0 0,-1 1 0 0 0,1-1 1 0 0,-1 1-1 0 0,0 0 0 0 0,0 0 0 0 0,-1 0 0 0 0,1 0 0 0 0,-1 1 0 0 0,0-1 0 0 0,0 1 0 0 0,0 0 1 0 0,-1 0-1 0 0,3 8 0 0 0,-1 2 26 0 0,0-1 0 0 0,-2 1-1 0 0,1 0 1 0 0,-2 0 0 0 0,0 0 0 0 0,-1 0 0 0 0,0 0 0 0 0,-5 24 0 0 0,1-17 14 0 0,-1 0 0 0 0,-1 0 0 0 0,0 0 0 0 0,-2-1 0 0 0,-11 22 0 0 0,14-35-40 0 0,0 0 0 0 0,0 0 0 0 0,0-1 0 0 0,-1 1 0 0 0,0-2 0 0 0,-1 1 0 0 0,1-1 0 0 0,-1 0 0 0 0,0 0 0 0 0,-1 0 0 0 0,0-1 0 0 0,-9 4 0 0 0,13-6-10 0 0,0-1-1 0 0,-1 0 1 0 0,1 0 0 0 0,-1-1-1 0 0,1 1 1 0 0,-1-1 0 0 0,0 0-1 0 0,1-1 1 0 0,-1 1 0 0 0,0-1-1 0 0,0 1 1 0 0,1-2 0 0 0,-1 1-1 0 0,0 0 1 0 0,0-1 0 0 0,1 0-1 0 0,-1 0 1 0 0,0 0 0 0 0,1-1-1 0 0,-1 0 1 0 0,1 0-1 0 0,0 0 1 0 0,-1 0 0 0 0,-6-6-1 0 0,8 7-5 0 0,1-1 0 0 0,0 0 0 0 0,0 0 0 0 0,0 0 0 0 0,0 0 0 0 0,0 0 0 0 0,1 0 0 0 0,-1 0 0 0 0,1-1 0 0 0,-1 1 0 0 0,1-1 0 0 0,0 1 0 0 0,0-1 0 0 0,0 1-1 0 0,0-1 1 0 0,0 0 0 0 0,1 1 0 0 0,-1-5 0 0 0,1 4-9 0 0,0-1 0 0 0,1 0 0 0 0,-1 1 0 0 0,1-1 0 0 0,0 0 0 0 0,0 1 0 0 0,0-1 0 0 0,1 1-1 0 0,-1-1 1 0 0,1 1 0 0 0,3-7 0 0 0,6-3-36 0 0,-1 0-1 0 0,2 0 0 0 0,0 1 1 0 0,22-18-1 0 0,-30 27 30 0 0,4-4 4 0 0,0 2 1 0 0,0-1-1 0 0,1 1 1 0 0,-1 1-1 0 0,1-1 1 0 0,15-4-1 0 0,57-11-1190 0 0,-75 18 933 0 0,18-3-1134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0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11 145 5527 0 0,'-10'8'13238'0'0,"21"29"-9337"0"0,17 19-2324 0 0,-17-36-1267 0 0,10 26 0 0 0,2 34 244 0 0,8 18-25 0 0,-31-97-526 0 0,1 0 1 0 0,-1 0 0 0 0,0 0-1 0 0,1 0 1 0 0,-1 0-1 0 0,1 0 1 0 0,-1 0-1 0 0,1 0 1 0 0,0 0 0 0 0,-1-1-1 0 0,1 1 1 0 0,0 0-1 0 0,0 0 1 0 0,-1 0 0 0 0,1-1-1 0 0,0 1 1 0 0,0 0-1 0 0,0-1 1 0 0,0 1 0 0 0,0-1-1 0 0,2 1 1 0 0,-2-1 0 0 0,0 0 0 0 0,0 0 0 0 0,0 0 0 0 0,0 0 0 0 0,-1-1 0 0 0,1 1 0 0 0,0 0 0 0 0,0-1 0 0 0,0 1 0 0 0,0 0 0 0 0,0-1 0 0 0,0 1 0 0 0,-1-1 0 0 0,1 0 0 0 0,0 1 0 0 0,0-1 0 0 0,-1 1 0 0 0,1-1 0 0 0,0-1 0 0 0,5-5 10 0 0,-2 0 0 0 0,1-1-1 0 0,-1 1 1 0 0,4-10 0 0 0,-7 16-17 0 0,17-44 78 0 0,24-87-1 0 0,-13 35-35 0 0,-29 95-39 0 0,0 1 1 0 0,1-1-1 0 0,-1 0 0 0 0,1 1 0 0 0,0-1 0 0 0,-1 1 1 0 0,1-1-1 0 0,0 1 0 0 0,0-1 0 0 0,0 1 0 0 0,0 0 1 0 0,0-1-1 0 0,0 1 0 0 0,0 0 0 0 0,1 0 1 0 0,-1 0-1 0 0,0 0 0 0 0,1 0 0 0 0,-1 0 0 0 0,1 0 1 0 0,-1 0-1 0 0,2 0 0 0 0,-1 1-2 0 0,-1 0-1 0 0,1 0 0 0 0,-1 1 1 0 0,1-1-1 0 0,-1 0 1 0 0,1 1-1 0 0,-1-1 0 0 0,1 1 1 0 0,-1-1-1 0 0,1 1 1 0 0,-1 0-1 0 0,0 0 0 0 0,1-1 1 0 0,-1 1-1 0 0,0 0 1 0 0,0 0-1 0 0,0 0 0 0 0,0 1 1 0 0,0-1-1 0 0,0 0 1 0 0,0 0-1 0 0,0 0 0 0 0,0 1 1 0 0,0 1-1 0 0,10 16-26 0 0,0 1 0 0 0,-2 1 0 0 0,0 0 0 0 0,-1 0 0 0 0,8 39 0 0 0,10 26 31 0 0,-25-84-1 0 0,-1 0 0 0 0,1 0 0 0 0,0 0 0 0 0,0 0 0 0 0,0 0-1 0 0,0 0 1 0 0,0-1 0 0 0,0 1 0 0 0,0 0 0 0 0,1 0 0 0 0,-1-1 0 0 0,1 1 0 0 0,-1-1 0 0 0,1 0 0 0 0,-1 1-1 0 0,3 0 1 0 0,-2-1 7 0 0,-1-1 0 0 0,0 0 0 0 0,0 0-1 0 0,1 0 1 0 0,-1 0 0 0 0,0 0-1 0 0,0-1 1 0 0,0 1 0 0 0,1 0 0 0 0,-1-1-1 0 0,0 1 1 0 0,0 0 0 0 0,0-1-1 0 0,0 1 1 0 0,0-1 0 0 0,0 0 0 0 0,0 1-1 0 0,0-1 1 0 0,0 0 0 0 0,0 0-1 0 0,0 1 1 0 0,0-1 0 0 0,0 0 0 0 0,-1 0-1 0 0,1 0 1 0 0,0 0 0 0 0,-1 0-1 0 0,1 0 1 0 0,0-2 0 0 0,6-8 68 0 0,0 0 1 0 0,-1-1 0 0 0,0 0-1 0 0,-1 0 1 0 0,-1-1-1 0 0,6-24 1 0 0,8-85 182 0 0,-5 25-197 0 0,-9 79-6 0 0,3-19-1706 0 0,-1 13-4237 0 0,0 0-2592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5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85 9215 0 0,'-3'0'460'0'0,"-19"-1"1135"0"0,11-4 5253 0 0,17-4-3001 0 0,11-5-3012 0 0,-9 7-661 0 0,1 1-1 0 0,-1 0 0 0 0,2 0 0 0 0,-1 1 1 0 0,0 0-1 0 0,1 1 0 0 0,0 0 0 0 0,0 1 0 0 0,0 0 1 0 0,14-2-1 0 0,-19 4-136 0 0,0 1 1 0 0,0 0-1 0 0,0 0 1 0 0,1 0-1 0 0,-1 0 1 0 0,0 1-1 0 0,0 0 0 0 0,0 0 1 0 0,0 0-1 0 0,0 1 1 0 0,0-1-1 0 0,-1 1 1 0 0,1 1-1 0 0,0-1 0 0 0,-1 0 1 0 0,1 1-1 0 0,-1 0 1 0 0,0 0-1 0 0,0 1 1 0 0,0-1-1 0 0,-1 1 1 0 0,1-1-1 0 0,3 7 0 0 0,-2-2-7 0 0,0 0-1 0 0,-1 0 0 0 0,0 1 1 0 0,0 0-1 0 0,-1-1 0 0 0,0 1 0 0 0,0 1 1 0 0,-1-1-1 0 0,0 0 0 0 0,-1 1 1 0 0,0-1-1 0 0,-1 0 0 0 0,0 1 0 0 0,0-1 1 0 0,-1 1-1 0 0,-2 10 0 0 0,-2 8 36 0 0,-1-1 0 0 0,-2 0 0 0 0,-1 0 0 0 0,-14 32 0 0 0,-47 74 93 0 0,42-84-71 0 0,-27 66 0 0 0,54-114-85 0 0,1 0 1 0 0,0-1-1 0 0,-1 1 0 0 0,1 0 1 0 0,0 0-1 0 0,-1 0 0 0 0,1-1 1 0 0,0 1-1 0 0,0 0 0 0 0,0 0 1 0 0,0 0-1 0 0,0-1 0 0 0,0 1 1 0 0,0 0-1 0 0,0 0 0 0 0,0 0 1 0 0,0-1-1 0 0,0 1 0 0 0,0 0 1 0 0,1 0-1 0 0,-1 0 0 0 0,0-1 1 0 0,1 1-1 0 0,0 1 0 0 0,-1-2-1 0 0,1 1 0 0 0,0-1-1 0 0,0 1 1 0 0,0-1-1 0 0,-1 0 1 0 0,1 1 0 0 0,0-1-1 0 0,0 0 1 0 0,0 0 0 0 0,0 0-1 0 0,0 0 1 0 0,0 0-1 0 0,0 0 1 0 0,0 0 0 0 0,-1 0-1 0 0,1 0 1 0 0,0 0 0 0 0,1 0-1 0 0,7-2-2 0 0,0-1-1 0 0,-1 1 1 0 0,12-6-1 0 0,-16 6 7 0 0,31-13 176 0 0,1 2 0 0 0,66-15 0 0 0,-86 26-171 0 0,0-1 0 0 0,0 2 1 0 0,0 0-1 0 0,0 1 1 0 0,0 1-1 0 0,0 0 0 0 0,0 1 1 0 0,0 1-1 0 0,20 6 0 0 0,-24-5-132 0 0,12 3-2006 0 0,-7-3-3650 0 0,2 1-2575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5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10135 0 0,'-2'-1'434'0'0,"1"1"0"0"0,-1-1 0 0 0,1 1 0 0 0,-1 0-1 0 0,1 0 1 0 0,-1 0 0 0 0,0 0 0 0 0,1 0 0 0 0,-1 0-1 0 0,1 0 1 0 0,-1 0 0 0 0,1 1 0 0 0,-1-1 0 0 0,1 1-1 0 0,-1-1 1 0 0,1 1 0 0 0,-1-1 0 0 0,1 1 0 0 0,0 0-1 0 0,-2 1 1 0 0,-1 1-4 0 0,1-1-1 0 0,0 1 0 0 0,0 0 0 0 0,0 1 1 0 0,1-1-1 0 0,-1 0 0 0 0,-3 7 1 0 0,0 2 18 0 0,0 1-1 0 0,0 0 1 0 0,-6 24 0 0 0,2 14 8 0 0,2 0 0 0 0,2 0-1 0 0,2 0 1 0 0,6 103 0 0 0,0-111-144 0 0,2 0 0 0 0,2 0 0 0 0,22 77 0 0 0,-22-101-308 0 0,0-1 0 0 0,2 0 0 0 0,0 0 1 0 0,1 0-1 0 0,0-1 0 0 0,2-1 0 0 0,0 0 1 0 0,1 0-1 0 0,0-1 0 0 0,27 24 0 0 0,-34-34-362 0 0,2 0 0 0 0,-1-1-1 0 0,0 0 1 0 0,1 0-1 0 0,13 6 1 0 0,11 0-977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9671 0 0,'-3'-13'7480'0'0,"7"15"-5152"0"0,1-1-1776 0 0,4 2-352 0 0,0-1-72 0 0,2 1-5536 0 0,6 0-1120 0 0</inkml:trace>
  <inkml:trace contextRef="#ctx0" brushRef="#br0" timeOffset="1">368 129 15055 0 0,'7'1'426'0'0,"0"0"0"0"0,-1-1 0 0 0,1 0-1 0 0,0 0 1 0 0,-1-1 0 0 0,1 0 0 0 0,0 0-1 0 0,-1-1 1 0 0,7-1 0 0 0,17-4 624 0 0,168-18 150 0 0,-166 22-1981 0 0,-14 0-506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0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 11055 0 0,'-21'-1'9839'0'0,"35"-5"-4497"0"0,-9 4-5281 0 0,21-7 521 0 0,29-6 1 0 0,-47 13-909 0 0,-1 0 1 0 0,1 1 0 0 0,0 1-1 0 0,-1-1 1 0 0,1 1 0 0 0,0 1-1 0 0,0-1 1 0 0,14 4 0 0 0,-6 1-8514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 17967 0 0,'-1'1'175'0'0,"1"-1"-1"0"0,-1 1 1 0 0,1-1-1 0 0,-1 1 1 0 0,1-1 0 0 0,-1 1-1 0 0,1-1 1 0 0,-1 1-1 0 0,1-1 1 0 0,-1 1-1 0 0,1-1 1 0 0,0 1-1 0 0,-1 0 1 0 0,1-1 0 0 0,0 1-1 0 0,0 0 1 0 0,-1-1-1 0 0,1 1 1 0 0,0 0-1 0 0,0-1 1 0 0,0 1-1 0 0,0 0 1 0 0,0-1 0 0 0,0 1-1 0 0,0 1 1 0 0,1-2 9 0 0,0 1 0 0 0,0-1 1 0 0,0 0-1 0 0,0 0 1 0 0,0 0-1 0 0,-1 0 0 0 0,1 0 1 0 0,0 0-1 0 0,0 0 0 0 0,0 0 1 0 0,0-1-1 0 0,0 1 0 0 0,0 0 1 0 0,-1 0-1 0 0,1-1 1 0 0,1 1-1 0 0,41-20 1871 0 0,-33 14-2005 0 0,4-2 336 0 0,0 1 0 0 0,23-9-1 0 0,-33 15-514 0 0,0 0 0 0 0,0 0-1 0 0,1 0 1 0 0,-1 0-1 0 0,0 0 1 0 0,1 1 0 0 0,-1 0-1 0 0,0 0 1 0 0,1 0 0 0 0,-1 1-1 0 0,0-1 1 0 0,1 1 0 0 0,-1 0-1 0 0,6 2 1 0 0,8 5-9498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2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11519 0 0,'-4'2'8403'0'0,"4"-2"-8269"0"0,-1 14 2759 0 0,4 14-1998 0 0,36 201 1966 0 0,-29-179-2864 0 0,3 22-1207 0 0,-7-23-6129 0 0,-3-16-487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2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18975 0 0,'5'3'2063'0'0,"14"-2"-1196"0"0,25-1-101 0 0,361-49 2779 0 0,11-1-1041 0 0,-339 46-2338 0 0,1 2 0 0 0,-1 5-1 0 0,109 16 1 0 0,-173-17-284 0 0,1 1 0 0 0,-1 1 1 0 0,21 8-1 0 0,-28-10-524 0 0,-1 1 0 0 0,1 0 0 0 0,-1 1 0 0 0,0-1 0 0 0,10 9 0 0 0,-3 2-8507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2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10591 0 0,'-5'3'7807'0'0,"5"-2"-7644"0"0,0 14 2565 0 0,6 15-1690 0 0,57 187 2059 0 0,-62-212-3038 0 0,1 0-1 0 0,0-1 0 0 0,0 1 1 0 0,0 0-1 0 0,1-1 0 0 0,-1 1 1 0 0,1-1-1 0 0,4 5 0 0 0,-6-8-48 0 0,0 0-1 0 0,0 0 1 0 0,1 0 0 0 0,-1 0-1 0 0,0 0 1 0 0,0 0-1 0 0,0-1 1 0 0,1 1-1 0 0,-1 0 1 0 0,1-1 0 0 0,-1 1-1 0 0,0-1 1 0 0,1 0-1 0 0,-1 1 1 0 0,1-1 0 0 0,-1 0-1 0 0,1 0 1 0 0,-1 0-1 0 0,1 0 1 0 0,-1 0 0 0 0,0 0-1 0 0,1 0 1 0 0,-1 0-1 0 0,1-1 1 0 0,-1 1 0 0 0,1-1-1 0 0,-1 1 1 0 0,0-1-1 0 0,1 1 1 0 0,-1-1 0 0 0,0 0-1 0 0,2-1 1 0 0,3-1-3 0 0,-1-1 1 0 0,0 0 0 0 0,0 0-1 0 0,-1-1 1 0 0,1 1 0 0 0,-1-1-1 0 0,0 0 1 0 0,0 0-1 0 0,0-1 1 0 0,-1 1 0 0 0,4-9-1 0 0,1-4-39 0 0,-1-1-1 0 0,6-25 1 0 0,-12 41 24 0 0,-1 3 6 0 0,0 0-1 0 0,0 0 0 0 0,0 0 0 0 0,-1 0 0 0 0,1-1 0 0 0,0 1 0 0 0,0 0 0 0 0,0 0 1 0 0,1 0-1 0 0,-1 0 0 0 0,0 0 0 0 0,0 0 0 0 0,0-1 0 0 0,0 1 0 0 0,0 0 1 0 0,0 0-1 0 0,0 0 0 0 0,0 0 0 0 0,0 0 0 0 0,0 0 0 0 0,0 0 0 0 0,0-1 0 0 0,0 1 1 0 0,0 0-1 0 0,0 0 0 0 0,1 0 0 0 0,-1 0 0 0 0,0 0 0 0 0,0 0 0 0 0,0 0 0 0 0,0 0 1 0 0,0 0-1 0 0,0 0 0 0 0,0 0 0 0 0,1 0 0 0 0,-1 0 0 0 0,0-1 0 0 0,0 1 1 0 0,0 0-1 0 0,0 0 0 0 0,0 0 0 0 0,0 0 0 0 0,1 0 0 0 0,-1 0 0 0 0,0 0 0 0 0,0 0 1 0 0,0 0-1 0 0,0 1 0 0 0,0-1 0 0 0,0 0 0 0 0,1 0 0 0 0,-1 0 0 0 0,0 0 1 0 0,0 0-1 0 0,0 0 0 0 0,0 0 0 0 0,0 0 0 0 0,0 0 0 0 0,0 0 0 0 0,0 0 0 0 0,1 0 1 0 0,-1 0-1 0 0,0 1 0 0 0,7 11-116 0 0,3 16-27 0 0,-2-3-22 0 0,14 31-1 0 0,-19-50 158 0 0,-1 0 1 0 0,2 0-1 0 0,-1 0 1 0 0,1-1-1 0 0,0 0 1 0 0,0 1-1 0 0,0-1 1 0 0,1-1-1 0 0,-1 1 1 0 0,12 7-1 0 0,-13-11 19 0 0,0 1-1 0 0,0-1 0 0 0,0 0 1 0 0,0-1-1 0 0,0 1 1 0 0,0 0-1 0 0,0-1 0 0 0,1 0 1 0 0,-1 0-1 0 0,0 0 1 0 0,0 0-1 0 0,0 0 1 0 0,1-1-1 0 0,-1 1 0 0 0,0-1 1 0 0,0 0-1 0 0,0 0 1 0 0,0 0-1 0 0,0-1 1 0 0,0 1-1 0 0,5-4 0 0 0,-1 1 38 0 0,0 0 0 0 0,-1-1-1 0 0,1 0 1 0 0,-1 0-1 0 0,0-1 1 0 0,0 0 0 0 0,7-9-1 0 0,-9 8 8 0 0,1 0 0 0 0,-2 0-1 0 0,1 0 1 0 0,-1 0 0 0 0,0-1-1 0 0,0 1 1 0 0,-1-1 0 0 0,0 0 0 0 0,2-15-1 0 0,-3-1 36 0 0,-3-48-1 0 0,0 16-1273 0 0,2 37-292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2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15199 0 0,'35'-4'5748'0'0,"0"-5"-3349"0"0,-25 6-2064 0 0,0 1 0 0 0,0-1 0 0 0,0 2 0 0 0,0-1 0 0 0,17 1 0 0 0,-26 1-315 0 0,0 0-1 0 0,0 0 1 0 0,0 0-1 0 0,0 0 1 0 0,-1 1-1 0 0,1-1 1 0 0,0 0-1 0 0,0 1 1 0 0,0-1-1 0 0,0 1 0 0 0,-1-1 1 0 0,1 1-1 0 0,0-1 1 0 0,0 1-1 0 0,-1-1 1 0 0,1 1-1 0 0,0 0 1 0 0,-1-1-1 0 0,1 1 1 0 0,-1 0-1 0 0,1 0 1 0 0,-1-1-1 0 0,1 1 0 0 0,-1 0 1 0 0,0 0-1 0 0,1 0 1 0 0,-1 0-1 0 0,0-1 1 0 0,1 1-1 0 0,-1 0 1 0 0,0 0-1 0 0,0 0 1 0 0,0 0-1 0 0,0 0 0 0 0,0 0 1 0 0,0 0-1 0 0,0 0 1 0 0,0 0-1 0 0,0-1 1 0 0,-1 1-1 0 0,1 0 1 0 0,0 0-1 0 0,-1 1 1 0 0,-2 8 79 0 0,0-1 0 0 0,0 0 0 0 0,-7 12 0 0 0,5-10 104 0 0,2-3-105 0 0,1-4 4 0 0,0 0 0 0 0,0 1 0 0 0,1-1-1 0 0,0 0 1 0 0,0 1 0 0 0,-1 5 0 0 0,2-9-89 0 0,0 0-1 0 0,0 0 1 0 0,0 0 0 0 0,0 0 0 0 0,1 0 0 0 0,-1 0 0 0 0,0 0 0 0 0,1 0 0 0 0,-1-1 0 0 0,0 1 0 0 0,1 0-1 0 0,-1 0 1 0 0,1 0 0 0 0,-1 0 0 0 0,1-1 0 0 0,0 1 0 0 0,-1 0 0 0 0,1-1 0 0 0,0 1 0 0 0,-1 0 0 0 0,1-1-1 0 0,0 1 1 0 0,0-1 0 0 0,0 1 0 0 0,-1-1 0 0 0,1 1 0 0 0,0-1 0 0 0,0 0 0 0 0,0 1 0 0 0,0-1 0 0 0,0 0-1 0 0,0 0 1 0 0,0 0 0 0 0,0 0 0 0 0,2 0 0 0 0,8 1 16 0 0,1-1 1 0 0,0 0-1 0 0,0-1 0 0 0,16-3 0 0 0,25-1-2231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2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17071 0 0,'-3'1'181'0'0,"-1"1"1"0"0,0-1-1 0 0,1 1 0 0 0,0 0 0 0 0,-1 0 0 0 0,1 0 0 0 0,0 1 0 0 0,0-1 1 0 0,0 1-1 0 0,0 0 0 0 0,1 0 0 0 0,-1 0 0 0 0,1 0 0 0 0,-1 0 0 0 0,1 0 1 0 0,0 1-1 0 0,-2 5 0 0 0,-2 6 390 0 0,0 1 0 0 0,-6 30 0 0 0,7-25-399 0 0,-5 22 827 0 0,1 1 1 0 0,-4 75 0 0 0,12-99-863 0 0,1 1-1 0 0,0 0 1 0 0,2 0 0 0 0,1 0 0 0 0,1-1-1 0 0,0 1 1 0 0,14 37 0 0 0,-13-48-164 0 0,0 0 0 0 0,1 0 0 0 0,0 0 1 0 0,0-1-1 0 0,1 0 0 0 0,0 0 0 0 0,1-1 1 0 0,0 0-1 0 0,17 14 0 0 0,-12-13-148 0 0,-1-1 1 0 0,2 0-1 0 0,-1 0 0 0 0,1-2 1 0 0,0 1-1 0 0,27 7 0 0 0,13-3-1109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2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21911 0 0,'0'-1'112'0'0,"1"1"-1"0"0,-1-1 0 0 0,1 0 1 0 0,-1 0-1 0 0,0 1 0 0 0,1-1 1 0 0,-1 0-1 0 0,1 1 0 0 0,-1-1 1 0 0,1 1-1 0 0,0-1 1 0 0,-1 0-1 0 0,1 1 0 0 0,0-1 1 0 0,-1 1-1 0 0,1 0 0 0 0,0-1 1 0 0,-1 1-1 0 0,1 0 0 0 0,0-1 1 0 0,0 1-1 0 0,0 0 1 0 0,-1 0-1 0 0,1 0 0 0 0,1-1 1 0 0,1 1 57 0 0,-1 1 0 0 0,1-1 1 0 0,-1 0-1 0 0,1 1 0 0 0,-1-1 1 0 0,1 1-1 0 0,-1 0 0 0 0,4 2 1 0 0,2 0 66 0 0,-1 1-1 0 0,1 1 1 0 0,-1 0 0 0 0,10 8 0 0 0,-10-5-138 0 0,1 0 0 0 0,-1 0 0 0 0,-1 1 1 0 0,1 0-1 0 0,-1 0 0 0 0,-1 0 0 0 0,0 1 1 0 0,0 0-1 0 0,-1 0 0 0 0,0 0 0 0 0,-1 0 1 0 0,0 1-1 0 0,-1 0 0 0 0,0-1 0 0 0,0 1 1 0 0,-1 0-1 0 0,-1 0 0 0 0,-1 17 0 0 0,-3 12 5 0 0,-2 0 0 0 0,-1 0 0 0 0,-21 62 0 0 0,16-61 4 0 0,7-23-145 0 0,-1 1 0 0 0,-13 28 0 0 0,-1-16-2675 0 0</inkml:trace>
  <inkml:trace contextRef="#ctx0" brushRef="#br0" timeOffset="1">258 21 14279 0 0,'2'-2'996'0'0,"0"0"-1"0"0,1 1 0 0 0,-1-1 0 0 0,1 0 1 0 0,-1 1-1 0 0,1 0 0 0 0,0-1 1 0 0,0 1-1 0 0,5-1 0 0 0,-2 0-397 0 0,0 1 1 0 0,0 0-1 0 0,1 1 0 0 0,9 0 0 0 0,-10 0-505 0 0,0 0 0 0 0,-1 1 0 0 0,1 0 0 0 0,-1 0 0 0 0,1 0 0 0 0,-1 1 0 0 0,1 0 0 0 0,-1 0 0 0 0,0 0 0 0 0,0 0 0 0 0,9 7 0 0 0,-12-8-60 0 0,-1 1 0 0 0,1-1 1 0 0,-1 1-1 0 0,1 0 0 0 0,-1 0 0 0 0,0-1 0 0 0,1 1 0 0 0,-1 0 1 0 0,0 0-1 0 0,-1 0 0 0 0,1 0 0 0 0,0 0 0 0 0,0 1 0 0 0,-1-1 1 0 0,1 0-1 0 0,-1 4 0 0 0,-3 37 747 0 0,2-37-511 0 0,0 1 1 0 0,1 0 0 0 0,-1-1-1 0 0,2 10 1 0 0,-1-15-255 0 0,0-1 0 0 0,0 0 1 0 0,0 1-1 0 0,0-1 0 0 0,0 0 0 0 0,0 1 0 0 0,0-1 0 0 0,1 0 1 0 0,-1 1-1 0 0,0-1 0 0 0,0 0 0 0 0,0 0 0 0 0,1 1 0 0 0,-1-1 0 0 0,0 0 1 0 0,0 1-1 0 0,1-1 0 0 0,-1 0 0 0 0,0 0 0 0 0,0 0 0 0 0,1 1 1 0 0,-1-1-1 0 0,0 0 0 0 0,1 0 0 0 0,-1 0 0 0 0,0 0 0 0 0,1 0 1 0 0,-1 1-1 0 0,0-1 0 0 0,1 0 0 0 0,14-3 140 0 0,13-10-162 0 0,-27 13 13 0 0,39-27-438 0 0,6-3-1907 0 0,-30 23 550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5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171 265 1839 0 0,'-3'-9'1561'0'0,"0"-1"-1"0"0,1 0 0 0 0,1 0 1 0 0,0 0-1 0 0,0 0 1 0 0,1 0-1 0 0,1-10 0 0 0,12-69 3104 0 0,0 8 213 0 0,-12 81-4832 0 0,-1 0-1 0 0,0 0 1 0 0,0 0-1 0 0,0-1 1 0 0,0 1-1 0 0,0 0 1 0 0,0 0-1 0 0,0 0 1 0 0,0 0-1 0 0,0 0 1 0 0,0 0 0 0 0,0 0-1 0 0,0 0 1 0 0,1-1-1 0 0,-1 1 1 0 0,0 0-1 0 0,0 0 1 0 0,0 0-1 0 0,0 0 1 0 0,0 0-1 0 0,0 0 1 0 0,0-1-1 0 0,0 1 1 0 0,0 0-1 0 0,0 0 1 0 0,0 0 0 0 0,0 0-1 0 0,0 0 1 0 0,-1 0-1 0 0,1 0 1 0 0,0-1-1 0 0,0 1 1 0 0,0 0-1 0 0,0 0 1 0 0,0 0-1 0 0,0 0 1 0 0,0 0-1 0 0,0 0 1 0 0,0 0-1 0 0,0 0 1 0 0,0-1 0 0 0,0 1-1 0 0,-1 0 1 0 0,1 0-1 0 0,0 0 1 0 0,0 0-1 0 0,0 0 1 0 0,0 0-1 0 0,0 0 1 0 0,0 0-1 0 0,0 0 1 0 0,-1 0-1 0 0,1 0 1 0 0,0 0 0 0 0,0 0-1 0 0,0 0 1 0 0,0 0-1 0 0,0 0 1 0 0,0 0-1 0 0,-1 0 1 0 0,1 0-1 0 0,0 0 1 0 0,0 0-1 0 0,0 0 1 0 0,0 0-1 0 0,-9 10 781 0 0,-10 24-1116 0 0,16-30 553 0 0,-21 41-214 0 0,-3-2 1 0 0,-40 49-1 0 0,63-86-48 0 0,0-1 0 0 0,0 1 0 0 0,0-1 0 0 0,1 1 0 0 0,0 0 0 0 0,0 0 0 0 0,0 0 0 0 0,1 1 0 0 0,-3 11 0 0 0,5-16 0 0 0,0-1 0 0 0,-1 1 0 0 0,1 0 0 0 0,0 0 0 0 0,0 0 0 0 0,1 0 0 0 0,-1 0 0 0 0,0 0 0 0 0,1-1 0 0 0,-1 1 0 0 0,1 0 0 0 0,-1 0 0 0 0,1-1 0 0 0,0 1 0 0 0,0 0 0 0 0,0-1 0 0 0,0 1 0 0 0,0 0 0 0 0,0-1 0 0 0,0 0 0 0 0,0 1 0 0 0,1-1 0 0 0,-1 0 0 0 0,1 1 0 0 0,-1-1 0 0 0,1 0 0 0 0,-1 0 0 0 0,1 0 0 0 0,-1 0 0 0 0,1-1 0 0 0,0 1 0 0 0,0 0 0 0 0,-1-1 0 0 0,1 1 0 0 0,0-1 0 0 0,0 1 0 0 0,0-1 0 0 0,2 0 0 0 0,1 0-3 0 0,-1 1 1 0 0,0 0-1 0 0,0 0 1 0 0,0 0-1 0 0,0 0 1 0 0,0 0-1 0 0,0 1 1 0 0,0 0-1 0 0,0 0 0 0 0,-1 0 1 0 0,1 0-1 0 0,-1 1 1 0 0,0-1-1 0 0,1 1 1 0 0,-1 0-1 0 0,0 0 1 0 0,0 0-1 0 0,-1 0 0 0 0,1 0 1 0 0,-1 1-1 0 0,1-1 1 0 0,-1 1-1 0 0,0 0 1 0 0,2 6-1 0 0,5 21 21 0 0,-1 1 0 0 0,-2 0 1 0 0,-1 0-1 0 0,1 59 0 0 0,-4-52 56 0 0,2 556 2276 0 0,0-390-1494 0 0,-2-176-792 0 0,2 0-1 0 0,1 0 1 0 0,1-1-1 0 0,2 0 1 0 0,11 28-1 0 0,-16-49-50 0 0,0 1 1 0 0,1-1-1 0 0,0 1 0 0 0,1-1 0 0 0,0 0 1 0 0,0-1-1 0 0,0 1 0 0 0,1-1 1 0 0,9 9-1 0 0,-11-12-116 0 0,0-1-1 0 0,0 1 1 0 0,0-1 0 0 0,0 0 0 0 0,0 0 0 0 0,0 0-1 0 0,1 0 1 0 0,-1-1 0 0 0,1 0 0 0 0,-1 0 0 0 0,1 0-1 0 0,-1 0 1 0 0,1-1 0 0 0,0 0 0 0 0,-1 0 0 0 0,1 0-1 0 0,0 0 1 0 0,7-3 0 0 0,19-5-7098 0 0,6-4-2426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58 12639 0 0,'-2'-1'420'0'0,"-1"-1"-1"0"0,0 1 0 0 0,1-1 0 0 0,-1 0 0 0 0,1 0 1 0 0,-1 1-1 0 0,1-2 0 0 0,0 1 0 0 0,0 0 1 0 0,0 0-1 0 0,0-1 0 0 0,-2-3 0 0 0,4 6-350 0 0,-1-1-1 0 0,1 0 1 0 0,-1 1-1 0 0,1-1 0 0 0,0 0 1 0 0,-1 1-1 0 0,1-1 1 0 0,0 0-1 0 0,0 1 0 0 0,-1-1 1 0 0,1 0-1 0 0,0 0 1 0 0,0 1-1 0 0,0-1 0 0 0,0 0 1 0 0,0 0-1 0 0,0 1 1 0 0,0-1-1 0 0,0 0 0 0 0,1 0 1 0 0,-1 1-1 0 0,0-1 1 0 0,0 0-1 0 0,1 0 0 0 0,-1 1 1 0 0,0-1-1 0 0,1 0 1 0 0,-1 1-1 0 0,0-1 0 0 0,1 1 1 0 0,-1-1-1 0 0,1 0 1 0 0,-1 1-1 0 0,1-1 0 0 0,0 1 1 0 0,-1-1-1 0 0,1 1 1 0 0,-1-1-1 0 0,1 1 1 0 0,0 0-1 0 0,-1-1 0 0 0,1 1 1 0 0,0 0-1 0 0,0 0 1 0 0,-1-1-1 0 0,1 1 0 0 0,0 0 1 0 0,0 0-1 0 0,-1 0 1 0 0,1 0-1 0 0,0 0 0 0 0,0 0 1 0 0,1 0-1 0 0,0 0-2 0 0,0 0 0 0 0,0 1 0 0 0,0-1 0 0 0,1 1 0 0 0,-1-1 0 0 0,0 1 0 0 0,0 0 0 0 0,0 0 0 0 0,0-1-1 0 0,0 1 1 0 0,0 1 0 0 0,0-1 0 0 0,0 0 0 0 0,-1 0 0 0 0,1 1 0 0 0,0-1 0 0 0,1 3 0 0 0,29 32 406 0 0,-26-29-387 0 0,0 1-6 0 0,0 1-1 0 0,0-1 1 0 0,-1 1-1 0 0,0 1 0 0 0,0-1 1 0 0,-1 1-1 0 0,0-1 1 0 0,-1 1-1 0 0,0 0 1 0 0,-1 0-1 0 0,0 1 1 0 0,0-1-1 0 0,-1 1 1 0 0,-1-1-1 0 0,0 19 0 0 0,-2-14 5 0 0,-1 0 0 0 0,0-1 0 0 0,-1 1 0 0 0,0-1 0 0 0,-1 0 0 0 0,-1 0 0 0 0,0 0 0 0 0,-1-1 0 0 0,0 0 0 0 0,-13 18 0 0 0,13-22 26 0 0,0 1 0 0 0,0-1 0 0 0,0-1-1 0 0,-1 1 1 0 0,0-1 0 0 0,-1-1 0 0 0,0 0-1 0 0,0 0 1 0 0,-10 6 0 0 0,41-22 323 0 0,0 1-1 0 0,45-9 1 0 0,-19 5-159 0 0,-25 5-507 0 0,0 2 1 0 0,0 0-1 0 0,0 2 0 0 0,1 0 0 0 0,38 2 0 0 0,-45 2-9379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5527 0 0,'1'6'13742'0'0,"3"7"-7700"0"0,14 56-4471 0 0,33 151-2578 0 0,-50-215 1015 0 0,1 0 0 0 0,-1 0 0 0 0,1 0 0 0 0,0 0-1 0 0,1-1 1 0 0,-1 1 0 0 0,1 0 0 0 0,0-1 0 0 0,5 6 0 0 0,-7-9-12 0 0,0 1 0 0 0,0-1 1 0 0,1 0-1 0 0,-1 0 0 0 0,0-1 1 0 0,1 1-1 0 0,-1 0 0 0 0,1 0 1 0 0,-1-1-1 0 0,1 1 0 0 0,-1-1 1 0 0,1 1-1 0 0,-1-1 0 0 0,1 0 1 0 0,-1 1-1 0 0,1-1 1 0 0,-1 0-1 0 0,1 0 0 0 0,0 0 1 0 0,-1 0-1 0 0,1-1 0 0 0,-1 1 1 0 0,1 0-1 0 0,0-1 0 0 0,-1 1 1 0 0,1-1-1 0 0,-1 1 0 0 0,0-1 1 0 0,1 0-1 0 0,-1 1 0 0 0,1-1 1 0 0,-1 0-1 0 0,0 0 0 0 0,2-2 1 0 0,7-5-104 0 0,-1 0-1 0 0,-1 0 1 0 0,1-1 0 0 0,-1-1 0 0 0,-1 1 0 0 0,0-1 0 0 0,11-21 0 0 0,-2-1-142 0 0,16-47 0 0 0,-15 18 100 0 0,-13 46 113 0 0,0 0 0 0 0,0 0 1 0 0,1 0-1 0 0,13-23 0 0 0,-18 37 34 0 0,0 1 1 0 0,0-1-1 0 0,0 1 0 0 0,1-1 0 0 0,-1 0 0 0 0,0 1 0 0 0,1-1 1 0 0,-1 1-1 0 0,0-1 0 0 0,1 1 0 0 0,-1-1 0 0 0,1 1 1 0 0,-1-1-1 0 0,0 1 0 0 0,1-1 0 0 0,-1 1 0 0 0,1 0 0 0 0,0-1 1 0 0,-1 1-1 0 0,1 0 0 0 0,-1-1 0 0 0,1 1 0 0 0,0 0 1 0 0,-1 0-1 0 0,1 0 0 0 0,-1-1 0 0 0,1 1 0 0 0,0 0 1 0 0,-1 0-1 0 0,1 0 0 0 0,0 0 0 0 0,-1 0 0 0 0,1 0 0 0 0,0 0 1 0 0,-1 1-1 0 0,1-1 0 0 0,-1 0 0 0 0,1 0 0 0 0,0 0 1 0 0,-1 1-1 0 0,1-1 0 0 0,-1 0 0 0 0,1 0 0 0 0,0 1 0 0 0,-1-1 1 0 0,1 1-1 0 0,-1-1 0 0 0,1 0 0 0 0,-1 1 0 0 0,0-1 1 0 0,1 1-1 0 0,-1-1 0 0 0,1 1 0 0 0,-1-1 0 0 0,0 1 1 0 0,1 0-1 0 0,-1-1 0 0 0,0 2 0 0 0,5 6-45 0 0,-1 0 0 0 0,0 0 0 0 0,3 13 0 0 0,-3-11-2 0 0,7 20-25 0 0,-1-2-4 0 0,16 33 0 0 0,-22-55 77 0 0,-1 1 0 0 0,1-1 0 0 0,0 0 0 0 0,1 0 0 0 0,-1 0 0 0 0,1-1 1 0 0,0 1-1 0 0,0-1 0 0 0,1 0 0 0 0,8 5 0 0 0,-12-8 15 0 0,1 0 0 0 0,0-1 1 0 0,0 1-1 0 0,0-1 0 0 0,0 1 0 0 0,1-1 0 0 0,-1 0 0 0 0,0 0 0 0 0,0-1 1 0 0,1 1-1 0 0,-1-1 0 0 0,0 0 0 0 0,1 1 0 0 0,-1-2 0 0 0,1 1 0 0 0,-1 0 1 0 0,0 0-1 0 0,1-1 0 0 0,-1 0 0 0 0,0 0 0 0 0,0 0 0 0 0,1 0 0 0 0,4-3 1 0 0,-3 0 113 0 0,0 0 0 0 0,0 1 1 0 0,0-2-1 0 0,-1 1 0 0 0,0 0 1 0 0,0-1-1 0 0,0 0 0 0 0,-1 0 1 0 0,0 0-1 0 0,0 0 0 0 0,0-1 1 0 0,3-7-1 0 0,-2 2 73 0 0,0 0-1 0 0,-1 1 1 0 0,-1-2-1 0 0,0 1 1 0 0,0 0-1 0 0,0-18 1 0 0,-7-68 443 0 0,0 0-4341 0 0,5 75-4990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65 1375 0 0,'-9'-5'527'0'0,"-13"-17"16837"0"0,30 19-14887 0 0,6-1-2050 0 0,9 1 147 0 0,1 0 1 0 0,-1 2-1 0 0,46 3 1 0 0,8 0-295 0 0,-44-4-154 0 0,51-10 0 0 0,6-1-1404 0 0,-84 13-166 0 0,-2 1-83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17535 0 0,'27'-1'2407'0'0,"-4"-1"-1729"0"0,-1 2 0 0 0,1 0 1 0 0,0 2-1 0 0,35 6 1 0 0,-53-7-666 0 0,0 1 0 0 0,0 0 1 0 0,0 0-1 0 0,0 0 1 0 0,0 0-1 0 0,0 1 1 0 0,-1-1-1 0 0,1 1 0 0 0,-1 0 1 0 0,0 1-1 0 0,5 3 1 0 0,-7-4 4 0 0,1 0 1 0 0,-1 0-1 0 0,0 1 1 0 0,0-1-1 0 0,-1 0 1 0 0,1 1 0 0 0,-1-1-1 0 0,1 1 1 0 0,-1-1-1 0 0,0 1 1 0 0,-1 0-1 0 0,1-1 1 0 0,-1 1-1 0 0,1 0 1 0 0,-1 0-1 0 0,0-1 1 0 0,-1 8-1 0 0,-1 3 28 0 0,-1 0-1 0 0,0 0 1 0 0,-1-1-1 0 0,-1 1 1 0 0,0-1-1 0 0,-11 20 1 0 0,-49 73 243 0 0,64-104-286 0 0,-16 22 81 0 0,4-5 4 0 0,-20 36 0 0 0,31-51-49 0 0,0 1 0 0 0,0 0 0 0 0,0 0 0 0 0,0 0 1 0 0,1 0-1 0 0,0 1 0 0 0,0-1 0 0 0,0 0 0 0 0,0 0 0 0 0,1 1 1 0 0,0-1-1 0 0,0 0 0 0 0,2 8 0 0 0,-2-12-26 0 0,1 1 0 0 0,0 0 1 0 0,0-1-1 0 0,0 1 0 0 0,0-1 0 0 0,0 0 0 0 0,0 1 0 0 0,0-1 0 0 0,0 0 0 0 0,1 1 1 0 0,-1-1-1 0 0,0 0 0 0 0,1 0 0 0 0,-1 0 0 0 0,1 0 0 0 0,-1 0 0 0 0,1 0 1 0 0,-1-1-1 0 0,1 1 0 0 0,0-1 0 0 0,0 1 0 0 0,-1-1 0 0 0,1 1 0 0 0,2-1 1 0 0,3 1 0 0 0,1 0 1 0 0,0 0 0 0 0,0-1 0 0 0,8 0 0 0 0,10-3 54 0 0,42-10 1 0 0,-49 8-34 0 0,1 2 0 0 0,0-1 0 0 0,-1 2 1 0 0,25 0-1 0 0,-43 3-122 0 0,1-1 1 0 0,0 0-1 0 0,0 0 1 0 0,-1 1-1 0 0,1-1 1 0 0,0 1-1 0 0,-1-1 1 0 0,1 1 0 0 0,0 0-1 0 0,-1 0 1 0 0,1 0-1 0 0,-1 0 1 0 0,1 0-1 0 0,-1 0 1 0 0,0 0-1 0 0,1 0 1 0 0,-1 0-1 0 0,1 2 1 0 0,5 6-862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68 260 17967 0 0,'-5'30'4765'0'0,"7"3"-3391"0"0,-1-31-1377 0 0,-1 0 0 0 0,0 1 0 0 0,1-1 1 0 0,0 0-1 0 0,0 1 0 0 0,-1-1 0 0 0,1 0 1 0 0,1 0-1 0 0,-1 0 0 0 0,0 0 0 0 0,0 0 0 0 0,1 0 1 0 0,-1 0-1 0 0,1 0 0 0 0,0 0 0 0 0,-1-1 1 0 0,1 1-1 0 0,0-1 0 0 0,0 1 0 0 0,0-1 1 0 0,0 0-1 0 0,0 0 0 0 0,0 1 0 0 0,3-1 0 0 0,-4 0-110 0 0,0-1 0 0 0,0 0 0 0 0,0 0 0 0 0,0 0 0 0 0,-1 0 0 0 0,1 0 0 0 0,0 0 0 0 0,0 0 0 0 0,0 0 0 0 0,0 0 0 0 0,-1-1 0 0 0,1 1 0 0 0,0 0 0 0 0,0 0 0 0 0,0-1 0 0 0,-1 1 0 0 0,1 0 0 0 0,0-1-1 0 0,0 1 1 0 0,-1-1 0 0 0,1 1 0 0 0,0-1 0 0 0,0 0 0 0 0</inkml:trace>
  <inkml:trace contextRef="#ctx0" brushRef="#br0" timeOffset="1">22 1 6911 0 0,'-10'7'608'0'0,"-1"6"9056"0"0,12-9-6208 0 0,3 1-2592 0 0,4 2-512 0 0,2 1-96 0 0,4 0-32 0 0,3-2-224 0 0,1-1 0 0 0,2-1-64 0 0,1-1-5888 0 0,3-2-1168 0 0</inkml:trace>
  <inkml:trace contextRef="#ctx0" brushRef="#br0" timeOffset="2">290 148 11975 0 0,'1'0'256'0'0,"-1"0"-1"0"0,1 0 1 0 0,-1 0-1 0 0,1 0 1 0 0,-1 0 0 0 0,1 0-1 0 0,-1 0 1 0 0,1 0-1 0 0,-1 0 1 0 0,1-1-1 0 0,-1 1 1 0 0,1 0-1 0 0,-1 0 1 0 0,1 0-1 0 0,-1-1 1 0 0,1 1-1 0 0,-1 0 1 0 0,1 0-1 0 0,-1-1 1 0 0,0 1 0 0 0,1 0-1 0 0,-1-1 1 0 0,1 1-1 0 0,-1-1 1 0 0,21-14 2747 0 0,-15 11-2837 0 0,41-27 1043 0 0,-20 20-2065 0 0,0 9-5007 0 0,-18 5-1017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7831 0 0,'1'8'4936'0'0,"2"-7"-2640"0"0,4-1 8 0 0,2 0-1552 0 0,4-1-312 0 0,6 0-64 0 0,2-3-16 0 0,0 0-288 0 0,0-1-72 0 0,-1-2 0 0 0,-2-1-5152 0 0,-3-3-1056 0 0</inkml:trace>
  <inkml:trace contextRef="#ctx0" brushRef="#br0" timeOffset="1">345 1 11519 0 0,'-3'5'891'0'0,"0"1"-1"0"0,0 0 1 0 0,1 0 0 0 0,0 0-1 0 0,0 0 1 0 0,1 0-1 0 0,-1 0 1 0 0,0 13-1 0 0,2 55 3082 0 0,0-58-4244 0 0,1 4 802 0 0,7 38 1 0 0,-1-25-3505 0 0,-4-15-1200 0 0,-1-9-3206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8751 0 0,'-1'0'181'0'0,"0"0"1"0"0,1 1-1 0 0,-1-1 0 0 0,0 0 0 0 0,0 1 0 0 0,0-1 0 0 0,0 1 0 0 0,0-1 0 0 0,1 1 0 0 0,-1-1 0 0 0,0 1 0 0 0,1 0 0 0 0,-1-1 0 0 0,0 1 1 0 0,1 0-1 0 0,-1 0 0 0 0,1-1 0 0 0,-1 1 0 0 0,1 0 0 0 0,-1 0 0 0 0,1 0 0 0 0,0 0 0 0 0,-1-1 0 0 0,1 3 0 0 0,-8 28 6179 0 0,6-23-5796 0 0,-5 22 836 0 0,-5 51 1 0 0,11-68-1354 0 0,1 0 1 0 0,0 1-1 0 0,1-1 1 0 0,0 0-1 0 0,1 0 1 0 0,5 19-1 0 0,-7-31-115 0 0,0-1-1 0 0,0 1 1 0 0,0-1-1 0 0,0 1 1 0 0,0-1-1 0 0,1 1 1 0 0,-1-1-1 0 0,0 1 1 0 0,0-1-1 0 0,1 1 1 0 0,-1-1 0 0 0,0 1-1 0 0,1-1 1 0 0,-1 1-1 0 0,0-1 1 0 0,1 1-1 0 0,-1-1 1 0 0,1 0-1 0 0,-1 1 1 0 0,1-1-1 0 0,-1 0 1 0 0,2 1-1 0 0,-2-1-64 0 0,0 0 0 0 0,1-1 0 0 0,-1 1 0 0 0,0 0-1 0 0,1 0 1 0 0,-1-1 0 0 0,1 1 0 0 0,-1 0 0 0 0,0 0 0 0 0,0-1-1 0 0,1 1 1 0 0,-1-1 0 0 0,0 1 0 0 0,0 0 0 0 0,1-1-1 0 0,-1 1 1 0 0,0 0 0 0 0,0-1 0 0 0,0 1 0 0 0,0-1-1 0 0,1 1 1 0 0,-1-1 0 0 0,0 1 0 0 0,0-1 0 0 0,0 1-1 0 0,0 0 1 0 0,0-1 0 0 0,0 0 0 0 0,0-9-2086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5527 0 0,'0'-1'102'0'0,"1"1"0"0"0,-1 0 0 0 0,1 0 0 0 0,0 0 0 0 0,-1-1 0 0 0,1 1 0 0 0,0 0 0 0 0,-1 0 0 0 0,1 0 0 0 0,0 0 0 0 0,-1 0 0 0 0,1 0 0 0 0,0 1 0 0 0,-1-1 0 0 0,1 0 0 0 0,0 0 0 0 0,-1 0 0 0 0,1 0 0 0 0,-1 1 0 0 0,1-1 0 0 0,0 0 0 0 0,-1 1 0 0 0,1-1 0 0 0,-1 1 0 0 0,1-1 0 0 0,-1 0 1 0 0,1 1-1 0 0,-1-1 0 0 0,1 1 0 0 0,-1-1 0 0 0,0 1 0 0 0,1-1 0 0 0,0 2 0 0 0,18 25 5079 0 0,-12-15-4143 0 0,-1-4-521 0 0,5 7 236 0 0,0-1 0 0 0,19 20-1 0 0,-27-31-647 0 0,0-1 0 0 0,0 1-1 0 0,0-1 1 0 0,0 1 0 0 0,0-1 0 0 0,0 0-1 0 0,0 0 1 0 0,1-1 0 0 0,-1 1 0 0 0,1-1 0 0 0,-1 1-1 0 0,1-1 1 0 0,0 0 0 0 0,-1-1 0 0 0,1 1-1 0 0,0-1 1 0 0,0 1 0 0 0,5-1 0 0 0,-6-1-10 0 0,0 0 0 0 0,-1 0 1 0 0,1 0-1 0 0,0-1 1 0 0,0 1-1 0 0,-1 0 0 0 0,1-1 1 0 0,-1 0-1 0 0,1 0 1 0 0,-1 0-1 0 0,0 0 0 0 0,0 0 1 0 0,0 0-1 0 0,0 0 1 0 0,0-1-1 0 0,0 1 0 0 0,-1-1 1 0 0,1 1-1 0 0,-1-1 1 0 0,1 0-1 0 0,-1 1 1 0 0,0-1-1 0 0,1-6 0 0 0,2-4 494 0 0,-1 0-1 0 0,-1 0 0 0 0,2-26 0 0 0,-6-14 513 0 0,1 43-1289 0 0,0 0 0 0 0,0 0 0 0 0,1 0 0 0 0,0 0 0 0 0,1 0 0 0 0,3-12 0 0 0,-1 10-813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9215 0 0,'-20'7'11630'0'0,"15"-1"-9854"0"0,4-5-1835 0 0,-8 12 279 0 0,0-1 1 0 0,1 1-1 0 0,0 1 0 0 0,1-1 1 0 0,0 1-1 0 0,-5 18 1 0 0,-22 95 1867 0 0,-1 1-986 0 0,31-115-1192 0 0,3-10-27 0 0,0 1 0 0 0,0 0-1 0 0,0-1 1 0 0,0 1 0 0 0,-1-1 0 0 0,0 1-1 0 0,1-1 1 0 0,-1 0 0 0 0,0 0-1 0 0,-1 0 1 0 0,-4 5 0 0 0,4-8-1161 0 0,1-3-59 0 0</inkml:trace>
  <inkml:trace contextRef="#ctx0" brushRef="#br0" timeOffset="1">11 23 13359 0 0,'0'5'1184'0'0,"2"0"-944"0"0,0 1-240 0 0,0-1 0 0 0,0 0 1296 0 0,2 4 208 0 0,3 9 48 0 0,3 8 8 0 0,5 7-968 0 0,2 4-192 0 0,2-5-40 0 0,1-6-8 0 0,-1-3-232 0 0,4-4-56 0 0,-1-3 0 0 0,1-1-64 0 0,2-3-928 0 0,-1-4-248 0 0</inkml:trace>
  <inkml:trace contextRef="#ctx0" brushRef="#br0" timeOffset="2">483 235 8287 0 0,'-8'12'368'0'0,"4"-8"80"0"0,0 2-360 0 0,2-1-88 0 0,0-1 0 0 0,1 0 0 0 0,0 2 2336 0 0,-1 6 448 0 0,1 7 88 0 0,0 3 16 0 0,-1 2-2216 0 0,6-3-448 0 0,0-5-96 0 0,0-4-8 0 0,4-7-1040 0 0,-1-3-200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10591 0 0,'-3'3'472'0'0,"2"-2"96"0"0,0 1-456 0 0,1-1-112 0 0,1 0 0 0 0,0 1 0 0 0,2 0 672 0 0,2 2 104 0 0,7 2 24 0 0</inkml:trace>
  <inkml:trace contextRef="#ctx0" brushRef="#br0" timeOffset="1">503 1 14279 0 0,'-3'3'565'0'0,"0"-1"0"0"0,1 1 0 0 0,-1 0-1 0 0,1 0 1 0 0,-1 0 0 0 0,1 1-1 0 0,0-1 1 0 0,0 1 0 0 0,-2 4 0 0 0,-12 40 3193 0 0,9-24-3713 0 0,-12 31 859 0 0,4-10-295 0 0,-2 0 0 0 0,-1 0 1 0 0,-36 59-1 0 0,40-89-1940 0 0,3-8-5463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15863 0 0,'3'0'131'0'0,"0"0"0"0"0,0 1 0 0 0,0 0 0 0 0,0-1 0 0 0,0 1 0 0 0,0 0 0 0 0,0 1 0 0 0,0-1 0 0 0,0 0 0 0 0,0 1 0 0 0,-1 0 0 0 0,1-1 0 0 0,-1 1 0 0 0,1 0 0 0 0,-1 0 0 0 0,0 1 0 0 0,1-1 0 0 0,2 4 0 0 0,1 1 256 0 0,80 92 1454 0 0,6 6-1681 0 0,-72-84-2838 0 0,27 20 1 0 0,-23-23-3925 0 0</inkml:trace>
  <inkml:trace contextRef="#ctx0" brushRef="#br0" timeOffset="1">492 228 15695 0 0,'-5'10'696'0'0,"3"-4"136"0"0,-1 0-664 0 0,2 0-168 0 0,-1-1 0 0 0,1 0 0 0 0,0 3 728 0 0,1 5 104 0 0,-3 10 32 0 0,0 6 0 0 0,2 0-496 0 0,1-3-96 0 0,3-3-16 0 0,-1-5-8 0 0,0-4-248 0 0,-1-6-104 0 0,0-3 8 0 0</inkml:trace>
  <inkml:trace contextRef="#ctx0" brushRef="#br0" timeOffset="2">437 71 18055 0 0,'-7'6'800'0'0,"3"-3"160"0"0,2 1-768 0 0,0-1-192 0 0,2-1 0 0 0,0-1 0 0 0,0 2 320 0 0,2 1 16 0 0,-1 1 8 0 0,2 2 0 0 0,-1-3-1112 0 0,5-3-216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12439 0 0,'18'-7'8148'0'0,"4"2"-3946"0"0,54-4-3603 0 0,-40 5 224 0 0,-1-1-768 0 0,51-5-3766 0 0,-66 9-4509 0 0</inkml:trace>
  <inkml:trace contextRef="#ctx0" brushRef="#br0" timeOffset="1">279 48 9215 0 0,'-6'2'408'0'0,"3"1"80"0"0,0 1-392 0 0,1-1-96 0 0,0-1 0 0 0,1 1 0 0 0,0 3 2728 0 0,0 4 528 0 0,-1 7 104 0 0,1 3 16 0 0,1 2-2480 0 0,1 1-488 0 0,3-2-104 0 0,1-1-16 0 0,3-2-544 0 0,2-2-96 0 0,0 0-32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6447 0 0,'-14'8'5582'0'0,"30"-2"3735"0"0,0-2-10281 0 0,9 4 1782 0 0,11 4-116 0 0,-1 0-1 0 0,38 21 0 0 0,-71-32-675 0 0,1 1 0 0 0,0-1 0 0 0,-1 1 0 0 0,1-1 0 0 0,-1 1 0 0 0,1 0-1 0 0,-1 0 1 0 0,0 0 0 0 0,0 1 0 0 0,0-1 0 0 0,0 0 0 0 0,0 1-1 0 0,-1-1 1 0 0,1 1 0 0 0,-1 0 0 0 0,1 0 0 0 0,-1-1 0 0 0,0 1-1 0 0,0 0 1 0 0,0 0 0 0 0,-1 0 0 0 0,1 0 0 0 0,-1 0 0 0 0,0 0-1 0 0,1 0 1 0 0,-1 3 0 0 0,-2 3 56 0 0,1-1 1 0 0,-1 0-1 0 0,-1 0 0 0 0,1 0 1 0 0,-1-1-1 0 0,0 1 0 0 0,-1 0 1 0 0,-6 8-1 0 0,-12 21 123 0 0,-23 42-48 0 0,41-71-147 0 0,0 0 0 0 0,1 1-1 0 0,1-1 1 0 0,-1 0 0 0 0,1 1 0 0 0,1 0-1 0 0,-2 16 1 0 0,3-24-10 0 0,0 1 1 0 0,0-1-1 0 0,0 0 1 0 0,0 1-1 0 0,1-1 0 0 0,-1 0 1 0 0,0 1-1 0 0,1-1 0 0 0,-1 0 1 0 0,1 1-1 0 0,-1-1 1 0 0,1 0-1 0 0,0 0 0 0 0,-1 0 1 0 0,1 0-1 0 0,0 0 0 0 0,0 0 1 0 0,0 0-1 0 0,0 0 0 0 0,2 2 1 0 0,-1-2-4 0 0,0 1 0 0 0,0-1-1 0 0,1 0 1 0 0,-1 0 0 0 0,1-1 0 0 0,-1 1 0 0 0,0 0 0 0 0,1-1-1 0 0,-1 0 1 0 0,5 1 0 0 0,5-1-11 0 0,0-1 0 0 0,0 0 0 0 0,21-5 0 0 0,-29 5 17 0 0,16-3-91 0 0,0-1 0 0 0,0 0 0 0 0,0-2-1 0 0,-1 0 1 0 0,0-1 0 0 0,27-17 0 0 0,-40 17-1673 0 0,-6 2-3806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14743 0 0,'28'35'7833'0'0,"-2"-2"-5082"0"0,2 7-2176 0 0,-1 1 0 0 0,-2 1 0 0 0,-3 1 0 0 0,-1 1 0 0 0,-2 1 0 0 0,-2 1 0 0 0,14 58 0 0 0,-23-61-466 0 0,-1 0 0 0 0,-3 0-1 0 0,-1 0 1 0 0,-2 1 0 0 0,-7 61 0 0 0,-7-3-2 0 0,-31 115 0 0 0,30-165-317 0 0,-3-1 1 0 0,-2 0 0 0 0,-50 93-1 0 0,33-77-315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0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23 224 14479 0 0,'-5'-7'1287'0'0,"-10"-17"-337"0"0,15 23-431 0 0,-1 0 0 0 0,1 0 0 0 0,0 0 0 0 0,-1 0-1 0 0,1 0 1 0 0,0 0 0 0 0,0 0 0 0 0,0 0-1 0 0,0-1 1 0 0,0 1 0 0 0,0 0 0 0 0,0 0-1 0 0,1-2 1 0 0,12 26 2285 0 0,25 95-1314 0 0,4 10-452 0 0,-40-124-1031 0 0,-1-1 0 0 0,1 1-1 0 0,0-1 1 0 0,0 1 0 0 0,0-1 0 0 0,0 0 0 0 0,1 0-1 0 0,-1 0 1 0 0,1 0 0 0 0,-1 0 0 0 0,1-1 0 0 0,6 5-1 0 0,-7-6-6 0 0,0 0 0 0 0,-1-1 0 0 0,1 1 0 0 0,0-1 0 0 0,-1 1 0 0 0,1-1 0 0 0,0 0 0 0 0,0 1 0 0 0,0-1 0 0 0,-1 0 0 0 0,1 0 0 0 0,0 0 0 0 0,0-1 0 0 0,-1 1 0 0 0,1 0 0 0 0,0-1 0 0 0,0 1 0 0 0,-1-1 0 0 0,1 1 0 0 0,0-1 0 0 0,-1 0 0 0 0,1 0 0 0 0,-1 0 0 0 0,1 0 0 0 0,-1 0 0 0 0,1 0 0 0 0,-1 0 0 0 0,0 0 0 0 0,2-3 0 0 0,5-5-18 0 0,0-1 0 0 0,0 1 0 0 0,-1-2 0 0 0,-1 1-1 0 0,1-1 1 0 0,-2 0 0 0 0,0-1 0 0 0,0 1 0 0 0,4-16 0 0 0,13-30-33 0 0,-22 57 51 0 0,0-1-1 0 0,0 1 1 0 0,0 0 0 0 0,0-1-1 0 0,1 1 1 0 0,-1 0-1 0 0,0-1 1 0 0,0 1 0 0 0,0 0-1 0 0,0 0 1 0 0,1-1 0 0 0,-1 1-1 0 0,0 0 1 0 0,0 0 0 0 0,1-1-1 0 0,-1 1 1 0 0,0 0-1 0 0,0 0 1 0 0,1 0 0 0 0,-1-1-1 0 0,0 1 1 0 0,1 0 0 0 0,-1 0-1 0 0,0 0 1 0 0,1 0-1 0 0,-1 0 1 0 0,0 0 0 0 0,0 0-1 0 0,1 0 1 0 0,-1 0 0 0 0,0 0-1 0 0,1 0 1 0 0,-1 0 0 0 0,0 0-1 0 0,1 0 1 0 0,0 0-1 0 0,10 11-33 0 0,7 26-58 0 0,-16-33 75 0 0,9 20-73 0 0,22 45-106 0 0,-28-61 189 0 0,0-1 0 0 0,0 0 0 0 0,0 0 1 0 0,0 0-1 0 0,1-1 0 0 0,13 11 0 0 0,-17-15 5 0 0,0-1 0 0 0,0 1-1 0 0,1-1 1 0 0,-1 1-1 0 0,0-1 1 0 0,1 0-1 0 0,-1 0 1 0 0,1 0-1 0 0,0 0 1 0 0,-1 0 0 0 0,1-1-1 0 0,-1 1 1 0 0,1-1-1 0 0,0 0 1 0 0,0 0-1 0 0,-1 0 1 0 0,1 0 0 0 0,4-1-1 0 0,-4 0 2 0 0,1 0 1 0 0,-1 0-1 0 0,1-1 1 0 0,-1 1-1 0 0,0-1 0 0 0,0 0 1 0 0,0 0-1 0 0,0 0 0 0 0,0-1 1 0 0,0 1-1 0 0,-1-1 1 0 0,4-3-1 0 0,1-2 62 0 0,-1-1-1 0 0,0 0 1 0 0,-1 0 0 0 0,0-1 0 0 0,0 1-1 0 0,-1-1 1 0 0,0 0 0 0 0,3-13-1 0 0,-3-2 363 0 0,-2 1-1 0 0,0-1 0 0 0,-1 0 1 0 0,-2 1-1 0 0,0-1 1 0 0,-6-28-1 0 0,3 23-1016 0 0,1 0 0 0 0,1 0 0 0 0,4-45-1 0 0,1 53-10082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9671 0 0,'-4'10'1094'0'0,"4"-9"-871"0"0,-1-1 0 0 0,1 1-1 0 0,0-1 1 0 0,-1 1 0 0 0,1-1-1 0 0,0 1 1 0 0,0-1 0 0 0,0 1 0 0 0,-1-1-1 0 0,1 1 1 0 0,0 0 0 0 0,0-1 0 0 0,0 1-1 0 0,0-1 1 0 0,0 1 0 0 0,0 0 0 0 0,0-1-1 0 0,0 1 1 0 0,0-1 0 0 0,0 1 0 0 0,0 0-1 0 0,1-1 1 0 0,-1 1 0 0 0,0-1 0 0 0,0 1-1 0 0,1-1 1 0 0,-1 1 0 0 0,0-1-1 0 0,1 1 1 0 0,28 54 1549 0 0,35 89 0 0 0,-34-72-1170 0 0,-28-66-564 0 0,0-2-9 0 0,-1 0 0 0 0,1 0 0 0 0,0 0 1 0 0,0 0-1 0 0,1 0 0 0 0,2 3 1 0 0,-4-6-25 0 0,-1-1 1 0 0,1 1 0 0 0,-1-1 0 0 0,0 0 0 0 0,1 1 0 0 0,-1-1 0 0 0,1 0 0 0 0,-1 1-1 0 0,1-1 1 0 0,-1 0 0 0 0,1 0 0 0 0,-1 0 0 0 0,1 1 0 0 0,-1-1 0 0 0,1 0 0 0 0,0 0-1 0 0,-1 0 1 0 0,1 0 0 0 0,-1 0 0 0 0,1 0 0 0 0,0 0 0 0 0,0-1 4 0 0,1 1 0 0 0,-1-1 1 0 0,0 1-1 0 0,0-1 0 0 0,0 0 1 0 0,0 1-1 0 0,0-1 0 0 0,0 0 0 0 0,-1 0 1 0 0,1 1-1 0 0,0-1 0 0 0,0 0 1 0 0,0 0-1 0 0,0-2 0 0 0,8-10 68 0 0,-1 0-1 0 0,-1-1 0 0 0,0 0 1 0 0,-1-1-1 0 0,6-18 0 0 0,14-77 138 0 0,3-13-86 0 0,-29 122-125 0 0,0 0-1 0 0,0 0 1 0 0,1 0-1 0 0,-1 0 1 0 0,1 0-1 0 0,-1-1 1 0 0,0 1-1 0 0,1 0 1 0 0,0 0-1 0 0,-1 0 1 0 0,1 0-1 0 0,0 0 1 0 0,-1 0-1 0 0,1 0 1 0 0,0 1-1 0 0,0-1 1 0 0,0 0-1 0 0,0 0 1 0 0,0 1-1 0 0,0-1 1 0 0,0 0-1 0 0,0 1 1 0 0,1-1-1 0 0,-1 1 1 0 0,0 1-1 0 0,0-1 1 0 0,0 1 0 0 0,1-1-1 0 0,-1 1 1 0 0,0 0 0 0 0,0-1-1 0 0,0 1 1 0 0,-1 0 0 0 0,1 0-1 0 0,0 0 1 0 0,0 0 0 0 0,0 0-1 0 0,-1 0 1 0 0,1 0 0 0 0,0 0-1 0 0,-1 0 1 0 0,1 0 0 0 0,-1 0-1 0 0,1 0 1 0 0,-1 0 0 0 0,1 3-1 0 0,45 133-3 0 0,-35-97 0 0 0,2 0 0 0 0,21 44 0 0 0,-30-77 19 0 0,0 0 0 0 0,0 0 0 0 0,1 0 0 0 0,0-1 0 0 0,0 1 0 0 0,0-1 0 0 0,9 8 0 0 0,-12-13-12 0 0,0 1-1 0 0,-1-1 1 0 0,1 0-1 0 0,0 0 1 0 0,0 1-1 0 0,0-1 1 0 0,0 0-1 0 0,0-1 1 0 0,0 1-1 0 0,0 0 1 0 0,0-1-1 0 0,0 1 1 0 0,1-1-1 0 0,-1 1 1 0 0,0-1-1 0 0,0 0 1 0 0,0 0-1 0 0,1 0 1 0 0,-1 0-1 0 0,0-1 1 0 0,0 1-1 0 0,0 0 1 0 0,1-1-1 0 0,-1 0 1 0 0,0 1-1 0 0,0-1 1 0 0,0 0-1 0 0,0 0 1 0 0,0 0-1 0 0,0 0 1 0 0,2-3-1 0 0,2-1 103 0 0,0 0 1 0 0,-1 0-1 0 0,0-1 0 0 0,0 1 1 0 0,0-1-1 0 0,0-1 0 0 0,-1 1 0 0 0,0-1 1 0 0,-1 1-1 0 0,0-1 0 0 0,1 0 0 0 0,-2 0 1 0 0,1-1-1 0 0,2-14 0 0 0,-1-4 373 0 0,-2-1 0 0 0,-1-53-1 0 0,-2 50-1193 0 0,5-48-1 0 0,-1 66-1002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1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75 8751 0 0,'-1'-2'2353'0'0,"0"1"-1960"0"0,1 1-1 0 0,0-1 0 0 0,0 1 0 0 0,0-1 0 0 0,0 1 0 0 0,0-1 1 0 0,-1 1-1 0 0,1-1 0 0 0,0 1 0 0 0,0-1 0 0 0,0 1 0 0 0,0-1 1 0 0,0 1-1 0 0,0-1 0 0 0,1 1 0 0 0,-1-1 0 0 0,0 0 0 0 0,8-14 3413 0 0,16-8-1698 0 0,-19 20-1922 0 0,1 0 0 0 0,0 0 0 0 0,-1 0 0 0 0,1 0 0 0 0,0 1 1 0 0,0 0-1 0 0,0 0 0 0 0,0 1 0 0 0,1 0 0 0 0,-1 0 0 0 0,0 0 0 0 0,1 1 0 0 0,-1 0 0 0 0,7 1 0 0 0,-10-1-171 0 0,-1 1-1 0 0,1-1 1 0 0,-1 1-1 0 0,1-1 1 0 0,-1 1-1 0 0,1 0 1 0 0,-1 0 0 0 0,1 1-1 0 0,-1-1 1 0 0,0 0-1 0 0,1 1 1 0 0,-1-1-1 0 0,0 1 1 0 0,0 0-1 0 0,0 0 1 0 0,-1 0 0 0 0,1 0-1 0 0,0 0 1 0 0,-1 0-1 0 0,1 0 1 0 0,-1 1-1 0 0,0-1 1 0 0,1 0-1 0 0,-1 1 1 0 0,0-1 0 0 0,-1 1-1 0 0,1-1 1 0 0,0 1-1 0 0,-1-1 1 0 0,1 1-1 0 0,-1 0 1 0 0,0-1-1 0 0,0 1 1 0 0,0 0 0 0 0,-1 3-1 0 0,-1 13 47 0 0,0 0 0 0 0,-2-1 0 0 0,-10 32 0 0 0,-3 18 125 0 0,17-67-167 0 0,0 0 0 0 0,0 0-1 0 0,0 0 1 0 0,0 0-1 0 0,0 0 1 0 0,0 0 0 0 0,0 0-1 0 0,1 0 1 0 0,-1 0-1 0 0,0 0 1 0 0,1 0-1 0 0,-1 0 1 0 0,0-1 0 0 0,1 1-1 0 0,-1 0 1 0 0,1 0-1 0 0,0 0 1 0 0,-1 0 0 0 0,1-1-1 0 0,0 1 1 0 0,-1 0-1 0 0,1-1 1 0 0,0 1 0 0 0,0 0-1 0 0,0-1 1 0 0,-1 1-1 0 0,1-1 1 0 0,0 0 0 0 0,0 1-1 0 0,0-1 1 0 0,0 0-1 0 0,0 1 1 0 0,0-1 0 0 0,0 0-1 0 0,0 0 1 0 0,0 0-1 0 0,0 0 1 0 0,0 0-1 0 0,2 0 1 0 0,7 1 107 0 0,-1-1 0 0 0,1 0-1 0 0,11-2 1 0 0,-13 1-49 0 0,50-8 295 0 0,-48 6-496 0 0,0 0 0 0 0,0 2-1 0 0,1-1 1 0 0,-1 1 0 0 0,0 1 0 0 0,1 0-1 0 0,-1 0 1 0 0,1 1 0 0 0,12 2 0 0 0,-6 4-654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1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0,'-1'5'14819'0'0,"3"-3"-14305"0"0,6 2-45 0 0,1-1-1 0 0,0 0 1 0 0,-1-1-1 0 0,1 0 0 0 0,0 0 1 0 0,1-1-1 0 0,-1 0 1 0 0,0-1-1 0 0,10 0 0 0 0,-6 0-85 0 0,17 1 123 0 0,187 12 1061 0 0,-205-12-2100 0 0,1-1-39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43 177 15343 0 0,'-15'-9'1549'0'0,"-12"-9"3405"0"0,27 26-3452 0 0,5 6-1284 0 0,13 26 253 0 0,17 50 0 0 0,-8-18-219 0 0,-11-27-127 0 0,-11-31-85 0 0,-1 0 0 0 0,2 0 0 0 0,0-1 0 0 0,1 1 0 0 0,10 15-1 0 0,-16-27-35 0 0,1 0-1 0 0,-1 0 0 0 0,1-1 1 0 0,-1 1-1 0 0,1-1 0 0 0,-1 1 0 0 0,1-1 1 0 0,0 0-1 0 0,0 0 0 0 0,0 1 0 0 0,-1-1 1 0 0,1-1-1 0 0,0 1 0 0 0,0 0 1 0 0,1 0-1 0 0,-1-1 0 0 0,0 1 0 0 0,0-1 1 0 0,0 1-1 0 0,3-1 0 0 0,-2 0 5 0 0,0-1 0 0 0,1 1 0 0 0,-1-1 0 0 0,0 0 0 0 0,0 0-1 0 0,0 0 1 0 0,1 0 0 0 0,-1-1 0 0 0,0 1 0 0 0,-1-1 0 0 0,6-3 0 0 0,1-2 24 0 0,-1 0 0 0 0,-1 0-1 0 0,1-1 1 0 0,-1 0 0 0 0,-1 0 0 0 0,1-1 0 0 0,6-12 0 0 0,-5 4 30 0 0,10-29 1 0 0,-13 32-35 0 0,0 0-1 0 0,1 1 1 0 0,0 0 0 0 0,9-13 0 0 0,-15 25-29 0 0,1 1 0 0 0,-1-1 0 0 0,0 1-1 0 0,0 0 1 0 0,1-1 0 0 0,-1 1 0 0 0,0-1 0 0 0,1 1-1 0 0,-1 0 1 0 0,0-1 0 0 0,1 1 0 0 0,-1 0 0 0 0,1 0-1 0 0,-1-1 1 0 0,0 1 0 0 0,1 0 0 0 0,-1 0 0 0 0,1-1 0 0 0,-1 1-1 0 0,1 0 1 0 0,-1 0 0 0 0,1 0 0 0 0,-1 0 0 0 0,1 0-1 0 0,-1 0 1 0 0,1 0 0 0 0,-1 0 0 0 0,1 0 0 0 0,-1 0 0 0 0,1 0-1 0 0,-1 0 1 0 0,1 0 0 0 0,0 1-7 0 0,1 0 1 0 0,-1 0-1 0 0,0 0 0 0 0,0 0 0 0 0,0 0 1 0 0,0 0-1 0 0,0 0 0 0 0,0 0 1 0 0,0 0-1 0 0,-1 0 0 0 0,2 2 1 0 0,15 40-188 0 0,-15-40 177 0 0,7 30-123 0 0,13 31-10 0 0,-20-59 147 0 0,0-1 0 0 0,0 1 0 0 0,1-1 0 0 0,0 1 0 0 0,0-1 0 0 0,0 0 0 0 0,0 0 0 0 0,0-1 0 0 0,1 1 0 0 0,5 4 0 0 0,-7-7 4 0 0,0 0 0 0 0,0 0 0 0 0,0 0-1 0 0,0-1 1 0 0,0 1 0 0 0,1-1 0 0 0,-1 1 0 0 0,0-1 0 0 0,0 0 0 0 0,0 0-1 0 0,0 0 1 0 0,1 0 0 0 0,-1 0 0 0 0,0 0 0 0 0,0-1 0 0 0,0 1-1 0 0,0-1 1 0 0,1 1 0 0 0,-1-1 0 0 0,0 0 0 0 0,0 0 0 0 0,0 0 0 0 0,0 0-1 0 0,-1 0 1 0 0,1 0 0 0 0,0 0 0 0 0,0-1 0 0 0,-1 1 0 0 0,3-3 0 0 0,2-2 8 0 0,0 0 0 0 0,0 0 0 0 0,-1 0 1 0 0,1-1-1 0 0,-2 0 0 0 0,7-11 0 0 0,-5 4 116 0 0,0 0 0 0 0,-1-1-1 0 0,-1 0 1 0 0,0-1-1 0 0,-1 1 1 0 0,0 0 0 0 0,-1-1-1 0 0,-1 0 1 0 0,-2-24-1 0 0,-3-17-448 0 0,-15-72-1 0 0,10 77-1644 0 0,5 27-6634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16527 0 0,'3'1'258'0'0,"0"0"0"0"0,0-1 0 0 0,0 1 0 0 0,0-1 0 0 0,0 0 0 0 0,0 0 0 0 0,0 0 0 0 0,0 0 0 0 0,-1-1 0 0 0,1 1 0 0 0,5-2 0 0 0,37-14 1643 0 0,-20 7-1447 0 0,34-6 295 0 0,-37 10-976 0 0,0 0 0 0 0,0-2 0 0 0,24-11 0 0 0,-37 13-1801 0 0</inkml:trace>
  <inkml:trace contextRef="#ctx0" brushRef="#br0" timeOffset="1">254 5 14943 0 0,'-4'6'614'0'0,"0"0"0"0"0,0 1 0 0 0,0-1 0 0 0,1 1 0 0 0,0 0 0 0 0,1 0 0 0 0,0 0 0 0 0,-3 14 0 0 0,1 4 697 0 0,-1 32 0 0 0,3-28-630 0 0,3 33 0 0 0,-1-52-802 0 0,1-1 0 0 0,1 1 1 0 0,0-1-1 0 0,0 0 0 0 0,1 1 0 0 0,0-1 0 0 0,7 13 0 0 0,0-4-1206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16127 0 0,'-2'1'443'0'0,"0"0"-1"0"0,0-1 0 0 0,0 1 0 0 0,1 0 1 0 0,-1 0-1 0 0,0 0 0 0 0,0 0 1 0 0,1 0-1 0 0,-1 1 0 0 0,0-1 0 0 0,1 0 1 0 0,-1 1-1 0 0,1-1 0 0 0,0 1 1 0 0,-1 0-1 0 0,1-1 0 0 0,0 1 0 0 0,0 0 1 0 0,-1 2-1 0 0,-18 38 783 0 0,12-19-947 0 0,1-1 0 0 0,2 1 1 0 0,0 0-1 0 0,-3 44 0 0 0,6 96 552 0 0,2-134-650 0 0,2 32 246 0 0,9 68 0 0 0,-8-107-386 0 0,2-1 0 0 0,0 1-1 0 0,1-1 1 0 0,1 0 0 0 0,1 0 0 0 0,15 28 0 0 0,-17-40-15 0 0,0 0 0 0 0,0 0 1 0 0,1-1-1 0 0,0 0 0 0 0,1 0 0 0 0,0 0 1 0 0,0-1-1 0 0,11 8 0 0 0,-14-12-306 0 0,0 0 0 0 0,0 0 0 0 0,0-1 0 0 0,0 1 0 0 0,0-1 1 0 0,0 0-1 0 0,1 0 0 0 0,-1-1 0 0 0,1 0 0 0 0,-1 0 0 0 0,1 0 0 0 0,0 0 0 0 0,-1-1 0 0 0,1 0 0 0 0,0 0 0 0 0,-1-1 0 0 0,9-1 0 0 0,3-5-8828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13823 0 0,'3'0'913'0'0,"-1"1"0"0"0,0-1-1 0 0,1 0 1 0 0,-1 0 0 0 0,0 0-1 0 0,0 0 1 0 0,1 0 0 0 0,-1-1-1 0 0,0 1 1 0 0,4-2 0 0 0,-3 1-657 0 0,184-53 4169 0 0,-128 34-4005 0 0,91-18-1 0 0,-125 33-434 0 0,11-2-1036 0 0,-13 6-2682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10135 0 0,'-1'1'-486'0'0,"-17"5"433"0"0,-3 5 4001 0 0,20-10-3627 0 0,0-1 0 0 0,0 0 0 0 0,1 1 0 0 0,-1-1 0 0 0,0 1 0 0 0,1 0 0 0 0,-1-1 0 0 0,0 1 0 0 0,1 0-1 0 0,-1-1 1 0 0,1 1 0 0 0,-1 0 0 0 0,1-1 0 0 0,-1 1 0 0 0,1 0 0 0 0,0 0 0 0 0,-1 1 0 0 0,1-1-120 0 0,0-1 0 0 0,0 1 0 0 0,1 0 0 0 0,-1-1 1 0 0,0 1-1 0 0,1 0 0 0 0,-1-1 0 0 0,0 1 0 0 0,1-1 0 0 0,-1 1 1 0 0,1-1-1 0 0,-1 1 0 0 0,1-1 0 0 0,-1 1 0 0 0,1-1 0 0 0,0 1 1 0 0,-1-1-1 0 0,1 1 0 0 0,-1-1 0 0 0,1 0 0 0 0,0 0 1 0 0,-1 1-1 0 0,1-1 0 0 0,0 0 0 0 0,0 0 0 0 0,0 1 0 0 0,42 10 766 0 0,-32-9-889 0 0,0 1-1 0 0,0 0 1 0 0,0 0-1 0 0,-1 1 1 0 0,16 9-1 0 0,-24-12-75 0 0,0 1 0 0 0,0-1-1 0 0,0 1 1 0 0,1 0 0 0 0,-2 0-1 0 0,1 0 1 0 0,0 0 0 0 0,0 0-1 0 0,-1 0 1 0 0,1 1 0 0 0,-1-1-1 0 0,1 0 1 0 0,-1 1 0 0 0,0-1-1 0 0,0 1 1 0 0,0 0 0 0 0,-1-1-1 0 0,1 1 1 0 0,-1 0 0 0 0,1-1-1 0 0,-1 1 1 0 0,0 0 0 0 0,0 0-1 0 0,0-1 1 0 0,0 1 0 0 0,-1 0-1 0 0,0 3 1 0 0,-4 15 31 0 0,-1-1-1 0 0,-1 1 1 0 0,-1-2 0 0 0,-1 1-1 0 0,-1-1 1 0 0,0 0 0 0 0,-15 18-1 0 0,13-20 12 0 0,1 1-1 0 0,0 1 1 0 0,2 0 0 0 0,0 0-1 0 0,1 1 1 0 0,-10 39 0 0 0,17-55-18 0 0,0-1 0 0 0,1 0 0 0 0,-1 1 0 0 0,1-1 0 0 0,0 1 0 0 0,0-1 0 0 0,1 0 0 0 0,-1 1 0 0 0,0-1 1 0 0,1 1-1 0 0,0-1 0 0 0,0 0 0 0 0,0 0 0 0 0,0 1 0 0 0,1-1 0 0 0,-1 0 0 0 0,1 0 0 0 0,2 3 0 0 0,-2-4-4 0 0,1 0-1 0 0,-1 0 0 0 0,1 0 0 0 0,-1 0 1 0 0,1 0-1 0 0,0-1 0 0 0,0 1 1 0 0,0-1-1 0 0,0 0 0 0 0,0 1 0 0 0,0-2 1 0 0,0 1-1 0 0,0 0 0 0 0,1-1 1 0 0,-1 1-1 0 0,0-1 0 0 0,0 0 1 0 0,1 0-1 0 0,3 0 0 0 0,10-2 72 0 0,0 0 0 0 0,25-8 0 0 0,-28 6-153 0 0,-1 1 1 0 0,1 1-1 0 0,0 0 0 0 0,26-1 0 0 0,-24 7-1129 0 0,-7 2-6111 0 0</inkml:trace>
  <inkml:trace contextRef="#ctx0" brushRef="#br0" timeOffset="1">58 874 17503 0 0,'-4'3'627'0'0,"-1"1"-1"0"0,1-1 0 0 0,0 1 1 0 0,0 0-1 0 0,0 1 0 0 0,0-1 1 0 0,1 1-1 0 0,-1-1 1 0 0,1 1-1 0 0,0 0 0 0 0,1 1 1 0 0,-1-1-1 0 0,1 0 0 0 0,0 1 1 0 0,-2 10-1 0 0,3-9-573 0 0,0 0 0 0 0,0 0 0 0 0,1 0 0 0 0,1 11 0 0 0,0-13-1 0 0,0-1 0 0 0,0 0 0 0 0,0 1 1 0 0,1-1-1 0 0,0 0 0 0 0,4 8 0 0 0,-6-11-70 0 0,1 0-1 0 0,0 0 1 0 0,-1 0-1 0 0,1 0 1 0 0,0 0-1 0 0,0 0 0 0 0,0 0 1 0 0,0 0-1 0 0,-1-1 1 0 0,1 1-1 0 0,1 0 1 0 0,-1-1-1 0 0,1 2 1 0 0,-1-2-47 0 0,-1 0 0 0 0,1 0 0 0 0,0 0 1 0 0,-1 0-1 0 0,1 0 0 0 0,-1 0 0 0 0,1 0 0 0 0,0 0 1 0 0,-1 0-1 0 0,1 0 0 0 0,0-1 0 0 0,-1 1 1 0 0,1 0-1 0 0,-1 0 0 0 0,1-1 0 0 0,-1 1 0 0 0,1 0 1 0 0,0-1-1 0 0,-1 1 0 0 0,1 0 0 0 0,-1-1 0 0 0,0 1 1 0 0,1-1-1 0 0,-1 1 0 0 0,1-1 0 0 0,-1 1 1 0 0,1-1-1 0 0,4-7-954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5983 0 0,'0'0'194'0'0,"0"1"0"0"0,0-1 0 0 0,0 0 0 0 0,0 1-1 0 0,0-1 1 0 0,0 0 0 0 0,1 0 0 0 0,-1 1 0 0 0,0-1-1 0 0,0 0 1 0 0,0 0 0 0 0,1 1 0 0 0,-1-1 0 0 0,0 0-1 0 0,0 0 1 0 0,0 0 0 0 0,1 1 0 0 0,-1-1 0 0 0,0 0-1 0 0,1 0 1 0 0,-1 0 0 0 0,0 0 0 0 0,0 0 0 0 0,1 0-1 0 0,-1 1 1 0 0,0-1 0 0 0,1 0 0 0 0,-1 0 0 0 0,0 0-1 0 0,1 0 1 0 0,-1 0 0 0 0,0 0 0 0 0,1 0 0 0 0,-1 0-1 0 0,1-1 1 0 0,16 0 3715 0 0,-9 0-3621 0 0,114-11 3335 0 0,-32 4-3486 0 0,-1 2-6021 0 0,-58 4-582 0 0</inkml:trace>
  <inkml:trace contextRef="#ctx0" brushRef="#br0" timeOffset="1">628 0 8287 0 0,'3'9'1555'0'0,"0"1"0"0"0,0-1 0 0 0,-1 1 0 0 0,0-1 0 0 0,0 12 0 0 0,1-3-763 0 0,30 225 4559 0 0,-32-247-7281 0 0,-1-4 859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17503 0 0,'-1'0'1560'0'0,"-1"0"-1248"0"0,2 1-248 0 0,2 2 2240 0 0,-1-1-1008 0 0,3 1 8 0 0,2 1-1016 0 0,6 1-208 0 0,3 1-80 0 0,3-1 64 0 0,2 0-760 0 0,3-1-152 0 0,0 0-32 0 0</inkml:trace>
  <inkml:trace contextRef="#ctx0" brushRef="#br0" timeOffset="1">265 120 12439 0 0,'-3'-6'6552'0'0,"6"2"-4672"0"0,2-3-1296 0 0,3-3-256 0 0,1 0-48 0 0,3-1-16 0 0,1 1-528 0 0,0 0-112 0 0,2 4-16 0 0</inkml:trace>
  <inkml:trace contextRef="#ctx0" brushRef="#br0" timeOffset="2">324 186 15199 0 0,'-7'4'1352'0'0,"5"-3"-1080"0"0,-2 0-272 0 0,2 3 2624 0 0,5-2-1176 0 0,1-1 8 0 0,4 2-1000 0 0,4-1-200 0 0,2 1-32 0 0,4 0-16 0 0,3-3-208 0 0,-1-2 0 0 0,1 1-72 0 0,-1-4-6184 0 0,2-1-1232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21367 0 0,'-2'2'292'0'0,"-1"1"-1"0"0,1-1 1 0 0,0 1 0 0 0,0 0-1 0 0,0-1 1 0 0,1 1-1 0 0,-1 0 1 0 0,0 0 0 0 0,1 0-1 0 0,0 0 1 0 0,0 1-1 0 0,0-1 1 0 0,-1 6 0 0 0,-5 48 1072 0 0,7-45-1212 0 0,-1 53 269 0 0,2-45-707 0 0,-1 0 1 0 0,-5 36-1 0 0,2-47-721 0 0,-1-2-37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67 9215 0 0,'-3'21'10389'0'0,"-4"4"-6987"0"0,-2 15-2533 0 0,7-4-353 0 0,2 54 1 0 0,1-35-1219 0 0,1-50-1446 0 0</inkml:trace>
  <inkml:trace contextRef="#ctx0" brushRef="#br0" timeOffset="1">35 206 8751 0 0,'0'3'418'0'0,"0"0"0"0"0,0 0-1 0 0,0 0 1 0 0,1 0-1 0 0,-1 0 1 0 0,1-1-1 0 0,0 1 1 0 0,0 0 0 0 0,0 0-1 0 0,0-1 1 0 0,1 1-1 0 0,-1-1 1 0 0,1 1-1 0 0,-1-1 1 0 0,1 0 0 0 0,0 1-1 0 0,0-1 1 0 0,3 3-1 0 0,1 1 367 0 0,1 1 0 0 0,0-1 0 0 0,1 0 0 0 0,11 7 0 0 0,-14-11-637 0 0,-1 1 1 0 0,1-1-1 0 0,1 1 1 0 0,-1-1 0 0 0,0-1-1 0 0,0 1 1 0 0,1-1 0 0 0,-1 0-1 0 0,1 0 1 0 0,-1-1-1 0 0,1 1 1 0 0,-1-1 0 0 0,9-1-1 0 0,-11 0-61 0 0,0 1 0 0 0,0-1-1 0 0,0 0 1 0 0,0 0-1 0 0,0-1 1 0 0,0 1-1 0 0,-1-1 1 0 0,1 1 0 0 0,0-1-1 0 0,-1 0 1 0 0,1 0-1 0 0,-1 0 1 0 0,0 0 0 0 0,1 0-1 0 0,-1-1 1 0 0,0 1-1 0 0,-1-1 1 0 0,1 1 0 0 0,0-1-1 0 0,-1 0 1 0 0,1 0-1 0 0,-1 0 1 0 0,0 0 0 0 0,2-5-1 0 0,1-11 441 0 0,-1 0 0 0 0,-1-1-1 0 0,0 1 1 0 0,-2-1 0 0 0,0 1 0 0 0,-5-39-1 0 0,0 5-336 0 0,5 52-347 0 0,0-1 1 0 0,0 0-1 0 0,0 0 0 0 0,0 0 0 0 0,0 1 0 0 0,0-1 0 0 0,0 0 0 0 0,1 0 0 0 0,-1 0 0 0 0,1 1 0 0 0,-1-1 0 0 0,1 0 1 0 0,0 1-1 0 0,-1-1 0 0 0,3-2 0 0 0,1 1-1181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14279 0 0,'-4'4'802'0'0,"1"0"-1"0"0,0 1 1 0 0,0-1-1 0 0,0 1 1 0 0,0-1-1 0 0,1 1 1 0 0,-1 0-1 0 0,1 0 1 0 0,1 0-1 0 0,-3 6 1 0 0,-3 7-583 0 0,-42 111 2124 0 0,24-60-1411 0 0,-49 96 0 0 0,73-164-983 0 0,-9 16 292 0 0,10-17-286 0 0,-1 0-1 0 0,1 0 0 0 0,0 1 0 0 0,0-1 0 0 0,0 0 0 0 0,0 1 0 0 0,-1-1 0 0 0,1 0 0 0 0,0 0 1 0 0,0 1-1 0 0,-1-1 0 0 0,1 0 0 0 0,0 0 0 0 0,0 1 0 0 0,-1-1 0 0 0,1 0 0 0 0,0 0 0 0 0,-1 0 0 0 0,1 0 1 0 0,0 0-1 0 0,-1 1 0 0 0,1-1 0 0 0,0 0 0 0 0,-1 0 0 0 0,1 0 0 0 0,0 0 0 0 0,-1 0 0 0 0,1 0 0 0 0,0 0 1 0 0,-1 0-1 0 0,1 0 0 0 0,0 0 0 0 0,-1 0 0 0 0,1 0 0 0 0,0-1 0 0 0,-1 1 0 0 0,1 0 0 0 0,0 0 1 0 0,0 0-1 0 0,-1 0 0 0 0,1 0 0 0 0,0-1 0 0 0,-1 1 0 0 0,1-1 0 0 0,-4-5-1066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0,'48'55'7845'0'0,"16"36"-6711"0"0,-32-44-137 0 0,-18-26-1096 0 0,1-1 0 0 0,0-1 0 0 0,2-1 0 0 0,0 0 0 0 0,1-1 0 0 0,0-1 0 0 0,28 19 0 0 0,-24-23-869 0 0</inkml:trace>
  <inkml:trace contextRef="#ctx0" brushRef="#br0" timeOffset="1">501 274 14279 0 0,'0'4'1272'0'0,"-1"-2"-1016"0"0,0 1-256 0 0,1 0 0 0 0,0-1 1016 0 0,-2 4 152 0 0,2 3 32 0 0,-1 4 8 0 0,0 6-768 0 0,1 2-152 0 0,0-3-32 0 0,1 0-8 0 0,0-1-248 0 0,2-5 0 0 0,1-3 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15663 0 0,'-1'0'1392'0'0,"0"0"-1112"0"0,-1 0-280 0 0,2 1 0 0 0,3 1 656 0 0,-2-1 80 0 0,1 2 8 0 0,2 1 8 0 0,2 1-1032 0 0,5-2-200 0 0,5-2-48 0 0</inkml:trace>
  <inkml:trace contextRef="#ctx0" brushRef="#br0" timeOffset="1">480 0 11519 0 0,'-3'3'355'0'0,"-1"1"0"0"0,1-1-1 0 0,0 1 1 0 0,0-1 0 0 0,0 1-1 0 0,0 0 1 0 0,1 0 0 0 0,0 0-1 0 0,0 1 1 0 0,0-1 0 0 0,-2 7-1 0 0,-12 57 6426 0 0,9-33-6375 0 0,-63 221 1997 0 0,69-254-2409 0 0,1 0-90 0 0,0 0-1 0 0,-1 0 1 0 0,1 0-1 0 0,-1-1 1 0 0,0 1-1 0 0,1 0 1 0 0,-1 0-1 0 0,0-1 1 0 0,0 1-1 0 0,0 0 1 0 0,0-1-1 0 0,-1 1 1 0 0,1-1-1 0 0,0 0 1 0 0,-1 1-1 0 0,1-1 1 0 0,-3 2-1 0 0,-2-4-943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0,'51'80'6394'0'0,"25"37"-4155"0"0,-60-96-2064 0 0,1 0 0 0 0,0-2 0 0 0,27 24 0 0 0,-1-6-1521 0 0,-21-22 495 0 0</inkml:trace>
  <inkml:trace contextRef="#ctx0" brushRef="#br0" timeOffset="1">477 287 12895 0 0,'-1'3'1152'0'0,"1"1"-928"0"0,0-2-224 0 0,0 2 0 0 0,0 0 1504 0 0,0 1 248 0 0,1 5 48 0 0,-1 4 16 0 0,0 9-1240 0 0,2 1-256 0 0,-1-1-40 0 0,0-2-16 0 0,2-2-168 0 0,-1-4-96 0 0,2-5 96 0 0,-2-5-96 0 0,0-3-960 0 0,0-5-240 0 0</inkml:trace>
  <inkml:trace contextRef="#ctx0" brushRef="#br0" timeOffset="2">456 29 15663 0 0,'-9'-2'696'0'0,"5"0"136"0"0,-1 1 2704 0 0,7 0-2328 0 0,2-1-1720 0 0,1-2-336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16127 0 0,'11'-1'1867'0'0,"-1"0"0"0"0,1-1 0 0 0,16-5 0 0 0,2-1-1267 0 0,-11 5-371 0 0,70-12 820 0 0,-79 15-1553 0 0,0-1 0 0 0,0 1 0 0 0,-1 1 0 0 0,14 2-1 0 0,-14-1-840 0 0</inkml:trace>
  <inkml:trace contextRef="#ctx0" brushRef="#br0" timeOffset="1">200 121 8287 0 0,'-3'4'736'0'0,"1"0"-584"0"0,0 1-152 0 0,2 1 2328 0 0,-1-1 432 0 0,0 7 88 0 0,-3 5 24 0 0,1 4-1952 0 0,2 0-392 0 0,2 2-80 0 0,2-5-8 0 0,2-1-728 0 0,0-3-152 0 0,3-2-24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0,'5'0'1130'0'0,"0"1"0"0"0,0 0 0 0 0,0 1 0 0 0,0-1 0 0 0,0 1 0 0 0,0 0 0 0 0,-1 0 0 0 0,1 0 0 0 0,0 1-1 0 0,-1-1 1 0 0,0 1 0 0 0,8 7 0 0 0,5 5 950 0 0,22 25 0 0 0,-36-37-2189 0 0,9 10 600 0 0,-1-2-212 0 0,0 1 0 0 0,-2 1 0 0 0,1-1 1 0 0,-1 2-1 0 0,-1-1 0 0 0,-1 1 0 0 0,7 16 0 0 0,36 86 317 0 0,-38-84-411 0 0,-1 1 1 0 0,9 48-1 0 0,-16-54-137 0 0,-2 1 1 0 0,-1 0-1 0 0,-1 0 0 0 0,-2 0 1 0 0,-8 51-1 0 0,0-34 15 0 0,-1-2 1 0 0,-33 80-1 0 0,32-94-910 0 0,-2-2 1 0 0,-22 33-1 0 0,16-31-2759 0 0,-40 44-1 0 0,21-32-6288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24 174 15343 0 0,'-8'-13'43'0'0,"-7"-2"10663"0"0,14 30-9627 0 0,3 20-549 0 0,-2-12-408 0 0,2-1 1 0 0,0 1-1 0 0,1-1 0 0 0,1 0 1 0 0,14 43-1 0 0,-18-64-120 0 0,1 1-1 0 0,-1 0 1 0 0,1-1-1 0 0,0 1 1 0 0,-1 0-1 0 0,1-1 1 0 0,0 1-1 0 0,0-1 1 0 0,0 0-1 0 0,0 1 0 0 0,1-1 1 0 0,-1 0-1 0 0,0 1 1 0 0,1-1-1 0 0,-1 0 1 0 0,0 0-1 0 0,1 0 1 0 0,-1 0-1 0 0,1-1 1 0 0,0 1-1 0 0,-1 0 1 0 0,1-1-1 0 0,-1 1 1 0 0,1-1-1 0 0,0 1 1 0 0,0-1-1 0 0,-1 0 1 0 0,1 1-1 0 0,0-1 1 0 0,0 0-1 0 0,-1 0 1 0 0,1-1-1 0 0,0 1 1 0 0,0 0-1 0 0,-1-1 1 0 0,1 1-1 0 0,0 0 1 0 0,-1-1-1 0 0,1 0 1 0 0,0 0-1 0 0,-1 1 1 0 0,1-1-1 0 0,-1 0 1 0 0,1 0-1 0 0,2-2 1 0 0,5-5-39 0 0,0 1 1 0 0,0-1 0 0 0,0-1-1 0 0,-1 0 1 0 0,9-12 0 0 0,-3 2-68 0 0,76-94-594 0 0,-89 112 690 0 0,-1 1-1 0 0,1-1 0 0 0,-1 0 0 0 0,1 0 0 0 0,0 1 0 0 0,-1-1 0 0 0,1 0 0 0 0,0 1 0 0 0,0-1 1 0 0,-1 0-1 0 0,1 1 0 0 0,0-1 0 0 0,0 1 0 0 0,0 0 0 0 0,0-1 0 0 0,0 1 0 0 0,-1 0 0 0 0,1-1 1 0 0,0 1-1 0 0,0 0 0 0 0,0 0 0 0 0,0 0 0 0 0,0 0 0 0 0,0 0 0 0 0,0 0 0 0 0,0 0 0 0 0,0 0 1 0 0,2 1-1 0 0,-2 0-8 0 0,1 0 0 0 0,0 0 0 0 0,-1 1 0 0 0,1-1 1 0 0,-1 0-1 0 0,0 1 0 0 0,1 0 0 0 0,-1-1 0 0 0,0 1 0 0 0,0 0 1 0 0,0 0-1 0 0,0-1 0 0 0,1 4 0 0 0,7 19-96 0 0,-1 0 0 0 0,-1 0 0 0 0,5 33 0 0 0,-7-33 60 0 0,0 0-1 0 0,1 0 0 0 0,17 40 0 0 0,-22-62 58 0 0,0 0 0 0 0,0 1 0 0 0,0-1 0 0 0,1 0 0 0 0,-1 0 0 0 0,0 0 0 0 0,1 0 0 0 0,0 0 0 0 0,-1 0 0 0 0,1-1 0 0 0,0 1 0 0 0,0 0 0 0 0,0-1 0 0 0,0 0 0 0 0,0 1 0 0 0,0-1 0 0 0,0 0 0 0 0,0 0 0 0 0,1 0 0 0 0,-1 0 0 0 0,0 0 0 0 0,1-1 0 0 0,-1 1 0 0 0,5 0 0 0 0,-3-2 50 0 0,-1 1 0 0 0,1-1 0 0 0,-1 0 0 0 0,1 0 0 0 0,-1 0 0 0 0,1 0 0 0 0,-1-1 0 0 0,0 1 0 0 0,0-1 1 0 0,1 0-1 0 0,-1 0 0 0 0,-1 0 0 0 0,1 0 0 0 0,0-1 0 0 0,0 1 0 0 0,2-4 0 0 0,1-1 166 0 0,0 0 0 0 0,-1-1 0 0 0,0 1 0 0 0,-1-1 0 0 0,0 0 0 0 0,0 0 0 0 0,0-1 0 0 0,3-14 0 0 0,14-78 1444 0 0,-14 61-1140 0 0,-4 25-495 0 0,3-24-286 0 0,3 0 0 0 0,1 1 0 0 0,27-68 0 0 0,-27 84-728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10135 0 0,'0'0'1080'0'0,"1"2"-1080"0"0,-1-4 896 0 0,2 2 152 0 0,-1 0 24 0 0,6-3 8 0 0,-1-1-1424 0 0,3-4-280 0 0</inkml:trace>
  <inkml:trace contextRef="#ctx0" brushRef="#br0" timeOffset="1">407 0 11519 0 0,'3'1'305'0'0,"1"-1"-1"0"0,-1 1 1 0 0,0-1-1 0 0,0 1 1 0 0,0 0-1 0 0,0 0 0 0 0,0 1 1 0 0,0-1-1 0 0,0 0 1 0 0,-1 1-1 0 0,1 0 1 0 0,0 0-1 0 0,-1 0 0 0 0,1 0 1 0 0,-1 0-1 0 0,0 0 1 0 0,0 0-1 0 0,0 1 1 0 0,0-1-1 0 0,3 6 0 0 0,3 5 991 0 0,-1 1 0 0 0,0-1-1 0 0,4 16 1 0 0,-8-22-1553 0 0,9 28 578 0 0,-1 2 1 0 0,-1 0-1 0 0,-3 0 1 0 0,0 0 0 0 0,-3 1-1 0 0,-1 0 1 0 0,-2 0-1 0 0,-2 0 1 0 0,-1 0 0 0 0,-2-1-1 0 0,-1 1 1 0 0,-17 60-1 0 0,-41 100-37 0 0,48-161-831 0 0,-1 0 0 0 0,-2-2-1 0 0,-26 40 1 0 0,25-49-1447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49 4143 0 0,'-1'-9'-411'0'0,"-2"-5"8779"0"0,-1 0 1869 0 0,3 4-7666 0 0,10 34-563 0 0,-8-7-1917 0 0,-1-15-82 0 0,-1 1-1 0 0,1 0 1 0 0,0 0-1 0 0,0 0 1 0 0,1-1-1 0 0,-1 1 1 0 0,1 0-1 0 0,-1 0 1 0 0,1-1-1 0 0,2 5 0 0 0,-3-7-3 0 0,1 0-1 0 0,-1-1 0 0 0,1 1 1 0 0,-1 0-1 0 0,1-1 0 0 0,-1 1 1 0 0,1 0-1 0 0,-1-1 0 0 0,1 1 0 0 0,-1-1 1 0 0,0 1-1 0 0,1 0 0 0 0,-1-1 1 0 0,0 1-1 0 0,1-1 0 0 0,-1 0 0 0 0,0 1 1 0 0,1-1-1 0 0,-1 1 0 0 0,0-1 1 0 0,0 1-1 0 0,0-2 0 0 0,7-15 100 0 0,-6 15-73 0 0,0 0 0 0 0,0 0 0 0 0,-1 0 1 0 0,1 0-1 0 0,-1-1 0 0 0,1 1 0 0 0,-1 0 0 0 0,0-1 0 0 0,0 1 0 0 0,0 0 0 0 0,0 0 0 0 0,-1-1 0 0 0,1 1 1 0 0,-1 0-1 0 0,1 0 0 0 0,-2-4 0 0 0,2 6-2 0 0,-1-1 0 0 0,1 1 1 0 0,0-1-1 0 0,-1 1 0 0 0,1-1 1 0 0,-1 1-1 0 0,1-1 0 0 0,-1 1 0 0 0,1 0 1 0 0,-1-1-1 0 0,1 1 0 0 0,-1 0 0 0 0,1-1 1 0 0,-1 1-1 0 0,1 0 0 0 0,-1 0 1 0 0,1-1-1 0 0,-1 1 0 0 0,0 0 0 0 0,1 0 1 0 0,-1 0-1 0 0,-1 0 0 0 0,0 0 30 0 0,1 0 0 0 0,-1 1 0 0 0,0-1 0 0 0,0 1-1 0 0,1-1 1 0 0,-1 1 0 0 0,0 0 0 0 0,1 0 0 0 0,-1-1-1 0 0,1 1 1 0 0,-3 2 0 0 0,-2 1 15 0 0,1 0 0 0 0,0 0 0 0 0,0 1 0 0 0,0 0 0 0 0,-4 5 0 0 0,22-16-2335 0 0,-3-3 1026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3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 8287 0 0,'-2'0'225'0'0,"1"0"-1"0"0,0 0 0 0 0,-1 0 0 0 0,1 0 0 0 0,-1 0 0 0 0,1-1 0 0 0,-1 1 1 0 0,1 0-1 0 0,0-1 0 0 0,-1 1 0 0 0,1-1 0 0 0,0 1 0 0 0,-2-11 8662 0 0,4 10-8631 0 0,17-12 7795 0 0,-3 6-10128 0 0,-3 5 2205 0 0,-1 0 0 0 0,1 1 0 0 0,0 0 1 0 0,-1 1-1 0 0,1 0 0 0 0,0 1 0 0 0,-1 0 0 0 0,1 1 0 0 0,0 0 1 0 0,-1 1-1 0 0,0 0 0 0 0,0 1 0 0 0,0 0 0 0 0,0 1 1 0 0,0 0-1 0 0,-1 1 0 0 0,0 0 0 0 0,0 1 0 0 0,11 10 1 0 0,-13-11-106 0 0,-1 1 1 0 0,0 0-1 0 0,0 0 1 0 0,-1 1-1 0 0,0 0 1 0 0,0 0-1 0 0,-1 1 1 0 0,0-1-1 0 0,0 1 1 0 0,4 12-1 0 0,-7-14 16 0 0,0 1-1 0 0,0-1 0 0 0,-1 1 1 0 0,0 0-1 0 0,0-1 1 0 0,0 1-1 0 0,-1 0 0 0 0,-1-1 1 0 0,1 1-1 0 0,-1 0 0 0 0,0-1 1 0 0,-1 1-1 0 0,0-1 0 0 0,-3 9 1 0 0,-1-1 12 0 0,-1-1 0 0 0,0 0 0 0 0,-1-1 0 0 0,-1 0 0 0 0,0 0 0 0 0,-14 15 0 0 0,-72 64 206 0 0,34-35-153 0 0,57-53-98 0 0,-9 12 47 0 0,15-10-35 0 0,10-3-27 0 0,121-2 99 0 0,7 1-291 0 0,-93-5-1786 0 0,-31 1 209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3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15663 0 0,'24'31'10908'0'0,"-2"8"-7066"0"0,18 51-5279 0 0,-20-44 2484 0 0,-1 1-890 0 0,8 17 6 0 0,-27-64-161 0 0,0 1 0 0 0,0-1 0 0 0,0 0 0 0 0,1 1 0 0 0,-1-1 0 0 0,0 1 0 0 0,1-1 0 0 0,-1 1 0 0 0,1-1 0 0 0,-1 0 0 0 0,0 1-1 0 0,1-1 1 0 0,-1 0 0 0 0,1 1 0 0 0,-1-1 0 0 0,1 0 0 0 0,-1 0 0 0 0,1 1 0 0 0,-1-1 0 0 0,1 0 0 0 0,-1 0 0 0 0,1 0 0 0 0,-1 0 0 0 0,1 0 0 0 0,-1 1 0 0 0,1-1 0 0 0,-1 0 0 0 0,1 0 0 0 0,0-1 0 0 0,-1 1 0 0 0,1 0 0 0 0,0 0-1 0 0,1-1-1 0 0,0 0 0 0 0,0 0 0 0 0,0 0 0 0 0,0 0 0 0 0,-1 0 0 0 0,1-1 0 0 0,0 1-1 0 0,-1 0 1 0 0,2-3 0 0 0,26-34-151 0 0,-20 20 84 0 0,0 0 0 0 0,9-26 0 0 0,-11 24 39 0 0,17-33 1 0 0,-23 52 27 0 0,0 0 0 0 0,-1-1 0 0 0,1 1-1 0 0,0 0 1 0 0,0 0 0 0 0,-1-1 0 0 0,1 1 0 0 0,0 0-1 0 0,0 0 1 0 0,1 0 0 0 0,-1 0 0 0 0,0 0 0 0 0,0 0 0 0 0,0 1-1 0 0,1-1 1 0 0,-1 0 0 0 0,0 0 0 0 0,1 1 0 0 0,-1-1 0 0 0,0 1-1 0 0,1 0 1 0 0,-1-1 0 0 0,1 1 0 0 0,1 0 0 0 0,-1 0-5 0 0,0 0 0 0 0,0 1 0 0 0,0 0 0 0 0,0-1 0 0 0,0 1 0 0 0,0 0 0 0 0,0 0 1 0 0,-1 0-1 0 0,1 0 0 0 0,0 0 0 0 0,0 1 0 0 0,-1-1 0 0 0,1 0 0 0 0,2 4 0 0 0,4 5-8 0 0,0 0 0 0 0,-1 1 0 0 0,0 0-1 0 0,6 14 1 0 0,-5-9-15 0 0,-2-4 22 0 0,0 1-1 0 0,0-2 0 0 0,1 1 0 0 0,1-1 1 0 0,13 17-1 0 0,-19-26 7 0 0,0 0 0 0 0,0 0 0 0 0,1-1 1 0 0,-1 1-1 0 0,0 0 0 0 0,1-1 0 0 0,-1 1 0 0 0,1-1 0 0 0,0 0 0 0 0,-1 0 0 0 0,1 0 1 0 0,0 0-1 0 0,-1 0 0 0 0,1-1 0 0 0,0 1 0 0 0,0-1 0 0 0,0 0 0 0 0,0 0 0 0 0,0 0 0 0 0,-1 0 1 0 0,1 0-1 0 0,0-1 0 0 0,0 1 0 0 0,0-1 0 0 0,-1 0 0 0 0,1 0 0 0 0,0 0 0 0 0,-1 0 1 0 0,1 0-1 0 0,0-1 0 0 0,-1 1 0 0 0,4-3 0 0 0,0-1 39 0 0,0 0 1 0 0,0 0-1 0 0,0 0 1 0 0,-1-1-1 0 0,0 0 1 0 0,0 0-1 0 0,-1 0 0 0 0,1-1 1 0 0,-2 1-1 0 0,1-1 1 0 0,4-11-1 0 0,3-10 419 0 0,11-48 1 0 0,-17 55-233 0 0,-2 10-166 0 0,2-12-273 0 0,2 0 0 0 0,0 1 0 0 0,2-1 0 0 0,16-31 0 0 0,-11 33-710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3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13359 0 0,'-10'2'2081'0'0,"15"1"942"0"0,17 4-1248 0 0,16-3-1258 0 0,65-1 0 0 0,-33-2-112 0 0,-67-1-387 0 0,-1 0 0 0 0,1 0 0 0 0,-1 0 0 0 0,0 1 0 0 0,1-1 0 0 0,-1 0 0 0 0,0 1 1 0 0,1 0-1 0 0,-1 0 0 0 0,0-1 0 0 0,0 1 0 0 0,0 1 0 0 0,0-1 0 0 0,0 0 0 0 0,0 0 1 0 0,0 1-1 0 0,4 3 0 0 0,-5-4 6 0 0,0 1 1 0 0,-1 0-1 0 0,1 0 0 0 0,0 0 1 0 0,-1 0-1 0 0,1 0 0 0 0,-1 0 1 0 0,1 0-1 0 0,-1 0 0 0 0,0 0 1 0 0,0 0-1 0 0,0 0 1 0 0,0 0-1 0 0,0 0 0 0 0,-1 0 1 0 0,1-1-1 0 0,0 1 0 0 0,-1 0 1 0 0,0 0-1 0 0,1 0 0 0 0,-1 0 1 0 0,-1 2-1 0 0,-10 21 413 0 0,-1 0 0 0 0,-29 41 0 0 0,29-47-258 0 0,1-1 0 0 0,0 1 0 0 0,2 1 0 0 0,0 0 0 0 0,-12 38 0 0 0,18-41-134 0 0,1 1-1 0 0,1-1 0 0 0,0 1 0 0 0,1 0 0 0 0,1-1 0 0 0,3 19 1 0 0,20 106 14 0 0,-7-57-57 0 0,25 240 21 0 0,-38-262 244 0 0,-2 0-1 0 0,-3 0 1 0 0,-13 76-1 0 0,6-77 132 0 0,-9 49 333 0 0,15-96-570 0 0,-1 1 0 0 0,-1-1 0 0 0,-1 0 0 0 0,-13 26 0 0 0,18-38-156 0 0,-1-1 1 0 0,0 1-1 0 0,0 0 1 0 0,0 0-1 0 0,0-1 1 0 0,0 1-1 0 0,-1-1 1 0 0,1 0-1 0 0,-1 0 1 0 0,0 0-1 0 0,1 0 1 0 0,-6 2-1 0 0,7-3-673 0 0,-1-1-1 0 0,1 1 1 0 0,-1-1 0 0 0,1 0-1 0 0,-1 1 1 0 0,1-1-1 0 0,-1 0 1 0 0,1 0 0 0 0,-1 0-1 0 0,1 0 1 0 0,-3-1 0 0 0,-6-2-8094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3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21335 0 0,'-1'3'3216'0'0,"1"-3"-3131"0"0,20 3 910 0 0,32 2-958 0 0,-49-5 121 0 0,44 6-498 0 0,-27 1-6431 0 0,-8 0-1273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3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6 331 13823 0 0,'-4'0'1224'0'0,"3"0"-976"0"0,2 1-248 0 0,2-1 0 0 0,1 0 1424 0 0,-2 0 240 0 0,4 0 40 0 0,3 2 16 0 0,5-2-1312 0 0,6 0-264 0 0,7 0-48 0 0,0 0-16 0 0,4-2-80 0 0,3 2 0 0 0,3-1 0 0 0,6 1-6000 0 0,3-3-1216 0 0</inkml:trace>
  <inkml:trace contextRef="#ctx0" brushRef="#br0" timeOffset="1">1194 1 13359 0 0,'-2'3'372'0'0,"-1"1"-1"0"0,1 0 0 0 0,0 0 1 0 0,0 0-1 0 0,0 0 0 0 0,0 1 1 0 0,1-1-1 0 0,0 0 0 0 0,0 1 1 0 0,-1 7-1 0 0,0 50 5148 0 0,2-40-4935 0 0,0 0-57 0 0,2 121 1668 0 0,-1-124-1867 0 0,2-1 1 0 0,0 1-1 0 0,1 0 0 0 0,1-1 1 0 0,10 27-1 0 0,-13-39-284 0 0,1-1 1 0 0,0 1-1 0 0,0-1 0 0 0,0 1 1 0 0,0-1-1 0 0,1 0 0 0 0,0 0 0 0 0,0-1 1 0 0,0 1-1 0 0,1-1 0 0 0,-1 0 1 0 0,1 0-1 0 0,0 0 0 0 0,0-1 0 0 0,1 0 1 0 0,-1 0-1 0 0,1 0 0 0 0,-1-1 1 0 0,1 1-1 0 0,0-1 0 0 0,0-1 0 0 0,0 1 1 0 0,0-1-1 0 0,0 0 0 0 0,0 0 1 0 0,0-1-1 0 0,1 0 0 0 0,-1 0 1 0 0,0 0-1 0 0,0-1 0 0 0,0 0 0 0 0,0 0 1 0 0,0-1-1 0 0,0 0 0 0 0,0 0 1 0 0,0 0-1 0 0,0 0 0 0 0,-1-1 0 0 0,1 0 1 0 0,7-6-1 0 0,-5 4-23 0 0,-1 0 0 0 0,1-1 1 0 0,-1 0-1 0 0,0-1 0 0 0,-1 1 0 0 0,1-1 0 0 0,-1 0 0 0 0,-1-1 1 0 0,1 0-1 0 0,-1 0 0 0 0,-1 0 0 0 0,0 0 0 0 0,0-1 0 0 0,0 0 1 0 0,-1 1-1 0 0,3-15 0 0 0,-4 12 18 0 0,-1 0 1 0 0,0-1-1 0 0,0 1 1 0 0,-2 0-1 0 0,1 0 1 0 0,-1 0-1 0 0,-1-1 0 0 0,0 1 1 0 0,-1 1-1 0 0,0-1 1 0 0,0 0-1 0 0,-1 1 1 0 0,-8-16-1 0 0,5 14 22 0 0,-1-1 1 0 0,0 1-1 0 0,-1 1 0 0 0,0 0 1 0 0,-1 0-1 0 0,0 1 0 0 0,0 0 1 0 0,-1 1-1 0 0,-1 0 0 0 0,1 1 1 0 0,-2 0-1 0 0,1 0 0 0 0,-1 2 1 0 0,0 0-1 0 0,0 0 0 0 0,-1 1 1 0 0,-20-5-1 0 0,23 9-505 0 0,0 0-32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4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4 274 9559 0 0,'-3'10'5587'0'0,"3"-9"-5436"0"0,0 1-1 0 0,0-1 1 0 0,0 1 0 0 0,0-1-1 0 0,0 1 1 0 0,0 0-1 0 0,0-1 1 0 0,1 1 0 0 0,-1-1-1 0 0,1 0 1 0 0,-1 1 0 0 0,1-1-1 0 0,0 1 1 0 0,-1-1 0 0 0,1 0-1 0 0,0 1 1 0 0,0-1 0 0 0,0 0-1 0 0,0 0 1 0 0,0 0 0 0 0,0 0-1 0 0,0 0 1 0 0,0 0 0 0 0,0 0-1 0 0,1 0 1 0 0,-1 0-1 0 0,0 0 1 0 0,3 0 0 0 0,0 0-68 0 0,1 0 0 0 0,0 0 0 0 0,-1 0 0 0 0,1-1 0 0 0,0 0 0 0 0,0 0 0 0 0,-1 0 0 0 0,8-2 0 0 0,23-4-52 0 0,0-2 0 0 0,-1-2 0 0 0,37-14 1 0 0,-4 0-40 0 0,3 1-76 0 0,-21 6-141 0 0,54-12-1 0 0,-85 25 189 0 0,-1 2 1 0 0,1 0-1 0 0,0 0 1 0 0,0 2-1 0 0,-1 0 0 0 0,1 1 1 0 0,18 4-1 0 0,-20-2 44 0 0,-1 2 0 0 0,1-1 0 0 0,-1 2 0 0 0,23 11 0 0 0,54 38 71 0 0,-60-35-27 0 0,56 27 1 0 0,-57-34-6 0 0,0 0 0 0 0,0-3 0 0 0,1-1 0 0 0,1-1 0 0 0,0-1 0 0 0,-1-2 0 0 0,52 1 0 0 0,-30-7-17 0 0,0-3-1 0 0,90-17 0 0 0,102-38 23 0 0,-36 7-112 0 0,-168 43 73 0 0,213-40-56 0 0,-201 42 155 0 0,0 3 0 0 0,97 3 0 0 0,9 12 498 0 0,202 11 59 0 0,-258-21-637 0 0,155-18 0 0 0,-108-6-4 0 0,240-69-1 0 0,-122 24-145 0 0,-202 56 228 0 0,1 2-1 0 0,74-1 1 0 0,-105 12 49 0 0,0 1 1 0 0,0 2 0 0 0,0 1-1 0 0,0 2 1 0 0,61 21 0 0 0,167 81-1249 0 0,-108-40 1650 0 0,-96-46-485 0 0,0-3 0 0 0,117 23 0 0 0,-77-28-26 0 0,108 3 0 0 0,-111-18-113 0 0,0-4-1 0 0,119-20 1 0 0,30-19-246 0 0,95-12 36 0 0,-288 51 423 0 0,-1 1 0 0 0,1 3 0 0 0,0 3 0 0 0,79 13 0 0 0,-31 3 473 0 0,198 35 691 0 0,3-22-933 0 0,-114-29-330 0 0,0-9-1 0 0,264-41 1 0 0,93-41-50 0 0,-395 69 0 0 0,209 1 0 0 0,-174 25 592 0 0,184 33 0 0 0,-362-39-568 0 0,552 52 605 0 0,-409-55-600 0 0,152-21 0 0 0,147-45-12 0 0,-337 48-17 0 0,203-9 0 0 0,-232 33 0 0 0,-1 3 0 0 0,133 30 0 0 0,40 4 0 0 0,-123-31 32 0 0,241-15 0 0 0,133-50 32 0 0,-25-4-64 0 0,-63 27 64 0 0,-260 32 92 0 0,209 27-1 0 0,-244-16-98 0 0,89 15 167 0 0,31 2 56 0 0,387-1 549 0 0,-517-25-4090 0 0,-79 0-6083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0,'3'8'9777'0'0,"19"37"-8127"0"0,10 0-1101 0 0,2-2 0 0 0,76 75 1 0 0,-100-109-657 0 0,-1-1 1 0 0,2 0-1 0 0,-1 0 1 0 0,20 10-1 0 0,-25-16-1183 0 0,-1 0-1 0 0,1 0 0 0 0,-1-1 0 0 0,1 0 0 0 0,6 2 1 0 0,0-3-5940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4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1375 0 0,'-22'7'13260'0'0,"22"-6"-12888"0"0,7 16 9620 0 0,0-5-12724 0 0,4 4 2991 0 0,0-1 0 0 0,1 0 0 0 0,0-1 0 0 0,1-1 0 0 0,1 0 0 0 0,22 16 0 0 0,-4-7-1730 0 0,1-1 0 0 0,38 17 0 0 0,-50-28-485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6:4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28 16583 0 0,'-13'40'6009'0'0,"4"-18"-5381"0"0,-25 76 858 0 0,31-86-1388 0 0,0-1-1 0 0,1 1 0 0 0,0 0 0 0 0,1 0 1 0 0,0 1-1 0 0,2 16 0 0 0,-1-26-83 0 0,1 0-1 0 0,-1-1 1 0 0,1 1-1 0 0,-1 0 1 0 0,1-1-1 0 0,0 1 1 0 0,0-1-1 0 0,0 1 1 0 0,1-1-1 0 0,-1 1 1 0 0,0-1-1 0 0,1 0 1 0 0,0 1-1 0 0,-1-1 1 0 0,1 0-1 0 0,0 0 1 0 0,0 0-1 0 0,4 3 1 0 0,-2-3 7 0 0,0 0-1 0 0,1 0 1 0 0,-1 0 0 0 0,0-1-1 0 0,1 1 1 0 0,-1-1 0 0 0,1 0-1 0 0,-1 0 1 0 0,1-1 0 0 0,6 1-1 0 0,5-2 48 0 0,1 0-1 0 0,-1 0 0 0 0,0-2 0 0 0,0 0 0 0 0,21-7 0 0 0,-13 2 44 0 0,-1-1 0 0 0,0-1 1 0 0,0-1-1 0 0,34-22 0 0 0,-48 28 13 0 0,0-2 1 0 0,-1 1-1 0 0,1-1 0 0 0,-2 0 0 0 0,1-1 0 0 0,-1 0 0 0 0,0 0 0 0 0,0-1 0 0 0,-1 1 0 0 0,0-1 0 0 0,-1-1 0 0 0,0 1 0 0 0,5-15 0 0 0,-8 20-41 0 0,-1-1 1 0 0,-1 1-1 0 0,1 0 0 0 0,0 0 0 0 0,-1-1 0 0 0,0 1 1 0 0,0 0-1 0 0,0-1 0 0 0,-1 1 0 0 0,1 0 1 0 0,-1 0-1 0 0,0-1 0 0 0,0 1 0 0 0,-1 0 1 0 0,1 0-1 0 0,-1 0 0 0 0,0 0 0 0 0,0 0 0 0 0,0 1 1 0 0,0-1-1 0 0,-1 0 0 0 0,1 1 0 0 0,-1 0 1 0 0,0 0-1 0 0,0 0 0 0 0,-4-4 0 0 0,2 4-86 0 0,1 0-1 0 0,-1 0 1 0 0,0 0-1 0 0,0 1 0 0 0,0-1 1 0 0,0 1-1 0 0,0 0 1 0 0,0 1-1 0 0,-1-1 0 0 0,1 1 1 0 0,-1 0-1 0 0,1 0 1 0 0,-1 1-1 0 0,1 0 1 0 0,-1 0-1 0 0,1 0 0 0 0,-1 1 1 0 0,1-1-1 0 0,-1 1 1 0 0,-6 2-1 0 0,-9 6-376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0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1839 0 0,'0'2'239'0'0,"1"-1"0"0"0,0 0 0 0 0,0 0 0 0 0,0 0 0 0 0,0 0 0 0 0,0 0 0 0 0,0 0 0 0 0,0 0 0 0 0,0-1 0 0 0,0 1 0 0 0,0 0 0 0 0,0 0 0 0 0,1-1 0 0 0,-1 1 0 0 0,0-1 0 0 0,0 1 0 0 0,1-1 0 0 0,-1 1 0 0 0,0-1 0 0 0,1 0 0 0 0,-1 0 0 0 0,0 0 0 0 0,1 0 0 0 0,-1 0 0 0 0,0 0 0 0 0,1 0 0 0 0,1 0 0 0 0,44-7 5819 0 0,-36 5-6857 0 0,23-5 1766 0 0,58-8 915 0 0,-82 14-1650 0 0,0 0-1 0 0,0 1 1 0 0,0 0 0 0 0,0 1 0 0 0,0 0 0 0 0,19 5 0 0 0,-28-6-199 0 0,1 1 0 0 0,-1-1 0 0 0,0 1 0 0 0,0 0-1 0 0,1-1 1 0 0,-1 1 0 0 0,0 0 0 0 0,0 0 0 0 0,0 0 0 0 0,0 0 0 0 0,0 0 0 0 0,0 0 0 0 0,0 0 0 0 0,0 0-1 0 0,0 0 1 0 0,0 0 0 0 0,-1 1 0 0 0,1-1 0 0 0,0 0 0 0 0,-1 1 0 0 0,1-1 0 0 0,-1 0 0 0 0,1 1 0 0 0,-1-1-1 0 0,0 1 1 0 0,0-1 0 0 0,0 0 0 0 0,0 1 0 0 0,0-1 0 0 0,0 1 0 0 0,0-1 0 0 0,0 1 0 0 0,0-1 0 0 0,-1 0 0 0 0,1 1-1 0 0,0-1 1 0 0,-1 1 0 0 0,1-1 0 0 0,-2 2 0 0 0,-2 6 80 0 0,0-1 0 0 0,0 1 0 0 0,-1-1 0 0 0,-9 13 0 0 0,-37 47 318 0 0,-85 122-82 0 0,135-188-339 0 0,0-1 0 0 0,0 0-1 0 0,0 1 1 0 0,0-1 0 0 0,0 1 0 0 0,1-1-1 0 0,-1 1 1 0 0,1-1 0 0 0,-1 1 0 0 0,1-1-1 0 0,-1 1 1 0 0,1-1 0 0 0,0 1 0 0 0,0 0-1 0 0,0-1 1 0 0,0 1 0 0 0,0 0 0 0 0,0-1-1 0 0,0 1 1 0 0,1-1 0 0 0,-1 1 0 0 0,1 0-1 0 0,0 2 1 0 0,1-2 22 0 0,-1 0 0 0 0,1 0 0 0 0,0 0 0 0 0,0 0 0 0 0,-1-1 0 0 0,1 1 0 0 0,0-1 0 0 0,1 1 0 0 0,-1-1 0 0 0,0 0 0 0 0,0 0 0 0 0,1 1 0 0 0,3 0 0 0 0,7 2 113 0 0,1-1 0 0 0,0 0-1 0 0,0-1 1 0 0,17 1 0 0 0,-20-3-102 0 0,89 3 644 0 0,-88-4-806 0 0,-1 1 1 0 0,1-2-1 0 0,-1 0 0 0 0,0 0 1 0 0,0-1-1 0 0,17-6 0 0 0,-7-3-398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2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0,'7'2'6051'0'0,"7"-1"-3856"0"0,-6-1-1605 0 0,-4 0-536 0 0,-1 1 0 0 0,1-1 0 0 0,0 1 0 0 0,-1 0 0 0 0,1 0-1 0 0,-1 0 1 0 0,1 0 0 0 0,-1 1 0 0 0,1-1 0 0 0,-1 1 0 0 0,0 0 0 0 0,0 0 0 0 0,0 0 0 0 0,0 0 0 0 0,0 1-1 0 0,-1-1 1 0 0,1 1 0 0 0,0 0 0 0 0,-1-1 0 0 0,0 1 0 0 0,0 0 0 0 0,0 1 0 0 0,0-1 0 0 0,0 0-1 0 0,-1 1 1 0 0,1-1 0 0 0,-1 0 0 0 0,0 1 0 0 0,0 0 0 0 0,0-1 0 0 0,-1 1 0 0 0,1-1 0 0 0,-1 1 0 0 0,0 0-1 0 0,0 0 1 0 0,0-1 0 0 0,-1 1 0 0 0,1 0 0 0 0,-1-1 0 0 0,0 1 0 0 0,0-1 0 0 0,0 1 0 0 0,0-1 0 0 0,-3 5-1 0 0,-9 22 133 0 0,5-11-92 0 0,0 0 0 0 0,0 1 0 0 0,2-1 0 0 0,-5 27 0 0 0,11-44-93 0 0,0 0-1 0 0,-1 0 1 0 0,1 0-1 0 0,0 0 1 0 0,0-1-1 0 0,0 1 1 0 0,1 0-1 0 0,-1 0 1 0 0,0 0-1 0 0,1-1 1 0 0,-1 1-1 0 0,1 0 1 0 0,0 0-1 0 0,-1-1 1 0 0,1 1-1 0 0,0 0 1 0 0,0-1-1 0 0,0 1 1 0 0,0-1-1 0 0,1 1 1 0 0,0 0-1 0 0,1 0 0 0 0,-1 0 0 0 0,1 0 0 0 0,0 0 0 0 0,0-1 0 0 0,0 1 0 0 0,0-1 0 0 0,0 0 0 0 0,0 0 0 0 0,0 0 0 0 0,0-1 0 0 0,4 1 0 0 0,6 1 3 0 0,0-2 0 0 0,-1 0 1 0 0,1 0-1 0 0,25-5 0 0 0,77-26 431 0 0,-17 4-1755 0 0,-80 23-56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0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69 3223 0 0,'-1'-2'872'0'0,"1"0"0"0"0,0-1 0 0 0,0 1 0 0 0,-1 0 0 0 0,1 0 0 0 0,-1-1-1 0 0,1 1 1 0 0,-1 0 0 0 0,0 0 0 0 0,0 0 0 0 0,0 0 0 0 0,0 0 0 0 0,-1 0-1 0 0,1 0 1 0 0,0 0 0 0 0,-3-2 0 0 0,1 1-302 0 0,0 1-1 0 0,-1-1 0 0 0,1 1 1 0 0,-1 0-1 0 0,1-1 1 0 0,-1 2-1 0 0,0-1 1 0 0,-6-2-1 0 0,2 2-197 0 0,0 0 0 0 0,0 0-1 0 0,-1 1 1 0 0,1 0 0 0 0,0 0-1 0 0,0 1 1 0 0,-1 0-1 0 0,-13 2 1 0 0,13 1-300 0 0,-1 0 0 0 0,1 0-1 0 0,-1 1 1 0 0,1 0 0 0 0,1 1-1 0 0,-1-1 1 0 0,0 2 0 0 0,1-1 0 0 0,0 1-1 0 0,0 1 1 0 0,-11 12 0 0 0,0 2 118 0 0,1 0 1 0 0,-29 46-1 0 0,33-45-175 0 0,2 1-1 0 0,0 0 1 0 0,1 1 0 0 0,1 1 0 0 0,1 0-1 0 0,2 0 1 0 0,0 0 0 0 0,-4 39-1 0 0,9-48-5 0 0,1 1 0 0 0,1-1 0 0 0,1 0 0 0 0,0 0 0 0 0,1 1 0 0 0,0-1-1 0 0,1 0 1 0 0,1-1 0 0 0,1 1 0 0 0,0 0 0 0 0,1-1 0 0 0,1 0 0 0 0,0-1 0 0 0,18 27-1 0 0,-18-32-3 0 0,1 1 0 0 0,1-2 0 0 0,0 1 0 0 0,0-1 0 0 0,0 0 0 0 0,1-1 0 0 0,0 0 0 0 0,0-1 0 0 0,1 0 0 0 0,0-1 0 0 0,0 0 0 0 0,0 0 0 0 0,1-1 0 0 0,0-1 0 0 0,-1 0-1 0 0,1 0 1 0 0,0-1 0 0 0,0-1 0 0 0,17 0 0 0 0,-13-1-22 0 0,0 0-1 0 0,0-2 0 0 0,0 0 0 0 0,0 0 1 0 0,0-2-1 0 0,-1 0 0 0 0,0 0 1 0 0,1-2-1 0 0,-2 0 0 0 0,1 0 1 0 0,-1-2-1 0 0,0 1 0 0 0,0-2 0 0 0,14-12 1 0 0,-11 7-493 0 0,-1 0-1 0 0,-1-2 1 0 0,0 0 0 0 0,-1 0 0 0 0,16-26-1 0 0,-10 7-1026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0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14743 0 0,'144'-29'11840'0'0,"-98"23"-14218"0"0,-41 5 1510 0 0,1 1 0 0 0,0 0 0 0 0,-1 0 0 0 0,1 1 0 0 0,-1 0 0 0 0,8 2 0 0 0,-2 2-6942 0 0</inkml:trace>
  <inkml:trace contextRef="#ctx0" brushRef="#br0" timeOffset="1">71 225 11975 0 0,'-12'14'-104'0'0,"12"-13"358"0"0,-1-1-1 0 0,1 1 0 0 0,-1 0 1 0 0,1 0-1 0 0,0-1 0 0 0,-1 1 0 0 0,1 0 1 0 0,0 0-1 0 0,-1 0 0 0 0,1-1 1 0 0,0 1-1 0 0,0 0 0 0 0,0 0 1 0 0,0 0-1 0 0,0 0 0 0 0,0 0 1 0 0,0 0-1 0 0,1 1 0 0 0,0-1 170 0 0,0 1 0 0 0,0-1-1 0 0,0 0 1 0 0,0 1 0 0 0,1-1 0 0 0,-1 0-1 0 0,0 0 1 0 0,1 0 0 0 0,-1 0 0 0 0,1 0-1 0 0,-1 0 1 0 0,1 0 0 0 0,0 0 0 0 0,-1-1-1 0 0,1 1 1 0 0,0-1 0 0 0,0 1 0 0 0,3 0-1 0 0,7 1-330 0 0,1-1 0 0 0,0 1 0 0 0,-1-2 0 0 0,1 0 0 0 0,0-1 0 0 0,-1 0 0 0 0,1-1 0 0 0,0 0-1 0 0,-1-1 1 0 0,0 0 0 0 0,18-7 0 0 0,-12 2-504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12407 0 0,'41'-7'4959'0'0,"129"-48"-1850"0"0,48-14-1593 0 0,-198 64-1832 0 0,-13 2-393 0 0,0 1 0 0 0,0 1 1 0 0,0-1-1 0 0,0 1 0 0 0,1 0 0 0 0,-1 1 0 0 0,8 0 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8751 0 0,'-6'3'-626'0'0,"-9"8"4470"0"0,15-11-3695 0 0,0 1 1 0 0,0-1-1 0 0,0 1 0 0 0,0-1 1 0 0,0 1-1 0 0,0-1 0 0 0,0 1 1 0 0,0-1-1 0 0,0 1 1 0 0,0-1-1 0 0,0 1 0 0 0,0-1 1 0 0,1 0-1 0 0,-1 1 0 0 0,0-1 1 0 0,0 1-1 0 0,0-1 0 0 0,1 1 1 0 0,-1-1-1 0 0,0 0 0 0 0,1 1 1 0 0,-1-1-1 0 0,0 0 1 0 0,1 1-1 0 0,-1-1 0 0 0,1 0 1 0 0,-1 0-1 0 0,0 1 0 0 0,1-1 1 0 0,-1 0-1 0 0,1 0 0 0 0,-1 0 1 0 0,1 1-1 0 0,-1-1 0 0 0,1 0 1 0 0,-1 0-1 0 0,0 0 1 0 0,2 0-1 0 0,8 4 168 0 0,0-1 0 0 0,1 0 0 0 0,0-1 1 0 0,-1 0-1 0 0,1-1 0 0 0,13 1 0 0 0,-16-2-281 0 0,1 0-1 0 0,-1 1 1 0 0,0 0-1 0 0,0 0 1 0 0,0 1 0 0 0,0 0-1 0 0,0 0 1 0 0,0 1-1 0 0,-1 0 1 0 0,1 0-1 0 0,-1 1 1 0 0,8 5 0 0 0,-13-7-32 0 0,0 0-1 0 0,-1 0 1 0 0,1 1 0 0 0,0-1 0 0 0,-1 1 0 0 0,0 0 0 0 0,1-1 0 0 0,-1 1 0 0 0,0 0 0 0 0,0 0 0 0 0,-1 0 0 0 0,1 0 0 0 0,-1 0 0 0 0,1-1 0 0 0,-1 1 0 0 0,0 0 0 0 0,0 0 0 0 0,0 0 0 0 0,0 0 0 0 0,-1 0 0 0 0,1 0 0 0 0,-1 0 0 0 0,-2 5 0 0 0,-1 6 47 0 0,0 0 0 0 0,-2-1-1 0 0,-9 20 1 0 0,7-20-13 0 0,0 1 0 0 0,-1-2-1 0 0,-1 1 1 0 0,0-1 0 0 0,-22 20 0 0 0,-65 45 74 0 0,65-54-10 0 0,-46 43 0 0 0,74-62-71 0 0,1-1 1 0 0,0 1 0 0 0,0-1-1 0 0,0 1 1 0 0,1 0-1 0 0,-4 5 1 0 0,6-8-18 0 0,0-1-1 0 0,0 1 1 0 0,-1 0-1 0 0,1-1 1 0 0,0 1 0 0 0,0 0-1 0 0,0-1 1 0 0,0 1 0 0 0,0 0-1 0 0,0-1 1 0 0,0 1-1 0 0,0 0 1 0 0,0-1 0 0 0,0 1-1 0 0,0 0 1 0 0,0-1 0 0 0,0 1-1 0 0,1 0 1 0 0,-1-1-1 0 0,0 2 1 0 0,1-2 9 0 0,0 1 0 0 0,0 0 0 0 0,-1-1 0 0 0,1 1 0 0 0,0 0 0 0 0,0-1 0 0 0,0 1 0 0 0,0-1 0 0 0,0 1 0 0 0,-1-1 0 0 0,1 0 0 0 0,0 1 0 0 0,0-1 0 0 0,0 0 0 0 0,0 0 0 0 0,0 0 0 0 0,2 1 0 0 0,22-1 95 0 0,1 0 0 0 0,-1-1 0 0 0,0-2 0 0 0,0 0 0 0 0,0-2 0 0 0,34-11 0 0 0,-34 9 7 0 0,1 1-1 0 0,0 0 1 0 0,1 2-1 0 0,-1 1 1 0 0,40 1-1 0 0,-66 2-183 0 0,1 0-1 0 0,-1 0 0 0 0,0 0 0 0 0,1 0 0 0 0,-1 0 0 0 0,1 0 0 0 0,-1 0 0 0 0,0 0 0 0 0,1 0 1 0 0,-1 0-1 0 0,0 0 0 0 0,1 0 0 0 0,-1 0 0 0 0,1 0 0 0 0,-1 0 0 0 0,0 0 0 0 0,1 0 0 0 0,-1 1 0 0 0,0-1 1 0 0,1 0-1 0 0,-1 0 0 0 0,0 0 0 0 0,1 1 0 0 0,-1-1 0 0 0,0 0 0 0 0,0 0 0 0 0,1 1 0 0 0,-1-1 0 0 0,0 0 1 0 0,0 1-1 0 0,1-1 0 0 0,-1 0 0 0 0,0 1 0 0 0,0-1 0 0 0,0 0 0 0 0,0 1 0 0 0,0-1 0 0 0,1 0 1 0 0,-1 1-1 0 0,0-1 0 0 0,0 0 0 0 0,0 1 0 0 0,0-1 0 0 0,0 1 0 0 0,0-1 0 0 0,0 0 0 0 0,0 1 0 0 0,0-1 1 0 0,-1 1-1 0 0,1-1 0 0 0,0 1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12 227 19727 0 0,'-2'2'232'0'0,"1"0"-1"0"0,0 1 0 0 0,-1-1 1 0 0,1 1-1 0 0,0-1 1 0 0,1 1-1 0 0,-1 0 0 0 0,0-1 1 0 0,1 1-1 0 0,-1 0 1 0 0,1-1-1 0 0,0 1 0 0 0,0 4 1 0 0,1 0 477 0 0,1 0-1 0 0,-1 0 1 0 0,6 14-1 0 0,-7-21-669 0 0,8 21-162 0 0,1-1-1 0 0,0-1 1 0 0,2 1-1 0 0,0-2 0 0 0,1 1 1 0 0,19 20-1 0 0,-31-38 69 0 0,0-1-1 0 0,0 1 1 0 0,0-1-1 0 0,0 0 1 0 0,1 1-1 0 0,-1-1 1 0 0,0 0-1 0 0,0 1 1 0 0,1-1-1 0 0,-1 0 1 0 0,0 1-1 0 0,0-1 1 0 0,1 0 0 0 0,-1 1-1 0 0,0-1 1 0 0,1 0-1 0 0,-1 0 1 0 0,0 1-1 0 0,1-1 1 0 0,-1 0-1 0 0,0 0 1 0 0,1 0-1 0 0,-1 0 1 0 0,1 0-1 0 0,-1 1 1 0 0,0-1-1 0 0,1 0 1 0 0,-1 0-1 0 0,1 0 1 0 0,-1 0 0 0 0,0 0-1 0 0,1 0 1 0 0,-1 0-1 0 0,1 0 1 0 0,-1-1-1 0 0,0 1 1 0 0,1 0-1 0 0,-1 0 1 0 0,1 0-1 0 0,-1 0 1 0 0,0 0-1 0 0,1-1 1 0 0,-1 1-1 0 0,0 0 1 0 0,1 0-1 0 0,-1-1 1 0 0,1 1-1 0 0,1-5-1409 0 0</inkml:trace>
  <inkml:trace contextRef="#ctx0" brushRef="#br0" timeOffset="1">12 1 18399 0 0,'-4'4'816'0'0,"3"-3"168"0"0,1 3-792 0 0,0-3-192 0 0,0 1 0 0 0,1-1 0 0 0,0 2 344 0 0,3-1 24 0 0,3 4 8 0 0,5 0 0 0 0,3 1-280 0 0,5 1-96 0 0,3 0 0 0 0,2-3 72 0 0,-1 2-1032 0 0,1-1-200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74 18079 0 0,'-1'7'1960'0'0,"2"-7"-1960"0"0,2 0 0 0 0,-1-1 0 0 0,2-1 344 0 0,3-2 24 0 0,4-1 8 0 0,4-3 0 0 0,5-2-256 0 0,-1-1-56 0 0,-1 2 0 0 0,1 0-64 0 0,-2 2-280 0 0,-1 0-104 0 0,-2 3-32 0 0,0 0-7896 0 0</inkml:trace>
  <inkml:trace contextRef="#ctx0" brushRef="#br0" timeOffset="1">124 178 16815 0 0,'-3'4'744'0'0,"2"-3"152"0"0,-1 1-712 0 0,2 0-184 0 0,2-2 0 0 0,-1 0 0 0 0,0 0 488 0 0,3-2 64 0 0,4 1 16 0 0,3-1 0 0 0,3-2-416 0 0,2-2-88 0 0,4 0-64 0 0,1-1 96 0 0,-1-1-560 0 0,0-1-112 0 0,1-3-16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14743 0 0,'-2'2'324'0'0,"0"-1"0"0"0,0 1 0 0 0,1 0 0 0 0,-1 0 1 0 0,1-1-1 0 0,-1 1 0 0 0,1 0 0 0 0,-1 0 0 0 0,1 1 0 0 0,0-1 0 0 0,0 0 0 0 0,0 0 0 0 0,0 0 0 0 0,1 1 0 0 0,-1-1 0 0 0,1 0 0 0 0,-1 4 0 0 0,-2 47 2827 0 0,2-34-3268 0 0,-9 253 2018 0 0,8-251-2971 0 0,-1-2-4874 0 0,-2-3-1994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108 178 3223 0 0,'-11'-18'-249'0'0,"-14"-14"6126"0"0,24 30-5484 0 0,0 1-1 0 0,0 0 0 0 0,0 0 1 0 0,0 0-1 0 0,-1 0 0 0 0,1 1 1 0 0,0-1-1 0 0,-1 0 0 0 0,1 0 1 0 0,0 1-1 0 0,-1-1 0 0 0,1 1 1 0 0,-1-1-1 0 0,1 1 0 0 0,-3-1 1 0 0,2 2-261 0 0,1-1 0 0 0,0 0 1 0 0,0 1-1 0 0,0-1 1 0 0,0 0-1 0 0,0 1 1 0 0,0-1-1 0 0,0 1 0 0 0,0 0 1 0 0,0-1-1 0 0,0 1 1 0 0,0 0-1 0 0,1 0 1 0 0,-1 0-1 0 0,0-1 0 0 0,0 1 1 0 0,1 0-1 0 0,-1 0 1 0 0,0 0-1 0 0,1 0 1 0 0,-1 0-1 0 0,1 0 0 0 0,-1 0 1 0 0,1 2-1 0 0,-6 15 599 0 0,1 0 0 0 0,1 1 0 0 0,1-1 0 0 0,1 1 0 0 0,-1 30 0 0 0,2-20-344 0 0,-3 76 219 0 0,5-88-558 0 0,0-1 0 0 0,1 1 1 0 0,0 0-1 0 0,7 19 0 0 0,-9-36-59 0 0,0 0 0 0 0,0 1 0 0 0,-1-1-1 0 0,2 0 1 0 0,-1 0 0 0 0,0 0 0 0 0,0 1 0 0 0,0-1 0 0 0,0 0-1 0 0,0 0 1 0 0,0 1 0 0 0,0-1 0 0 0,0 0 0 0 0,0 0 0 0 0,0 0-1 0 0,0 1 1 0 0,0-1 0 0 0,1 0 0 0 0,-1 0 0 0 0,0 0 0 0 0,0 1-1 0 0,0-1 1 0 0,0 0 0 0 0,1 0 0 0 0,-1 0 0 0 0,0 0 0 0 0,0 0-1 0 0,0 1 1 0 0,1-1 0 0 0,-1 0 0 0 0,0 0 0 0 0,0 0 0 0 0,0 0-1 0 0,1 0 1 0 0,-1 0 0 0 0,0 0 0 0 0,0 0 0 0 0,1 0 0 0 0,-1 0-1 0 0,0 0 1 0 0,0 0 0 0 0,1 0 0 0 0,-1 0 0 0 0,0 0 0 0 0,0 0-1 0 0,1 0 1 0 0,-1 0 0 0 0,0 0 0 0 0,0 0 0 0 0,1-1 0 0 0,9-13-1340 0 0,4-21-935 0 0,1-13-1204 0 0,-6 24 1598 0 0</inkml:trace>
  <inkml:trace contextRef="#ctx0" brushRef="#br0" timeOffset="1">120 188 9215 0 0,'0'2'467'0'0,"1"0"0"0"0,-1-1 0 0 0,1 1 1 0 0,-1 0-1 0 0,1-1 0 0 0,0 1 0 0 0,-1-1 0 0 0,1 1 0 0 0,0-1 0 0 0,2 3 0 0 0,2 3 566 0 0,-5-6-927 0 0,15 25 1688 0 0,20 29 1 0 0,-31-48-1597 0 0,1-1 0 0 0,0 0 1 0 0,1 0-1 0 0,-1 0 0 0 0,1-1 0 0 0,0 0 0 0 0,1 0 1 0 0,-1 0-1 0 0,14 7 0 0 0,-18-12-142 0 0,0 1-1 0 0,0 0 1 0 0,0 0-1 0 0,0-1 1 0 0,0 1-1 0 0,0-1 1 0 0,0 1-1 0 0,0-1 1 0 0,0 0-1 0 0,0 0 1 0 0,0 0-1 0 0,0 0 0 0 0,0 0 1 0 0,0 0-1 0 0,0-1 1 0 0,0 1-1 0 0,0 0 1 0 0,0-1-1 0 0,0 0 1 0 0,3-1-1 0 0,-3 0 20 0 0,0 1 0 0 0,0-1 0 0 0,0 0 0 0 0,0 0 0 0 0,0 0 0 0 0,-1 0 0 0 0,1 0-1 0 0,0-1 1 0 0,-1 1 0 0 0,0 0 0 0 0,0-1 0 0 0,1 1 0 0 0,0-5 0 0 0,1-4 174 0 0,-1 0 1 0 0,0 0-1 0 0,0 0 1 0 0,-1-1-1 0 0,-1 1 1 0 0,0-14-1 0 0,-11-58 892 0 0,7 56-1383 0 0,1 0 1 0 0,0-39-1 0 0,4 50-990 0 0,3 2-72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16007 0 0,'-1'0'166'0'0,"0"0"1"0"0,0 1-1 0 0,-1-1 0 0 0,1 1 0 0 0,0-1 0 0 0,0 1 0 0 0,0-1 1 0 0,0 1-1 0 0,0 0 0 0 0,0-1 0 0 0,0 1 0 0 0,0 0 1 0 0,1 0-1 0 0,-1 0 0 0 0,0-1 0 0 0,0 1 0 0 0,1 0 0 0 0,-1 0 1 0 0,0 1-1 0 0,-14 26 2819 0 0,9-16-2350 0 0,-67 145 2172 0 0,7-14-1982 0 0,-28 33-505 0 0,80-154-216 0 0,6-15-432 0 0,7-7 287 0 0,1 0 0 0 0,0 0 0 0 0,0 0 0 0 0,-1 0 1 0 0,1 0-1 0 0,0 0 0 0 0,0 0 0 0 0,0 0 0 0 0,-1 0 0 0 0,1 0 1 0 0,0 0-1 0 0,0 0 0 0 0,-1 0 0 0 0,1 0 0 0 0,0 0 0 0 0,0-1 1 0 0,0 1-1 0 0,0 0 0 0 0,-1 0 0 0 0,1 0 0 0 0,0 0 0 0 0,0-1 1 0 0,0 1-1 0 0,0 0 0 0 0,0 0 0 0 0,-1 0 0 0 0,1 0 0 0 0,0-1 0 0 0,0 1 1 0 0,0 0-1 0 0,0 0 0 0 0,0-1 0 0 0,0 1 0 0 0,0 0 0 0 0,0 0 1 0 0,0 0-1 0 0,0-1 0 0 0,0 1 0 0 0,0 0 0 0 0,0-1 0 0 0,-2-12-1828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0,'4'2'1449'0'0,"0"1"0"0"0,0 0 0 0 0,-1 1 0 0 0,1-1-1 0 0,-1 1 1 0 0,0-1 0 0 0,0 1 0 0 0,0 0 0 0 0,3 8-1 0 0,2-1-1589 0 0,13 19 1149 0 0,6 11-139 0 0,2-1-1 0 0,2-1 1 0 0,47 45-1 0 0,-71-77-1308 0 0,1-1-1 0 0,17 10 0 0 0,-3-5-1106 0 0</inkml:trace>
  <inkml:trace contextRef="#ctx0" brushRef="#br0" timeOffset="1">487 241 11519 0 0,'-4'11'1167'0'0,"1"-1"0"0"0,1 1 0 0 0,0 0 0 0 0,0 0 0 0 0,1 0 1 0 0,0 15-1 0 0,2-16-356 0 0,-2 8-356 0 0,2-1 1 0 0,0 1-1 0 0,1 0 0 0 0,1 0 1 0 0,0-1-1 0 0,11 32 0 0 0,-7-41-610 0 0,-7-8 111 0 0,0 0 1 0 0,1 0-1 0 0,-1 0 0 0 0,0 0 1 0 0,1 0-1 0 0,-1 0 1 0 0,0-1-1 0 0,1 1 0 0 0,-1 0 1 0 0,0 0-1 0 0,0 0 1 0 0,1 0-1 0 0,-1-1 0 0 0,0 1 1 0 0,0 0-1 0 0,1 0 1 0 0,-1-1-1 0 0,0 1 0 0 0,0 0 1 0 0,0 0-1 0 0,1-1 0 0 0,-1 1 1 0 0,0 0-1 0 0,0-1 1 0 0,0 1-1 0 0,0 0 0 0 0,0-1 1 0 0,0 1-1 0 0,0 0 1 0 0,0 0-1 0 0,0-1 0 0 0,4-10-901 0 0</inkml:trace>
  <inkml:trace contextRef="#ctx0" brushRef="#br0" timeOffset="2">455 1 14887 0 0,'-3'5'656'0'0,"2"-3"144"0"0,0 2-640 0 0,1 0-160 0 0,1-1 0 0 0,2 0 0 0 0,-1-1 224 0 0,5 2 8 0 0,4 4 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2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1839 0 0,'-2'1'1067'0'0,"-1"-1"0"0"0,1 0 0 0 0,-1 1 0 0 0,1-1-1 0 0,-1 1 1 0 0,1 0 0 0 0,0 0 0 0 0,-1 0-1 0 0,1 0 1 0 0,-3 1 0 0 0,-22 20 3278 0 0,19-13-3616 0 0,0 1 1 0 0,1-1 0 0 0,-10 18 0 0 0,12-16-425 0 0,0-1 0 0 0,1 1 0 0 0,0 1-1 0 0,0-1 1 0 0,2 0 0 0 0,-1 1 0 0 0,-1 20 0 0 0,4 86 356 0 0,1-82-555 0 0,0 3-28 0 0,10 137 120 0 0,-9-160-185 0 0,1 1 1 0 0,1-1 0 0 0,1 1-1 0 0,0-1 1 0 0,1 0-1 0 0,0-1 1 0 0,1 1-1 0 0,12 16 1 0 0,-17-28-23 0 0,1 0 0 0 0,0 0 0 0 0,0 0 0 0 0,0-1 0 0 0,1 0 0 0 0,-1 0 0 0 0,1 0 0 0 0,0 0 0 0 0,0 0 0 0 0,0-1 1 0 0,0 1-1 0 0,0-1 0 0 0,0 0 0 0 0,1 0 0 0 0,7 1 0 0 0,-6-1 35 0 0,0-2 0 0 0,1 1 0 0 0,-1-1 0 0 0,0 0 0 0 0,1 0 0 0 0,-1-1 0 0 0,0 0 0 0 0,0 0 0 0 0,1 0 0 0 0,8-4 1 0 0,-1 0-494 0 0,-1-1 0 0 0,0 0 1 0 0,24-16-1 0 0,-16 8-2834 0 0,23-22 0 0 0,-6 0-3649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12439 0 0,'-35'110'8160'0'0,"-3"0"-4228"0"0,-23 73-1715 0 0,53-155-1938 0 0,-11 32 168 0 0,17-55-477 0 0,0 0 1 0 0,0 0-1 0 0,-1-1 1 0 0,0 1-1 0 0,0-1 1 0 0,0 1-1 0 0,0-1 1 0 0,-7 7-1 0 0,9-10-90 0 0,0 0-1 0 0,0 0 0 0 0,-1-1 0 0 0,1 1 1 0 0,0 0-1 0 0,0-1 0 0 0,-1 1 0 0 0,1-1 1 0 0,0 1-1 0 0,-1-1 0 0 0,-1 1 0 0 0,-10-3-6644 0 0,2-2-1414 0 0</inkml:trace>
  <inkml:trace contextRef="#ctx0" brushRef="#br0" timeOffset="5.71">0 41 13359 0 0,'1'0'127'0'0,"0"-1"0"0"0,0 1-1 0 0,0-1 1 0 0,0 1-1 0 0,0 0 1 0 0,0-1 0 0 0,-1 1-1 0 0,1 0 1 0 0,0 0 0 0 0,0 0-1 0 0,0 0 1 0 0,0 0 0 0 0,0 0-1 0 0,0 0 1 0 0,0 0-1 0 0,0 0 1 0 0,0 0 0 0 0,0 0-1 0 0,0 1 1 0 0,0-1 0 0 0,0 0-1 0 0,-1 1 1 0 0,1-1-1 0 0,0 1 1 0 0,0-1 0 0 0,0 1-1 0 0,0-1 1 0 0,-1 1 0 0 0,1-1-1 0 0,0 1 1 0 0,-1 0 0 0 0,2 1-1 0 0,28 28 2759 0 0,-23-21-2910 0 0,32 32 818 0 0,-2 3 1 0 0,-2 0 0 0 0,-2 3-1 0 0,43 79 1 0 0,-75-125-789 0 0,10 22-829 0 0,26 38-1 0 0,-20-40-154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88 258 14279 0 0,'-3'7'737'0'0,"1"-1"-1"0"0,0 0 1 0 0,1 1 0 0 0,-1-1-1 0 0,1 1 1 0 0,0 0-1 0 0,1-1 1 0 0,0 1 0 0 0,1 10-1 0 0,0 1 267 0 0,2 0 0 0 0,5 21 0 0 0,4-8-284 0 0,-3-21-783 0 0,-8-10 7 0 0,-1-1 1 0 0,0 1 0 0 0,1 0 0 0 0,-1 0-1 0 0,1 0 1 0 0,-1 0 0 0 0,1 0 0 0 0,-1-1-1 0 0,0 1 1 0 0,1 0 0 0 0,-1 0 0 0 0,0-1-1 0 0,1 1 1 0 0,-1 0 0 0 0,0-1 0 0 0,1 1-1 0 0,-1 0 1 0 0,0-1 0 0 0,0 1 0 0 0,1 0-1 0 0,-1-1 1 0 0,0 1 0 0 0,0 0 0 0 0,0-1-1 0 0,0 1 1 0 0,1-1 0 0 0,-1 1-1 0 0,0-1 1 0 0,0 1 0 0 0,0 0 0 0 0,0-2-1 0 0,2-11-8364 0 0</inkml:trace>
  <inkml:trace contextRef="#ctx0" brushRef="#br0" timeOffset="1">12 1 18599 0 0,'-5'6'824'0'0,"3"-2"168"0"0,0 2-792 0 0,1-2-200 0 0,0-2 0 0 0,1 1 0 0 0,0 1 272 0 0,2 1 16 0 0,0 4 0 0 0,2 1 0 0 0,2-1-1064 0 0,1-5-216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22031 0 0,'14'-4'663'0'0,"0"1"-1"0"0,0 0 1 0 0,0 1-1 0 0,0 0 1 0 0,17 1 0 0 0,7-1-394 0 0,20-4-1125 0 0,112 5 0 0 0,-155 1-1253 0 0</inkml:trace>
  <inkml:trace contextRef="#ctx0" brushRef="#br0" timeOffset="1">275 19 7367 0 0,'-5'14'682'0'0,"-6"22"13973"0"0,9-19-13803 0 0,-1 40 2036 0 0,5 87-1 0 0,14-10-3083 0 0,-12-107-6823 0 0,-1-1-2474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11519 0 0,'-1'5'1281'0'0,"0"1"0"0"0,1 0 0 0 0,-1 0 0 0 0,1 0 0 0 0,0 0 0 0 0,1-1 0 0 0,0 1-1 0 0,2 11 1 0 0,1 12-134 0 0,-3 19 9 0 0,-3 1 0 0 0,-3-1 1 0 0,-19 93-1 0 0,12-77-2001 0 0,2-10-5890 0 0,-1 3-2377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72 11519 0 0,'-4'2'755'0'0,"1"0"0"0"0,0 0-1 0 0,0 0 1 0 0,0 1 0 0 0,0-1-1 0 0,0 1 1 0 0,1 0 0 0 0,-1 0-1 0 0,1 0 1 0 0,0 0 0 0 0,0 0-1 0 0,0 0 1 0 0,0 1 0 0 0,-2 5-1 0 0,-1 4 42 0 0,0 1 0 0 0,-5 20 0 0 0,7-18-613 0 0,0 1-1 0 0,1 0 1 0 0,1 0-1 0 0,1 0 1 0 0,0 1-1 0 0,2-1 1 0 0,-1 0-1 0 0,8 26 1 0 0,-6-33-109 0 0,0 0 0 0 0,0 0 0 0 0,1 0 0 0 0,1 0 0 0 0,0-1 0 0 0,9 15 0 0 0,-10-19-31 0 0,1 0 0 0 0,-1 0 0 0 0,1 0 1 0 0,-1-1-1 0 0,1 1 0 0 0,1-1 1 0 0,-1 0-1 0 0,1-1 0 0 0,-1 1 0 0 0,1-1 1 0 0,8 3-1 0 0,-6-3-23 0 0,0-1-1 0 0,0 0 1 0 0,0-1-1 0 0,0 0 1 0 0,0 0-1 0 0,0 0 1 0 0,0-1-1 0 0,1 0 1 0 0,-1-1-1 0 0,0 0 1 0 0,0 0-1 0 0,0-1 1 0 0,0 0-1 0 0,0 0 1 0 0,0-1-1 0 0,0 0 1 0 0,12-8-1 0 0,-9 5 8 0 0,0 0 0 0 0,-1-1 0 0 0,0-1 0 0 0,-1 0 0 0 0,1 0 1 0 0,-2-1-1 0 0,1 0 0 0 0,-1 0 0 0 0,-1-1 0 0 0,1 0 0 0 0,6-14 0 0 0,-7 12 13 0 0,-2-1-1 0 0,1 0 1 0 0,-1 0 0 0 0,-1-1-1 0 0,-1 1 1 0 0,0-1 0 0 0,0 0 0 0 0,-1 0-1 0 0,-1 0 1 0 0,-1-18 0 0 0,0 24 19 0 0,-1 1 1 0 0,0-1-1 0 0,0 1 1 0 0,-1-1 0 0 0,0 1-1 0 0,0-1 1 0 0,-1 1-1 0 0,0 0 1 0 0,0 0 0 0 0,-1 0-1 0 0,1 1 1 0 0,-1-1-1 0 0,-1 1 1 0 0,0 0-1 0 0,1 0 1 0 0,-2 1 0 0 0,1-1-1 0 0,-1 1 1 0 0,1 0-1 0 0,-11-6 1 0 0,5 4-72 0 0,-1-1-1 0 0,0 2 1 0 0,-1 0-1 0 0,1 0 1 0 0,-1 1 0 0 0,0 1-1 0 0,-1 0 1 0 0,1 0-1 0 0,-24-1 1 0 0,31 5-1392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5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437 148 2303 0 0,'1'-3'910'0'0,"0"1"0"0"0,0-1-1 0 0,0 1 1 0 0,0-1-1 0 0,-1 1 1 0 0,1-1-1 0 0,-1 0 1 0 0,0 1 0 0 0,0-4-1 0 0,0 2-258 0 0,0 1 0 0 0,-1-1 0 0 0,1 1 0 0 0,-1-1 0 0 0,0 1 0 0 0,-2-5 0 0 0,1 4-321 0 0,0 0-1 0 0,0 0 1 0 0,0 0 0 0 0,0 1-1 0 0,-1-1 1 0 0,1 1-1 0 0,-1-1 1 0 0,0 1-1 0 0,0 0 1 0 0,-1 0 0 0 0,-5-4-1 0 0,0 1-118 0 0,-1 1 1 0 0,0-1-1 0 0,0 1 0 0 0,0 1 0 0 0,0 0 0 0 0,-1 1 1 0 0,0 0-1 0 0,0 0 0 0 0,-14-1 0 0 0,20 4-120 0 0,-1 0 0 0 0,1 0 0 0 0,-1 0 0 0 0,1 1 0 0 0,-1-1 0 0 0,1 2 0 0 0,-1-1 1 0 0,1 0-1 0 0,0 1 0 0 0,-1 0 0 0 0,1 0 0 0 0,0 1 0 0 0,0-1 0 0 0,1 1 0 0 0,-1 0 0 0 0,1 1 0 0 0,-1-1 0 0 0,1 1 0 0 0,0-1 0 0 0,-5 8 0 0 0,-3 4-91 0 0,0 2 0 0 0,2-1 0 0 0,-1 2 0 0 0,2-1 0 0 0,1 1 0 0 0,-13 38 0 0 0,9-13 0 0 0,-13 89 0 0 0,23-119 14 0 0,1 0-1 0 0,0 0 0 0 0,1 0 1 0 0,0 1-1 0 0,1-1 0 0 0,5 24 1 0 0,-5-33-9 0 0,0 0 0 0 0,0-1 1 0 0,1 1-1 0 0,-1-1 0 0 0,1 1 0 0 0,-1-1 1 0 0,1 0-1 0 0,0 1 0 0 0,0-1 1 0 0,1 0-1 0 0,-1 0 0 0 0,1 0 0 0 0,-1-1 1 0 0,1 1-1 0 0,0-1 0 0 0,0 1 0 0 0,0-1 1 0 0,0 0-1 0 0,1 0 0 0 0,-1-1 1 0 0,0 1-1 0 0,1 0 0 0 0,-1-1 0 0 0,1 0 1 0 0,0 0-1 0 0,-1 0 0 0 0,8 0 0 0 0,5 0 67 0 0,0-1 0 0 0,-1-1 0 0 0,1 0 0 0 0,-1-1 0 0 0,1-1 0 0 0,-1-1 0 0 0,1 0 0 0 0,-1 0-1 0 0,-1-2 1 0 0,1 0 0 0 0,-1-1 0 0 0,0 0 0 0 0,0-1 0 0 0,14-11 0 0 0,-9 5-15 0 0,0-1 0 0 0,-1-1 0 0 0,0-1-1 0 0,-2 0 1 0 0,0-1 0 0 0,-1-1 0 0 0,0-1 0 0 0,18-33 0 0 0,-30 47-29 0 0,0 0 0 0 0,0 0 0 0 0,-1-1-1 0 0,1 1 1 0 0,-1-1 0 0 0,-1 1 0 0 0,1-1 0 0 0,-1 0-1 0 0,0 1 1 0 0,-1-1 0 0 0,0-12 0 0 0,-1 14-3 0 0,0-1 0 0 0,0 1 0 0 0,-1 0 0 0 0,1 0 0 0 0,-1 0 1 0 0,0 0-1 0 0,-1 0 0 0 0,1 0 0 0 0,-1 1 0 0 0,0-1 0 0 0,0 1 1 0 0,-1 0-1 0 0,1 0 0 0 0,-1 0 0 0 0,-6-5 0 0 0,-1 0 25 0 0,0 1 0 0 0,-1 0 0 0 0,1 1 0 0 0,-2 1-1 0 0,1 0 1 0 0,-1 0 0 0 0,1 1 0 0 0,-18-4 0 0 0,-13-1 65 0 0,-54-6 0 0 0,43 8-122 0 0,43 6 7 0 0,0 1 0 0 0,1-1 0 0 0,-1 2 0 0 0,0 0 0 0 0,-16 1 0 0 0,24 0 0 0 0,-1 0 0 0 0,1 0 0 0 0,0 0 0 0 0,-1 0 0 0 0,1 0 0 0 0,0 1 0 0 0,0-1 0 0 0,-1 1 0 0 0,1 0 0 0 0,1 0 0 0 0,-1 0 0 0 0,0 0 0 0 0,0 1 0 0 0,1-1 0 0 0,-1 1 0 0 0,1 0 0 0 0,0-1 0 0 0,0 1 0 0 0,0 0 0 0 0,-2 5 0 0 0,-6 13-19 0 0,1 0-1 0 0,1 0 1 0 0,1 1-1 0 0,1 0 1 0 0,1 0-1 0 0,0 1 0 0 0,-1 39 1 0 0,5-49 15 0 0,1 1 0 0 0,0-1 0 0 0,1 1 0 0 0,1-1 0 0 0,0 0 0 0 0,1 0 0 0 0,0 0 0 0 0,1 0 0 0 0,0 0 0 0 0,1-1 0 0 0,1 1 0 0 0,0-1 0 0 0,0-1 0 0 0,13 18 0 0 0,-16-26 4 0 0,-1 0-1 0 0,1 0 1 0 0,0-1 0 0 0,0 1-1 0 0,0-1 1 0 0,1 1 0 0 0,-1-1-1 0 0,1 0 1 0 0,-1 0 0 0 0,1 0-1 0 0,0-1 1 0 0,0 1 0 0 0,-1-1-1 0 0,9 1 1 0 0,-6-1 1 0 0,1 0 1 0 0,0-1-1 0 0,-1 0 1 0 0,1-1-1 0 0,0 1 1 0 0,-1-1-1 0 0,1 0 1 0 0,8-4-1 0 0,-1 1 15 0 0,-1-2-1 0 0,1 1 1 0 0,-1-2 0 0 0,-1 0-1 0 0,1 0 1 0 0,-1-1 0 0 0,19-17-1 0 0,-22 16 2 0 0,0 1 0 0 0,-1-1 0 0 0,0-1 0 0 0,0 0 0 0 0,-1 0-1 0 0,0 0 1 0 0,-1-1 0 0 0,-1 0 0 0 0,1 0 0 0 0,4-14 0 0 0,-8 15 8 0 0,0 1 1 0 0,0-1-1 0 0,0 0 1 0 0,-1 1-1 0 0,-1-1 1 0 0,0 0-1 0 0,0 0 1 0 0,-1 1-1 0 0,0-1 1 0 0,0 0-1 0 0,-2 1 1 0 0,1-1 0 0 0,-5-11-1 0 0,1 4 100 0 0,-2 1 0 0 0,1 0 0 0 0,-17-22 0 0 0,20 31-65 0 0,-1 0 0 0 0,0 1 0 0 0,-1-1 1 0 0,1 1-1 0 0,-1 0 0 0 0,-1 1 0 0 0,1 0 0 0 0,-1 0 0 0 0,-12-7 0 0 0,17 11-71 0 0,0 0 0 0 0,0 0 0 0 0,0 1-1 0 0,0-1 1 0 0,-1 1 0 0 0,1-1 0 0 0,0 1-1 0 0,0 0 1 0 0,-1 0 0 0 0,1 0 0 0 0,0 0-1 0 0,-4 1 1 0 0,-15 7-7760 0 0,9 2-1177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0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99 1839 0 0,'-5'5'-2087'0'0,"-17"-1"16776"0"0,22-5-14465 0 0,0 1 0 0 0,0 0 0 0 0,0 0 0 0 0,0-1 0 0 0,-1 1 0 0 0,1 0 0 0 0,0 0 0 0 0,0-1 0 0 0,0 1 0 0 0,0 0 0 0 0,0-1 0 0 0,0 1 0 0 0,0 0 0 0 0,0 0 0 0 0,0-1 0 0 0,1 1 0 0 0,-1-1-88 0 0,1-1 0 0 0,0 1 0 0 0,-1 1 0 0 0,1-1 0 0 0,0 0 0 0 0,0 0 0 0 0,0 0 0 0 0,0 0 0 0 0,0 0 0 0 0,0 1 1 0 0,0-1-1 0 0,0 1 0 0 0,1-1 0 0 0,-1 1 0 0 0,0-1 0 0 0,0 1 0 0 0,0-1 0 0 0,0 1 0 0 0,3 0 0 0 0,28-6 149 0 0,-28 6-101 0 0,214-13 414 0 0,3-1-473 0 0,-206 12-85 0 0,-1 0 0 0 0,1-1 0 0 0,-1-1 0 0 0,23-9 0 0 0,-31 10-1318 0 0,-1 0 1 0 0,1 0-1 0 0,-1-1 1 0 0,8-5-1 0 0,-4 0-5593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0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14887 0 0,'-2'1'234'0'0,"-2"4"1251"0"0,9-3-78 0 0,5-1-459 0 0,68 8 1587 0 0,-57-8-2316 0 0,-1 1 0 0 0,1 1 0 0 0,-1 1 0 0 0,0 1 0 0 0,0 0 0 0 0,20 9-1 0 0,-38-13-205 0 0,0-1-1 0 0,0 1 0 0 0,0 0 0 0 0,0 1 0 0 0,-1-1 0 0 0,1 0 0 0 0,0 0 1 0 0,0 1-1 0 0,-1-1 0 0 0,1 1 0 0 0,-1 0 0 0 0,1-1 0 0 0,-1 1 0 0 0,0 0 0 0 0,0 0 1 0 0,0 0-1 0 0,0 0 0 0 0,0 0 0 0 0,0 0 0 0 0,1 3 0 0 0,-2-2 12 0 0,0 0 0 0 0,0 0 0 0 0,0-1 0 0 0,0 1 0 0 0,-1 0 0 0 0,1 0 0 0 0,-1-1 0 0 0,0 1 0 0 0,0 0 0 0 0,0-1 0 0 0,0 1 0 0 0,0-1 0 0 0,0 1 0 0 0,-3 2-1 0 0,-3 5 85 0 0,-1 1-1 0 0,-1-2 1 0 0,0 1-1 0 0,0-1 1 0 0,-18 13-1 0 0,-24 19-407 0 0,35-26-304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3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9215 0 0,'0'0'283'0'0,"-1"0"0"0"0,1 0 0 0 0,-1 0 1 0 0,1 0-1 0 0,0 1 0 0 0,-1-1 0 0 0,1 0 0 0 0,-1 0 0 0 0,1 0 0 0 0,-1 0 0 0 0,1 1 0 0 0,0-1 0 0 0,-1 0 0 0 0,1 0 0 0 0,-1 1 566 0 0,1 0-566 0 0,-1-1 0 0 0,1 0 0 0 0,0 1 0 0 0,0-1 0 0 0,-1 0 0 0 0,1 1 0 0 0,0-1 0 0 0,0 1 0 0 0,0-1 0 0 0,-1 1 1 0 0,14 0 4416 0 0,23-6-2788 0 0,125-30-605 0 0,-158 34-1490 0 0,0 1 1 0 0,0-1-1 0 0,1 1 0 0 0,-1 0 1 0 0,0 0-1 0 0,1 0 0 0 0,-1 0 1 0 0,0 0-1 0 0,1 1 0 0 0,-1 0 1 0 0,5 1-1 0 0,-2 2-1057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3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1839 0 0,'-6'6'12744'0'0,"6"-6"-12409"0"0,8 7 5404 0 0,17 1-4118 0 0,33-1-1044 0 0,-37-6-798 0 0,-1 2 1 0 0,0 0 0 0 0,29 9 0 0 0,-27-5-971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2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9671 0 0,'-26'48'6910'0'0,"4"3"-3750"0"0,-5 8-1974 0 0,-45 100 626 0 0,16-35-1411 0 0,54-119-927 0 0,-9 17 1557 0 0,3-14-2584 0 0,-1-7-4105 0 0</inkml:trace>
  <inkml:trace contextRef="#ctx0" brushRef="#br0" timeOffset="1">0 187 7831 0 0,'3'1'918'0'0,"0"-1"0"0"0,0 0 0 0 0,0 1 0 0 0,0 0-1 0 0,0 0 1 0 0,0 0 0 0 0,3 1 0 0 0,34 21 1590 0 0,-33-18-2192 0 0,27 19 436 0 0,-1 2 0 0 0,44 44 0 0 0,6 6-1685 0 0,-60-58-157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15 105 4143 0 0,'-14'11'11743'0'0,"16"-24"-11088"0"0,35-83 1038 0 0,-36 92-1550 0 0,0 2 72 0 0,-1 3-31 0 0,-6 32 335 0 0,9-21-1809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3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96 8287 0 0,'-5'9'11346'0'0,"6"-9"-11013"0"0,1 22 3539 0 0,12 29-4057 0 0,-11-42 1338 0 0,15 65 132 0 0,-13-49-930 0 0,2 0 0 0 0,0 0 0 0 0,1 0 0 0 0,16 29 0 0 0,-24-52-347 0 0,1-1 1 0 0,-1 0-1 0 0,1 0 0 0 0,-1 1 1 0 0,1-1-1 0 0,0 0 1 0 0,0 0-1 0 0,0 0 0 0 0,-1 0 1 0 0,1 0-1 0 0,0 0 0 0 0,1 0 1 0 0,-1 0-1 0 0,0 0 1 0 0,0 0-1 0 0,0 0 0 0 0,0-1 1 0 0,1 1-1 0 0,-1 0 1 0 0,2 0-1 0 0,-1-2 3 0 0,0 1 0 0 0,0-1 0 0 0,-1 1 1 0 0,1-1-1 0 0,0 0 0 0 0,-1 0 0 0 0,1 1 0 0 0,0-1 0 0 0,-1-1 0 0 0,1 1 0 0 0,-1 0 0 0 0,0 0 1 0 0,1 0-1 0 0,-1-1 0 0 0,0 1 0 0 0,2-3 0 0 0,10-12 29 0 0,0-1 0 0 0,-1-1 0 0 0,15-29 0 0 0,-13 22 4 0 0,19-26 0 0 0,-33 49-47 0 0,1 1 0 0 0,0 0-1 0 0,0-1 1 0 0,0 1 0 0 0,1 0 0 0 0,-1 0 0 0 0,0 0 0 0 0,0 0-1 0 0,1 0 1 0 0,-1 0 0 0 0,0 0 0 0 0,1 0 0 0 0,-1 0-1 0 0,1 1 1 0 0,-1-1 0 0 0,1 1 0 0 0,0-1 0 0 0,-1 1-1 0 0,1 0 1 0 0,-1-1 0 0 0,1 1 0 0 0,0 0 0 0 0,-1 0 0 0 0,1 0-1 0 0,0 0 1 0 0,-1 0 0 0 0,1 1 0 0 0,-1-1 0 0 0,1 0-1 0 0,0 1 1 0 0,-1-1 0 0 0,1 1 0 0 0,-1 0 0 0 0,1-1-1 0 0,-1 1 1 0 0,0 0 0 0 0,1 0 0 0 0,-1 0 0 0 0,0 0-1 0 0,1 0 1 0 0,-1 0 0 0 0,0 0 0 0 0,1 2 0 0 0,6 6-33 0 0,0 0 0 0 0,-1 0 1 0 0,0 0-1 0 0,9 17 0 0 0,-10-15 0 0 0,13 23-10 0 0,1 0 1 0 0,2-1 0 0 0,47 55 0 0 0,-67-87 45 0 0,-1 0 0 0 0,1 1-1 0 0,-1-1 1 0 0,1 0 0 0 0,-1 1 0 0 0,1-1 0 0 0,0 0-1 0 0,0 0 1 0 0,0-1 0 0 0,-1 1 0 0 0,1 0 0 0 0,0 0-1 0 0,0-1 1 0 0,0 0 0 0 0,0 1 0 0 0,0-1 0 0 0,0 0-1 0 0,0 0 1 0 0,0 0 0 0 0,3 0 0 0 0,-2-1 1 0 0,0 0 0 0 0,1 0-1 0 0,-1 0 1 0 0,0 0 0 0 0,0 0 0 0 0,0-1 0 0 0,0 0 0 0 0,0 1 0 0 0,-1-1 0 0 0,1 0 0 0 0,3-4 0 0 0,2-1 39 0 0,-1-1 0 0 0,0-1 0 0 0,0 1 0 0 0,-1-1 0 0 0,0-1 0 0 0,7-16 0 0 0,-4 5 98 0 0,-1-1 0 0 0,-2 0 0 0 0,0 0 0 0 0,3-30 1 0 0,3-92 607 0 0,-8 80-657 0 0,-3 53-626 0 0,1 1 0 0 0,0 0 0 0 0,5-13 0 0 0,-2 5-9344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1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380 125 1839 0 0,'0'0'134'0'0,"0"0"-1"0"0,-1 0 1 0 0,1 1-1 0 0,0-1 1 0 0,0 0-1 0 0,-1 0 1 0 0,1 0-1 0 0,0 0 1 0 0,0 0-1 0 0,-1 0 1 0 0,1 0-1 0 0,0 0 1 0 0,0 1-1 0 0,-1-1 1 0 0,1 0-1 0 0,0 0 1 0 0,0 0-1 0 0,-1 0 1 0 0,1 0-1 0 0,0-1 1 0 0,-1 1-1 0 0,1 0 1 0 0,0 0-1 0 0,0 0 1 0 0,-1 0-1 0 0,1 0 1 0 0,0 0-1 0 0,0 0 1 0 0,0 0-1 0 0,-1-1 1 0 0,1 1-1 0 0,0 0 1 0 0,0 0-1 0 0,-1 0 1 0 0,1 0 0 0 0,0-1-1 0 0,0 1 1 0 0,0 0-1 0 0,0 0 1 0 0,0-1-1 0 0,-1 1 1 0 0,1 0-1 0 0,0 0 1 0 0,0 0-1 0 0,0-1 1 0 0,0 1-1 0 0,0-1 1 0 0,-12-15 6946 0 0,10 12-7365 0 0,-5-6 929 0 0,0 1-1 0 0,0 1 1 0 0,-1-1-1 0 0,0 1 1 0 0,-1 1-1 0 0,0 0 1 0 0,0 0-1 0 0,0 0 1 0 0,-1 1-1 0 0,-11-5 1 0 0,16 9-534 0 0,0 0 0 0 0,1 1 0 0 0,-1-1 1 0 0,0 1-1 0 0,0 0 0 0 0,0 0 0 0 0,0 0 0 0 0,0 1 0 0 0,0 0 0 0 0,0 0 1 0 0,0 0-1 0 0,0 1 0 0 0,0-1 0 0 0,0 1 0 0 0,0 1 0 0 0,0-1 0 0 0,1 1 1 0 0,-1-1-1 0 0,0 1 0 0 0,1 0 0 0 0,-1 1 0 0 0,1-1 0 0 0,0 1 1 0 0,0 0-1 0 0,-5 5 0 0 0,-1 1-75 0 0,1 1 0 0 0,0 1 1 0 0,1-1-1 0 0,0 1 0 0 0,1 1 0 0 0,0-1 0 0 0,1 1 1 0 0,1 1-1 0 0,-7 18 0 0 0,1 2-65 0 0,3 0-1 0 0,-8 54 1 0 0,12-58 32 0 0,2 0 0 0 0,1-1 0 0 0,1 1 0 0 0,2 0 0 0 0,8 47 0 0 0,-7-62 3 0 0,1 0 1 0 0,0 0-1 0 0,1 0 1 0 0,1-1-1 0 0,11 21 1 0 0,-12-26-4 0 0,0-1 1 0 0,0 0 0 0 0,1 0 0 0 0,-1 0-1 0 0,2-1 1 0 0,-1 0 0 0 0,1 0 0 0 0,0-1-1 0 0,0 0 1 0 0,9 5 0 0 0,-10-7 0 0 0,0 0 0 0 0,0-1 0 0 0,0 0 1 0 0,1 0-1 0 0,-1-1 0 0 0,1 1 0 0 0,-1-2 0 0 0,1 1 1 0 0,0-1-1 0 0,-1 1 0 0 0,1-2 0 0 0,0 1 0 0 0,-1-1 0 0 0,1 0 1 0 0,-1-1-1 0 0,1 1 0 0 0,-1-1 0 0 0,0 0 0 0 0,1-1 1 0 0,-1 0-1 0 0,9-5 0 0 0,9-7-37 0 0,0-1 0 0 0,-1-1 0 0 0,34-33 0 0 0,-48 42 5 0 0,81-71-4140 0 0,-59 54-3562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32 17623 0 0,'-1'-1'158'0'0,"-1"1"-1"0"0,1 0 0 0 0,0 0 1 0 0,0 0-1 0 0,0-1 0 0 0,0 1 1 0 0,0 0-1 0 0,0 0 0 0 0,0 0 0 0 0,0 1 1 0 0,0-1-1 0 0,0 0 0 0 0,0 0 1 0 0,0 1-1 0 0,0-1 0 0 0,0 0 1 0 0,0 1-1 0 0,-1 0 0 0 0,0 0 40 0 0,1 1-1 0 0,0-1 0 0 0,0 1 0 0 0,0-1 1 0 0,0 1-1 0 0,0-1 0 0 0,1 1 0 0 0,-1 0 0 0 0,0-1 1 0 0,1 1-1 0 0,-1 2 0 0 0,-1 7-42 0 0,0-1-1 0 0,1 1 1 0 0,0-1-1 0 0,1 1 1 0 0,0 0-1 0 0,1-1 1 0 0,0 1-1 0 0,4 15 1 0 0,2 5 127 0 0,18 47 0 0 0,-22-71-251 0 0,0 0 0 0 0,0 0-1 0 0,1 0 1 0 0,0 0 0 0 0,0-1 0 0 0,1 1-1 0 0,-1-1 1 0 0,1 0 0 0 0,7 6-1 0 0,-10-11-24 0 0,-1 0-1 0 0,1 1 0 0 0,0-1 0 0 0,0 0 0 0 0,-1 0 0 0 0,1 0 0 0 0,0 0 0 0 0,0 0 0 0 0,0 0 1 0 0,0-1-1 0 0,0 1 0 0 0,1-1 0 0 0,-1 1 0 0 0,0-1 0 0 0,0 0 0 0 0,0 0 0 0 0,0 0 0 0 0,0 0 0 0 0,1 0 1 0 0,-1 0-1 0 0,0-1 0 0 0,0 1 0 0 0,0-1 0 0 0,0 1 0 0 0,0-1 0 0 0,0 0 0 0 0,0 0 0 0 0,0 0 0 0 0,0 0 1 0 0,0 0-1 0 0,-1 0 0 0 0,1-1 0 0 0,0 1 0 0 0,-1 0 0 0 0,1-1 0 0 0,-1 0 0 0 0,3-2 0 0 0,5-8 49 0 0,0-1-1 0 0,0 0 0 0 0,-1-1 0 0 0,-1 0 0 0 0,10-27 0 0 0,-3 7 27 0 0,2-3-53 0 0,-10 21-13 0 0,1 0-1 0 0,1 0 0 0 0,12-18 0 0 0,-20 33-14 0 0,0 1-1 0 0,1-1 1 0 0,-1 1-1 0 0,0 0 1 0 0,1-1 0 0 0,-1 1-1 0 0,1-1 1 0 0,-1 1-1 0 0,0 0 1 0 0,1 0 0 0 0,-1-1-1 0 0,1 1 1 0 0,-1 0-1 0 0,1 0 1 0 0,-1-1 0 0 0,1 1-1 0 0,-1 0 1 0 0,1 0-1 0 0,-1 0 1 0 0,1 0 0 0 0,-1 0-1 0 0,1 0 1 0 0,0 0-1 0 0,-1 0 1 0 0,1 0 0 0 0,-1 0-1 0 0,1 0 1 0 0,-1 0-1 0 0,1 0 1 0 0,-1 0 0 0 0,1 1-1 0 0,-1-1 1 0 0,1 0-1 0 0,-1 0 1 0 0,1 0 0 0 0,-1 1-1 0 0,0-1 1 0 0,1 0-1 0 0,-1 1 1 0 0,1-1 0 0 0,-1 0-1 0 0,0 1 1 0 0,1-1-1 0 0,-1 1 1 0 0,0-1-1 0 0,1 1 1 0 0,-1-1 0 0 0,0 1-1 0 0,0-1 1 0 0,1 0-1 0 0,-1 1 1 0 0,0 0 0 0 0,17 33-198 0 0,-14-26 167 0 0,12 25-35 0 0,1-1 0 0 0,2 0 0 0 0,36 49 0 0 0,-52-79 67 0 0,-1 0-1 0 0,0-1 1 0 0,1 1 0 0 0,-1-1-1 0 0,1 1 1 0 0,-1-1 0 0 0,1 1-1 0 0,0-1 1 0 0,-1 0 0 0 0,1 0-1 0 0,0 0 1 0 0,0 0-1 0 0,0 0 1 0 0,0 0 0 0 0,0 0-1 0 0,0-1 1 0 0,0 1 0 0 0,0-1-1 0 0,0 1 1 0 0,0-1 0 0 0,1 0-1 0 0,-1 0 1 0 0,0 0 0 0 0,0 0-1 0 0,0 0 1 0 0,0 0 0 0 0,3-1-1 0 0,-2-1 40 0 0,1 1 0 0 0,-1-1 0 0 0,0 0 0 0 0,-1 0 1 0 0,1 0-1 0 0,0 0 0 0 0,0 0 0 0 0,-1-1 0 0 0,1 1 0 0 0,-1-1 0 0 0,0 0 0 0 0,0 1 0 0 0,0-1 0 0 0,0 0 0 0 0,0 0 0 0 0,1-4 0 0 0,4-12 398 0 0,-1 0 0 0 0,0 0-1 0 0,-2 0 1 0 0,0-1 0 0 0,2-26 0 0 0,3-14-1789 0 0,5 2-5675 0 0,-6 38-1591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 14599 0 0,'0'0'110'0'0,"-1"0"0"0"0,1 0 0 0 0,-1 0 0 0 0,1 0 0 0 0,-1 1 0 0 0,1-1-1 0 0,0 0 1 0 0,-1 0 0 0 0,1 0 0 0 0,-1 0 0 0 0,1 1 0 0 0,-1-1 0 0 0,1 0-1 0 0,-1 0 1 0 0,1 1 0 0 0,0-1 0 0 0,-1 0 0 0 0,1 0 0 0 0,-1 1 0 0 0,1-1 0 0 0,0 1-1 0 0,0-1 1 0 0,-1 0 0 0 0,1 1 0 0 0,0-1 0 0 0,-1 1 0 0 0,1-1 0 0 0,0 1 0 0 0,0-1-1 0 0,0 1 1 0 0,0-1 0 0 0,0 0 0 0 0,-1 2 0 0 0,3 21 1842 0 0,16 26-764 0 0,-18-47-1137 0 0,22 56 606 0 0,-14-36-422 0 0,0 0-1 0 0,17 30 1 0 0,-23-49-190 0 0,-1 1 0 0 0,2-1-1 0 0,-1 0 1 0 0,0 0 0 0 0,1 0 0 0 0,-1 0-1 0 0,1-1 1 0 0,0 1 0 0 0,0-1 0 0 0,4 3-1 0 0,-6-4-30 0 0,1-1 0 0 0,-1 1 0 0 0,0-1 0 0 0,1 1 0 0 0,-1-1 0 0 0,1 0 0 0 0,-1 0 0 0 0,0 0 0 0 0,1 0 0 0 0,-1 0 0 0 0,1 0-1 0 0,-1 0 1 0 0,1 0 0 0 0,-1 0 0 0 0,0-1 0 0 0,1 1 0 0 0,-1 0 0 0 0,1-1 0 0 0,-1 1 0 0 0,0-1 0 0 0,1 0 0 0 0,-1 1 0 0 0,0-1 0 0 0,0 0-1 0 0,0 0 1 0 0,0 0 0 0 0,0 0 0 0 0,2-2 0 0 0,6-7 34 0 0,0-1 1 0 0,-1-1-1 0 0,0 0 1 0 0,-1 0-1 0 0,0 0 0 0 0,9-23 1 0 0,13-25 87 0 0,-16 37-73 0 0,-11 17-62 0 0,2-1-1 0 0,-1 1 1 0 0,1 0 0 0 0,0 0 0 0 0,0 1 0 0 0,0-1-1 0 0,7-6 1 0 0,-10 12-3 0 0,0 0 1 0 0,0-1-1 0 0,0 1 1 0 0,0-1-1 0 0,0 1 0 0 0,0 0 1 0 0,0 0-1 0 0,0-1 0 0 0,0 1 1 0 0,0 0-1 0 0,0 0 0 0 0,0 0 1 0 0,0 0-1 0 0,0 0 0 0 0,0 1 1 0 0,0-1-1 0 0,0 0 0 0 0,0 0 1 0 0,0 1-1 0 0,0-1 0 0 0,0 0 1 0 0,0 1-1 0 0,0-1 0 0 0,0 1 1 0 0,0-1-1 0 0,-1 1 0 0 0,1 0 1 0 0,0-1-1 0 0,0 1 1 0 0,-1 0-1 0 0,1 0 0 0 0,0-1 1 0 0,-1 1-1 0 0,1 0 0 0 0,0 2 1 0 0,22 33-125 0 0,-21-33 123 0 0,15 33-30 0 0,-8-16 6 0 0,1-1 0 0 0,0 0 0 0 0,2-1 0 0 0,0 0-1 0 0,15 17 1 0 0,-26-34 61 0 0,0 0-1 0 0,0 1 1 0 0,0-1-1 0 0,1 0 0 0 0,-1 0 1 0 0,0 1-1 0 0,1-1 1 0 0,-1 0-1 0 0,1 0 1 0 0,-1-1-1 0 0,1 1 1 0 0,-1 0-1 0 0,1 0 1 0 0,0-1-1 0 0,-1 1 1 0 0,1-1-1 0 0,0 1 1 0 0,-1-1-1 0 0,1 0 1 0 0,0 0-1 0 0,0 0 1 0 0,-1 0-1 0 0,1 0 0 0 0,0 0 1 0 0,0 0-1 0 0,-1 0 1 0 0,1-1-1 0 0,0 1 1 0 0,-1-1-1 0 0,1 1 1 0 0,0-1-1 0 0,-1 0 1 0 0,1 0-1 0 0,-1 1 1 0 0,1-1-1 0 0,-1 0 1 0 0,1 0-1 0 0,-1-1 1 0 0,0 1-1 0 0,0 0 0 0 0,1 0 1 0 0,-1-1-1 0 0,0 1 1 0 0,0-1-1 0 0,1-2 1 0 0,3-4 138 0 0,0 0 1 0 0,-1 0 0 0 0,0 0 0 0 0,-1-1-1 0 0,0 1 1 0 0,0-1 0 0 0,1-13-1 0 0,2-24-54 0 0,0-51-1 0 0,-5 57-1098 0 0,0 10-770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17215 0 0,'1'1'159'0'0,"0"0"0"0"0,0 0 0 0 0,1 0 0 0 0,-1 0 1 0 0,0 0-1 0 0,1 0 0 0 0,-1-1 0 0 0,0 1 0 0 0,1 0 0 0 0,-1-1 0 0 0,1 1 0 0 0,-1-1 0 0 0,1 0 0 0 0,-1 1 0 0 0,1-1 0 0 0,-1 0 0 0 0,4 0 0 0 0,31-1 1406 0 0,-27 0-1207 0 0,23-2 349 0 0,-21 2-478 0 0,0-1 0 0 0,1 2-1 0 0,-1-1 1 0 0,0 1 0 0 0,0 1 0 0 0,1 0 0 0 0,-1 1-1 0 0,15 4 1 0 0,-24-5-204 0 0,0 0 0 0 0,0 0-1 0 0,0 1 1 0 0,-1-1 0 0 0,1 0 0 0 0,0 1-1 0 0,-1 0 1 0 0,1-1 0 0 0,-1 1 0 0 0,0 0-1 0 0,0 0 1 0 0,1-1 0 0 0,-1 1-1 0 0,0 0 1 0 0,0 0 0 0 0,-1 0 0 0 0,1 1-1 0 0,0-1 1 0 0,-1 0 0 0 0,1 0 0 0 0,-1 0-1 0 0,0 0 1 0 0,0 0 0 0 0,0 1 0 0 0,0-1-1 0 0,0 0 1 0 0,0 0 0 0 0,-1 4 0 0 0,-1 8 103 0 0,-1-1 1 0 0,0-1 0 0 0,-7 19 0 0 0,9-29-98 0 0,-3 9 14 0 0,2-6 56 0 0,0 0 1 0 0,1-1 0 0 0,-1 1-1 0 0,1 0 1 0 0,0 0-1 0 0,-1 7 1 0 0,2-11-93 0 0,1 0 0 0 0,-1 0 1 0 0,0 0-1 0 0,0 0 0 0 0,0 0 0 0 0,1 0 1 0 0,-1-1-1 0 0,0 1 0 0 0,1 0 0 0 0,-1 0 1 0 0,1 0-1 0 0,-1 0 0 0 0,1-1 0 0 0,-1 1 1 0 0,1 0-1 0 0,0-1 0 0 0,-1 1 0 0 0,1 0 1 0 0,0-1-1 0 0,-1 1 0 0 0,1-1 0 0 0,0 1 0 0 0,0-1 1 0 0,0 1-1 0 0,-1-1 0 0 0,1 0 0 0 0,0 1 1 0 0,0-1-1 0 0,0 0 0 0 0,0 0 0 0 0,0 1 1 0 0,0-1-1 0 0,0 0 0 0 0,0 0 0 0 0,0 0 1 0 0,-1 0-1 0 0,1 0 0 0 0,0-1 0 0 0,0 1 1 0 0,0 0-1 0 0,1-1 0 0 0,60-6-38 0 0,-41 4-1047 0 0,0 1 1 0 0,38 0-1 0 0,-40 3-740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16127 0 0,'-1'0'131'0'0,"0"0"0"0"0,0 1 0 0 0,0-1 0 0 0,0 1 0 0 0,-1-1 0 0 0,1 1 0 0 0,1 0 1 0 0,-1-1-1 0 0,0 1 0 0 0,0 0 0 0 0,0 0 0 0 0,0-1 0 0 0,0 1 0 0 0,1 0 0 0 0,-1 0 0 0 0,0 0 0 0 0,1 0 0 0 0,-1 0 0 0 0,1 0 0 0 0,-1 2 0 0 0,1-3 92 0 0,0 1 0 0 0,0 0 0 0 0,0-1 0 0 0,1 1 0 0 0,-1 0 0 0 0,0-1 0 0 0,1 1 0 0 0,-1-1 0 0 0,0 1 0 0 0,1-1 0 0 0,-1 1 0 0 0,1 0 1 0 0,-1-1-1 0 0,1 0 0 0 0,-1 1 0 0 0,1-1 0 0 0,-1 1 0 0 0,1-1 0 0 0,-1 0 0 0 0,1 1 0 0 0,0-1 0 0 0,-1 0 0 0 0,1 1 0 0 0,0-1 0 0 0,31 9 4837 0 0,-13-8-5721 0 0,10-2 1236 0 0,0-2 1 0 0,51-12-1 0 0,-48 8-1140 0 0,60-6 0 0 0,-76 14-118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14655 0 0,'0'0'84'0'0,"0"0"-1"0"0,-1-1 0 0 0,1 1 0 0 0,0 0 1 0 0,0 0-1 0 0,0 0 0 0 0,0 0 1 0 0,0 0-1 0 0,0-1 0 0 0,0 1 1 0 0,-1 0-1 0 0,1 0 0 0 0,0 0 1 0 0,0 0-1 0 0,0 0 0 0 0,0 0 0 0 0,0 0 1 0 0,-1 0-1 0 0,1-1 0 0 0,0 1 1 0 0,0 0-1 0 0,0 0 0 0 0,-1 0 1 0 0,1 0-1 0 0,0 0 0 0 0,0 0 1 0 0,0 0-1 0 0,0 0 0 0 0,-1 0 0 0 0,1 0 1 0 0,0 0-1 0 0,0 0 0 0 0,0 0 1 0 0,0 0-1 0 0,-1 0 0 0 0,1 0 1 0 0,0 1-1 0 0,0-1 0 0 0,0 0 0 0 0,0 0 1 0 0,-1 0-1 0 0,1 0 0 0 0,0 0 1 0 0,0 0-1 0 0,0 0 0 0 0,0 0 1 0 0,0 1-1 0 0,-1-1 0 0 0,1 0 1 0 0,0 0-1 0 0,0 0 0 0 0,0 0 0 0 0,0 1 1 0 0,0-1-1 0 0,-2 16 1794 0 0,5 19-993 0 0,55 204 1189 0 0,-57-236-2045 0 0,0 0-1 0 0,0 1 1 0 0,1-1-1 0 0,-1 0 1 0 0,1 0 0 0 0,-1 0-1 0 0,1 0 1 0 0,0 0-1 0 0,0-1 1 0 0,0 1-1 0 0,1 0 1 0 0,-1-1 0 0 0,0 0-1 0 0,5 3 1 0 0,-6-4-25 0 0,1 0 0 0 0,0-1 0 0 0,-1 1 0 0 0,1-1 0 0 0,-1 1 0 0 0,1-1 0 0 0,0 0 0 0 0,0 1 0 0 0,-1-1 0 0 0,1 0 0 0 0,0 0 0 0 0,-1-1 0 0 0,1 1 0 0 0,0 0 0 0 0,-1 0 0 0 0,1-1 0 0 0,0 1 0 0 0,-1-1 0 0 0,1 1 0 0 0,-1-1 0 0 0,1 0 0 0 0,-1 0 0 0 0,1 0 0 0 0,-1 0 0 0 0,1 0 0 0 0,-1 0 0 0 0,0 0 0 0 0,1 0 0 0 0,1-3 0 0 0,7-6-2 0 0,-1-1 0 0 0,0 0 1 0 0,0-1-1 0 0,-1 0 0 0 0,8-14 0 0 0,27-68-102 0 0,-3 6-205 0 0,-39 87 303 0 0,-1 1-1 0 0,0-1 0 0 0,0 1 1 0 0,1-1-1 0 0,-1 0 1 0 0,0 1-1 0 0,1-1 1 0 0,-1 1-1 0 0,1-1 1 0 0,-1 1-1 0 0,1-1 1 0 0,-1 1-1 0 0,1 0 0 0 0,-1-1 1 0 0,1 1-1 0 0,-1-1 1 0 0,1 1-1 0 0,-1 0 1 0 0,1-1-1 0 0,0 1 1 0 0,-1 0-1 0 0,1 0 0 0 0,0 0 1 0 0,-1 0-1 0 0,1-1 1 0 0,1 1-1 0 0,-1 1-3 0 0,0-1 0 0 0,0 0 0 0 0,0 1 0 0 0,0-1 0 0 0,0 1-1 0 0,0-1 1 0 0,0 1 0 0 0,0 0 0 0 0,0-1 0 0 0,-1 1 0 0 0,1 0-1 0 0,0 0 1 0 0,0-1 0 0 0,1 3 0 0 0,3 5-37 0 0,0 0 0 0 0,0 1 0 0 0,4 9-1 0 0,-5-10 20 0 0,7 14-58 0 0,23 32-1 0 0,-30-48 83 0 0,1 0 0 0 0,-1-1 0 0 0,1 0 0 0 0,0 0 0 0 0,1 0 0 0 0,-1 0 0 0 0,1-1-1 0 0,0 0 1 0 0,0 0 0 0 0,9 4 0 0 0,-13-7 38 0 0,1 0-1 0 0,-1 0 1 0 0,0-1 0 0 0,1 1-1 0 0,0-1 1 0 0,-1 1 0 0 0,1-1-1 0 0,-1 0 1 0 0,1 0 0 0 0,-1 0-1 0 0,1 0 1 0 0,-1-1 0 0 0,1 1-1 0 0,-1-1 1 0 0,1 1 0 0 0,-1-1-1 0 0,1 0 1 0 0,-1 0 0 0 0,0 0-1 0 0,1 0 1 0 0,-1 0 0 0 0,0-1-1 0 0,0 1 1 0 0,0-1-1 0 0,0 0 1 0 0,0 1 0 0 0,0-1-1 0 0,0 0 1 0 0,-1 0 0 0 0,1 0-1 0 0,-1 0 1 0 0,1 0 0 0 0,-1 0-1 0 0,2-4 1 0 0,4-8 119 0 0,-1-1 0 0 0,-1 1 0 0 0,0-1 1 0 0,5-22-1 0 0,-8 26-207 0 0,4-16-1622 0 0,5-42 0 0 0,-9 39-6418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13359 0 0,'0'0'93'0'0,"0"0"-1"0"0,0 0 1 0 0,0 1-1 0 0,0-1 1 0 0,0 0-1 0 0,0 0 1 0 0,0 1-1 0 0,0-1 1 0 0,0 0-1 0 0,0 0 1 0 0,0 1-1 0 0,0-1 1 0 0,0 0-1 0 0,0 0 1 0 0,0 1-1 0 0,0-1 1 0 0,0 0-1 0 0,0 0 1 0 0,1 1-1 0 0,-1-1 1 0 0,0 0-1 0 0,0 0 1 0 0,0 0-1 0 0,0 1 1 0 0,0-1-1 0 0,1 0 1 0 0,-1 0-1 0 0,0 0 1 0 0,0 1-1 0 0,0-1 1 0 0,1 0-1 0 0,-1 0 1 0 0,0 0-1 0 0,0 0 1 0 0,1 0-1 0 0,-1 0 1 0 0,0 0-1 0 0,0 0 1 0 0,1 1-1 0 0,-1-1 1 0 0,18 1 2140 0 0,15-7-840 0 0,47-20 197 0 0,10-2-376 0 0,-79 25-1682 0 0,0 1-1 0 0,0 0 1 0 0,0 1-1 0 0,0 0 1 0 0,0 1 0 0 0,14 1-1 0 0,-15 1-6923 0 0</inkml:trace>
  <inkml:trace contextRef="#ctx0" brushRef="#br0" timeOffset="1">284 70 5527 0 0,'-16'23'10267'0'0,"4"4"-5877"0"0,-2 30-2515 0 0,14-54-1715 0 0,-3 10-117 0 0,1 0 0 0 0,0-1 0 0 0,1 1 0 0 0,0 0 0 0 0,1 0 1 0 0,1 0-1 0 0,0 0 0 0 0,1 0 0 0 0,6 24 0 0 0,-2-20-582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79 9215 0 0,'-1'-4'1503'0'0,"-1"-1"-1"0"0,0 1 1 0 0,0 0 0 0 0,0 0-1 0 0,-1 0 1 0 0,-5-6-1 0 0,4 5-774 0 0,0 1-1 0 0,-1 0 1 0 0,1 0 0 0 0,-1 1-1 0 0,-6-5 1 0 0,8 6-518 0 0,-1 0 0 0 0,1 0 0 0 0,-1 0 0 0 0,0 1 1 0 0,1 0-1 0 0,-1-1 0 0 0,0 1 0 0 0,0 0 0 0 0,0 1 1 0 0,0-1-1 0 0,0 1 0 0 0,0 0 0 0 0,0 0 0 0 0,0 0 1 0 0,0 0-1 0 0,0 1 0 0 0,0-1 0 0 0,-6 3 0 0 0,2 1-73 0 0,-1 0 0 0 0,1 0 0 0 0,1 0-1 0 0,-1 1 1 0 0,0 1 0 0 0,1-1-1 0 0,0 1 1 0 0,1 0 0 0 0,-10 11 0 0 0,7-5-73 0 0,0 0 0 0 0,1 0-1 0 0,1 1 1 0 0,0 0 0 0 0,-6 18 0 0 0,-2 12-67 0 0,3 0-1 0 0,-13 83 1 0 0,22-106 76 0 0,-1 0-44 0 0,2 0 1 0 0,0 0 0 0 0,1 1-1 0 0,1-1 1 0 0,3 21 0 0 0,-2-31-13 0 0,1-1 1 0 0,0 1-1 0 0,1-1 1 0 0,0 0-1 0 0,0 0 1 0 0,1 0-1 0 0,0 0 1 0 0,1 0-1 0 0,0-1 1 0 0,0 0-1 0 0,1 0 1 0 0,11 12-1 0 0,-13-16-11 0 0,0 1-1 0 0,1-1 1 0 0,0 0-1 0 0,0 0 1 0 0,0-1-1 0 0,0 0 1 0 0,0 0 0 0 0,1 0-1 0 0,-1 0 1 0 0,1-1-1 0 0,9 3 1 0 0,-6-4 2 0 0,1 1 0 0 0,-1-2 1 0 0,1 1-1 0 0,-1-1 1 0 0,1-1-1 0 0,16-2 0 0 0,-2-2 31 0 0,-1-1 0 0 0,1 0 0 0 0,-2-2 0 0 0,44-20 0 0 0,80-57-3126 0 0,-119 68 103 0 0,-4-3-6081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58 219 10135 0 0,'-3'10'1343'0'0,"0"0"-1"0"0,0 1 0 0 0,1-1 1 0 0,0 0-1 0 0,1 1 0 0 0,0 19 1 0 0,7 62 895 0 0,-5-81-2240 0 0,5 35 519 0 0,-6-43-598 0 0,1-1 0 0 0,-1 1 0 0 0,1-1 0 0 0,0 1 0 0 0,0-1 0 0 0,0 1 1 0 0,0-1-1 0 0,1 1 0 0 0,-1-1 0 0 0,0 0 0 0 0,1 0 0 0 0,0 0 0 0 0,1 3 1 0 0</inkml:trace>
  <inkml:trace contextRef="#ctx0" brushRef="#br0" timeOffset="1">24 3 11975 0 0,'-7'-1'528'0'0,"4"0"112"0"0,1 1-512 0 0,-1 0-128 0 0,1 0 0 0 0,-2 8 7128 0 0,2-3-4560 0 0,2 0-1944 0 0,0-1-392 0 0,2 1-72 0 0,2-2-24 0 0,2 0-416 0 0,1-1-80 0 0,1 0-24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2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11 190 18311 0 0,'-4'1'716'0'0,"4"-1"-582"0"0,-1 0 1 0 0,1 0-1 0 0,0 0 1 0 0,0 0-1 0 0,-1 0 1 0 0,1 0-1 0 0,0 0 1 0 0,0 0-1 0 0,-1 1 1 0 0,1-1-1 0 0,0 0 1 0 0,0 0-1 0 0,-1 0 1 0 0,1 0-1 0 0,0 0 0 0 0,0 0 1 0 0,-1 1-1 0 0,1-1 1 0 0,0 0-1 0 0,0 0 1 0 0,0 0-1 0 0,-1 1 1 0 0,1-1-1 0 0,0 0 1 0 0,0 0-1 0 0,0 1 1 0 0,0-1-1 0 0,0 0 1 0 0,0 0-1 0 0,0 1 1 0 0,-1-1-1 0 0,1 0 0 0 0,0 0 1 0 0,0 1-1 0 0,0-1 1 0 0,0 0-1 0 0,0 0 1 0 0,0 1-1 0 0,0-1 1 0 0,0 0-1 0 0,0 0 1 0 0,0 1-1 0 0,0-1 1 0 0,1 0-1 0 0,-1 1 1 0 0,0-1-1 0 0,0 0 0 0 0,0 0 1 0 0,0 0-1 0 0,0 1 1 0 0,0-1-1 0 0,1 0 1 0 0,-1 0-1 0 0,0 1 1 0 0,0-1-1 0 0,0 0 1 0 0,1 0-1 0 0,0 5-277 0 0,11 28 1369 0 0,32 60 0 0 0,-42-89-1185 0 0,3 6 15 0 0,0 0-1 0 0,1-1 1 0 0,0 0-1 0 0,0-1 1 0 0,10 11-1 0 0,-15-17-51 0 0,1-1 0 0 0,-1 1 0 0 0,1-1 0 0 0,0 0-1 0 0,-1 1 1 0 0,1-1 0 0 0,0 0 0 0 0,0 0 0 0 0,0 0 0 0 0,0-1-1 0 0,0 1 1 0 0,0 0 0 0 0,0-1 0 0 0,0 1 0 0 0,0-1-1 0 0,0 0 1 0 0,0 0 0 0 0,1 1 0 0 0,-1-1 0 0 0,0-1-1 0 0,0 1 1 0 0,0 0 0 0 0,0 0 0 0 0,0-1 0 0 0,0 0 0 0 0,0 1-1 0 0,0-1 1 0 0,0 0 0 0 0,0 0 0 0 0,0 0 0 0 0,0 0-1 0 0,0 0 1 0 0,1-2 0 0 0,5-2-9 0 0,-1-1 0 0 0,-1 0 0 0 0,1 0 0 0 0,-1-1 0 0 0,0 0 1 0 0,7-11-1 0 0,27-52-224 0 0,-29 49 46 0 0,27-38 1 0 0,-37 57 175 0 0,2-2-20 0 0,1-1-1 0 0,0 1 1 0 0,-1 0-1 0 0,1 0 1 0 0,1 0-1 0 0,4-3 1 0 0,-8 6 21 0 0,0 1 1 0 0,1-1-1 0 0,-1 1 0 0 0,0-1 1 0 0,0 1-1 0 0,1-1 1 0 0,-1 1-1 0 0,0 0 1 0 0,0 0-1 0 0,1 0 1 0 0,-1-1-1 0 0,0 1 0 0 0,1 1 1 0 0,-1-1-1 0 0,0 0 1 0 0,1 0-1 0 0,-1 0 1 0 0,0 1-1 0 0,0-1 0 0 0,1 1 1 0 0,-1-1-1 0 0,0 1 1 0 0,0-1-1 0 0,0 1 1 0 0,0 0-1 0 0,0-1 1 0 0,1 1-1 0 0,-1 0 0 0 0,-1 0 1 0 0,1 0-1 0 0,2 2 1 0 0,7 8-17 0 0,-1 0-1 0 0,0 1 1 0 0,-1 1 0 0 0,9 18 0 0 0,-7-13-8 0 0,18 24 0 0 0,-11-17 94 0 0,-14-19-32 0 0,1 0 1 0 0,1 0-1 0 0,-1 0 1 0 0,1-1 0 0 0,0 1-1 0 0,0-1 1 0 0,0 0-1 0 0,1 0 1 0 0,9 5-1 0 0,-13-9-23 0 0,1 0 0 0 0,-1 0-1 0 0,1 0 1 0 0,0-1-1 0 0,-1 1 1 0 0,1-1-1 0 0,0 0 1 0 0,-1 0 0 0 0,1 0-1 0 0,0 0 1 0 0,-1 0-1 0 0,1 0 1 0 0,0-1-1 0 0,-1 1 1 0 0,1-1 0 0 0,0 0-1 0 0,-1 0 1 0 0,1 0-1 0 0,-1 0 1 0 0,0 0-1 0 0,1-1 1 0 0,-1 1 0 0 0,0-1-1 0 0,0 1 1 0 0,4-5-1 0 0,1 0 14 0 0,0-1 0 0 0,-1 0 0 0 0,1-1 0 0 0,-1 0 0 0 0,8-14 0 0 0,-6 7 32 0 0,-1 0-1 0 0,0 0 1 0 0,-2-1-1 0 0,1 0 1 0 0,2-17-1 0 0,9-82 165 0 0,-5 25-1213 0 0,-9 79-213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46 150 8287 0 0,'-5'1'1406'0'0,"-22"6"-2486"0"0,13-7 12225 0 0,39-10-8160 0 0,287-60-2429 0 0,-271 62-505 0 0,-23 3 160 0 0,1 2-1 0 0,36-3 1 0 0,-80 7 494 0 0,0 2 0 0 0,-24 6 0 0 0,-18 1-307 0 0,17-4-186 0 0,6 0 0 0 0,-1-2 0 0 0,-87-3 0 0 0,198-12 660 0 0,120-27-794 0 0,-117 22-287 0 0,100-12 0 0 0,-120 25-419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30 213 12439 0 0,'-13'1'1214'0'0,"12"-2"-1123"0"0,0 1-1 0 0,0 0 1 0 0,0 0-1 0 0,0 0 0 0 0,0 0 1 0 0,0 0-1 0 0,0 0 1 0 0,0 0-1 0 0,-1 0 1 0 0,1 1-1 0 0,0-1 0 0 0,0 0 1 0 0,-1 1-1 0 0,13-4 3830 0 0,12 4-3258 0 0,-6-1-418 0 0,401-43 1303 0 0,-248 22-839 0 0,258-34 992 0 0,108-12-338 0 0,2 40-537 0 0,-494 28-513 0 0,-1 1 0 0 0,63 13 0 0 0,-79-4 223 0 0,-26-11-622 0 0,0 0 1 0 0,-1 0-1 0 0,1 0 1 0 0,-1 1-1 0 0,1-1 1 0 0,0 0-1 0 0,-1 1 1 0 0,1-1-1 0 0,-1 0 1 0 0,1 1-1 0 0,0-1 1 0 0,-1 1-1 0 0,1-1 1 0 0,-1 1 0 0 0,0-1-1 0 0,1 1 1 0 0,-1-1-1 0 0,1 1 1 0 0,-1-1-1 0 0,0 1 1 0 0,1 0-1 0 0,-1-1 1 0 0,0 1-1 0 0,0 0 1 0 0,0-1-1 0 0,1 1 1 0 0,-1 0-1 0 0,0-1 1 0 0,0 1-1 0 0,0 0 1 0 0,0-1 0 0 0,0 1-1 0 0,0 0 1 0 0,-1 1-1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10135 0 0,'-1'0'102'0'0,"0"0"0"0"0,0 0-1 0 0,0 0 1 0 0,1 1 0 0 0,-1-1-1 0 0,0 1 1 0 0,0-1 0 0 0,0 0-1 0 0,1 1 1 0 0,-1-1 0 0 0,0 1-1 0 0,0 0 1 0 0,1-1-1 0 0,-1 1 1 0 0,1 0 0 0 0,-1-1-1 0 0,0 1 1 0 0,1 0 0 0 0,0 0-1 0 0,-1-1 1 0 0,1 1 0 0 0,-1 0-1 0 0,1 0 1 0 0,0 0 0 0 0,-1-1-1 0 0,1 1 1 0 0,0 0 0 0 0,0 0-1 0 0,0 0 1 0 0,0 0 0 0 0,0 0-1 0 0,0 0 1 0 0,0 0 0 0 0,0 0-1 0 0,0-1 1 0 0,0 1 0 0 0,0 0-1 0 0,1 0 1 0 0,-1 0-1 0 0,0 0 1 0 0,1 1 0 0 0,2 4 723 0 0,0-1 0 0 0,0 1 0 0 0,1 0 0 0 0,7 8 0 0 0,-6-7-1141 0 0,241 279 2885 0 0,-200-235-2233 0 0,-27-26-690 0 0,-10-7-5040 0 0,-2-3-1202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17479 0 0,'0'1'85'0'0,"0"-1"0"0"0,0 1-1 0 0,0-1 1 0 0,0 1 0 0 0,0 0 0 0 0,0-1-1 0 0,0 1 1 0 0,0-1 0 0 0,0 1 0 0 0,0 0-1 0 0,1-1 1 0 0,-1 1 0 0 0,0-1 0 0 0,0 1-1 0 0,0-1 1 0 0,1 1 0 0 0,-1-1 0 0 0,0 1-1 0 0,1-1 1 0 0,-1 1 0 0 0,0-1-1 0 0,1 1 1 0 0,-1-1 0 0 0,1 1 0 0 0,-1-1-1 0 0,1 0 1 0 0,-1 1 0 0 0,1-1 0 0 0,-1 0-1 0 0,1 1 1 0 0,-1-1 0 0 0,1 0 0 0 0,0 1-1 0 0,26 15 1054 0 0,-21-13-898 0 0,4 3-86 0 0,0-1 0 0 0,0 0 0 0 0,0 0 0 0 0,1-1 0 0 0,0-1 0 0 0,0 1 1 0 0,0-2-1 0 0,16 3 0 0 0,-22-5-81 0 0,0 0-1 0 0,1 0 1 0 0,-1 0 0 0 0,0-1 0 0 0,0 1 0 0 0,0-1-1 0 0,1 0 1 0 0,-1-1 0 0 0,0 1 0 0 0,0-1 0 0 0,-1 0 0 0 0,1-1-1 0 0,0 1 1 0 0,-1-1 0 0 0,1 1 0 0 0,-1-2 0 0 0,0 1-1 0 0,0 0 1 0 0,0-1 0 0 0,5-5 0 0 0,6-13-8 0 0,0 1-1 0 0,-1-2 1 0 0,19-42 0 0 0,-22 42-888 0 0,3-7-52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3223 0 0,'-11'23'10811'0'0,"1"1"-4416"0"0,-1 5-2967 0 0,-5 14-2921 0 0,-3 8 797 0 0,-18 33-640 0 0,-10 29-1257 0 0,44-102-782 0 0,1 0-4690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17767 0 0,'-4'1'267'0'0,"0"1"-1"0"0,0 0 1 0 0,0-1-1 0 0,0 2 1 0 0,1-1-1 0 0,-1 0 1 0 0,1 1-1 0 0,-1-1 1 0 0,1 1-1 0 0,0 0 1 0 0,0 0-1 0 0,0 0 1 0 0,1 1-1 0 0,-1-1 1 0 0,1 1-1 0 0,0-1 1 0 0,0 1-1 0 0,0 0 1 0 0,0 0-1 0 0,1 0 1 0 0,-1 0-1 0 0,1 0 1 0 0,0 0-1 0 0,-1 6 1 0 0,1-2-143 0 0,0 1-1 0 0,1 0 1 0 0,0 0 0 0 0,0 0 0 0 0,1 0 0 0 0,0 0 0 0 0,0-1-1 0 0,1 1 1 0 0,0 0 0 0 0,1-1 0 0 0,0 0 0 0 0,0 1 0 0 0,7 10 0 0 0,-8-15-122 0 0,0-1 1 0 0,0 1-1 0 0,0-1 1 0 0,1 0 0 0 0,-1 0-1 0 0,1 0 1 0 0,0 0-1 0 0,0-1 1 0 0,0 1 0 0 0,0-1-1 0 0,0 0 1 0 0,1 0-1 0 0,-1 0 1 0 0,1 0 0 0 0,-1 0-1 0 0,1-1 1 0 0,0 0 0 0 0,-1 1-1 0 0,1-1 1 0 0,0-1-1 0 0,0 1 1 0 0,0-1 0 0 0,0 1-1 0 0,0-1 1 0 0,0 0-1 0 0,0-1 1 0 0,0 1 0 0 0,0-1-1 0 0,0 1 1 0 0,-1-1-1 0 0,8-3 1 0 0,-1 1-178 0 0,-1 0 0 0 0,1-1 0 0 0,-1-1 0 0 0,1 0 0 0 0,-2 0 0 0 0,1 0 0 0 0,0-1 0 0 0,-1-1 0 0 0,13-13-1 0 0,-11 7-1329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 9671 0 0,'0'-1'201'0'0,"0"1"-1"0"0,0-1 0 0 0,0 0 1 0 0,-1 1-1 0 0,1-1 0 0 0,0 0 0 0 0,0 1 1 0 0,-1-1-1 0 0,1 0 0 0 0,-1 1 1 0 0,1-1-1 0 0,0 1 0 0 0,-1-1 0 0 0,1 1 1 0 0,-1-1-1 0 0,1 1 0 0 0,-1-1 1 0 0,0 1-1 0 0,1-1 0 0 0,-1 1 0 0 0,1-1 1 0 0,-1 1-1 0 0,0 0 0 0 0,1 0 1 0 0,-1-1-1 0 0,0 1 0 0 0,1 0 0 0 0,-2 0 1 0 0,-1-1 268 0 0,1 1 1 0 0,0 0-1 0 0,0 1 1 0 0,-1-1-1 0 0,1 0 1 0 0,0 1-1 0 0,0-1 1 0 0,-1 1-1 0 0,-2 1 1 0 0,0 0-50 0 0,-1 1 1 0 0,1 0 0 0 0,1-1 0 0 0,-1 1-1 0 0,0 1 1 0 0,1-1 0 0 0,-7 7-1 0 0,5-3-342 0 0,0 1-1 0 0,1-1 1 0 0,0 1-1 0 0,1 0 1 0 0,0 0-1 0 0,0 0 1 0 0,1 0-1 0 0,-5 15 1 0 0,8-19-54 0 0,-1 0 1 0 0,1 0-1 0 0,-1 0 0 0 0,1 0 1 0 0,0 0-1 0 0,1 0 1 0 0,-1 0-1 0 0,1 0 1 0 0,-1 0-1 0 0,1-1 0 0 0,0 1 1 0 0,1 0-1 0 0,-1 0 1 0 0,1-1-1 0 0,0 1 1 0 0,-1-1-1 0 0,2 1 0 0 0,-1-1 1 0 0,0 0-1 0 0,1 0 1 0 0,5 6-1 0 0,0-2-49 0 0,1 1 0 0 0,1-2 0 0 0,-1 1-1 0 0,1-1 1 0 0,0-1 0 0 0,18 7 0 0 0,14 8-31 0 0,-40-19 56 0 0,0 0-1 0 0,0 0 1 0 0,0 0-1 0 0,-1 1 1 0 0,1-1-1 0 0,0 0 1 0 0,0 1-1 0 0,-1-1 1 0 0,1 1-1 0 0,0 0 0 0 0,-1-1 1 0 0,0 1-1 0 0,1 0 1 0 0,-1 0-1 0 0,0 0 1 0 0,0 0-1 0 0,0 0 1 0 0,0 2-1 0 0,0-2 14 0 0,-2 0 0 0 0,1 0 0 0 0,0 0 0 0 0,0 0-1 0 0,-1 0 1 0 0,1 0 0 0 0,-1 0 0 0 0,1 0 0 0 0,-1 0-1 0 0,0 0 1 0 0,0-1 0 0 0,0 1 0 0 0,0 0 0 0 0,0-1-1 0 0,0 1 1 0 0,0-1 0 0 0,0 1 0 0 0,-1-1 0 0 0,1 1 0 0 0,-1-1-1 0 0,-1 2 1 0 0,-8 5 88 0 0,-1 0 1 0 0,0 0-1 0 0,0-1 0 0 0,0-1 1 0 0,-1 0-1 0 0,0-1 0 0 0,0 0 1 0 0,-1-1-1 0 0,-16 3 0 0 0,21-5-365 0 0,7-2-637 0 0,9 0-3859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10 15319 0 0,'-3'-2'323'0'0,"0"1"0"0"0,0 0-1 0 0,0-1 1 0 0,1 1 0 0 0,-1 1-1 0 0,-1-1 1 0 0,1 0 0 0 0,0 1 0 0 0,0 0-1 0 0,0-1 1 0 0,0 1 0 0 0,0 0-1 0 0,0 1 1 0 0,0-1 0 0 0,0 0-1 0 0,0 1 1 0 0,0 0 0 0 0,0 0 0 0 0,0 0-1 0 0,0 0 1 0 0,0 0 0 0 0,-5 3-1 0 0,4-2-196 0 0,0 1 1 0 0,0-1-1 0 0,0 0 0 0 0,0 1 0 0 0,1 0 0 0 0,-1 0 0 0 0,1 0 0 0 0,-1 1 0 0 0,1-1 0 0 0,0 1 1 0 0,0-1-1 0 0,1 1 0 0 0,-1 0 0 0 0,1 0 0 0 0,-2 5 0 0 0,2-1-103 0 0,0-1 0 0 0,1 1 0 0 0,0 0 0 0 0,0 0 0 0 0,1 0 0 0 0,0 0 0 0 0,1 0-1 0 0,-1 0 1 0 0,1 0 0 0 0,1-1 0 0 0,0 1 0 0 0,0 0 0 0 0,5 11 0 0 0,-6-16-209 0 0,0 0-1 0 0,1 0 1 0 0,-1 0 0 0 0,1 1 0 0 0,0-1-1 0 0,0-1 1 0 0,0 1 0 0 0,0 0-1 0 0,1 0 1 0 0,-1-1 0 0 0,1 0 0 0 0,0 1-1 0 0,-1-1 1 0 0,1 0 0 0 0,0 0-1 0 0,0 0 1 0 0,1-1 0 0 0,-1 1 0 0 0,0-1-1 0 0,0 0 1 0 0,1 0 0 0 0,-1 0-1 0 0,1 0 1 0 0,-1 0 0 0 0,0-1 0 0 0,1 0-1 0 0,0 1 1 0 0,-1-1 0 0 0,1-1-1 0 0,-1 1 1 0 0,1 0 0 0 0,4-2 0 0 0,16-5-1804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114 255 15199 0 0,'-6'2'407'0'0,"0"0"0"0"0,1 0 0 0 0,-1 0 0 0 0,1 0 0 0 0,0 1-1 0 0,-1 0 1 0 0,1 0 0 0 0,1 0 0 0 0,-1 1 0 0 0,0-1 0 0 0,1 1-1 0 0,0 0 1 0 0,0 1 0 0 0,0-1 0 0 0,0 1 0 0 0,1 0 0 0 0,0 0 0 0 0,0 0-1 0 0,-4 7 1 0 0,4-5-314 0 0,0 0 0 0 0,0 0 1 0 0,1-1-1 0 0,0 2 0 0 0,0-1 0 0 0,0 0 0 0 0,1 0 0 0 0,0 0 0 0 0,1 1 0 0 0,0-1 0 0 0,0 1 0 0 0,0-1 1 0 0,1 0-1 0 0,0 1 0 0 0,3 8 0 0 0,-4-15-91 0 0,0 0 0 0 0,0 0 1 0 0,1 0-1 0 0,-1 0 0 0 0,0 0 1 0 0,1 0-1 0 0,-1-1 0 0 0,1 1 0 0 0,-1 0 1 0 0,1 0-1 0 0,-1 0 0 0 0,1-1 1 0 0,-1 1-1 0 0,1 0 0 0 0,0 0 0 0 0,0-1 1 0 0,-1 1-1 0 0,1-1 0 0 0,0 1 1 0 0,0-1-1 0 0,0 1 0 0 0,0-1 0 0 0,0 1 1 0 0,-1-1-1 0 0,3 1 0 0 0,-2-1-4 0 0,0 0-1 0 0,1-1 1 0 0,-1 1-1 0 0,1 0 1 0 0,-1-1-1 0 0,0 1 1 0 0,1-1-1 0 0,-1 1 0 0 0,0-1 1 0 0,0 1-1 0 0,1-1 1 0 0,-1 0-1 0 0,0 0 1 0 0,0 0-1 0 0,2-1 1 0 0,4-5-72 0 0,0-1 1 0 0,-1 0 0 0 0,10-14-1 0 0,-14 19 31 0 0,29-50-538 0 0,-22 35-179 0 0,19-26 0 0 0,-28 44 752 0 0,0 0 0 0 0,1-1 0 0 0,-1 1 0 0 0,0-1 0 0 0,1 1 0 0 0,-1 0 0 0 0,1-1 0 0 0,-1 1 0 0 0,1 0 0 0 0,-1-1 0 0 0,0 1 0 0 0,1 0 0 0 0,-1 0 0 0 0,1 0 0 0 0,-1-1 0 0 0,1 1 0 0 0,-1 0 0 0 0,1 0 0 0 0,-1 0 0 0 0,1 0 0 0 0,-1 0 0 0 0,1 0 0 0 0,-1 0 0 0 0,1 0 0 0 0,0 0 0 0 0,-1 0 0 0 0,1 0 0 0 0,-1 0 1 0 0,1 0-1 0 0,-1 1 0 0 0,1-1 0 0 0,-1 0 0 0 0,1 0 0 0 0,-1 0 0 0 0,0 1 0 0 0,1-1 0 0 0,-1 0 0 0 0,1 1 0 0 0,-1-1 0 0 0,0 0 0 0 0,1 1 0 0 0,-1-1 0 0 0,0 1 0 0 0,1-1 0 0 0,-1 0 0 0 0,0 1 0 0 0,1-1 0 0 0,-1 2 0 0 0,16 26-369 0 0,-14-23 353 0 0,6 10 286 0 0,1 0-1 0 0,9 14 1 0 0,-15-25-194 0 0,0-1 0 0 0,0 1 0 0 0,0 0 0 0 0,0-1 0 0 0,1 0 0 0 0,0 0 0 0 0,-1 0 0 0 0,1 0 0 0 0,0 0 0 0 0,0-1 0 0 0,0 0 0 0 0,7 3 0 0 0,-8-5-31 0 0,0 0-1 0 0,-1 1 0 0 0,1-1 0 0 0,0-1 0 0 0,0 1 0 0 0,0 0 0 0 0,0-1 0 0 0,0 0 0 0 0,0 0 0 0 0,-1 1 0 0 0,1-2 0 0 0,0 1 0 0 0,-1 0 0 0 0,1 0 0 0 0,0-1 0 0 0,-1 0 0 0 0,0 1 0 0 0,1-1 0 0 0,2-3 0 0 0,3-2 7 0 0,-1 0 0 0 0,0 0-1 0 0,-1-1 1 0 0,9-12 0 0 0,1-9-39 0 0,-1 0-1 0 0,-2-1 1 0 0,-1 0-1 0 0,11-41 0 0 0,-20 58-44 0 0,0 0 0 0 0,-1 0-1 0 0,0 0 1 0 0,-1 0-1 0 0,0-21 1 0 0,-1 30 31 0 0,0 0 1 0 0,0 0-1 0 0,-1 0 1 0 0,1 0-1 0 0,-1 0 1 0 0,0 1-1 0 0,0-1 1 0 0,0 0-1 0 0,-1 1 1 0 0,1-1-1 0 0,-1 1 0 0 0,0-1 1 0 0,0 1-1 0 0,0 0 1 0 0,0-1-1 0 0,0 1 1 0 0,-1 0-1 0 0,0 1 1 0 0,1-1-1 0 0,-1 0 1 0 0,0 1-1 0 0,0-1 1 0 0,-4-1-1 0 0,6 4 15 0 0,0 0 0 0 0,0-1 1 0 0,0 1-1 0 0,1 0 0 0 0,-1 0 0 0 0,0 0 0 0 0,0 0 1 0 0,0 0-1 0 0,0 0 0 0 0,1 1 0 0 0,-1-1 0 0 0,0 0 0 0 0,0 0 1 0 0,0 1-1 0 0,1-1 0 0 0,-1 0 0 0 0,0 1 0 0 0,0-1 0 0 0,1 0 1 0 0,-1 1-1 0 0,0-1 0 0 0,1 1 0 0 0,-1-1 0 0 0,0 1 0 0 0,1 0 1 0 0,-1-1-1 0 0,1 1 0 0 0,-1 0 0 0 0,1-1 0 0 0,0 1 0 0 0,-1 0 1 0 0,1 0-1 0 0,-1-1 0 0 0,1 1 0 0 0,0 0 0 0 0,0 0 0 0 0,0 0 1 0 0,-1 0-1 0 0,0 4 39 0 0,-1-1 0 0 0,1 1 0 0 0,0 0 0 0 0,0-1 0 0 0,0 8-1 0 0,2 12 84 0 0,0-1 0 0 0,2 1 0 0 0,1-1 1 0 0,8 27-1 0 0,-8-36-108 0 0,0 0 1 0 0,1 0 0 0 0,1-1 0 0 0,0 1 0 0 0,1-2 0 0 0,1 1 0 0 0,17 22 0 0 0,-22-31-33 0 0,1-1-1 0 0,-1 1 1 0 0,1-1 0 0 0,0 0-1 0 0,0 0 1 0 0,0 0 0 0 0,1-1-1 0 0,-1 1 1 0 0,1-1 0 0 0,-1 0-1 0 0,9 2 1 0 0,-10-3-206 0 0,0 0 1 0 0,0-1 0 0 0,0 0-1 0 0,0 0 1 0 0,0 0-1 0 0,0 0 1 0 0,0 0-1 0 0,0 0 1 0 0,-1-1-1 0 0,1 1 1 0 0,0-1-1 0 0,0 0 1 0 0,4-1 0 0 0,11-8-1512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64 9215 0 0,'-2'-4'9490'0'0,"75"-18"-4413"0"0,-40 14-4910 0 0,-1 1 0 0 0,1 2 0 0 0,43-1 0 0 0,-74 6-272 0 0,47-3-121 0 0,-18-1-6556 0 0,-14 0-668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 7367 0 0,'-39'46'9796'0'0,"30"-33"-7511"0"0,-15 28 1 0 0,20-32-2056 0 0,0 0 0 0 0,0 1 0 0 0,1-1-1 0 0,0 1 1 0 0,1 0 0 0 0,0 0 0 0 0,0 0 0 0 0,1 0-1 0 0,0 0 1 0 0,1 11 0 0 0,0-19-202 0 0,0 0 1 0 0,1 0-1 0 0,-1 0 1 0 0,0 1-1 0 0,1-1 1 0 0,-1 0-1 0 0,1 0 1 0 0,0 0-1 0 0,0 0 1 0 0,0 0-1 0 0,0 0 1 0 0,0 0-1 0 0,0-1 1 0 0,0 1-1 0 0,3 3 1 0 0,-3-4-17 0 0,0-1 0 0 0,1 1 1 0 0,-1 0-1 0 0,0 0 0 0 0,0-1 0 0 0,1 1 1 0 0,-1-1-1 0 0,0 1 0 0 0,0-1 0 0 0,1 0 1 0 0,-1 0-1 0 0,1 1 0 0 0,-1-1 0 0 0,0 0 1 0 0,1 0-1 0 0,-1 0 0 0 0,1 0 0 0 0,1-1 1 0 0,1 0-17 0 0,0 0 0 0 0,0-1 0 0 0,0 1 0 0 0,0-1 0 0 0,0 0 0 0 0,0 0 0 0 0,-1-1 0 0 0,1 1 0 0 0,-1-1 0 0 0,0 1 0 0 0,0-1 0 0 0,0 0 0 0 0,0 0 0 0 0,3-5 0 0 0,12-20-599 0 0,26-56 1 0 0,-1 2-1045 0 0,-43 82 1643 0 0,0-1-1 0 0,0 1 1 0 0,0 0-1 0 0,1-1 0 0 0,-1 1 1 0 0,0-1-1 0 0,0 1 1 0 0,0-1-1 0 0,0 1 1 0 0,1 0-1 0 0,-1-1 1 0 0,0 1-1 0 0,1 0 1 0 0,-1-1-1 0 0,0 1 1 0 0,1 0-1 0 0,-1-1 1 0 0,0 1-1 0 0,1 0 1 0 0,-1 0-1 0 0,0-1 0 0 0,1 1 1 0 0,-1 0-1 0 0,1 0 1 0 0,-1 0-1 0 0,0 0 1 0 0,1 0-1 0 0,-1-1 1 0 0,1 1-1 0 0,-1 0 1 0 0,1 0-1 0 0,-1 0 1 0 0,1 0-1 0 0,-1 0 1 0 0,0 0-1 0 0,1 0 0 0 0,-1 0 1 0 0,1 1-1 0 0,-1-1 1 0 0,1 0-1 0 0,10 17 162 0 0,-6-8-65 0 0,13 31 525 0 0,-15-31-465 0 0,1-1 0 0 0,0 0 0 0 0,0 0 0 0 0,0 0 0 0 0,1-1 0 0 0,12 15 0 0 0,-17-22-135 0 0,1 1 1 0 0,0 0-1 0 0,0 0 1 0 0,-1-1-1 0 0,1 1 0 0 0,0 0 1 0 0,0-1-1 0 0,0 1 0 0 0,0-1 1 0 0,0 1-1 0 0,0-1 0 0 0,0 0 1 0 0,0 1-1 0 0,0-1 0 0 0,0 0 1 0 0,0 0-1 0 0,0 1 1 0 0,0-1-1 0 0,0 0 0 0 0,0 0 1 0 0,1 0-1 0 0,-1 0 0 0 0,0-1 1 0 0,1 1-1 0 0,0-1-4 0 0,0 0 0 0 0,0 0-1 0 0,0 0 1 0 0,0 0 0 0 0,-1 0 0 0 0,1 0 0 0 0,0-1-1 0 0,-1 1 1 0 0,1-1 0 0 0,-1 1 0 0 0,3-4 0 0 0,1-3-40 0 0,1-1 1 0 0,-1 1 0 0 0,7-19 0 0 0,-3 4-82 0 0,-6 14 51 0 0,0 1 0 0 0,0 0-1 0 0,1 0 1 0 0,0 0 0 0 0,10-14 0 0 0,-14 22 63 0 0,1-1 0 0 0,0 1-1 0 0,-1-1 1 0 0,1 1 0 0 0,0 0-1 0 0,0-1 1 0 0,-1 1 0 0 0,1 0-1 0 0,0-1 1 0 0,0 1 0 0 0,0 0-1 0 0,0 0 1 0 0,-1 0 0 0 0,1 0-1 0 0,0 0 1 0 0,0 0 0 0 0,0 0-1 0 0,0 0 1 0 0,-1 0 0 0 0,1 0-1 0 0,0 0 1 0 0,0 0 0 0 0,0 1-1 0 0,0-1 1 0 0,-1 0 0 0 0,1 1-1 0 0,0-1 1 0 0,0 0 0 0 0,-1 1-1 0 0,1-1 1 0 0,0 1 0 0 0,-1-1 0 0 0,1 1-1 0 0,0 0 1 0 0,-1-1 0 0 0,2 2-1 0 0,23 26 291 0 0,-24-25-278 0 0,43 65 471 0 0,-34-50-228 0 0,0-1 0 0 0,1-1 0 0 0,26 29 0 0 0,-37-44-250 0 0,1-1 0 0 0,-1 1 0 0 0,0-1-1 0 0,1 0 1 0 0,0 1 0 0 0,-1-1-1 0 0,1 0 1 0 0,-1 0 0 0 0,1 1 0 0 0,-1-1-1 0 0,1 0 1 0 0,0 0 0 0 0,-1 0-1 0 0,1 0 1 0 0,-1 0 0 0 0,1 0 0 0 0,0 0-1 0 0,-1 0 1 0 0,1 0 0 0 0,-1 0-1 0 0,1 0 1 0 0,0 0 0 0 0,-1 0 0 0 0,1 0-1 0 0,-1 0 1 0 0,1-1 0 0 0,-1 1-1 0 0,1 0 1 0 0,0-1 0 0 0,-1 1 0 0 0,1 0-1 0 0,-1-1 1 0 0,1 1 0 0 0,-1 0-1 0 0,0-1 1 0 0,1 1 0 0 0,-1-1 0 0 0,1 1-1 0 0,-1-1 1 0 0,0 1 0 0 0,1-1-1 0 0,-1 1 1 0 0,0-1 0 0 0,0 1 0 0 0,1-1-1 0 0,-1 0 1 0 0,0 1 0 0 0,0-2-1 0 0,15-36 148 0 0,-12 30-135 0 0,3-9 20 0 0,1 0 0 0 0,17-31 1 0 0,-21 43-16 0 0,0 0 1 0 0,0 0 0 0 0,1 0-1 0 0,0 1 1 0 0,0-1-1 0 0,0 1 1 0 0,0 0 0 0 0,1 0-1 0 0,0 1 1 0 0,-1-1 0 0 0,1 1-1 0 0,0 0 1 0 0,7-3-1 0 0,2 3-21 0 0,0 0-1 0 0,0 1 0 0 0,1 0 0 0 0,22 1 1 0 0,-18 0-581 0 0,-4 1-957 0 0,0 2-4635 0 0,1 1-1952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12895 0 0,'-25'18'10144'0'0,"2"8"-7063"0"0,-13 30-1810 0 0,32-50-1114 0 0,1 1-1 0 0,-1 0 0 0 0,1-1 1 0 0,1 1-1 0 0,0 1 1 0 0,-3 11-1 0 0,5-17-150 0 0,0 0 1 0 0,0-1-1 0 0,0 1 0 0 0,0 0 0 0 0,0-1 1 0 0,0 1-1 0 0,0 0 0 0 0,1-1 0 0 0,-1 1 1 0 0,1-1-1 0 0,-1 1 0 0 0,1 0 0 0 0,0-1 1 0 0,-1 0-1 0 0,1 1 0 0 0,0-1 0 0 0,0 1 1 0 0,0-1-1 0 0,0 0 0 0 0,0 0 0 0 0,0 1 1 0 0,0-1-1 0 0,1 0 0 0 0,-1 0 0 0 0,0 0 1 0 0,1 0-1 0 0,-1 0 0 0 0,1-1 0 0 0,-1 1 1 0 0,1 0-1 0 0,-1-1 0 0 0,1 1 0 0 0,-1-1 1 0 0,1 1-1 0 0,2-1 0 0 0,24 5 6 0 0,-20-4-20 0 0,-1 0 1 0 0,1 1-1 0 0,0 0 0 0 0,-1 0 1 0 0,10 4-1 0 0,-15-5 7 0 0,0 0-1 0 0,0 0 1 0 0,0 1 0 0 0,-1-1 0 0 0,1 0-1 0 0,0 1 1 0 0,-1-1 0 0 0,1 1 0 0 0,-1 0 0 0 0,0-1-1 0 0,1 1 1 0 0,-1 0 0 0 0,0 0 0 0 0,0 0-1 0 0,0 0 1 0 0,0 0 0 0 0,-1 0 0 0 0,1 0-1 0 0,0 0 1 0 0,-1 0 0 0 0,1 0 0 0 0,-1 0-1 0 0,0 4 1 0 0,0 1 42 0 0,0-1-1 0 0,-1 0 0 0 0,0 1 1 0 0,0-1-1 0 0,-1 0 1 0 0,1 0-1 0 0,-1 0 1 0 0,-1 0-1 0 0,1 0 1 0 0,-1 0-1 0 0,0-1 1 0 0,0 1-1 0 0,-1-1 1 0 0,-6 8-1 0 0,-16 29 574 0 0,24-32-812 0 0,3-7-2199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7:4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17967 0 0,'-4'11'1600'0'0,"1"-6"-1280"0"0,0 0-256 0 0,1 1-64 0 0,-4 3 6640 0 0,5-5-4240 0 0,-2 4-1512 0 0,1-3-312 0 0,2-1-56 0 0,4-5-8 0 0,4-7-1520 0 0,4-5-304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569 141 1375 0 0,'-54'-45'7663'0'0,"-7"-6"1898"0"0,51 44-9398 0 0,-1 1-1 0 0,-16-8 1 0 0,20 11-64 0 0,-1 0 1 0 0,0 0-1 0 0,0 1 0 0 0,0 0 0 0 0,-1 0 0 0 0,1 1 0 0 0,0 0 1 0 0,-1 0-1 0 0,1 1 0 0 0,-1 0 0 0 0,1 1 0 0 0,0 0 0 0 0,-1 0 1 0 0,1 1-1 0 0,0 0 0 0 0,-10 4 0 0 0,7-1 34 0 0,0 0 1 0 0,0 1-1 0 0,0 0 0 0 0,1 1 1 0 0,0 0-1 0 0,0 1 0 0 0,1 0 0 0 0,0 0 1 0 0,1 1-1 0 0,-12 15 0 0 0,1 1-78 0 0,2 0-1 0 0,1 2 1 0 0,1-1 0 0 0,2 2-1 0 0,-14 37 1 0 0,20-46-17 0 0,1 0-1 0 0,1 0 1 0 0,1 1 0 0 0,1-1-1 0 0,0 1 1 0 0,2 0-1 0 0,0 0 1 0 0,1 0 0 0 0,4 26-1 0 0,-3-39-18 0 0,1 1 0 0 0,0-1 0 0 0,0 0 0 0 0,0 0 0 0 0,1-1-1 0 0,0 1 1 0 0,1 0 0 0 0,-1-1 0 0 0,1 0 0 0 0,0 0 0 0 0,1 0 0 0 0,9 10 0 0 0,-7-9 10 0 0,1-1 1 0 0,0 0 0 0 0,1 0 0 0 0,-1-1-1 0 0,1 0 1 0 0,0-1 0 0 0,1 1 0 0 0,13 3-1 0 0,4-1-231 0 0,0-1 0 0 0,1-2 0 0 0,0 0 0 0 0,0-2-1 0 0,52-3 1 0 0,-47-2-1031 0 0,2-1-50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99 16927 0 0,'0'0'68'0'0,"0"0"0"0"0,0 0 1 0 0,0-1-1 0 0,0 1 0 0 0,0 0 0 0 0,-1 0 0 0 0,1 0 0 0 0,0-1 0 0 0,0 1 0 0 0,0 0 0 0 0,0 0 0 0 0,0 0 1 0 0,0 0-1 0 0,-1 0 0 0 0,1-1 0 0 0,0 1 0 0 0,0 0 0 0 0,0 0 0 0 0,0 0 0 0 0,-1 0 0 0 0,1 0 0 0 0,0 0 1 0 0,0 0-1 0 0,0 0 0 0 0,-1 0 0 0 0,1 0 0 0 0,0 0 0 0 0,0 0 0 0 0,0 0 0 0 0,-1 0 0 0 0,1 0 0 0 0,0 0 1 0 0,0 0-1 0 0,0 0 0 0 0,-1 0 0 0 0,1 0 0 0 0,0 0 0 0 0,0 0 0 0 0,0 0 0 0 0,-1 0 0 0 0,1 0 0 0 0,0 0 1 0 0,0 0-1 0 0,0 0 0 0 0,0 1 0 0 0,-1-1 0 0 0,1 0 0 0 0,0 0 0 0 0,0 0 0 0 0,0 0 0 0 0,0 1 0 0 0,4 13 1391 0 0,18 32-1212 0 0,-15-33 129 0 0,16 33-70 0 0,45 67 1 0 0,-67-111-300 0 0,1 0 0 0 0,-1 0 0 0 0,0 0 0 0 0,1-1 1 0 0,-1 1-1 0 0,1 0 0 0 0,0-1 0 0 0,0 0 0 0 0,-1 1 0 0 0,1-1 0 0 0,0 0 0 0 0,0 0 0 0 0,0 0 0 0 0,0 0 0 0 0,0 0 1 0 0,0 0-1 0 0,1-1 0 0 0,-1 1 0 0 0,0-1 0 0 0,4 1 0 0 0,-3-1 1 0 0,0-1 1 0 0,1 1-1 0 0,-1-1 0 0 0,0 0 0 0 0,0 0 1 0 0,0 0-1 0 0,0 0 0 0 0,0-1 1 0 0,0 1-1 0 0,0-1 0 0 0,-1 0 0 0 0,6-3 1 0 0,2-5-24 0 0,1 0 1 0 0,-2-1-1 0 0,1 0 1 0 0,-1 0-1 0 0,9-17 0 0 0,7-18-286 0 0,-20 34 201 0 0,1 1-1 0 0,0-1 0 0 0,0 2 0 0 0,12-15 0 0 0,-17 24 96 0 0,-1 1 0 0 0,0-1 0 0 0,0 1 0 0 0,1 0 0 0 0,-1-1 0 0 0,0 1 0 0 0,1 0 0 0 0,-1-1 0 0 0,0 1 0 0 0,1 0 0 0 0,-1 0 0 0 0,0-1 0 0 0,1 1 0 0 0,-1 0 0 0 0,1 0 0 0 0,-1 0 0 0 0,1 0 0 0 0,-1-1 0 0 0,0 1 0 0 0,1 0 0 0 0,-1 0 0 0 0,1 0 0 0 0,-1 0 0 0 0,1 0 0 0 0,-1 0 0 0 0,1 0 0 0 0,-1 0 0 0 0,1 0 0 0 0,-1 0 0 0 0,0 1 0 0 0,2-1 0 0 0,7 14-175 0 0,1 32-80 0 0,-8-35 251 0 0,0 1 0 0 0,1-1 1 0 0,0 0-1 0 0,1 0 1 0 0,0-1-1 0 0,1 1 1 0 0,11 18-1 0 0,-14-26 31 0 0,0 0-1 0 0,0-1 1 0 0,1 1-1 0 0,-1-1 1 0 0,1 1-1 0 0,0-1 1 0 0,-1 0-1 0 0,1 0 1 0 0,0 0-1 0 0,0 0 1 0 0,1-1-1 0 0,-1 1 1 0 0,0-1-1 0 0,0 0 1 0 0,1 0-1 0 0,-1 0 1 0 0,1 0-1 0 0,-1-1 1 0 0,1 1 0 0 0,-1-1-1 0 0,1 0 1 0 0,-1 0-1 0 0,1 0 1 0 0,-1 0-1 0 0,1-1 1 0 0,5-1-1 0 0,-2 0 18 0 0,0-1 1 0 0,0 1-1 0 0,0-2 0 0 0,0 1 0 0 0,0-1 1 0 0,0 0-1 0 0,-1 0 0 0 0,0-1 0 0 0,0 1 1 0 0,0-2-1 0 0,-1 1 0 0 0,1 0 1 0 0,-1-1-1 0 0,0 0 0 0 0,-1-1 0 0 0,0 1 1 0 0,0-1-1 0 0,4-7 0 0 0,3-10 80 0 0,0 0-1 0 0,-2-1 1 0 0,12-49-1 0 0,-17 59-511 0 0,5-22 378 0 0,-1 13-6345 0 0,-1 10-900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 5983 0 0,'-1'-1'47'0'0,"1"1"-1"0"0,-1-1 1 0 0,0 1-1 0 0,1-1 1 0 0,-1 1-1 0 0,1-1 0 0 0,-1 0 1 0 0,1 1-1 0 0,0-1 1 0 0,-1 0-1 0 0,1 0 1 0 0,-1 1-1 0 0,1-1 1 0 0,0 0-1 0 0,0 0 0 0 0,0 1 1 0 0,-1-1-1 0 0,1 0 1 0 0,0 0-1 0 0,0 0 1 0 0,0 1-1 0 0,0-1 1 0 0,0 0-1 0 0,0 0 0 0 0,0 0 1 0 0,1 1-1 0 0,-1-1 1 0 0,0-1-1 0 0,2 1 644 0 0,0 0 0 0 0,0-1 0 0 0,0 1 0 0 0,0 0 0 0 0,0 0-1 0 0,1 1 1 0 0,-1-1 0 0 0,0 0 0 0 0,4 0 0 0 0,-5 1-317 0 0,54-16 3943 0 0,-31 7-3862 0 0,0 2 0 0 0,1 1 0 0 0,0 1 0 0 0,44-3 1 0 0,-69 8-451 0 0,12 0-840 0 0,-3 4-4154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18399 0 0,'16'-1'1806'0'0,"0"-2"1"0"0,27-7-1 0 0,-21 5-1371 0 0,0 0 0 0 0,27-2 0 0 0,40 5-991 0 0,-71 2-444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17 2303 0 0,'1'0'355'0'0,"-1"-1"0"0"0,0 1 0 0 0,1-1 0 0 0,-1 1 0 0 0,0-1 0 0 0,0 1 0 0 0,1-1 0 0 0,-1 1 0 0 0,0-1 0 0 0,0 0 0 0 0,0 1 0 0 0,0-1 0 0 0,0 1 0 0 0,0-1 0 0 0,0 1 0 0 0,0-1 0 0 0,0 0 0 0 0,0 1 0 0 0,0-1 0 0 0,0 1 0 0 0,0-1 0 0 0,0 0 0 0 0,-1 0 0 0 0,1 1-113 0 0,-1-1-1 0 0,1 1 1 0 0,-1 0-1 0 0,1 0 1 0 0,-1-1-1 0 0,1 1 1 0 0,-1 0 0 0 0,1 0-1 0 0,-1 0 1 0 0,1 0-1 0 0,-1 0 1 0 0,1 0-1 0 0,-1 0 1 0 0,1 0 0 0 0,-1 0-1 0 0,1 0 1 0 0,-1 0-1 0 0,1 0 1 0 0,-1 0 0 0 0,0 0-1 0 0,-2 1 61 0 0,1-1 1 0 0,-1 1-1 0 0,1 0 0 0 0,0 0 1 0 0,-1 0-1 0 0,1 0 0 0 0,0 1 1 0 0,0-1-1 0 0,-1 1 1 0 0,-1 1-1 0 0,-12 16 345 0 0,2 1 1 0 0,-16 27-1 0 0,-13 18-489 0 0,18-34-102 0 0,0-1 0 0 0,-2-1 0 0 0,-42 34 0 0 0,66-61-44 0 0,1 0 1 0 0,-1 0-1 0 0,1-1 1 0 0,-1 1-1 0 0,0-1 1 0 0,1 0-1 0 0,-1 0 1 0 0,0 0-1 0 0,-5 1 1 0 0,7-1-71 0 0,0-1 0 0 0,1 0 0 0 0,-1 0 0 0 0,0 0 0 0 0,0 0 0 0 0,0 0 0 0 0,0 0 0 0 0,1-1 0 0 0,-1 1 0 0 0,0 0 0 0 0,0 0 0 0 0,0-1 0 0 0,1 1 0 0 0,-1 0 0 0 0,0-1 0 0 0,1 1 0 0 0,-1-1 0 0 0,0 1 0 0 0,0-1 0 0 0,1 1 0 0 0,-1-1 0 0 0,1 1 0 0 0,-1-1 0 0 0,1 1 0 0 0,-1-1 0 0 0,1 0 0 0 0,-1 0 0 0 0,1 1 0 0 0,-1-1 0 0 0,1 0 0 0 0,0 0 0 0 0,-1 1 0 0 0,1-1 0 0 0,0 0 0 0 0,0 0 0 0 0,0 0 0 0 0,0 1 0 0 0,0-1 0 0 0,-1-1 0 0 0,0-14-6926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12895 0 0,'0'-2'96'0'0,"0"0"-1"0"0,0 0 1 0 0,0 1-1 0 0,0-1 1 0 0,1 0-1 0 0,-1 0 1 0 0,1 0-1 0 0,-1 0 1 0 0,1 0-1 0 0,0 1 1 0 0,-1-1-1 0 0,1 0 1 0 0,0 1-1 0 0,0-1 1 0 0,0 0-1 0 0,2-1 0 0 0,-1 2 134 0 0,0 0-1 0 0,1 0 1 0 0,-1 0-1 0 0,0 1 1 0 0,0-1-1 0 0,0 1 0 0 0,0-1 1 0 0,0 1-1 0 0,1 0 1 0 0,-1 0-1 0 0,0 0 0 0 0,0 0 1 0 0,0 0-1 0 0,4 1 1 0 0,11 2 253 0 0,-1 0 0 0 0,0 1 0 0 0,0 1 0 0 0,0 0 0 0 0,-1 1 0 0 0,1 1 0 0 0,26 16 1 0 0,-24-12-280 0 0,0 2 0 0 0,-1 0 1 0 0,0 1-1 0 0,-1 1 0 0 0,23 27 1 0 0,-33-34-161 0 0,0 1 0 0 0,-1-1 1 0 0,0 1-1 0 0,0 0 0 0 0,-1 0 1 0 0,0 1-1 0 0,5 17 0 0 0,-3 1 142 0 0,4 41 0 0 0,-7-43-599 0 0,1 0 0 0 0,9 33-1 0 0,-6-40-5047 0 0,2-1-1860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47 124 3679 0 0,'-20'-41'6724'0'0,"16"37"-5848"0"0,1-1 1 0 0,1 0-1 0 0,-1 0 0 0 0,0 0 1 0 0,1 0-1 0 0,0 0 0 0 0,1 0 1 0 0,-1 0-1 0 0,1-1 0 0 0,0 1 1 0 0,0-1-1 0 0,0-8 0 0 0,1 14-819 0 0,0-1-1 0 0,0 1 1 0 0,0 0-1 0 0,0 0 1 0 0,0-1-1 0 0,0 1 1 0 0,0 0-1 0 0,0 0 1 0 0,0-1-1 0 0,0 1 1 0 0,0 0-1 0 0,0 0 1 0 0,0-1-1 0 0,0 1 1 0 0,0 0-1 0 0,1 0 1 0 0,-1-1-1 0 0,0 1 1 0 0,0 0-1 0 0,0 0 1 0 0,0 0-1 0 0,0 0 1 0 0,1-1-1 0 0,-1 1 1 0 0,0 0-1 0 0,0 0 1 0 0,0 0 0 0 0,1 0-1 0 0,-1-1 1 0 0,0 1-1 0 0,0 0 1 0 0,1 0-1 0 0,-1 0 1 0 0,0 0-1 0 0,0 0 1 0 0,0 0-1 0 0,1 0 1 0 0,-1 0-1 0 0,0 0 1 0 0,0 0-1 0 0,1 0 1 0 0,-1 0-1 0 0,12 8 790 0 0,7 16-473 0 0,-4 0-231 0 0,-1 2-1 0 0,-1 0 1 0 0,-1 1 0 0 0,-1 0-1 0 0,-2 0 1 0 0,11 51-1 0 0,-19-72-140 0 0,1 1 13 0 0,-1 0-1 0 0,1 0 1 0 0,1 0-1 0 0,-1 0 1 0 0,6 9 0 0 0,-8-15-17 0 0,1 0 1 0 0,0 0 0 0 0,-1 0 0 0 0,1 0-1 0 0,0 0 1 0 0,0 0 0 0 0,0-1 0 0 0,0 1 0 0 0,0 0-1 0 0,0 0 1 0 0,0-1 0 0 0,0 1 0 0 0,0 0 0 0 0,0-1-1 0 0,0 1 1 0 0,0-1 0 0 0,0 0 0 0 0,1 1-1 0 0,-1-1 1 0 0,0 0 0 0 0,0 1 0 0 0,0-1 0 0 0,1 0-1 0 0,-1 0 1 0 0,0 0 0 0 0,0 0 0 0 0,1-1-1 0 0,-1 1 1 0 0,0 0 0 0 0,0 0 0 0 0,0-1 0 0 0,1 1-1 0 0,-1 0 1 0 0,0-1 0 0 0,0 0 0 0 0,0 1 0 0 0,0-1-1 0 0,2-1 1 0 0,3-2-59 0 0,1 0 0 0 0,-1-1 0 0 0,0 1 1 0 0,-1-2-1 0 0,1 1 0 0 0,-1 0 0 0 0,0-1 0 0 0,0 0 0 0 0,4-7 0 0 0,3-8-235 0 0,14-34 0 0 0,-18 37 119 0 0,0 1-1 0 0,1 1 1 0 0,14-22-1 0 0,-22 37 173 0 0,0 0-1 0 0,-1 0 1 0 0,1 1-1 0 0,0-1 1 0 0,0 0-1 0 0,-1 1 0 0 0,1-1 1 0 0,0 1-1 0 0,0-1 1 0 0,0 1-1 0 0,0-1 0 0 0,0 1 1 0 0,0 0-1 0 0,0-1 1 0 0,0 1-1 0 0,0 0 0 0 0,0 0 1 0 0,0 0-1 0 0,0-1 1 0 0,0 1-1 0 0,0 0 1 0 0,0 1-1 0 0,0-1 0 0 0,0 0 1 0 0,0 0-1 0 0,0 0 1 0 0,0 0-1 0 0,0 1 0 0 0,0-1 1 0 0,0 1-1 0 0,0-1 1 0 0,0 0-1 0 0,0 1 1 0 0,-1 0-1 0 0,1-1 0 0 0,0 1 1 0 0,0-1-1 0 0,0 1 1 0 0,0 1-1 0 0,6 4-65 0 0,-1 0 0 0 0,1 1 0 0 0,7 12 1 0 0,-5-9 39 0 0,12 16 83 0 0,-9-10 88 0 0,1-1 0 0 0,0-1 0 0 0,30 25 0 0 0,-40-36-119 0 0,1 0 0 0 0,0-1 0 0 0,0 1 0 0 0,0-1 0 0 0,0 0 0 0 0,1 0 0 0 0,-1 0 0 0 0,1-1 0 0 0,-1 0 0 0 0,1 1 0 0 0,-1-2 0 0 0,1 1 0 0 0,0 0 0 0 0,-1-1 0 0 0,1 0 0 0 0,0 0 0 0 0,0-1 0 0 0,-1 1 0 0 0,1-1 0 0 0,-1 0-1 0 0,9-2 1 0 0,-9 0 25 0 0,0 1-1 0 0,0 0 0 0 0,-1-1 0 0 0,1 0 1 0 0,-1 0-1 0 0,1 0 0 0 0,-1 0 0 0 0,0 0 1 0 0,0-1-1 0 0,0 1 0 0 0,-1-1 0 0 0,1 0 1 0 0,-1 0-1 0 0,0 0 0 0 0,0 0 0 0 0,2-8 1 0 0,3-5 158 0 0,-2-1 1 0 0,5-31-1 0 0,-5 20-124 0 0,-4 18-201 0 0,0-1 1 0 0,1 1-1 0 0,1 0 1 0 0,0 0-1 0 0,1 0 1 0 0,5-12-1 0 0,-1 7-435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56 2303 0 0,'-10'21'44'0'0,"7"4"4110"0"0,8 27 6640 0 0,-3-28-9060 0 0,38 227 2548 0 0,-39-247-4234 0 0,0 1 0 0 0,0-1-1 0 0,1 1 1 0 0,0-1 0 0 0,0 0 0 0 0,0 0 0 0 0,0 0-1 0 0,0 0 1 0 0,1 0 0 0 0,0-1 0 0 0,0 1-1 0 0,3 3 1 0 0,-5-6-36 0 0,1 0-1 0 0,-1 0 1 0 0,1 0-1 0 0,-1 0 1 0 0,1-1-1 0 0,-1 1 1 0 0,1 0-1 0 0,-1-1 1 0 0,1 1-1 0 0,0-1 1 0 0,-1 0-1 0 0,1 1 1 0 0,0-1-1 0 0,-1 0 1 0 0,1 0-1 0 0,0 0 1 0 0,-1 0-1 0 0,1 0 0 0 0,0-1 1 0 0,-1 1-1 0 0,1 0 1 0 0,-1-1-1 0 0,1 1 1 0 0,0-1-1 0 0,-1 1 1 0 0,1-1-1 0 0,-1 0 1 0 0,1 0-1 0 0,-1 0 1 0 0,0 0-1 0 0,1 0 1 0 0,-1 0-1 0 0,0 0 1 0 0,0 0-1 0 0,2-2 1 0 0,3-3 13 0 0,-1 0 1 0 0,0-1 0 0 0,0 1-1 0 0,0-1 1 0 0,-1 0 0 0 0,7-15-1 0 0,16-52 83 0 0,-7 17-41 0 0,33-86-129 0 0,-50 134 49 0 0,-3 5 0 0 0,1 0-1 0 0,1-1 1 0 0,-1 1 0 0 0,1 0 0 0 0,-1 1-1 0 0,1-1 1 0 0,0 0 0 0 0,0 0 0 0 0,5-6-1 0 0,-6 10 9 0 0,-1 0 0 0 0,1 0-1 0 0,-1 0 1 0 0,1 0 0 0 0,0 0-1 0 0,-1 0 1 0 0,1 0-1 0 0,-1 0 1 0 0,1 0 0 0 0,-1 0-1 0 0,1 0 1 0 0,-1 0 0 0 0,1 0-1 0 0,-1 1 1 0 0,1-1 0 0 0,-1 0-1 0 0,1 0 1 0 0,-1 0-1 0 0,0 1 1 0 0,1-1 0 0 0,-1 0-1 0 0,1 1 1 0 0,-1-1 0 0 0,1 0-1 0 0,-1 1 1 0 0,0-1-1 0 0,1 0 1 0 0,-1 1 0 0 0,0-1-1 0 0,0 1 1 0 0,1-1 0 0 0,-1 1-1 0 0,0-1 1 0 0,0 1-1 0 0,0-1 1 0 0,1 1 0 0 0,-1 0-1 0 0,11 24-125 0 0,-10-22 109 0 0,21 65-261 0 0,3 11 92 0 0,-22-72 177 0 0,0 1-1 0 0,1-1 1 0 0,0 0-1 0 0,0 0 1 0 0,1-1 0 0 0,-1 1-1 0 0,10 9 1 0 0,-10-14 16 0 0,-1 1 1 0 0,1-1 0 0 0,-1 1-1 0 0,1-1 1 0 0,0 0-1 0 0,0 0 1 0 0,0-1 0 0 0,0 1-1 0 0,0-1 1 0 0,1 0-1 0 0,-1 0 1 0 0,0-1 0 0 0,0 1-1 0 0,1-1 1 0 0,-1 0-1 0 0,0 0 1 0 0,1 0 0 0 0,-1 0-1 0 0,0-1 1 0 0,1 0-1 0 0,-1 0 1 0 0,0 0 0 0 0,0 0-1 0 0,0-1 1 0 0,0 0-1 0 0,0 1 1 0 0,0-2-1 0 0,0 1 1 0 0,-1 0 0 0 0,1-1-1 0 0,-1 1 1 0 0,1-1-1 0 0,-1 0 1 0 0,0 0 0 0 0,0-1-1 0 0,0 1 1 0 0,2-4-1 0 0,1-7 328 0 0,0 0 0 0 0,-1-1-1 0 0,0 0 1 0 0,-2 0 0 0 0,1 0-1 0 0,-2 0 1 0 0,2-28 0 0 0,7-38-752 0 0,-9 72-769 0 0,1-1 0 0 0,0 1 0 0 0,0 0 0 0 0,1 0 0 0 0,0 1 0 0 0,8-13 0 0 0,-1 7-6357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20 2303 0 0,'18'-20'15158'0'0,"-26"31"-14420"0"0,-48 94 2088 0 0,40-71-2471 0 0,-35 53 0 0 0,42-73-329 0 0,3-5-5 0 0,0-1 0 0 0,0 1-1 0 0,0-1 1 0 0,-1 0 0 0 0,0-1-1 0 0,-16 13 1 0 0,22-20-67 0 0,1 1 0 0 0,0-1 0 0 0,0 0-1 0 0,-1 0 1 0 0,1 0 0 0 0,0 1 0 0 0,0-1 0 0 0,-1 0 0 0 0,1 0 0 0 0,0 0 0 0 0,-1 0 0 0 0,1 0-1 0 0,0 0 1 0 0,-1 0 0 0 0,1 1 0 0 0,0-1 0 0 0,-1 0 0 0 0,1 0 0 0 0,0 0 0 0 0,-1 0 0 0 0,1 0-1 0 0,0-1 1 0 0,-1 1 0 0 0,1 0 0 0 0,0 0 0 0 0,-1 0 0 0 0,1 0 0 0 0,0 0 0 0 0,0 0 0 0 0,-1 0-1 0 0,1-1 1 0 0,-1 1 0 0 0,-2-12-4657 0 0,3-1-2043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15607 0 0,'0'-1'60'0'0,"0"1"-1"0"0,1-1 0 0 0,-1 1 0 0 0,1-1 0 0 0,-1 1 1 0 0,1 0-1 0 0,-1-1 0 0 0,1 1 0 0 0,0-1 1 0 0,-1 1-1 0 0,1 0 0 0 0,-1 0 0 0 0,1-1 1 0 0,0 1-1 0 0,-1 0 0 0 0,1 0 0 0 0,0 0 1 0 0,-1 0-1 0 0,1-1 0 0 0,0 1 0 0 0,-1 0 1 0 0,1 0-1 0 0,0 1 0 0 0,-1-1 0 0 0,1 0 1 0 0,0 0-1 0 0,-1 0 0 0 0,1 0 0 0 0,0 0 1 0 0,-1 1-1 0 0,1-1 0 0 0,0 0 0 0 0,-1 1 1 0 0,1-1-1 0 0,-1 0 0 0 0,1 1 0 0 0,-1-1 1 0 0,1 1-1 0 0,-1-1 0 0 0,2 2 0 0 0,21 26 861 0 0,-17-21-686 0 0,42 61 1984 0 0,65 120 1 0 0,-18-25-1615 0 0,-92-158-734 0 0,-1 0-1 0 0,1-1 1 0 0,0 1 0 0 0,1-1-1 0 0,-1 0 1 0 0,1 0 0 0 0,0 0-1 0 0,0-1 1 0 0,0 1 0 0 0,0-1-1 0 0,0 0 1 0 0,10 5-1 0 0,-2-5-878 0 0</inkml:trace>
  <inkml:trace contextRef="#ctx0" brushRef="#br0" timeOffset="1">603 224 6911 0 0,'-6'-12'12888'0'0,"10"13"-12120"0"0,2-1-480 0 0,6 3-104 0 0,3-2-24 0 0,2 3-160 0 0,1 0 64 0 0,2 4-64 0 0,-1 1 0 0 0,-1 3-1024 0 0,-1-1-248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2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15199 0 0,'-12'0'672'0'0,"7"0"144"0"0,1 0-656 0 0,1 0-160 0 0,4-2 0 0 0,1 2 976 0 0,0-1 160 0 0,5 1 32 0 0,2-1 8 0 0,7 2-856 0 0,2-2-176 0 0,5-1-32 0 0,-1 0-8 0 0,2 2-656 0 0,3 0-136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77 119 1375 0 0,'-11'-3'-1385'0'0,"-5"-1"3479"0"0,-8-6 5704 0 0,22 9-6964 0 0,0 0 0 0 0,0-1 0 0 0,0 1 0 0 0,0 0 0 0 0,1-1 0 0 0,-1 1 0 0 0,0-1 0 0 0,-2-3-1 0 0,-2-11 742 0 0,6 16-1495 0 0,0-1 0 0 0,0 1-1 0 0,0-1 1 0 0,0 0 0 0 0,0 1 0 0 0,0-1 0 0 0,0 0 0 0 0,0 1 0 0 0,0-1-1 0 0,0 1 1 0 0,0-1 0 0 0,1 1 0 0 0,-1-1 0 0 0,0 0 0 0 0,0 1 0 0 0,1-1-1 0 0,-1 1 1 0 0,0-1 0 0 0,1 1 0 0 0,-1-1 0 0 0,1 1 0 0 0,-1-1-1 0 0,0 1 1 0 0,1 0 0 0 0,0-1 0 0 0,19-7 1019 0 0,24 6-310 0 0,-42 3-725 0 0,245 16 1472 0 0,29 2-743 0 0,315-64 858 0 0,-533 38-1501 0 0,141-13 534 0 0,337 9-1 0 0,-520 11-863 0 0,-1 1 0 0 0,1 0 0 0 0,-1 1 0 0 0,1 1 0 0 0,-1 0 0 0 0,0 1 0 0 0,-1 0 0 0 0,21 10 0 0 0,-25-7-1272 0 0,-6 2-364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3 128 8751 0 0,'-1'-16'175'0'0,"1"13"837"0"0,-1-1 0 0 0,1 0 0 0 0,0 1 0 0 0,0-1 0 0 0,0 1 0 0 0,0-1 1 0 0,1 1-1 0 0,-1-1 0 0 0,1 1 0 0 0,0-1 0 0 0,0 1 0 0 0,3-6 0 0 0,-4 8-959 0 0,0 1 0 0 0,1 0 0 0 0,-1 0 0 0 0,0 0 0 0 0,1 0 0 0 0,-1 0 0 0 0,0 0 0 0 0,1 0 0 0 0,-1 0 0 0 0,0 0 0 0 0,1 0 0 0 0,-1 0 0 0 0,0 0-1 0 0,1 0 1 0 0,-1 0 0 0 0,0 0 0 0 0,1 0 0 0 0,-1 0 0 0 0,0 0 0 0 0,1 0 0 0 0,-1 0 0 0 0,0 1 0 0 0,0-1 0 0 0,1 0 0 0 0,-1 0 0 0 0,0 0 0 0 0,0 0 0 0 0,1 1 0 0 0,-1-1 0 0 0,0 0 0 0 0,0 0 0 0 0,1 1 0 0 0,-1-1-1 0 0,0 0 1 0 0,0 1 0 0 0,0-1 0 0 0,0 0 0 0 0,1 0 0 0 0,-1 1 0 0 0,8 11 286 0 0,-1 4-256 0 0,-1-1-1 0 0,-1 1 0 0 0,0 0 0 0 0,-2 0 1 0 0,1 0-1 0 0,0 20 0 0 0,3 11 6 0 0,-4-34-50 0 0,-1 2-15 0 0,1-1 0 0 0,0-1-1 0 0,7 17 1 0 0,-9-28-19 0 0,0 1-1 0 0,-1-1 1 0 0,2 0 0 0 0,-1 1-1 0 0,0-1 1 0 0,0 0 0 0 0,1 0 0 0 0,-1 0-1 0 0,1 0 1 0 0,0 0 0 0 0,0 0-1 0 0,-1 0 1 0 0,1-1 0 0 0,0 1 0 0 0,1-1-1 0 0,-1 1 1 0 0,0-1 0 0 0,0 0-1 0 0,1 0 1 0 0,-1 0 0 0 0,0 0 0 0 0,1 0-1 0 0,-1 0 1 0 0,4 0 0 0 0,-3-1 7 0 0,0 0 0 0 0,0-1 0 0 0,0 1 1 0 0,0-1-1 0 0,0 1 0 0 0,0-1 0 0 0,0 0 1 0 0,-1 0-1 0 0,1-1 0 0 0,0 1 0 0 0,-1 0 0 0 0,5-4 1 0 0,30-26 137 0 0,-23 19-114 0 0,2-4-212 0 0,0 0-1 0 0,-1-1 0 0 0,0 0 1 0 0,-2-1-1 0 0,0-1 0 0 0,17-33 0 0 0,-30 52 151 0 0,0-1-1 0 0,0 1 0 0 0,0-1 1 0 0,1 1-1 0 0,-1-1 0 0 0,0 1 1 0 0,1-1-1 0 0,-1 1 0 0 0,0-1 1 0 0,1 1-1 0 0,-1-1 0 0 0,0 1 0 0 0,1 0 1 0 0,-1-1-1 0 0,1 1 0 0 0,-1-1 1 0 0,1 1-1 0 0,-1 0 0 0 0,1 0 1 0 0,-1-1-1 0 0,1 1 0 0 0,0 0 1 0 0,6 8-305 0 0,1 32 137 0 0,-5-24 93 0 0,-2-10 120 0 0,1 1 0 0 0,1-1 0 0 0,-1 1 0 0 0,1-1 0 0 0,0 0 0 0 0,1 0-1 0 0,-1-1 1 0 0,1 1 0 0 0,0-1 0 0 0,1 1 0 0 0,4 4 0 0 0,-7-8 25 0 0,1-1 0 0 0,-1 1 0 0 0,0-1 0 0 0,0 1 0 0 0,1-1 0 0 0,-1 0 0 0 0,0 0 1 0 0,1 0-1 0 0,0 0 0 0 0,-1 0 0 0 0,1-1 0 0 0,-1 1 0 0 0,1-1 0 0 0,0 0 0 0 0,-1 0 0 0 0,1 0 0 0 0,0 0 0 0 0,-1 0 0 0 0,1 0 1 0 0,0-1-1 0 0,-1 1 0 0 0,1-1 0 0 0,-1 0 0 0 0,1 0 0 0 0,-1 0 0 0 0,1 0 0 0 0,-1 0 0 0 0,0 0 0 0 0,1-1 0 0 0,-1 1 0 0 0,2-3 0 0 0,2 0 55 0 0,-1 0 0 0 0,0-1-1 0 0,-1 1 1 0 0,1-1-1 0 0,-1 0 1 0 0,0-1-1 0 0,0 1 1 0 0,-1-1-1 0 0,1 0 1 0 0,4-10-1 0 0,0-6 220 0 0,10-41 0 0 0,-15 47-335 0 0,1 0 0 0 0,1 1 0 0 0,1 0 0 0 0,0 0 0 0 0,13-23 0 0 0,-7 20-1138 0 0,2 1-368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17623 0 0,'25'0'5745'0'0,"18"0"-4603"0"0,-31 1-873 0 0,-5-2-178 0 0,0 1 0 0 0,0 1 0 0 0,0-1-1 0 0,1 1 1 0 0,-1 1 0 0 0,0-1 0 0 0,0 1 0 0 0,0 0-1 0 0,8 4 1 0 0,-14-5-78 0 0,-1 0-1 0 0,1-1 0 0 0,0 1 1 0 0,0 0-1 0 0,-1 0 1 0 0,1 0-1 0 0,-1 0 0 0 0,1 0 1 0 0,-1 0-1 0 0,1 0 1 0 0,-1 0-1 0 0,1 0 1 0 0,-1 0-1 0 0,0 0 0 0 0,0 0 1 0 0,1 0-1 0 0,-1 0 1 0 0,0 0-1 0 0,0 1 0 0 0,0-1 1 0 0,0 0-1 0 0,-1 0 1 0 0,1 0-1 0 0,0 0 1 0 0,0 0-1 0 0,0 0 0 0 0,-1 0 1 0 0,1 0-1 0 0,-2 2 1 0 0,-17 34 295 0 0,14-29-196 0 0,-5 9 73 0 0,3-6-49 0 0,1-1-1 0 0,0 1 0 0 0,0 0 0 0 0,2 0 1 0 0,-1 1-1 0 0,-4 19 0 0 0,9-30-122 0 0,-1 0 0 0 0,1 0 0 0 0,0 0 0 0 0,0 0 0 0 0,0 0 0 0 0,0 0 1 0 0,1 0-1 0 0,-1 0 0 0 0,0 0 0 0 0,0 0 0 0 0,1 0 0 0 0,-1 0 0 0 0,0 0 0 0 0,1 0 0 0 0,-1 0 0 0 0,1 0 0 0 0,-1 0 0 0 0,1-1 0 0 0,-1 1 0 0 0,1 0 0 0 0,0 0 0 0 0,-1 0 0 0 0,3 0 0 0 0,-1 1 8 0 0,0-1 1 0 0,0 0-1 0 0,0 0 0 0 0,0 0 1 0 0,1 0-1 0 0,-1-1 1 0 0,0 1-1 0 0,1 0 1 0 0,4-1-1 0 0,5 1 42 0 0,0-1 0 0 0,-1 0 0 0 0,16-3-1 0 0,-24 2-45 0 0,18-2-636 0 0,0-2 0 0 0,-1-1 0 0 0,40-16 0 0 0,-30 9-8705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90 10135 0 0,'-7'-6'-866'0'0,"-9"0"10341"0"0,18 18-7462 0 0,3 8-1635 0 0,6 25 187 0 0,1-1 1 0 0,36 83-1 0 0,-47-123-539 0 0,1-1 0 0 0,0 0 1 0 0,0 0-1 0 0,0 1 0 0 0,0-2 0 0 0,1 1 0 0 0,-1 0 0 0 0,1 0 0 0 0,0-1 1 0 0,-1 1-1 0 0,1-1 0 0 0,0 0 0 0 0,1 0 0 0 0,4 3 0 0 0,-6-5-13 0 0,0 1-1 0 0,0-1 0 0 0,1 1 1 0 0,-1-1-1 0 0,0 0 0 0 0,1 1 1 0 0,-1-1-1 0 0,0 0 1 0 0,0-1-1 0 0,1 1 0 0 0,-1 0 1 0 0,0-1-1 0 0,0 1 0 0 0,1-1 1 0 0,-1 0-1 0 0,0 1 1 0 0,0-1-1 0 0,0 0 0 0 0,0-1 1 0 0,0 1-1 0 0,0 0 0 0 0,0 0 1 0 0,0-1-1 0 0,1-1 0 0 0,14-15 82 0 0,-1 0 0 0 0,0-1 0 0 0,-2-1-1 0 0,0 0 1 0 0,-1 0 0 0 0,13-32-1 0 0,-19 36-196 0 0,-1 0-1 0 0,0 0 0 0 0,-1 0 1 0 0,3-20-1 0 0,-8 31-372 0 0,-3 14 291 0 0,-4 15 38 0 0,5-10 105 0 0,0-1 1 0 0,1 1-1 0 0,1-1 0 0 0,0 1 1 0 0,1-1-1 0 0,1 1 1 0 0,4 20-1 0 0,-5-30 69 0 0,1 0 0 0 0,-1 0-1 0 0,1 0 1 0 0,0 0 0 0 0,0 0 0 0 0,0 0-1 0 0,0-1 1 0 0,0 1 0 0 0,1-1 0 0 0,0 0-1 0 0,0 1 1 0 0,4 2 0 0 0,-5-4 18 0 0,1 0 1 0 0,0-1 0 0 0,-1 1-1 0 0,1-1 1 0 0,0 0-1 0 0,0 0 1 0 0,0 0 0 0 0,0 0-1 0 0,0 0 1 0 0,1-1-1 0 0,-1 1 1 0 0,0-1 0 0 0,0 0-1 0 0,0 0 1 0 0,0 0-1 0 0,0-1 1 0 0,1 1 0 0 0,4-2-1 0 0,-4 1 28 0 0,0 0-1 0 0,0 0 0 0 0,0-1 1 0 0,0 1-1 0 0,0-1 1 0 0,0 0-1 0 0,0 0 1 0 0,-1-1-1 0 0,1 1 1 0 0,-1-1-1 0 0,0 0 0 0 0,0 1 1 0 0,0-2-1 0 0,0 1 1 0 0,0 0-1 0 0,0 0 1 0 0,-1-1-1 0 0,0 0 0 0 0,0 1 1 0 0,0-1-1 0 0,0 0 1 0 0,2-8-1 0 0,1-6 151 0 0,0 0-1 0 0,-2 0 1 0 0,0-1-1 0 0,-1-21 1 0 0,5-20-295 0 0,3 16-1232 0 0,-3 21-83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13759 0 0,'-26'9'2797'0'0,"26"-9"-2699"0"0,0 0-1 0 0,0 0 0 0 0,0 0 1 0 0,-1 0-1 0 0,1 0 1 0 0,0 0-1 0 0,0 0 0 0 0,0 1 1 0 0,-1-1-1 0 0,1 0 1 0 0,0 0-1 0 0,0 0 0 0 0,0 0 1 0 0,0 0-1 0 0,0 1 1 0 0,-1-1-1 0 0,1 0 0 0 0,0 0 1 0 0,0 0-1 0 0,0 1 0 0 0,0-1 1 0 0,0 0-1 0 0,0 0 1 0 0,0 0-1 0 0,0 1 0 0 0,0-1 1 0 0,0 0-1 0 0,0 0 1 0 0,0 0-1 0 0,0 1 0 0 0,0-1 1 0 0,0 0-1 0 0,0 0 1 0 0,0 0-1 0 0,0 1 0 0 0,14 5 1763 0 0,7-2-1449 0 0,0-1 0 0 0,0-1 0 0 0,1-1-1 0 0,32-2 1 0 0,86-16-991 0 0,-122 13-4257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2303 0 0,'-13'2'41'0'0,"10"-2"-21"0"0,0 0 1 0 0,1 1-1 0 0,-1-1 0 0 0,0 1 1 0 0,0 0-1 0 0,1-1 1 0 0,-1 1-1 0 0,-2 2 0 0 0,0-1 1362 0 0,1 1-1 0 0,0 0 0 0 0,0 0 0 0 0,0 0 0 0 0,1 0 0 0 0,-1 0 0 0 0,1 1 0 0 0,-1-1 0 0 0,-3 7 0 0 0,2-3-551 0 0,1 1 0 0 0,0 0 0 0 0,0 0 0 0 0,-4 14 0 0 0,1 3-697 0 0,2 1 1 0 0,-4 38-1 0 0,8-58 232 0 0,-1 14-574 0 0,1 1 1 0 0,3 29-1 0 0,0-27-227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28 4607 0 0,'-1'-2'498'0'0,"1"1"0"0"0,-1-1-1 0 0,0 1 1 0 0,0 0-1 0 0,1-1 1 0 0,-1 1-1 0 0,0 0 1 0 0,0-1-1 0 0,0 1 1 0 0,0 0-1 0 0,0 0 1 0 0,-1 0-1 0 0,1 0 1 0 0,0 0-1 0 0,0 0 1 0 0,-1 0 0 0 0,1 1-1 0 0,-3-2 1 0 0,1 1 125 0 0,0 0 0 0 0,-1 0 0 0 0,1 1 1 0 0,-1-1-1 0 0,1 1 0 0 0,0 0 1 0 0,-1-1-1 0 0,-3 2 0 0 0,-4 0 117 0 0,0 1 0 0 0,1 0 0 0 0,-1 1 0 0 0,-15 6 0 0 0,13-3-459 0 0,1 0 0 0 0,0 1 0 0 0,0 1 0 0 0,0 0 0 0 0,1 1 0 0 0,0 0-1 0 0,1 0 1 0 0,0 1 0 0 0,0 0 0 0 0,1 1 0 0 0,-14 22 0 0 0,14-19-138 0 0,1 0-1 0 0,0 1 1 0 0,1 1 0 0 0,0-1-1 0 0,1 1 1 0 0,1 0-1 0 0,1 0 1 0 0,0 1-1 0 0,-2 25 1 0 0,5-31-92 0 0,1 0-1 0 0,0 0 1 0 0,1 0 0 0 0,0 0 0 0 0,1 0-1 0 0,0 0 1 0 0,1 0 0 0 0,0 0-1 0 0,5 12 1 0 0,-5-16-47 0 0,1-1 1 0 0,-1 0-1 0 0,1 0 0 0 0,0 0 1 0 0,1 0-1 0 0,-1-1 0 0 0,1 1 1 0 0,0-1-1 0 0,0-1 0 0 0,1 1 1 0 0,0-1-1 0 0,-1 0 0 0 0,2 0 0 0 0,-1 0 1 0 0,8 3-1 0 0,-1-2-25 0 0,0 0-1 0 0,1-1 1 0 0,-1-1-1 0 0,1 0 1 0 0,-1 0-1 0 0,1-1 0 0 0,0-1 1 0 0,0-1-1 0 0,0 0 1 0 0,0-1-1 0 0,24-3 1 0 0,-23 0-614 0 0,1 0 0 0 0,-1 0 0 0 0,17-8-1 0 0,-9 1-693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12895 0 0,'-20'9'2475'0'0,"16"-3"892"0"0,13-3 51 0 0,3-4-3148 0 0,-1-1 1 0 0,1 0-1 0 0,15-4 0 0 0,30-5 7 0 0,-53 10-263 0 0,0 1-1 0 0,0 0 0 0 0,0 0 0 0 0,0 1 0 0 0,0-1 0 0 0,0 1 0 0 0,0-1 1 0 0,0 2-1 0 0,0-1 0 0 0,0 0 0 0 0,4 3 0 0 0,-5-3-10 0 0,-1 1 0 0 0,-1-1 1 0 0,1 1-1 0 0,0 0 0 0 0,0 0 0 0 0,-1 0 0 0 0,1 0 0 0 0,-1 0 0 0 0,1 0 1 0 0,-1 0-1 0 0,0 0 0 0 0,0 1 0 0 0,0-1 0 0 0,0 0 0 0 0,0 1 0 0 0,-1-1 0 0 0,1 1 1 0 0,-1-1-1 0 0,1 1 0 0 0,-1-1 0 0 0,0 1 0 0 0,0-1 0 0 0,0 1 0 0 0,0 0 1 0 0,-1-1-1 0 0,1 1 0 0 0,-2 3 0 0 0,-1 9 36 0 0,-1-1 1 0 0,0 1-1 0 0,-9 16 1 0 0,12-26-41 0 0,-70 139 389 0 0,49-103-338 0 0,1 0 1 0 0,-28 84-1 0 0,48-123-50 0 0,0 0 1 0 0,0 1-1 0 0,1-1 0 0 0,-1 0 0 0 0,1 1 1 0 0,-1-1-1 0 0,1 0 0 0 0,0 1 0 0 0,0-1 0 0 0,0 0 1 0 0,0 1-1 0 0,1-1 0 0 0,-1 0 0 0 0,1 1 1 0 0,-1-1-1 0 0,1 0 0 0 0,0 1 0 0 0,0-1 1 0 0,1 3-1 0 0,0-3-3 0 0,0 0-1 0 0,0-1 1 0 0,0 1 0 0 0,1-1 0 0 0,-1 1-1 0 0,0-1 1 0 0,0 0 0 0 0,1 0 0 0 0,-1 0 0 0 0,1 0-1 0 0,-1-1 1 0 0,1 1 0 0 0,-1-1 0 0 0,1 1-1 0 0,0-1 1 0 0,-1 0 0 0 0,5 0 0 0 0,10 0 2 0 0,0-2-1 0 0,-1 1 1 0 0,1-2 0 0 0,0 0 0 0 0,-1-2 0 0 0,0 1 0 0 0,0-2-1 0 0,15-7 1 0 0,-27 11-164 0 0,0 0 0 0 0,0 0-1 0 0,0 0 1 0 0,0 0 0 0 0,-1-1 0 0 0,1 0-1 0 0,-1 0 1 0 0,0 0 0 0 0,0 0 0 0 0,0 0-1 0 0,0 0 1 0 0,-1-1 0 0 0,1 1 0 0 0,-1-1-1 0 0,3-5 1 0 0,-1-4-7687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 5983 0 0,'-11'-6'14458'0'0,"10"6"-13942"0"0,1 13 4339 0 0,12 26-5500 0 0,-11-35 1552 0 0,13 32-622 0 0,1 0 0 0 0,2-1 1 0 0,25 38-1 0 0,-42-72-276 0 0,1 1 0 0 0,0-1 0 0 0,0 0 0 0 0,0 1 0 0 0,0-1 0 0 0,0 0 0 0 0,0 0 0 0 0,0 0 0 0 0,0 0 0 0 0,0 0 0 0 0,1 0 0 0 0,-1 0 0 0 0,0 0 0 0 0,1-1 1 0 0,-1 1-1 0 0,0 0 0 0 0,1-1 0 0 0,-1 1 0 0 0,1-1 0 0 0,-1 1 0 0 0,1-1 0 0 0,2 0 0 0 0,-2 0 3 0 0,1 0 0 0 0,-1-1 0 0 0,0 1 0 0 0,0-1-1 0 0,1 0 1 0 0,-1 0 0 0 0,0 0 0 0 0,0 0 0 0 0,0 0 0 0 0,0 0 0 0 0,0-1 0 0 0,0 1 0 0 0,3-3 0 0 0,5-6 34 0 0,0 0 0 0 0,-1-1 1 0 0,16-24-1 0 0,-20 27-38 0 0,19-35-2 0 0,-20 33-33 0 0,1 0 1 0 0,0 1-1 0 0,13-17 1 0 0,-18 26 23 0 0,0 0 1 0 0,0-1-1 0 0,0 1 0 0 0,0 0 0 0 0,0 0 1 0 0,1 0-1 0 0,-1 0 0 0 0,0-1 0 0 0,0 1 1 0 0,0 0-1 0 0,0 0 0 0 0,0 0 0 0 0,1 0 1 0 0,-1 0-1 0 0,0 0 0 0 0,0 0 1 0 0,0-1-1 0 0,1 1 0 0 0,-1 0 0 0 0,0 0 1 0 0,0 0-1 0 0,0 0 0 0 0,1 0 0 0 0,-1 0 1 0 0,0 0-1 0 0,0 0 0 0 0,0 0 0 0 0,1 0 1 0 0,-1 0-1 0 0,0 0 0 0 0,0 0 0 0 0,0 0 1 0 0,1 0-1 0 0,-1 0 0 0 0,0 0 1 0 0,0 1-1 0 0,0-1 0 0 0,1 0 0 0 0,-1 0 1 0 0,0 0-1 0 0,0 0 0 0 0,0 0 0 0 0,1 1 1 0 0,4 11-120 0 0,-1 21-86 0 0,-4-29 174 0 0,2 13-16 0 0,1-1-1 0 0,0 1 1 0 0,1-1 0 0 0,1 0-1 0 0,0 0 1 0 0,11 22 0 0 0,-13-32 50 0 0,0 0-1 0 0,1 0 1 0 0,0 0 0 0 0,0-1-1 0 0,0 1 1 0 0,1-1 0 0 0,-1 0 0 0 0,1 0-1 0 0,0 0 1 0 0,1-1 0 0 0,-1 0 0 0 0,1 0-1 0 0,0 0 1 0 0,0-1 0 0 0,0 1 0 0 0,0-2-1 0 0,1 1 1 0 0,9 2 0 0 0,-13-4 20 0 0,1 0-1 0 0,-1-1 1 0 0,1 0 0 0 0,0 1 0 0 0,-1-1-1 0 0,1-1 1 0 0,0 1 0 0 0,-1 0 0 0 0,1-1-1 0 0,-1 0 1 0 0,1 0 0 0 0,-1 0 0 0 0,1 0-1 0 0,-1 0 1 0 0,0-1 0 0 0,4-2 0 0 0,-2 1 38 0 0,0-1-1 0 0,0 0 1 0 0,0 0 0 0 0,-1 0 0 0 0,0-1-1 0 0,0 1 1 0 0,0-1 0 0 0,5-10 0 0 0,1-3 117 0 0,-1 0 1 0 0,-2 0-1 0 0,1-1 1 0 0,7-35-1 0 0,-7 13 142 0 0,4-61 0 0 0,-5 33-8625 0 0,-5 47-682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229 363 13823 0 0,'-52'-36'1568'0'0,"23"17"-539"0"0,2-1-1 0 0,0-1 1 0 0,1-1-1 0 0,-27-30 1 0 0,52 50-981 0 0,-1 1 0 0 0,1 0 1 0 0,0-1-1 0 0,0 1 0 0 0,0-1 0 0 0,0 0 1 0 0,0 1-1 0 0,0-1 0 0 0,0 0 0 0 0,1 1 0 0 0,-1-1 1 0 0,0 0-1 0 0,1 0 0 0 0,0 0 0 0 0,-1 1 1 0 0,1-1-1 0 0,0 0 0 0 0,0 0 0 0 0,0 0 1 0 0,0 0-1 0 0,0 0 0 0 0,1-3 0 0 0,0 3-17 0 0,1 0 0 0 0,-1 0 0 0 0,1-1 0 0 0,0 1-1 0 0,-1 0 1 0 0,1 1 0 0 0,0-1 0 0 0,0 0 0 0 0,0 1-1 0 0,0-1 1 0 0,0 1 0 0 0,1-1 0 0 0,-1 1 0 0 0,0 0 0 0 0,1 0-1 0 0,2-1 1 0 0,76-27 104 0 0,122-27 0 0 0,-150 43-93 0 0,-18 6-26 0 0,0 1 0 0 0,0 1 0 0 0,63 1 0 0 0,-105 5 44 0 0,0 0 0 0 0,-1 1 0 0 0,-12 4-1 0 0,-11 2 26 0 0,-267 48 631 0 0,292-55-684 0 0,4-1-17 0 0,-1 0-1 0 0,1 0 1 0 0,-1 1-1 0 0,1-1 1 0 0,0 1-1 0 0,-1-1 1 0 0,1 1-1 0 0,0 0 1 0 0,-1 0-1 0 0,1 0 1 0 0,0 0-1 0 0,0 1 1 0 0,0-1-1 0 0,0 0 1 0 0,-3 3-1 0 0,6-3-14 0 0,-1 0 0 0 0,1 0 0 0 0,-1-1 0 0 0,1 1 0 0 0,-1-1 0 0 0,1 1 0 0 0,-1-1 0 0 0,1 1 0 0 0,-1-1 0 0 0,1 1 0 0 0,0-1 0 0 0,-1 1 0 0 0,1-1 0 0 0,0 0 0 0 0,0 1 0 0 0,-1-1 0 0 0,1 0 0 0 0,0 1 0 0 0,0-1 0 0 0,-1 0 0 0 0,1 0 0 0 0,0 0 0 0 0,0 0 0 0 0,1 0 0 0 0,-1 0 0 0 0,34 4 13 0 0,1-2-1 0 0,-1-2 1 0 0,1-1 0 0 0,44-8-1 0 0,-41 5 0 0 0,204-29 90 0 0,-39 4-68 0 0,-182 27-388 0 0,33 1 0 0 0,-19 3-509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23 142 3223 0 0,'2'-6'3627'0'0,"-8"8"-434"0"0,4-1-2758 0 0,1 0 0 0 0,0 0-1 0 0,0-1 1 0 0,0 1 0 0 0,-1 0-1 0 0,1-1 1 0 0,0 1-1 0 0,-1-1 1 0 0,-4 0 5079 0 0,17-6-4146 0 0,7 1-1050 0 0,0 1 1 0 0,0 1 0 0 0,1 1 0 0 0,-1 0-1 0 0,1 2 1 0 0,24 1 0 0 0,-9-1-109 0 0,11 1-64 0 0,193-8 406 0 0,-170 1-431 0 0,398-46 1109 0 0,-83 19-194 0 0,-213 24-595 0 0,163-3 200 0 0,-151 8-383 0 0,216 10 190 0 0,-196 1-256 0 0,352-4 192 0 0,-370-6-247 0 0,381 3 359 0 0,-510 1-370 0 0,338 13 555 0 0,-257-10-289 0 0,-112-4-267 0 0,0-2-1 0 0,-1-1 1 0 0,41-10 0 0 0,-75 13-553 0 0,-13 5-7703 0 0,5 6-1545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8:4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196 298 1375 0 0,'-6'-1'771'0'0,"1"0"-1"0"0,-1 0 1 0 0,0-1-1 0 0,1 1 0 0 0,-1-1 1 0 0,1 0-1 0 0,0-1 0 0 0,0 0 1 0 0,0 1-1 0 0,0-1 1 0 0,0-1-1 0 0,-7-5 0 0 0,-25-15 3117 0 0,34 22-3828 0 0,-1 0 0 0 0,1 1 0 0 0,-1-1 0 0 0,0 1 0 0 0,0 0 0 0 0,0 0 0 0 0,1 1 0 0 0,-1-1 0 0 0,-4 1 0 0 0,2-1 167 0 0,3 1-137 0 0,1-1 0 0 0,-1 1-1 0 0,1 0 1 0 0,-1 0 0 0 0,1 0 0 0 0,-1 0 0 0 0,0 0-1 0 0,1 1 1 0 0,-1-1 0 0 0,1 1 0 0 0,0 0-1 0 0,-4 0 1 0 0,6 0 23 0 0,10 0 41 0 0,-1 0-1 0 0,1-1 1 0 0,-1 0-1 0 0,1 0 1 0 0,15-3-1 0 0,8 0 117 0 0,230 5 1116 0 0,-83 2-870 0 0,78 0-129 0 0,123-2-64 0 0,-115-16 78 0 0,369-67 0 0 0,-25 23 709 0 0,-238 56-632 0 0,-193 3-271 0 0,-52 0-32 0 0,194-5 559 0 0,-221 1-332 0 0,-33 2 160 0 0,68-12 1 0 0,-117 9-387 0 0,0 0 1 0 0,-1-2 0 0 0,29-12-1 0 0,-30 10-116 0 0,2 2 0 0 0,-1-1-1 0 0,27-4 1 0 0,-42 11-232 0 0,0-1 0 0 0,0 1 0 0 0,0 0-1 0 0,0 0 1 0 0,1 0 0 0 0,-1 0 0 0 0,0 0 0 0 0,0 1-1 0 0,0-1 1 0 0,0 1 0 0 0,1-1 0 0 0,-1 1 0 0 0,0 0-1 0 0,0 0 1 0 0,0 0 0 0 0,0 0 0 0 0,0 0 0 0 0,1 1-1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6447 0 0,'3'1'280'0'0,"0"1"-1"0"0,1-1 0 0 0,-1 0 1 0 0,0 0-1 0 0,0 0 0 0 0,1-1 1 0 0,-1 1-1 0 0,1-1 0 0 0,-1 1 1 0 0,0-1-1 0 0,1 0 0 0 0,4-1 1 0 0,0 1-153 0 0,76-4 2111 0 0,94-16 1 0 0,-26 1-747 0 0,74 3-76 0 0,262 14-1 0 0,564 114-638 0 0,-838-84-702 0 0,1-8 0 0 0,324-12-1 0 0,-445-16 31 0 0,-53 4-55 0 0,-1 1 1 0 0,43 3-1 0 0,-82 0-372 0 0,15 2 919 0 0,-9 1-1847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1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78 220 12439 0 0,'-18'-16'313'0'0,"11"11"-184"0"0,0-1 0 0 0,0 0 0 0 0,1 0 0 0 0,0-1 0 0 0,0 1 0 0 0,1-1-1 0 0,-9-13 1 0 0,14 18 29 0 0,-1 0 0 0 0,1 0 0 0 0,0 0 0 0 0,0 0 0 0 0,0 0 0 0 0,0 0 1 0 0,0 1-1 0 0,0-1 0 0 0,0 0 0 0 0,1 0 0 0 0,-1 0 0 0 0,1 0 0 0 0,-1 0 0 0 0,1 1 0 0 0,0-1 0 0 0,0 0 0 0 0,0 1 0 0 0,0-1 0 0 0,1-1 0 0 0,1-2 28 0 0,1 0 0 0 0,-1 0 1 0 0,1 1-1 0 0,8-8 0 0 0,-2 5-115 0 0,0 0-1 0 0,0 1 0 0 0,0 1 1 0 0,0 0-1 0 0,1 0 0 0 0,0 1 1 0 0,0 0-1 0 0,0 1 0 0 0,13-2 1 0 0,18-2 213 0 0,46-2 1 0 0,-85 9-272 0 0,324-4 1126 0 0,3 24-141 0 0,-60 1-431 0 0,705 65 1007 0 0,-529-14-1144 0 0,-121-16-230 0 0,4-24 13 0 0,-262-35-104 0 0,-46 1-142 0 0,29 1 1 0 0,-41 3-1671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 10135 0 0,'0'0'41'0'0,"-1"0"-1"0"0,1 0 0 0 0,-1 0 0 0 0,1 0 1 0 0,-1 0-1 0 0,1 0 0 0 0,-1-1 0 0 0,1 1 1 0 0,-1 0-1 0 0,1 0 0 0 0,-1 0 0 0 0,1 0 1 0 0,-1-1-1 0 0,1 1 0 0 0,-1 0 0 0 0,1-1 1 0 0,-1 1-1 0 0,1 0 0 0 0,-1-1 0 0 0,1 1 1 0 0,0 0-1 0 0,-1-1 0 0 0,1 1 1 0 0,0-1-1 0 0,-1 1 0 0 0,1 0 0 0 0,0-1 1 0 0,0 1-1 0 0,-1-1 0 0 0,1 1 0 0 0,0-1 1 0 0,0 0-1 0 0,0 0 70 0 0,1 1 0 0 0,0-1-1 0 0,-1 0 1 0 0,1 1 0 0 0,0-1 0 0 0,0 1 0 0 0,-1-1 0 0 0,1 1 0 0 0,0-1-1 0 0,0 1 1 0 0,0 0 0 0 0,0-1 0 0 0,0 1 0 0 0,-1 0 0 0 0,1 0 0 0 0,0 0 0 0 0,0-1-1 0 0,2 1 1 0 0,217-21 2241 0 0,-173 20-2015 0 0,0 1 0 0 0,80 11 0 0 0,-116-9-281 0 0,1 0 0 0 0,-1 1 0 0 0,0 0 1 0 0,11 6-1 0 0,-17-7-184 0 0,-1 0 1 0 0,1 1-1 0 0,-1-1 1 0 0,1 1-1 0 0,-1 1 1 0 0,0-1-1 0 0,0 0 0 0 0,-1 1 1 0 0,1 0-1 0 0,-1 0 1 0 0,4 4-1 0 0,-1 3-5491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 3223 0 0,'-26'3'204'0'0,"19"-3"368"0"0,-1 1 1 0 0,1 0-1 0 0,-1 0 0 0 0,-19 10 9143 0 0,28-3-7312 0 0,-1-7-2394 0 0,1 0 0 0 0,0 0-1 0 0,-1-1 1 0 0,1 1 0 0 0,0 0-1 0 0,-1 0 1 0 0,1-1 0 0 0,0 1-1 0 0,0-1 1 0 0,0 1 0 0 0,-1 0-1 0 0,1-1 1 0 0,0 1 0 0 0,0-1 0 0 0,0 0-1 0 0,2 1 1 0 0,11 2 20 0 0,0-1 1 0 0,0-1-1 0 0,1-1 0 0 0,22-1 1 0 0,61-11 9 0 0,-56 6-20 0 0,218-25-728 0 0,-222 25-266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7831 0 0,'-1'0'31'0'0,"1"0"-1"0"0,0 0 0 0 0,0 0 1 0 0,0-1-1 0 0,1 1 0 0 0,-1 0 0 0 0,0 0 1 0 0,0 0-1 0 0,0-1 0 0 0,0 1 1 0 0,0 0-1 0 0,0 0 0 0 0,0 0 1 0 0,0-1-1 0 0,0 1 0 0 0,0 0 1 0 0,1 0-1 0 0,-1 0 0 0 0,0 0 0 0 0,0-1 1 0 0,0 1-1 0 0,0 0 0 0 0,0 0 1 0 0,1 0-1 0 0,-1 0 0 0 0,0 0 1 0 0,0-1-1 0 0,0 1 0 0 0,1 0 0 0 0,-1 0 1 0 0,0 0-1 0 0,0 0 0 0 0,0 0 1 0 0,1 0-1 0 0,-1 0 0 0 0,0 0 1 0 0,0 0-1 0 0,12 3 2413 0 0,16 10 1313 0 0,-23-10-4145 0 0,9 4 758 0 0,0 1 1 0 0,-1 0 0 0 0,0 1-1 0 0,0 0 1 0 0,-1 1 0 0 0,15 16 0 0 0,-22-22-271 0 0,-1 1 0 0 0,-1 0 0 0 0,1 0 0 0 0,-1 1 0 0 0,0-1 0 0 0,0 1 0 0 0,0 0 0 0 0,-1 0 0 0 0,0 0 0 0 0,0 0 1 0 0,0 0-1 0 0,-1 0 0 0 0,0 0 0 0 0,0 1 0 0 0,-1-1 0 0 0,1 0 0 0 0,-2 1 0 0 0,0 10 0 0 0,-2-2 103 0 0,0-1 0 0 0,-1 1 0 0 0,-1-1 0 0 0,0 0 0 0 0,-8 15-1 0 0,-42 67 667 0 0,10-19-466 0 0,2 9-798 0 0,25-49-5190 0 0,5-10-1185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52 115 6911 0 0,'-10'-8'382'0'0,"-11"-8"-76"0"0,1 17 12013 0 0,20 0-11986 0 0,-1 12 1904 0 0,6 12-2419 0 0,1-8 322 0 0,1 1 0 0 0,0-2 0 0 0,2 1 1 0 0,-1-1-1 0 0,21 26 0 0 0,-11-18-49 0 0,1-2 0 0 0,40 38 0 0 0,-52-55-76 0 0,-1 1-1 0 0,1-1 1 0 0,0 0-1 0 0,1-1 1 0 0,-1 1-1 0 0,1-1 1 0 0,0-1-1 0 0,0 0 1 0 0,0 0-1 0 0,0 0 1 0 0,10 1-1 0 0,-12-3-7 0 0,1-1 0 0 0,-1 1 0 0 0,1-1 0 0 0,-1-1 0 0 0,0 1 1 0 0,1-1-1 0 0,-1 0 0 0 0,0-1 0 0 0,0 1 0 0 0,0-1 0 0 0,0-1 0 0 0,0 1 0 0 0,0-1 0 0 0,0 0 0 0 0,8-6 0 0 0,-2 0-24 0 0,0-1-1 0 0,0 0 1 0 0,-1-1-1 0 0,0 0 1 0 0,-1-1-1 0 0,14-20 1 0 0,-1-3-784 0 0,20-46 0 0 0,-43 81 791 0 0,0-1-1 0 0,0 1 0 0 0,0 0 1 0 0,0-1-1 0 0,1 1 0 0 0,-1-1 1 0 0,0 1-1 0 0,0 0 1 0 0,0-1-1 0 0,1 1 0 0 0,-1 0 1 0 0,0-1-1 0 0,0 1 1 0 0,1 0-1 0 0,-1-1 0 0 0,0 1 1 0 0,1 0-1 0 0,-1-1 0 0 0,0 1 1 0 0,1 0-1 0 0,-1 0 1 0 0,1 0-1 0 0,-1-1 0 0 0,0 1 1 0 0,1 0-1 0 0,-1 0 1 0 0,1 0-1 0 0,-1 0 0 0 0,0 0 1 0 0,1 0-1 0 0,-1 0 0 0 0,1 0 1 0 0,-1 0-1 0 0,1 0 1 0 0,-1 0-1 0 0,0 0 0 0 0,1 0 1 0 0,-1 0-1 0 0,1 0 0 0 0,-1 0 1 0 0,1 0-1 0 0,-1 1 1 0 0,0-1-1 0 0,1 0 0 0 0,-1 0 1 0 0,0 0-1 0 0,1 1 1 0 0,-1-1-1 0 0,0 0 0 0 0,1 1 1 0 0,-1-1-1 0 0,0 0 0 0 0,1 1 1 0 0,-1-1-1 0 0,0 0 1 0 0,0 1-1 0 0,0-1 0 0 0,1 0 1 0 0,-1 1-1 0 0,0 0 1 0 0,17 33-260 0 0,-10-19 141 0 0,-4-10 127 0 0,0 0 1 0 0,0-1 0 0 0,0 1 0 0 0,1-1-1 0 0,0 0 1 0 0,0 0 0 0 0,0-1 0 0 0,0 1-1 0 0,1-1 1 0 0,-1 0 0 0 0,1 0 0 0 0,0 0-1 0 0,0 0 1 0 0,0-1 0 0 0,0 0 0 0 0,9 2-1 0 0,-10-3 81 0 0,0-1 0 0 0,0 1 0 0 0,1-1 0 0 0,-1 0-1 0 0,0 0 1 0 0,0-1 0 0 0,0 1 0 0 0,0-1 0 0 0,0 0 0 0 0,0 0-1 0 0,0 0 1 0 0,0-1 0 0 0,-1 1 0 0 0,1-1 0 0 0,0 0 0 0 0,-1 0-1 0 0,1 0 1 0 0,-1-1 0 0 0,0 1 0 0 0,0-1 0 0 0,0 0 0 0 0,0 0-1 0 0,3-4 1 0 0,-3 3 17 0 0,0 0 0 0 0,0 0 0 0 0,-1-1 0 0 0,0 1-1 0 0,0-1 1 0 0,0 0 0 0 0,0 0 0 0 0,-1 1 0 0 0,1-1 0 0 0,-1 0 0 0 0,0-9-1 0 0,1-8 174 0 0,-3-32-1 0 0,1 5-160 0 0,5 8-1267 0 0,0 22 443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15463 0 0,'1'1'226'0'0,"0"0"-1"0"0,0 0 0 0 0,0 0 0 0 0,1 0 0 0 0,-1 0 1 0 0,0 0-1 0 0,1-1 0 0 0,-1 1 0 0 0,0 0 1 0 0,1-1-1 0 0,-1 1 0 0 0,1-1 0 0 0,-1 1 1 0 0,1-1-1 0 0,-1 0 0 0 0,1 1 0 0 0,2-1 1 0 0,34 1 1342 0 0,-29-1-1385 0 0,94-3 1125 0 0,-59-1-4032 0 0,-21 2-1151 0 0,1 1-2984 0 0</inkml:trace>
  <inkml:trace contextRef="#ctx0" brushRef="#br0" timeOffset="1">609 96 12895 0 0,'1'8'1152'0'0,"-1"-1"-928"0"0,2 0-224 0 0,-2-3 0 0 0,1 1 1376 0 0,0 5 224 0 0,2 8 40 0 0,1 9 16 0 0,0 5-1008 0 0,3-2-200 0 0,-1-6-32 0 0,-2-6-16 0 0,0-5-304 0 0,0-4-96 0 0,-3-4 64 0 0,2-5-64 0 0,0-1-1272 0 0,-3-3-280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 11975 0 0,'-2'0'196'0'0,"0"-1"0"0"0,0 1 0 0 0,0-1 0 0 0,1 1 0 0 0,-1 0 1 0 0,0 0-1 0 0,0 0 0 0 0,0 0 0 0 0,0 0 0 0 0,0 0 0 0 0,0 0 0 0 0,0 1 0 0 0,0-1 0 0 0,0 1 0 0 0,0-1 0 0 0,1 1 0 0 0,-1 0 0 0 0,0 0 0 0 0,0 0 0 0 0,1 0 0 0 0,-1 0 0 0 0,1 0 0 0 0,-1 0 0 0 0,-1 2 0 0 0,-7 5 1894 0 0,1 0 1 0 0,-14 17-1 0 0,12-11-2307 0 0,-123 141 1936 0 0,9-9-1385 0 0,121-142-450 0 0,3-2-215 0 0,0-1-1 0 0,0 1 1 0 0,-1-1 0 0 0,1 1 0 0 0,-1-1 0 0 0,1 1-1 0 0,-1-1 1 0 0,1 0 0 0 0,-1 0 0 0 0,0 0 0 0 0,-2 1 0 0 0</inkml:trace>
  <inkml:trace contextRef="#ctx0" brushRef="#br0" timeOffset="1">117 25 7831 0 0,'3'1'348'0'0,"-1"0"-1"0"0,1 0 1 0 0,0 1-1 0 0,0-1 1 0 0,-1 1 0 0 0,1 0-1 0 0,-1 0 1 0 0,1 0-1 0 0,-1 0 1 0 0,0 0-1 0 0,0 1 1 0 0,0-1-1 0 0,4 6 1 0 0,19 39 5201 0 0,-17-28-6140 0 0,9 15 1240 0 0,4 9-82 0 0,1 0 0 0 0,3-1 0 0 0,38 50 1 0 0,-58-86-692 0 0,-2-2-10 0 0,1-1-1 0 0,-1 1 0 0 0,-1-1 0 0 0,1 1 1 0 0,0 0-1 0 0,-1 0 0 0 0,0 0 0 0 0,0 1 1 0 0,3 8-1 0 0,-6-9-1544 0 0</inkml:trace>
  <inkml:trace contextRef="#ctx0" brushRef="#br0" timeOffset="2">0 331 15663 0 0,'109'1'6243'0'0,"0"3"-4855"0"0,-56 0-1491 0 0,0 2 0 0 0,58 15 1 0 0,-72-11-1482 0 0,0-2-6083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55 8751 0 0,'-6'-7'-990'0'0,"-8"-6"6858"0"0,10 15-2307 0 0,2 10-1916 0 0,2-9-1620 0 0,0-1 0 0 0,0 0 0 0 0,0 0 0 0 0,1 0 0 0 0,-1 0 0 0 0,0 0 0 0 0,1 0 0 0 0,0 0 0 0 0,-1 0 0 0 0,1 0 0 0 0,0 0 0 0 0,0 0 0 0 0,0 0 0 0 0,0 0 1 0 0,0-1-1 0 0,1 1 0 0 0,-1 0 0 0 0,0-1 0 0 0,1 1 0 0 0,-1-1 0 0 0,1 1 0 0 0,0-1 0 0 0,3 2 0 0 0,-3-2 3 0 0,-1-1 1 0 0,1 1-1 0 0,-1-1 1 0 0,1 0-1 0 0,0 1 1 0 0,-1-1-1 0 0,1 0 1 0 0,0 0-1 0 0,0 0 1 0 0,-1 0-1 0 0,1-1 1 0 0,0 1-1 0 0,-1 0 1 0 0,1-1-1 0 0,-1 1 1 0 0,1-1-1 0 0,0 0 1 0 0,-1 1-1 0 0,1-1 1 0 0,-1 0-1 0 0,0 0 1 0 0,1 0-1 0 0,-1 0 1 0 0,0 0-1 0 0,1 0 1 0 0,-1 0-1 0 0,0-1 1 0 0,0 1-1 0 0,0 0 1 0 0,1-3-1 0 0,1 0 67 0 0,-1 0-1 0 0,1 0 1 0 0,-1 0-1 0 0,0-1 1 0 0,-1 1-1 0 0,1 0 1 0 0,1-10-1 0 0,-2 13-78 0 0,-1 0-1 0 0,0 0 0 0 0,0 0 0 0 0,1 0 0 0 0,-1 0 0 0 0,0 0 0 0 0,0 0 0 0 0,0 0 0 0 0,0 0 0 0 0,0-1 0 0 0,0 1 0 0 0,-1 0 0 0 0,1 0 0 0 0,0 0 0 0 0,0 0 0 0 0,-1 0 0 0 0,1 0 1 0 0,-1 0-1 0 0,1 0 0 0 0,-1 0 0 0 0,1 0 0 0 0,-1 0 0 0 0,0 0 0 0 0,1 0 0 0 0,-1 1 0 0 0,0-1 0 0 0,0 0 0 0 0,1 0 0 0 0,-1 1 0 0 0,0-1 0 0 0,0 0 0 0 0,0 1 0 0 0,0-1 0 0 0,0 1 1 0 0,0-1-1 0 0,0 1 0 0 0,0 0 0 0 0,0-1 0 0 0,-2 1 0 0 0,2 0-12 0 0,0 0 1 0 0,0 0-1 0 0,0 0 1 0 0,1 0-1 0 0,-1 0 1 0 0,0 0-1 0 0,0 1 1 0 0,0-1-1 0 0,1 0 1 0 0,-1 0-1 0 0,0 1 1 0 0,0-1-1 0 0,1 1 1 0 0,-1-1-1 0 0,0 0 1 0 0,0 1-1 0 0,1 0 1 0 0,-1-1-1 0 0,1 1 1 0 0,-1-1-1 0 0,1 1 1 0 0,-1 0-1 0 0,1-1 1 0 0,-1 1-1 0 0,1 0 1 0 0,-1-1-1 0 0,1 2 1 0 0,-7 23-6191 0 0,6-8-507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96 144 10591 0 0,'-13'5'217'0'0,"9"-3"768"0"0,1-1 0 0 0,-1 1 0 0 0,1-1 1 0 0,-1 0-1 0 0,0 0 0 0 0,1 0 1 0 0,-1-1-1 0 0,-7 1 0 0 0,11-2-956 0 0,0 1 1 0 0,0 0-1 0 0,-1-1 0 0 0,1 1 0 0 0,0 0 1 0 0,0-1-1 0 0,-1 1 0 0 0,1 0 0 0 0,0-1 0 0 0,0 1 1 0 0,0 0-1 0 0,0-1 0 0 0,0 1 0 0 0,-1-1 0 0 0,1 1 1 0 0,0 0-1 0 0,0-1 0 0 0,0 1 0 0 0,0-1 1 0 0,0 1-1 0 0,0 0 0 0 0,0-1 0 0 0,1 1 0 0 0,-1-1 1 0 0,0 1-1 0 0,0 0 0 0 0,0-1 0 0 0,0 1 1 0 0,0-1-1 0 0,0 1 0 0 0,1 0 0 0 0,-1-1 0 0 0,0 1 1 0 0,0 0-1 0 0,1-1 0 0 0,-1 1 0 0 0,0 0 0 0 0,1-1 1 0 0,11-19 40 0 0,-10 18 4 0 0,4-9-24 0 0,2 0-10 0 0,-2 0 0 0 0,8-16-1 0 0,-13 25-30 0 0,0 0 1 0 0,0 0-1 0 0,0-1 1 0 0,0 1-1 0 0,-1-1 0 0 0,1 1 1 0 0,-1-1-1 0 0,0 1 0 0 0,1-1 1 0 0,-1 1-1 0 0,0-1 0 0 0,-1 1 1 0 0,1-1-1 0 0,0 1 0 0 0,-1-1 1 0 0,1 1-1 0 0,-1-1 0 0 0,-1-2 1 0 0,2 4 13 0 0,-1 0 1 0 0,1 0 0 0 0,-1 1-1 0 0,1-1 1 0 0,-1 0-1 0 0,0 0 1 0 0,1 1 0 0 0,-1-1-1 0 0,0 1 1 0 0,0-1-1 0 0,1 0 1 0 0,-1 1-1 0 0,0-1 1 0 0,0 1 0 0 0,0 0-1 0 0,0-1 1 0 0,0 1-1 0 0,1 0 1 0 0,-1-1 0 0 0,0 1-1 0 0,0 0 1 0 0,0 0-1 0 0,-1 0 1 0 0,-1 0 46 0 0,1 0 1 0 0,0 0-1 0 0,-1 1 1 0 0,1-1-1 0 0,-1 1 1 0 0,1 0-1 0 0,0 0 1 0 0,-1-1-1 0 0,-1 3 1 0 0,-1-1 81 0 0,1 1 0 0 0,-1 0-1 0 0,1 0 1 0 0,-1 0 0 0 0,1 0 0 0 0,0 1-1 0 0,-6 7 1 0 0,2 6-30 0 0,8-5-6574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64 247 8751 0 0,'-8'0'331'0'0,"0"0"0"0"0,0 1 0 0 0,-15 3 0 0 0,7 4 3835 0 0,16-7-4087 0 0,0-1 1 0 0,0 0 0 0 0,0 1 0 0 0,0-1 0 0 0,0 0 0 0 0,0 0 0 0 0,0 1 0 0 0,0-1 0 0 0,0 0-1 0 0,0 0 1 0 0,0 1 0 0 0,0-1 0 0 0,1 0 0 0 0,-1 0 0 0 0,0 1 0 0 0,0-1 0 0 0,0 0-1 0 0,0 0 1 0 0,1 0 0 0 0,-1 1 0 0 0,0-1 0 0 0,0 0 0 0 0,0 0 0 0 0,1 0 0 0 0,-1 0-1 0 0,0 0 1 0 0,0 1 0 0 0,1-1 0 0 0,-1 0 0 0 0,0 0 0 0 0,0 0 0 0 0,1 0 0 0 0,-1 0-1 0 0,0 0 1 0 0,0 0 0 0 0,1 0 0 0 0,-1 0 0 0 0,0 0 0 0 0,1 0 0 0 0,-1 0 0 0 0,0 0-1 0 0,0 0 1 0 0,1 0 0 0 0,-1 0 0 0 0,16 1 436 0 0,-2-4-327 0 0,-1-1-1 0 0,0 0 1 0 0,0-1-1 0 0,-1-1 1 0 0,1 1-1 0 0,-1-2 1 0 0,0 0-1 0 0,16-13 1 0 0,-10 6-45 0 0,-1 0 0 0 0,-1-1-1 0 0,0-1 1 0 0,21-28 0 0 0,-33 38-109 0 0,0-1-1 0 0,0 1 1 0 0,0-1-1 0 0,-1 0 1 0 0,0 0-1 0 0,3-10 1 0 0,-5 16-33 0 0,-1 0 1 0 0,1-1-1 0 0,-1 1 1 0 0,0-1-1 0 0,1 1 1 0 0,-1 0-1 0 0,0-1 1 0 0,0 1-1 0 0,0-1 1 0 0,0 1-1 0 0,0-1 1 0 0,0 1-1 0 0,0 0 1 0 0,-1-1-1 0 0,1 1 1 0 0,0-1-1 0 0,-1 1 1 0 0,1 0-1 0 0,-1-1 1 0 0,0 1-1 0 0,1 0 1 0 0,-1 0-1 0 0,0-1 1 0 0,0 1-1 0 0,0 0 1 0 0,1 0-1 0 0,-1 0 1 0 0,-1 0-1 0 0,1 0 1 0 0,0 0-1 0 0,0 0 1 0 0,0 0-1 0 0,0 1 1 0 0,-1-1-1 0 0,1 0 1 0 0,0 1-1 0 0,0-1 1 0 0,-1 1-1 0 0,1-1 1 0 0,-3 1-1 0 0,1-1-8 0 0,0 1-1 0 0,0 1 1 0 0,0-1-1 0 0,1 0 1 0 0,-1 1 0 0 0,0-1-1 0 0,0 1 1 0 0,0 0-1 0 0,1 0 1 0 0,-1 0 0 0 0,0 0-1 0 0,1 0 1 0 0,-1 1-1 0 0,1-1 1 0 0,-1 1-1 0 0,1 0 1 0 0,0 0 0 0 0,0 0-1 0 0,0 0 1 0 0,0 0-1 0 0,-2 3 1 0 0,-4 5-67 0 0,0 0 1 0 0,1 0-1 0 0,-9 17 0 0 0,5-6 2 0 0,2 0-1 0 0,0 0 1 0 0,1 1-1 0 0,-5 28 1 0 0,10-39 124 0 0,1 1 1 0 0,0-1-1 0 0,1 1 1 0 0,0-1-1 0 0,1 1 1 0 0,1-1-1 0 0,0 1 0 0 0,0-1 1 0 0,1 1-1 0 0,4 15 1 0 0,-4-24-36 0 0,-1 1 0 0 0,1 0 0 0 0,0-1 0 0 0,0 0 0 0 0,1 1 0 0 0,-1-1 1 0 0,1 0-1 0 0,-1 0 0 0 0,1 0 0 0 0,0 0 0 0 0,0-1 0 0 0,0 1 0 0 0,1-1 0 0 0,-1 0 0 0 0,0 0 0 0 0,1 0 1 0 0,0 0-1 0 0,-1 0 0 0 0,1-1 0 0 0,0 0 0 0 0,0 0 0 0 0,0 0 0 0 0,0 0 0 0 0,4 0 0 0 0,4 0-160 0 0,0 0 0 0 0,1-1 0 0 0,-1-1 0 0 0,0 0 0 0 0,0 0-1 0 0,21-6 1 0 0,4-4-906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160 225 12895 0 0,'-3'1'121'0'0,"0"0"0"0"0,-1 1 0 0 0,1-1 1 0 0,0 1-1 0 0,0 0 0 0 0,0 0 0 0 0,0 0 0 0 0,1 0 0 0 0,-1 0 0 0 0,-2 3 0 0 0,1 1 213 0 0,-1 0 0 0 0,2 0 1 0 0,-1 1-1 0 0,-2 6 0 0 0,-18 33 1209 0 0,14-29-1197 0 0,1 0 0 0 0,0 1-1 0 0,2 0 1 0 0,0 1-1 0 0,1-1 1 0 0,-6 28 0 0 0,12-44-305 0 0,0 0 1 0 0,0 0-1 0 0,0-1 1 0 0,0 1-1 0 0,0 0 1 0 0,0 0-1 0 0,0 0 1 0 0,1-1 0 0 0,-1 1-1 0 0,0 0 1 0 0,1-1-1 0 0,0 1 1 0 0,-1 0-1 0 0,3 2 1 0 0,-3-3-25 0 0,1 0-1 0 0,0 0 1 0 0,0 0-1 0 0,0-1 1 0 0,-1 1-1 0 0,1 0 1 0 0,0-1-1 0 0,0 1 1 0 0,0-1-1 0 0,0 1 1 0 0,0-1-1 0 0,0 1 1 0 0,0-1-1 0 0,0 1 1 0 0,0-1-1 0 0,0 0 1 0 0,1 0-1 0 0,0 0 1 0 0,1 0-48 0 0,0 0 0 0 0,-1 0 0 0 0,1 0 1 0 0,0-1-1 0 0,0 0 0 0 0,-1 1 0 0 0,1-1 0 0 0,0 0 1 0 0,-1 0-1 0 0,1-1 0 0 0,-1 1 0 0 0,0 0 0 0 0,1-1 0 0 0,-1 0 1 0 0,0 1-1 0 0,0-1 0 0 0,3-3 0 0 0,19-27-1552 0 0,-11 9-3194 0 0,-3-1-1203 0 0</inkml:trace>
  <inkml:trace contextRef="#ctx0" brushRef="#br0" timeOffset="1">9 1 8287 0 0,'-6'0'736'0'0,"3"1"-584"0"0,3 2-152 0 0,3-1 0 0 0,1 1 736 0 0,0 2 112 0 0,4 2 24 0 0,4 3 8 0 0,6 5-792 0 0,8 2-160 0 0,9-2-32 0 0,6-2-4880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12959 0 0,'-40'16'1110'0'0,"13"-5"194"0"0,-31 17 1 0 0,-56 45 2287 0 0,100-63-3214 0 0,0 1 1 0 0,1 1 0 0 0,1 0 0 0 0,0 1 0 0 0,-19 25 0 0 0,30-37-337 0 0,0 1-1 0 0,0-1 1 0 0,0 1 0 0 0,0-1-1 0 0,0 1 1 0 0,0 0-1 0 0,1-1 1 0 0,-1 1 0 0 0,1 0-1 0 0,-1-1 1 0 0,1 1 0 0 0,0 0-1 0 0,-1 0 1 0 0,1-1-1 0 0,0 1 1 0 0,0 0 0 0 0,0 0-1 0 0,1-1 1 0 0,-1 1-1 0 0,0 0 1 0 0,0 0 0 0 0,1-1-1 0 0,0 3 1 0 0,1-2-27 0 0,-1-1 0 0 0,0 0 0 0 0,0 1-1 0 0,1-1 1 0 0,-1 0 0 0 0,1 0 0 0 0,-1 0 0 0 0,1 0 0 0 0,-1 0 0 0 0,1 0 0 0 0,0 0 0 0 0,-1 0 0 0 0,1-1-1 0 0,0 1 1 0 0,0-1 0 0 0,-1 1 0 0 0,1-1 0 0 0,0 0 0 0 0,0 1 0 0 0,0-1 0 0 0,0 0 0 0 0,2-1-1 0 0,9 0-14 0 0,1 0 0 0 0,-1-1-1 0 0,1-1 1 0 0,-1 0 0 0 0,0-1-1 0 0,0 0 1 0 0,0-1 0 0 0,18-10-1 0 0,-8 3-102 0 0,-1-2 0 0 0,0 0 0 0 0,30-27-1 0 0,-41 31-562 0 0,0-2-1 0 0,0 1 1 0 0,-1-1-1 0 0,9-16 0 0 0,-22 36 274 0 0,0 0 0 0 0,1 0 1 0 0,0 1-1 0 0,0-1 0 0 0,0 16 0 0 0,0-9 174 0 0,-3 28 467 0 0,2 1 0 0 0,3 62 0 0 0,18 87 2035 0 0,-4-52-1207 0 0,-14-140-1070 0 0,1 19 64 0 0,0 0 1 0 0,-2 21-1 0 0,1-36-50 0 0,-1-1 0 0 0,0 1 0 0 0,1 0 0 0 0,-2 0 0 0 0,1-1 0 0 0,0 1 0 0 0,-1-1 0 0 0,0 1-1 0 0,0-1 1 0 0,0 0 0 0 0,-1 1 0 0 0,1-1 0 0 0,-1-1 0 0 0,-5 7 0 0 0,7-9-6 0 0,-1 0 0 0 0,0 0 0 0 0,1 0 0 0 0,-1 0 1 0 0,0-1-1 0 0,0 1 0 0 0,0 0 0 0 0,1-1 0 0 0,-1 1 0 0 0,0-1 1 0 0,0 0-1 0 0,0 0 0 0 0,0 0 0 0 0,0 0 0 0 0,0 0 0 0 0,0 0 1 0 0,0 0-1 0 0,0 0 0 0 0,1-1 0 0 0,-1 1 0 0 0,0-1 0 0 0,0 0 1 0 0,0 1-1 0 0,1-1 0 0 0,-1 0 0 0 0,-2-1 0 0 0,-5-3 53 0 0,1-1 0 0 0,-1 1 0 0 0,-11-12 0 0 0,10 8-97 0 0,1-1 0 0 0,0 0-1 0 0,0-1 1 0 0,1 0-1 0 0,1 0 1 0 0,0-1-1 0 0,0 1 1 0 0,1-2-1 0 0,1 1 1 0 0,0-1 0 0 0,-4-15-1 0 0,8 22-13 0 0,1-1-1 0 0,0 1 1 0 0,0-1-1 0 0,0 1 1 0 0,1-1-1 0 0,0 1 1 0 0,0-1-1 0 0,0 1 0 0 0,1 0 1 0 0,0 0-1 0 0,0 0 1 0 0,1 0-1 0 0,0 0 1 0 0,0 0-1 0 0,5-6 1 0 0,8-12-65 0 0,1 1 0 0 0,23-24 0 0 0,-22 27 59 0 0,29-33 0 0 0,2 3 0 0 0,2 1 0 0 0,2 3-1 0 0,2 3 1 0 0,2 1 0 0 0,76-40 0 0 0,-24 25 50 0 0,-162 59 264 0 0,36-1-283 0 0,-30-4-1 0 0,36 1 7 0 0,0 1 0 0 0,0 1 0 0 0,0 0 0 0 0,0 0 0 0 0,0 1 0 0 0,-15 3 0 0 0,25-3-2 0 0,-1-1 0 0 0,0 1 1 0 0,1-1-1 0 0,-1 1 0 0 0,1 0 1 0 0,-1-1-1 0 0,1 1 0 0 0,0 0 1 0 0,-1 0-1 0 0,1 0 1 0 0,0 0-1 0 0,0 1 0 0 0,-1-1 1 0 0,1 0-1 0 0,0 0 0 0 0,0 1 1 0 0,1-1-1 0 0,-1 1 1 0 0,0-1-1 0 0,0 1 0 0 0,0 1 1 0 0,0 1-13 0 0,0-1 0 0 0,1 1 0 0 0,-1-1 0 0 0,1 1 0 0 0,0-1 0 0 0,0 1 0 0 0,0-1 0 0 0,0 1 0 0 0,2 5 0 0 0,1 2-18 0 0,0 0 0 0 0,0-1 0 0 0,1 1 0 0 0,1-1 0 0 0,8 15 0 0 0,-7-16 43 0 0,0-1 1 0 0,0 1-1 0 0,1-1 0 0 0,1-1 0 0 0,-1 1 1 0 0,1-1-1 0 0,0 0 0 0 0,1-1 1 0 0,-1 0-1 0 0,1-1 0 0 0,0 1 0 0 0,1-2 1 0 0,-1 1-1 0 0,1-1 0 0 0,0-1 0 0 0,19 5 1 0 0,-17-6-13 0 0,-1 0 1 0 0,1-1-1 0 0,0-1 1 0 0,-1 0 0 0 0,1 0-1 0 0,-1-1 1 0 0,1 0-1 0 0,-1-1 1 0 0,1-1 0 0 0,-1 0-1 0 0,0 0 1 0 0,0-1-1 0 0,0 0 1 0 0,0-1 0 0 0,11-7-1 0 0,-15 7-367 0 0,0-1 0 0 0,0 1 0 0 0,0-1 0 0 0,-1 0 0 0 0,9-12 0 0 0,-1 0-1601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12031 0 0,'7'31'3850'0'0,"-2"117"137"0"0,-2-30-1872 0 0,-3-118-2107 0 0,0 1 0 0 0,0-1 0 0 0,0 0 0 0 0,-1 1 0 0 0,1-1 0 0 0,0 0 0 0 0,0 1 0 0 0,0-1 0 0 0,0 1 0 0 0,0-1 0 0 0,0 0 0 0 0,0 1 0 0 0,0-1 0 0 0,1 0 0 0 0,-1 1 0 0 0,0-1 0 0 0,0 0 0 0 0,0 1 0 0 0,0-1 0 0 0,0 0 0 0 0,1 1 0 0 0,-1-1 0 0 0,0 0 0 0 0,0 1 0 0 0,1-1 0 0 0,-1 0 0 0 0,0 0 0 0 0,0 1 0 0 0,1-1 0 0 0,-1 0 0 0 0,0 0 0 0 0,1 1 0 0 0,-1-1 0 0 0,0 0 0 0 0,1 0 0 0 0,-1 0 0 0 0,0 0 0 0 0,1 0 0 0 0,-1 1 0 0 0,1-1 0 0 0,12-13 110 0 0,9-23-76 0 0,-16 20-41 0 0,0-1-1 0 0,-1 1 0 0 0,-1-1 1 0 0,3-26-1 0 0,-6 29-41 0 0,1 1 0 0 0,1 0 0 0 0,0 1 0 0 0,0-1 0 0 0,1 0-1 0 0,1 1 1 0 0,0 0 0 0 0,12-21 0 0 0,-16 32 36 0 0,0 0-1 0 0,-1 0 1 0 0,1 0 0 0 0,0 0-1 0 0,0 0 1 0 0,0 0 0 0 0,0 0-1 0 0,0 0 1 0 0,0 0-1 0 0,0 1 1 0 0,0-1 0 0 0,0 0-1 0 0,0 1 1 0 0,0-1 0 0 0,1 1-1 0 0,-1-1 1 0 0,0 1-1 0 0,0-1 1 0 0,1 1 0 0 0,-1 0-1 0 0,2-1 1 0 0,-2 2-2 0 0,0-1 0 0 0,0 0 1 0 0,1 1-1 0 0,-1-1 0 0 0,0 1 1 0 0,0-1-1 0 0,0 1 0 0 0,0 0 0 0 0,0-1 1 0 0,0 1-1 0 0,0 0 0 0 0,0 0 0 0 0,0 0 1 0 0,0-1-1 0 0,0 1 0 0 0,-1 0 1 0 0,2 2-1 0 0,4 7-17 0 0,-2-1 0 0 0,1 0-1 0 0,-1 1 1 0 0,3 12 0 0 0,-4-12 37 0 0,4 14 52 0 0,5 28-1 0 0,-8-33-48 0 0,0 1 1 0 0,1-1 0 0 0,8 19-1 0 0,-12-36-84 0 0,0-1-1 0 0,0 1 1 0 0,-1-1-1 0 0,1 1 1 0 0,0-1-1 0 0,0 1 1 0 0,0-1-1 0 0,0 1 1 0 0,1-1-1 0 0,-1 0 1 0 0,0 0-1 0 0,1 0 1 0 0,-1 0-1 0 0,0 0 1 0 0,1 0-1 0 0,0 0 1 0 0,-1 0-1 0 0,1 0 1 0 0,-1-1-1 0 0,1 1 1 0 0,0 0-1 0 0,-1-1 1 0 0,1 0-1 0 0,0 1 1 0 0,0-1-1 0 0,-1 0 1 0 0,1 0-1 0 0,0 0 1 0 0,0 0-1 0 0,0 0 1 0 0,-1 0-1 0 0,1-1 1 0 0,0 1-1 0 0,-1-1 1 0 0,1 1-1 0 0,2-2 1 0 0,9-5-1318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4 171 13447 0 0,'-3'2'1246'0'0,"2"8"-468"0"0,5 13 247 0 0,-4-19-666 0 0,4 21 375 0 0,1-1 0 0 0,0 0 1 0 0,12 30-1 0 0,-14-48-614 0 0,-1 0 1 0 0,1 0-1 0 0,0 0 0 0 0,0-1 1 0 0,1 1-1 0 0,-1-1 1 0 0,1 0-1 0 0,1 0 0 0 0,-1 0 1 0 0,1 0-1 0 0,0-1 1 0 0,0 1-1 0 0,0-1 1 0 0,0-1-1 0 0,1 1 0 0 0,-1-1 1 0 0,12 5-1 0 0,-14-7-90 0 0,0 0 0 0 0,0 0-1 0 0,-1-1 1 0 0,1 1 0 0 0,0-1-1 0 0,0 0 1 0 0,0 0 0 0 0,0 0-1 0 0,0 0 1 0 0,0 0 0 0 0,0-1 0 0 0,-1 1-1 0 0,1-1 1 0 0,0 0 0 0 0,0 1-1 0 0,4-4 1 0 0,-2 2 21 0 0,-1-1 0 0 0,0 0 0 0 0,1 0 0 0 0,-2 0 0 0 0,1-1 0 0 0,0 1 0 0 0,-1-1 0 0 0,7-8 0 0 0,-3 0 52 0 0,0 0-1 0 0,0 0 0 0 0,-1 0 0 0 0,-1-1 1 0 0,0 0-1 0 0,4-16 0 0 0,-3-2 78 0 0,-2 0-1 0 0,2-57 1 0 0,0 0-116 0 0,-6 84-39 0 0,0 1-236 0 0,1-1 0 0 0,-1 1 0 0 0,1-1 0 0 0,-1 1 0 0 0,1 0 0 0 0,0-1 0 0 0,1 1 0 0 0,1-4 0 0 0,3-2-878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15 207 8287 0 0,'0'1'104'0'0,"0"-1"0"0"0,0 1-1 0 0,0 0 1 0 0,1 0-1 0 0,-1-1 1 0 0,0 1-1 0 0,1 0 1 0 0,-1 0-1 0 0,0-1 1 0 0,1 1 0 0 0,-1 0-1 0 0,1-1 1 0 0,-1 1-1 0 0,1-1 1 0 0,-1 1-1 0 0,1 0 1 0 0,0-1 0 0 0,-1 1-1 0 0,1-1 1 0 0,0 0-1 0 0,-1 1 1 0 0,1-1-1 0 0,0 0 1 0 0,0 1 0 0 0,-1-1-1 0 0,1 0 1 0 0,0 0-1 0 0,0 1 1 0 0,-1-1-1 0 0,1 0 1 0 0,0 0 0 0 0,0 0-1 0 0,0 0 1 0 0,0 0-1 0 0,-1 0 1 0 0,1 0-1 0 0,0 0 1 0 0,1-1 0 0 0,38-6 5045 0 0,-34 5-5362 0 0,6-1 463 0 0,0-1 0 0 0,-1 0 0 0 0,0 0 0 0 0,1-2-1 0 0,-2 1 1 0 0,1-1 0 0 0,-1-1 0 0 0,16-12 0 0 0,-22 16-210 0 0,-1-1 0 0 0,0 1 0 0 0,0 0 0 0 0,0-1 1 0 0,0 0-1 0 0,-1 1 0 0 0,1-1 0 0 0,-1 0 1 0 0,0 0-1 0 0,0-1 0 0 0,2-5 0 0 0,-4 6-21 0 0,1 1-1 0 0,-1 0 1 0 0,0-1-1 0 0,1 1 1 0 0,-2 0-1 0 0,1-1 1 0 0,0 1-1 0 0,-1 0 1 0 0,1 0-1 0 0,-1-1 1 0 0,0 1-1 0 0,0 0 1 0 0,0 0-1 0 0,-1 0 1 0 0,1 0-1 0 0,-1 0 1 0 0,-3-4-1 0 0,4 4-41 0 0,0 1-1 0 0,-1-1 1 0 0,0 1-1 0 0,0 0 1 0 0,0-1-1 0 0,0 1 1 0 0,0 0-1 0 0,0 1 1 0 0,0-1-1 0 0,0 0 1 0 0,-1 0-1 0 0,1 1 1 0 0,-1 0-1 0 0,1-1 1 0 0,-1 1-1 0 0,0 0 1 0 0,1 0-1 0 0,-1 0 1 0 0,0 1-1 0 0,0-1 1 0 0,0 1-1 0 0,0-1 1 0 0,1 1-1 0 0,-1 0 1 0 0,0 0-1 0 0,0 1 1 0 0,0-1-1 0 0,0 0 1 0 0,0 1-1 0 0,1 0 1 0 0,-1-1-1 0 0,0 1 1 0 0,0 0-1 0 0,1 1 1 0 0,-1-1-1 0 0,-2 2 1 0 0,-3 2-65 0 0,-1 1 1 0 0,1 0-1 0 0,0 0 1 0 0,1 1-1 0 0,0 0 1 0 0,0 0 0 0 0,0 1-1 0 0,1 0 1 0 0,-6 10-1 0 0,5-8 156 0 0,1 1-1 0 0,0 0 1 0 0,1 1 0 0 0,1-1-1 0 0,-1 1 1 0 0,2 0 0 0 0,0 0-1 0 0,0 0 1 0 0,1 1-1 0 0,-1 23 1 0 0,3-31-56 0 0,1 1 1 0 0,-1 0 0 0 0,1 0-1 0 0,0-1 1 0 0,0 1-1 0 0,0 0 1 0 0,1-1-1 0 0,0 1 1 0 0,0-1-1 0 0,1 0 1 0 0,-1 1-1 0 0,1-1 1 0 0,0 0-1 0 0,0-1 1 0 0,1 1-1 0 0,0-1 1 0 0,0 1-1 0 0,0-1 1 0 0,0 0-1 0 0,0 0 1 0 0,1-1-1 0 0,0 0 1 0 0,-1 1 0 0 0,1-1-1 0 0,9 3 1 0 0,-7-3-108 0 0,1 0 1 0 0,0 0-1 0 0,0-1 1 0 0,0 0-1 0 0,12 0 1 0 0,15 0-265 0 0</inkml:trace>
  <inkml:trace contextRef="#ctx0" brushRef="#br0" timeOffset="1">681 2 2303 0 0,'-2'0'102'0'0,"1"-1"-1"0"0,-1 1 0 0 0,1 0 0 0 0,-1 0 0 0 0,1 0 0 0 0,-1 0 0 0 0,0 0 0 0 0,1 0 0 0 0,-1 0 0 0 0,1 1 0 0 0,-1-1 0 0 0,-2 1 0 0 0,-1 2 2007 0 0,0 0-1 0 0,-1 0 0 0 0,1 0 1 0 0,-6 6-1 0 0,-4 2 118 0 0,2-2-1603 0 0,1 1-1 0 0,0 0 0 0 0,0 1 1 0 0,1 0-1 0 0,0 1 1 0 0,-12 18-1 0 0,19-24-466 0 0,-1 0 1 0 0,1 1-1 0 0,0-1 0 0 0,1 1 0 0 0,0 0 1 0 0,0 1-1 0 0,0-1 0 0 0,1 0 1 0 0,0 1-1 0 0,1-1 0 0 0,-1 1 1 0 0,2-1-1 0 0,-1 1 0 0 0,1 0 1 0 0,1 10-1 0 0,0-14-98 0 0,0 0 0 0 0,0 1 0 0 0,1-1 0 0 0,-1 0 0 0 0,1 0 0 0 0,0 0 0 0 0,1 0 0 0 0,-1 0 0 0 0,1 0 0 0 0,0-1 0 0 0,0 1 0 0 0,0-1 1 0 0,0 0-1 0 0,0 0 0 0 0,1 0 0 0 0,-1 0 0 0 0,1-1 0 0 0,0 1 0 0 0,0-1 0 0 0,0 0 0 0 0,0 0 0 0 0,0 0 0 0 0,0-1 0 0 0,7 2 0 0 0,-2 0-260 0 0,1-1-1 0 0,0 0 1 0 0,0 0-1 0 0,12-1 1 0 0,-10-1-1353 0 0,-1 0-1 0 0,0-1 1 0 0,14-3 0 0 0,1-2-5923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12439 0 0,'13'-1'6360'0'0,"16"-4"-3720"0"0,52-6-1568 0 0,-68 10-1129 0 0,-2 0-325 0 0,0 0 1 0 0,0 0 0 0 0,0-1 0 0 0,0-1 0 0 0,0 1 0 0 0,20-10 0 0 0,-20 4-6798 0 0</inkml:trace>
  <inkml:trace contextRef="#ctx0" brushRef="#br0" timeOffset="1">178 1 5983 0 0,'-1'0'347'0'0,"-1"1"0"0"0,1 0 0 0 0,-1 0-1 0 0,1 0 1 0 0,0 0 0 0 0,0 0-1 0 0,0 1 1 0 0,-1-1 0 0 0,1 0 0 0 0,0 0-1 0 0,1 1 1 0 0,-1-1 0 0 0,0 1-1 0 0,0-1 1 0 0,0 1 0 0 0,1-1-1 0 0,-2 4 1 0 0,-7 34 4172 0 0,5-22-4397 0 0,-11 37 1570 0 0,2 1 1 0 0,-5 57 0 0 0,16-96-1565 0 0,1 1 0 0 0,1-1 0 0 0,0 1 0 0 0,1-1 0 0 0,1 0 0 0 0,0 1 0 0 0,2-1 0 0 0,-1 0 0 0 0,2 0 0 0 0,0-1 0 0 0,13 26 0 0 0,-13-33-132 0 0,-1 0 0 0 0,2-1 0 0 0,-1 1-1 0 0,1-1 1 0 0,0-1 0 0 0,1 1 0 0 0,-1-1 0 0 0,12 8 0 0 0,-13-10-228 0 0,0-1 1 0 0,0 0 0 0 0,0-1 0 0 0,1 1 0 0 0,-1-1-1 0 0,1 0 1 0 0,-1 0 0 0 0,1-1 0 0 0,0 0 0 0 0,-1 0 0 0 0,1 0-1 0 0,0-1 1 0 0,0 1 0 0 0,7-2 0 0 0,14-3-1488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2 449 8751 0 0,'-1'-1'776'0'0,"1"-1"-616"0"0,1 2-160 0 0,3 0 2712 0 0,0 0-1208 0 0,0-2 16 0 0,2-1-1808 0 0,2-4-352 0 0</inkml:trace>
  <inkml:trace contextRef="#ctx0" brushRef="#br0" timeOffset="1">382 1 11519 0 0,'8'6'1186'0'0,"1"1"0"0"0,-1 0 0 0 0,0 0 0 0 0,-1 1-1 0 0,0 0 1 0 0,0 0 0 0 0,-1 1 0 0 0,8 13 0 0 0,-1-4-1356 0 0,5 9 708 0 0,0 1 1 0 0,-2 0 0 0 0,-1 2-1 0 0,15 43 1 0 0,-23-53-367 0 0,-1 0 1 0 0,-1 1-1 0 0,-1 0 0 0 0,0 0 1 0 0,-2 0-1 0 0,-1 0 0 0 0,-2 42 1 0 0,-4-13 107 0 0,-16 60 1 0 0,16-88-391 0 0,-2 0 0 0 0,0 0 1 0 0,-1-1-1 0 0,-2-1 0 0 0,-13 24 0 0 0,8-23-2003 0 0,0-5-6515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51 9671 0 0,'-1'2'821'0'0,"-1"1"-1"0"0,1 0 0 0 0,1 0 0 0 0,-1-1 0 0 0,0 1 1 0 0,0 0-1 0 0,1 0 0 0 0,0 5 0 0 0,-1-3-247 0 0,-2 18 408 0 0,0-1 1 0 0,1 29-1 0 0,2-46-823 0 0,0 1-1 0 0,1-1 1 0 0,0 1-1 0 0,-1 0 1 0 0,2-1 0 0 0,-1 1-1 0 0,1-1 1 0 0,-1 0-1 0 0,2 1 1 0 0,-1-1 0 0 0,0 0-1 0 0,1 0 1 0 0,0 0-1 0 0,7 8 1 0 0,-9-12-122 0 0,0 0 1 0 0,1 0 0 0 0,-1 0-1 0 0,0 0 1 0 0,1 0 0 0 0,-1 0-1 0 0,1 0 1 0 0,-1 0 0 0 0,1 0-1 0 0,-1-1 1 0 0,1 1 0 0 0,0-1-1 0 0,-1 1 1 0 0,1-1 0 0 0,0 0-1 0 0,-1 0 1 0 0,1 1 0 0 0,0-1-1 0 0,-1 0 1 0 0,4-1 0 0 0,-2 0 5 0 0,0 1 1 0 0,1-2 0 0 0,-1 1-1 0 0,0 0 1 0 0,0-1-1 0 0,0 1 1 0 0,0-1 0 0 0,0 0-1 0 0,5-4 1 0 0,0-2 35 0 0,0 0-1 0 0,0 0 1 0 0,-1-1 0 0 0,1-1 0 0 0,5-10-1 0 0,-8 11-108 0 0,-1 0-1 0 0,0 0 0 0 0,0-1 0 0 0,-1 1 0 0 0,0-1 0 0 0,0 0 0 0 0,-1 0 0 0 0,-1 0 0 0 0,0 0 0 0 0,0 0 0 0 0,-1 0 0 0 0,0-1 0 0 0,-1 1 1 0 0,0 0-1 0 0,0 0 0 0 0,-4-12 0 0 0,4 21-19 0 0,1-1 0 0 0,0 1 1 0 0,-1 0-1 0 0,0-1 0 0 0,1 1 0 0 0,-1 0 1 0 0,0 0-1 0 0,1-1 0 0 0,-1 1 0 0 0,0 0 0 0 0,0 0 1 0 0,0 0-1 0 0,0 0 0 0 0,0 0 0 0 0,-2-1 1 0 0,3 2-12 0 0,-1-1 0 0 0,0 1 1 0 0,1 0-1 0 0,-1 0 0 0 0,1 0 1 0 0,-1 0-1 0 0,1 0 0 0 0,-1 0 1 0 0,1 0-1 0 0,-1 0 0 0 0,1 0 1 0 0,-1 0-1 0 0,0 0 0 0 0,1 0 1 0 0,-1 0-1 0 0,1 0 1 0 0,-1 1-1 0 0,1-1 0 0 0,-1 0 1 0 0,1 0-1 0 0,-1 1 0 0 0,1-1 1 0 0,-1 0-1 0 0,1 1 0 0 0,0-1 1 0 0,-1 1-1 0 0,-1 1-68 0 0,1-1 0 0 0,0 1 0 0 0,-1 0 0 0 0,1 0 0 0 0,0 0 0 0 0,0 0 0 0 0,0 0 0 0 0,1 0 0 0 0,-1 0 0 0 0,0 0 0 0 0,1 0 1 0 0,-1 0-1 0 0,1 0 0 0 0,0 0 0 0 0,0 0 0 0 0,0 0 0 0 0,0 1 0 0 0,0-1 0 0 0,0 2 0 0 0,2 3-57 0 0,0 0 0 0 0,0 0 0 0 0,1 0 0 0 0,0-1 0 0 0,0 1 0 0 0,0-1 0 0 0,1 1 0 0 0,7 9 0 0 0,4 2-1596 0 0,23 22 0 0 0,-36-38 1429 0 0,8 8-4558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74 16383 0 0,'-2'-3'501'0'0,"0"-1"0"0"0,0 0 0 0 0,0 0 0 0 0,0 0 0 0 0,1 0 0 0 0,0 0 1 0 0,-2-5-1 0 0,3 8-430 0 0,0 0 0 0 0,0 0 0 0 0,0 1 1 0 0,0-1-1 0 0,0 0 0 0 0,0 0 1 0 0,0 1-1 0 0,0-1 0 0 0,0 0 0 0 0,0 0 1 0 0,0 0-1 0 0,0 1 0 0 0,0-1 1 0 0,1 0-1 0 0,-1 0 0 0 0,0 1 0 0 0,1-1 1 0 0,-1 0-1 0 0,0 1 0 0 0,1-1 1 0 0,-1 0-1 0 0,1 1 0 0 0,-1-1 0 0 0,1 1 1 0 0,-1-1-1 0 0,1 1 0 0 0,0-1 0 0 0,-1 1 1 0 0,1-1-1 0 0,-1 1 0 0 0,1-1 1 0 0,0 1-1 0 0,0 0 0 0 0,-1-1 0 0 0,1 1 1 0 0,0 0-1 0 0,0 0 0 0 0,-1-1 1 0 0,1 1-1 0 0,0 0 0 0 0,0 0 0 0 0,-1 0 1 0 0,1 0-1 0 0,0 0 0 0 0,0 0 1 0 0,0 0-1 0 0,-1 1 0 0 0,2-1 0 0 0,2 1-65 0 0,0 0-1 0 0,0 0 1 0 0,0 1-1 0 0,0-1 1 0 0,-1 1-1 0 0,1 0 1 0 0,0 0-1 0 0,-1 0 1 0 0,1 1-1 0 0,-1-1 1 0 0,0 1-1 0 0,0 0 1 0 0,0 0-1 0 0,0 0 1 0 0,-1 0-1 0 0,4 5 1 0 0,-1 0 1 0 0,1 0 1 0 0,-1 0-1 0 0,-1 1 1 0 0,1-1 0 0 0,5 19-1 0 0,-7-16-7 0 0,-1-1 0 0 0,0 1 0 0 0,1 12 0 0 0,-2-20 0 0 0,-1-1 0 0 0,0 0 0 0 0,0 1 0 0 0,0-1 0 0 0,0 1 0 0 0,0-1 0 0 0,-1 0 0 0 0,1 1 0 0 0,-1-1 0 0 0,1 0 0 0 0,-1 1 0 0 0,0-1 0 0 0,0 0 0 0 0,0 0 0 0 0,0 0 0 0 0,0 0 0 0 0,-1 0 0 0 0,1 0 0 0 0,0 0 0 0 0,-4 3 0 0 0,5-5 1 0 0,-1 0-1 0 0,1 0 1 0 0,0 0-1 0 0,0 0 1 0 0,-1 0-1 0 0,1 0 1 0 0,0-1-1 0 0,0 1 1 0 0,-1 0-1 0 0,1 0 1 0 0,0 0-1 0 0,0 0 1 0 0,0 0-1 0 0,0-1 1 0 0,-1 1-1 0 0,1 0 1 0 0,0 0-1 0 0,0-1 1 0 0,0 1-1 0 0,0 0 1 0 0,0 0-1 0 0,-1 0 1 0 0,1-1-1 0 0,0 1 1 0 0,0 0-1 0 0,0 0 1 0 0,0-1-1 0 0,0 1 1 0 0,0 0-1 0 0,0 0 1 0 0,0-1-1 0 0,0 1 1 0 0,0 0-1 0 0,0-1 1 0 0,0 1-1 0 0,0 0 1 0 0,0 0-1 0 0,0-1 1 0 0,0 1-1 0 0,0 0 1 0 0,1 0-1 0 0,-1-1 1 0 0,0 1-1 0 0,0 0 1 0 0,0 0-1 0 0,3-16 44 0 0,4-9 11 0 0,1 1 0 0 0,2 0 1 0 0,14-27-1 0 0,-21 45-32 0 0,1 0 1 0 0,-1 1-1 0 0,1 0 0 0 0,0 0 1 0 0,0 0-1 0 0,1 0 0 0 0,-1 1 1 0 0,1-1-1 0 0,0 1 1 0 0,0 0-1 0 0,0 1 0 0 0,1-1 1 0 0,0 1-1 0 0,-1 0 1 0 0,1 0-1 0 0,0 1 0 0 0,0 0 1 0 0,9-2-1 0 0,1 1-91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65 5063 0 0,'-1'-1'-194'0'0,"-15"-22"1294"0"0,14 20 174 0 0,0 0 0 0 0,0 0-1 0 0,1 0 1 0 0,-1-1 0 0 0,1 1 0 0 0,0 0-1 0 0,0-1 1 0 0,0 1 0 0 0,0 0 0 0 0,0-6 0 0 0,0 48-74 0 0,1-2-627 0 0,3 44-1 0 0,-2-72-554 0 0,0 1-1 0 0,1-1 1 0 0,0 0 0 0 0,1 0 0 0 0,0 1-1 0 0,0-2 1 0 0,1 1 0 0 0,0 0-1 0 0,10 15 1 0 0,-11-21-18 0 0,0 1 1 0 0,0-1-1 0 0,0 0 1 0 0,1 0-1 0 0,-1 0 0 0 0,1 0 1 0 0,0 0-1 0 0,0-1 0 0 0,0 0 1 0 0,0 0-1 0 0,0 0 0 0 0,0 0 1 0 0,1-1-1 0 0,-1 1 0 0 0,1-1 1 0 0,-1 0-1 0 0,1-1 0 0 0,-1 1 1 0 0,1-1-1 0 0,-1 0 0 0 0,1 0 1 0 0,0 0-1 0 0,-1-1 0 0 0,1 1 1 0 0,-1-1-1 0 0,1 0 0 0 0,7-3 1 0 0,-2 0 11 0 0,0 0 1 0 0,-1 0-1 0 0,1-1 1 0 0,-1 0-1 0 0,0-1 1 0 0,0 0 0 0 0,-1 0-1 0 0,1-1 1 0 0,-1 0-1 0 0,-1 0 1 0 0,8-9-1 0 0,-5 1-40 0 0,0 0-1 0 0,-1 0 1 0 0,-1 0 0 0 0,0-1-1 0 0,-1 0 1 0 0,-1-1 0 0 0,6-24-1 0 0,-14 51-120 0 0,1 1 0 0 0,1 0-1 0 0,-1 0 1 0 0,3 16 0 0 0,-2-23 139 0 0,1 0 0 0 0,-1 0 0 0 0,1 0 0 0 0,0-1 0 0 0,0 1 0 0 0,0 0 0 0 0,0-1 0 0 0,1 1 0 0 0,0 0 0 0 0,0-1 0 0 0,-1 0 0 0 0,2 0 0 0 0,-1 1 0 0 0,0-1 0 0 0,6 5 0 0 0,-6-7 31 0 0,0 0 0 0 0,0 0 0 0 0,0-1 1 0 0,0 1-1 0 0,-1-1 0 0 0,1 1 0 0 0,0-1 0 0 0,0 0 0 0 0,0 0 1 0 0,0 0-1 0 0,0 0 0 0 0,0 0 0 0 0,0 0 0 0 0,0 0 1 0 0,0-1-1 0 0,0 1 0 0 0,0-1 0 0 0,0 1 0 0 0,0-1 0 0 0,0 0 1 0 0,0 0-1 0 0,-1 0 0 0 0,1 0 0 0 0,3-2 0 0 0,5-3 140 0 0,-1-1 0 0 0,16-15 0 0 0,-22 20-129 0 0,6-6 36 0 0,-1 0 1 0 0,0 0-1 0 0,0-1 1 0 0,-1 0-1 0 0,0 0 1 0 0,-1-1-1 0 0,0 0 1 0 0,6-14-1 0 0,-9 15-1696 0 0,1 0-1 0 0,-2 0 1 0 0,3-14 0 0 0,-3 11-5538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103 171 16007 0 0,'-6'23'839'0'0,"2"1"0"0"0,0-1 0 0 0,2 1 0 0 0,1 0-1 0 0,0 0 1 0 0,4 31 0 0 0,-2-45-777 0 0,-1 0 1 0 0,1 1-1 0 0,1-1 0 0 0,0 0 1 0 0,0 0-1 0 0,1 0 0 0 0,1-1 1 0 0,-1 1-1 0 0,1-1 0 0 0,1 1 1 0 0,9 14-1 0 0,-13-24-113 0 0,-1 1-1 0 0,1 0 0 0 0,-1-1 1 0 0,1 1-1 0 0,0 0 0 0 0,-1-1 1 0 0,1 1-1 0 0,0-1 0 0 0,-1 1 1 0 0,1-1-1 0 0,0 0 0 0 0,-1 1 1 0 0,1-1-1 0 0,0 0 0 0 0,0 1 1 0 0,-1-1-1 0 0,1 0 1 0 0,0 0-1 0 0,0 0 0 0 0,0 0 1 0 0,0 0-1 0 0,-1 0 0 0 0,1 0 1 0 0,0 0-1 0 0,0 0 0 0 0,0 0 1 0 0,0 0-1 0 0,-1 0 0 0 0,1 0 1 0 0,0-1-1 0 0,0 1 0 0 0,-1 0 1 0 0,3-2-1 0 0,6-6-1716 0 0</inkml:trace>
  <inkml:trace contextRef="#ctx0" brushRef="#br0" timeOffset="1">38 17 14279 0 0,'-16'-8'632'0'0,"6"3"136"0"0,-1 1 4192 0 0,16 8-4728 0 0,6 0-232 0 0,5 4 0 0 0,4 0 0 0 0,5 2-1088 0 0,4 2-216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21 340 16151 0 0,'-20'4'1863'0'0,"29"-2"-202"0"0,38-1-442 0 0,-43-1-1402 0 0,33-1-499 0 0,-13-2-4321 0 0,-3-1-1440 0 0</inkml:trace>
  <inkml:trace contextRef="#ctx0" brushRef="#br0" timeOffset="1">27 1 14743 0 0,'-2'0'82'0'0,"1"1"1"0"0,-1 0-1 0 0,1-1 0 0 0,-1 1 0 0 0,1 0 0 0 0,0 0 0 0 0,0 0 1 0 0,-1 0-1 0 0,1 0 0 0 0,0 0 0 0 0,0 0 0 0 0,0 0 0 0 0,0 1 1 0 0,0-1-1 0 0,0 0 0 0 0,0 1 0 0 0,1-1 0 0 0,-1 0 0 0 0,0 1 1 0 0,1-1-1 0 0,-1 1 0 0 0,1-1 0 0 0,0 1 0 0 0,-1-1 0 0 0,1 1 1 0 0,0 2-1 0 0,-1 6 198 0 0,1 0 0 0 0,1-1 0 0 0,2 15 1 0 0,-1-6 138 0 0,2 33-132 0 0,3 0 0 0 0,2 0 0 0 0,2-1 0 0 0,3-1 0 0 0,1 0 0 0 0,3-1 0 0 0,2-1 0 0 0,26 47 0 0 0,-25-68-2123 0 0,-13-19-5094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3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11519 0 0,'0'-11'668'0'0,"0"8"-558"0"0,0 0-1 0 0,0 0 1 0 0,0 0-1 0 0,4-6 7841 0 0,-2 22-5984 0 0,2 8-1565 0 0,1 95 1187 0 0,-12 140 0 0 0,-1-28-979 0 0,6-168-527 0 0,1-27 0 0 0,5 66-1 0 0,-1-99-19 0 0,3-6-51 0 0,6-10-19 0 0,-12 16 10 0 0,40-59-286 0 0,23-32-173 0 0,-54 79 391 0 0,-3 3 17 0 0,1 1 1 0 0,0 0-1 0 0,0 0 0 0 0,1 1 0 0 0,11-9 0 0 0,-18 15 52 0 0,1 0-1 0 0,-1 0 0 0 0,1 0 0 0 0,-1 0 1 0 0,1 0-1 0 0,0 1 0 0 0,-1-1 1 0 0,1 1-1 0 0,0-1 0 0 0,0 1 0 0 0,-1 0 1 0 0,1-1-1 0 0,0 1 0 0 0,0 0 1 0 0,-1 0-1 0 0,1 0 0 0 0,0 1 0 0 0,0-1 1 0 0,0 0-1 0 0,-1 1 0 0 0,1-1 1 0 0,0 1-1 0 0,-1-1 0 0 0,1 1 0 0 0,0 0 1 0 0,-1 0-1 0 0,1 0 0 0 0,-1 0 1 0 0,1 0-1 0 0,-1 0 0 0 0,0 0 0 0 0,1 0 1 0 0,-1 0-1 0 0,0 1 0 0 0,0-1 1 0 0,0 0-1 0 0,0 1 0 0 0,2 2 0 0 0,7 13 152 0 0,0 1-1 0 0,-1 1 0 0 0,0-1 0 0 0,7 25 0 0 0,-9-22 14 0 0,1-1 1 0 0,0 0-1 0 0,20 32 0 0 0,-7-24-1941 0 0,2-1-4029 0 0,-7-9-2740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12439 0 0,'-2'2'1104'0'0,"2"-1"-880"0"0,3 0-224 0 0,0-1 0 0 0,-1 1 256 0 0,4-1 0 0 0,0 2 8 0 0,4-2 0 0 0,4 0-264 0 0,6 0 0 0 0,4-2 0 0 0,1 0 0 0 0,1-3 0 0 0,1-2 0 0 0,-1-1 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15319 0 0,'-5'5'177'0'0,"1"1"0"0"0,0 0-1 0 0,1 0 1 0 0,-1 0 0 0 0,1 0 0 0 0,0 0-1 0 0,1 1 1 0 0,-1-1 0 0 0,1 1 0 0 0,1 0-1 0 0,-1-1 1 0 0,0 15 0 0 0,1 5 187 0 0,0 0-1 0 0,5 29 1 0 0,-2-29-41 0 0,1 25 321 0 0,3-1 1 0 0,15 65-1 0 0,-17-98-545 0 0,1 0 0 0 0,1-1 0 0 0,0 1 1 0 0,1-1-1 0 0,1-1 0 0 0,0 0 0 0 0,1 0 0 0 0,1 0 1 0 0,0-1-1 0 0,19 20 0 0 0,-26-31-87 0 0,0 0 1 0 0,1 0-1 0 0,-1 0 0 0 0,1-1 0 0 0,0 1 0 0 0,0-1 0 0 0,0 0 1 0 0,0 0-1 0 0,0 0 0 0 0,0-1 0 0 0,0 1 0 0 0,9 1 0 0 0,-10-3-55 0 0,0 0 0 0 0,0 0-1 0 0,0 0 1 0 0,0-1 0 0 0,0 1-1 0 0,0-1 1 0 0,0 1 0 0 0,-1-1-1 0 0,1 0 1 0 0,0 0 0 0 0,-1 0-1 0 0,1-1 1 0 0,0 1 0 0 0,-1-1-1 0 0,1 1 1 0 0,-1-1 0 0 0,0 0-1 0 0,0 0 1 0 0,1 0 0 0 0,2-4-1 0 0,25-36-3008 0 0,-15 13-3664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0,'3'24'2902'0'0,"14"173"1468"0"0,-11-100-2643 0 0,34 177-1 0 0,-39-269-1711 0 0,1 1 0 0 0,0-1 0 0 0,-1 0-1 0 0,2 1 1 0 0,-1-1 0 0 0,0 0 0 0 0,1-1-1 0 0,6 9 1 0 0,-8-12-10 0 0,-1 0-1 0 0,1-1 1 0 0,0 1 0 0 0,-1 0 0 0 0,1-1-1 0 0,0 1 1 0 0,0-1 0 0 0,0 1-1 0 0,0-1 1 0 0,0 1 0 0 0,0-1-1 0 0,0 0 1 0 0,0 1 0 0 0,0-1-1 0 0,0 0 1 0 0,0 0 0 0 0,0 1 0 0 0,0-1-1 0 0,0 0 1 0 0,1 0 0 0 0,0-1-2 0 0,0 0 0 0 0,0 1 0 0 0,0-1 0 0 0,-1 0 0 0 0,1 0 0 0 0,0 0 0 0 0,-1 0 0 0 0,1 0 0 0 0,-1 0 0 0 0,1-1 1 0 0,-1 1-1 0 0,1 0 0 0 0,-1-1 0 0 0,2-3 0 0 0,3-3-30 0 0,0 0 0 0 0,-1-1 0 0 0,0 0-1 0 0,0 0 1 0 0,-1-1 0 0 0,3-10 0 0 0,14-63-522 0 0,-17 59 96 0 0,2 0 0 0 0,13-33-1 0 0,-19 56 424 0 0,0-1-1 0 0,1 1 1 0 0,-1 0-1 0 0,1 0 1 0 0,-1 0-1 0 0,1 0 1 0 0,0 0-1 0 0,0 0 1 0 0,-1 0-1 0 0,1 0 1 0 0,0 0-1 0 0,0 0 1 0 0,0 0-1 0 0,0 0 1 0 0,0 1-1 0 0,0-1 1 0 0,0 0-1 0 0,2 0 1 0 0,-2 1 11 0 0,0-1 1 0 0,0 1 0 0 0,0 1-1 0 0,-1-1 1 0 0,1 0 0 0 0,0 0-1 0 0,0 0 1 0 0,0 0 0 0 0,0 1-1 0 0,-1-1 1 0 0,1 0 0 0 0,0 0-1 0 0,0 1 1 0 0,-1-1 0 0 0,1 1-1 0 0,0-1 1 0 0,-1 1 0 0 0,1-1 0 0 0,0 1-1 0 0,0 1 1 0 0,4 4-49 0 0,0 0 0 0 0,-1 0 0 0 0,0 1-1 0 0,6 11 1 0 0,-8-14 55 0 0,9 21-70 0 0,0 1 1 0 0,8 38-1 0 0,-14-45 205 0 0,1 0 0 0 0,0 0 0 0 0,2 0 0 0 0,0-1 0 0 0,0 0 0 0 0,16 21 0 0 0,-23-37-82 0 0,1 0-1 0 0,0 0 1 0 0,-1 0-1 0 0,1 0 0 0 0,0 0 1 0 0,0-1-1 0 0,0 1 1 0 0,0-1-1 0 0,0 1 1 0 0,1-1-1 0 0,-1 0 1 0 0,0 0-1 0 0,1 0 1 0 0,-1 0-1 0 0,0 0 0 0 0,1 0 1 0 0,-1-1-1 0 0,6 1 1 0 0,-4-1-4 0 0,1 0-1 0 0,-1-1 1 0 0,0 1 0 0 0,1-1-1 0 0,-1 0 1 0 0,0 0 0 0 0,0-1 0 0 0,1 1-1 0 0,-1-1 1 0 0,4-2 0 0 0,8-6 38 0 0,0-1 0 0 0,-1 0 0 0 0,0-1 0 0 0,13-14 0 0 0,-27 24-64 0 0,10-8 41 0 0,8-8 46 0 0,20-23 1 0 0,-35 36-87 0 0,0 0 0 0 0,0 0 1 0 0,0-1-1 0 0,-1 1 0 0 0,0-1 0 0 0,0 0 0 0 0,-1 0 0 0 0,1 0 0 0 0,-1 0 0 0 0,1-8 0 0 0,-2 12-19 0 0,-1 0-1 0 0,0 0 0 0 0,0 1 1 0 0,0-1-1 0 0,0 0 0 0 0,0 0 0 0 0,0 1 1 0 0,0-1-1 0 0,0 0 0 0 0,-1 1 0 0 0,1-1 1 0 0,-1 0-1 0 0,1 1 0 0 0,-1-1 0 0 0,0 0 1 0 0,0 1-1 0 0,0-1 0 0 0,1 1 1 0 0,-2 0-1 0 0,1-1 0 0 0,0 1 0 0 0,0 0 1 0 0,0-1-1 0 0,0 1 0 0 0,-1 0 0 0 0,1 0 1 0 0,-1 0-1 0 0,1 0 0 0 0,-1 0 0 0 0,1 0 1 0 0,-1 1-1 0 0,1-1 0 0 0,-1 0 1 0 0,0 1-1 0 0,1 0 0 0 0,-1-1 0 0 0,0 1 1 0 0,0 0-1 0 0,1 0 0 0 0,-1-1 0 0 0,0 1 1 0 0,0 1-1 0 0,1-1 0 0 0,-1 0 0 0 0,0 0 1 0 0,1 1-1 0 0,-1-1 0 0 0,0 1 1 0 0,1-1-1 0 0,-1 1 0 0 0,0 0 0 0 0,1 0 1 0 0,-1-1-1 0 0,1 1 0 0 0,-1 0 0 0 0,1 1 1 0 0,0-1-1 0 0,-1 0 0 0 0,1 0 0 0 0,0 0 1 0 0,0 1-1 0 0,0-1 0 0 0,0 1 1 0 0,-1 1-1 0 0,-2 4-4 0 0,0 0-1 0 0,0 1 1 0 0,0 0 0 0 0,1 0-1 0 0,1 0 1 0 0,-1 0 0 0 0,1 0 0 0 0,1 0-1 0 0,-1 1 1 0 0,1-1 0 0 0,1 0-1 0 0,0 11 1 0 0,0-14 22 0 0,0 0 0 0 0,1 0 0 0 0,-1 0 0 0 0,1 0 0 0 0,0 0 0 0 0,1-1 0 0 0,-1 1 0 0 0,1 0 0 0 0,0-1 0 0 0,0 1 0 0 0,0-1 0 0 0,1 1 0 0 0,-1-1 0 0 0,1 0 0 0 0,0 0 0 0 0,0-1 0 0 0,1 1 0 0 0,-1-1 0 0 0,1 1 0 0 0,0-1 0 0 0,7 5 0 0 0,-3-4 6 0 0,0-1 1 0 0,0 0-1 0 0,0 0 1 0 0,1-1-1 0 0,-1 0 1 0 0,0 0-1 0 0,1-1 1 0 0,13 1-1 0 0,24-4-1461 0 0,-1-4-3283 0 0,12-4-2194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6 819 4607 0 0,'-6'-4'10088'0'0,"6"3"-9853"0"0,6-11 3642 0 0,17-21-4601 0 0,-13 21 1728 0 0,13-24-644 0 0,-2-1 0 0 0,22-49 0 0 0,23-82-2 0 0,-55 140-327 0 0,-2-1 1 0 0,-1 1-1 0 0,-2-1 1 0 0,-1-1-1 0 0,2-30 1 0 0,-6 45-141 0 0,-1 0 1 0 0,-1 0 0 0 0,0 0 0 0 0,-1 0 0 0 0,-1 0-1 0 0,0 0 1 0 0,-1 1 0 0 0,0-1 0 0 0,-1 1 0 0 0,-1 0-1 0 0,-14-24 1 0 0,19 36 44 0 0,0 0 0 0 0,0 1 0 0 0,0-1 0 0 0,0 0 0 0 0,-1 1 0 0 0,1-1 0 0 0,0 1 0 0 0,-1-1 0 0 0,0 1 0 0 0,1-1 0 0 0,-1 1 0 0 0,0 0 0 0 0,0 0 0 0 0,1 0 0 0 0,-1 0 0 0 0,0 0 0 0 0,0 1 0 0 0,-3-2 0 0 0,3 2 22 0 0,1 0 1 0 0,-1 1-1 0 0,1-1 1 0 0,0 0-1 0 0,-1 1 0 0 0,1-1 1 0 0,0 1-1 0 0,-1-1 1 0 0,1 1-1 0 0,0-1 0 0 0,0 1 1 0 0,-1 0-1 0 0,1 0 1 0 0,0 0-1 0 0,0 0 0 0 0,0 0 1 0 0,0 0-1 0 0,0 0 1 0 0,0 0-1 0 0,0 0 0 0 0,1 0 1 0 0,-1 0-1 0 0,0 1 1 0 0,1-1-1 0 0,-1 0 0 0 0,0 0 1 0 0,1 1-1 0 0,-1 1 1 0 0,-5 14-4 0 0,1 0 1 0 0,1 0 0 0 0,0 0 0 0 0,2 0 0 0 0,-1 1 0 0 0,2 32 0 0 0,13 106 582 0 0,-9-128-318 0 0,2 0 1 0 0,1-1-1 0 0,1 0 0 0 0,1 0 1 0 0,1-1-1 0 0,21 40 0 0 0,-26-57-186 0 0,2 0-1 0 0,-1 0 0 0 0,1-1 0 0 0,0 0 1 0 0,1 0-1 0 0,0 0 0 0 0,0-1 1 0 0,1 0-1 0 0,0 0 0 0 0,0-1 0 0 0,1 0 1 0 0,0 0-1 0 0,0-1 0 0 0,0 0 1 0 0,0-1-1 0 0,1 0 0 0 0,-1 0 0 0 0,1-1 1 0 0,0-1-1 0 0,19 3 0 0 0,3-3-1004 0 0,1-3-3391 0 0,2-3-1697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18143 0 0,'19'6'1273'0'0,"0"0"-1"0"0,0 0 0 0 0,33 3 1 0 0,-31-6-1463 0 0,-1-2 0 0 0,1 0 0 0 0,0-1 1 0 0,-1-2-1 0 0,1 0 0 0 0,26-6 0 0 0,-40 6-2029 0 0</inkml:trace>
  <inkml:trace contextRef="#ctx0" brushRef="#br0" timeOffset="1">229 16 16351 0 0,'-6'54'4020'0'0,"-2"8"1952"0"0,4-20-5157 0 0,2 62 915 0 0,10-36-3942 0 0,-5-50-7337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15343 0 0,'-8'4'281'0'0,"0"0"0"0"0,0 1 0 0 0,0 1 0 0 0,1-1 0 0 0,-1 1 0 0 0,1 0 0 0 0,1 1 0 0 0,-1 0 0 0 0,1 0 0 0 0,-9 13 0 0 0,-10 16 948 0 0,-21 32 176 0 0,41-59-1198 0 0,1-1 0 0 0,-1 1 1 0 0,2 0-1 0 0,-1 0 0 0 0,1 1 0 0 0,-2 9 0 0 0,5-18-185 0 0,0 0 1 0 0,-1 1-1 0 0,1-1 1 0 0,0 0-1 0 0,0 0 1 0 0,0 1-1 0 0,0-1 1 0 0,0 0-1 0 0,0 0 1 0 0,0 1-1 0 0,1-1 0 0 0,-1 0 1 0 0,0 0-1 0 0,1 1 1 0 0,-1-1-1 0 0,1 0 1 0 0,-1 0-1 0 0,1 0 1 0 0,0 0-1 0 0,-1 0 1 0 0,1 0-1 0 0,0 0 1 0 0,0 0-1 0 0,1 1 1 0 0,0 0-16 0 0,0-1 1 0 0,0 0 0 0 0,0 0 0 0 0,0-1-1 0 0,1 1 1 0 0,-1 0 0 0 0,0-1-1 0 0,0 1 1 0 0,1-1 0 0 0,-1 0 0 0 0,0 1-1 0 0,4-2 1 0 0,3 1-5 0 0,1-1 0 0 0,-1-1-1 0 0,0 1 1 0 0,0-2 0 0 0,14-4-1 0 0,-12 2-185 0 0,0 1-1 0 0,-1-1 0 0 0,0-1 0 0 0,0 0 1 0 0,-1 0-1 0 0,0-1 0 0 0,0-1 0 0 0,0 1 0 0 0,-1-1 1 0 0,0-1-1 0 0,0 1 0 0 0,-1-1 0 0 0,0-1 0 0 0,-1 1 1 0 0,0-1-1 0 0,-1 0 0 0 0,0-1 0 0 0,0 1 0 0 0,-1-1 1 0 0,-1 0-1 0 0,1 0 0 0 0,-2 0 0 0 0,0 0 0 0 0,0-1 1 0 0,0-18-1 0 0,1 38 153 0 0,0-1-1 0 0,0 1 1 0 0,0-1-1 0 0,6 9 1 0 0,-2-4 100 0 0,-2-3 66 0 0,0 0 0 0 0,0 0 0 0 0,1-1 0 0 0,0 0 0 0 0,1 0 1 0 0,0 0-1 0 0,0-1 0 0 0,1 0 0 0 0,11 8 0 0 0,-14-11-97 0 0,0-1 0 0 0,0-1 0 0 0,0 1 0 0 0,1-1 0 0 0,-1 0-1 0 0,1 0 1 0 0,-1 0 0 0 0,1-1 0 0 0,0 0 0 0 0,0 0 0 0 0,-1-1 0 0 0,1 1 0 0 0,0-1 0 0 0,0-1-1 0 0,0 1 1 0 0,0-1 0 0 0,10-2 0 0 0,-6 0-42 0 0,-1 0-1 0 0,0 0 0 0 0,-1-1 1 0 0,1 0-1 0 0,-1-1 1 0 0,1 0-1 0 0,-1 0 1 0 0,-1 0-1 0 0,11-10 0 0 0,-13 11-84 0 0,-1-1-1 0 0,0 0 0 0 0,0 0 0 0 0,0 0 1 0 0,0 0-1 0 0,-1-1 0 0 0,0 1 0 0 0,0-1 1 0 0,0 0-1 0 0,-1 0 0 0 0,0 0 0 0 0,0 0 1 0 0,0 0-1 0 0,1-12 0 0 0,-3 7 3 0 0,-1 19 121 0 0,-2 18 222 0 0,3-17-110 0 0,1-1-1 0 0,0 1 1 0 0,1-1 0 0 0,0 0-1 0 0,0 1 1 0 0,4 8 0 0 0,-5-15-100 0 0,-1 0 1 0 0,1 0-1 0 0,0 0 1 0 0,1 0-1 0 0,-1-1 1 0 0,0 1-1 0 0,0 0 0 0 0,1 0 1 0 0,-1-1-1 0 0,1 1 1 0 0,0-1-1 0 0,3 3 1 0 0,-4-3-32 0 0,0-1 1 0 0,0 0 0 0 0,0 1 0 0 0,1-1-1 0 0,-1 0 1 0 0,0 0 0 0 0,0 1 0 0 0,1-1-1 0 0,-1 0 1 0 0,0 0 0 0 0,0-1 0 0 0,1 1-1 0 0,-1 0 1 0 0,0 0 0 0 0,0 0 0 0 0,0-1-1 0 0,1 1 1 0 0,-1-1 0 0 0,0 1-1 0 0,0-1 1 0 0,0 1 0 0 0,0-1 0 0 0,0 0-1 0 0,2-1 1 0 0,2-3 35 0 0,1 0 0 0 0,-1-1 0 0 0,0 1 0 0 0,0-1 0 0 0,-1 0 0 0 0,1-1 0 0 0,-2 1 0 0 0,1-1 0 0 0,4-9 0 0 0,-4 6-335 0 0,1 0 0 0 0,0 1 0 0 0,1 0 1 0 0,7-8-1 0 0,-2 4-1063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5983 0 0,'-2'0'728'0'0,"-31"6"9061"0"0,20-2-8076 0 0,0 1-1206 0 0,1 0 0 0 0,0 1 1 0 0,0 1-1 0 0,0 0 1 0 0,0 0-1 0 0,1 1 0 0 0,-10 10 1 0 0,9-7-342 0 0,0 1 0 0 0,1 0 1 0 0,1 1-1 0 0,0 0 0 0 0,0 1 1 0 0,2 0-1 0 0,-1 0 0 0 0,2 1 1 0 0,-8 20-1 0 0,14-32-136 0 0,0 0 0 0 0,0 0 1 0 0,1 0-1 0 0,-1 0 0 0 0,1 0 0 0 0,0 1 0 0 0,-1-1 0 0 0,1 0 0 0 0,1 0 1 0 0,-1 0-1 0 0,0 1 0 0 0,2 4 0 0 0,-2-7-27 0 0,1 0 0 0 0,-1 0 1 0 0,1 0-1 0 0,-1 0 0 0 0,1 0 0 0 0,0 0 0 0 0,-1 0 1 0 0,1-1-1 0 0,0 1 0 0 0,0 0 0 0 0,0 0 0 0 0,-1 0 1 0 0,1-1-1 0 0,0 1 0 0 0,0-1 0 0 0,0 1 0 0 0,0-1 1 0 0,0 1-1 0 0,0-1 0 0 0,0 1 0 0 0,0-1 0 0 0,0 0 1 0 0,0 1-1 0 0,1-1 0 0 0,-1 0 0 0 0,0 0 0 0 0,0 0 1 0 0,0 0-1 0 0,0 0 0 0 0,0 0 0 0 0,0 0 1 0 0,0-1-1 0 0,0 1 0 0 0,1 0 0 0 0,-1 0 0 0 0,0-1 1 0 0,0 1-1 0 0,0-1 0 0 0,1 0 0 0 0,11-5-138 0 0,0 0-1 0 0,23-15 0 0 0,-27 15-86 0 0,0 0 0 0 0,0 1 0 0 0,0 0 0 0 0,1 1 0 0 0,0 0-1 0 0,0 1 1 0 0,12-4 0 0 0,-20 7 191 0 0,-1 0-1 0 0,1-1 0 0 0,0 1 1 0 0,-1 0-1 0 0,1 0 0 0 0,0 0 1 0 0,-1 0-1 0 0,1 0 0 0 0,-1 1 1 0 0,1-1-1 0 0,0 1 0 0 0,-1-1 1 0 0,1 1-1 0 0,-1-1 0 0 0,1 1 1 0 0,-1 0-1 0 0,1-1 0 0 0,-1 1 1 0 0,1 0-1 0 0,-1 0 0 0 0,0 0 1 0 0,0 0-1 0 0,1 1 0 0 0,-1-1 1 0 0,0 0-1 0 0,0 0 1 0 0,0 1-1 0 0,0-1 0 0 0,-1 0 1 0 0,1 1-1 0 0,0-1 0 0 0,0 1 1 0 0,-1-1-1 0 0,1 1 0 0 0,-1 0 1 0 0,0-1-1 0 0,1 1 0 0 0,-1 0 1 0 0,0-1-1 0 0,0 3 0 0 0,1 7-2 0 0,-1 1-1 0 0,0-1 1 0 0,-1 0-1 0 0,-3 19 0 0 0,2-21 29 0 0,-13 96 1408 0 0,-3 147 0 0 0,18-238-1360 0 0,1-6-17 0 0,-1 0 1 0 0,0 0-1 0 0,-1 0 1 0 0,1 0-1 0 0,-2-1 0 0 0,1 1 1 0 0,-1 0-1 0 0,-5 13 0 0 0,7-20-22 0 0,0-1 0 0 0,0 0 0 0 0,-1 1-1 0 0,1-1 1 0 0,0 1 0 0 0,0-1 0 0 0,-1 0-1 0 0,1 1 1 0 0,0-1 0 0 0,-1 1 0 0 0,1-1-1 0 0,0 0 1 0 0,-1 0 0 0 0,1 1 0 0 0,0-1-1 0 0,-1 0 1 0 0,1 0 0 0 0,-1 1 0 0 0,1-1-1 0 0,-1 0 1 0 0,1 0 0 0 0,-1 0 0 0 0,1 0-1 0 0,0 1 1 0 0,-1-1 0 0 0,1 0 0 0 0,-1 0-1 0 0,1 0 1 0 0,-1 0 0 0 0,1 0-1 0 0,-1 0 1 0 0,1-1 0 0 0,-1 1 0 0 0,1 0-1 0 0,-1 0 1 0 0,1 0 0 0 0,-1 0 0 0 0,1 0-1 0 0,0-1 1 0 0,-1 1 0 0 0,1 0 0 0 0,-1 0-1 0 0,1-1 1 0 0,0 1 0 0 0,-1 0 0 0 0,1-1-1 0 0,-2 0-2 0 0,1 0-1 0 0,0 0 1 0 0,0 0 0 0 0,0-1-1 0 0,0 1 1 0 0,0 0-1 0 0,0-1 1 0 0,0 1-1 0 0,1 0 1 0 0,-1-1-1 0 0,0 1 1 0 0,1-1 0 0 0,-1-1-1 0 0,0-7-61 0 0,0 1-1 0 0,1 0 1 0 0,1 0-1 0 0,-1 0 1 0 0,2 0-1 0 0,-1 0 1 0 0,1 0-1 0 0,0 0 1 0 0,1 0-1 0 0,0 0 1 0 0,1 1 0 0 0,-1 0-1 0 0,9-13 1 0 0,0 1-55 0 0,1 1 1 0 0,1 1 0 0 0,1 0-1 0 0,21-19 1 0 0,-17 21 71 0 0,1 1-1 0 0,0 1 1 0 0,1 0-1 0 0,23-10 1 0 0,17-11-8 0 0,-39 20 121 0 0,-1 0-1 0 0,-1-1 1 0 0,0-1 0 0 0,19-24-1 0 0,-27 29-20 0 0,-1-2 0 0 0,-1 0-1 0 0,0 0 1 0 0,-1-1 0 0 0,0 0 0 0 0,-1 0-1 0 0,7-21 1 0 0,-14 33-34 0 0,-1 0 1 0 0,1 1-1 0 0,-1-1 0 0 0,1 0 1 0 0,-1 0-1 0 0,0 0 0 0 0,0 0 1 0 0,0 0-1 0 0,0 0 0 0 0,-1 0 1 0 0,1 0-1 0 0,-1 0 0 0 0,0 0 1 0 0,0 1-1 0 0,0-1 0 0 0,0 0 0 0 0,0 1 1 0 0,-1-1-1 0 0,1 0 0 0 0,-1 1 1 0 0,0 0-1 0 0,1-1 0 0 0,-1 1 1 0 0,0 0-1 0 0,0 0 0 0 0,-1 0 1 0 0,1 0-1 0 0,-5-3 0 0 0,2 2 0 0 0,0 0-1 0 0,0 0 1 0 0,0 0-1 0 0,0 1 0 0 0,-1 0 1 0 0,0 0-1 0 0,1 0 1 0 0,-1 1-1 0 0,0 0 0 0 0,0 0 1 0 0,1 0-1 0 0,-1 1 1 0 0,-12 0-1 0 0,16 0-16 0 0,-1 1 0 0 0,1-1-1 0 0,-1 1 1 0 0,1 0 0 0 0,-1-1 0 0 0,1 1-1 0 0,0 0 1 0 0,-1 1 0 0 0,1-1-1 0 0,0 0 1 0 0,0 1 0 0 0,0-1 0 0 0,0 1-1 0 0,0-1 1 0 0,0 1 0 0 0,-3 3 0 0 0,3-1-9 0 0,-1 0 0 0 0,1 0 0 0 0,-1 1 0 0 0,1-1 1 0 0,0 0-1 0 0,1 1 0 0 0,-1 0 0 0 0,0 6 1 0 0,-1 4 62 0 0,1 0 0 0 0,1 1 0 0 0,1-1 0 0 0,2 23 0 0 0,-2-30 42 0 0,1 0 1 0 0,0-1-1 0 0,1 1 1 0 0,0-1-1 0 0,0 0 0 0 0,1 1 1 0 0,-1-1-1 0 0,1 0 1 0 0,1 0-1 0 0,0-1 1 0 0,8 13-1 0 0,-8-15-34 0 0,1 1 0 0 0,-1-1 1 0 0,1 1-1 0 0,0-2 0 0 0,0 1 0 0 0,0 0 1 0 0,0-1-1 0 0,1 0 0 0 0,-1 0 0 0 0,1-1 1 0 0,0 1-1 0 0,0-1 0 0 0,0 0 0 0 0,12 1 0 0 0,3 1-85 0 0,1-2 0 0 0,-1-1 1 0 0,1 0-1 0 0,-1-2 0 0 0,1 0 0 0 0,-1-1 0 0 0,26-7 0 0 0,-33 6-831 0 0,0-2 1 0 0,0 0 0 0 0,22-12-1 0 0,-9 1-7142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 5063 0 0,'-2'-1'391'0'0,"1"0"0"0"0,0-1 0 0 0,-1 1 0 0 0,1 0 0 0 0,-1 0-1 0 0,0 0 1 0 0,1 0 0 0 0,-1 1 0 0 0,0-1 0 0 0,1 0 0 0 0,-1 1 0 0 0,0-1-1 0 0,0 1 1 0 0,1-1 0 0 0,-1 1 0 0 0,0 0 0 0 0,0 0 0 0 0,0 0-1 0 0,-3 0 1 0 0,1 1-110 0 0,0 0 0 0 0,0 0-1 0 0,1 0 1 0 0,-1 1 0 0 0,0-1 0 0 0,1 1-1 0 0,-1 0 1 0 0,1 0 0 0 0,-3 2-1 0 0,-6 6 108 0 0,0 0 0 0 0,1 0 0 0 0,-16 21 0 0 0,10-12 40 0 0,12-15-275 0 0,1 1 0 0 0,-1 0 0 0 0,1 0 0 0 0,0 0 0 0 0,0 0 0 0 0,1 1-1 0 0,-1-1 1 0 0,1 1 0 0 0,1 0 0 0 0,-1 0 0 0 0,-2 8 0 0 0,5-12-125 0 0,0 0-1 0 0,0 0 1 0 0,0 0 0 0 0,0 0 0 0 0,1 0-1 0 0,-1 0 1 0 0,1 0 0 0 0,-1 0 0 0 0,1 0 0 0 0,-1-1-1 0 0,1 1 1 0 0,0 0 0 0 0,0 0 0 0 0,0-1-1 0 0,0 1 1 0 0,0 0 0 0 0,1-1 0 0 0,-1 1 0 0 0,0-1-1 0 0,1 0 1 0 0,-1 1 0 0 0,1-1 0 0 0,-1 0-1 0 0,3 2 1 0 0,6 2-22 0 0,-1 0 0 0 0,0 0 0 0 0,15 5 0 0 0,-7-3 35 0 0,-15-6-34 0 0,5 1 13 0 0,-1 1 0 0 0,1 1 0 0 0,-1-1 0 0 0,0 1 0 0 0,12 9 0 0 0,-17-12-12 0 0,0 1 1 0 0,0-1-1 0 0,1 1 0 0 0,-1-1 1 0 0,0 1-1 0 0,0 0 0 0 0,0-1 1 0 0,-1 1-1 0 0,1 0 0 0 0,0 0 1 0 0,-1-1-1 0 0,1 1 0 0 0,-1 0 1 0 0,1 0-1 0 0,-1 0 0 0 0,0 0 1 0 0,0 0-1 0 0,0 0 0 0 0,0 0 1 0 0,0-1-1 0 0,0 1 0 0 0,-1 0 1 0 0,1 0-1 0 0,-1 0 0 0 0,1 0 1 0 0,-1 0-1 0 0,0-1 0 0 0,0 3 1 0 0,-27 41 411 0 0,23-39-506 0 0,0 0 1 0 0,1 0-1 0 0,0 1 1 0 0,1-1-1 0 0,-1 1 1 0 0,1 0-1 0 0,0 0 1 0 0,-3 13 0 0 0,6-16-1285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14023 0 0,'2'-2'179'0'0,"0"0"-1"0"0,0 0 1 0 0,1 1-1 0 0,-1-1 1 0 0,1 0 0 0 0,-1 1-1 0 0,1-1 1 0 0,0 1-1 0 0,-1 0 1 0 0,1 0-1 0 0,0 0 1 0 0,0 0-1 0 0,5-1 1 0 0,43-2 1753 0 0,-25 3-1549 0 0,16-2 281 0 0,58-7-1176 0 0,-85 7-575 0 0</inkml:trace>
  <inkml:trace contextRef="#ctx0" brushRef="#br0" timeOffset="1">159 1 14279 0 0,'-4'2'239'0'0,"0"0"-1"0"0,1 0 0 0 0,-1 0 0 0 0,0 1 0 0 0,0-1 1 0 0,1 1-1 0 0,0 0 0 0 0,-1 0 0 0 0,1 0 1 0 0,0 1-1 0 0,1-1 0 0 0,-1 1 0 0 0,0-1 1 0 0,1 1-1 0 0,-3 7 0 0 0,-2 5 1086 0 0,1-1 0 0 0,-6 32-1 0 0,4-18-1285 0 0,-1 3 611 0 0,2 1 0 0 0,0 0 0 0 0,-2 64 0 0 0,8-80-542 0 0,2-1-1 0 0,0 0 1 0 0,1 0-1 0 0,1 0 0 0 0,0 0 1 0 0,1 0-1 0 0,0-1 1 0 0,2 1-1 0 0,0-1 1 0 0,10 18-1 0 0,-3-12-393 0 0,0 0 1 0 0,2-1-1 0 0,34 37 0 0 0,-10-21-1106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17 140 4143 0 0,'0'0'229'0'0,"-1"0"0"0"0,0 0 0 0 0,0 0 0 0 0,1 1 0 0 0,-1-1 0 0 0,0 0 0 0 0,0 0 0 0 0,1 1 0 0 0,-1-1 0 0 0,0 0 0 0 0,1 1 0 0 0,-1-1 0 0 0,0 1 0 0 0,1-1 0 0 0,-1 1 0 0 0,1-1 0 0 0,-1 1 0 0 0,1-1 0 0 0,-1 1 0 0 0,1 0 0 0 0,-1-1 0 0 0,1 1 0 0 0,-1 0 0 0 0,1-1 0 0 0,0 1 0 0 0,-1 1 0 0 0,1 0 169 0 0,0-1 1 0 0,0 0 0 0 0,0 1 0 0 0,0-1-1 0 0,0 1 1 0 0,1-1 0 0 0,-1 1 0 0 0,0-1-1 0 0,1 1 1 0 0,-1-1 0 0 0,1 0 0 0 0,0 1-1 0 0,0 1 1 0 0,16 19 3067 0 0,0-8-3633 0 0,-11-11 286 0 0,0 0-1 0 0,0-1 1 0 0,0 1-1 0 0,1-2 1 0 0,-1 1-1 0 0,0-1 1 0 0,1 1-1 0 0,-1-2 1 0 0,1 1-1 0 0,0-1 1 0 0,-1 0-1 0 0,1 0 1 0 0,-1-1-1 0 0,1 0 1 0 0,-1 0-1 0 0,1-1 1 0 0,-1 1-1 0 0,0-1 1 0 0,0-1-1 0 0,0 1 1 0 0,10-6-1 0 0,-5 2-5 0 0,0-1 0 0 0,0 0 0 0 0,0 0 0 0 0,-1-1-1 0 0,0-1 1 0 0,-1 0 0 0 0,1 0 0 0 0,-2 0 0 0 0,1-1-1 0 0,7-13 1 0 0,-15 21-100 0 0,1-1 1 0 0,0 1-1 0 0,-1-1 0 0 0,0 0 1 0 0,0 0-1 0 0,0 0 0 0 0,0 1 1 0 0,0-1-1 0 0,0 0 0 0 0,-1 0 1 0 0,1 0-1 0 0,-1-1 0 0 0,0 1 1 0 0,0 0-1 0 0,0 0 0 0 0,0 0 1 0 0,-1 0-1 0 0,1 0 0 0 0,-1 0 1 0 0,0 0-1 0 0,0 0 0 0 0,0 0 0 0 0,0 1 1 0 0,0-1-1 0 0,-2-3 0 0 0,1 4-14 0 0,0-1-1 0 0,0 1 1 0 0,0 0-1 0 0,-1 1 1 0 0,1-1-1 0 0,0 0 1 0 0,-1 1-1 0 0,1-1 1 0 0,-1 1-1 0 0,1-1 1 0 0,-1 1-1 0 0,0 0 1 0 0,0 0-1 0 0,0 1 1 0 0,1-1-1 0 0,-1 1 1 0 0,0-1-1 0 0,0 1 1 0 0,0 0-1 0 0,0 0 1 0 0,0 0-1 0 0,0 0 1 0 0,0 1-1 0 0,1-1 1 0 0,-1 1-1 0 0,-4 1 0 0 0,0 0-27 0 0,0 1 0 0 0,0 0 0 0 0,0 0 0 0 0,0 1 0 0 0,1 0 0 0 0,-1 0 0 0 0,1 1 0 0 0,0 0 0 0 0,1 0 0 0 0,-1 0 0 0 0,1 0 0 0 0,0 1 0 0 0,0 0 0 0 0,1 0 0 0 0,0 1 0 0 0,-5 9 0 0 0,2-4 19 0 0,1 0 1 0 0,1 1 0 0 0,0 0 0 0 0,1 0-1 0 0,0 0 1 0 0,1 0 0 0 0,1 1-1 0 0,-2 16 1 0 0,4-22 24 0 0,0 0-1 0 0,0 0 0 0 0,0 0 1 0 0,1 0-1 0 0,0 0 0 0 0,0 0 1 0 0,1 0-1 0 0,0-1 1 0 0,1 1-1 0 0,0-1 0 0 0,0 1 1 0 0,0-1-1 0 0,1 0 0 0 0,0 0 1 0 0,0 0-1 0 0,1-1 1 0 0,0 0-1 0 0,0 0 0 0 0,0 0 1 0 0,1 0-1 0 0,0-1 0 0 0,0 0 1 0 0,1 0-1 0 0,-1 0 1 0 0,1-1-1 0 0,0 0 0 0 0,0-1 1 0 0,0 1-1 0 0,1-1 1 0 0,-1-1-1 0 0,1 1 0 0 0,0-1 1 0 0,-1-1-1 0 0,1 1 0 0 0,0-1 1 0 0,8 0-1 0 0,-6-1-397 0 0,0 0 1 0 0,0-1-1 0 0,0 0 1 0 0,16-4-1 0 0,8-6-7308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75 313 12439 0 0,'-1'0'180'0'0,"0"0"0"0"0,1 0-1 0 0,-1 0 1 0 0,0 0 0 0 0,0 0-1 0 0,0 0 1 0 0,1 1 0 0 0,-1-1-1 0 0,0 0 1 0 0,0 0 0 0 0,1 1-1 0 0,-1-1 1 0 0,0 1 0 0 0,1-1 0 0 0,-1 1-1 0 0,1-1 1 0 0,-1 1 0 0 0,0-1-1 0 0,1 1 1 0 0,-1-1 0 0 0,1 1-1 0 0,-1 0 1 0 0,1-1 0 0 0,0 1-1 0 0,-1 0 1 0 0,1-1 0 0 0,0 1-1 0 0,-1 0 1 0 0,1 0 0 0 0,0-1-1 0 0,0 1 1 0 0,0 0 0 0 0,-1 1-1 0 0,-7 37 1648 0 0,6-30-1828 0 0,-3 15 702 0 0,-2 36 1 0 0,6-51-582 0 0,1 0-1 0 0,1-1 1 0 0,-1 1 0 0 0,1 0 0 0 0,1-1 0 0 0,-1 1-1 0 0,6 14 1 0 0,-6-21-112 0 0,-1 0 1 0 0,1-1-1 0 0,0 1 0 0 0,0 0 0 0 0,0 0 0 0 0,0-1 0 0 0,0 1 1 0 0,0-1-1 0 0,1 1 0 0 0,-1-1 0 0 0,1 0 0 0 0,-1 1 1 0 0,1-1-1 0 0,-1 0 0 0 0,1 0 0 0 0,-1 0 0 0 0,1 0 1 0 0,0 0-1 0 0,3 1 0 0 0,-3-2-111 0 0,-1 0 0 0 0,1 0 0 0 0,-1 0 1 0 0,1 0-1 0 0,-1 0 0 0 0,1 0 0 0 0,-1 0 0 0 0,1-1 0 0 0,-1 1 0 0 0,1 0 0 0 0,-1-1 1 0 0,1 1-1 0 0,-1-1 0 0 0,1 0 0 0 0,-1 1 0 0 0,0-1 0 0 0,1 0 0 0 0,-1 0 1 0 0,0 0-1 0 0,0 0 0 0 0,0 0 0 0 0,0 0 0 0 0,0 0 0 0 0,0 0 0 0 0,1-2 1 0 0,7-11-7212 0 0</inkml:trace>
  <inkml:trace contextRef="#ctx0" brushRef="#br0" timeOffset="1">21 2 10591 0 0,'-9'-1'472'0'0,"3"1"96"0"0,2 0-456 0 0,3 1-112 0 0,2 3 0 0 0,2-1 0 0 0,1 1 464 0 0,1 2 72 0 0,6 3 8 0 0,5 5 8 0 0,7 3-1000 0 0,9 3-192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9215 0 0,'-10'3'987'0'0,"1"1"0"0"0,-1 0-1 0 0,1 0 1 0 0,0 1 0 0 0,0 0-1 0 0,-9 7 1 0 0,-50 42 3312 0 0,54-43-4446 0 0,-64 62 2052 0 0,68-63-1572 0 0,1 1 0 0 0,0 1 0 0 0,1-1 0 0 0,0 1 1 0 0,-9 19-1 0 0,16-29-296 0 0,0-1 1 0 0,1 1-1 0 0,-1-1 1 0 0,0 1-1 0 0,1-1 1 0 0,-1 1 0 0 0,1 0-1 0 0,0-1 1 0 0,-1 1-1 0 0,1-1 1 0 0,0 1-1 0 0,0 0 1 0 0,0-1-1 0 0,0 1 1 0 0,0 0-1 0 0,1-1 1 0 0,-1 1-1 0 0,0 0 1 0 0,1-1 0 0 0,-1 1-1 0 0,1-1 1 0 0,-1 1-1 0 0,1-1 1 0 0,0 1-1 0 0,0-1 1 0 0,1 3-1 0 0,0-3-26 0 0,-1 0 0 0 0,1 0 0 0 0,-1-1-1 0 0,1 1 1 0 0,0 0 0 0 0,-1-1 0 0 0,1 0-1 0 0,-1 1 1 0 0,1-1 0 0 0,0 0 0 0 0,-1 1-1 0 0,1-1 1 0 0,0 0 0 0 0,0 0 0 0 0,-1-1-1 0 0,1 1 1 0 0,0 0 0 0 0,-1 0 0 0 0,1-1-1 0 0,0 1 1 0 0,-1-1 0 0 0,1 0 0 0 0,-1 1-1 0 0,1-1 1 0 0,-1 0 0 0 0,2-1 0 0 0,26-15-485 0 0,0-1 0 0 0,-2-2-1 0 0,0-1 1 0 0,44-44 0 0 0,-74 96-548 0 0,3-21 914 0 0,-2 30 31 0 0,2 1 0 0 0,9 61 0 0 0,22 78 662 0 0,7 63 1207 0 0,-37-225-1350 0 0,-2 34 1 0 0,1-47-351 0 0,-1 0 1 0 0,0 0 0 0 0,0-1-1 0 0,0 1 1 0 0,0 0-1 0 0,-1 0 1 0 0,1-1-1 0 0,-1 1 1 0 0,0-1-1 0 0,-1 0 1 0 0,1 1 0 0 0,-4 3-1 0 0,5-7-70 0 0,-1 0-1 0 0,0 0 1 0 0,1 1-1 0 0,-1-1 1 0 0,0 0-1 0 0,0 0 1 0 0,0-1-1 0 0,0 1 1 0 0,0 0-1 0 0,0-1 0 0 0,0 1 1 0 0,0-1-1 0 0,0 1 1 0 0,0-1-1 0 0,0 0 1 0 0,0 0-1 0 0,0 0 1 0 0,0 0-1 0 0,0 0 1 0 0,-1-1-1 0 0,1 1 1 0 0,0-1-1 0 0,0 1 1 0 0,0-1-1 0 0,-3-1 1 0 0,-5-2 28 0 0,0-1 0 0 0,1 0 1 0 0,-15-10-1 0 0,5 2-130 0 0,1-2 0 0 0,1 0 0 0 0,1-1 0 0 0,0-1 0 0 0,0-1-1 0 0,2 0 1 0 0,0 0 0 0 0,2-2 0 0 0,0 1 0 0 0,1-2 0 0 0,1 1 0 0 0,-15-43 0 0 0,24 60 42 0 0,0 0 1 0 0,0 0 0 0 0,1 0-1 0 0,-1 0 1 0 0,0 0 0 0 0,1 0-1 0 0,0 0 1 0 0,0 0-1 0 0,0 0 1 0 0,0 0 0 0 0,0 0-1 0 0,1 0 1 0 0,-1 0 0 0 0,1 0-1 0 0,0 0 1 0 0,0 0-1 0 0,0 1 1 0 0,2-5 0 0 0,-1 4 13 0 0,0 0 1 0 0,1 0 0 0 0,0 0 0 0 0,-1 1 0 0 0,1-1-1 0 0,0 0 1 0 0,0 1 0 0 0,0 0 0 0 0,1 0-1 0 0,-1 0 1 0 0,0 0 0 0 0,1 0 0 0 0,-1 1-1 0 0,5-2 1 0 0,155-40-460 0 0,-12 4 362 0 0,-108 24 158 0 0,-1-2 0 0 0,-1-1 0 0 0,-1-3 0 0 0,-1-1 0 0 0,0-1 0 0 0,-2-3 0 0 0,-1-1 0 0 0,-1-1 0 0 0,-1-2 0 0 0,39-46 0 0 0,-69 72-5 0 0,-1-1 1 0 0,0 1 0 0 0,-1 0-1 0 0,1-1 1 0 0,-1 1 0 0 0,1-1-1 0 0,-2 0 1 0 0,1 0 0 0 0,0 0-1 0 0,-1 0 1 0 0,1-6-1 0 0,-2 8-12 0 0,1 0 0 0 0,-1 1-1 0 0,0-1 1 0 0,-1 0 0 0 0,1 1-1 0 0,0-1 1 0 0,-1 0-1 0 0,1 1 1 0 0,-1-1 0 0 0,0 1-1 0 0,0-1 1 0 0,0 1 0 0 0,0-1-1 0 0,0 1 1 0 0,-1 0-1 0 0,1 0 1 0 0,-1-1 0 0 0,1 1-1 0 0,-1 0 1 0 0,0 0 0 0 0,0 1-1 0 0,0-1 1 0 0,-3-2-1 0 0,1 1-5 0 0,0 0-1 0 0,0 1 0 0 0,-1-1 0 0 0,1 1 0 0 0,-1 0 0 0 0,1 0 1 0 0,-1 1-1 0 0,0-1 0 0 0,1 1 0 0 0,-1 0 0 0 0,0 1 1 0 0,0-1-1 0 0,0 1 0 0 0,0 0 0 0 0,0 0 0 0 0,0 0 0 0 0,0 1 1 0 0,-9 1-1 0 0,8 1-33 0 0,-1-1 0 0 0,1 1 1 0 0,-1 0-1 0 0,1 1 0 0 0,0-1 1 0 0,0 1-1 0 0,1 0 0 0 0,-1 1 1 0 0,1-1-1 0 0,0 1 0 0 0,0 0 1 0 0,-8 11-1 0 0,7-7 24 0 0,-1 1 1 0 0,2 0-1 0 0,-1 0 0 0 0,1 0 1 0 0,1 1-1 0 0,0 0 0 0 0,1-1 1 0 0,0 1-1 0 0,0 1 0 0 0,1-1 0 0 0,0 0 1 0 0,1 0-1 0 0,1 1 0 0 0,1 22 1 0 0,0-27 21 0 0,0 0-1 0 0,0 0 1 0 0,1 0 0 0 0,0 0 0 0 0,0 0 0 0 0,0 0 0 0 0,1 0 0 0 0,0-1 0 0 0,1 1 0 0 0,-1-1 0 0 0,1 0-1 0 0,0 0 1 0 0,1 0 0 0 0,0-1 0 0 0,0 1 0 0 0,0-1 0 0 0,0 0 0 0 0,1-1 0 0 0,0 1 0 0 0,0-1-1 0 0,0 0 1 0 0,0-1 0 0 0,0 0 0 0 0,11 4 0 0 0,-9-4-62 0 0,0-1 0 0 0,0 0 0 0 0,1 0-1 0 0,-1-1 1 0 0,1 0 0 0 0,-1 0 0 0 0,1-1 0 0 0,-1 0-1 0 0,1-1 1 0 0,-1 1 0 0 0,1-2 0 0 0,-1 1 0 0 0,0-1-1 0 0,1-1 1 0 0,-1 1 0 0 0,0-2 0 0 0,-1 1 0 0 0,1-1 0 0 0,0 0-1 0 0,7-6 1 0 0,-3 2-313 0 0,-1-1-1 0 0,0-1 1 0 0,0 0 0 0 0,-1 0-1 0 0,-1-1 1 0 0,0-1 0 0 0,0 1 0 0 0,-1-2-1 0 0,0 1 1 0 0,-1-1 0 0 0,6-15-1 0 0,-3 0-439 0 0,-7 19 661 0 0,1-1 0 0 0,0 1 1 0 0,0 0-1 0 0,1 0 0 0 0,7-11 0 0 0,-11 19 128 0 0,-1 1 0 0 0,0 0-1 0 0,0-1 1 0 0,0 1 0 0 0,1 0 0 0 0,-1-1-1 0 0,0 1 1 0 0,1 0 0 0 0,-1-1 0 0 0,0 1-1 0 0,0 0 1 0 0,1 0 0 0 0,-1-1 0 0 0,0 1 0 0 0,1 0-1 0 0,-1 0 1 0 0,1 0 0 0 0,-1 0 0 0 0,0-1-1 0 0,1 1 1 0 0,-1 0 0 0 0,0 0 0 0 0,1 0-1 0 0,-1 0 1 0 0,1 0 0 0 0,-1 0 0 0 0,0 0-1 0 0,1 0 1 0 0,-1 0 0 0 0,1 0 0 0 0,-1 0-1 0 0,0 0 1 0 0,1 1 0 0 0,-1-1 0 0 0,1 0-1 0 0,-1 0 1 0 0,10 15 140 0 0,-1 21 215 0 0,-3 6 459 0 0,-3-1 0 0 0,-1 0 0 0 0,-2 1 0 0 0,-8 60 0 0 0,15-113-422 0 0,2-14-328 0 0,8-55-96 0 0,-10 41-278 0 0,1 1 1 0 0,27-71 0 0 0,-35 109 307 0 0,0-1 0 0 0,0 1 0 0 0,0-1 0 0 0,1 1 0 0 0,-1-1 0 0 0,0 1 0 0 0,0-1 0 0 0,0 1 0 0 0,1-1 1 0 0,-1 1-1 0 0,0-1 0 0 0,1 1 0 0 0,-1-1 0 0 0,0 1 0 0 0,1 0 0 0 0,-1-1 0 0 0,1 1 0 0 0,-1 0 0 0 0,1-1 0 0 0,-1 1 0 0 0,1 0 0 0 0,-1-1 0 0 0,1 1 0 0 0,-1 0 0 0 0,1 0 0 0 0,-1 0 0 0 0,1 0 0 0 0,-1-1 0 0 0,1 1 0 0 0,-1 0 0 0 0,1 0 0 0 0,-1 0 0 0 0,1 0 0 0 0,-1 0 0 0 0,1 0 0 0 0,0 0 1 0 0,-1 1-1 0 0,1-1 0 0 0,-1 0 0 0 0,1 0 0 0 0,-1 0 0 0 0,1 0 0 0 0,-1 1 0 0 0,1-1 0 0 0,-1 0 0 0 0,1 1 0 0 0,-1-1 0 0 0,0 0 0 0 0,1 1 0 0 0,-1-1 0 0 0,1 0 0 0 0,-1 1 0 0 0,0-1 0 0 0,1 1 0 0 0,-1-1 0 0 0,0 1 0 0 0,1-1 0 0 0,-1 1 0 0 0,0 0 0 0 0,23 39 69 0 0,-17-29 27 0 0,2 3-3 0 0,5 12 17 0 0,1-1-1 0 0,2 0 1 0 0,0-2 0 0 0,2 0-1 0 0,33 35 1 0 0,-50-57-338 0 0,0 0 0 0 0,0 0 0 0 0,0-1 0 0 0,0 1 0 0 0,1 0 0 0 0,-1 0 0 0 0,0-1 1 0 0,0 1-1 0 0,0-1 0 0 0,1 1 0 0 0,-1-1 0 0 0,0 0 0 0 0,1 0 0 0 0,1 1 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13591 0 0,'2'4'442'0'0,"-1"0"-1"0"0,1 1 1 0 0,-1-1-1 0 0,1 0 0 0 0,-1 1 1 0 0,-1-1-1 0 0,1 0 1 0 0,-1 1-1 0 0,1-1 0 0 0,-1 6 1 0 0,1 7 373 0 0,3 14 467 0 0,2 0 0 0 0,15 48 0 0 0,-18-69-1093 0 0,1-1 1 0 0,-1 1-1 0 0,2-1 0 0 0,-1 0 0 0 0,2-1 0 0 0,-1 1 0 0 0,1-1 0 0 0,0 0 1 0 0,1 0-1 0 0,-1-1 0 0 0,2 0 0 0 0,10 9 0 0 0,-16-15-159 0 0,-1 0 0 0 0,1 1 0 0 0,0-1 0 0 0,0 0 1 0 0,0 0-1 0 0,0 0 0 0 0,1-1 0 0 0,-1 1 0 0 0,0 0 0 0 0,0-1 0 0 0,0 1 0 0 0,1-1 0 0 0,-1 0 0 0 0,0 0 0 0 0,0 0 0 0 0,1 0 0 0 0,-1 0 1 0 0,0 0-1 0 0,1-1 0 0 0,2 0 0 0 0,-3 0 12 0 0,1 0 0 0 0,0-1-1 0 0,0 0 1 0 0,0 0 0 0 0,-1 1 0 0 0,1-1 0 0 0,-1-1 0 0 0,1 1 0 0 0,-1 0-1 0 0,0-1 1 0 0,0 1 0 0 0,3-5 0 0 0,1-5 74 0 0,0 0 0 0 0,0 1 0 0 0,-1-2 0 0 0,-1 1 0 0 0,6-25 0 0 0,-5 8 86 0 0,1-43 0 0 0,-6 53-496 0 0,2-1 1 0 0,0 0 0 0 0,1 1 0 0 0,1 0-1 0 0,10-31 1 0 0,-13 48 46 0 0,0 0-1 0 0,-1 1 1 0 0,1-1-1 0 0,0 1 1 0 0,0-1-1 0 0,0 1 1 0 0,0-1 0 0 0,0 1-1 0 0,1 0 1 0 0,-1-1-1 0 0,0 1 1 0 0,1 0-1 0 0,-1 0 1 0 0,1 0-1 0 0,-1 0 1 0 0,1 0 0 0 0,-1 1-1 0 0,1-1 1 0 0,-1 0-1 0 0,1 1 1 0 0,0-1-1 0 0,0 1 1 0 0,3-1 0 0 0,7 0-1875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193 596 5983 0 0,'-19'15'1928'0'0,"5"-4"2786"0"0,-3 3-582 0 0,-25 28 0 0 0,29-27-3664 0 0,1 0 0 0 0,0 1-1 0 0,2 1 1 0 0,-1 0 0 0 0,2 0 0 0 0,0 1-1 0 0,-11 32 1 0 0,19-46-378 0 0,0 1 0 0 0,0-1 0 0 0,0 0 0 0 0,1 0 1 0 0,-1 1-1 0 0,1-1 0 0 0,0 0 0 0 0,0 1 0 0 0,1-1 0 0 0,-1 0 0 0 0,1 0 0 0 0,0 1 0 0 0,0-1 0 0 0,3 7 0 0 0,-3-9-64 0 0,0 0-1 0 0,1 0 0 0 0,-1 0 0 0 0,0 0 0 0 0,1 0 0 0 0,0-1 1 0 0,-1 1-1 0 0,1 0 0 0 0,0-1 0 0 0,0 0 0 0 0,0 1 0 0 0,0-1 1 0 0,0 0-1 0 0,0 0 0 0 0,0 0 0 0 0,0 0 0 0 0,0 0 0 0 0,1-1 1 0 0,-1 1-1 0 0,0 0 0 0 0,1-1 0 0 0,-1 0 0 0 0,0 0 0 0 0,1 0 1 0 0,-1 0-1 0 0,0 0 0 0 0,5-1 0 0 0,0 0-8 0 0,0 0-1 0 0,0-1 0 0 0,0-1 1 0 0,0 1-1 0 0,0-1 1 0 0,-1 0-1 0 0,1 0 1 0 0,-1-1-1 0 0,0 0 0 0 0,0 0 1 0 0,0-1-1 0 0,7-6 1 0 0,6-8 14 0 0,32-40 0 0 0,-47 55-32 0 0,13-20-163 0 0,-1 0-1 0 0,15-31 1 0 0,4-7-1022 0 0,-35 62 1178 0 0,0 0 0 0 0,0-1 0 0 0,0 1 0 0 0,0 0 0 0 0,0 0-1 0 0,0 0 1 0 0,0 0 0 0 0,0 0 0 0 0,1 0 0 0 0,-1 0 0 0 0,0 0 0 0 0,0-1 0 0 0,0 1-1 0 0,0 0 1 0 0,0 0 0 0 0,0 0 0 0 0,0 0 0 0 0,1 0 0 0 0,-1 0 0 0 0,0 0 0 0 0,0 0 0 0 0,0 0-1 0 0,0 0 1 0 0,0 0 0 0 0,0 0 0 0 0,1 0 0 0 0,-1 0 0 0 0,0 0 0 0 0,0 0 0 0 0,0 0-1 0 0,0 0 1 0 0,0 0 0 0 0,0 0 0 0 0,1 0 0 0 0,-1 0 0 0 0,0 0 0 0 0,0 0 0 0 0,0 0-1 0 0,0 0 1 0 0,0 0 0 0 0,0 0 0 0 0,1 0 0 0 0,-1 0 0 0 0,0 1 0 0 0,0-1 0 0 0,0 0 0 0 0,0 0-1 0 0,0 0 1 0 0,0 0 0 0 0,0 0 0 0 0,0 0 0 0 0,6 11-157 0 0,2 15 76 0 0,-4-9 33 0 0,0-1 0 0 0,9 19 0 0 0,-10-29 68 0 0,-1 1 0 0 0,2-1 0 0 0,-1 0 0 0 0,1 0 1 0 0,0-1-1 0 0,0 1 0 0 0,0-1 0 0 0,7 7 0 0 0,-9-11-3 0 0,-1 0 0 0 0,1 0 0 0 0,-1 0-1 0 0,1 0 1 0 0,-1 0 0 0 0,1-1 0 0 0,0 1 0 0 0,0 0-1 0 0,-1-1 1 0 0,1 1 0 0 0,0-1 0 0 0,0 0-1 0 0,0 0 1 0 0,-1 0 0 0 0,1 1 0 0 0,0-1-1 0 0,0-1 1 0 0,0 1 0 0 0,0 0 0 0 0,-1 0-1 0 0,1-1 1 0 0,0 1 0 0 0,0-1 0 0 0,-1 0-1 0 0,1 1 1 0 0,0-1 0 0 0,-1 0 0 0 0,1 0-1 0 0,-1 0 1 0 0,1 0 0 0 0,-1 0 0 0 0,1 0 0 0 0,-1-1-1 0 0,0 1 1 0 0,2-2 0 0 0,5-6 54 0 0,0 0 0 0 0,-1 0 1 0 0,0-1-1 0 0,6-12 0 0 0,-12 20-55 0 0,16-29 13 0 0,-1-1-1 0 0,-2-1 1 0 0,-1 0-1 0 0,-2-1 0 0 0,-1 0 1 0 0,-1-1-1 0 0,6-61 0 0 0,-11 40-95 0 0,-2 0 0 0 0,-2 1 0 0 0,-3-1-1 0 0,-12-68 1 0 0,14 118 54 0 0,-6-31-77 0 0,6 35 90 0 0,1 1 0 0 0,0-1 0 0 0,-1 1-1 0 0,1 0 1 0 0,-1-1 0 0 0,1 1 0 0 0,-1 0 0 0 0,0-1 0 0 0,0 1 0 0 0,1 0 0 0 0,-1 0 0 0 0,0 0 0 0 0,0 0-1 0 0,0-1 1 0 0,0 2 0 0 0,0-1 0 0 0,0 0 0 0 0,-1 0 0 0 0,1 0 0 0 0,-2-1 0 0 0,2 3 3 0 0,1-1-1 0 0,-1 0 1 0 0,0 0 0 0 0,0 0 0 0 0,1 1-1 0 0,-1-1 1 0 0,0 0 0 0 0,1 1 0 0 0,-1-1 0 0 0,0 1-1 0 0,1-1 1 0 0,-1 1 0 0 0,1-1 0 0 0,-1 1 0 0 0,1-1-1 0 0,-1 1 1 0 0,1 0 0 0 0,-1-1 0 0 0,1 1-1 0 0,-1-1 1 0 0,1 1 0 0 0,0 0 0 0 0,-1 0 0 0 0,1-1-1 0 0,0 1 1 0 0,0 0 0 0 0,0 0 0 0 0,-1-1 0 0 0,1 3-1 0 0,-6 27-68 0 0,6-27 58 0 0,-6 47 37 0 0,2-1 0 0 0,3 1 0 0 0,7 77 0 0 0,5-36 497 0 0,24 93 0 0 0,-34-180-493 0 0,37 141 386 0 0,-31-126-397 0 0,0 0-1 0 0,1 0 0 0 0,1-1 1 0 0,1 0-1 0 0,16 22 0 0 0,-24-37-39 0 0,1 1 0 0 0,-1-1 0 0 0,1 0 0 0 0,0 0 0 0 0,0 0 0 0 0,1 0 0 0 0,-1 0 0 0 0,1-1-1 0 0,-1 0 1 0 0,1 1 0 0 0,0-1 0 0 0,0-1 0 0 0,0 1 0 0 0,7 2 0 0 0,-8-4-48 0 0,0 0 1 0 0,0 0-1 0 0,0 0 1 0 0,1 0-1 0 0,-1 0 1 0 0,0 0-1 0 0,0-1 0 0 0,0 0 1 0 0,1 0-1 0 0,-1 1 1 0 0,0-2-1 0 0,0 1 1 0 0,-1 0-1 0 0,1-1 0 0 0,0 1 1 0 0,0-1-1 0 0,-1 0 1 0 0,1 0-1 0 0,4-4 0 0 0,0-2-207 0 0,0 1 0 0 0,0-2 0 0 0,-1 1 0 0 0,0-1-1 0 0,-1 0 1 0 0,0 0 0 0 0,0 0 0 0 0,-1-1-1 0 0,0 0 1 0 0,0 0 0 0 0,-1 0 0 0 0,-1 0-1 0 0,3-20 1 0 0,-2-3 86 0 0,-1 0-1 0 0,-1 1 1 0 0,-5-38 0 0 0,4 58 266 0 0,-4-26 508 0 0,4 35-413 0 0,0 1 0 0 0,-1-1 0 0 0,1 1 0 0 0,-1-1-1 0 0,0 1 1 0 0,0-1 0 0 0,0 1 0 0 0,0 0 0 0 0,0 0 0 0 0,0-1 0 0 0,-2-1 0 0 0,-2 4 1086 0 0,2 8-696 0 0,0 9-85 0 0,3 4-187 0 0,0-1-1 0 0,1 1 1 0 0,6 29 0 0 0,-4-39-166 0 0,-1 0-1 0 0,1 0 1 0 0,1 0 0 0 0,0-1 0 0 0,0 1 0 0 0,1-1-1 0 0,11 18 1 0 0,-14-26-101 0 0,-1 0-1 0 0,1 0 0 0 0,-1 0 1 0 0,1 0-1 0 0,0 0 1 0 0,0-1-1 0 0,0 1 0 0 0,0-1 1 0 0,0 1-1 0 0,0-1 1 0 0,1 1-1 0 0,-1-1 1 0 0,0 0-1 0 0,1 0 0 0 0,-1 0 1 0 0,1-1-1 0 0,-1 1 1 0 0,1 0-1 0 0,-1-1 1 0 0,1 0-1 0 0,-1 0 0 0 0,5 0 1 0 0,-3 0-6 0 0,-1-1 1 0 0,1 0 0 0 0,0 0 0 0 0,-1 0-1 0 0,1-1 1 0 0,0 1 0 0 0,-1-1-1 0 0,0 0 1 0 0,1 0 0 0 0,-1 0 0 0 0,0-1-1 0 0,0 1 1 0 0,0-1 0 0 0,3-4-1 0 0,119-147-392 0 0,-123 150 349 0 0,1 1-1 0 0,0-1 0 0 0,1 1 1 0 0,-1-1-1 0 0,0 1 1 0 0,7-4-1 0 0,-9 6 25 0 0,-1 1 0 0 0,1 0-1 0 0,0-1 1 0 0,0 1 0 0 0,0-1-1 0 0,-1 1 1 0 0,1 0 0 0 0,0 0-1 0 0,0-1 1 0 0,0 1 0 0 0,0 0-1 0 0,0 0 1 0 0,-1 0 0 0 0,1 0-1 0 0,0 0 1 0 0,0 0 0 0 0,0 0-1 0 0,0 0 1 0 0,0 0 0 0 0,-1 1-1 0 0,1-1 1 0 0,0 0 0 0 0,0 0 0 0 0,0 1-1 0 0,-1-1 1 0 0,1 1 0 0 0,0-1-1 0 0,0 1 1 0 0,-1-1 0 0 0,1 1-1 0 0,0-1 1 0 0,-1 1 0 0 0,1-1-1 0 0,0 1 1 0 0,-1 0 0 0 0,1 0-1 0 0,-1-1 1 0 0,1 1 0 0 0,-1 0-1 0 0,0 0 1 0 0,1 1 0 0 0,6 13-118 0 0,0 1 1 0 0,-2 0-1 0 0,6 25 1 0 0,-6-22 93 0 0,0-1-1 0 0,12 27 1 0 0,-15-41 38 0 0,1 1 0 0 0,0 0 0 0 0,0-1-1 0 0,0 1 1 0 0,0-1 0 0 0,0 0 0 0 0,1 0 0 0 0,0-1 0 0 0,0 1-1 0 0,0-1 1 0 0,0 0 0 0 0,1 0 0 0 0,-1 0 0 0 0,8 3 0 0 0,-5-3 10 0 0,0-1 0 0 0,1 1 1 0 0,-1-2-1 0 0,1 1 0 0 0,-1-1 1 0 0,1 0-1 0 0,0 0 0 0 0,-1-1 0 0 0,10-1 1 0 0,-1-1 6 0 0,0 0 0 0 0,0-2 0 0 0,-1 0 1 0 0,0 0-1 0 0,0-1 0 0 0,0-1 0 0 0,0-1 0 0 0,-1 0 1 0 0,16-11-1 0 0,-18 10 12 0 0,0-1 0 0 0,0-1 0 0 0,-1 0 0 0 0,0-1 0 0 0,-1 0-1 0 0,0-1 1 0 0,11-17 0 0 0,-17 23-7 0 0,-1 0 0 0 0,1 0 0 0 0,-1-1-1 0 0,0 1 1 0 0,0-1 0 0 0,-1 1-1 0 0,0-1 1 0 0,0 0 0 0 0,-1 0 0 0 0,0 0-1 0 0,0 0 1 0 0,0-1 0 0 0,-1 1 0 0 0,0 0-1 0 0,-1 0 1 0 0,1 0 0 0 0,-4-12-1 0 0,4 17-17 0 0,-1 1-1 0 0,1-1 0 0 0,0 1 1 0 0,-1-1-1 0 0,0 1 0 0 0,1-1 0 0 0,-1 1 1 0 0,0-1-1 0 0,0 1 0 0 0,1 0 0 0 0,-1 0 1 0 0,0-1-1 0 0,-1 1 0 0 0,1 0 1 0 0,0 0-1 0 0,0 0 0 0 0,0 0 0 0 0,-1 0 1 0 0,1 0-1 0 0,0 0 0 0 0,-1 1 1 0 0,1-1-1 0 0,-1 0 0 0 0,-1 0 0 0 0,2 2-4 0 0,0-1 0 0 0,-1 0-1 0 0,1 0 1 0 0,0 0 0 0 0,-1 1-1 0 0,1-1 1 0 0,0 1 0 0 0,-1-1-1 0 0,1 1 1 0 0,0-1 0 0 0,0 1-1 0 0,0 0 1 0 0,-1 0 0 0 0,1 0-1 0 0,0 0 1 0 0,0-1 0 0 0,0 1-1 0 0,0 0 1 0 0,1 1 0 0 0,-1-1-1 0 0,0 0 1 0 0,0 0 0 0 0,1 0-1 0 0,-1 0 1 0 0,0 1 0 0 0,1-1-1 0 0,-1 2 1 0 0,-3 8-13 0 0,0-1-1 0 0,1 1 1 0 0,1-1-1 0 0,0 1 0 0 0,0 0 1 0 0,0 15-1 0 0,2-1-31 0 0,4 42-1 0 0,-2-56 73 0 0,0 1 0 0 0,0-1 0 0 0,1 0 0 0 0,0-1 0 0 0,0 1 0 0 0,2 0 0 0 0,-1-1 0 0 0,1 0 0 0 0,10 15 0 0 0,-11-20-3 0 0,0 0 0 0 0,1 0-1 0 0,-1 0 1 0 0,1-1 0 0 0,0 1 0 0 0,0-1-1 0 0,1 0 1 0 0,-1-1 0 0 0,1 1-1 0 0,0-1 1 0 0,0 0 0 0 0,0-1 0 0 0,0 1-1 0 0,0-1 1 0 0,1 0 0 0 0,-1-1-1 0 0,12 2 1 0 0,15-1-428 0 0,1 0-1 0 0,64-7 0 0 0,-65 1-993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39:4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18799 0 0,'-8'5'832'0'0,"1"-1"176"0"0,2 0-808 0 0,1-1-200 0 0,3-2 0 0 0,-1 1 0 0 0,1-1 760 0 0,0 0 104 0 0,-2 3 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3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64 3223 0 0,'0'0'143'0'0,"1"-3"1125"0"0,0-15 10030 0 0,-2 14-11856 0 0,1 2 807 0 0,-1-1 0 0 0,1 1 0 0 0,-1 0 0 0 0,0 0 0 0 0,0 0 0 0 0,0 0 0 0 0,0 0 0 0 0,0 0 0 0 0,0 0 0 0 0,-1 0 0 0 0,1 0 1 0 0,-1 1-1 0 0,1-1 0 0 0,-1 1 0 0 0,0-1 0 0 0,1 1 0 0 0,-1-1 0 0 0,-3-1 0 0 0,3 3-168 0 0,-1-1 1 0 0,1 1-1 0 0,0 0 1 0 0,0-1-1 0 0,0 1 1 0 0,-1 0-1 0 0,1 0 1 0 0,0 0-1 0 0,0 1 1 0 0,-1-1-1 0 0,1 1 1 0 0,0-1-1 0 0,0 1 0 0 0,0 0 1 0 0,0-1-1 0 0,-1 1 1 0 0,1 0-1 0 0,-2 2 1 0 0,-15 8 22 0 0,-1 1 1 0 0,2 0-1 0 0,0 2 0 0 0,-24 22 1 0 0,33-27-185 0 0,1-1 1 0 0,0 1 0 0 0,0 1 0 0 0,1 0-1 0 0,0 0 1 0 0,1 0 0 0 0,0 1 0 0 0,1-1-1 0 0,-9 24 1 0 0,10-13-241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14887 0 0,'-4'0'243'0'0,"1"1"0"0"0,-1 0 0 0 0,1 0 1 0 0,-1 0-1 0 0,0 0 0 0 0,1 0 0 0 0,0 1 0 0 0,-1-1 0 0 0,1 1 0 0 0,0 0 0 0 0,0 0 0 0 0,0 1 0 0 0,0-1 0 0 0,0 1 0 0 0,0-1 0 0 0,1 1 0 0 0,-1 0 0 0 0,1 0 1 0 0,-3 5-1 0 0,-5 7 516 0 0,0 1 1 0 0,-11 27 0 0 0,19-38-745 0 0,-10 26 307 0 0,1 0 0 0 0,1 1 0 0 0,2 0 0 0 0,1 0 0 0 0,1 1 0 0 0,3 0 0 0 0,0 0 0 0 0,2 0 0 0 0,4 49 0 0 0,1-52-145 0 0,0-1 0 0 0,2 0 0 0 0,11 32 0 0 0,-12-47-114 0 0,0-1-1 0 0,1 0 1 0 0,0 0 0 0 0,1 0-1 0 0,0 0 1 0 0,1-1 0 0 0,1 0-1 0 0,13 14 1 0 0,-17-22-111 0 0,-1 1 0 0 0,1-1 0 0 0,1 0 0 0 0,-1-1 0 0 0,1 1-1 0 0,-1-1 1 0 0,1 0 0 0 0,0-1 0 0 0,0 1 0 0 0,0-1 0 0 0,0-1 0 0 0,1 1 0 0 0,-1-1-1 0 0,0 0 1 0 0,1 0 0 0 0,11 0 0 0 0,-7-2-111 0 0,0 0 0 0 0,-1-1 0 0 0,0 0 0 0 0,1 0 0 0 0,-1-1 0 0 0,0-1 0 0 0,0 0 0 0 0,0 0 0 0 0,13-8 0 0 0,1-3-1465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17911 0 0,'4'11'897'0'0,"0"0"0"0"0,-1 0 0 0 0,0 0 0 0 0,-1 1 0 0 0,1 11 0 0 0,2 9 229 0 0,1 5 331 0 0,11 42-1609 0 0,-13-73 738 0 0,-2-6-1859 0 0</inkml:trace>
  <inkml:trace contextRef="#ctx0" brushRef="#br0" timeOffset="1">50 0 18399 0 0,'-4'3'816'0'0,"2"-2"168"0"0,1 2-792 0 0,0 0-192 0 0,-1-1 0 0 0,2 1 0 0 0,0 0 336 0 0,0 2 24 0 0,2 2 8 0 0,-1 3 0 0 0,3 1-1344 0 0,-1-4-272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4607 0 0,'-3'3'1482'0'0,"0"1"0"0"0,0 0-1 0 0,0 0 1 0 0,1 0-1 0 0,-4 7 1 0 0,-15 47 2452 0 0,9-22-2764 0 0,-7 6 382 0 0,-1-2 0 0 0,-42 61-1 0 0,39-61-1061 0 0,-25 60-1 0 0,-13 22 115 0 0,52-105-787 0 0,7-12 16 0 0,0-1 1 0 0,-1 1-1 0 0,1-1 0 0 0,-1 0 1 0 0,0 1-1 0 0,0-1 0 0 0,0 0 1 0 0,0-1-1 0 0,-1 1 1 0 0,0-1-1 0 0,1 1 0 0 0,-9 4 1 0 0,12-8-2 0 0,-1 0 0 0 0,1 0 0 0 0,-1 1 0 0 0,0-1 0 0 0,1 0-1 0 0,-1 0 1 0 0,1 0 0 0 0,-1 0 0 0 0,0 0 0 0 0,1 0 0 0 0,-1 0 0 0 0,0 0 0 0 0,1 0 0 0 0,-1 0 0 0 0,1 0 0 0 0,-1 0 0 0 0,0-1 0 0 0,1 1 0 0 0,-1 0 0 0 0,1 0 0 0 0,-1-1 0 0 0,0 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6911 0 0,'0'0'289'0'0,"0"-1"-1"0"0,-1 1 1 0 0,1-1-1 0 0,0 1 1 0 0,0-1-1 0 0,0 1 0 0 0,0-1 1 0 0,0 1-1 0 0,0 0 1 0 0,-1-1-1 0 0,1 1 1 0 0,0-1-1 0 0,0 1 0 0 0,1-1 1 0 0,-1 1-1 0 0,0-1 1 0 0,0 1-1 0 0,0-1 1 0 0,0 1-1 0 0,0 0 0 0 0,0-1 1 0 0,1 1-1 0 0,-1-1 1 0 0,0 1-1 0 0,0 0 1 0 0,1-1-1 0 0,-1 1 0 0 0,0-1 1 0 0,1 1 288 0 0,-1-1-289 0 0,0 1 1 0 0,2-1-1 0 0,-1 1 11 0 0,0 0 1 0 0,0 0-1 0 0,0 0 0 0 0,0 0 1 0 0,1 0-1 0 0,-1 0 1 0 0,0 0-1 0 0,0 1 0 0 0,0-1 1 0 0,0 0-1 0 0,0 0 1 0 0,1 1-1 0 0,0 0 0 0 0,34 20 1964 0 0,0 10-1197 0 0,-2 1-1 0 0,57 69 0 0 0,-60-63-1397 0 0,2-1 0 0 0,58 49 0 0 0,-74-75-5829 0 0,0-1-2099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17679 0 0,'0'0'1568'0'0,"1"0"-1248"0"0,2 1-256 0 0,0-1-64 0 0,-1 0 704 0 0,2 0 136 0 0,3 0 24 0 0,7-1 8 0 0,5 0-448 0 0,6-4-88 0 0,1 0-16 0 0,3-1-8 0 0,0 4-216 0 0,0 0-96 0 0,0 2 80 0 0,0 0-9872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15407 0 0,'45'155'6704'0'0,"4"12"-5448"0"0,-49-165-1238 0 0,1 0 1 0 0,-1 0-1 0 0,1 0 0 0 0,0 0 1 0 0,0 0-1 0 0,0 0 0 0 0,0-1 0 0 0,0 1 1 0 0,0 0-1 0 0,0-1 0 0 0,0 1 1 0 0,1 0-1 0 0,-1-1 0 0 0,1 0 1 0 0,-1 1-1 0 0,1-1 0 0 0,0 0 0 0 0,0 0 1 0 0,-1 0-1 0 0,1 0 0 0 0,0 0 1 0 0,0 0-1 0 0,0 0 0 0 0,0-1 0 0 0,0 1 1 0 0,0-1-1 0 0,0 1 0 0 0,0-1 1 0 0,0 0-1 0 0,0 0 0 0 0,0 0 1 0 0,0 0-1 0 0,4-1 0 0 0,-2 0 2 0 0,1 0-1 0 0,-1-1 1 0 0,0 1-1 0 0,1-1 1 0 0,-1 0 0 0 0,0-1-1 0 0,0 1 1 0 0,0-1-1 0 0,0 1 1 0 0,-1-1-1 0 0,1-1 1 0 0,-1 1 0 0 0,6-7-1 0 0,8-12-12 0 0,-2-1 0 0 0,-1 0 0 0 0,-1-1 1 0 0,-1-1-1 0 0,-1 0 0 0 0,-1 0 0 0 0,-1-1 0 0 0,10-50 0 0 0,-18 72-7 0 0,5-17 0 0 0,-2 18 0 0 0,2 13 0 0 0,6 25-62 0 0,20 41 0 0 0,-26-63 44 0 0,1-1 1 0 0,0 0-1 0 0,1-1 0 0 0,0 0 1 0 0,1 0-1 0 0,15 15 0 0 0,-19-22 19 0 0,1 0 1 0 0,-1 0-1 0 0,0-1 0 0 0,1 0 1 0 0,0 0-1 0 0,-1 0 0 0 0,1-1 1 0 0,0 0-1 0 0,1 0 0 0 0,-1 0 1 0 0,0-1-1 0 0,0 0 0 0 0,10 0 1 0 0,-13-1-1 0 0,1 1 1 0 0,-1-2-1 0 0,1 1 0 0 0,0 0 1 0 0,-1-1-1 0 0,1 0 1 0 0,-1 1-1 0 0,1-1 0 0 0,-1-1 1 0 0,1 1-1 0 0,-1 0 0 0 0,0-1 1 0 0,1 0-1 0 0,-1 0 1 0 0,0 0-1 0 0,0 0 0 0 0,-1 0 1 0 0,1-1-1 0 0,0 1 1 0 0,-1-1-1 0 0,1 0 0 0 0,-1 1 1 0 0,0-1-1 0 0,3-5 0 0 0,11-27-118 0 0,-1-1-1 0 0,10-39 0 0 0,-8 21-2958 0 0,-9 30-4484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12895 0 0,'-1'0'166'0'0,"1"1"-1"0"0,-1 0 0 0 0,1-1 0 0 0,0 1 0 0 0,-1 0 0 0 0,1-1 1 0 0,0 1-1 0 0,0 0 0 0 0,0-1 0 0 0,-1 1 0 0 0,1 0 1 0 0,0-1-1 0 0,0 1 0 0 0,0 0 0 0 0,0 0 0 0 0,0-1 1 0 0,0 1-1 0 0,0 0 0 0 0,1-1 0 0 0,-1 1 0 0 0,0 0 1 0 0,0-1-1 0 0,0 1 0 0 0,1 0 0 0 0,-1-1 0 0 0,0 1 1 0 0,1 0-1 0 0,-1-1 0 0 0,0 1 0 0 0,1-1 0 0 0,-1 1 1 0 0,1-1-1 0 0,0 1 0 0 0,2 0 330 0 0,-1 0 0 0 0,1 0 0 0 0,-1 0 0 0 0,1-1 0 0 0,-1 1 0 0 0,1-1 0 0 0,0 0 0 0 0,3 0 0 0 0,9 0-9 0 0,0-1 0 0 0,17-3 0 0 0,31-2 550 0 0,-58 6-980 0 0,-1 0 0 0 0,1 1 0 0 0,0-1 0 0 0,0 1-1 0 0,-1 0 1 0 0,1 0 0 0 0,0 1 0 0 0,-1-1 0 0 0,1 1-1 0 0,5 4 1 0 0,-8-5-36 0 0,-1 0 1 0 0,1 1-1 0 0,-1-1 0 0 0,0 1 0 0 0,0-1 1 0 0,1 1-1 0 0,-1 0 0 0 0,0-1 0 0 0,0 1 1 0 0,-1 0-1 0 0,1 0 0 0 0,0 0 0 0 0,-1 0 1 0 0,1 0-1 0 0,-1-1 0 0 0,1 1 0 0 0,-1 0 1 0 0,0 0-1 0 0,0 0 0 0 0,0 0 0 0 0,0 0 1 0 0,0 0-1 0 0,0 0 0 0 0,-1 0 0 0 0,1 0 1 0 0,-1 0-1 0 0,1 0 0 0 0,-1 0 1 0 0,-1 2-1 0 0,-2 7 96 0 0,0 0 0 0 0,-1 0 0 0 0,-9 15 0 0 0,-24 30-51 0 0,21-32 7 0 0,-27 50-1 0 0,40-67-65 0 0,1 0-1 0 0,0 0 1 0 0,1 0 0 0 0,0 0 0 0 0,0 0 0 0 0,0 1 0 0 0,1-1 0 0 0,0 1 0 0 0,1-1-1 0 0,0 1 1 0 0,0-1 0 0 0,1 11 0 0 0,0-15-15 0 0,0 0 0 0 0,0 0 0 0 0,0 0 0 0 0,0 0 0 0 0,0 0 0 0 0,0 0 0 0 0,1 0 0 0 0,-1 0 0 0 0,1-1 0 0 0,0 1 0 0 0,0-1 0 0 0,0 1 0 0 0,0-1 0 0 0,0 0 0 0 0,1 0 0 0 0,2 2 0 0 0,0-1-29 0 0,-1 0-1 0 0,1-1 1 0 0,0 1-1 0 0,0-1 0 0 0,0 0 1 0 0,0-1-1 0 0,0 1 1 0 0,11 0-1 0 0,-6-1-22 0 0,1 0 0 0 0,-1-1-1 0 0,1 0 1 0 0,-1-1 0 0 0,1 0 0 0 0,-1-1 0 0 0,1 0-1 0 0,-1 0 1 0 0,12-5 0 0 0,-20 6-140 0 0,0 0-1 0 0,1-1 1 0 0,-1 1 0 0 0,0 0-1 0 0,0-1 1 0 0,0 0 0 0 0,0 1-1 0 0,0-1 1 0 0,0 0 0 0 0,0 0-1 0 0,-1 0 1 0 0,1 0 0 0 0,0 0-1 0 0,-1 0 1 0 0,0-1 0 0 0,0 1-1 0 0,0 0 1 0 0,0-1 0 0 0,0 1-1 0 0,0-1 1 0 0,0-2 0 0 0,-1-3-1946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16583 0 0,'1'0'93'0'0,"-1"1"1"0"0,0 0-1 0 0,0 0 0 0 0,1-1 0 0 0,-1 1 0 0 0,0 0 1 0 0,1 0-1 0 0,-1-1 0 0 0,1 1 0 0 0,-1 0 0 0 0,1-1 0 0 0,-1 1 1 0 0,1-1-1 0 0,-1 1 0 0 0,1-1 0 0 0,0 1 0 0 0,-1-1 1 0 0,1 1-1 0 0,0-1 0 0 0,-1 1 0 0 0,1-1 0 0 0,0 0 0 0 0,0 0 1 0 0,-1 1-1 0 0,1-1 0 0 0,0 0 0 0 0,0 0 0 0 0,0 0 1 0 0,-1 0-1 0 0,1 0 0 0 0,1 0 0 0 0,33 1 1550 0 0,-28-2-1414 0 0,181-18 913 0 0,-101 7-2812 0 0,-59 8-128 0 0</inkml:trace>
  <inkml:trace contextRef="#ctx0" brushRef="#br0" timeOffset="1">646 42 17303 0 0,'12'45'2588'0'0,"-6"-17"-1570"0"0,2 0 0 0 0,2-1 0 0 0,18 40 0 0 0,-25-62-2573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5063 0 0,'1'-4'14664'0'0,"4"1"-13872"0"0,1-2-600 0 0,3-2-112 0 0,2-3-5616 0 0,1-2-1120 0 0</inkml:trace>
  <inkml:trace contextRef="#ctx0" brushRef="#br0" timeOffset="1">549 1 18055 0 0,'15'6'619'0'0,"-1"0"0"0"0,0 1 0 0 0,0 0 0 0 0,-1 1-1 0 0,0 1 1 0 0,0 0 0 0 0,-1 1 0 0 0,0 0 0 0 0,-1 1-1 0 0,0 0 1 0 0,11 16 0 0 0,-9-11-342 0 0,-1 1-1 0 0,-1 1 0 0 0,-1 0 1 0 0,-1 1-1 0 0,0 0 1 0 0,-1 0-1 0 0,10 40 0 0 0,-13-36-157 0 0,-1 1-1 0 0,-2-1 0 0 0,0 1 1 0 0,-1-1-1 0 0,-2 1 0 0 0,0 0 0 0 0,-8 36 1 0 0,-2-10 30 0 0,-3-1 1 0 0,-28 70-1 0 0,37-108-115 0 0,-10 29-626 0 0,-32 56 1 0 0,20-54-108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26 11519 0 0,'1'0'224'0'0,"-1"0"0"0"0,0 1 0 0 0,1-1 0 0 0,-1 0 0 0 0,1 1 0 0 0,-1-1 0 0 0,1 0 0 0 0,-1 1 0 0 0,0-1-1 0 0,1 0 1 0 0,-1 0 0 0 0,1 0 0 0 0,0 1 0 0 0,-1-1 0 0 0,1 0 0 0 0,-1 0 0 0 0,1 0 0 0 0,-1 0 0 0 0,1 0 0 0 0,-1 0-1 0 0,1 0 1 0 0,-1 0 0 0 0,1 0 0 0 0,-1 0 0 0 0,1 0 0 0 0,-1 0 0 0 0,1-1 0 0 0,0 1 0 0 0,0 0 0 0 0,28-3 2801 0 0,-23 2-2970 0 0,64-10 639 0 0,-55 7-965 0 0,0 1 1 0 0,0 0 0 0 0,0 1-1 0 0,0 1 1 0 0,0 1 0 0 0,0 0 0 0 0,0 1-1 0 0,22 3 1 0 0,-20 2-6821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1375 0 0,'-16'-14'15250'0'0,"27"15"-10970"0"0,51 7-3750 0 0,0-4 0 0 0,86-4 1 0 0,-113-1-439 0 0,-22 1-157 0 0,43-1-318 0 0,73-10 1 0 0,-126 10-849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11055 0 0,'0'1'65'0'0,"0"-1"0"0"0,-1 0 1 0 0,1 1-1 0 0,0-1 0 0 0,0 1 0 0 0,0-1 0 0 0,0 1 0 0 0,0-1 0 0 0,0 0 0 0 0,0 1 0 0 0,0-1 0 0 0,0 1 0 0 0,0-1 0 0 0,0 1 0 0 0,0-1 0 0 0,0 0 1 0 0,0 1-1 0 0,0-1 0 0 0,1 1 0 0 0,-1-1 0 0 0,0 0 0 0 0,0 1 0 0 0,0-1 0 0 0,1 1 0 0 0,-1-1 0 0 0,0 0 0 0 0,0 1 0 0 0,1-1 0 0 0,-1 0 0 0 0,0 0 1 0 0,1 1-1 0 0,-1-1 0 0 0,0 0 0 0 0,1 0 0 0 0,-1 1 0 0 0,1-1 0 0 0,-1 0 0 0 0,0 0 0 0 0,1 0 0 0 0,-1 0 0 0 0,1 1 0 0 0,-1-1 0 0 0,0 0 0 0 0,1 0 1 0 0,-1 0-1 0 0,1 0 0 0 0,-1 0 0 0 0,1 0 0 0 0,-1 0 0 0 0,0 0 0 0 0,1 0 0 0 0,0-1 0 0 0,33-2 4159 0 0,-21 1-3587 0 0,35-6 579 0 0,25-1-339 0 0,-64 8-816 0 0,-1 1-1 0 0,0 0 1 0 0,1 1-1 0 0,-1-1 1 0 0,0 2-1 0 0,12 2 1 0 0,-19-4-54 0 0,0 1-1 0 0,0-1 1 0 0,0 1 0 0 0,1-1-1 0 0,-1 1 1 0 0,0-1 0 0 0,0 1 0 0 0,0 0-1 0 0,0-1 1 0 0,0 1 0 0 0,0 0-1 0 0,0 0 1 0 0,0 0 0 0 0,0 0 0 0 0,-1 0-1 0 0,1 0 1 0 0,0 0 0 0 0,-1 0-1 0 0,1 0 1 0 0,0 0 0 0 0,-1 0 0 0 0,0 1-1 0 0,1-1 1 0 0,0 1 0 0 0,-1 1 15 0 0,0 0 1 0 0,0 0-1 0 0,0 0 1 0 0,0 0-1 0 0,0 0 0 0 0,-1 0 1 0 0,1 0-1 0 0,-1 0 1 0 0,0-1-1 0 0,-1 4 1 0 0,-3 6 93 0 0,-1 0 0 0 0,0-1 0 0 0,-12 17-1 0 0,-7 3 86 0 0,-2-2-1 0 0,0-1 0 0 0,-2-1 1 0 0,-40 28-1 0 0,63-50-192 0 0,-3 4 120 0 0,9-9-123 0 0,0 0-1 0 0,0 1 1 0 0,1-1-1 0 0,-1 0 1 0 0,0 1-1 0 0,0-1 1 0 0,1 0-1 0 0,-1 0 1 0 0,0 1-1 0 0,1-1 1 0 0,-1 0-1 0 0,0 0 1 0 0,1 1-1 0 0,-1-1 0 0 0,0 0 1 0 0,1 0-1 0 0,-1 0 1 0 0,1 0-1 0 0,-1 0 1 0 0,0 0-1 0 0,1 1 1 0 0,-1-1-1 0 0,1 0 1 0 0,-1 0-1 0 0,0 0 1 0 0,1 0-1 0 0,-1-1 1 0 0,1 1-1 0 0,-1 0 1 0 0,1 0-1 0 0,-1 0 1 0 0,29 0 46 0 0,55-6 0 0 0,-16 0-141 0 0,-65 6 11 0 0,0 0 1 0 0,0 0-1 0 0,-1 0 1 0 0,1-1-1 0 0,0 0 1 0 0,0 1-1 0 0,-1-1 1 0 0,1 0-1 0 0,0 0 1 0 0,-1-1-1 0 0,1 1 1 0 0,-1 0-1 0 0,1-1 0 0 0,-1 0 1 0 0,0 1-1 0 0,1-1 1 0 0,-1 0-1 0 0,3-4 1 0 0,3-6-1301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3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17967 0 0,'-2'1'1600'0'0,"0"2"-1280"0"0,1 0-256 0 0,1 1-64 0 0,-1 3 976 0 0,-1 1 184 0 0,-1 7 40 0 0,-2 10 8 0 0,2 8-728 0 0,2 5-152 0 0,2 1-24 0 0,5-5-8 0 0,2-2-608 0 0,2-3-120 0 0,5 0-24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61 2759 0 0,'0'0'64'0'0,"0"-1"-1"0"0,0 1 1 0 0,-1 0-1 0 0,1 0 0 0 0,0 0 1 0 0,0 0-1 0 0,0-1 1 0 0,0 1-1 0 0,0 0 0 0 0,0 0 1 0 0,-1 0-1 0 0,1-1 1 0 0,0 1-1 0 0,0 0 0 0 0,0 0 1 0 0,0 0-1 0 0,0-1 1 0 0,0 1-1 0 0,0 0 0 0 0,0 0 1 0 0,0 0-1 0 0,0-1 1 0 0,0 1-1 0 0,0 0 0 0 0,0 0 1 0 0,0 0-1 0 0,0-1 1 0 0,0 1-1 0 0,0 0 0 0 0,0 0 1 0 0,1 0-1 0 0,-1-1 1 0 0,0 1-1 0 0,0 0 0 0 0,0 0 1 0 0,0 0-1 0 0,0-1 1 0 0,1 1-1 0 0,9-6 7083 0 0,7 1-527 0 0,-10 3-8007 0 0,55-13 3026 0 0,-29 6-1429 0 0,57-7 1 0 0,-79 18-982 0 0,-8 2-147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4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9671 0 0,'6'1'5305'0'0,"12"-3"-3536"0"0,93-26 467 0 0,-82 17-2886 0 0,49-23 1 0 0,-60 24-5698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5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8751 0 0,'56'10'6017'0'0,"1"-6"-3805"0"0,60-9-1861 0 0,-65 1 1224 0 0,-30 3-989 0 0,31-2-61 0 0,-1 1 0 0 0,93 11 0 0 0,-138-8-1273 0 0,-5-2-284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5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12583 0 0,'0'-1'89'0'0,"1"0"-1"0"0,-1 0 0 0 0,0 0 0 0 0,0 1 1 0 0,1-1-1 0 0,-1 0 0 0 0,1 0 1 0 0,-1 1-1 0 0,0-1 0 0 0,1 0 1 0 0,-1 0-1 0 0,1 1 0 0 0,0-1 0 0 0,-1 1 1 0 0,1-1-1 0 0,0 0 0 0 0,-1 1 1 0 0,1-1-1 0 0,0 1 0 0 0,-1 0 0 0 0,1-1 1 0 0,0 1-1 0 0,0 0 0 0 0,0-1 1 0 0,-1 1-1 0 0,1 0 0 0 0,2-1 1 0 0,29-4 1728 0 0,-20 3-1432 0 0,3 0-239 0 0,1 0 1 0 0,-1 1-1 0 0,1 0 0 0 0,0 2 1 0 0,-1-1-1 0 0,1 2 0 0 0,-1 0 1 0 0,1 1-1 0 0,18 6 0 0 0,-29-7-132 0 0,1 0 0 0 0,-1 0-1 0 0,0 0 1 0 0,1 1-1 0 0,-1-1 1 0 0,-1 1-1 0 0,1 1 1 0 0,0-1 0 0 0,-1 1-1 0 0,1 0 1 0 0,-1 0-1 0 0,0 0 1 0 0,-1 0 0 0 0,1 1-1 0 0,-1-1 1 0 0,1 1-1 0 0,-1 0 1 0 0,-1 0-1 0 0,1 0 1 0 0,-1 1 0 0 0,0-1-1 0 0,0 0 1 0 0,0 1-1 0 0,-1 0 1 0 0,0-1-1 0 0,0 1 1 0 0,-1 0 0 0 0,1 7-1 0 0,-2-2 48 0 0,0-1 0 0 0,0 1-1 0 0,-1 0 1 0 0,0-1 0 0 0,-1 0-1 0 0,0 1 1 0 0,0-1 0 0 0,-2-1 0 0 0,1 1-1 0 0,-1 0 1 0 0,0-1 0 0 0,-10 13-1 0 0,12-18-33 0 0,0 0-1 0 0,-1 0 0 0 0,1 0 1 0 0,-1 0-1 0 0,0 0 0 0 0,0-1 1 0 0,-1 0-1 0 0,1 0 0 0 0,0 0 1 0 0,-1 0-1 0 0,0-1 0 0 0,0 1 1 0 0,0-1-1 0 0,0-1 0 0 0,0 1 1 0 0,0-1-1 0 0,0 0 0 0 0,-1 0 1 0 0,1 0-1 0 0,0-1 0 0 0,-1 1 1 0 0,1-1-1 0 0,0-1 0 0 0,-1 1 1 0 0,1-1-1 0 0,-8-2 0 0 0,10 3 1 0 0,0-1 0 0 0,0 0 0 0 0,0 0 0 0 0,1-1 1 0 0,-1 1-1 0 0,0-1 0 0 0,0 1 0 0 0,1-1 0 0 0,-1 0 0 0 0,1 0 0 0 0,-1 0 0 0 0,-3-5 0 0 0,5 6-19 0 0,1 0 0 0 0,-1 0 0 0 0,1 0 0 0 0,0 0 0 0 0,-1 0 0 0 0,1 0 0 0 0,0 0 0 0 0,0 0 0 0 0,-1 0 0 0 0,1 0 0 0 0,0 0 0 0 0,0 0 0 0 0,0 0 0 0 0,0 0 0 0 0,1 0 0 0 0,-1 0 0 0 0,0 0 0 0 0,0 0 0 0 0,1 0 0 0 0,-1 0 0 0 0,0 0 0 0 0,1 0 0 0 0,-1 0 0 0 0,1 0 0 0 0,-1 0 0 0 0,1 0 0 0 0,0 0 0 0 0,-1 1 0 0 0,1-1 0 0 0,0 0 0 0 0,-1 0 0 0 0,1 1 0 0 0,0-1 0 0 0,0 0 0 0 0,0 1 0 0 0,0-1 0 0 0,0 1 0 0 0,0-1 0 0 0,1 0 0 0 0,8-4 3 0 0,0-1 0 0 0,1 1 0 0 0,0 1-1 0 0,-1 0 1 0 0,20-4 0 0 0,-23 6-215 0 0,1 0 1 0 0,0 1-1 0 0,0 0 1 0 0,0 1-1 0 0,0 0 1 0 0,0 0-1 0 0,0 1 1 0 0,-1 0-1 0 0,10 1 1 0 0,-2 5-6723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 2303 0 0,'-21'-16'10207'0'0,"22"16"-9924"0"0,11-9 8318 0 0,3 5-10350 0 0,6 1 1891 0 0,0 1 0 0 0,0 0 0 0 0,1 2 0 0 0,-1 0 0 0 0,0 1 0 0 0,39 8 0 0 0,-57-8-137 0 0,1 0 1 0 0,-1-1-1 0 0,0 2 0 0 0,0-1 0 0 0,0 0 0 0 0,-1 1 1 0 0,1-1-1 0 0,0 1 0 0 0,0 0 0 0 0,-1 0 1 0 0,1 0-1 0 0,-1 0 0 0 0,0 0 0 0 0,0 1 0 0 0,1-1 1 0 0,1 4-1 0 0,-2-2 15 0 0,0 0 0 0 0,0 1 0 0 0,0-1 0 0 0,0 1 0 0 0,-1 0 0 0 0,0-1 1 0 0,0 1-1 0 0,0 0 0 0 0,0 8 0 0 0,-1 7 50 0 0,-1-1 0 0 0,-1 0 0 0 0,-1 1-1 0 0,-6 22 1 0 0,7-35-63 0 0,-1 7 47 0 0,-1 0 0 0 0,-1-1 0 0 0,0 1 0 0 0,-1-1 0 0 0,-11 18 0 0 0,14-24-14 0 0,-1-1 0 0 0,-1 0-1 0 0,1 0 1 0 0,-1-1 0 0 0,0 1 0 0 0,-1-1-1 0 0,1 0 1 0 0,-1-1 0 0 0,0 1 0 0 0,0-1-1 0 0,0 0 1 0 0,-11 4 0 0 0,10-6 29 0 0,0 0 0 0 0,-1 0 0 0 0,1-1 0 0 0,0 0 0 0 0,-1 0 0 0 0,1-1 0 0 0,-1 0 1 0 0,0 0-1 0 0,1-1 0 0 0,-13-3 0 0 0,16 3-17 0 0,-1 0-1 0 0,1 0 1 0 0,0-1 0 0 0,0 1 0 0 0,0-1 0 0 0,0-1 0 0 0,0 1 0 0 0,-6-5-1 0 0,8 6-31 0 0,0-1 0 0 0,0 0-1 0 0,1 1 1 0 0,-1-1 0 0 0,1 0 0 0 0,-1 0-1 0 0,1 0 1 0 0,0 0 0 0 0,0-1-1 0 0,0 1 1 0 0,0 0 0 0 0,0 0-1 0 0,0-1 1 0 0,1 1 0 0 0,-1-1-1 0 0,0-3 1 0 0,1 3-20 0 0,0 0 0 0 0,1-1-1 0 0,-1 1 1 0 0,1 0 0 0 0,0 0 0 0 0,-1-1-1 0 0,1 1 1 0 0,1 0 0 0 0,-1 0 0 0 0,0 0-1 0 0,1 0 1 0 0,-1 0 0 0 0,1 1 0 0 0,0-1-1 0 0,0 0 1 0 0,0 1 0 0 0,0-1 0 0 0,1 1 0 0 0,-1 0-1 0 0,1 0 1 0 0,-1 0 0 0 0,1 0 0 0 0,0 0-1 0 0,0 0 1 0 0,4-1 0 0 0,8-4-39 0 0,0 0 0 0 0,1 1 0 0 0,25-6 0 0 0,-36 11 21 0 0,23-6-909 0 0,40-5 0 0 0,-47 9-903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5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12239 0 0,'13'-4'1328'0'0,"0"-1"-1"0"0,20-10 0 0 0,23-9 494 0 0,-52 23-1776 0 0,1-1 0 0 0,-1 1 0 0 0,1 1 0 0 0,-1-1-1 0 0,1 1 1 0 0,0 0 0 0 0,-1 0 0 0 0,1 0 0 0 0,-1 0-1 0 0,9 3 1 0 0,-12-3-31 0 0,0 0-1 0 0,0 1 1 0 0,1-1-1 0 0,-1 1 1 0 0,0 0-1 0 0,0-1 1 0 0,0 1-1 0 0,0 0 1 0 0,0-1-1 0 0,0 1 1 0 0,0 0-1 0 0,-1 0 1 0 0,1 0-1 0 0,0 0 1 0 0,0 0-1 0 0,-1 0 1 0 0,1 0-1 0 0,0 0 1 0 0,-1 0-1 0 0,1 0 1 0 0,-1 1-1 0 0,0-1 1 0 0,1 0-1 0 0,-1 0 1 0 0,0 0-1 0 0,1 1 1 0 0,-1-1-1 0 0,0 0 1 0 0,0 0-1 0 0,0 1 1 0 0,0-1-1 0 0,-1 0 1 0 0,1 0-1 0 0,0 1 1 0 0,0-1-1 0 0,-1 0 1 0 0,1 0-1 0 0,-1 2 1 0 0,-3 7 100 0 0,0 0 1 0 0,0 0-1 0 0,-9 14 0 0 0,8-14-24 0 0,-9 17-36 0 0,-4 4 101 0 0,2 1 0 0 0,2 1 1 0 0,0 0-1 0 0,-15 62 0 0 0,29-94-155 0 0,0 0 0 0 0,-1 1 0 0 0,1-1 0 0 0,0 1 0 0 0,0-1 0 0 0,0 0 0 0 0,0 1 0 0 0,0-1 0 0 0,0 1 0 0 0,0-1 0 0 0,1 0 0 0 0,-1 1 0 0 0,0-1 0 0 0,1 0 0 0 0,-1 1 0 0 0,1-1 0 0 0,-1 0 0 0 0,1 1 0 0 0,0-1 0 0 0,0 0 0 0 0,-1 0 0 0 0,1 0 0 0 0,0 0 0 0 0,0 0 0 0 0,0 0 0 0 0,0 0 0 0 0,0 0 0 0 0,0 0 0 0 0,1 0 0 0 0,-1 0 0 0 0,0-1 0 0 0,0 1 0 0 0,1 0 0 0 0,-1-1 0 0 0,0 1 0 0 0,1-1 0 0 0,-1 0 0 0 0,0 1 0 0 0,1-1 0 0 0,-1 0 0 0 0,1 0 0 0 0,1 0 0 0 0,8 1 0 0 0,-1-2 0 0 0,1 1 0 0 0,0-1 0 0 0,15-3 0 0 0,-12 1 0 0 0,15-2-1938 0 0,0-1-1 0 0,31-11 0 0 0</inkml:trace>
  <inkml:trace contextRef="#ctx0" brushRef="#br0" timeOffset="1">2 218 10135 0 0,'0'0'60'0'0,"-1"0"0"0"0,1 0 0 0 0,0 0 0 0 0,0 1 0 0 0,0-1 0 0 0,0 0 1 0 0,0 0-1 0 0,0 0 0 0 0,0 0 0 0 0,0 1 0 0 0,0-1 0 0 0,0 0 0 0 0,0 0 0 0 0,1 0 0 0 0,-1 0 0 0 0,0 0 0 0 0,0 1 0 0 0,0-1 0 0 0,0 0 0 0 0,0 0 0 0 0,0 0 0 0 0,0 0 0 0 0,0 0 0 0 0,0 1 0 0 0,0-1 0 0 0,1 0 0 0 0,-1 0 0 0 0,0 0 0 0 0,0 0 0 0 0,0 0 0 0 0,0 0 0 0 0,0 0 0 0 0,0 0 0 0 0,1 1 0 0 0,-1-1 0 0 0,0 0 0 0 0,0 0 0 0 0,0 0 0 0 0,0 0 0 0 0,1 0 0 0 0,-1 0 0 0 0,0 0 0 0 0,0 0 0 0 0,0 0 0 0 0,1 0 1 0 0,14 1 3041 0 0,19-4 485 0 0,-31 2-3724 0 0,34-3 491 0 0,28-4 353 0 0,-21 7-6390 0 0,-24 2-681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1:5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51 195 17447 0 0,'4'23'5116'0'0,"10"15"-3635"0"0,-2-3-2337 0 0,-9-26 902 0 0,-1 0-1492 0 0,0-2-3568 0 0</inkml:trace>
  <inkml:trace contextRef="#ctx0" brushRef="#br0" timeOffset="1">2 1 6447 0 0,'-2'1'10664'0'0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0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 7367 0 0,'-35'24'13632'0'0,"36"-23"-13461"0"0,0-1 0 0 0,0 1-1 0 0,-1-1 1 0 0,1 1 0 0 0,0-1-1 0 0,0 0 1 0 0,0 1 0 0 0,0-1-1 0 0,0 0 1 0 0,0 0 0 0 0,0 0-1 0 0,0 1 1 0 0,0-1 0 0 0,0 0 0 0 0,0 0-1 0 0,0 0 1 0 0,0 0 0 0 0,1-1-1 0 0,22-2 537 0 0,-18 2-329 0 0,59-11 20 0 0,-32 6-138 0 0,1 0-1 0 0,42 0 0 0 0,-74 6-498 0 0,-1 0 1 0 0,1 0-1 0 0,-1 0 0 0 0,1 0 0 0 0,-1 0 1 0 0,1 0-1 0 0,0 0 0 0 0,-1 1 0 0 0,1-1 1 0 0,-1 0-1 0 0,1 1 0 0 0,-1 0 1 0 0,1-1-1 0 0,-1 1 0 0 0,0 0 0 0 0,1 0 1 0 0,1 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19:4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32 12839 0 0,'48'-14'3987'0'0,"63"-2"-2017"0"0,-96 15-1811 0 0,-1 0 1 0 0,0 2-1 0 0,1-1 1 0 0,-1 2-1 0 0,27 6 1 0 0,-39-8-142 0 0,0 0 0 0 0,0 1 0 0 0,0 0 0 0 0,0-1 0 0 0,-1 1 0 0 0,1 0 0 0 0,0 0 0 0 0,0 0 0 0 0,-1 0 0 0 0,1 0 0 0 0,0 0 0 0 0,-1 0 0 0 0,0 1 0 0 0,1-1 0 0 0,-1 0 0 0 0,0 1 0 0 0,1-1 0 0 0,-1 1 0 0 0,0 0 0 0 0,0-1 1 0 0,0 1-1 0 0,0 0 0 0 0,-1 0 0 0 0,1 0 0 0 0,0 0 0 0 0,0 2 0 0 0,-1 0 20 0 0,0 0 0 0 0,0 0 0 0 0,-1 0 0 0 0,1 0 0 0 0,-1 0 0 0 0,0 0 1 0 0,0 0-1 0 0,-1 0 0 0 0,1-1 0 0 0,-1 1 0 0 0,1-1 0 0 0,-4 5 0 0 0,-13 20 221 0 0,-2 0 0 0 0,-1-1-1 0 0,-37 37 1 0 0,7-8 1 0 0,-87 96 45 0 0,135-150-299 0 0,1 0 0 0 0,0 1 0 0 0,0 0-1 0 0,0-1 1 0 0,0 1 0 0 0,1 0 0 0 0,-1 0 0 0 0,1 0 0 0 0,0 0-1 0 0,-1 4 1 0 0,2-6-4 0 0,0 0 0 0 0,0 0 0 0 0,0 0 0 0 0,0 0 0 0 0,0 0-1 0 0,0 0 1 0 0,1 0 0 0 0,-1 0 0 0 0,0 0 0 0 0,1 0 0 0 0,-1 0 0 0 0,1 0 0 0 0,-1 0 0 0 0,1 0-1 0 0,-1 0 1 0 0,1 0 0 0 0,0-1 0 0 0,-1 1 0 0 0,1 0 0 0 0,0 0 0 0 0,0-1 0 0 0,0 1-1 0 0,0 0 1 0 0,-1-1 0 0 0,1 1 0 0 0,0-1 0 0 0,0 1 0 0 0,0-1 0 0 0,0 0 0 0 0,0 1 0 0 0,0-1-1 0 0,0 0 1 0 0,2 1 0 0 0,89 22 202 0 0,-58-16-115 0 0,56 20-1 0 0,-80-23-275 0 0,1 0 318 0 0,1 1-1 0 0,-1 0 1 0 0,17 11-1 0 0,-25-14-275 0 0,-1-1-1 0 0,0 1 1 0 0,0-1-1 0 0,0 1 0 0 0,0 0 1 0 0,0 0-1 0 0,0 0 1 0 0,0 0-1 0 0,-1 1 1 0 0,1-1-1 0 0,-1 0 0 0 0,0 1 1 0 0,1-1-1 0 0,-1 1 1 0 0,0-1-1 0 0,0 1 1 0 0,-1-1-1 0 0,1 1 0 0 0,0 0 1 0 0,-1-1-1 0 0,0 1 1 0 0,0 3-1 0 0,-2 7-7070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2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0,'0'1'258'0'0,"0"-1"0"0"0,0 1 0 0 0,1 0-1 0 0,-1-1 1 0 0,0 1 0 0 0,0 0 0 0 0,1-1-1 0 0,-1 1 1 0 0,0-1 0 0 0,1 1 0 0 0,-1-1-1 0 0,1 1 1 0 0,-1-1 0 0 0,1 1 0 0 0,-1-1-1 0 0,1 1 1 0 0,-1-1 0 0 0,1 0 0 0 0,-1 1-1 0 0,1-1 1 0 0,-1 0 0 0 0,1 1 0 0 0,0-1-1 0 0,-1 0 1 0 0,1 0 0 0 0,0 0 0 0 0,-1 1 0 0 0,2-1-1 0 0,21 9 2100 0 0,-2-6-1969 0 0,0 0 0 0 0,0-1 0 0 0,0-2 0 0 0,0 0 0 0 0,41-6 0 0 0,-21 3-1719 0 0,-23 1-7122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10135 0 0,'0'-1'240'0'0,"0"1"0"0"0,0-1 0 0 0,0 1 0 0 0,0-1 0 0 0,0 1 0 0 0,0-1 0 0 0,0 1 0 0 0,0 0 0 0 0,1-1 0 0 0,-1 1 0 0 0,0-1-1 0 0,0 1 1 0 0,0-1 0 0 0,0 1 0 0 0,0 0 0 0 0,1-1 0 0 0,-1 1 0 0 0,0-1 0 0 0,0 1 0 0 0,1 0 0 0 0,-1-1 0 0 0,0 1 0 0 0,1 0 0 0 0,-1-1-1 0 0,0 1 1 0 0,1 0 0 0 0,-1 0 0 0 0,1-1 0 0 0,-1 1 0 0 0,0 0 0 0 0,1 0 0 0 0,-1 0 0 0 0,1-1 0 0 0,-1 1 0 0 0,0 0 0 0 0,1 0 0 0 0,-1 0-1 0 0,1 0 1 0 0,-1 0 0 0 0,1 0 0 0 0,-1 0 0 0 0,1 0 0 0 0,-1 0 0 0 0,1 0 0 0 0,-1 0 0 0 0,0 0 0 0 0,1 1 0 0 0,10 4 3906 0 0,-2 5-3978 0 0,0 13 61 0 0,-1 0 0 0 0,-1 0 0 0 0,-1 0 0 0 0,5 36 1 0 0,-2-8-231 0 0,3 12 1 0 0,-7-28 0 0 0,2 0 0 0 0,20 56 0 0 0,-26-88-1 0 0,0-1 1 0 0,0 0-1 0 0,-1 0 0 0 0,1 0 0 0 0,1 0 0 0 0,-1 0 1 0 0,0 0-1 0 0,0 0 0 0 0,1-1 0 0 0,-1 1 1 0 0,1 0-1 0 0,0-1 0 0 0,-1 1 0 0 0,1-1 1 0 0,0 0-1 0 0,0 1 0 0 0,0-1 0 0 0,0 0 0 0 0,2 1 1 0 0,-2-2-10 0 0,0 0 1 0 0,1 1-1 0 0,-1-1 1 0 0,0-1 0 0 0,0 1-1 0 0,0 0 1 0 0,1 0-1 0 0,-1-1 1 0 0,0 1-1 0 0,0-1 1 0 0,0 0 0 0 0,0 0-1 0 0,0 1 1 0 0,0-1-1 0 0,0-1 1 0 0,0 1-1 0 0,0 0 1 0 0,0 0 0 0 0,2-3-1 0 0,11-9-58 0 0,0-1 1 0 0,-1-1-1 0 0,0 0 1 0 0,-1 0-1 0 0,-1-1 0 0 0,19-35 1 0 0,44-113-79 0 0,-25 49 105 0 0,-50 115 41 0 0,3-6 0 0 0,0 0 0 0 0,0 1 0 0 0,1-1 0 0 0,5-6 0 0 0,-9 11 0 0 0,0 1 0 0 0,1-1 0 0 0,-1 0 0 0 0,1 1 0 0 0,0-1 0 0 0,-1 1 0 0 0,1-1 0 0 0,-1 1 0 0 0,1-1 0 0 0,0 1 0 0 0,0-1 0 0 0,-1 1 0 0 0,1-1 0 0 0,0 1 0 0 0,0 0 0 0 0,-1-1 0 0 0,1 1 0 0 0,0 0 0 0 0,0 0 0 0 0,0 0 0 0 0,-1 0 0 0 0,1 0 0 0 0,0 0 0 0 0,0 0 0 0 0,0 0 0 0 0,0 0 0 0 0,-1 0 0 0 0,1 0 0 0 0,0 0 0 0 0,0 1 0 0 0,0-1 0 0 0,-1 0 0 0 0,1 0 0 0 0,0 1 0 0 0,0-1 0 0 0,-1 1 0 0 0,1-1 0 0 0,0 1 0 0 0,-1-1 0 0 0,1 1 0 0 0,0-1 0 0 0,-1 1 0 0 0,1-1 0 0 0,0 2 0 0 0,13 18-130 0 0,0 0 0 0 0,-1 1-1 0 0,13 30 1 0 0,5 8-256 0 0,-20-39 180 0 0,-6-10 133 0 0,1-1 0 0 0,0 1 0 0 0,0-1 0 0 0,0 0 0 0 0,16 15 0 0 0,-21-22 72 0 0,1 0 0 0 0,0-1-1 0 0,0 0 1 0 0,1 1 0 0 0,-1-1 0 0 0,0 0-1 0 0,0 0 1 0 0,1 0 0 0 0,-1 0 0 0 0,0-1-1 0 0,1 1 1 0 0,-1-1 0 0 0,1 1 0 0 0,-1-1-1 0 0,1 0 1 0 0,-1 0 0 0 0,1 0 0 0 0,-1 0-1 0 0,1 0 1 0 0,-1-1 0 0 0,0 1 0 0 0,1-1 0 0 0,-1 1-1 0 0,1-1 1 0 0,-1 0 0 0 0,0 0 0 0 0,0 0-1 0 0,1 0 1 0 0,-1-1 0 0 0,0 1 0 0 0,0-1-1 0 0,2-1 1 0 0,0 0-11 0 0,0-1 0 0 0,0 1 0 0 0,0-1 0 0 0,-1 0 0 0 0,1 0 0 0 0,-1-1 0 0 0,0 1 0 0 0,0-1 0 0 0,-1 1-1 0 0,1-1 1 0 0,-1 0 0 0 0,0 0 0 0 0,0 0 0 0 0,-1 0 0 0 0,1 0 0 0 0,-1-1 0 0 0,0 1 0 0 0,-1 0 0 0 0,1-9 0 0 0,-1-8-700 0 0,-2 0 1 0 0,0 0-1 0 0,-7-31 1 0 0,5 32-415 0 0,-1-11-277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6 131 4143 0 0,'0'0'41'0'0,"-1"0"0"0"0,1 0 0 0 0,0 0 0 0 0,0 0 0 0 0,0 0 0 0 0,-1 0 0 0 0,1 0 0 0 0,0 0 0 0 0,0 0 0 0 0,0 0 0 0 0,-1 0 0 0 0,1 0 0 0 0,0 0-1 0 0,0 0 1 0 0,0 0 0 0 0,-1 0 0 0 0,1 0 0 0 0,0 0 0 0 0,0-1 0 0 0,0 1 0 0 0,0 0 0 0 0,-1 0 0 0 0,1 0 0 0 0,0 0 0 0 0,0 0 0 0 0,0-1 0 0 0,0 1 0 0 0,0 0-1 0 0,0 0 1 0 0,0 0 0 0 0,-1 0 0 0 0,1-1 0 0 0,0 1 0 0 0,0 0 0 0 0,0 0 0 0 0,0 0 0 0 0,0-1 0 0 0,0 1 0 0 0,0 0 0 0 0,0 0 0 0 0,0 0 0 0 0,0-1 0 0 0,0 1-1 0 0,0 0 1 0 0,0 0 0 0 0,0 0 0 0 0,0-1 0 0 0,7-13 5229 0 0,7-4 123 0 0,-7 11-5371 0 0,2-1 430 0 0,0 0 1 0 0,0 1 0 0 0,0 0-1 0 0,1 1 1 0 0,0 0 0 0 0,0 1-1 0 0,1 0 1 0 0,0 0 0 0 0,-1 1-1 0 0,2 1 1 0 0,18-5 0 0 0,5 3-804 0 0,-1 2 1 0 0,51 0 0 0 0,-36 3-2317 0 0,-21-2 487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3:4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2759 0 0,'2'-3'923'0'0,"0"-1"-1"0"0,0 1 0 0 0,0 0 0 0 0,0 0 0 0 0,1 0 0 0 0,-1 0 0 0 0,1 0 1 0 0,0 1-1 0 0,0-1 0 0 0,0 1 0 0 0,0-1 0 0 0,0 1 0 0 0,6-2 0 0 0,22-11 3499 0 0,-4 5-3372 0 0,-24 9-943 0 0,-1 1 0 0 0,0-1-1 0 0,0 0 1 0 0,1 1 0 0 0,-1 0-1 0 0,0-1 1 0 0,0 1 0 0 0,1 0-1 0 0,-1 0 1 0 0,0 1 0 0 0,1-1-1 0 0,-1 0 1 0 0,0 1 0 0 0,1-1-1 0 0,-1 1 1 0 0,4 1 0 0 0,-5-1-56 0 0,0 0 0 0 0,0 0 0 0 0,-1 0 1 0 0,1 0-1 0 0,0 0 0 0 0,0 0 0 0 0,-1 0 1 0 0,1 1-1 0 0,0-1 0 0 0,-1 0 0 0 0,1 0 0 0 0,-1 0 1 0 0,1 1-1 0 0,-1-1 0 0 0,0 0 0 0 0,0 0 0 0 0,1 1 1 0 0,-1-1-1 0 0,0 0 0 0 0,0 1 0 0 0,0-1 1 0 0,-1 0-1 0 0,1 1 0 0 0,0-1 0 0 0,0 0 0 0 0,-1 1 1 0 0,1-1-1 0 0,0 0 0 0 0,-1 0 0 0 0,-1 3 0 0 0,-6 14 140 0 0,-2 0 0 0 0,0-1 0 0 0,-1 0 0 0 0,0 0 0 0 0,-2-1 0 0 0,-26 26-1 0 0,27-28-200 0 0,-20 21 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25 209 7831 0 0,'-3'-3'-195'0'0,"-12"-13"3718"0"0,14 15-3061 0 0,1 0-1 0 0,-1 1 0 0 0,1-1 0 0 0,-1 0 1 0 0,1 0-1 0 0,-1 1 0 0 0,1-1 0 0 0,-1 0 1 0 0,1 0-1 0 0,0 0 0 0 0,0 0 0 0 0,-1 0 1 0 0,1 0-1 0 0,0 1 0 0 0,0-1 0 0 0,0 0 1 0 0,0 0-1 0 0,0-2 0 0 0,0 3-417 0 0,1 0 0 0 0,-1 0 0 0 0,0-1 0 0 0,1 1 0 0 0,-1 0 0 0 0,1 0 0 0 0,-1 0 0 0 0,1 0 0 0 0,-1 0 0 0 0,0 0 0 0 0,1-1 0 0 0,-1 1 0 0 0,1 0 0 0 0,-1 0 0 0 0,1 1 0 0 0,-1-1 0 0 0,1 0 0 0 0,-1 0 0 0 0,0 0 0 0 0,1 0 0 0 0,-1 0 0 0 0,1 0 0 0 0,-1 0 0 0 0,1 1 0 0 0,-1-1 0 0 0,0 0 0 0 0,1 0 0 0 0,-1 1 0 0 0,0-1 0 0 0,1 0 0 0 0,-1 1 0 0 0,14 8 96 0 0,-5-2-61 0 0,-1 0 0 0 0,-1 1-1 0 0,1 0 1 0 0,-2 0 0 0 0,1 1-1 0 0,-1 0 1 0 0,0 0 0 0 0,-1 0 0 0 0,0 1-1 0 0,5 11 1 0 0,3 15 52 0 0,14 54 0 0 0,-18-51-102 0 0,-5-21-6 0 0,0 0 0 0 0,1-1 0 0 0,1 0 0 0 0,15 32 0 0 0,-21-47-23 0 0,1-1 0 0 0,0 1 1 0 0,0-1-1 0 0,0 1 0 0 0,0-1 0 0 0,0 1 0 0 0,0-1 0 0 0,0 0 0 0 0,0 0 1 0 0,1 0-1 0 0,-1 1 0 0 0,0-1 0 0 0,1 0 0 0 0,-1-1 0 0 0,1 1 0 0 0,-1 0 0 0 0,1 0 1 0 0,0-1-1 0 0,-1 1 0 0 0,1 0 0 0 0,0-1 0 0 0,-1 0 0 0 0,4 1 0 0 0,-3-1-4 0 0,0-1 0 0 0,1 0 0 0 0,-1 1 0 0 0,0-1 0 0 0,0 0 0 0 0,1 0 0 0 0,-1 0 0 0 0,0 0 0 0 0,0 0 0 0 0,0-1 0 0 0,-1 1 0 0 0,1 0 0 0 0,0-1-1 0 0,0 0 1 0 0,1-2 0 0 0,4-3-16 0 0,-1-1 0 0 0,0 0 1 0 0,-1-1-1 0 0,0 1 0 0 0,0-1 0 0 0,-1 0 0 0 0,3-11 0 0 0,-1-2 17 0 0,-1-1 1 0 0,-2 0-1 0 0,2-46 0 0 0,0-1 3 0 0,-5 69 0 0 0,0 0 0 0 0,0-1 0 0 0,0 1-1 0 0,0 0 1 0 0,0-1 0 0 0,1 1 0 0 0,-1 0 0 0 0,1 0-1 0 0,-1 0 1 0 0,1-1 0 0 0,-1 1 0 0 0,1 0 0 0 0,-1 0 0 0 0,1 0-1 0 0,0 0 1 0 0,0 0 0 0 0,-1 0 0 0 0,1 0 0 0 0,0 0-1 0 0,2-1 1 0 0,-2 2 1 0 0,0-1-1 0 0,0 1 1 0 0,0 0-1 0 0,0 0 1 0 0,0 0-1 0 0,0 0 1 0 0,0-1-1 0 0,0 2 1 0 0,0-1-1 0 0,0 0 1 0 0,0 0-1 0 0,0 0 1 0 0,0 0-1 0 0,0 1 1 0 0,0-1-1 0 0,0 0 1 0 0,0 1-1 0 0,0-1 0 0 0,1 2 1 0 0,5 2-15 0 0,-1 0-1 0 0,-1 1 1 0 0,1-1 0 0 0,-1 2-1 0 0,9 8 1 0 0,31 48-112 0 0,-28-38 64 0 0,29 33-1 0 0,-43-54 51 0 0,0 0-1 0 0,-1 0 1 0 0,1 0-1 0 0,0-1 1 0 0,0 0-1 0 0,1 1 1 0 0,-1-1-1 0 0,0 0 0 0 0,1-1 1 0 0,-1 1-1 0 0,1 0 1 0 0,-1-1-1 0 0,1 0 1 0 0,0 0-1 0 0,0 0 0 0 0,0 0 1 0 0,-1-1-1 0 0,1 0 1 0 0,0 1-1 0 0,0-2 1 0 0,0 1-1 0 0,0 0 0 0 0,0-1 1 0 0,0 1-1 0 0,-1-1 1 0 0,1 0-1 0 0,0 0 1 0 0,0-1-1 0 0,-1 1 1 0 0,1-1-1 0 0,-1 0 0 0 0,6-3 1 0 0,-2-1-19 0 0,0 1 0 0 0,0-1 1 0 0,0-1-1 0 0,-1 1 1 0 0,0-1-1 0 0,0 0 0 0 0,0-1 1 0 0,-1 1-1 0 0,0-1 0 0 0,-1 0 1 0 0,0 0-1 0 0,6-17 0 0 0,-4 6 18 0 0,-2-1 0 0 0,0 0 0 0 0,-1 0 0 0 0,1-28 0 0 0,-7-79-244 0 0,-1 61 22 0 0,5 46-509 0 0,1 1-51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10591 0 0,'11'-9'1707'0'0,"-1"1"0"0"0,2 1 0 0 0,-1 0-1 0 0,1 0 1 0 0,13-5 0 0 0,-9 4-1992 0 0,10-4 724 0 0,1 1 1 0 0,0 1-1 0 0,52-12 0 0 0,-56 17-1222 0 0,1 2 0 0 0,40-1 0 0 0,-54 4-917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3223 0 0,'-6'9'7970'0'0,"1"3"-3373"0"0,-4 29-1440 0 0,7-29-2397 0 0,-14 96 1354 0 0,14-92-2041 0 0,1 0 1 0 0,1-1 0 0 0,1 1 0 0 0,4 30 0 0 0,-4-45-214 0 0,-1 1 1 0 0,0-1-1 0 0,1 1 1 0 0,-1-1-1 0 0,1 1 1 0 0,-1-1 0 0 0,1 1-1 0 0,0-1 1 0 0,0 0-1 0 0,0 1 1 0 0,0-1-1 0 0,-1 0 1 0 0,2 1-1 0 0,-1-1 1 0 0,0 0-1 0 0,0 0 1 0 0,0 0-1 0 0,1 0 1 0 0,1 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236 167 1375 0 0,'-1'0'107'0'0,"0"0"192"0"0,5-17 1773 0 0,0 3 290 0 0,-3 14-2286 0 0,-1 0-1 0 0,0-1 0 0 0,0 1 0 0 0,0 0 1 0 0,0-1-1 0 0,0 1 0 0 0,0 0 1 0 0,0-1-1 0 0,0 1 0 0 0,0 0 1 0 0,0-1-1 0 0,0 1 0 0 0,0 0 0 0 0,0-1 1 0 0,0 1-1 0 0,-1 0 0 0 0,1 0 1 0 0,0-1-1 0 0,0 1 0 0 0,0 0 1 0 0,0-1-1 0 0,0 1 0 0 0,-1 0 1 0 0,1 0-1 0 0,0-1 0 0 0,0 1 0 0 0,0 0 1 0 0,-1 0-1 0 0,1 0 0 0 0,0-1 1 0 0,-1 1-1 0 0,1 0 0 0 0,0 0 1 0 0,0 0-1 0 0,-1 0 0 0 0,1 0 1 0 0,0-1-1 0 0,-1 1 0 0 0,1 0 0 0 0,0 0 1 0 0,0 0-1 0 0,-1 0 0 0 0,0 0 1 0 0,2 0-83 0 0,0-1 0 0 0,0 1-1 0 0,0 0 1 0 0,0-1 0 0 0,0 1 0 0 0,-1-1 0 0 0,1 0 0 0 0,0 1 0 0 0,0-1 0 0 0,-1 0 0 0 0,1 1 0 0 0,-1-1 0 0 0,1 0 0 0 0,0 0 0 0 0,-1 1 0 0 0,1-1 0 0 0,-1 0-1 0 0,0 0 1 0 0,1 0 0 0 0,-1 0 0 0 0,0 0 0 0 0,1 0 0 0 0,-1-1 0 0 0,0 1 23 0 0,1-1 0 0 0,-1 1 0 0 0,1 0 0 0 0,0-1 1 0 0,-1 1-1 0 0,1-1 0 0 0,0 1 0 0 0,0 0 0 0 0,0 0 0 0 0,0-1 0 0 0,0 1 0 0 0,0 0 0 0 0,0 0 0 0 0,0 0 0 0 0,1 0 1 0 0,1-1-1 0 0,-1 1-281 0 0,0 0 0 0 0,0 0 0 0 0,-1 0 0 0 0,1 0 1 0 0,0 0-1 0 0,-1 0 0 0 0,1-1 0 0 0,0 1 0 0 0,-1-1 0 0 0,0 1 1 0 0,1-1-1 0 0,1-2 0 0 0,5-5 468 0 0,-2 3 1374 0 0,5-8 1652 0 0,-1 0-811 0 0,-8 13-1794 0 0,-1-1-1 0 0,1 1 1 0 0,-1-1 0 0 0,0 0 0 0 0,0 0 0 0 0,0 1 0 0 0,0-1 0 0 0,0 0-1 0 0,0 0 1 0 0,1-4 475 0 0,-3 6-975 0 0,0 0-1 0 0,0 0 1 0 0,1 0 0 0 0,-1 0 0 0 0,0 0 0 0 0,0 0-1 0 0,1 0 1 0 0,-1 1 0 0 0,0-1 0 0 0,1 0 0 0 0,-1 0-1 0 0,0 1 1 0 0,0-1 0 0 0,1 0 0 0 0,-1 1-1 0 0,1-1 1 0 0,-1 1 0 0 0,0-1 0 0 0,1 1 0 0 0,-1-1-1 0 0,1 1 1 0 0,-1-1 0 0 0,1 1 0 0 0,-1 0 0 0 0,0 0-1 0 0,-14 18 104 0 0,0 2-143 0 0,2 1 0 0 0,-19 40 0 0 0,-8 14-88 0 0,12-30-21 0 0,-110 192-461 0 0,135-230 297 0 0,0-3-192 0 0,1 1 0 0 0,-1-1 0 0 0,0 0 1 0 0,-1 1-1 0 0,1-1 0 0 0,-1-1 0 0 0,-5 6 1 0 0,5-10-2359 0 0,2-4 1200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3223 0 0,'5'-6'10277'0'0,"-4"6"-9956"0"0,12 0 3383 0 0,10 7-2215 0 0,-8 1-1081 0 0,0 1 0 0 0,-1 0 0 0 0,0 1-1 0 0,-1 1 1 0 0,0 0 0 0 0,19 21 0 0 0,-7-9-174 0 0,-15-12-150 0 0,177 177 148 0 0,-145-141-4244 0 0,-29-33-2780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0T00:24:2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5527 0 0,'2'1'1238'0'0,"0"1"0"0"0,0 0 0 0 0,0 0 0 0 0,0 0 0 0 0,-1 0 0 0 0,1 0 0 0 0,-1 0 0 0 0,3 4 0 0 0,14 39 1431 0 0,0-3-2534 0 0,-1-12-1847 0 0</inkml:trace>
  <inkml:trace contextRef="#ctx0" brushRef="#br0" timeOffset="1">39 1 7367 0 0,'-5'1'656'0'0,"-2"2"4680"0"0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96C60-36AD-A78A-9511-1CFFD6CF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C7F8A-134B-EAAE-B52A-A3067068D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4979B-4D48-A5F9-7B6D-8E9DC464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D1490-1F26-5506-2AF0-D1E02719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9D1D5-63CF-86DF-A2B7-F8E7439A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3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A5AAA-2CF7-3F87-9F7D-C85AA64B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D3807-DBFF-12A5-CEE7-6FEC1018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D6016-B83C-E7A9-9177-0958C2B7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9BB15-30EC-E0A3-8DF3-E9C23226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469C3-E0AA-BD9A-DCBE-A9F9D136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7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883239-67E1-96FF-26A6-43AB89267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5D1DC-3DB1-3353-B8BC-669EFE9B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B428E-8408-BD05-23C0-F476423A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1A43B-D5F1-2D9F-D946-866F72FE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0DA14-EC2D-803A-0CA8-47BBBC1A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D48A-3673-A3B9-ACD2-DEE27BCC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218ED-BCCD-AC96-DB88-60A36D8C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04041-44F2-E6F6-346D-2D23061D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F19EF-1F3A-61AD-F66C-E14F659B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B4432-F725-ED16-429E-FE967DB0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0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11698-8F16-0CBA-4D1A-4F22D68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133D8-BAEB-5BAD-D2E9-BD48E640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ADB06-9E46-5B58-82D1-1B7C9A7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6BEF3-958C-72F5-8DDB-7EE4E8E0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A6D0B-ADDC-4184-7D32-6361251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7BCC-4B84-7669-4055-80A692F0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EBE12-1E40-12C8-4250-8C745B103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DD92A-26F1-C063-CC82-C4CE47F9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149CA-4A44-4D78-3A5B-A9CC5A32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7E7D-2872-7EC8-5661-4C0FB98B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7E184-C220-CE3B-C57B-CBC79B0D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79ECE-1A3D-BA3B-B5C9-8FE0998C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077F5-0A54-C20B-360E-E30CF9E9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97E64-C9AE-A076-403D-495C8DCB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56FE3-5261-F7DF-72B7-E71E4588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3DF4C6-62D0-BF09-9847-C6326EEF4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02ED0A-5F71-A9E6-253B-035F1CB6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1F81BC-F4D5-C4F5-E29E-CF3CADA6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97DC1-044C-BEC9-AF9C-01423734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6D047-0423-F5BE-23AA-5B719EB4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B020F-0BFB-0E26-9D58-E1477E2B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87E8B-7A5C-9E18-1A73-0129D9C7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C1D58-7A40-D73C-D791-D8364BE1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6BD9B3-C9CB-20F9-B4C3-A11ECE0F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7EA3D-15FD-8661-C909-447BD95C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A71C2-47DA-0E8B-306A-03656CD6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4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63210-A65E-84C3-1A40-26DFD66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62A68-D56C-91F4-196E-1BC8CB1B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ACBEF-2BD0-2922-B5B6-F752FE82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A6F8-8E76-D090-6021-3A98899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7564B-F5D0-241C-C597-789C3A16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46F9A-C4A1-A73A-DCE0-12A29F21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574D-C2EC-EDD3-F559-01F3A896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A9BB8E-8033-C9C4-7DA7-47E8A6427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A138E-9AA4-1157-014F-B2539DF2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AA4D5-B9CD-51AD-E68A-3565A45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FAE70-B14C-ECF6-D163-02D55CA3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0F33-FF52-8AE9-A4F9-523F96C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03ECCD-FB05-932D-45D7-BB38960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01CF3-EFDA-CD33-27C1-CEECDBD8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9577D-1F7A-0135-1B30-050C378E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A633-4FDA-43E7-B91C-9434BD7C37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F72D-5B62-8EDB-DC8B-8724C681F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2AC08-C9EE-650F-7235-A54C14E88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F3CA-2E3C-4E23-9F02-B6877A7BD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customXml" Target="../ink/ink336.xml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6.xml"/><Relationship Id="rId629" Type="http://schemas.openxmlformats.org/officeDocument/2006/relationships/customXml" Target="../ink/ink315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customXml" Target="../ink/ink238.xml"/><Relationship Id="rId682" Type="http://schemas.openxmlformats.org/officeDocument/2006/relationships/image" Target="../media/image340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70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image" Target="../media/image242.png"/><Relationship Id="rId693" Type="http://schemas.openxmlformats.org/officeDocument/2006/relationships/customXml" Target="../ink/ink347.xml"/><Relationship Id="rId707" Type="http://schemas.openxmlformats.org/officeDocument/2006/relationships/customXml" Target="../ink/ink354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77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customXml" Target="../ink/ink249.xml"/><Relationship Id="rId620" Type="http://schemas.openxmlformats.org/officeDocument/2006/relationships/image" Target="../media/image309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81.png"/><Relationship Id="rId424" Type="http://schemas.openxmlformats.org/officeDocument/2006/relationships/customXml" Target="../ink/ink212.xml"/><Relationship Id="rId631" Type="http://schemas.openxmlformats.org/officeDocument/2006/relationships/customXml" Target="../ink/ink316.xml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customXml" Target="../ink/ink288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image" Target="../media/image320.png"/><Relationship Id="rId281" Type="http://schemas.openxmlformats.org/officeDocument/2006/relationships/image" Target="../media/image140.png"/><Relationship Id="rId502" Type="http://schemas.openxmlformats.org/officeDocument/2006/relationships/image" Target="../media/image250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image" Target="../media/image292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653" Type="http://schemas.openxmlformats.org/officeDocument/2006/relationships/customXml" Target="../ink/ink327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customXml" Target="../ink/ink257.xml"/><Relationship Id="rId597" Type="http://schemas.openxmlformats.org/officeDocument/2006/relationships/customXml" Target="../ink/ink299.xml"/><Relationship Id="rId152" Type="http://schemas.openxmlformats.org/officeDocument/2006/relationships/customXml" Target="../ink/ink76.xml"/><Relationship Id="rId457" Type="http://schemas.openxmlformats.org/officeDocument/2006/relationships/customXml" Target="../ink/ink229.xml"/><Relationship Id="rId664" Type="http://schemas.openxmlformats.org/officeDocument/2006/relationships/image" Target="../media/image331.png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image" Target="../media/image261.png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468" Type="http://schemas.openxmlformats.org/officeDocument/2006/relationships/image" Target="../media/image233.png"/><Relationship Id="rId675" Type="http://schemas.openxmlformats.org/officeDocument/2006/relationships/customXml" Target="../ink/ink338.xml"/><Relationship Id="rId25" Type="http://schemas.openxmlformats.org/officeDocument/2006/relationships/image" Target="../media/image12.png"/><Relationship Id="rId328" Type="http://schemas.openxmlformats.org/officeDocument/2006/relationships/customXml" Target="../ink/ink164.xml"/><Relationship Id="rId535" Type="http://schemas.openxmlformats.org/officeDocument/2006/relationships/customXml" Target="../ink/ink268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image" Target="../media/image300.png"/><Relationship Id="rId241" Type="http://schemas.openxmlformats.org/officeDocument/2006/relationships/image" Target="../media/image120.png"/><Relationship Id="rId479" Type="http://schemas.openxmlformats.org/officeDocument/2006/relationships/customXml" Target="../ink/ink240.xml"/><Relationship Id="rId686" Type="http://schemas.openxmlformats.org/officeDocument/2006/relationships/image" Target="../media/image342.png"/><Relationship Id="rId36" Type="http://schemas.openxmlformats.org/officeDocument/2006/relationships/customXml" Target="../ink/ink18.xml"/><Relationship Id="rId339" Type="http://schemas.openxmlformats.org/officeDocument/2006/relationships/image" Target="../media/image169.png"/><Relationship Id="rId546" Type="http://schemas.openxmlformats.org/officeDocument/2006/relationships/image" Target="../media/image272.png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customXml" Target="../ink/ink307.xml"/><Relationship Id="rId697" Type="http://schemas.openxmlformats.org/officeDocument/2006/relationships/customXml" Target="../ink/ink349.xml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customXml" Target="../ink/ink279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624" Type="http://schemas.openxmlformats.org/officeDocument/2006/relationships/image" Target="../media/image311.png"/><Relationship Id="rId263" Type="http://schemas.openxmlformats.org/officeDocument/2006/relationships/image" Target="../media/image131.png"/><Relationship Id="rId470" Type="http://schemas.openxmlformats.org/officeDocument/2006/relationships/image" Target="../media/image234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image" Target="../media/image283.png"/><Relationship Id="rId428" Type="http://schemas.openxmlformats.org/officeDocument/2006/relationships/customXml" Target="../ink/ink214.xml"/><Relationship Id="rId635" Type="http://schemas.openxmlformats.org/officeDocument/2006/relationships/customXml" Target="../ink/ink318.xml"/><Relationship Id="rId274" Type="http://schemas.openxmlformats.org/officeDocument/2006/relationships/customXml" Target="../ink/ink137.xml"/><Relationship Id="rId481" Type="http://schemas.openxmlformats.org/officeDocument/2006/relationships/customXml" Target="../ink/ink241.xml"/><Relationship Id="rId702" Type="http://schemas.openxmlformats.org/officeDocument/2006/relationships/image" Target="../media/image350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79" Type="http://schemas.openxmlformats.org/officeDocument/2006/relationships/customXml" Target="../ink/ink290.xml"/><Relationship Id="rId341" Type="http://schemas.openxmlformats.org/officeDocument/2006/relationships/image" Target="../media/image170.png"/><Relationship Id="rId439" Type="http://schemas.openxmlformats.org/officeDocument/2006/relationships/image" Target="../media/image219.png"/><Relationship Id="rId646" Type="http://schemas.openxmlformats.org/officeDocument/2006/relationships/image" Target="../media/image322.png"/><Relationship Id="rId201" Type="http://schemas.openxmlformats.org/officeDocument/2006/relationships/image" Target="../media/image100.png"/><Relationship Id="rId285" Type="http://schemas.openxmlformats.org/officeDocument/2006/relationships/image" Target="../media/image142.png"/><Relationship Id="rId506" Type="http://schemas.openxmlformats.org/officeDocument/2006/relationships/image" Target="../media/image252.png"/><Relationship Id="rId492" Type="http://schemas.openxmlformats.org/officeDocument/2006/relationships/image" Target="../media/image245.png"/><Relationship Id="rId145" Type="http://schemas.openxmlformats.org/officeDocument/2006/relationships/image" Target="../media/image72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customXml" Target="../ink/ink329.xml"/><Relationship Id="rId296" Type="http://schemas.openxmlformats.org/officeDocument/2006/relationships/customXml" Target="../ink/ink148.xml"/><Relationship Id="rId517" Type="http://schemas.openxmlformats.org/officeDocument/2006/relationships/customXml" Target="../ink/ink259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81.png"/><Relationship Id="rId570" Type="http://schemas.openxmlformats.org/officeDocument/2006/relationships/image" Target="../media/image284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image" Target="../media/image333.png"/><Relationship Id="rId18" Type="http://schemas.openxmlformats.org/officeDocument/2006/relationships/customXml" Target="../ink/ink9.xml"/><Relationship Id="rId528" Type="http://schemas.openxmlformats.org/officeDocument/2006/relationships/image" Target="../media/image263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customXml" Target="../ink/ink291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customXml" Target="../ink/ink319.xml"/><Relationship Id="rId679" Type="http://schemas.openxmlformats.org/officeDocument/2006/relationships/customXml" Target="../ink/ink34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customXml" Target="../ink/ink242.xml"/><Relationship Id="rId539" Type="http://schemas.openxmlformats.org/officeDocument/2006/relationships/customXml" Target="../ink/ink270.xml"/><Relationship Id="rId690" Type="http://schemas.openxmlformats.org/officeDocument/2006/relationships/image" Target="../media/image344.png"/><Relationship Id="rId704" Type="http://schemas.openxmlformats.org/officeDocument/2006/relationships/image" Target="../media/image351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4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image" Target="../media/image295.png"/><Relationship Id="rId606" Type="http://schemas.openxmlformats.org/officeDocument/2006/relationships/image" Target="../media/image302.png"/><Relationship Id="rId648" Type="http://schemas.openxmlformats.org/officeDocument/2006/relationships/image" Target="../media/image323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image" Target="../media/image225.png"/><Relationship Id="rId494" Type="http://schemas.openxmlformats.org/officeDocument/2006/relationships/image" Target="../media/image246.png"/><Relationship Id="rId508" Type="http://schemas.openxmlformats.org/officeDocument/2006/relationships/image" Target="../media/image253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customXml" Target="../ink/ink281.xml"/><Relationship Id="rId617" Type="http://schemas.openxmlformats.org/officeDocument/2006/relationships/customXml" Target="../ink/ink309.xml"/><Relationship Id="rId659" Type="http://schemas.openxmlformats.org/officeDocument/2006/relationships/customXml" Target="../ink/ink330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customXml" Target="../ink/ink232.xml"/><Relationship Id="rId519" Type="http://schemas.openxmlformats.org/officeDocument/2006/relationships/customXml" Target="../ink/ink260.xml"/><Relationship Id="rId670" Type="http://schemas.openxmlformats.org/officeDocument/2006/relationships/image" Target="../media/image334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4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image" Target="../media/image285.png"/><Relationship Id="rId628" Type="http://schemas.openxmlformats.org/officeDocument/2006/relationships/image" Target="../media/image313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image" Target="../media/image236.png"/><Relationship Id="rId127" Type="http://schemas.openxmlformats.org/officeDocument/2006/relationships/image" Target="../media/image63.png"/><Relationship Id="rId681" Type="http://schemas.openxmlformats.org/officeDocument/2006/relationships/customXml" Target="../ink/ink341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1.xml"/><Relationship Id="rId583" Type="http://schemas.openxmlformats.org/officeDocument/2006/relationships/customXml" Target="../ink/ink292.xml"/><Relationship Id="rId639" Type="http://schemas.openxmlformats.org/officeDocument/2006/relationships/customXml" Target="../ink/ink320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650" Type="http://schemas.openxmlformats.org/officeDocument/2006/relationships/image" Target="../media/image324.png"/><Relationship Id="rId303" Type="http://schemas.openxmlformats.org/officeDocument/2006/relationships/image" Target="../media/image151.png"/><Relationship Id="rId485" Type="http://schemas.openxmlformats.org/officeDocument/2006/relationships/customXml" Target="../ink/ink243.xml"/><Relationship Id="rId692" Type="http://schemas.openxmlformats.org/officeDocument/2006/relationships/image" Target="../media/image345.png"/><Relationship Id="rId706" Type="http://schemas.openxmlformats.org/officeDocument/2006/relationships/image" Target="../media/image3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4.png"/><Relationship Id="rId552" Type="http://schemas.openxmlformats.org/officeDocument/2006/relationships/image" Target="../media/image275.png"/><Relationship Id="rId594" Type="http://schemas.openxmlformats.org/officeDocument/2006/relationships/image" Target="../media/image296.png"/><Relationship Id="rId608" Type="http://schemas.openxmlformats.org/officeDocument/2006/relationships/image" Target="../media/image30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image" Target="../media/image226.png"/><Relationship Id="rId496" Type="http://schemas.openxmlformats.org/officeDocument/2006/relationships/image" Target="../media/image247.png"/><Relationship Id="rId661" Type="http://schemas.openxmlformats.org/officeDocument/2006/relationships/customXml" Target="../ink/ink331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1.xml"/><Relationship Id="rId563" Type="http://schemas.openxmlformats.org/officeDocument/2006/relationships/customXml" Target="../ink/ink282.xml"/><Relationship Id="rId619" Type="http://schemas.openxmlformats.org/officeDocument/2006/relationships/customXml" Target="../ink/ink310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customXml" Target="../ink/ink233.xml"/><Relationship Id="rId630" Type="http://schemas.openxmlformats.org/officeDocument/2006/relationships/image" Target="../media/image314.png"/><Relationship Id="rId672" Type="http://schemas.openxmlformats.org/officeDocument/2006/relationships/image" Target="../media/image335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5.png"/><Relationship Id="rId574" Type="http://schemas.openxmlformats.org/officeDocument/2006/relationships/image" Target="../media/image286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image" Target="../media/image237.png"/><Relationship Id="rId641" Type="http://schemas.openxmlformats.org/officeDocument/2006/relationships/customXml" Target="../ink/ink321.xml"/><Relationship Id="rId683" Type="http://schemas.openxmlformats.org/officeDocument/2006/relationships/customXml" Target="../ink/ink342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1.xml"/><Relationship Id="rId543" Type="http://schemas.openxmlformats.org/officeDocument/2006/relationships/customXml" Target="../ink/ink272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customXml" Target="../ink/ink293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customXml" Target="../ink/ink244.xml"/><Relationship Id="rId610" Type="http://schemas.openxmlformats.org/officeDocument/2006/relationships/image" Target="../media/image304.png"/><Relationship Id="rId652" Type="http://schemas.openxmlformats.org/officeDocument/2006/relationships/image" Target="../media/image325.png"/><Relationship Id="rId694" Type="http://schemas.openxmlformats.org/officeDocument/2006/relationships/image" Target="../media/image346.png"/><Relationship Id="rId708" Type="http://schemas.openxmlformats.org/officeDocument/2006/relationships/image" Target="../media/image353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5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image" Target="../media/image276.png"/><Relationship Id="rId596" Type="http://schemas.openxmlformats.org/officeDocument/2006/relationships/image" Target="../media/image297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image" Target="../media/image227.png"/><Relationship Id="rId498" Type="http://schemas.openxmlformats.org/officeDocument/2006/relationships/image" Target="../media/image248.png"/><Relationship Id="rId621" Type="http://schemas.openxmlformats.org/officeDocument/2006/relationships/customXml" Target="../ink/ink311.xml"/><Relationship Id="rId663" Type="http://schemas.openxmlformats.org/officeDocument/2006/relationships/customXml" Target="../ink/ink332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3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customXml" Target="../ink/ink234.xml"/><Relationship Id="rId632" Type="http://schemas.openxmlformats.org/officeDocument/2006/relationships/image" Target="../media/image315.png"/><Relationship Id="rId271" Type="http://schemas.openxmlformats.org/officeDocument/2006/relationships/image" Target="../media/image135.png"/><Relationship Id="rId674" Type="http://schemas.openxmlformats.org/officeDocument/2006/relationships/image" Target="../media/image33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6.png"/><Relationship Id="rId576" Type="http://schemas.openxmlformats.org/officeDocument/2006/relationships/image" Target="../media/image287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customXml" Target="../ink/ink301.xml"/><Relationship Id="rId643" Type="http://schemas.openxmlformats.org/officeDocument/2006/relationships/customXml" Target="../ink/ink322.xml"/><Relationship Id="rId240" Type="http://schemas.openxmlformats.org/officeDocument/2006/relationships/customXml" Target="../ink/ink120.xml"/><Relationship Id="rId478" Type="http://schemas.openxmlformats.org/officeDocument/2006/relationships/image" Target="../media/image238.png"/><Relationship Id="rId685" Type="http://schemas.openxmlformats.org/officeDocument/2006/relationships/customXml" Target="../ink/ink343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2.xml"/><Relationship Id="rId545" Type="http://schemas.openxmlformats.org/officeDocument/2006/relationships/customXml" Target="../ink/ink273.xml"/><Relationship Id="rId587" Type="http://schemas.openxmlformats.org/officeDocument/2006/relationships/customXml" Target="../ink/ink294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image" Target="../media/image305.png"/><Relationship Id="rId251" Type="http://schemas.openxmlformats.org/officeDocument/2006/relationships/image" Target="../media/image125.png"/><Relationship Id="rId489" Type="http://schemas.openxmlformats.org/officeDocument/2006/relationships/customXml" Target="../ink/ink245.xml"/><Relationship Id="rId654" Type="http://schemas.openxmlformats.org/officeDocument/2006/relationships/image" Target="../media/image326.png"/><Relationship Id="rId696" Type="http://schemas.openxmlformats.org/officeDocument/2006/relationships/image" Target="../media/image347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6.png"/><Relationship Id="rId556" Type="http://schemas.openxmlformats.org/officeDocument/2006/relationships/image" Target="../media/image277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image" Target="../media/image298.png"/><Relationship Id="rId220" Type="http://schemas.openxmlformats.org/officeDocument/2006/relationships/customXml" Target="../ink/ink110.xml"/><Relationship Id="rId458" Type="http://schemas.openxmlformats.org/officeDocument/2006/relationships/image" Target="../media/image228.png"/><Relationship Id="rId623" Type="http://schemas.openxmlformats.org/officeDocument/2006/relationships/customXml" Target="../ink/ink312.xml"/><Relationship Id="rId665" Type="http://schemas.openxmlformats.org/officeDocument/2006/relationships/customXml" Target="../ink/ink333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567" Type="http://schemas.openxmlformats.org/officeDocument/2006/relationships/customXml" Target="../ink/ink284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customXml" Target="../ink/ink235.xml"/><Relationship Id="rId634" Type="http://schemas.openxmlformats.org/officeDocument/2006/relationships/image" Target="../media/image316.png"/><Relationship Id="rId676" Type="http://schemas.openxmlformats.org/officeDocument/2006/relationships/image" Target="../media/image337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39.png"/><Relationship Id="rId536" Type="http://schemas.openxmlformats.org/officeDocument/2006/relationships/image" Target="../media/image267.png"/><Relationship Id="rId701" Type="http://schemas.openxmlformats.org/officeDocument/2006/relationships/customXml" Target="../ink/ink351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image" Target="../media/image288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customXml" Target="../ink/ink302.xml"/><Relationship Id="rId645" Type="http://schemas.openxmlformats.org/officeDocument/2006/relationships/customXml" Target="../ink/ink323.xml"/><Relationship Id="rId687" Type="http://schemas.openxmlformats.org/officeDocument/2006/relationships/customXml" Target="../ink/ink344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4.xml"/><Relationship Id="rId589" Type="http://schemas.openxmlformats.org/officeDocument/2006/relationships/customXml" Target="../ink/ink295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image" Target="../media/image306.png"/><Relationship Id="rId656" Type="http://schemas.openxmlformats.org/officeDocument/2006/relationships/image" Target="../media/image327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9.png"/><Relationship Id="rId516" Type="http://schemas.openxmlformats.org/officeDocument/2006/relationships/image" Target="../media/image257.png"/><Relationship Id="rId698" Type="http://schemas.openxmlformats.org/officeDocument/2006/relationships/image" Target="../media/image348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8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customXml" Target="../ink/ink313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6.xml"/><Relationship Id="rId667" Type="http://schemas.openxmlformats.org/officeDocument/2006/relationships/customXml" Target="../ink/ink334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569" Type="http://schemas.openxmlformats.org/officeDocument/2006/relationships/customXml" Target="../ink/ink285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image" Target="../media/image289.png"/><Relationship Id="rId636" Type="http://schemas.openxmlformats.org/officeDocument/2006/relationships/image" Target="../media/image317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image" Target="../media/image338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40.png"/><Relationship Id="rId538" Type="http://schemas.openxmlformats.org/officeDocument/2006/relationships/image" Target="../media/image268.png"/><Relationship Id="rId703" Type="http://schemas.openxmlformats.org/officeDocument/2006/relationships/customXml" Target="../ink/ink352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customXml" Target="../ink/ink296.xml"/><Relationship Id="rId605" Type="http://schemas.openxmlformats.org/officeDocument/2006/relationships/customXml" Target="../ink/ink303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customXml" Target="../ink/ink324.xml"/><Relationship Id="rId689" Type="http://schemas.openxmlformats.org/officeDocument/2006/relationships/customXml" Target="../ink/ink345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6.xml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49" Type="http://schemas.openxmlformats.org/officeDocument/2006/relationships/customXml" Target="../ink/ink275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image" Target="../media/image279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image" Target="../media/image307.png"/><Relationship Id="rId658" Type="http://schemas.openxmlformats.org/officeDocument/2006/relationships/image" Target="../media/image328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30.png"/><Relationship Id="rId518" Type="http://schemas.openxmlformats.org/officeDocument/2006/relationships/image" Target="../media/image258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6.xml"/><Relationship Id="rId627" Type="http://schemas.openxmlformats.org/officeDocument/2006/relationships/customXml" Target="../ink/ink314.xml"/><Relationship Id="rId669" Type="http://schemas.openxmlformats.org/officeDocument/2006/relationships/customXml" Target="../ink/ink335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680" Type="http://schemas.openxmlformats.org/officeDocument/2006/relationships/image" Target="../media/image339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9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image" Target="../media/image290.png"/><Relationship Id="rId638" Type="http://schemas.openxmlformats.org/officeDocument/2006/relationships/image" Target="../media/image318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image" Target="../media/image241.png"/><Relationship Id="rId705" Type="http://schemas.openxmlformats.org/officeDocument/2006/relationships/customXml" Target="../ink/ink353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customXml" Target="../ink/ink346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76.xml"/><Relationship Id="rId593" Type="http://schemas.openxmlformats.org/officeDocument/2006/relationships/customXml" Target="../ink/ink297.xml"/><Relationship Id="rId607" Type="http://schemas.openxmlformats.org/officeDocument/2006/relationships/customXml" Target="../ink/ink304.xml"/><Relationship Id="rId649" Type="http://schemas.openxmlformats.org/officeDocument/2006/relationships/customXml" Target="../ink/ink325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customXml" Target="../ink/ink227.xml"/><Relationship Id="rId509" Type="http://schemas.openxmlformats.org/officeDocument/2006/relationships/customXml" Target="../ink/ink255.xml"/><Relationship Id="rId660" Type="http://schemas.openxmlformats.org/officeDocument/2006/relationships/image" Target="../media/image329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8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9.png"/><Relationship Id="rId562" Type="http://schemas.openxmlformats.org/officeDocument/2006/relationships/image" Target="../media/image280.png"/><Relationship Id="rId618" Type="http://schemas.openxmlformats.org/officeDocument/2006/relationships/image" Target="../media/image308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image" Target="../media/image231.png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customXml" Target="../ink/ink287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640" Type="http://schemas.openxmlformats.org/officeDocument/2006/relationships/image" Target="../media/image319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9.png"/><Relationship Id="rId584" Type="http://schemas.openxmlformats.org/officeDocument/2006/relationships/image" Target="../media/image291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651" Type="http://schemas.openxmlformats.org/officeDocument/2006/relationships/customXml" Target="../ink/ink326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6.xml"/><Relationship Id="rId609" Type="http://schemas.openxmlformats.org/officeDocument/2006/relationships/customXml" Target="../ink/ink305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customXml" Target="../ink/ink298.xml"/><Relationship Id="rId248" Type="http://schemas.openxmlformats.org/officeDocument/2006/relationships/customXml" Target="../ink/ink124.xml"/><Relationship Id="rId455" Type="http://schemas.openxmlformats.org/officeDocument/2006/relationships/customXml" Target="../ink/ink228.xml"/><Relationship Id="rId662" Type="http://schemas.openxmlformats.org/officeDocument/2006/relationships/image" Target="../media/image330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image" Target="../media/image260.png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image" Target="../media/image232.png"/><Relationship Id="rId673" Type="http://schemas.openxmlformats.org/officeDocument/2006/relationships/customXml" Target="../ink/ink337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customXml" Target="../ink/ink267.xml"/><Relationship Id="rId172" Type="http://schemas.openxmlformats.org/officeDocument/2006/relationships/customXml" Target="../ink/ink86.xml"/><Relationship Id="rId477" Type="http://schemas.openxmlformats.org/officeDocument/2006/relationships/customXml" Target="../ink/ink239.xml"/><Relationship Id="rId600" Type="http://schemas.openxmlformats.org/officeDocument/2006/relationships/image" Target="../media/image299.png"/><Relationship Id="rId684" Type="http://schemas.openxmlformats.org/officeDocument/2006/relationships/image" Target="../media/image341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image" Target="../media/image271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customXml" Target="../ink/ink306.xml"/><Relationship Id="rId250" Type="http://schemas.openxmlformats.org/officeDocument/2006/relationships/customXml" Target="../ink/ink125.xml"/><Relationship Id="rId488" Type="http://schemas.openxmlformats.org/officeDocument/2006/relationships/image" Target="../media/image243.png"/><Relationship Id="rId695" Type="http://schemas.openxmlformats.org/officeDocument/2006/relationships/customXml" Target="../ink/ink348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customXml" Target="../ink/ink278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image" Target="../media/image310.png"/><Relationship Id="rId261" Type="http://schemas.openxmlformats.org/officeDocument/2006/relationships/image" Target="../media/image130.png"/><Relationship Id="rId499" Type="http://schemas.openxmlformats.org/officeDocument/2006/relationships/customXml" Target="../ink/ink250.xml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image" Target="../media/image282.png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customXml" Target="../ink/ink317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customXml" Target="../ink/ink289.xml"/><Relationship Id="rId700" Type="http://schemas.openxmlformats.org/officeDocument/2006/relationships/image" Target="../media/image349.png"/><Relationship Id="rId132" Type="http://schemas.openxmlformats.org/officeDocument/2006/relationships/customXml" Target="../ink/ink66.xml"/><Relationship Id="rId437" Type="http://schemas.openxmlformats.org/officeDocument/2006/relationships/image" Target="../media/image218.png"/><Relationship Id="rId644" Type="http://schemas.openxmlformats.org/officeDocument/2006/relationships/image" Target="../media/image321.png"/><Relationship Id="rId283" Type="http://schemas.openxmlformats.org/officeDocument/2006/relationships/image" Target="../media/image141.png"/><Relationship Id="rId490" Type="http://schemas.openxmlformats.org/officeDocument/2006/relationships/image" Target="../media/image244.png"/><Relationship Id="rId504" Type="http://schemas.openxmlformats.org/officeDocument/2006/relationships/image" Target="../media/image251.png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customXml" Target="../ink/ink175.xml"/><Relationship Id="rId588" Type="http://schemas.openxmlformats.org/officeDocument/2006/relationships/image" Target="../media/image293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customXml" Target="../ink/ink328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8.xml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99" Type="http://schemas.openxmlformats.org/officeDocument/2006/relationships/customXml" Target="../ink/ink300.xml"/><Relationship Id="rId459" Type="http://schemas.openxmlformats.org/officeDocument/2006/relationships/customXml" Target="../ink/ink230.xml"/><Relationship Id="rId666" Type="http://schemas.openxmlformats.org/officeDocument/2006/relationships/image" Target="../media/image332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image" Target="../media/image262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677" Type="http://schemas.openxmlformats.org/officeDocument/2006/relationships/customXml" Target="../ink/ink339.xml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537" Type="http://schemas.openxmlformats.org/officeDocument/2006/relationships/customXml" Target="../ink/ink269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191.png"/><Relationship Id="rId590" Type="http://schemas.openxmlformats.org/officeDocument/2006/relationships/image" Target="../media/image294.png"/><Relationship Id="rId604" Type="http://schemas.openxmlformats.org/officeDocument/2006/relationships/image" Target="../media/image301.png"/><Relationship Id="rId243" Type="http://schemas.openxmlformats.org/officeDocument/2006/relationships/image" Target="../media/image121.png"/><Relationship Id="rId450" Type="http://schemas.openxmlformats.org/officeDocument/2006/relationships/customXml" Target="../ink/ink225.xml"/><Relationship Id="rId688" Type="http://schemas.openxmlformats.org/officeDocument/2006/relationships/image" Target="../media/image343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548" Type="http://schemas.openxmlformats.org/officeDocument/2006/relationships/image" Target="../media/image273.png"/><Relationship Id="rId91" Type="http://schemas.openxmlformats.org/officeDocument/2006/relationships/image" Target="../media/image45.png"/><Relationship Id="rId187" Type="http://schemas.openxmlformats.org/officeDocument/2006/relationships/image" Target="../media/image93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customXml" Target="../ink/ink308.xml"/><Relationship Id="rId254" Type="http://schemas.openxmlformats.org/officeDocument/2006/relationships/customXml" Target="../ink/ink127.xml"/><Relationship Id="rId699" Type="http://schemas.openxmlformats.org/officeDocument/2006/relationships/customXml" Target="../ink/ink350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customXml" Target="../ink/ink231.xml"/><Relationship Id="rId559" Type="http://schemas.openxmlformats.org/officeDocument/2006/relationships/customXml" Target="../ink/ink280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419" Type="http://schemas.openxmlformats.org/officeDocument/2006/relationships/image" Target="../media/image209.png"/><Relationship Id="rId626" Type="http://schemas.openxmlformats.org/officeDocument/2006/relationships/image" Target="../media/image312.png"/><Relationship Id="rId265" Type="http://schemas.openxmlformats.org/officeDocument/2006/relationships/image" Target="../media/image132.png"/><Relationship Id="rId472" Type="http://schemas.openxmlformats.org/officeDocument/2006/relationships/image" Target="../media/image23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1.png"/><Relationship Id="rId671" Type="http://schemas.openxmlformats.org/officeDocument/2006/relationships/customXml" Target="../ink/ink690.xml"/><Relationship Id="rId21" Type="http://schemas.openxmlformats.org/officeDocument/2006/relationships/image" Target="../media/image363.png"/><Relationship Id="rId324" Type="http://schemas.openxmlformats.org/officeDocument/2006/relationships/image" Target="../media/image513.png"/><Relationship Id="rId531" Type="http://schemas.openxmlformats.org/officeDocument/2006/relationships/customXml" Target="../ink/ink620.xml"/><Relationship Id="rId629" Type="http://schemas.openxmlformats.org/officeDocument/2006/relationships/customXml" Target="../ink/ink669.xml"/><Relationship Id="rId170" Type="http://schemas.openxmlformats.org/officeDocument/2006/relationships/customXml" Target="../ink/ink439.xml"/><Relationship Id="rId268" Type="http://schemas.openxmlformats.org/officeDocument/2006/relationships/image" Target="../media/image485.png"/><Relationship Id="rId475" Type="http://schemas.openxmlformats.org/officeDocument/2006/relationships/customXml" Target="../ink/ink592.xml"/><Relationship Id="rId682" Type="http://schemas.openxmlformats.org/officeDocument/2006/relationships/image" Target="../media/image692.png"/><Relationship Id="rId32" Type="http://schemas.openxmlformats.org/officeDocument/2006/relationships/customXml" Target="../ink/ink370.xml"/><Relationship Id="rId128" Type="http://schemas.openxmlformats.org/officeDocument/2006/relationships/customXml" Target="../ink/ink418.xml"/><Relationship Id="rId335" Type="http://schemas.openxmlformats.org/officeDocument/2006/relationships/customXml" Target="../ink/ink522.xml"/><Relationship Id="rId542" Type="http://schemas.openxmlformats.org/officeDocument/2006/relationships/image" Target="../media/image622.png"/><Relationship Id="rId181" Type="http://schemas.openxmlformats.org/officeDocument/2006/relationships/image" Target="../media/image443.png"/><Relationship Id="rId402" Type="http://schemas.openxmlformats.org/officeDocument/2006/relationships/image" Target="../media/image552.png"/><Relationship Id="rId279" Type="http://schemas.openxmlformats.org/officeDocument/2006/relationships/customXml" Target="../ink/ink494.xml"/><Relationship Id="rId486" Type="http://schemas.openxmlformats.org/officeDocument/2006/relationships/image" Target="../media/image594.png"/><Relationship Id="rId43" Type="http://schemas.openxmlformats.org/officeDocument/2006/relationships/image" Target="../media/image374.png"/><Relationship Id="rId139" Type="http://schemas.openxmlformats.org/officeDocument/2006/relationships/image" Target="../media/image422.png"/><Relationship Id="rId346" Type="http://schemas.openxmlformats.org/officeDocument/2006/relationships/image" Target="../media/image524.png"/><Relationship Id="rId553" Type="http://schemas.openxmlformats.org/officeDocument/2006/relationships/customXml" Target="../ink/ink631.xml"/><Relationship Id="rId192" Type="http://schemas.openxmlformats.org/officeDocument/2006/relationships/customXml" Target="../ink/ink450.xml"/><Relationship Id="rId206" Type="http://schemas.openxmlformats.org/officeDocument/2006/relationships/image" Target="../media/image455.png"/><Relationship Id="rId413" Type="http://schemas.openxmlformats.org/officeDocument/2006/relationships/customXml" Target="../ink/ink561.xml"/><Relationship Id="rId497" Type="http://schemas.openxmlformats.org/officeDocument/2006/relationships/customXml" Target="../ink/ink603.xml"/><Relationship Id="rId620" Type="http://schemas.openxmlformats.org/officeDocument/2006/relationships/image" Target="../media/image661.png"/><Relationship Id="rId357" Type="http://schemas.openxmlformats.org/officeDocument/2006/relationships/customXml" Target="../ink/ink533.xml"/><Relationship Id="rId54" Type="http://schemas.openxmlformats.org/officeDocument/2006/relationships/customXml" Target="../ink/ink381.xml"/><Relationship Id="rId217" Type="http://schemas.openxmlformats.org/officeDocument/2006/relationships/customXml" Target="../ink/ink463.xml"/><Relationship Id="rId564" Type="http://schemas.openxmlformats.org/officeDocument/2006/relationships/image" Target="../media/image633.png"/><Relationship Id="rId424" Type="http://schemas.openxmlformats.org/officeDocument/2006/relationships/image" Target="../media/image563.png"/><Relationship Id="rId631" Type="http://schemas.openxmlformats.org/officeDocument/2006/relationships/customXml" Target="../ink/ink670.xml"/><Relationship Id="rId270" Type="http://schemas.openxmlformats.org/officeDocument/2006/relationships/image" Target="../media/image486.png"/><Relationship Id="rId65" Type="http://schemas.openxmlformats.org/officeDocument/2006/relationships/image" Target="../media/image385.png"/><Relationship Id="rId130" Type="http://schemas.openxmlformats.org/officeDocument/2006/relationships/customXml" Target="../ink/ink419.xml"/><Relationship Id="rId368" Type="http://schemas.openxmlformats.org/officeDocument/2006/relationships/image" Target="../media/image535.png"/><Relationship Id="rId575" Type="http://schemas.openxmlformats.org/officeDocument/2006/relationships/customXml" Target="../ink/ink642.xml"/><Relationship Id="rId228" Type="http://schemas.openxmlformats.org/officeDocument/2006/relationships/image" Target="../media/image466.png"/><Relationship Id="rId435" Type="http://schemas.openxmlformats.org/officeDocument/2006/relationships/customXml" Target="../ink/ink572.xml"/><Relationship Id="rId642" Type="http://schemas.openxmlformats.org/officeDocument/2006/relationships/image" Target="../media/image672.png"/><Relationship Id="rId281" Type="http://schemas.openxmlformats.org/officeDocument/2006/relationships/customXml" Target="../ink/ink495.xml"/><Relationship Id="rId502" Type="http://schemas.openxmlformats.org/officeDocument/2006/relationships/image" Target="../media/image602.png"/><Relationship Id="rId76" Type="http://schemas.openxmlformats.org/officeDocument/2006/relationships/customXml" Target="../ink/ink392.xml"/><Relationship Id="rId141" Type="http://schemas.openxmlformats.org/officeDocument/2006/relationships/image" Target="../media/image423.png"/><Relationship Id="rId379" Type="http://schemas.openxmlformats.org/officeDocument/2006/relationships/customXml" Target="../ink/ink544.xml"/><Relationship Id="rId586" Type="http://schemas.openxmlformats.org/officeDocument/2006/relationships/image" Target="../media/image644.png"/><Relationship Id="rId7" Type="http://schemas.openxmlformats.org/officeDocument/2006/relationships/image" Target="../media/image356.png"/><Relationship Id="rId239" Type="http://schemas.openxmlformats.org/officeDocument/2006/relationships/customXml" Target="../ink/ink474.xml"/><Relationship Id="rId446" Type="http://schemas.openxmlformats.org/officeDocument/2006/relationships/image" Target="../media/image574.png"/><Relationship Id="rId653" Type="http://schemas.openxmlformats.org/officeDocument/2006/relationships/customXml" Target="../ink/ink681.xml"/><Relationship Id="rId292" Type="http://schemas.openxmlformats.org/officeDocument/2006/relationships/image" Target="../media/image497.png"/><Relationship Id="rId306" Type="http://schemas.openxmlformats.org/officeDocument/2006/relationships/image" Target="../media/image504.png"/><Relationship Id="rId87" Type="http://schemas.openxmlformats.org/officeDocument/2006/relationships/image" Target="../media/image396.png"/><Relationship Id="rId513" Type="http://schemas.openxmlformats.org/officeDocument/2006/relationships/customXml" Target="../ink/ink611.xml"/><Relationship Id="rId597" Type="http://schemas.openxmlformats.org/officeDocument/2006/relationships/customXml" Target="../ink/ink653.xml"/><Relationship Id="rId152" Type="http://schemas.openxmlformats.org/officeDocument/2006/relationships/customXml" Target="../ink/ink430.xml"/><Relationship Id="rId457" Type="http://schemas.openxmlformats.org/officeDocument/2006/relationships/customXml" Target="../ink/ink583.xml"/><Relationship Id="rId664" Type="http://schemas.openxmlformats.org/officeDocument/2006/relationships/image" Target="../media/image683.png"/><Relationship Id="rId14" Type="http://schemas.openxmlformats.org/officeDocument/2006/relationships/customXml" Target="../ink/ink361.xml"/><Relationship Id="rId317" Type="http://schemas.openxmlformats.org/officeDocument/2006/relationships/customXml" Target="../ink/ink513.xml"/><Relationship Id="rId524" Type="http://schemas.openxmlformats.org/officeDocument/2006/relationships/image" Target="../media/image613.png"/><Relationship Id="rId98" Type="http://schemas.openxmlformats.org/officeDocument/2006/relationships/customXml" Target="../ink/ink403.xml"/><Relationship Id="rId163" Type="http://schemas.openxmlformats.org/officeDocument/2006/relationships/image" Target="../media/image434.png"/><Relationship Id="rId370" Type="http://schemas.openxmlformats.org/officeDocument/2006/relationships/image" Target="../media/image536.png"/><Relationship Id="rId230" Type="http://schemas.openxmlformats.org/officeDocument/2006/relationships/image" Target="../media/image467.png"/><Relationship Id="rId468" Type="http://schemas.openxmlformats.org/officeDocument/2006/relationships/image" Target="../media/image585.png"/><Relationship Id="rId675" Type="http://schemas.openxmlformats.org/officeDocument/2006/relationships/customXml" Target="../ink/ink692.xml"/><Relationship Id="rId25" Type="http://schemas.openxmlformats.org/officeDocument/2006/relationships/image" Target="../media/image365.png"/><Relationship Id="rId328" Type="http://schemas.openxmlformats.org/officeDocument/2006/relationships/image" Target="../media/image515.png"/><Relationship Id="rId535" Type="http://schemas.openxmlformats.org/officeDocument/2006/relationships/customXml" Target="../ink/ink622.xml"/><Relationship Id="rId174" Type="http://schemas.openxmlformats.org/officeDocument/2006/relationships/customXml" Target="../ink/ink441.xml"/><Relationship Id="rId381" Type="http://schemas.openxmlformats.org/officeDocument/2006/relationships/customXml" Target="../ink/ink545.xml"/><Relationship Id="rId602" Type="http://schemas.openxmlformats.org/officeDocument/2006/relationships/image" Target="../media/image652.png"/><Relationship Id="rId241" Type="http://schemas.openxmlformats.org/officeDocument/2006/relationships/customXml" Target="../ink/ink475.xml"/><Relationship Id="rId479" Type="http://schemas.openxmlformats.org/officeDocument/2006/relationships/customXml" Target="../ink/ink594.xml"/><Relationship Id="rId686" Type="http://schemas.openxmlformats.org/officeDocument/2006/relationships/image" Target="../media/image694.png"/><Relationship Id="rId36" Type="http://schemas.openxmlformats.org/officeDocument/2006/relationships/customXml" Target="../ink/ink372.xml"/><Relationship Id="rId339" Type="http://schemas.openxmlformats.org/officeDocument/2006/relationships/customXml" Target="../ink/ink524.xml"/><Relationship Id="rId546" Type="http://schemas.openxmlformats.org/officeDocument/2006/relationships/image" Target="../media/image624.png"/><Relationship Id="rId101" Type="http://schemas.openxmlformats.org/officeDocument/2006/relationships/image" Target="../media/image403.png"/><Relationship Id="rId185" Type="http://schemas.openxmlformats.org/officeDocument/2006/relationships/image" Target="../media/image445.png"/><Relationship Id="rId406" Type="http://schemas.openxmlformats.org/officeDocument/2006/relationships/image" Target="../media/image554.png"/><Relationship Id="rId392" Type="http://schemas.openxmlformats.org/officeDocument/2006/relationships/image" Target="../media/image547.png"/><Relationship Id="rId613" Type="http://schemas.openxmlformats.org/officeDocument/2006/relationships/customXml" Target="../ink/ink661.xml"/><Relationship Id="rId252" Type="http://schemas.openxmlformats.org/officeDocument/2006/relationships/image" Target="../media/image478.png"/><Relationship Id="rId47" Type="http://schemas.openxmlformats.org/officeDocument/2006/relationships/image" Target="../media/image376.png"/><Relationship Id="rId112" Type="http://schemas.openxmlformats.org/officeDocument/2006/relationships/customXml" Target="../ink/ink410.xml"/><Relationship Id="rId557" Type="http://schemas.openxmlformats.org/officeDocument/2006/relationships/customXml" Target="../ink/ink633.xml"/><Relationship Id="rId196" Type="http://schemas.openxmlformats.org/officeDocument/2006/relationships/image" Target="../media/image450.png"/><Relationship Id="rId417" Type="http://schemas.openxmlformats.org/officeDocument/2006/relationships/customXml" Target="../ink/ink563.xml"/><Relationship Id="rId624" Type="http://schemas.openxmlformats.org/officeDocument/2006/relationships/image" Target="../media/image663.png"/><Relationship Id="rId263" Type="http://schemas.openxmlformats.org/officeDocument/2006/relationships/customXml" Target="../ink/ink486.xml"/><Relationship Id="rId470" Type="http://schemas.openxmlformats.org/officeDocument/2006/relationships/image" Target="../media/image586.png"/><Relationship Id="rId58" Type="http://schemas.openxmlformats.org/officeDocument/2006/relationships/customXml" Target="../ink/ink383.xml"/><Relationship Id="rId123" Type="http://schemas.openxmlformats.org/officeDocument/2006/relationships/image" Target="../media/image414.png"/><Relationship Id="rId330" Type="http://schemas.openxmlformats.org/officeDocument/2006/relationships/image" Target="../media/image516.png"/><Relationship Id="rId568" Type="http://schemas.openxmlformats.org/officeDocument/2006/relationships/image" Target="../media/image635.png"/><Relationship Id="rId428" Type="http://schemas.openxmlformats.org/officeDocument/2006/relationships/image" Target="../media/image565.png"/><Relationship Id="rId635" Type="http://schemas.openxmlformats.org/officeDocument/2006/relationships/customXml" Target="../ink/ink672.xml"/><Relationship Id="rId274" Type="http://schemas.openxmlformats.org/officeDocument/2006/relationships/image" Target="../media/image488.png"/><Relationship Id="rId481" Type="http://schemas.openxmlformats.org/officeDocument/2006/relationships/customXml" Target="../ink/ink595.xml"/><Relationship Id="rId69" Type="http://schemas.openxmlformats.org/officeDocument/2006/relationships/image" Target="../media/image387.png"/><Relationship Id="rId134" Type="http://schemas.openxmlformats.org/officeDocument/2006/relationships/customXml" Target="../ink/ink421.xml"/><Relationship Id="rId579" Type="http://schemas.openxmlformats.org/officeDocument/2006/relationships/customXml" Target="../ink/ink644.xml"/><Relationship Id="rId341" Type="http://schemas.openxmlformats.org/officeDocument/2006/relationships/customXml" Target="../ink/ink525.xml"/><Relationship Id="rId439" Type="http://schemas.openxmlformats.org/officeDocument/2006/relationships/customXml" Target="../ink/ink574.xml"/><Relationship Id="rId646" Type="http://schemas.openxmlformats.org/officeDocument/2006/relationships/image" Target="../media/image674.png"/><Relationship Id="rId201" Type="http://schemas.openxmlformats.org/officeDocument/2006/relationships/customXml" Target="../ink/ink455.xml"/><Relationship Id="rId285" Type="http://schemas.openxmlformats.org/officeDocument/2006/relationships/customXml" Target="../ink/ink497.xml"/><Relationship Id="rId506" Type="http://schemas.openxmlformats.org/officeDocument/2006/relationships/image" Target="../media/image604.png"/><Relationship Id="rId492" Type="http://schemas.openxmlformats.org/officeDocument/2006/relationships/image" Target="../media/image597.png"/><Relationship Id="rId145" Type="http://schemas.openxmlformats.org/officeDocument/2006/relationships/image" Target="../media/image425.png"/><Relationship Id="rId352" Type="http://schemas.openxmlformats.org/officeDocument/2006/relationships/image" Target="../media/image527.png"/><Relationship Id="rId212" Type="http://schemas.openxmlformats.org/officeDocument/2006/relationships/image" Target="../media/image458.png"/><Relationship Id="rId657" Type="http://schemas.openxmlformats.org/officeDocument/2006/relationships/customXml" Target="../ink/ink683.xml"/><Relationship Id="rId49" Type="http://schemas.openxmlformats.org/officeDocument/2006/relationships/image" Target="../media/image377.png"/><Relationship Id="rId114" Type="http://schemas.openxmlformats.org/officeDocument/2006/relationships/customXml" Target="../ink/ink411.xml"/><Relationship Id="rId296" Type="http://schemas.openxmlformats.org/officeDocument/2006/relationships/image" Target="../media/image499.png"/><Relationship Id="rId461" Type="http://schemas.openxmlformats.org/officeDocument/2006/relationships/customXml" Target="../ink/ink585.xml"/><Relationship Id="rId517" Type="http://schemas.openxmlformats.org/officeDocument/2006/relationships/customXml" Target="../ink/ink613.xml"/><Relationship Id="rId559" Type="http://schemas.openxmlformats.org/officeDocument/2006/relationships/customXml" Target="../ink/ink634.xml"/><Relationship Id="rId60" Type="http://schemas.openxmlformats.org/officeDocument/2006/relationships/customXml" Target="../ink/ink384.xml"/><Relationship Id="rId156" Type="http://schemas.openxmlformats.org/officeDocument/2006/relationships/customXml" Target="../ink/ink432.xml"/><Relationship Id="rId198" Type="http://schemas.openxmlformats.org/officeDocument/2006/relationships/image" Target="../media/image451.png"/><Relationship Id="rId321" Type="http://schemas.openxmlformats.org/officeDocument/2006/relationships/customXml" Target="../ink/ink515.xml"/><Relationship Id="rId363" Type="http://schemas.openxmlformats.org/officeDocument/2006/relationships/customXml" Target="../ink/ink536.xml"/><Relationship Id="rId419" Type="http://schemas.openxmlformats.org/officeDocument/2006/relationships/customXml" Target="../ink/ink564.xml"/><Relationship Id="rId570" Type="http://schemas.openxmlformats.org/officeDocument/2006/relationships/image" Target="../media/image636.png"/><Relationship Id="rId626" Type="http://schemas.openxmlformats.org/officeDocument/2006/relationships/image" Target="../media/image664.png"/><Relationship Id="rId223" Type="http://schemas.openxmlformats.org/officeDocument/2006/relationships/customXml" Target="../ink/ink466.xml"/><Relationship Id="rId430" Type="http://schemas.openxmlformats.org/officeDocument/2006/relationships/image" Target="../media/image566.png"/><Relationship Id="rId668" Type="http://schemas.openxmlformats.org/officeDocument/2006/relationships/image" Target="../media/image685.png"/><Relationship Id="rId18" Type="http://schemas.openxmlformats.org/officeDocument/2006/relationships/customXml" Target="../ink/ink363.xml"/><Relationship Id="rId265" Type="http://schemas.openxmlformats.org/officeDocument/2006/relationships/customXml" Target="../ink/ink487.xml"/><Relationship Id="rId472" Type="http://schemas.openxmlformats.org/officeDocument/2006/relationships/image" Target="../media/image587.png"/><Relationship Id="rId528" Type="http://schemas.openxmlformats.org/officeDocument/2006/relationships/image" Target="../media/image615.png"/><Relationship Id="rId125" Type="http://schemas.openxmlformats.org/officeDocument/2006/relationships/image" Target="../media/image415.png"/><Relationship Id="rId167" Type="http://schemas.openxmlformats.org/officeDocument/2006/relationships/image" Target="../media/image436.png"/><Relationship Id="rId332" Type="http://schemas.openxmlformats.org/officeDocument/2006/relationships/image" Target="../media/image517.png"/><Relationship Id="rId374" Type="http://schemas.openxmlformats.org/officeDocument/2006/relationships/image" Target="../media/image538.png"/><Relationship Id="rId581" Type="http://schemas.openxmlformats.org/officeDocument/2006/relationships/customXml" Target="../ink/ink645.xml"/><Relationship Id="rId71" Type="http://schemas.openxmlformats.org/officeDocument/2006/relationships/image" Target="../media/image388.png"/><Relationship Id="rId234" Type="http://schemas.openxmlformats.org/officeDocument/2006/relationships/image" Target="../media/image469.png"/><Relationship Id="rId637" Type="http://schemas.openxmlformats.org/officeDocument/2006/relationships/customXml" Target="../ink/ink673.xml"/><Relationship Id="rId679" Type="http://schemas.openxmlformats.org/officeDocument/2006/relationships/customXml" Target="../ink/ink694.xml"/><Relationship Id="rId2" Type="http://schemas.openxmlformats.org/officeDocument/2006/relationships/customXml" Target="../ink/ink355.xml"/><Relationship Id="rId29" Type="http://schemas.openxmlformats.org/officeDocument/2006/relationships/image" Target="../media/image367.png"/><Relationship Id="rId276" Type="http://schemas.openxmlformats.org/officeDocument/2006/relationships/image" Target="../media/image489.png"/><Relationship Id="rId441" Type="http://schemas.openxmlformats.org/officeDocument/2006/relationships/customXml" Target="../ink/ink575.xml"/><Relationship Id="rId483" Type="http://schemas.openxmlformats.org/officeDocument/2006/relationships/customXml" Target="../ink/ink596.xml"/><Relationship Id="rId539" Type="http://schemas.openxmlformats.org/officeDocument/2006/relationships/customXml" Target="../ink/ink624.xml"/><Relationship Id="rId690" Type="http://schemas.openxmlformats.org/officeDocument/2006/relationships/image" Target="../media/image696.png"/><Relationship Id="rId40" Type="http://schemas.openxmlformats.org/officeDocument/2006/relationships/customXml" Target="../ink/ink374.xml"/><Relationship Id="rId136" Type="http://schemas.openxmlformats.org/officeDocument/2006/relationships/customXml" Target="../ink/ink422.xml"/><Relationship Id="rId178" Type="http://schemas.openxmlformats.org/officeDocument/2006/relationships/customXml" Target="../ink/ink443.xml"/><Relationship Id="rId301" Type="http://schemas.openxmlformats.org/officeDocument/2006/relationships/customXml" Target="../ink/ink505.xml"/><Relationship Id="rId343" Type="http://schemas.openxmlformats.org/officeDocument/2006/relationships/customXml" Target="../ink/ink526.xml"/><Relationship Id="rId550" Type="http://schemas.openxmlformats.org/officeDocument/2006/relationships/image" Target="../media/image626.png"/><Relationship Id="rId82" Type="http://schemas.openxmlformats.org/officeDocument/2006/relationships/customXml" Target="../ink/ink395.xml"/><Relationship Id="rId203" Type="http://schemas.openxmlformats.org/officeDocument/2006/relationships/customXml" Target="../ink/ink456.xml"/><Relationship Id="rId385" Type="http://schemas.openxmlformats.org/officeDocument/2006/relationships/customXml" Target="../ink/ink547.xml"/><Relationship Id="rId592" Type="http://schemas.openxmlformats.org/officeDocument/2006/relationships/image" Target="../media/image647.png"/><Relationship Id="rId606" Type="http://schemas.openxmlformats.org/officeDocument/2006/relationships/image" Target="../media/image654.png"/><Relationship Id="rId648" Type="http://schemas.openxmlformats.org/officeDocument/2006/relationships/image" Target="../media/image675.png"/><Relationship Id="rId245" Type="http://schemas.openxmlformats.org/officeDocument/2006/relationships/customXml" Target="../ink/ink477.xml"/><Relationship Id="rId287" Type="http://schemas.openxmlformats.org/officeDocument/2006/relationships/customXml" Target="../ink/ink498.xml"/><Relationship Id="rId410" Type="http://schemas.openxmlformats.org/officeDocument/2006/relationships/image" Target="../media/image556.png"/><Relationship Id="rId452" Type="http://schemas.openxmlformats.org/officeDocument/2006/relationships/image" Target="../media/image577.png"/><Relationship Id="rId494" Type="http://schemas.openxmlformats.org/officeDocument/2006/relationships/image" Target="../media/image598.png"/><Relationship Id="rId508" Type="http://schemas.openxmlformats.org/officeDocument/2006/relationships/image" Target="../media/image605.png"/><Relationship Id="rId105" Type="http://schemas.openxmlformats.org/officeDocument/2006/relationships/image" Target="../media/image405.png"/><Relationship Id="rId147" Type="http://schemas.openxmlformats.org/officeDocument/2006/relationships/image" Target="../media/image426.png"/><Relationship Id="rId312" Type="http://schemas.openxmlformats.org/officeDocument/2006/relationships/image" Target="../media/image507.png"/><Relationship Id="rId354" Type="http://schemas.openxmlformats.org/officeDocument/2006/relationships/image" Target="../media/image528.png"/><Relationship Id="rId51" Type="http://schemas.openxmlformats.org/officeDocument/2006/relationships/image" Target="../media/image378.png"/><Relationship Id="rId93" Type="http://schemas.openxmlformats.org/officeDocument/2006/relationships/image" Target="../media/image399.png"/><Relationship Id="rId189" Type="http://schemas.openxmlformats.org/officeDocument/2006/relationships/image" Target="../media/image447.png"/><Relationship Id="rId396" Type="http://schemas.openxmlformats.org/officeDocument/2006/relationships/image" Target="../media/image549.png"/><Relationship Id="rId561" Type="http://schemas.openxmlformats.org/officeDocument/2006/relationships/customXml" Target="../ink/ink635.xml"/><Relationship Id="rId617" Type="http://schemas.openxmlformats.org/officeDocument/2006/relationships/customXml" Target="../ink/ink663.xml"/><Relationship Id="rId659" Type="http://schemas.openxmlformats.org/officeDocument/2006/relationships/customXml" Target="../ink/ink684.xml"/><Relationship Id="rId214" Type="http://schemas.openxmlformats.org/officeDocument/2006/relationships/image" Target="../media/image459.png"/><Relationship Id="rId256" Type="http://schemas.openxmlformats.org/officeDocument/2006/relationships/image" Target="../media/image480.png"/><Relationship Id="rId298" Type="http://schemas.openxmlformats.org/officeDocument/2006/relationships/image" Target="../media/image500.png"/><Relationship Id="rId421" Type="http://schemas.openxmlformats.org/officeDocument/2006/relationships/customXml" Target="../ink/ink565.xml"/><Relationship Id="rId463" Type="http://schemas.openxmlformats.org/officeDocument/2006/relationships/customXml" Target="../ink/ink586.xml"/><Relationship Id="rId519" Type="http://schemas.openxmlformats.org/officeDocument/2006/relationships/customXml" Target="../ink/ink614.xml"/><Relationship Id="rId670" Type="http://schemas.openxmlformats.org/officeDocument/2006/relationships/image" Target="../media/image686.png"/><Relationship Id="rId116" Type="http://schemas.openxmlformats.org/officeDocument/2006/relationships/customXml" Target="../ink/ink412.xml"/><Relationship Id="rId158" Type="http://schemas.openxmlformats.org/officeDocument/2006/relationships/customXml" Target="../ink/ink433.xml"/><Relationship Id="rId323" Type="http://schemas.openxmlformats.org/officeDocument/2006/relationships/customXml" Target="../ink/ink516.xml"/><Relationship Id="rId530" Type="http://schemas.openxmlformats.org/officeDocument/2006/relationships/image" Target="../media/image616.png"/><Relationship Id="rId20" Type="http://schemas.openxmlformats.org/officeDocument/2006/relationships/customXml" Target="../ink/ink364.xml"/><Relationship Id="rId62" Type="http://schemas.openxmlformats.org/officeDocument/2006/relationships/customXml" Target="../ink/ink385.xml"/><Relationship Id="rId365" Type="http://schemas.openxmlformats.org/officeDocument/2006/relationships/customXml" Target="../ink/ink537.xml"/><Relationship Id="rId572" Type="http://schemas.openxmlformats.org/officeDocument/2006/relationships/image" Target="../media/image637.png"/><Relationship Id="rId628" Type="http://schemas.openxmlformats.org/officeDocument/2006/relationships/image" Target="../media/image665.png"/><Relationship Id="rId225" Type="http://schemas.openxmlformats.org/officeDocument/2006/relationships/customXml" Target="../ink/ink467.xml"/><Relationship Id="rId267" Type="http://schemas.openxmlformats.org/officeDocument/2006/relationships/customXml" Target="../ink/ink488.xml"/><Relationship Id="rId432" Type="http://schemas.openxmlformats.org/officeDocument/2006/relationships/image" Target="../media/image567.png"/><Relationship Id="rId474" Type="http://schemas.openxmlformats.org/officeDocument/2006/relationships/image" Target="../media/image588.png"/><Relationship Id="rId127" Type="http://schemas.openxmlformats.org/officeDocument/2006/relationships/image" Target="../media/image416.png"/><Relationship Id="rId681" Type="http://schemas.openxmlformats.org/officeDocument/2006/relationships/customXml" Target="../ink/ink695.xml"/><Relationship Id="rId31" Type="http://schemas.openxmlformats.org/officeDocument/2006/relationships/image" Target="../media/image368.png"/><Relationship Id="rId73" Type="http://schemas.openxmlformats.org/officeDocument/2006/relationships/image" Target="../media/image389.png"/><Relationship Id="rId169" Type="http://schemas.openxmlformats.org/officeDocument/2006/relationships/image" Target="../media/image437.png"/><Relationship Id="rId334" Type="http://schemas.openxmlformats.org/officeDocument/2006/relationships/image" Target="../media/image518.png"/><Relationship Id="rId376" Type="http://schemas.openxmlformats.org/officeDocument/2006/relationships/image" Target="../media/image539.png"/><Relationship Id="rId541" Type="http://schemas.openxmlformats.org/officeDocument/2006/relationships/customXml" Target="../ink/ink625.xml"/><Relationship Id="rId583" Type="http://schemas.openxmlformats.org/officeDocument/2006/relationships/customXml" Target="../ink/ink646.xml"/><Relationship Id="rId639" Type="http://schemas.openxmlformats.org/officeDocument/2006/relationships/customXml" Target="../ink/ink674.xml"/><Relationship Id="rId4" Type="http://schemas.openxmlformats.org/officeDocument/2006/relationships/customXml" Target="../ink/ink356.xml"/><Relationship Id="rId180" Type="http://schemas.openxmlformats.org/officeDocument/2006/relationships/customXml" Target="../ink/ink444.xml"/><Relationship Id="rId236" Type="http://schemas.openxmlformats.org/officeDocument/2006/relationships/image" Target="../media/image470.png"/><Relationship Id="rId278" Type="http://schemas.openxmlformats.org/officeDocument/2006/relationships/image" Target="../media/image490.png"/><Relationship Id="rId401" Type="http://schemas.openxmlformats.org/officeDocument/2006/relationships/customXml" Target="../ink/ink555.xml"/><Relationship Id="rId443" Type="http://schemas.openxmlformats.org/officeDocument/2006/relationships/customXml" Target="../ink/ink576.xml"/><Relationship Id="rId650" Type="http://schemas.openxmlformats.org/officeDocument/2006/relationships/image" Target="../media/image676.png"/><Relationship Id="rId303" Type="http://schemas.openxmlformats.org/officeDocument/2006/relationships/customXml" Target="../ink/ink506.xml"/><Relationship Id="rId485" Type="http://schemas.openxmlformats.org/officeDocument/2006/relationships/customXml" Target="../ink/ink597.xml"/><Relationship Id="rId42" Type="http://schemas.openxmlformats.org/officeDocument/2006/relationships/customXml" Target="../ink/ink375.xml"/><Relationship Id="rId84" Type="http://schemas.openxmlformats.org/officeDocument/2006/relationships/customXml" Target="../ink/ink396.xml"/><Relationship Id="rId138" Type="http://schemas.openxmlformats.org/officeDocument/2006/relationships/customXml" Target="../ink/ink423.xml"/><Relationship Id="rId345" Type="http://schemas.openxmlformats.org/officeDocument/2006/relationships/customXml" Target="../ink/ink527.xml"/><Relationship Id="rId387" Type="http://schemas.openxmlformats.org/officeDocument/2006/relationships/customXml" Target="../ink/ink548.xml"/><Relationship Id="rId510" Type="http://schemas.openxmlformats.org/officeDocument/2006/relationships/image" Target="../media/image606.png"/><Relationship Id="rId552" Type="http://schemas.openxmlformats.org/officeDocument/2006/relationships/image" Target="../media/image627.png"/><Relationship Id="rId594" Type="http://schemas.openxmlformats.org/officeDocument/2006/relationships/image" Target="../media/image648.png"/><Relationship Id="rId608" Type="http://schemas.openxmlformats.org/officeDocument/2006/relationships/image" Target="../media/image655.png"/><Relationship Id="rId191" Type="http://schemas.openxmlformats.org/officeDocument/2006/relationships/image" Target="../media/image448.png"/><Relationship Id="rId205" Type="http://schemas.openxmlformats.org/officeDocument/2006/relationships/customXml" Target="../ink/ink457.xml"/><Relationship Id="rId247" Type="http://schemas.openxmlformats.org/officeDocument/2006/relationships/customXml" Target="../ink/ink478.xml"/><Relationship Id="rId412" Type="http://schemas.openxmlformats.org/officeDocument/2006/relationships/image" Target="../media/image557.png"/><Relationship Id="rId107" Type="http://schemas.openxmlformats.org/officeDocument/2006/relationships/image" Target="../media/image406.png"/><Relationship Id="rId289" Type="http://schemas.openxmlformats.org/officeDocument/2006/relationships/customXml" Target="../ink/ink499.xml"/><Relationship Id="rId454" Type="http://schemas.openxmlformats.org/officeDocument/2006/relationships/image" Target="../media/image578.png"/><Relationship Id="rId496" Type="http://schemas.openxmlformats.org/officeDocument/2006/relationships/image" Target="../media/image599.png"/><Relationship Id="rId661" Type="http://schemas.openxmlformats.org/officeDocument/2006/relationships/customXml" Target="../ink/ink685.xml"/><Relationship Id="rId11" Type="http://schemas.openxmlformats.org/officeDocument/2006/relationships/image" Target="../media/image358.png"/><Relationship Id="rId53" Type="http://schemas.openxmlformats.org/officeDocument/2006/relationships/image" Target="../media/image379.png"/><Relationship Id="rId149" Type="http://schemas.openxmlformats.org/officeDocument/2006/relationships/image" Target="../media/image427.png"/><Relationship Id="rId314" Type="http://schemas.openxmlformats.org/officeDocument/2006/relationships/image" Target="../media/image508.png"/><Relationship Id="rId356" Type="http://schemas.openxmlformats.org/officeDocument/2006/relationships/image" Target="../media/image529.png"/><Relationship Id="rId398" Type="http://schemas.openxmlformats.org/officeDocument/2006/relationships/image" Target="../media/image550.png"/><Relationship Id="rId521" Type="http://schemas.openxmlformats.org/officeDocument/2006/relationships/customXml" Target="../ink/ink615.xml"/><Relationship Id="rId563" Type="http://schemas.openxmlformats.org/officeDocument/2006/relationships/customXml" Target="../ink/ink636.xml"/><Relationship Id="rId619" Type="http://schemas.openxmlformats.org/officeDocument/2006/relationships/customXml" Target="../ink/ink664.xml"/><Relationship Id="rId95" Type="http://schemas.openxmlformats.org/officeDocument/2006/relationships/image" Target="../media/image400.png"/><Relationship Id="rId160" Type="http://schemas.openxmlformats.org/officeDocument/2006/relationships/customXml" Target="../ink/ink434.xml"/><Relationship Id="rId216" Type="http://schemas.openxmlformats.org/officeDocument/2006/relationships/image" Target="../media/image460.png"/><Relationship Id="rId423" Type="http://schemas.openxmlformats.org/officeDocument/2006/relationships/customXml" Target="../ink/ink566.xml"/><Relationship Id="rId258" Type="http://schemas.openxmlformats.org/officeDocument/2006/relationships/image" Target="../media/image481.png"/><Relationship Id="rId465" Type="http://schemas.openxmlformats.org/officeDocument/2006/relationships/customXml" Target="../ink/ink587.xml"/><Relationship Id="rId630" Type="http://schemas.openxmlformats.org/officeDocument/2006/relationships/image" Target="../media/image666.png"/><Relationship Id="rId672" Type="http://schemas.openxmlformats.org/officeDocument/2006/relationships/image" Target="../media/image687.png"/><Relationship Id="rId22" Type="http://schemas.openxmlformats.org/officeDocument/2006/relationships/customXml" Target="../ink/ink365.xml"/><Relationship Id="rId64" Type="http://schemas.openxmlformats.org/officeDocument/2006/relationships/customXml" Target="../ink/ink386.xml"/><Relationship Id="rId118" Type="http://schemas.openxmlformats.org/officeDocument/2006/relationships/customXml" Target="../ink/ink413.xml"/><Relationship Id="rId325" Type="http://schemas.openxmlformats.org/officeDocument/2006/relationships/customXml" Target="../ink/ink517.xml"/><Relationship Id="rId367" Type="http://schemas.openxmlformats.org/officeDocument/2006/relationships/customXml" Target="../ink/ink538.xml"/><Relationship Id="rId532" Type="http://schemas.openxmlformats.org/officeDocument/2006/relationships/image" Target="../media/image617.png"/><Relationship Id="rId574" Type="http://schemas.openxmlformats.org/officeDocument/2006/relationships/image" Target="../media/image638.png"/><Relationship Id="rId171" Type="http://schemas.openxmlformats.org/officeDocument/2006/relationships/image" Target="../media/image438.png"/><Relationship Id="rId227" Type="http://schemas.openxmlformats.org/officeDocument/2006/relationships/customXml" Target="../ink/ink468.xml"/><Relationship Id="rId269" Type="http://schemas.openxmlformats.org/officeDocument/2006/relationships/customXml" Target="../ink/ink489.xml"/><Relationship Id="rId434" Type="http://schemas.openxmlformats.org/officeDocument/2006/relationships/image" Target="../media/image568.png"/><Relationship Id="rId476" Type="http://schemas.openxmlformats.org/officeDocument/2006/relationships/image" Target="../media/image589.png"/><Relationship Id="rId641" Type="http://schemas.openxmlformats.org/officeDocument/2006/relationships/customXml" Target="../ink/ink675.xml"/><Relationship Id="rId683" Type="http://schemas.openxmlformats.org/officeDocument/2006/relationships/customXml" Target="../ink/ink696.xml"/><Relationship Id="rId33" Type="http://schemas.openxmlformats.org/officeDocument/2006/relationships/image" Target="../media/image369.png"/><Relationship Id="rId129" Type="http://schemas.openxmlformats.org/officeDocument/2006/relationships/image" Target="../media/image417.png"/><Relationship Id="rId280" Type="http://schemas.openxmlformats.org/officeDocument/2006/relationships/image" Target="../media/image491.png"/><Relationship Id="rId336" Type="http://schemas.openxmlformats.org/officeDocument/2006/relationships/image" Target="../media/image519.png"/><Relationship Id="rId501" Type="http://schemas.openxmlformats.org/officeDocument/2006/relationships/customXml" Target="../ink/ink605.xml"/><Relationship Id="rId543" Type="http://schemas.openxmlformats.org/officeDocument/2006/relationships/customXml" Target="../ink/ink626.xml"/><Relationship Id="rId75" Type="http://schemas.openxmlformats.org/officeDocument/2006/relationships/image" Target="../media/image390.png"/><Relationship Id="rId140" Type="http://schemas.openxmlformats.org/officeDocument/2006/relationships/customXml" Target="../ink/ink424.xml"/><Relationship Id="rId182" Type="http://schemas.openxmlformats.org/officeDocument/2006/relationships/customXml" Target="../ink/ink445.xml"/><Relationship Id="rId378" Type="http://schemas.openxmlformats.org/officeDocument/2006/relationships/image" Target="../media/image540.png"/><Relationship Id="rId403" Type="http://schemas.openxmlformats.org/officeDocument/2006/relationships/customXml" Target="../ink/ink556.xml"/><Relationship Id="rId585" Type="http://schemas.openxmlformats.org/officeDocument/2006/relationships/customXml" Target="../ink/ink647.xml"/><Relationship Id="rId6" Type="http://schemas.openxmlformats.org/officeDocument/2006/relationships/customXml" Target="../ink/ink357.xml"/><Relationship Id="rId238" Type="http://schemas.openxmlformats.org/officeDocument/2006/relationships/image" Target="../media/image471.png"/><Relationship Id="rId445" Type="http://schemas.openxmlformats.org/officeDocument/2006/relationships/customXml" Target="../ink/ink577.xml"/><Relationship Id="rId487" Type="http://schemas.openxmlformats.org/officeDocument/2006/relationships/customXml" Target="../ink/ink598.xml"/><Relationship Id="rId610" Type="http://schemas.openxmlformats.org/officeDocument/2006/relationships/image" Target="../media/image656.png"/><Relationship Id="rId652" Type="http://schemas.openxmlformats.org/officeDocument/2006/relationships/image" Target="../media/image677.png"/><Relationship Id="rId291" Type="http://schemas.openxmlformats.org/officeDocument/2006/relationships/customXml" Target="../ink/ink500.xml"/><Relationship Id="rId305" Type="http://schemas.openxmlformats.org/officeDocument/2006/relationships/customXml" Target="../ink/ink507.xml"/><Relationship Id="rId347" Type="http://schemas.openxmlformats.org/officeDocument/2006/relationships/customXml" Target="../ink/ink528.xml"/><Relationship Id="rId512" Type="http://schemas.openxmlformats.org/officeDocument/2006/relationships/image" Target="../media/image607.png"/><Relationship Id="rId44" Type="http://schemas.openxmlformats.org/officeDocument/2006/relationships/customXml" Target="../ink/ink376.xml"/><Relationship Id="rId86" Type="http://schemas.openxmlformats.org/officeDocument/2006/relationships/customXml" Target="../ink/ink397.xml"/><Relationship Id="rId151" Type="http://schemas.openxmlformats.org/officeDocument/2006/relationships/image" Target="../media/image428.png"/><Relationship Id="rId389" Type="http://schemas.openxmlformats.org/officeDocument/2006/relationships/customXml" Target="../ink/ink549.xml"/><Relationship Id="rId554" Type="http://schemas.openxmlformats.org/officeDocument/2006/relationships/image" Target="../media/image628.png"/><Relationship Id="rId596" Type="http://schemas.openxmlformats.org/officeDocument/2006/relationships/image" Target="../media/image649.png"/><Relationship Id="rId193" Type="http://schemas.openxmlformats.org/officeDocument/2006/relationships/customXml" Target="../ink/ink451.xml"/><Relationship Id="rId207" Type="http://schemas.openxmlformats.org/officeDocument/2006/relationships/customXml" Target="../ink/ink458.xml"/><Relationship Id="rId249" Type="http://schemas.openxmlformats.org/officeDocument/2006/relationships/customXml" Target="../ink/ink479.xml"/><Relationship Id="rId414" Type="http://schemas.openxmlformats.org/officeDocument/2006/relationships/image" Target="../media/image558.png"/><Relationship Id="rId456" Type="http://schemas.openxmlformats.org/officeDocument/2006/relationships/image" Target="../media/image579.png"/><Relationship Id="rId498" Type="http://schemas.openxmlformats.org/officeDocument/2006/relationships/image" Target="../media/image600.png"/><Relationship Id="rId621" Type="http://schemas.openxmlformats.org/officeDocument/2006/relationships/customXml" Target="../ink/ink665.xml"/><Relationship Id="rId663" Type="http://schemas.openxmlformats.org/officeDocument/2006/relationships/customXml" Target="../ink/ink686.xml"/><Relationship Id="rId13" Type="http://schemas.openxmlformats.org/officeDocument/2006/relationships/image" Target="../media/image359.png"/><Relationship Id="rId109" Type="http://schemas.openxmlformats.org/officeDocument/2006/relationships/image" Target="../media/image407.png"/><Relationship Id="rId260" Type="http://schemas.openxmlformats.org/officeDocument/2006/relationships/image" Target="../media/image482.png"/><Relationship Id="rId316" Type="http://schemas.openxmlformats.org/officeDocument/2006/relationships/image" Target="../media/image509.png"/><Relationship Id="rId523" Type="http://schemas.openxmlformats.org/officeDocument/2006/relationships/customXml" Target="../ink/ink616.xml"/><Relationship Id="rId55" Type="http://schemas.openxmlformats.org/officeDocument/2006/relationships/image" Target="../media/image380.png"/><Relationship Id="rId97" Type="http://schemas.openxmlformats.org/officeDocument/2006/relationships/image" Target="../media/image401.png"/><Relationship Id="rId120" Type="http://schemas.openxmlformats.org/officeDocument/2006/relationships/customXml" Target="../ink/ink414.xml"/><Relationship Id="rId358" Type="http://schemas.openxmlformats.org/officeDocument/2006/relationships/image" Target="../media/image530.png"/><Relationship Id="rId565" Type="http://schemas.openxmlformats.org/officeDocument/2006/relationships/customXml" Target="../ink/ink637.xml"/><Relationship Id="rId162" Type="http://schemas.openxmlformats.org/officeDocument/2006/relationships/customXml" Target="../ink/ink435.xml"/><Relationship Id="rId218" Type="http://schemas.openxmlformats.org/officeDocument/2006/relationships/image" Target="../media/image461.png"/><Relationship Id="rId425" Type="http://schemas.openxmlformats.org/officeDocument/2006/relationships/customXml" Target="../ink/ink567.xml"/><Relationship Id="rId467" Type="http://schemas.openxmlformats.org/officeDocument/2006/relationships/customXml" Target="../ink/ink588.xml"/><Relationship Id="rId632" Type="http://schemas.openxmlformats.org/officeDocument/2006/relationships/image" Target="../media/image667.png"/><Relationship Id="rId271" Type="http://schemas.openxmlformats.org/officeDocument/2006/relationships/customXml" Target="../ink/ink490.xml"/><Relationship Id="rId674" Type="http://schemas.openxmlformats.org/officeDocument/2006/relationships/image" Target="../media/image688.png"/><Relationship Id="rId24" Type="http://schemas.openxmlformats.org/officeDocument/2006/relationships/customXml" Target="../ink/ink366.xml"/><Relationship Id="rId66" Type="http://schemas.openxmlformats.org/officeDocument/2006/relationships/customXml" Target="../ink/ink387.xml"/><Relationship Id="rId131" Type="http://schemas.openxmlformats.org/officeDocument/2006/relationships/image" Target="../media/image418.png"/><Relationship Id="rId327" Type="http://schemas.openxmlformats.org/officeDocument/2006/relationships/customXml" Target="../ink/ink518.xml"/><Relationship Id="rId369" Type="http://schemas.openxmlformats.org/officeDocument/2006/relationships/customXml" Target="../ink/ink539.xml"/><Relationship Id="rId534" Type="http://schemas.openxmlformats.org/officeDocument/2006/relationships/image" Target="../media/image618.png"/><Relationship Id="rId576" Type="http://schemas.openxmlformats.org/officeDocument/2006/relationships/image" Target="../media/image639.png"/><Relationship Id="rId173" Type="http://schemas.openxmlformats.org/officeDocument/2006/relationships/image" Target="../media/image439.png"/><Relationship Id="rId229" Type="http://schemas.openxmlformats.org/officeDocument/2006/relationships/customXml" Target="../ink/ink469.xml"/><Relationship Id="rId380" Type="http://schemas.openxmlformats.org/officeDocument/2006/relationships/image" Target="../media/image541.png"/><Relationship Id="rId436" Type="http://schemas.openxmlformats.org/officeDocument/2006/relationships/image" Target="../media/image569.png"/><Relationship Id="rId601" Type="http://schemas.openxmlformats.org/officeDocument/2006/relationships/customXml" Target="../ink/ink655.xml"/><Relationship Id="rId643" Type="http://schemas.openxmlformats.org/officeDocument/2006/relationships/customXml" Target="../ink/ink676.xml"/><Relationship Id="rId240" Type="http://schemas.openxmlformats.org/officeDocument/2006/relationships/image" Target="../media/image472.png"/><Relationship Id="rId478" Type="http://schemas.openxmlformats.org/officeDocument/2006/relationships/image" Target="../media/image590.png"/><Relationship Id="rId685" Type="http://schemas.openxmlformats.org/officeDocument/2006/relationships/customXml" Target="../ink/ink697.xml"/><Relationship Id="rId35" Type="http://schemas.openxmlformats.org/officeDocument/2006/relationships/image" Target="../media/image370.png"/><Relationship Id="rId77" Type="http://schemas.openxmlformats.org/officeDocument/2006/relationships/image" Target="../media/image391.png"/><Relationship Id="rId100" Type="http://schemas.openxmlformats.org/officeDocument/2006/relationships/customXml" Target="../ink/ink404.xml"/><Relationship Id="rId282" Type="http://schemas.openxmlformats.org/officeDocument/2006/relationships/image" Target="../media/image492.png"/><Relationship Id="rId338" Type="http://schemas.openxmlformats.org/officeDocument/2006/relationships/image" Target="../media/image520.png"/><Relationship Id="rId503" Type="http://schemas.openxmlformats.org/officeDocument/2006/relationships/customXml" Target="../ink/ink606.xml"/><Relationship Id="rId545" Type="http://schemas.openxmlformats.org/officeDocument/2006/relationships/customXml" Target="../ink/ink627.xml"/><Relationship Id="rId587" Type="http://schemas.openxmlformats.org/officeDocument/2006/relationships/customXml" Target="../ink/ink648.xml"/><Relationship Id="rId8" Type="http://schemas.openxmlformats.org/officeDocument/2006/relationships/customXml" Target="../ink/ink358.xml"/><Relationship Id="rId142" Type="http://schemas.openxmlformats.org/officeDocument/2006/relationships/customXml" Target="../ink/ink425.xml"/><Relationship Id="rId184" Type="http://schemas.openxmlformats.org/officeDocument/2006/relationships/customXml" Target="../ink/ink446.xml"/><Relationship Id="rId391" Type="http://schemas.openxmlformats.org/officeDocument/2006/relationships/customXml" Target="../ink/ink550.xml"/><Relationship Id="rId405" Type="http://schemas.openxmlformats.org/officeDocument/2006/relationships/customXml" Target="../ink/ink557.xml"/><Relationship Id="rId447" Type="http://schemas.openxmlformats.org/officeDocument/2006/relationships/customXml" Target="../ink/ink578.xml"/><Relationship Id="rId612" Type="http://schemas.openxmlformats.org/officeDocument/2006/relationships/image" Target="../media/image657.png"/><Relationship Id="rId251" Type="http://schemas.openxmlformats.org/officeDocument/2006/relationships/customXml" Target="../ink/ink480.xml"/><Relationship Id="rId489" Type="http://schemas.openxmlformats.org/officeDocument/2006/relationships/customXml" Target="../ink/ink599.xml"/><Relationship Id="rId654" Type="http://schemas.openxmlformats.org/officeDocument/2006/relationships/image" Target="../media/image678.png"/><Relationship Id="rId46" Type="http://schemas.openxmlformats.org/officeDocument/2006/relationships/customXml" Target="../ink/ink377.xml"/><Relationship Id="rId293" Type="http://schemas.openxmlformats.org/officeDocument/2006/relationships/customXml" Target="../ink/ink501.xml"/><Relationship Id="rId307" Type="http://schemas.openxmlformats.org/officeDocument/2006/relationships/customXml" Target="../ink/ink508.xml"/><Relationship Id="rId349" Type="http://schemas.openxmlformats.org/officeDocument/2006/relationships/customXml" Target="../ink/ink529.xml"/><Relationship Id="rId514" Type="http://schemas.openxmlformats.org/officeDocument/2006/relationships/image" Target="../media/image608.png"/><Relationship Id="rId556" Type="http://schemas.openxmlformats.org/officeDocument/2006/relationships/image" Target="../media/image629.png"/><Relationship Id="rId88" Type="http://schemas.openxmlformats.org/officeDocument/2006/relationships/customXml" Target="../ink/ink398.xml"/><Relationship Id="rId111" Type="http://schemas.openxmlformats.org/officeDocument/2006/relationships/image" Target="../media/image408.png"/><Relationship Id="rId153" Type="http://schemas.openxmlformats.org/officeDocument/2006/relationships/image" Target="../media/image429.png"/><Relationship Id="rId195" Type="http://schemas.openxmlformats.org/officeDocument/2006/relationships/customXml" Target="../ink/ink452.xml"/><Relationship Id="rId209" Type="http://schemas.openxmlformats.org/officeDocument/2006/relationships/customXml" Target="../ink/ink459.xml"/><Relationship Id="rId360" Type="http://schemas.openxmlformats.org/officeDocument/2006/relationships/image" Target="../media/image531.png"/><Relationship Id="rId416" Type="http://schemas.openxmlformats.org/officeDocument/2006/relationships/image" Target="../media/image559.png"/><Relationship Id="rId598" Type="http://schemas.openxmlformats.org/officeDocument/2006/relationships/image" Target="../media/image650.png"/><Relationship Id="rId220" Type="http://schemas.openxmlformats.org/officeDocument/2006/relationships/image" Target="../media/image462.png"/><Relationship Id="rId458" Type="http://schemas.openxmlformats.org/officeDocument/2006/relationships/image" Target="../media/image580.png"/><Relationship Id="rId623" Type="http://schemas.openxmlformats.org/officeDocument/2006/relationships/customXml" Target="../ink/ink666.xml"/><Relationship Id="rId665" Type="http://schemas.openxmlformats.org/officeDocument/2006/relationships/customXml" Target="../ink/ink687.xml"/><Relationship Id="rId15" Type="http://schemas.openxmlformats.org/officeDocument/2006/relationships/image" Target="../media/image360.png"/><Relationship Id="rId57" Type="http://schemas.openxmlformats.org/officeDocument/2006/relationships/image" Target="../media/image381.png"/><Relationship Id="rId262" Type="http://schemas.openxmlformats.org/officeDocument/2006/relationships/image" Target="../media/image483.png"/><Relationship Id="rId318" Type="http://schemas.openxmlformats.org/officeDocument/2006/relationships/image" Target="../media/image510.png"/><Relationship Id="rId525" Type="http://schemas.openxmlformats.org/officeDocument/2006/relationships/customXml" Target="../ink/ink617.xml"/><Relationship Id="rId567" Type="http://schemas.openxmlformats.org/officeDocument/2006/relationships/customXml" Target="../ink/ink638.xml"/><Relationship Id="rId99" Type="http://schemas.openxmlformats.org/officeDocument/2006/relationships/image" Target="../media/image402.png"/><Relationship Id="rId122" Type="http://schemas.openxmlformats.org/officeDocument/2006/relationships/customXml" Target="../ink/ink415.xml"/><Relationship Id="rId164" Type="http://schemas.openxmlformats.org/officeDocument/2006/relationships/customXml" Target="../ink/ink436.xml"/><Relationship Id="rId371" Type="http://schemas.openxmlformats.org/officeDocument/2006/relationships/customXml" Target="../ink/ink540.xml"/><Relationship Id="rId427" Type="http://schemas.openxmlformats.org/officeDocument/2006/relationships/customXml" Target="../ink/ink568.xml"/><Relationship Id="rId469" Type="http://schemas.openxmlformats.org/officeDocument/2006/relationships/customXml" Target="../ink/ink589.xml"/><Relationship Id="rId634" Type="http://schemas.openxmlformats.org/officeDocument/2006/relationships/image" Target="../media/image668.png"/><Relationship Id="rId676" Type="http://schemas.openxmlformats.org/officeDocument/2006/relationships/image" Target="../media/image689.png"/><Relationship Id="rId26" Type="http://schemas.openxmlformats.org/officeDocument/2006/relationships/customXml" Target="../ink/ink367.xml"/><Relationship Id="rId231" Type="http://schemas.openxmlformats.org/officeDocument/2006/relationships/customXml" Target="../ink/ink470.xml"/><Relationship Id="rId273" Type="http://schemas.openxmlformats.org/officeDocument/2006/relationships/customXml" Target="../ink/ink491.xml"/><Relationship Id="rId329" Type="http://schemas.openxmlformats.org/officeDocument/2006/relationships/customXml" Target="../ink/ink519.xml"/><Relationship Id="rId480" Type="http://schemas.openxmlformats.org/officeDocument/2006/relationships/image" Target="../media/image591.png"/><Relationship Id="rId536" Type="http://schemas.openxmlformats.org/officeDocument/2006/relationships/image" Target="../media/image619.png"/><Relationship Id="rId68" Type="http://schemas.openxmlformats.org/officeDocument/2006/relationships/customXml" Target="../ink/ink388.xml"/><Relationship Id="rId133" Type="http://schemas.openxmlformats.org/officeDocument/2006/relationships/image" Target="../media/image419.png"/><Relationship Id="rId175" Type="http://schemas.openxmlformats.org/officeDocument/2006/relationships/image" Target="../media/image440.png"/><Relationship Id="rId340" Type="http://schemas.openxmlformats.org/officeDocument/2006/relationships/image" Target="../media/image521.png"/><Relationship Id="rId578" Type="http://schemas.openxmlformats.org/officeDocument/2006/relationships/image" Target="../media/image640.png"/><Relationship Id="rId200" Type="http://schemas.openxmlformats.org/officeDocument/2006/relationships/image" Target="../media/image452.png"/><Relationship Id="rId382" Type="http://schemas.openxmlformats.org/officeDocument/2006/relationships/image" Target="../media/image542.png"/><Relationship Id="rId438" Type="http://schemas.openxmlformats.org/officeDocument/2006/relationships/image" Target="../media/image570.png"/><Relationship Id="rId603" Type="http://schemas.openxmlformats.org/officeDocument/2006/relationships/customXml" Target="../ink/ink656.xml"/><Relationship Id="rId645" Type="http://schemas.openxmlformats.org/officeDocument/2006/relationships/customXml" Target="../ink/ink677.xml"/><Relationship Id="rId687" Type="http://schemas.openxmlformats.org/officeDocument/2006/relationships/customXml" Target="../ink/ink698.xml"/><Relationship Id="rId242" Type="http://schemas.openxmlformats.org/officeDocument/2006/relationships/image" Target="../media/image473.png"/><Relationship Id="rId284" Type="http://schemas.openxmlformats.org/officeDocument/2006/relationships/image" Target="../media/image493.png"/><Relationship Id="rId491" Type="http://schemas.openxmlformats.org/officeDocument/2006/relationships/customXml" Target="../ink/ink600.xml"/><Relationship Id="rId505" Type="http://schemas.openxmlformats.org/officeDocument/2006/relationships/customXml" Target="../ink/ink607.xml"/><Relationship Id="rId37" Type="http://schemas.openxmlformats.org/officeDocument/2006/relationships/image" Target="../media/image371.png"/><Relationship Id="rId79" Type="http://schemas.openxmlformats.org/officeDocument/2006/relationships/image" Target="../media/image392.png"/><Relationship Id="rId102" Type="http://schemas.openxmlformats.org/officeDocument/2006/relationships/customXml" Target="../ink/ink405.xml"/><Relationship Id="rId144" Type="http://schemas.openxmlformats.org/officeDocument/2006/relationships/customXml" Target="../ink/ink426.xml"/><Relationship Id="rId547" Type="http://schemas.openxmlformats.org/officeDocument/2006/relationships/customXml" Target="../ink/ink628.xml"/><Relationship Id="rId589" Type="http://schemas.openxmlformats.org/officeDocument/2006/relationships/customXml" Target="../ink/ink649.xml"/><Relationship Id="rId90" Type="http://schemas.openxmlformats.org/officeDocument/2006/relationships/customXml" Target="../ink/ink399.xml"/><Relationship Id="rId186" Type="http://schemas.openxmlformats.org/officeDocument/2006/relationships/customXml" Target="../ink/ink447.xml"/><Relationship Id="rId351" Type="http://schemas.openxmlformats.org/officeDocument/2006/relationships/customXml" Target="../ink/ink530.xml"/><Relationship Id="rId393" Type="http://schemas.openxmlformats.org/officeDocument/2006/relationships/customXml" Target="../ink/ink551.xml"/><Relationship Id="rId407" Type="http://schemas.openxmlformats.org/officeDocument/2006/relationships/customXml" Target="../ink/ink558.xml"/><Relationship Id="rId449" Type="http://schemas.openxmlformats.org/officeDocument/2006/relationships/customXml" Target="../ink/ink579.xml"/><Relationship Id="rId614" Type="http://schemas.openxmlformats.org/officeDocument/2006/relationships/image" Target="../media/image658.png"/><Relationship Id="rId656" Type="http://schemas.openxmlformats.org/officeDocument/2006/relationships/image" Target="../media/image679.png"/><Relationship Id="rId211" Type="http://schemas.openxmlformats.org/officeDocument/2006/relationships/customXml" Target="../ink/ink460.xml"/><Relationship Id="rId253" Type="http://schemas.openxmlformats.org/officeDocument/2006/relationships/customXml" Target="../ink/ink481.xml"/><Relationship Id="rId295" Type="http://schemas.openxmlformats.org/officeDocument/2006/relationships/customXml" Target="../ink/ink502.xml"/><Relationship Id="rId309" Type="http://schemas.openxmlformats.org/officeDocument/2006/relationships/customXml" Target="../ink/ink509.xml"/><Relationship Id="rId460" Type="http://schemas.openxmlformats.org/officeDocument/2006/relationships/image" Target="../media/image581.png"/><Relationship Id="rId516" Type="http://schemas.openxmlformats.org/officeDocument/2006/relationships/image" Target="../media/image609.png"/><Relationship Id="rId48" Type="http://schemas.openxmlformats.org/officeDocument/2006/relationships/customXml" Target="../ink/ink378.xml"/><Relationship Id="rId113" Type="http://schemas.openxmlformats.org/officeDocument/2006/relationships/image" Target="../media/image409.png"/><Relationship Id="rId320" Type="http://schemas.openxmlformats.org/officeDocument/2006/relationships/image" Target="../media/image511.png"/><Relationship Id="rId558" Type="http://schemas.openxmlformats.org/officeDocument/2006/relationships/image" Target="../media/image630.png"/><Relationship Id="rId155" Type="http://schemas.openxmlformats.org/officeDocument/2006/relationships/image" Target="../media/image430.png"/><Relationship Id="rId197" Type="http://schemas.openxmlformats.org/officeDocument/2006/relationships/customXml" Target="../ink/ink453.xml"/><Relationship Id="rId362" Type="http://schemas.openxmlformats.org/officeDocument/2006/relationships/image" Target="../media/image532.png"/><Relationship Id="rId418" Type="http://schemas.openxmlformats.org/officeDocument/2006/relationships/image" Target="../media/image560.png"/><Relationship Id="rId625" Type="http://schemas.openxmlformats.org/officeDocument/2006/relationships/customXml" Target="../ink/ink667.xml"/><Relationship Id="rId222" Type="http://schemas.openxmlformats.org/officeDocument/2006/relationships/image" Target="../media/image463.png"/><Relationship Id="rId264" Type="http://schemas.openxmlformats.org/officeDocument/2006/relationships/image" Target="../media/image163.png"/><Relationship Id="rId471" Type="http://schemas.openxmlformats.org/officeDocument/2006/relationships/customXml" Target="../ink/ink590.xml"/><Relationship Id="rId667" Type="http://schemas.openxmlformats.org/officeDocument/2006/relationships/customXml" Target="../ink/ink688.xml"/><Relationship Id="rId17" Type="http://schemas.openxmlformats.org/officeDocument/2006/relationships/image" Target="../media/image361.png"/><Relationship Id="rId59" Type="http://schemas.openxmlformats.org/officeDocument/2006/relationships/image" Target="../media/image382.png"/><Relationship Id="rId124" Type="http://schemas.openxmlformats.org/officeDocument/2006/relationships/customXml" Target="../ink/ink416.xml"/><Relationship Id="rId527" Type="http://schemas.openxmlformats.org/officeDocument/2006/relationships/customXml" Target="../ink/ink618.xml"/><Relationship Id="rId569" Type="http://schemas.openxmlformats.org/officeDocument/2006/relationships/customXml" Target="../ink/ink639.xml"/><Relationship Id="rId70" Type="http://schemas.openxmlformats.org/officeDocument/2006/relationships/customXml" Target="../ink/ink389.xml"/><Relationship Id="rId166" Type="http://schemas.openxmlformats.org/officeDocument/2006/relationships/customXml" Target="../ink/ink437.xml"/><Relationship Id="rId331" Type="http://schemas.openxmlformats.org/officeDocument/2006/relationships/customXml" Target="../ink/ink520.xml"/><Relationship Id="rId373" Type="http://schemas.openxmlformats.org/officeDocument/2006/relationships/customXml" Target="../ink/ink541.xml"/><Relationship Id="rId429" Type="http://schemas.openxmlformats.org/officeDocument/2006/relationships/customXml" Target="../ink/ink569.xml"/><Relationship Id="rId580" Type="http://schemas.openxmlformats.org/officeDocument/2006/relationships/image" Target="../media/image641.png"/><Relationship Id="rId636" Type="http://schemas.openxmlformats.org/officeDocument/2006/relationships/image" Target="../media/image669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471.xml"/><Relationship Id="rId440" Type="http://schemas.openxmlformats.org/officeDocument/2006/relationships/image" Target="../media/image571.png"/><Relationship Id="rId678" Type="http://schemas.openxmlformats.org/officeDocument/2006/relationships/image" Target="../media/image690.png"/><Relationship Id="rId28" Type="http://schemas.openxmlformats.org/officeDocument/2006/relationships/customXml" Target="../ink/ink368.xml"/><Relationship Id="rId275" Type="http://schemas.openxmlformats.org/officeDocument/2006/relationships/customXml" Target="../ink/ink492.xml"/><Relationship Id="rId300" Type="http://schemas.openxmlformats.org/officeDocument/2006/relationships/image" Target="../media/image501.png"/><Relationship Id="rId482" Type="http://schemas.openxmlformats.org/officeDocument/2006/relationships/image" Target="../media/image592.png"/><Relationship Id="rId538" Type="http://schemas.openxmlformats.org/officeDocument/2006/relationships/image" Target="../media/image620.png"/><Relationship Id="rId81" Type="http://schemas.openxmlformats.org/officeDocument/2006/relationships/image" Target="../media/image393.png"/><Relationship Id="rId135" Type="http://schemas.openxmlformats.org/officeDocument/2006/relationships/image" Target="../media/image420.png"/><Relationship Id="rId177" Type="http://schemas.openxmlformats.org/officeDocument/2006/relationships/image" Target="../media/image441.png"/><Relationship Id="rId342" Type="http://schemas.openxmlformats.org/officeDocument/2006/relationships/image" Target="../media/image522.png"/><Relationship Id="rId384" Type="http://schemas.openxmlformats.org/officeDocument/2006/relationships/image" Target="../media/image543.png"/><Relationship Id="rId591" Type="http://schemas.openxmlformats.org/officeDocument/2006/relationships/customXml" Target="../ink/ink650.xml"/><Relationship Id="rId605" Type="http://schemas.openxmlformats.org/officeDocument/2006/relationships/customXml" Target="../ink/ink657.xml"/><Relationship Id="rId202" Type="http://schemas.openxmlformats.org/officeDocument/2006/relationships/image" Target="../media/image453.png"/><Relationship Id="rId244" Type="http://schemas.openxmlformats.org/officeDocument/2006/relationships/image" Target="../media/image474.png"/><Relationship Id="rId647" Type="http://schemas.openxmlformats.org/officeDocument/2006/relationships/customXml" Target="../ink/ink678.xml"/><Relationship Id="rId689" Type="http://schemas.openxmlformats.org/officeDocument/2006/relationships/customXml" Target="../ink/ink699.xml"/><Relationship Id="rId39" Type="http://schemas.openxmlformats.org/officeDocument/2006/relationships/image" Target="../media/image372.png"/><Relationship Id="rId286" Type="http://schemas.openxmlformats.org/officeDocument/2006/relationships/image" Target="../media/image494.png"/><Relationship Id="rId451" Type="http://schemas.openxmlformats.org/officeDocument/2006/relationships/customXml" Target="../ink/ink580.xml"/><Relationship Id="rId493" Type="http://schemas.openxmlformats.org/officeDocument/2006/relationships/customXml" Target="../ink/ink601.xml"/><Relationship Id="rId507" Type="http://schemas.openxmlformats.org/officeDocument/2006/relationships/customXml" Target="../ink/ink608.xml"/><Relationship Id="rId549" Type="http://schemas.openxmlformats.org/officeDocument/2006/relationships/customXml" Target="../ink/ink629.xml"/><Relationship Id="rId50" Type="http://schemas.openxmlformats.org/officeDocument/2006/relationships/customXml" Target="../ink/ink379.xml"/><Relationship Id="rId104" Type="http://schemas.openxmlformats.org/officeDocument/2006/relationships/customXml" Target="../ink/ink406.xml"/><Relationship Id="rId146" Type="http://schemas.openxmlformats.org/officeDocument/2006/relationships/customXml" Target="../ink/ink427.xml"/><Relationship Id="rId188" Type="http://schemas.openxmlformats.org/officeDocument/2006/relationships/customXml" Target="../ink/ink448.xml"/><Relationship Id="rId311" Type="http://schemas.openxmlformats.org/officeDocument/2006/relationships/customXml" Target="../ink/ink510.xml"/><Relationship Id="rId353" Type="http://schemas.openxmlformats.org/officeDocument/2006/relationships/customXml" Target="../ink/ink531.xml"/><Relationship Id="rId395" Type="http://schemas.openxmlformats.org/officeDocument/2006/relationships/customXml" Target="../ink/ink552.xml"/><Relationship Id="rId409" Type="http://schemas.openxmlformats.org/officeDocument/2006/relationships/customXml" Target="../ink/ink559.xml"/><Relationship Id="rId560" Type="http://schemas.openxmlformats.org/officeDocument/2006/relationships/image" Target="../media/image631.png"/><Relationship Id="rId92" Type="http://schemas.openxmlformats.org/officeDocument/2006/relationships/customXml" Target="../ink/ink400.xml"/><Relationship Id="rId213" Type="http://schemas.openxmlformats.org/officeDocument/2006/relationships/customXml" Target="../ink/ink461.xml"/><Relationship Id="rId420" Type="http://schemas.openxmlformats.org/officeDocument/2006/relationships/image" Target="../media/image561.png"/><Relationship Id="rId616" Type="http://schemas.openxmlformats.org/officeDocument/2006/relationships/image" Target="../media/image659.png"/><Relationship Id="rId658" Type="http://schemas.openxmlformats.org/officeDocument/2006/relationships/image" Target="../media/image680.png"/><Relationship Id="rId255" Type="http://schemas.openxmlformats.org/officeDocument/2006/relationships/customXml" Target="../ink/ink482.xml"/><Relationship Id="rId297" Type="http://schemas.openxmlformats.org/officeDocument/2006/relationships/customXml" Target="../ink/ink503.xml"/><Relationship Id="rId462" Type="http://schemas.openxmlformats.org/officeDocument/2006/relationships/image" Target="../media/image582.png"/><Relationship Id="rId518" Type="http://schemas.openxmlformats.org/officeDocument/2006/relationships/image" Target="../media/image610.png"/><Relationship Id="rId115" Type="http://schemas.openxmlformats.org/officeDocument/2006/relationships/image" Target="../media/image410.png"/><Relationship Id="rId157" Type="http://schemas.openxmlformats.org/officeDocument/2006/relationships/image" Target="../media/image431.png"/><Relationship Id="rId322" Type="http://schemas.openxmlformats.org/officeDocument/2006/relationships/image" Target="../media/image512.png"/><Relationship Id="rId364" Type="http://schemas.openxmlformats.org/officeDocument/2006/relationships/image" Target="../media/image533.png"/><Relationship Id="rId61" Type="http://schemas.openxmlformats.org/officeDocument/2006/relationships/image" Target="../media/image383.png"/><Relationship Id="rId199" Type="http://schemas.openxmlformats.org/officeDocument/2006/relationships/customXml" Target="../ink/ink454.xml"/><Relationship Id="rId571" Type="http://schemas.openxmlformats.org/officeDocument/2006/relationships/customXml" Target="../ink/ink640.xml"/><Relationship Id="rId627" Type="http://schemas.openxmlformats.org/officeDocument/2006/relationships/customXml" Target="../ink/ink668.xml"/><Relationship Id="rId669" Type="http://schemas.openxmlformats.org/officeDocument/2006/relationships/customXml" Target="../ink/ink689.xml"/><Relationship Id="rId19" Type="http://schemas.openxmlformats.org/officeDocument/2006/relationships/image" Target="../media/image362.png"/><Relationship Id="rId224" Type="http://schemas.openxmlformats.org/officeDocument/2006/relationships/image" Target="../media/image464.png"/><Relationship Id="rId266" Type="http://schemas.openxmlformats.org/officeDocument/2006/relationships/image" Target="../media/image484.png"/><Relationship Id="rId431" Type="http://schemas.openxmlformats.org/officeDocument/2006/relationships/customXml" Target="../ink/ink570.xml"/><Relationship Id="rId473" Type="http://schemas.openxmlformats.org/officeDocument/2006/relationships/customXml" Target="../ink/ink591.xml"/><Relationship Id="rId529" Type="http://schemas.openxmlformats.org/officeDocument/2006/relationships/customXml" Target="../ink/ink619.xml"/><Relationship Id="rId680" Type="http://schemas.openxmlformats.org/officeDocument/2006/relationships/image" Target="../media/image691.png"/><Relationship Id="rId30" Type="http://schemas.openxmlformats.org/officeDocument/2006/relationships/customXml" Target="../ink/ink369.xml"/><Relationship Id="rId126" Type="http://schemas.openxmlformats.org/officeDocument/2006/relationships/customXml" Target="../ink/ink417.xml"/><Relationship Id="rId168" Type="http://schemas.openxmlformats.org/officeDocument/2006/relationships/customXml" Target="../ink/ink438.xml"/><Relationship Id="rId333" Type="http://schemas.openxmlformats.org/officeDocument/2006/relationships/customXml" Target="../ink/ink521.xml"/><Relationship Id="rId540" Type="http://schemas.openxmlformats.org/officeDocument/2006/relationships/image" Target="../media/image621.png"/><Relationship Id="rId72" Type="http://schemas.openxmlformats.org/officeDocument/2006/relationships/customXml" Target="../ink/ink390.xml"/><Relationship Id="rId375" Type="http://schemas.openxmlformats.org/officeDocument/2006/relationships/customXml" Target="../ink/ink542.xml"/><Relationship Id="rId582" Type="http://schemas.openxmlformats.org/officeDocument/2006/relationships/image" Target="../media/image642.png"/><Relationship Id="rId638" Type="http://schemas.openxmlformats.org/officeDocument/2006/relationships/image" Target="../media/image670.png"/><Relationship Id="rId3" Type="http://schemas.openxmlformats.org/officeDocument/2006/relationships/image" Target="../media/image354.png"/><Relationship Id="rId235" Type="http://schemas.openxmlformats.org/officeDocument/2006/relationships/customXml" Target="../ink/ink472.xml"/><Relationship Id="rId277" Type="http://schemas.openxmlformats.org/officeDocument/2006/relationships/customXml" Target="../ink/ink493.xml"/><Relationship Id="rId400" Type="http://schemas.openxmlformats.org/officeDocument/2006/relationships/image" Target="../media/image551.png"/><Relationship Id="rId442" Type="http://schemas.openxmlformats.org/officeDocument/2006/relationships/image" Target="../media/image572.png"/><Relationship Id="rId484" Type="http://schemas.openxmlformats.org/officeDocument/2006/relationships/image" Target="../media/image593.png"/><Relationship Id="rId137" Type="http://schemas.openxmlformats.org/officeDocument/2006/relationships/image" Target="../media/image421.png"/><Relationship Id="rId302" Type="http://schemas.openxmlformats.org/officeDocument/2006/relationships/image" Target="../media/image502.png"/><Relationship Id="rId344" Type="http://schemas.openxmlformats.org/officeDocument/2006/relationships/image" Target="../media/image523.png"/><Relationship Id="rId41" Type="http://schemas.openxmlformats.org/officeDocument/2006/relationships/image" Target="../media/image373.png"/><Relationship Id="rId83" Type="http://schemas.openxmlformats.org/officeDocument/2006/relationships/image" Target="../media/image394.png"/><Relationship Id="rId179" Type="http://schemas.openxmlformats.org/officeDocument/2006/relationships/image" Target="../media/image442.png"/><Relationship Id="rId386" Type="http://schemas.openxmlformats.org/officeDocument/2006/relationships/image" Target="../media/image544.png"/><Relationship Id="rId551" Type="http://schemas.openxmlformats.org/officeDocument/2006/relationships/customXml" Target="../ink/ink630.xml"/><Relationship Id="rId593" Type="http://schemas.openxmlformats.org/officeDocument/2006/relationships/customXml" Target="../ink/ink651.xml"/><Relationship Id="rId607" Type="http://schemas.openxmlformats.org/officeDocument/2006/relationships/customXml" Target="../ink/ink658.xml"/><Relationship Id="rId649" Type="http://schemas.openxmlformats.org/officeDocument/2006/relationships/customXml" Target="../ink/ink679.xml"/><Relationship Id="rId190" Type="http://schemas.openxmlformats.org/officeDocument/2006/relationships/customXml" Target="../ink/ink449.xml"/><Relationship Id="rId204" Type="http://schemas.openxmlformats.org/officeDocument/2006/relationships/image" Target="../media/image454.png"/><Relationship Id="rId246" Type="http://schemas.openxmlformats.org/officeDocument/2006/relationships/image" Target="../media/image475.png"/><Relationship Id="rId288" Type="http://schemas.openxmlformats.org/officeDocument/2006/relationships/image" Target="../media/image495.png"/><Relationship Id="rId411" Type="http://schemas.openxmlformats.org/officeDocument/2006/relationships/customXml" Target="../ink/ink560.xml"/><Relationship Id="rId453" Type="http://schemas.openxmlformats.org/officeDocument/2006/relationships/customXml" Target="../ink/ink581.xml"/><Relationship Id="rId509" Type="http://schemas.openxmlformats.org/officeDocument/2006/relationships/customXml" Target="../ink/ink609.xml"/><Relationship Id="rId660" Type="http://schemas.openxmlformats.org/officeDocument/2006/relationships/image" Target="../media/image681.png"/><Relationship Id="rId106" Type="http://schemas.openxmlformats.org/officeDocument/2006/relationships/customXml" Target="../ink/ink407.xml"/><Relationship Id="rId313" Type="http://schemas.openxmlformats.org/officeDocument/2006/relationships/customXml" Target="../ink/ink511.xml"/><Relationship Id="rId495" Type="http://schemas.openxmlformats.org/officeDocument/2006/relationships/customXml" Target="../ink/ink602.xml"/><Relationship Id="rId10" Type="http://schemas.openxmlformats.org/officeDocument/2006/relationships/customXml" Target="../ink/ink359.xml"/><Relationship Id="rId52" Type="http://schemas.openxmlformats.org/officeDocument/2006/relationships/customXml" Target="../ink/ink380.xml"/><Relationship Id="rId94" Type="http://schemas.openxmlformats.org/officeDocument/2006/relationships/customXml" Target="../ink/ink401.xml"/><Relationship Id="rId148" Type="http://schemas.openxmlformats.org/officeDocument/2006/relationships/customXml" Target="../ink/ink428.xml"/><Relationship Id="rId355" Type="http://schemas.openxmlformats.org/officeDocument/2006/relationships/customXml" Target="../ink/ink532.xml"/><Relationship Id="rId397" Type="http://schemas.openxmlformats.org/officeDocument/2006/relationships/customXml" Target="../ink/ink553.xml"/><Relationship Id="rId520" Type="http://schemas.openxmlformats.org/officeDocument/2006/relationships/image" Target="../media/image611.png"/><Relationship Id="rId562" Type="http://schemas.openxmlformats.org/officeDocument/2006/relationships/image" Target="../media/image632.png"/><Relationship Id="rId618" Type="http://schemas.openxmlformats.org/officeDocument/2006/relationships/image" Target="../media/image660.png"/><Relationship Id="rId215" Type="http://schemas.openxmlformats.org/officeDocument/2006/relationships/customXml" Target="../ink/ink462.xml"/><Relationship Id="rId257" Type="http://schemas.openxmlformats.org/officeDocument/2006/relationships/customXml" Target="../ink/ink483.xml"/><Relationship Id="rId422" Type="http://schemas.openxmlformats.org/officeDocument/2006/relationships/image" Target="../media/image562.png"/><Relationship Id="rId464" Type="http://schemas.openxmlformats.org/officeDocument/2006/relationships/image" Target="../media/image583.png"/><Relationship Id="rId299" Type="http://schemas.openxmlformats.org/officeDocument/2006/relationships/customXml" Target="../ink/ink504.xml"/><Relationship Id="rId63" Type="http://schemas.openxmlformats.org/officeDocument/2006/relationships/image" Target="../media/image384.png"/><Relationship Id="rId159" Type="http://schemas.openxmlformats.org/officeDocument/2006/relationships/image" Target="../media/image432.png"/><Relationship Id="rId366" Type="http://schemas.openxmlformats.org/officeDocument/2006/relationships/image" Target="../media/image534.png"/><Relationship Id="rId573" Type="http://schemas.openxmlformats.org/officeDocument/2006/relationships/customXml" Target="../ink/ink641.xml"/><Relationship Id="rId226" Type="http://schemas.openxmlformats.org/officeDocument/2006/relationships/image" Target="../media/image465.png"/><Relationship Id="rId433" Type="http://schemas.openxmlformats.org/officeDocument/2006/relationships/customXml" Target="../ink/ink571.xml"/><Relationship Id="rId640" Type="http://schemas.openxmlformats.org/officeDocument/2006/relationships/image" Target="../media/image671.png"/><Relationship Id="rId74" Type="http://schemas.openxmlformats.org/officeDocument/2006/relationships/customXml" Target="../ink/ink391.xml"/><Relationship Id="rId377" Type="http://schemas.openxmlformats.org/officeDocument/2006/relationships/customXml" Target="../ink/ink543.xml"/><Relationship Id="rId500" Type="http://schemas.openxmlformats.org/officeDocument/2006/relationships/image" Target="../media/image601.png"/><Relationship Id="rId584" Type="http://schemas.openxmlformats.org/officeDocument/2006/relationships/image" Target="../media/image643.png"/><Relationship Id="rId5" Type="http://schemas.openxmlformats.org/officeDocument/2006/relationships/image" Target="../media/image355.png"/><Relationship Id="rId237" Type="http://schemas.openxmlformats.org/officeDocument/2006/relationships/customXml" Target="../ink/ink473.xml"/><Relationship Id="rId444" Type="http://schemas.openxmlformats.org/officeDocument/2006/relationships/image" Target="../media/image573.png"/><Relationship Id="rId651" Type="http://schemas.openxmlformats.org/officeDocument/2006/relationships/customXml" Target="../ink/ink680.xml"/><Relationship Id="rId290" Type="http://schemas.openxmlformats.org/officeDocument/2006/relationships/image" Target="../media/image496.png"/><Relationship Id="rId304" Type="http://schemas.openxmlformats.org/officeDocument/2006/relationships/image" Target="../media/image503.png"/><Relationship Id="rId388" Type="http://schemas.openxmlformats.org/officeDocument/2006/relationships/image" Target="../media/image545.png"/><Relationship Id="rId511" Type="http://schemas.openxmlformats.org/officeDocument/2006/relationships/customXml" Target="../ink/ink610.xml"/><Relationship Id="rId609" Type="http://schemas.openxmlformats.org/officeDocument/2006/relationships/customXml" Target="../ink/ink659.xml"/><Relationship Id="rId85" Type="http://schemas.openxmlformats.org/officeDocument/2006/relationships/image" Target="../media/image395.png"/><Relationship Id="rId150" Type="http://schemas.openxmlformats.org/officeDocument/2006/relationships/customXml" Target="../ink/ink429.xml"/><Relationship Id="rId595" Type="http://schemas.openxmlformats.org/officeDocument/2006/relationships/customXml" Target="../ink/ink652.xml"/><Relationship Id="rId248" Type="http://schemas.openxmlformats.org/officeDocument/2006/relationships/image" Target="../media/image476.png"/><Relationship Id="rId455" Type="http://schemas.openxmlformats.org/officeDocument/2006/relationships/customXml" Target="../ink/ink582.xml"/><Relationship Id="rId662" Type="http://schemas.openxmlformats.org/officeDocument/2006/relationships/image" Target="../media/image682.png"/><Relationship Id="rId12" Type="http://schemas.openxmlformats.org/officeDocument/2006/relationships/customXml" Target="../ink/ink360.xml"/><Relationship Id="rId108" Type="http://schemas.openxmlformats.org/officeDocument/2006/relationships/customXml" Target="../ink/ink408.xml"/><Relationship Id="rId315" Type="http://schemas.openxmlformats.org/officeDocument/2006/relationships/customXml" Target="../ink/ink512.xml"/><Relationship Id="rId522" Type="http://schemas.openxmlformats.org/officeDocument/2006/relationships/image" Target="../media/image612.png"/><Relationship Id="rId96" Type="http://schemas.openxmlformats.org/officeDocument/2006/relationships/customXml" Target="../ink/ink402.xml"/><Relationship Id="rId161" Type="http://schemas.openxmlformats.org/officeDocument/2006/relationships/image" Target="../media/image433.png"/><Relationship Id="rId399" Type="http://schemas.openxmlformats.org/officeDocument/2006/relationships/customXml" Target="../ink/ink554.xml"/><Relationship Id="rId259" Type="http://schemas.openxmlformats.org/officeDocument/2006/relationships/customXml" Target="../ink/ink484.xml"/><Relationship Id="rId466" Type="http://schemas.openxmlformats.org/officeDocument/2006/relationships/image" Target="../media/image584.png"/><Relationship Id="rId673" Type="http://schemas.openxmlformats.org/officeDocument/2006/relationships/customXml" Target="../ink/ink691.xml"/><Relationship Id="rId23" Type="http://schemas.openxmlformats.org/officeDocument/2006/relationships/image" Target="../media/image364.png"/><Relationship Id="rId119" Type="http://schemas.openxmlformats.org/officeDocument/2006/relationships/image" Target="../media/image412.png"/><Relationship Id="rId326" Type="http://schemas.openxmlformats.org/officeDocument/2006/relationships/image" Target="../media/image514.png"/><Relationship Id="rId533" Type="http://schemas.openxmlformats.org/officeDocument/2006/relationships/customXml" Target="../ink/ink621.xml"/><Relationship Id="rId172" Type="http://schemas.openxmlformats.org/officeDocument/2006/relationships/customXml" Target="../ink/ink440.xml"/><Relationship Id="rId477" Type="http://schemas.openxmlformats.org/officeDocument/2006/relationships/customXml" Target="../ink/ink593.xml"/><Relationship Id="rId600" Type="http://schemas.openxmlformats.org/officeDocument/2006/relationships/image" Target="../media/image651.png"/><Relationship Id="rId684" Type="http://schemas.openxmlformats.org/officeDocument/2006/relationships/image" Target="../media/image693.png"/><Relationship Id="rId337" Type="http://schemas.openxmlformats.org/officeDocument/2006/relationships/customXml" Target="../ink/ink523.xml"/><Relationship Id="rId34" Type="http://schemas.openxmlformats.org/officeDocument/2006/relationships/customXml" Target="../ink/ink371.xml"/><Relationship Id="rId544" Type="http://schemas.openxmlformats.org/officeDocument/2006/relationships/image" Target="../media/image623.png"/><Relationship Id="rId183" Type="http://schemas.openxmlformats.org/officeDocument/2006/relationships/image" Target="../media/image444.png"/><Relationship Id="rId390" Type="http://schemas.openxmlformats.org/officeDocument/2006/relationships/image" Target="../media/image546.png"/><Relationship Id="rId404" Type="http://schemas.openxmlformats.org/officeDocument/2006/relationships/image" Target="../media/image553.png"/><Relationship Id="rId611" Type="http://schemas.openxmlformats.org/officeDocument/2006/relationships/customXml" Target="../ink/ink660.xml"/><Relationship Id="rId250" Type="http://schemas.openxmlformats.org/officeDocument/2006/relationships/image" Target="../media/image477.png"/><Relationship Id="rId488" Type="http://schemas.openxmlformats.org/officeDocument/2006/relationships/image" Target="../media/image595.png"/><Relationship Id="rId45" Type="http://schemas.openxmlformats.org/officeDocument/2006/relationships/image" Target="../media/image375.png"/><Relationship Id="rId110" Type="http://schemas.openxmlformats.org/officeDocument/2006/relationships/customXml" Target="../ink/ink409.xml"/><Relationship Id="rId348" Type="http://schemas.openxmlformats.org/officeDocument/2006/relationships/image" Target="../media/image525.png"/><Relationship Id="rId555" Type="http://schemas.openxmlformats.org/officeDocument/2006/relationships/customXml" Target="../ink/ink632.xml"/><Relationship Id="rId194" Type="http://schemas.openxmlformats.org/officeDocument/2006/relationships/image" Target="../media/image449.png"/><Relationship Id="rId208" Type="http://schemas.openxmlformats.org/officeDocument/2006/relationships/image" Target="../media/image456.png"/><Relationship Id="rId415" Type="http://schemas.openxmlformats.org/officeDocument/2006/relationships/customXml" Target="../ink/ink562.xml"/><Relationship Id="rId622" Type="http://schemas.openxmlformats.org/officeDocument/2006/relationships/image" Target="../media/image662.png"/><Relationship Id="rId261" Type="http://schemas.openxmlformats.org/officeDocument/2006/relationships/customXml" Target="../ink/ink485.xml"/><Relationship Id="rId499" Type="http://schemas.openxmlformats.org/officeDocument/2006/relationships/customXml" Target="../ink/ink604.xml"/><Relationship Id="rId56" Type="http://schemas.openxmlformats.org/officeDocument/2006/relationships/customXml" Target="../ink/ink382.xml"/><Relationship Id="rId359" Type="http://schemas.openxmlformats.org/officeDocument/2006/relationships/customXml" Target="../ink/ink534.xml"/><Relationship Id="rId566" Type="http://schemas.openxmlformats.org/officeDocument/2006/relationships/image" Target="../media/image634.png"/><Relationship Id="rId121" Type="http://schemas.openxmlformats.org/officeDocument/2006/relationships/image" Target="../media/image413.png"/><Relationship Id="rId219" Type="http://schemas.openxmlformats.org/officeDocument/2006/relationships/customXml" Target="../ink/ink464.xml"/><Relationship Id="rId426" Type="http://schemas.openxmlformats.org/officeDocument/2006/relationships/image" Target="../media/image564.png"/><Relationship Id="rId633" Type="http://schemas.openxmlformats.org/officeDocument/2006/relationships/customXml" Target="../ink/ink671.xml"/><Relationship Id="rId67" Type="http://schemas.openxmlformats.org/officeDocument/2006/relationships/image" Target="../media/image386.png"/><Relationship Id="rId272" Type="http://schemas.openxmlformats.org/officeDocument/2006/relationships/image" Target="../media/image487.png"/><Relationship Id="rId577" Type="http://schemas.openxmlformats.org/officeDocument/2006/relationships/customXml" Target="../ink/ink643.xml"/><Relationship Id="rId132" Type="http://schemas.openxmlformats.org/officeDocument/2006/relationships/customXml" Target="../ink/ink420.xml"/><Relationship Id="rId437" Type="http://schemas.openxmlformats.org/officeDocument/2006/relationships/customXml" Target="../ink/ink573.xml"/><Relationship Id="rId644" Type="http://schemas.openxmlformats.org/officeDocument/2006/relationships/image" Target="../media/image673.png"/><Relationship Id="rId283" Type="http://schemas.openxmlformats.org/officeDocument/2006/relationships/customXml" Target="../ink/ink496.xml"/><Relationship Id="rId490" Type="http://schemas.openxmlformats.org/officeDocument/2006/relationships/image" Target="../media/image596.png"/><Relationship Id="rId504" Type="http://schemas.openxmlformats.org/officeDocument/2006/relationships/image" Target="../media/image603.png"/><Relationship Id="rId78" Type="http://schemas.openxmlformats.org/officeDocument/2006/relationships/customXml" Target="../ink/ink393.xml"/><Relationship Id="rId143" Type="http://schemas.openxmlformats.org/officeDocument/2006/relationships/image" Target="../media/image424.png"/><Relationship Id="rId350" Type="http://schemas.openxmlformats.org/officeDocument/2006/relationships/image" Target="../media/image526.png"/><Relationship Id="rId588" Type="http://schemas.openxmlformats.org/officeDocument/2006/relationships/image" Target="../media/image645.png"/><Relationship Id="rId9" Type="http://schemas.openxmlformats.org/officeDocument/2006/relationships/image" Target="../media/image357.png"/><Relationship Id="rId210" Type="http://schemas.openxmlformats.org/officeDocument/2006/relationships/image" Target="../media/image457.png"/><Relationship Id="rId448" Type="http://schemas.openxmlformats.org/officeDocument/2006/relationships/image" Target="../media/image575.png"/><Relationship Id="rId655" Type="http://schemas.openxmlformats.org/officeDocument/2006/relationships/customXml" Target="../ink/ink682.xml"/><Relationship Id="rId294" Type="http://schemas.openxmlformats.org/officeDocument/2006/relationships/image" Target="../media/image498.png"/><Relationship Id="rId308" Type="http://schemas.openxmlformats.org/officeDocument/2006/relationships/image" Target="../media/image505.png"/><Relationship Id="rId515" Type="http://schemas.openxmlformats.org/officeDocument/2006/relationships/customXml" Target="../ink/ink612.xml"/><Relationship Id="rId89" Type="http://schemas.openxmlformats.org/officeDocument/2006/relationships/image" Target="../media/image397.png"/><Relationship Id="rId154" Type="http://schemas.openxmlformats.org/officeDocument/2006/relationships/customXml" Target="../ink/ink431.xml"/><Relationship Id="rId361" Type="http://schemas.openxmlformats.org/officeDocument/2006/relationships/customXml" Target="../ink/ink535.xml"/><Relationship Id="rId599" Type="http://schemas.openxmlformats.org/officeDocument/2006/relationships/customXml" Target="../ink/ink654.xml"/><Relationship Id="rId459" Type="http://schemas.openxmlformats.org/officeDocument/2006/relationships/customXml" Target="../ink/ink584.xml"/><Relationship Id="rId666" Type="http://schemas.openxmlformats.org/officeDocument/2006/relationships/image" Target="../media/image684.png"/><Relationship Id="rId16" Type="http://schemas.openxmlformats.org/officeDocument/2006/relationships/customXml" Target="../ink/ink362.xml"/><Relationship Id="rId221" Type="http://schemas.openxmlformats.org/officeDocument/2006/relationships/customXml" Target="../ink/ink465.xml"/><Relationship Id="rId319" Type="http://schemas.openxmlformats.org/officeDocument/2006/relationships/customXml" Target="../ink/ink514.xml"/><Relationship Id="rId526" Type="http://schemas.openxmlformats.org/officeDocument/2006/relationships/image" Target="../media/image614.png"/><Relationship Id="rId165" Type="http://schemas.openxmlformats.org/officeDocument/2006/relationships/image" Target="../media/image435.png"/><Relationship Id="rId372" Type="http://schemas.openxmlformats.org/officeDocument/2006/relationships/image" Target="../media/image537.png"/><Relationship Id="rId677" Type="http://schemas.openxmlformats.org/officeDocument/2006/relationships/customXml" Target="../ink/ink693.xml"/><Relationship Id="rId232" Type="http://schemas.openxmlformats.org/officeDocument/2006/relationships/image" Target="../media/image468.png"/><Relationship Id="rId27" Type="http://schemas.openxmlformats.org/officeDocument/2006/relationships/image" Target="../media/image366.png"/><Relationship Id="rId537" Type="http://schemas.openxmlformats.org/officeDocument/2006/relationships/customXml" Target="../ink/ink623.xml"/><Relationship Id="rId80" Type="http://schemas.openxmlformats.org/officeDocument/2006/relationships/customXml" Target="../ink/ink394.xml"/><Relationship Id="rId176" Type="http://schemas.openxmlformats.org/officeDocument/2006/relationships/customXml" Target="../ink/ink442.xml"/><Relationship Id="rId383" Type="http://schemas.openxmlformats.org/officeDocument/2006/relationships/customXml" Target="../ink/ink546.xml"/><Relationship Id="rId590" Type="http://schemas.openxmlformats.org/officeDocument/2006/relationships/image" Target="../media/image646.png"/><Relationship Id="rId604" Type="http://schemas.openxmlformats.org/officeDocument/2006/relationships/image" Target="../media/image653.png"/><Relationship Id="rId243" Type="http://schemas.openxmlformats.org/officeDocument/2006/relationships/customXml" Target="../ink/ink476.xml"/><Relationship Id="rId450" Type="http://schemas.openxmlformats.org/officeDocument/2006/relationships/image" Target="../media/image576.png"/><Relationship Id="rId688" Type="http://schemas.openxmlformats.org/officeDocument/2006/relationships/image" Target="../media/image695.png"/><Relationship Id="rId38" Type="http://schemas.openxmlformats.org/officeDocument/2006/relationships/customXml" Target="../ink/ink373.xml"/><Relationship Id="rId103" Type="http://schemas.openxmlformats.org/officeDocument/2006/relationships/image" Target="../media/image404.png"/><Relationship Id="rId310" Type="http://schemas.openxmlformats.org/officeDocument/2006/relationships/image" Target="../media/image506.png"/><Relationship Id="rId548" Type="http://schemas.openxmlformats.org/officeDocument/2006/relationships/image" Target="../media/image625.png"/><Relationship Id="rId91" Type="http://schemas.openxmlformats.org/officeDocument/2006/relationships/image" Target="../media/image398.png"/><Relationship Id="rId187" Type="http://schemas.openxmlformats.org/officeDocument/2006/relationships/image" Target="../media/image446.png"/><Relationship Id="rId394" Type="http://schemas.openxmlformats.org/officeDocument/2006/relationships/image" Target="../media/image548.png"/><Relationship Id="rId408" Type="http://schemas.openxmlformats.org/officeDocument/2006/relationships/image" Target="../media/image555.png"/><Relationship Id="rId615" Type="http://schemas.openxmlformats.org/officeDocument/2006/relationships/customXml" Target="../ink/ink662.xml"/><Relationship Id="rId254" Type="http://schemas.openxmlformats.org/officeDocument/2006/relationships/image" Target="../media/image4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4B11B48-D5F9-1ECA-20AF-DC31CD35DE4E}"/>
              </a:ext>
            </a:extLst>
          </p:cNvPr>
          <p:cNvGrpSpPr/>
          <p:nvPr/>
        </p:nvGrpSpPr>
        <p:grpSpPr>
          <a:xfrm>
            <a:off x="640968" y="721973"/>
            <a:ext cx="764640" cy="519840"/>
            <a:chOff x="640968" y="721973"/>
            <a:chExt cx="76464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3884300-EACF-1C4B-718D-2CF38ACFE14B}"/>
                    </a:ext>
                  </a:extLst>
                </p14:cNvPr>
                <p14:cNvContentPartPr/>
                <p14:nvPr/>
              </p14:nvContentPartPr>
              <p14:xfrm>
                <a:off x="640968" y="806573"/>
                <a:ext cx="177480" cy="2858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3884300-EACF-1C4B-718D-2CF38ACFE1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968" y="797933"/>
                  <a:ext cx="195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2705CAD-1936-9A55-13B0-9B0D543E2E74}"/>
                    </a:ext>
                  </a:extLst>
                </p14:cNvPr>
                <p14:cNvContentPartPr/>
                <p14:nvPr/>
              </p14:nvContentPartPr>
              <p14:xfrm>
                <a:off x="972888" y="922853"/>
                <a:ext cx="86040" cy="97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2705CAD-1936-9A55-13B0-9B0D543E2E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248" y="914213"/>
                  <a:ext cx="103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545799D-1D9D-9F8B-DB63-09E234DB465F}"/>
                    </a:ext>
                  </a:extLst>
                </p14:cNvPr>
                <p14:cNvContentPartPr/>
                <p14:nvPr/>
              </p14:nvContentPartPr>
              <p14:xfrm>
                <a:off x="997368" y="991613"/>
                <a:ext cx="45360" cy="37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545799D-1D9D-9F8B-DB63-09E234DB46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8368" y="982973"/>
                  <a:ext cx="63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318CA83-9ECA-60C9-2F2E-04AD42BB291C}"/>
                    </a:ext>
                  </a:extLst>
                </p14:cNvPr>
                <p14:cNvContentPartPr/>
                <p14:nvPr/>
              </p14:nvContentPartPr>
              <p14:xfrm>
                <a:off x="1321368" y="721973"/>
                <a:ext cx="5040" cy="126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318CA83-9ECA-60C9-2F2E-04AD42BB2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2728" y="712973"/>
                  <a:ext cx="22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D418AE9-C7C5-22EC-5CC8-1D3A7B5CA530}"/>
                    </a:ext>
                  </a:extLst>
                </p14:cNvPr>
                <p14:cNvContentPartPr/>
                <p14:nvPr/>
              </p14:nvContentPartPr>
              <p14:xfrm>
                <a:off x="1207968" y="961013"/>
                <a:ext cx="134640" cy="37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D418AE9-C7C5-22EC-5CC8-1D3A7B5CA5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9328" y="952373"/>
                  <a:ext cx="152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F71C598-5C13-5B94-48B2-800E7536544F}"/>
                    </a:ext>
                  </a:extLst>
                </p14:cNvPr>
                <p14:cNvContentPartPr/>
                <p14:nvPr/>
              </p14:nvContentPartPr>
              <p14:xfrm>
                <a:off x="1243608" y="1079453"/>
                <a:ext cx="162000" cy="162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F71C598-5C13-5B94-48B2-800E753654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4968" y="1070813"/>
                  <a:ext cx="1796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EC64A54-3E1C-AF68-7A7D-8BE9217C23D1}"/>
                  </a:ext>
                </a:extLst>
              </p14:cNvPr>
              <p14:cNvContentPartPr/>
              <p14:nvPr/>
            </p14:nvContentPartPr>
            <p14:xfrm>
              <a:off x="8546208" y="1562933"/>
              <a:ext cx="97560" cy="849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EC64A54-3E1C-AF68-7A7D-8BE9217C2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7568" y="1553933"/>
                <a:ext cx="11520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A3A4BD-ECDA-DDBB-9952-5AC0C3ADF0A9}"/>
              </a:ext>
            </a:extLst>
          </p:cNvPr>
          <p:cNvGrpSpPr/>
          <p:nvPr/>
        </p:nvGrpSpPr>
        <p:grpSpPr>
          <a:xfrm>
            <a:off x="1544208" y="617213"/>
            <a:ext cx="295200" cy="670680"/>
            <a:chOff x="1544208" y="617213"/>
            <a:chExt cx="295200" cy="6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9693F05-B01B-B60F-B684-ADB43597BC61}"/>
                    </a:ext>
                  </a:extLst>
                </p14:cNvPr>
                <p14:cNvContentPartPr/>
                <p14:nvPr/>
              </p14:nvContentPartPr>
              <p14:xfrm>
                <a:off x="1613688" y="830333"/>
                <a:ext cx="187560" cy="57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9693F05-B01B-B60F-B684-ADB43597BC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5048" y="821693"/>
                  <a:ext cx="20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A6D6A96-BA28-BA42-D624-C1A56F0BB33B}"/>
                    </a:ext>
                  </a:extLst>
                </p14:cNvPr>
                <p14:cNvContentPartPr/>
                <p14:nvPr/>
              </p14:nvContentPartPr>
              <p14:xfrm>
                <a:off x="1625568" y="851573"/>
                <a:ext cx="123480" cy="2430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A6D6A96-BA28-BA42-D624-C1A56F0BB3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6928" y="842573"/>
                  <a:ext cx="141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8B9AA80-D491-8EEA-9C5A-BE3C8FEF0513}"/>
                    </a:ext>
                  </a:extLst>
                </p14:cNvPr>
                <p14:cNvContentPartPr/>
                <p14:nvPr/>
              </p14:nvContentPartPr>
              <p14:xfrm>
                <a:off x="1544208" y="1148933"/>
                <a:ext cx="51480" cy="138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8B9AA80-D491-8EEA-9C5A-BE3C8FEF05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5568" y="1139933"/>
                  <a:ext cx="6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F058089-529A-E89A-C48D-4A09C2B98A85}"/>
                    </a:ext>
                  </a:extLst>
                </p14:cNvPr>
                <p14:cNvContentPartPr/>
                <p14:nvPr/>
              </p14:nvContentPartPr>
              <p14:xfrm>
                <a:off x="1662288" y="1137053"/>
                <a:ext cx="177120" cy="106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F058089-529A-E89A-C48D-4A09C2B98A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288" y="1128053"/>
                  <a:ext cx="194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5310655-78F0-1F83-889C-48A42A0A6669}"/>
                    </a:ext>
                  </a:extLst>
                </p14:cNvPr>
                <p14:cNvContentPartPr/>
                <p14:nvPr/>
              </p14:nvContentPartPr>
              <p14:xfrm>
                <a:off x="1674528" y="640253"/>
                <a:ext cx="24120" cy="1054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5310655-78F0-1F83-889C-48A42A0A66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5888" y="631253"/>
                  <a:ext cx="41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16D834E-5459-AD7D-1D7B-B55A32135B88}"/>
                    </a:ext>
                  </a:extLst>
                </p14:cNvPr>
                <p14:cNvContentPartPr/>
                <p14:nvPr/>
              </p14:nvContentPartPr>
              <p14:xfrm>
                <a:off x="1700448" y="617213"/>
                <a:ext cx="88560" cy="70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16D834E-5459-AD7D-1D7B-B55A32135B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1448" y="608573"/>
                  <a:ext cx="1062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5A2209-39DD-8A10-2B13-6FB3A34CEA55}"/>
              </a:ext>
            </a:extLst>
          </p:cNvPr>
          <p:cNvGrpSpPr/>
          <p:nvPr/>
        </p:nvGrpSpPr>
        <p:grpSpPr>
          <a:xfrm>
            <a:off x="2021568" y="668333"/>
            <a:ext cx="524160" cy="520920"/>
            <a:chOff x="2021568" y="668333"/>
            <a:chExt cx="52416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FB6B987-60E6-7564-1BCF-8E24189DDA8F}"/>
                    </a:ext>
                  </a:extLst>
                </p14:cNvPr>
                <p14:cNvContentPartPr/>
                <p14:nvPr/>
              </p14:nvContentPartPr>
              <p14:xfrm>
                <a:off x="2021568" y="668333"/>
                <a:ext cx="68760" cy="520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FB6B987-60E6-7564-1BCF-8E24189DDA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2928" y="659693"/>
                  <a:ext cx="86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D3C99AA-F088-B296-CFB9-942BFEB3D114}"/>
                    </a:ext>
                  </a:extLst>
                </p14:cNvPr>
                <p14:cNvContentPartPr/>
                <p14:nvPr/>
              </p14:nvContentPartPr>
              <p14:xfrm>
                <a:off x="2101848" y="678773"/>
                <a:ext cx="45720" cy="478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D3C99AA-F088-B296-CFB9-942BFEB3D1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93208" y="669773"/>
                  <a:ext cx="633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0DF0AD3-3EA8-62AA-0F6D-AB75C78C9E59}"/>
                    </a:ext>
                  </a:extLst>
                </p14:cNvPr>
                <p14:cNvContentPartPr/>
                <p14:nvPr/>
              </p14:nvContentPartPr>
              <p14:xfrm>
                <a:off x="2279328" y="853733"/>
                <a:ext cx="142920" cy="2026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0DF0AD3-3EA8-62AA-0F6D-AB75C78C9E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0688" y="845093"/>
                  <a:ext cx="160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766C99-877F-5FBC-C698-600DB0253DC4}"/>
                    </a:ext>
                  </a:extLst>
                </p14:cNvPr>
                <p14:cNvContentPartPr/>
                <p14:nvPr/>
              </p14:nvContentPartPr>
              <p14:xfrm>
                <a:off x="2288688" y="868493"/>
                <a:ext cx="257040" cy="260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766C99-877F-5FBC-C698-600DB0253D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0048" y="859493"/>
                  <a:ext cx="27468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D866760-06A8-1783-67C5-2C1312F885B8}"/>
                  </a:ext>
                </a:extLst>
              </p14:cNvPr>
              <p14:cNvContentPartPr/>
              <p14:nvPr/>
            </p14:nvContentPartPr>
            <p14:xfrm>
              <a:off x="2763528" y="974333"/>
              <a:ext cx="174600" cy="309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D866760-06A8-1783-67C5-2C1312F885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54528" y="965693"/>
                <a:ext cx="192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3BF0435-7B75-566C-CC99-3CE3E25A22EC}"/>
                  </a:ext>
                </a:extLst>
              </p14:cNvPr>
              <p14:cNvContentPartPr/>
              <p14:nvPr/>
            </p14:nvContentPartPr>
            <p14:xfrm>
              <a:off x="3136848" y="840053"/>
              <a:ext cx="246960" cy="21888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3BF0435-7B75-566C-CC99-3CE3E25A22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27848" y="831413"/>
                <a:ext cx="2646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928E10-EBF6-79C9-DEED-C9F0DB257AEA}"/>
              </a:ext>
            </a:extLst>
          </p:cNvPr>
          <p:cNvGrpSpPr/>
          <p:nvPr/>
        </p:nvGrpSpPr>
        <p:grpSpPr>
          <a:xfrm>
            <a:off x="3547248" y="611453"/>
            <a:ext cx="794880" cy="579960"/>
            <a:chOff x="3547248" y="611453"/>
            <a:chExt cx="79488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30617A1-1073-964F-1A25-6E2CA4251668}"/>
                    </a:ext>
                  </a:extLst>
                </p14:cNvPr>
                <p14:cNvContentPartPr/>
                <p14:nvPr/>
              </p14:nvContentPartPr>
              <p14:xfrm>
                <a:off x="3549768" y="856973"/>
                <a:ext cx="112320" cy="224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30617A1-1073-964F-1A25-6E2CA42516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1128" y="847973"/>
                  <a:ext cx="12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2065568-FC9B-2859-FFFC-76537EEF15B7}"/>
                    </a:ext>
                  </a:extLst>
                </p14:cNvPr>
                <p14:cNvContentPartPr/>
                <p14:nvPr/>
              </p14:nvContentPartPr>
              <p14:xfrm>
                <a:off x="3547248" y="965333"/>
                <a:ext cx="107280" cy="104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2065568-FC9B-2859-FFFC-76537EEF15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8608" y="956333"/>
                  <a:ext cx="12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FE55CD4-29C7-7C53-B208-4EDCE7A34454}"/>
                    </a:ext>
                  </a:extLst>
                </p14:cNvPr>
                <p14:cNvContentPartPr/>
                <p14:nvPr/>
              </p14:nvContentPartPr>
              <p14:xfrm>
                <a:off x="3776208" y="904493"/>
                <a:ext cx="29520" cy="1810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FE55CD4-29C7-7C53-B208-4EDCE7A344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67208" y="895853"/>
                  <a:ext cx="47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21D5093-6AD6-A56B-B88C-2760E9A1CB59}"/>
                    </a:ext>
                  </a:extLst>
                </p14:cNvPr>
                <p14:cNvContentPartPr/>
                <p14:nvPr/>
              </p14:nvContentPartPr>
              <p14:xfrm>
                <a:off x="3959088" y="703973"/>
                <a:ext cx="13680" cy="4496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21D5093-6AD6-A56B-B88C-2760E9A1CB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0088" y="695333"/>
                  <a:ext cx="313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28247BC-BB1F-ABFA-BA48-929A4423BE3B}"/>
                    </a:ext>
                  </a:extLst>
                </p14:cNvPr>
                <p14:cNvContentPartPr/>
                <p14:nvPr/>
              </p14:nvContentPartPr>
              <p14:xfrm>
                <a:off x="4029288" y="720893"/>
                <a:ext cx="7920" cy="470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28247BC-BB1F-ABFA-BA48-929A4423BE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0288" y="711893"/>
                  <a:ext cx="255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805DCE5-3225-881F-16D7-55BF8950FB2E}"/>
                    </a:ext>
                  </a:extLst>
                </p14:cNvPr>
                <p14:cNvContentPartPr/>
                <p14:nvPr/>
              </p14:nvContentPartPr>
              <p14:xfrm>
                <a:off x="4152768" y="611453"/>
                <a:ext cx="189360" cy="115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805DCE5-3225-881F-16D7-55BF8950FB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44128" y="602813"/>
                  <a:ext cx="207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F820B58-1B45-724E-5983-950D187E7F82}"/>
              </a:ext>
            </a:extLst>
          </p:cNvPr>
          <p:cNvGrpSpPr/>
          <p:nvPr/>
        </p:nvGrpSpPr>
        <p:grpSpPr>
          <a:xfrm>
            <a:off x="4869528" y="1222373"/>
            <a:ext cx="908640" cy="367560"/>
            <a:chOff x="4869528" y="1222373"/>
            <a:chExt cx="90864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8B7873-FF49-4D78-1DA9-F29300D2931F}"/>
                    </a:ext>
                  </a:extLst>
                </p14:cNvPr>
                <p14:cNvContentPartPr/>
                <p14:nvPr/>
              </p14:nvContentPartPr>
              <p14:xfrm>
                <a:off x="4869528" y="1354853"/>
                <a:ext cx="147240" cy="2350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8B7873-FF49-4D78-1DA9-F29300D293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0528" y="1345853"/>
                  <a:ext cx="164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67EAFF4-8385-3F34-8C76-D3D900F39500}"/>
                    </a:ext>
                  </a:extLst>
                </p14:cNvPr>
                <p14:cNvContentPartPr/>
                <p14:nvPr/>
              </p14:nvContentPartPr>
              <p14:xfrm>
                <a:off x="4897608" y="1473293"/>
                <a:ext cx="222840" cy="1090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67EAFF4-8385-3F34-8C76-D3D900F395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88608" y="1464293"/>
                  <a:ext cx="240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226E313-9F28-F045-2AE6-4AE716511D9B}"/>
                    </a:ext>
                  </a:extLst>
                </p14:cNvPr>
                <p14:cNvContentPartPr/>
                <p14:nvPr/>
              </p14:nvContentPartPr>
              <p14:xfrm>
                <a:off x="5067528" y="1372133"/>
                <a:ext cx="327240" cy="1303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226E313-9F28-F045-2AE6-4AE716511D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8528" y="1363493"/>
                  <a:ext cx="34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7938C31-8F2D-F430-8313-82BCFA629F9E}"/>
                    </a:ext>
                  </a:extLst>
                </p14:cNvPr>
                <p14:cNvContentPartPr/>
                <p14:nvPr/>
              </p14:nvContentPartPr>
              <p14:xfrm>
                <a:off x="5308728" y="1282853"/>
                <a:ext cx="266760" cy="2242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7938C31-8F2D-F430-8313-82BCFA629F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9728" y="1274213"/>
                  <a:ext cx="28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066004D-706A-7AE5-57C6-84E570B6ADD0}"/>
                    </a:ext>
                  </a:extLst>
                </p14:cNvPr>
                <p14:cNvContentPartPr/>
                <p14:nvPr/>
              </p14:nvContentPartPr>
              <p14:xfrm>
                <a:off x="5628408" y="1274933"/>
                <a:ext cx="25560" cy="2635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066004D-706A-7AE5-57C6-84E570B6AD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19768" y="1266293"/>
                  <a:ext cx="43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153FD986-C8EC-1BAD-B66E-57BC9FFA5D01}"/>
                    </a:ext>
                  </a:extLst>
                </p14:cNvPr>
                <p14:cNvContentPartPr/>
                <p14:nvPr/>
              </p14:nvContentPartPr>
              <p14:xfrm>
                <a:off x="5660448" y="1222373"/>
                <a:ext cx="117720" cy="2970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153FD986-C8EC-1BAD-B66E-57BC9FFA5D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1448" y="1213373"/>
                  <a:ext cx="135360" cy="31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3E6F87B-89B4-4D7A-7BEE-955F0BBC2413}"/>
                  </a:ext>
                </a:extLst>
              </p14:cNvPr>
              <p14:cNvContentPartPr/>
              <p14:nvPr/>
            </p14:nvContentPartPr>
            <p14:xfrm>
              <a:off x="5932248" y="1630613"/>
              <a:ext cx="360" cy="36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3E6F87B-89B4-4D7A-7BEE-955F0BBC24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23248" y="162197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FCFE875D-E4A1-4B33-F923-B13BA1338A43}"/>
              </a:ext>
            </a:extLst>
          </p:cNvPr>
          <p:cNvGrpSpPr/>
          <p:nvPr/>
        </p:nvGrpSpPr>
        <p:grpSpPr>
          <a:xfrm>
            <a:off x="441888" y="1710533"/>
            <a:ext cx="388440" cy="324720"/>
            <a:chOff x="441888" y="1710533"/>
            <a:chExt cx="3884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B7A8500-4C55-D49E-6E2D-DE963948DB46}"/>
                    </a:ext>
                  </a:extLst>
                </p14:cNvPr>
                <p14:cNvContentPartPr/>
                <p14:nvPr/>
              </p14:nvContentPartPr>
              <p14:xfrm>
                <a:off x="441888" y="2019773"/>
                <a:ext cx="324720" cy="154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B7A8500-4C55-D49E-6E2D-DE963948DB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3248" y="2011133"/>
                  <a:ext cx="342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1946A41-CC82-6624-ED51-98EA654A45CF}"/>
                    </a:ext>
                  </a:extLst>
                </p14:cNvPr>
                <p14:cNvContentPartPr/>
                <p14:nvPr/>
              </p14:nvContentPartPr>
              <p14:xfrm>
                <a:off x="451608" y="1780373"/>
                <a:ext cx="141480" cy="1785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1946A41-CC82-6624-ED51-98EA654A45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968" y="1771733"/>
                  <a:ext cx="15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E00769C-9383-C42E-FBA1-FA89A84F7738}"/>
                    </a:ext>
                  </a:extLst>
                </p14:cNvPr>
                <p14:cNvContentPartPr/>
                <p14:nvPr/>
              </p14:nvContentPartPr>
              <p14:xfrm>
                <a:off x="681648" y="1710533"/>
                <a:ext cx="148680" cy="2264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E00769C-9383-C42E-FBA1-FA89A84F77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008" y="1701533"/>
                  <a:ext cx="1663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851E913-96C6-9D50-07D2-01F69C7A462E}"/>
              </a:ext>
            </a:extLst>
          </p:cNvPr>
          <p:cNvGrpSpPr/>
          <p:nvPr/>
        </p:nvGrpSpPr>
        <p:grpSpPr>
          <a:xfrm>
            <a:off x="421728" y="2174573"/>
            <a:ext cx="444240" cy="280080"/>
            <a:chOff x="421728" y="2174573"/>
            <a:chExt cx="4442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CB50FD0-CC8F-3D1A-64C8-96208EA4058B}"/>
                    </a:ext>
                  </a:extLst>
                </p14:cNvPr>
                <p14:cNvContentPartPr/>
                <p14:nvPr/>
              </p14:nvContentPartPr>
              <p14:xfrm>
                <a:off x="421728" y="2174573"/>
                <a:ext cx="115920" cy="1814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CB50FD0-CC8F-3D1A-64C8-96208EA405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088" y="2165573"/>
                  <a:ext cx="133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1AE636E-7BBB-6AE8-6FF3-688499D6640B}"/>
                    </a:ext>
                  </a:extLst>
                </p14:cNvPr>
                <p14:cNvContentPartPr/>
                <p14:nvPr/>
              </p14:nvContentPartPr>
              <p14:xfrm>
                <a:off x="649608" y="2205173"/>
                <a:ext cx="93240" cy="1818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1AE636E-7BBB-6AE8-6FF3-688499D664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0608" y="2196533"/>
                  <a:ext cx="110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B624C86-3A18-4482-0851-191F41056CE2}"/>
                    </a:ext>
                  </a:extLst>
                </p14:cNvPr>
                <p14:cNvContentPartPr/>
                <p14:nvPr/>
              </p14:nvContentPartPr>
              <p14:xfrm>
                <a:off x="622968" y="2281853"/>
                <a:ext cx="171720" cy="198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B624C86-3A18-4482-0851-191F41056C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4328" y="2273213"/>
                  <a:ext cx="189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373D1C9A-A820-BC2C-713C-F15588767B51}"/>
                    </a:ext>
                  </a:extLst>
                </p14:cNvPr>
                <p14:cNvContentPartPr/>
                <p14:nvPr/>
              </p14:nvContentPartPr>
              <p14:xfrm>
                <a:off x="831048" y="2375093"/>
                <a:ext cx="34920" cy="795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373D1C9A-A820-BC2C-713C-F15588767B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2408" y="2366093"/>
                  <a:ext cx="5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C2AD399-8D31-4FB1-4A14-9863D7E3F240}"/>
                    </a:ext>
                  </a:extLst>
                </p14:cNvPr>
                <p14:cNvContentPartPr/>
                <p14:nvPr/>
              </p14:nvContentPartPr>
              <p14:xfrm>
                <a:off x="848328" y="2272493"/>
                <a:ext cx="16560" cy="205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C2AD399-8D31-4FB1-4A14-9863D7E3F2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9688" y="2263853"/>
                  <a:ext cx="342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DFE69D2-6E9B-B1C2-F2F6-7B291D96F26C}"/>
              </a:ext>
            </a:extLst>
          </p:cNvPr>
          <p:cNvGrpSpPr/>
          <p:nvPr/>
        </p:nvGrpSpPr>
        <p:grpSpPr>
          <a:xfrm>
            <a:off x="1081608" y="1981253"/>
            <a:ext cx="108000" cy="94320"/>
            <a:chOff x="1081608" y="1981253"/>
            <a:chExt cx="10800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7848276-A5F9-F625-B7CE-D64C47D7A690}"/>
                    </a:ext>
                  </a:extLst>
                </p14:cNvPr>
                <p14:cNvContentPartPr/>
                <p14:nvPr/>
              </p14:nvContentPartPr>
              <p14:xfrm>
                <a:off x="1081608" y="1981253"/>
                <a:ext cx="91800" cy="205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7848276-A5F9-F625-B7CE-D64C47D7A6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968" y="1972613"/>
                  <a:ext cx="109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AA68B26-F75F-9C44-C6D3-ABE7C1BA9560}"/>
                    </a:ext>
                  </a:extLst>
                </p14:cNvPr>
                <p14:cNvContentPartPr/>
                <p14:nvPr/>
              </p14:nvContentPartPr>
              <p14:xfrm>
                <a:off x="1109688" y="2054333"/>
                <a:ext cx="79920" cy="212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AA68B26-F75F-9C44-C6D3-ABE7C1BA956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1048" y="2045333"/>
                  <a:ext cx="975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EE9F15E5-C679-E990-F928-42CEFCDD4209}"/>
                  </a:ext>
                </a:extLst>
              </p14:cNvPr>
              <p14:cNvContentPartPr/>
              <p14:nvPr/>
            </p14:nvContentPartPr>
            <p14:xfrm>
              <a:off x="1488048" y="2019053"/>
              <a:ext cx="326880" cy="2340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EE9F15E5-C679-E990-F928-42CEFCDD42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79408" y="2010053"/>
                <a:ext cx="344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3CB5F10A-F5A3-0BD1-965D-D3C0F9DB2D99}"/>
                  </a:ext>
                </a:extLst>
              </p14:cNvPr>
              <p14:cNvContentPartPr/>
              <p14:nvPr/>
            </p14:nvContentPartPr>
            <p14:xfrm>
              <a:off x="1450248" y="1680653"/>
              <a:ext cx="136800" cy="21420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3CB5F10A-F5A3-0BD1-965D-D3C0F9DB2D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41608" y="1672013"/>
                <a:ext cx="15444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21813BB-F207-93C0-208D-7530DFB9B007}"/>
              </a:ext>
            </a:extLst>
          </p:cNvPr>
          <p:cNvGrpSpPr/>
          <p:nvPr/>
        </p:nvGrpSpPr>
        <p:grpSpPr>
          <a:xfrm>
            <a:off x="1397328" y="2177093"/>
            <a:ext cx="430200" cy="232920"/>
            <a:chOff x="1397328" y="2177093"/>
            <a:chExt cx="4302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20B7933-6894-00D6-8C32-A83756D1E913}"/>
                    </a:ext>
                  </a:extLst>
                </p14:cNvPr>
                <p14:cNvContentPartPr/>
                <p14:nvPr/>
              </p14:nvContentPartPr>
              <p14:xfrm>
                <a:off x="1600728" y="2198333"/>
                <a:ext cx="119520" cy="1810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20B7933-6894-00D6-8C32-A83756D1E9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92088" y="2189333"/>
                  <a:ext cx="137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F541A45-7970-6754-F391-863ED7247D5E}"/>
                    </a:ext>
                  </a:extLst>
                </p14:cNvPr>
                <p14:cNvContentPartPr/>
                <p14:nvPr/>
              </p14:nvContentPartPr>
              <p14:xfrm>
                <a:off x="1607208" y="2276093"/>
                <a:ext cx="220320" cy="1209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F541A45-7970-6754-F391-863ED7247D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8568" y="2267453"/>
                  <a:ext cx="237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00C53A39-3849-B6F8-41D3-B87EC101E1AC}"/>
                    </a:ext>
                  </a:extLst>
                </p14:cNvPr>
                <p14:cNvContentPartPr/>
                <p14:nvPr/>
              </p14:nvContentPartPr>
              <p14:xfrm>
                <a:off x="1795848" y="2218133"/>
                <a:ext cx="5400" cy="212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00C53A39-3849-B6F8-41D3-B87EC101E1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87208" y="2209133"/>
                  <a:ext cx="23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FA52717-9B0E-3407-D23A-8E92FF342FC6}"/>
                    </a:ext>
                  </a:extLst>
                </p14:cNvPr>
                <p14:cNvContentPartPr/>
                <p14:nvPr/>
              </p14:nvContentPartPr>
              <p14:xfrm>
                <a:off x="1397328" y="2177093"/>
                <a:ext cx="125280" cy="2329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FA52717-9B0E-3407-D23A-8E92FF342F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8328" y="2168093"/>
                  <a:ext cx="14292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4E2C1900-0AD9-1695-0319-87825A2DBB3A}"/>
                  </a:ext>
                </a:extLst>
              </p14:cNvPr>
              <p14:cNvContentPartPr/>
              <p14:nvPr/>
            </p14:nvContentPartPr>
            <p14:xfrm>
              <a:off x="2009328" y="2001773"/>
              <a:ext cx="154440" cy="1116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4E2C1900-0AD9-1695-0319-87825A2DBB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00688" y="1993133"/>
                <a:ext cx="172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56100E28-145D-0B0A-AC3A-87185CE65784}"/>
                  </a:ext>
                </a:extLst>
              </p14:cNvPr>
              <p14:cNvContentPartPr/>
              <p14:nvPr/>
            </p14:nvContentPartPr>
            <p14:xfrm>
              <a:off x="2080608" y="2108333"/>
              <a:ext cx="101880" cy="13824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56100E28-145D-0B0A-AC3A-87185CE6578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71608" y="2099333"/>
                <a:ext cx="119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A2DEDC19-56C3-BD69-0CA3-68515E42E4F9}"/>
                  </a:ext>
                </a:extLst>
              </p14:cNvPr>
              <p14:cNvContentPartPr/>
              <p14:nvPr/>
            </p14:nvContentPartPr>
            <p14:xfrm>
              <a:off x="2076648" y="1780013"/>
              <a:ext cx="15120" cy="11412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A2DEDC19-56C3-BD69-0CA3-68515E42E4F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67648" y="1771373"/>
                <a:ext cx="3276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0146E96-AF0E-DDA8-E57F-DCC7C6B5E6C2}"/>
              </a:ext>
            </a:extLst>
          </p:cNvPr>
          <p:cNvGrpSpPr/>
          <p:nvPr/>
        </p:nvGrpSpPr>
        <p:grpSpPr>
          <a:xfrm>
            <a:off x="2335488" y="1673813"/>
            <a:ext cx="1676160" cy="509040"/>
            <a:chOff x="2335488" y="1673813"/>
            <a:chExt cx="167616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B666AD54-9C57-2312-66AF-4643D76D5EAD}"/>
                    </a:ext>
                  </a:extLst>
                </p14:cNvPr>
                <p14:cNvContentPartPr/>
                <p14:nvPr/>
              </p14:nvContentPartPr>
              <p14:xfrm>
                <a:off x="2335488" y="1755533"/>
                <a:ext cx="86400" cy="4273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B666AD54-9C57-2312-66AF-4643D76D5E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26488" y="1746533"/>
                  <a:ext cx="104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8E499E3-BF90-3DA6-48C8-8E72F542369B}"/>
                    </a:ext>
                  </a:extLst>
                </p14:cNvPr>
                <p14:cNvContentPartPr/>
                <p14:nvPr/>
              </p14:nvContentPartPr>
              <p14:xfrm>
                <a:off x="2453568" y="1907093"/>
                <a:ext cx="150840" cy="19548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8E499E3-BF90-3DA6-48C8-8E72F54236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44928" y="1898093"/>
                  <a:ext cx="168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0AE7D4F-F602-B1E3-FADF-93F931BD7301}"/>
                    </a:ext>
                  </a:extLst>
                </p14:cNvPr>
                <p14:cNvContentPartPr/>
                <p14:nvPr/>
              </p14:nvContentPartPr>
              <p14:xfrm>
                <a:off x="2485968" y="1897013"/>
                <a:ext cx="190800" cy="2181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0AE7D4F-F602-B1E3-FADF-93F931BD73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76968" y="1888373"/>
                  <a:ext cx="208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C4E4F266-91A7-2ACC-C966-62DD0C33078A}"/>
                    </a:ext>
                  </a:extLst>
                </p14:cNvPr>
                <p14:cNvContentPartPr/>
                <p14:nvPr/>
              </p14:nvContentPartPr>
              <p14:xfrm>
                <a:off x="2665608" y="1938413"/>
                <a:ext cx="258840" cy="475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C4E4F266-91A7-2ACC-C966-62DD0C3307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56968" y="1929413"/>
                  <a:ext cx="276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D3D9E674-CC83-4D6C-7DAB-CB4F5BD52E95}"/>
                    </a:ext>
                  </a:extLst>
                </p14:cNvPr>
                <p14:cNvContentPartPr/>
                <p14:nvPr/>
              </p14:nvContentPartPr>
              <p14:xfrm>
                <a:off x="3047568" y="1873973"/>
                <a:ext cx="231840" cy="1828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D3D9E674-CC83-4D6C-7DAB-CB4F5BD52E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8928" y="1864973"/>
                  <a:ext cx="249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27A812F5-C7C7-618E-EC4D-C35E2B8FC305}"/>
                    </a:ext>
                  </a:extLst>
                </p14:cNvPr>
                <p14:cNvContentPartPr/>
                <p14:nvPr/>
              </p14:nvContentPartPr>
              <p14:xfrm>
                <a:off x="3335568" y="1919333"/>
                <a:ext cx="147960" cy="1684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27A812F5-C7C7-618E-EC4D-C35E2B8FC3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26928" y="1910693"/>
                  <a:ext cx="165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C460CB17-A218-1143-7367-B5080E355F9E}"/>
                    </a:ext>
                  </a:extLst>
                </p14:cNvPr>
                <p14:cNvContentPartPr/>
                <p14:nvPr/>
              </p14:nvContentPartPr>
              <p14:xfrm>
                <a:off x="3358608" y="1988453"/>
                <a:ext cx="245160" cy="1188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C460CB17-A218-1143-7367-B5080E355F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49968" y="1979453"/>
                  <a:ext cx="262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AE8B94E-0C9A-1F02-F5EB-6E0F0971D2EB}"/>
                    </a:ext>
                  </a:extLst>
                </p14:cNvPr>
                <p14:cNvContentPartPr/>
                <p14:nvPr/>
              </p14:nvContentPartPr>
              <p14:xfrm>
                <a:off x="3566328" y="1789733"/>
                <a:ext cx="200880" cy="3848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AE8B94E-0C9A-1F02-F5EB-6E0F0971D2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57328" y="1780733"/>
                  <a:ext cx="218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41DAD287-2E78-1D1E-4443-26D197943622}"/>
                    </a:ext>
                  </a:extLst>
                </p14:cNvPr>
                <p14:cNvContentPartPr/>
                <p14:nvPr/>
              </p14:nvContentPartPr>
              <p14:xfrm>
                <a:off x="3860808" y="1673813"/>
                <a:ext cx="150840" cy="1216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41DAD287-2E78-1D1E-4443-26D1979436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52168" y="1664813"/>
                  <a:ext cx="1684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1815A36-8879-2097-6A82-B2E0160EA600}"/>
              </a:ext>
            </a:extLst>
          </p:cNvPr>
          <p:cNvGrpSpPr/>
          <p:nvPr/>
        </p:nvGrpSpPr>
        <p:grpSpPr>
          <a:xfrm>
            <a:off x="1398768" y="2695133"/>
            <a:ext cx="385200" cy="298800"/>
            <a:chOff x="1398768" y="2695133"/>
            <a:chExt cx="3852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DB00294-63FE-8076-0E11-D252589BA471}"/>
                    </a:ext>
                  </a:extLst>
                </p14:cNvPr>
                <p14:cNvContentPartPr/>
                <p14:nvPr/>
              </p14:nvContentPartPr>
              <p14:xfrm>
                <a:off x="1398768" y="2695133"/>
                <a:ext cx="142200" cy="2800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DB00294-63FE-8076-0E11-D252589BA4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90128" y="2686133"/>
                  <a:ext cx="159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038DA57-110F-753B-F9E5-D8F6A36AEC52}"/>
                    </a:ext>
                  </a:extLst>
                </p14:cNvPr>
                <p14:cNvContentPartPr/>
                <p14:nvPr/>
              </p14:nvContentPartPr>
              <p14:xfrm>
                <a:off x="1551408" y="2775413"/>
                <a:ext cx="119880" cy="1720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038DA57-110F-753B-F9E5-D8F6A36AEC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42408" y="2766413"/>
                  <a:ext cx="137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FD46D3CF-34C7-D0CC-DAB2-113A1257FA69}"/>
                    </a:ext>
                  </a:extLst>
                </p14:cNvPr>
                <p14:cNvContentPartPr/>
                <p14:nvPr/>
              </p14:nvContentPartPr>
              <p14:xfrm>
                <a:off x="1757328" y="2815373"/>
                <a:ext cx="26640" cy="17856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FD46D3CF-34C7-D0CC-DAB2-113A1257FA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48688" y="2806733"/>
                  <a:ext cx="442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CB9937D-819D-DDE6-44C1-424C198B53BF}"/>
              </a:ext>
            </a:extLst>
          </p:cNvPr>
          <p:cNvGrpSpPr/>
          <p:nvPr/>
        </p:nvGrpSpPr>
        <p:grpSpPr>
          <a:xfrm>
            <a:off x="1945968" y="2632133"/>
            <a:ext cx="1119960" cy="347400"/>
            <a:chOff x="1945968" y="2632133"/>
            <a:chExt cx="111996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88FB846C-4635-1147-DFE7-1E9DBE34F406}"/>
                    </a:ext>
                  </a:extLst>
                </p14:cNvPr>
                <p14:cNvContentPartPr/>
                <p14:nvPr/>
              </p14:nvContentPartPr>
              <p14:xfrm>
                <a:off x="1945968" y="2864333"/>
                <a:ext cx="124920" cy="2304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88FB846C-4635-1147-DFE7-1E9DBE34F4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37328" y="2855693"/>
                  <a:ext cx="142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07D46984-317C-A3D5-25C3-1A6D04D7ABC9}"/>
                    </a:ext>
                  </a:extLst>
                </p14:cNvPr>
                <p14:cNvContentPartPr/>
                <p14:nvPr/>
              </p14:nvContentPartPr>
              <p14:xfrm>
                <a:off x="2139288" y="2775773"/>
                <a:ext cx="234000" cy="17784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07D46984-317C-A3D5-25C3-1A6D04D7AB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30288" y="2767133"/>
                  <a:ext cx="251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5B8A0ED-4FA6-7185-F8D4-51793859F202}"/>
                    </a:ext>
                  </a:extLst>
                </p14:cNvPr>
                <p14:cNvContentPartPr/>
                <p14:nvPr/>
              </p14:nvContentPartPr>
              <p14:xfrm>
                <a:off x="2475528" y="2764253"/>
                <a:ext cx="102960" cy="2066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5B8A0ED-4FA6-7185-F8D4-51793859F2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66528" y="2755253"/>
                  <a:ext cx="120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5DE680EF-2BFB-C56A-BAEF-3BBE40E69ABA}"/>
                    </a:ext>
                  </a:extLst>
                </p14:cNvPr>
                <p14:cNvContentPartPr/>
                <p14:nvPr/>
              </p14:nvContentPartPr>
              <p14:xfrm>
                <a:off x="2482368" y="2866853"/>
                <a:ext cx="236520" cy="11268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5DE680EF-2BFB-C56A-BAEF-3BBE40E69A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73728" y="2858213"/>
                  <a:ext cx="254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789DEC6E-1A75-1296-D85E-60C00993F90E}"/>
                    </a:ext>
                  </a:extLst>
                </p14:cNvPr>
                <p14:cNvContentPartPr/>
                <p14:nvPr/>
              </p14:nvContentPartPr>
              <p14:xfrm>
                <a:off x="2664168" y="2642573"/>
                <a:ext cx="214560" cy="30348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789DEC6E-1A75-1296-D85E-60C00993F9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55528" y="2633933"/>
                  <a:ext cx="232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BE2BA91-889E-F585-04C8-27888273A6AD}"/>
                    </a:ext>
                  </a:extLst>
                </p14:cNvPr>
                <p14:cNvContentPartPr/>
                <p14:nvPr/>
              </p14:nvContentPartPr>
              <p14:xfrm>
                <a:off x="2962248" y="2632133"/>
                <a:ext cx="103680" cy="1310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BE2BA91-889E-F585-04C8-27888273A6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3608" y="2623493"/>
                  <a:ext cx="1213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6FE55FC-2E12-C871-2C77-C32C6AC1AAAE}"/>
              </a:ext>
            </a:extLst>
          </p:cNvPr>
          <p:cNvGrpSpPr/>
          <p:nvPr/>
        </p:nvGrpSpPr>
        <p:grpSpPr>
          <a:xfrm>
            <a:off x="3215328" y="2601893"/>
            <a:ext cx="443160" cy="327240"/>
            <a:chOff x="3215328" y="2601893"/>
            <a:chExt cx="44316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8589B5D-4A1D-D1B7-D242-CEEF74032670}"/>
                    </a:ext>
                  </a:extLst>
                </p14:cNvPr>
                <p14:cNvContentPartPr/>
                <p14:nvPr/>
              </p14:nvContentPartPr>
              <p14:xfrm>
                <a:off x="3215328" y="2601893"/>
                <a:ext cx="129600" cy="29376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8589B5D-4A1D-D1B7-D242-CEEF740326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06688" y="2593253"/>
                  <a:ext cx="147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8E5AFE6B-37C8-0746-2281-69AA364B703C}"/>
                    </a:ext>
                  </a:extLst>
                </p14:cNvPr>
                <p14:cNvContentPartPr/>
                <p14:nvPr/>
              </p14:nvContentPartPr>
              <p14:xfrm>
                <a:off x="3639048" y="2702693"/>
                <a:ext cx="19440" cy="18828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8E5AFE6B-37C8-0746-2281-69AA364B70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30048" y="2693693"/>
                  <a:ext cx="37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2E0604FB-8701-1157-4B2A-8B22A12D10AF}"/>
                    </a:ext>
                  </a:extLst>
                </p14:cNvPr>
                <p14:cNvContentPartPr/>
                <p14:nvPr/>
              </p14:nvContentPartPr>
              <p14:xfrm>
                <a:off x="3402888" y="2696573"/>
                <a:ext cx="128520" cy="23256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2E0604FB-8701-1157-4B2A-8B22A12D10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3888" y="2687933"/>
                  <a:ext cx="14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9D0FF231-D30F-323E-40BC-84F73EF8ADBF}"/>
                    </a:ext>
                  </a:extLst>
                </p14:cNvPr>
                <p14:cNvContentPartPr/>
                <p14:nvPr/>
              </p14:nvContentPartPr>
              <p14:xfrm>
                <a:off x="3378408" y="2777213"/>
                <a:ext cx="147600" cy="1335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9D0FF231-D30F-323E-40BC-84F73EF8ADB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69408" y="2768573"/>
                  <a:ext cx="165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71016AB8-D9CD-F92E-E998-3F0DCE6CE57C}"/>
              </a:ext>
            </a:extLst>
          </p:cNvPr>
          <p:cNvGrpSpPr/>
          <p:nvPr/>
        </p:nvGrpSpPr>
        <p:grpSpPr>
          <a:xfrm>
            <a:off x="3810768" y="2573093"/>
            <a:ext cx="1049040" cy="338040"/>
            <a:chOff x="3810768" y="2573093"/>
            <a:chExt cx="104904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1142BEA9-C649-89A8-1E7E-7107D3273CAC}"/>
                    </a:ext>
                  </a:extLst>
                </p14:cNvPr>
                <p14:cNvContentPartPr/>
                <p14:nvPr/>
              </p14:nvContentPartPr>
              <p14:xfrm>
                <a:off x="3810768" y="2745173"/>
                <a:ext cx="90000" cy="82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1142BEA9-C649-89A8-1E7E-7107D3273C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02128" y="2736173"/>
                  <a:ext cx="107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85639A9-5C96-9E41-A68F-67B85B08ED31}"/>
                    </a:ext>
                  </a:extLst>
                </p14:cNvPr>
                <p14:cNvContentPartPr/>
                <p14:nvPr/>
              </p14:nvContentPartPr>
              <p14:xfrm>
                <a:off x="4013808" y="2717813"/>
                <a:ext cx="257040" cy="1299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85639A9-5C96-9E41-A68F-67B85B08ED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05168" y="2709173"/>
                  <a:ext cx="27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88E6A86D-86CD-F227-616F-7C49CFCF4F9E}"/>
                    </a:ext>
                  </a:extLst>
                </p14:cNvPr>
                <p14:cNvContentPartPr/>
                <p14:nvPr/>
              </p14:nvContentPartPr>
              <p14:xfrm>
                <a:off x="4336728" y="2700893"/>
                <a:ext cx="115200" cy="1710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88E6A86D-86CD-F227-616F-7C49CFCF4F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7728" y="2692253"/>
                  <a:ext cx="132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FBD69F5C-D075-AEFB-4A79-2C4F41703DAB}"/>
                    </a:ext>
                  </a:extLst>
                </p14:cNvPr>
                <p14:cNvContentPartPr/>
                <p14:nvPr/>
              </p14:nvContentPartPr>
              <p14:xfrm>
                <a:off x="4354728" y="2782613"/>
                <a:ext cx="257040" cy="8712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FBD69F5C-D075-AEFB-4A79-2C4F41703D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45728" y="2773973"/>
                  <a:ext cx="274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906A7782-B20D-E265-C761-E17DA03E543C}"/>
                    </a:ext>
                  </a:extLst>
                </p14:cNvPr>
                <p14:cNvContentPartPr/>
                <p14:nvPr/>
              </p14:nvContentPartPr>
              <p14:xfrm>
                <a:off x="4565328" y="2573093"/>
                <a:ext cx="294480" cy="33804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906A7782-B20D-E265-C761-E17DA03E543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56328" y="2564453"/>
                  <a:ext cx="3121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0566871-3991-BCFC-51D9-E546128EA539}"/>
              </a:ext>
            </a:extLst>
          </p:cNvPr>
          <p:cNvGrpSpPr/>
          <p:nvPr/>
        </p:nvGrpSpPr>
        <p:grpSpPr>
          <a:xfrm>
            <a:off x="529368" y="2612333"/>
            <a:ext cx="681480" cy="563400"/>
            <a:chOff x="529368" y="2612333"/>
            <a:chExt cx="68148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31BBC269-74A9-820B-4A65-E2DAC7BD0DB0}"/>
                    </a:ext>
                  </a:extLst>
                </p14:cNvPr>
                <p14:cNvContentPartPr/>
                <p14:nvPr/>
              </p14:nvContentPartPr>
              <p14:xfrm>
                <a:off x="1070448" y="2831213"/>
                <a:ext cx="106200" cy="1080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31BBC269-74A9-820B-4A65-E2DAC7BD0D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1448" y="2822573"/>
                  <a:ext cx="12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22351D1-AA35-28F0-0014-AAEB743D6ADC}"/>
                    </a:ext>
                  </a:extLst>
                </p14:cNvPr>
                <p14:cNvContentPartPr/>
                <p14:nvPr/>
              </p14:nvContentPartPr>
              <p14:xfrm>
                <a:off x="1105008" y="2931293"/>
                <a:ext cx="105840" cy="1141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522351D1-AA35-28F0-0014-AAEB743D6A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6368" y="2922653"/>
                  <a:ext cx="123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A27E124-3DA8-1F60-1D11-EE00FEE89DA0}"/>
                    </a:ext>
                  </a:extLst>
                </p14:cNvPr>
                <p14:cNvContentPartPr/>
                <p14:nvPr/>
              </p14:nvContentPartPr>
              <p14:xfrm>
                <a:off x="1142088" y="2612333"/>
                <a:ext cx="14760" cy="10836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A27E124-3DA8-1F60-1D11-EE00FEE89D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3448" y="2603693"/>
                  <a:ext cx="32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1F0BDA8C-2D11-2D76-D50C-101047897F02}"/>
                    </a:ext>
                  </a:extLst>
                </p14:cNvPr>
                <p14:cNvContentPartPr/>
                <p14:nvPr/>
              </p14:nvContentPartPr>
              <p14:xfrm>
                <a:off x="534408" y="2851733"/>
                <a:ext cx="84600" cy="2196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1F0BDA8C-2D11-2D76-D50C-101047897F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5408" y="2842733"/>
                  <a:ext cx="102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AEE3FAB0-F72C-1725-3CEB-92FFB036C94C}"/>
                    </a:ext>
                  </a:extLst>
                </p14:cNvPr>
                <p14:cNvContentPartPr/>
                <p14:nvPr/>
              </p14:nvContentPartPr>
              <p14:xfrm>
                <a:off x="529368" y="2926253"/>
                <a:ext cx="93960" cy="309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AEE3FAB0-F72C-1725-3CEB-92FFB036C9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0728" y="2917613"/>
                  <a:ext cx="111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B99468D6-5084-C798-8F64-78B780127F9A}"/>
                    </a:ext>
                  </a:extLst>
                </p14:cNvPr>
                <p14:cNvContentPartPr/>
                <p14:nvPr/>
              </p14:nvContentPartPr>
              <p14:xfrm>
                <a:off x="801528" y="2883773"/>
                <a:ext cx="203040" cy="540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B99468D6-5084-C798-8F64-78B780127F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2528" y="2874773"/>
                  <a:ext cx="220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83588546-5CCC-CAFB-E457-9CC37AD85A0A}"/>
                    </a:ext>
                  </a:extLst>
                </p14:cNvPr>
                <p14:cNvContentPartPr/>
                <p14:nvPr/>
              </p14:nvContentPartPr>
              <p14:xfrm>
                <a:off x="721248" y="2669213"/>
                <a:ext cx="119880" cy="12420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83588546-5CCC-CAFB-E457-9CC37AD85A0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2248" y="2660213"/>
                  <a:ext cx="13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49C6326C-81DA-403B-1C30-AF349E1CB5B2}"/>
                    </a:ext>
                  </a:extLst>
                </p14:cNvPr>
                <p14:cNvContentPartPr/>
                <p14:nvPr/>
              </p14:nvContentPartPr>
              <p14:xfrm>
                <a:off x="718368" y="3002933"/>
                <a:ext cx="105840" cy="14544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49C6326C-81DA-403B-1C30-AF349E1CB5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9368" y="2994293"/>
                  <a:ext cx="123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718A418-C6CB-2460-6829-106812EF9B9A}"/>
                    </a:ext>
                  </a:extLst>
                </p14:cNvPr>
                <p14:cNvContentPartPr/>
                <p14:nvPr/>
              </p14:nvContentPartPr>
              <p14:xfrm>
                <a:off x="879288" y="3018053"/>
                <a:ext cx="104760" cy="14472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718A418-C6CB-2460-6829-106812EF9B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0288" y="3009413"/>
                  <a:ext cx="122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F495C978-BA40-DEB6-2CD4-D046277747EC}"/>
                    </a:ext>
                  </a:extLst>
                </p14:cNvPr>
                <p14:cNvContentPartPr/>
                <p14:nvPr/>
              </p14:nvContentPartPr>
              <p14:xfrm>
                <a:off x="1034808" y="3061973"/>
                <a:ext cx="32040" cy="11376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F495C978-BA40-DEB6-2CD4-D046277747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5808" y="3053333"/>
                  <a:ext cx="4968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541355A7-B99A-A7D9-4D99-C3551E2274FE}"/>
                  </a:ext>
                </a:extLst>
              </p14:cNvPr>
              <p14:cNvContentPartPr/>
              <p14:nvPr/>
            </p14:nvContentPartPr>
            <p14:xfrm>
              <a:off x="739608" y="3504413"/>
              <a:ext cx="103320" cy="12960"/>
            </p14:xfrm>
          </p:contentPart>
        </mc:Choice>
        <mc:Fallback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541355A7-B99A-A7D9-4D99-C3551E2274F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0608" y="3495773"/>
                <a:ext cx="1209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604751C1-1188-0D58-6508-924B5E3787B0}"/>
                  </a:ext>
                </a:extLst>
              </p14:cNvPr>
              <p14:cNvContentPartPr/>
              <p14:nvPr/>
            </p14:nvContentPartPr>
            <p14:xfrm>
              <a:off x="734928" y="3605573"/>
              <a:ext cx="95040" cy="1116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604751C1-1188-0D58-6508-924B5E3787B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6288" y="3596573"/>
                <a:ext cx="112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13FB5548-3233-3349-880C-0015BD6F7A22}"/>
                  </a:ext>
                </a:extLst>
              </p14:cNvPr>
              <p14:cNvContentPartPr/>
              <p14:nvPr/>
            </p14:nvContentPartPr>
            <p14:xfrm>
              <a:off x="8591928" y="5120453"/>
              <a:ext cx="284400" cy="172800"/>
            </p14:xfrm>
          </p:contentPart>
        </mc:Choice>
        <mc:Fallback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13FB5548-3233-3349-880C-0015BD6F7A2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582928" y="5111813"/>
                <a:ext cx="302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D4159FAF-92AD-756C-106A-C0C1C9B447EA}"/>
                  </a:ext>
                </a:extLst>
              </p14:cNvPr>
              <p14:cNvContentPartPr/>
              <p14:nvPr/>
            </p14:nvContentPartPr>
            <p14:xfrm>
              <a:off x="8674728" y="4954133"/>
              <a:ext cx="144000" cy="47520"/>
            </p14:xfrm>
          </p:contentPart>
        </mc:Choice>
        <mc:Fallback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D4159FAF-92AD-756C-106A-C0C1C9B447E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65728" y="4945493"/>
                <a:ext cx="1616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4F1308C9-1321-3D2A-0D0F-A9DD0740E0DE}"/>
                  </a:ext>
                </a:extLst>
              </p14:cNvPr>
              <p14:cNvContentPartPr/>
              <p14:nvPr/>
            </p14:nvContentPartPr>
            <p14:xfrm>
              <a:off x="8833488" y="4904813"/>
              <a:ext cx="55800" cy="86400"/>
            </p14:xfrm>
          </p:contentPart>
        </mc:Choice>
        <mc:Fallback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4F1308C9-1321-3D2A-0D0F-A9DD0740E0D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24848" y="4895813"/>
                <a:ext cx="7344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AF21FE4E-5B17-66B4-60AA-09E2F28E49A1}"/>
              </a:ext>
            </a:extLst>
          </p:cNvPr>
          <p:cNvGrpSpPr/>
          <p:nvPr/>
        </p:nvGrpSpPr>
        <p:grpSpPr>
          <a:xfrm>
            <a:off x="9141648" y="3240533"/>
            <a:ext cx="2571480" cy="967320"/>
            <a:chOff x="9141648" y="3240533"/>
            <a:chExt cx="2571480" cy="9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76ADD3C9-3FC7-2B20-A88F-0BC9CDC59A6D}"/>
                    </a:ext>
                  </a:extLst>
                </p14:cNvPr>
                <p14:cNvContentPartPr/>
                <p14:nvPr/>
              </p14:nvContentPartPr>
              <p14:xfrm>
                <a:off x="9141648" y="3763613"/>
                <a:ext cx="265680" cy="21528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76ADD3C9-3FC7-2B20-A88F-0BC9CDC59A6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33008" y="3754613"/>
                  <a:ext cx="283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8604D3F4-25F3-D131-A2FC-8335417C6950}"/>
                    </a:ext>
                  </a:extLst>
                </p14:cNvPr>
                <p14:cNvContentPartPr/>
                <p14:nvPr/>
              </p14:nvContentPartPr>
              <p14:xfrm>
                <a:off x="9458808" y="3619253"/>
                <a:ext cx="136080" cy="4536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8604D3F4-25F3-D131-A2FC-8335417C69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49808" y="3610613"/>
                  <a:ext cx="153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44F4FF3-165E-DCBA-D1D7-B4D8402EADC2}"/>
                    </a:ext>
                  </a:extLst>
                </p14:cNvPr>
                <p14:cNvContentPartPr/>
                <p14:nvPr/>
              </p14:nvContentPartPr>
              <p14:xfrm>
                <a:off x="9578688" y="3621773"/>
                <a:ext cx="15120" cy="11484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44F4FF3-165E-DCBA-D1D7-B4D8402EAD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69688" y="3613133"/>
                  <a:ext cx="32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9FE8819-A434-833C-B8B0-CEF8A81FFD65}"/>
                    </a:ext>
                  </a:extLst>
                </p14:cNvPr>
                <p14:cNvContentPartPr/>
                <p14:nvPr/>
              </p14:nvContentPartPr>
              <p14:xfrm>
                <a:off x="9701448" y="3699893"/>
                <a:ext cx="122040" cy="1972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9FE8819-A434-833C-B8B0-CEF8A81FFD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2448" y="3691253"/>
                  <a:ext cx="139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754541E1-A7C3-94ED-5A6B-A256878DA46D}"/>
                    </a:ext>
                  </a:extLst>
                </p14:cNvPr>
                <p14:cNvContentPartPr/>
                <p14:nvPr/>
              </p14:nvContentPartPr>
              <p14:xfrm>
                <a:off x="9666888" y="3728693"/>
                <a:ext cx="156960" cy="1371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754541E1-A7C3-94ED-5A6B-A256878DA46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57888" y="3719693"/>
                  <a:ext cx="174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5929C96B-1673-7BC6-2BAB-84F8D66B99C2}"/>
                    </a:ext>
                  </a:extLst>
                </p14:cNvPr>
                <p14:cNvContentPartPr/>
                <p14:nvPr/>
              </p14:nvContentPartPr>
              <p14:xfrm>
                <a:off x="9895488" y="3741653"/>
                <a:ext cx="26280" cy="16272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5929C96B-1673-7BC6-2BAB-84F8D66B99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86848" y="3733013"/>
                  <a:ext cx="43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753B1666-E82A-C992-A689-D83A563B1D19}"/>
                    </a:ext>
                  </a:extLst>
                </p14:cNvPr>
                <p14:cNvContentPartPr/>
                <p14:nvPr/>
              </p14:nvContentPartPr>
              <p14:xfrm>
                <a:off x="10114008" y="3666773"/>
                <a:ext cx="91440" cy="3600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753B1666-E82A-C992-A689-D83A563B1D1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05368" y="3658133"/>
                  <a:ext cx="109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8ED02840-F48D-5AF3-7F87-48FB5071EEE5}"/>
                    </a:ext>
                  </a:extLst>
                </p14:cNvPr>
                <p14:cNvContentPartPr/>
                <p14:nvPr/>
              </p14:nvContentPartPr>
              <p14:xfrm>
                <a:off x="10146048" y="3727613"/>
                <a:ext cx="80640" cy="1512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8ED02840-F48D-5AF3-7F87-48FB5071EE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37408" y="3718973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EA167EA-F186-7E1D-E2CA-8A3B0F661E89}"/>
                    </a:ext>
                  </a:extLst>
                </p14:cNvPr>
                <p14:cNvContentPartPr/>
                <p14:nvPr/>
              </p14:nvContentPartPr>
              <p14:xfrm>
                <a:off x="10364208" y="3501893"/>
                <a:ext cx="78840" cy="33300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EA167EA-F186-7E1D-E2CA-8A3B0F661E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55568" y="3493253"/>
                  <a:ext cx="96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A1369F0A-6C6C-2B0C-666B-CB0FBB97EF59}"/>
                    </a:ext>
                  </a:extLst>
                </p14:cNvPr>
                <p14:cNvContentPartPr/>
                <p14:nvPr/>
              </p14:nvContentPartPr>
              <p14:xfrm>
                <a:off x="10409208" y="3471293"/>
                <a:ext cx="101880" cy="36108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A1369F0A-6C6C-2B0C-666B-CB0FBB97EF5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00208" y="3462293"/>
                  <a:ext cx="119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9A9D6A30-9C24-F90A-6915-1EF5CAE97653}"/>
                    </a:ext>
                  </a:extLst>
                </p14:cNvPr>
                <p14:cNvContentPartPr/>
                <p14:nvPr/>
              </p14:nvContentPartPr>
              <p14:xfrm>
                <a:off x="10577688" y="3567053"/>
                <a:ext cx="72000" cy="15804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9A9D6A30-9C24-F90A-6915-1EF5CAE9765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69048" y="3558053"/>
                  <a:ext cx="89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4D072E7B-3C91-CFA5-4422-FA56DB7F0CE5}"/>
                    </a:ext>
                  </a:extLst>
                </p14:cNvPr>
                <p14:cNvContentPartPr/>
                <p14:nvPr/>
              </p14:nvContentPartPr>
              <p14:xfrm>
                <a:off x="10530528" y="3543653"/>
                <a:ext cx="244800" cy="15408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4D072E7B-3C91-CFA5-4422-FA56DB7F0C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21888" y="3535013"/>
                  <a:ext cx="262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BA8ED546-5674-F364-DDF2-86A4A27B9902}"/>
                    </a:ext>
                  </a:extLst>
                </p14:cNvPr>
                <p14:cNvContentPartPr/>
                <p14:nvPr/>
              </p14:nvContentPartPr>
              <p14:xfrm>
                <a:off x="10813848" y="3421253"/>
                <a:ext cx="70560" cy="26964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BA8ED546-5674-F364-DDF2-86A4A27B99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04848" y="3412613"/>
                  <a:ext cx="88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628F15BF-F5CC-8C09-98E7-1FA3F77505EC}"/>
                    </a:ext>
                  </a:extLst>
                </p14:cNvPr>
                <p14:cNvContentPartPr/>
                <p14:nvPr/>
              </p14:nvContentPartPr>
              <p14:xfrm>
                <a:off x="10893408" y="3413693"/>
                <a:ext cx="61200" cy="29160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628F15BF-F5CC-8C09-98E7-1FA3F77505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84768" y="3405053"/>
                  <a:ext cx="78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D001F7AF-ADD5-3F68-6F5A-50FDBC3CB29F}"/>
                    </a:ext>
                  </a:extLst>
                </p14:cNvPr>
                <p14:cNvContentPartPr/>
                <p14:nvPr/>
              </p14:nvContentPartPr>
              <p14:xfrm>
                <a:off x="10960368" y="3394253"/>
                <a:ext cx="92520" cy="28728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D001F7AF-ADD5-3F68-6F5A-50FDBC3CB2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1728" y="3385613"/>
                  <a:ext cx="110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6B975B66-043E-3C27-8DFC-CCA60578ECEF}"/>
                    </a:ext>
                  </a:extLst>
                </p14:cNvPr>
                <p14:cNvContentPartPr/>
                <p14:nvPr/>
              </p14:nvContentPartPr>
              <p14:xfrm>
                <a:off x="11010408" y="3387053"/>
                <a:ext cx="108720" cy="29016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6B975B66-043E-3C27-8DFC-CCA60578ECE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01768" y="3378053"/>
                  <a:ext cx="126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B3B51C47-EC85-2B2D-A4CF-8D65AD3A693C}"/>
                    </a:ext>
                  </a:extLst>
                </p14:cNvPr>
                <p14:cNvContentPartPr/>
                <p14:nvPr/>
              </p14:nvContentPartPr>
              <p14:xfrm>
                <a:off x="11158368" y="3447533"/>
                <a:ext cx="67680" cy="23472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B3B51C47-EC85-2B2D-A4CF-8D65AD3A69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49728" y="3438533"/>
                  <a:ext cx="85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28374DF-F276-7E68-817B-F1A7AAB83381}"/>
                    </a:ext>
                  </a:extLst>
                </p14:cNvPr>
                <p14:cNvContentPartPr/>
                <p14:nvPr/>
              </p14:nvContentPartPr>
              <p14:xfrm>
                <a:off x="11133888" y="3499013"/>
                <a:ext cx="221760" cy="12348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28374DF-F276-7E68-817B-F1A7AAB8338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24888" y="3490373"/>
                  <a:ext cx="239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754118BC-7F79-09B2-A9C5-7A071496B058}"/>
                    </a:ext>
                  </a:extLst>
                </p14:cNvPr>
                <p14:cNvContentPartPr/>
                <p14:nvPr/>
              </p14:nvContentPartPr>
              <p14:xfrm>
                <a:off x="11324328" y="3467693"/>
                <a:ext cx="4680" cy="324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754118BC-7F79-09B2-A9C5-7A071496B05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15688" y="3459053"/>
                  <a:ext cx="2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C369FF9B-4CCF-E50F-8B57-3CB4D15B55A5}"/>
                    </a:ext>
                  </a:extLst>
                </p14:cNvPr>
                <p14:cNvContentPartPr/>
                <p14:nvPr/>
              </p14:nvContentPartPr>
              <p14:xfrm>
                <a:off x="11457168" y="3240533"/>
                <a:ext cx="120600" cy="34272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C369FF9B-4CCF-E50F-8B57-3CB4D15B55A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48528" y="3231533"/>
                  <a:ext cx="1382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D7375CCE-1E63-8734-A022-7BCD0168E1B5}"/>
                    </a:ext>
                  </a:extLst>
                </p14:cNvPr>
                <p14:cNvContentPartPr/>
                <p14:nvPr/>
              </p14:nvContentPartPr>
              <p14:xfrm>
                <a:off x="10480488" y="4065293"/>
                <a:ext cx="99360" cy="14256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D7375CCE-1E63-8734-A022-7BCD0168E1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71488" y="4056653"/>
                  <a:ext cx="117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6B039B1B-3B72-4DED-3D4E-99FF1420FE6F}"/>
                    </a:ext>
                  </a:extLst>
                </p14:cNvPr>
                <p14:cNvContentPartPr/>
                <p14:nvPr/>
              </p14:nvContentPartPr>
              <p14:xfrm>
                <a:off x="10681008" y="4065653"/>
                <a:ext cx="125280" cy="9432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6B039B1B-3B72-4DED-3D4E-99FF1420FE6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72368" y="4056653"/>
                  <a:ext cx="142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6D1D78B7-F002-C7C4-5A6F-DD8AC9AD9E08}"/>
                    </a:ext>
                  </a:extLst>
                </p14:cNvPr>
                <p14:cNvContentPartPr/>
                <p14:nvPr/>
              </p14:nvContentPartPr>
              <p14:xfrm>
                <a:off x="10866048" y="4021373"/>
                <a:ext cx="89640" cy="12672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6D1D78B7-F002-C7C4-5A6F-DD8AC9AD9E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7048" y="4012733"/>
                  <a:ext cx="107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3DA089B2-EE33-6C59-262E-4E6E51538F9B}"/>
                    </a:ext>
                  </a:extLst>
                </p14:cNvPr>
                <p14:cNvContentPartPr/>
                <p14:nvPr/>
              </p14:nvContentPartPr>
              <p14:xfrm>
                <a:off x="11053968" y="3848213"/>
                <a:ext cx="167760" cy="23868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3DA089B2-EE33-6C59-262E-4E6E51538F9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45328" y="3839213"/>
                  <a:ext cx="185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61860EF1-FA7E-6A94-295A-5CD71202F7E8}"/>
                    </a:ext>
                  </a:extLst>
                </p14:cNvPr>
                <p14:cNvContentPartPr/>
                <p14:nvPr/>
              </p14:nvContentPartPr>
              <p14:xfrm>
                <a:off x="11686128" y="3395333"/>
                <a:ext cx="27000" cy="1872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61860EF1-FA7E-6A94-295A-5CD71202F7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677128" y="3386693"/>
                  <a:ext cx="446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70" name="잉크 369">
                <a:extLst>
                  <a:ext uri="{FF2B5EF4-FFF2-40B4-BE49-F238E27FC236}">
                    <a16:creationId xmlns:a16="http://schemas.microsoft.com/office/drawing/2014/main" id="{F8865116-4D60-E3D0-8AE8-4935C44267B8}"/>
                  </a:ext>
                </a:extLst>
              </p14:cNvPr>
              <p14:cNvContentPartPr/>
              <p14:nvPr/>
            </p14:nvContentPartPr>
            <p14:xfrm>
              <a:off x="3984288" y="6248333"/>
              <a:ext cx="363240" cy="62280"/>
            </p14:xfrm>
          </p:contentPart>
        </mc:Choice>
        <mc:Fallback>
          <p:pic>
            <p:nvPicPr>
              <p:cNvPr id="370" name="잉크 369">
                <a:extLst>
                  <a:ext uri="{FF2B5EF4-FFF2-40B4-BE49-F238E27FC236}">
                    <a16:creationId xmlns:a16="http://schemas.microsoft.com/office/drawing/2014/main" id="{F8865116-4D60-E3D0-8AE8-4935C44267B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975288" y="6239693"/>
                <a:ext cx="38088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5FE6E950-D06B-AF4C-50CB-1E8D0A4599A5}"/>
              </a:ext>
            </a:extLst>
          </p:cNvPr>
          <p:cNvGrpSpPr/>
          <p:nvPr/>
        </p:nvGrpSpPr>
        <p:grpSpPr>
          <a:xfrm>
            <a:off x="1147488" y="3340973"/>
            <a:ext cx="7213320" cy="3537360"/>
            <a:chOff x="1147488" y="3340973"/>
            <a:chExt cx="7213320" cy="35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2E962F32-691B-D99B-7B7B-579ED12A4990}"/>
                    </a:ext>
                  </a:extLst>
                </p14:cNvPr>
                <p14:cNvContentPartPr/>
                <p14:nvPr/>
              </p14:nvContentPartPr>
              <p14:xfrm>
                <a:off x="1147488" y="3590453"/>
                <a:ext cx="110880" cy="2448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2E962F32-691B-D99B-7B7B-579ED12A499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38848" y="3581813"/>
                  <a:ext cx="128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1E58FA6-B066-3C5E-F0FD-922F6D426AF0}"/>
                    </a:ext>
                  </a:extLst>
                </p14:cNvPr>
                <p14:cNvContentPartPr/>
                <p14:nvPr/>
              </p14:nvContentPartPr>
              <p14:xfrm>
                <a:off x="1438008" y="3528533"/>
                <a:ext cx="248760" cy="15300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E1E58FA6-B066-3C5E-F0FD-922F6D426AF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29008" y="3519893"/>
                  <a:ext cx="266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6B0D9152-118E-7A8D-3E66-91A23C2B376F}"/>
                    </a:ext>
                  </a:extLst>
                </p14:cNvPr>
                <p14:cNvContentPartPr/>
                <p14:nvPr/>
              </p14:nvContentPartPr>
              <p14:xfrm>
                <a:off x="1724568" y="3361853"/>
                <a:ext cx="86040" cy="1656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6B0D9152-118E-7A8D-3E66-91A23C2B37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15928" y="3353213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F487B138-047F-380B-BF36-E9FB81BE1F97}"/>
                    </a:ext>
                  </a:extLst>
                </p14:cNvPr>
                <p14:cNvContentPartPr/>
                <p14:nvPr/>
              </p14:nvContentPartPr>
              <p14:xfrm>
                <a:off x="1777128" y="3388133"/>
                <a:ext cx="16200" cy="1494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F487B138-047F-380B-BF36-E9FB81BE1F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68488" y="3379133"/>
                  <a:ext cx="3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C8104D9E-5024-CB6E-EE68-89C98617884F}"/>
                    </a:ext>
                  </a:extLst>
                </p14:cNvPr>
                <p14:cNvContentPartPr/>
                <p14:nvPr/>
              </p14:nvContentPartPr>
              <p14:xfrm>
                <a:off x="1906728" y="3361133"/>
                <a:ext cx="112320" cy="3358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C8104D9E-5024-CB6E-EE68-89C986178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98088" y="3352493"/>
                  <a:ext cx="1299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9364850B-E226-9E2C-6C31-FCB2D37908E8}"/>
                    </a:ext>
                  </a:extLst>
                </p14:cNvPr>
                <p14:cNvContentPartPr/>
                <p14:nvPr/>
              </p14:nvContentPartPr>
              <p14:xfrm>
                <a:off x="2064768" y="3425573"/>
                <a:ext cx="147600" cy="19836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9364850B-E226-9E2C-6C31-FCB2D37908E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56128" y="3416933"/>
                  <a:ext cx="16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1145061B-3F00-5528-A052-68733C562804}"/>
                    </a:ext>
                  </a:extLst>
                </p14:cNvPr>
                <p14:cNvContentPartPr/>
                <p14:nvPr/>
              </p14:nvContentPartPr>
              <p14:xfrm>
                <a:off x="2268888" y="3500093"/>
                <a:ext cx="38520" cy="16956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1145061B-3F00-5528-A052-68733C5628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60248" y="3491093"/>
                  <a:ext cx="56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E57CDD81-F143-3731-3F8E-25FBBA507126}"/>
                    </a:ext>
                  </a:extLst>
                </p14:cNvPr>
                <p14:cNvContentPartPr/>
                <p14:nvPr/>
              </p14:nvContentPartPr>
              <p14:xfrm>
                <a:off x="2427648" y="3534293"/>
                <a:ext cx="93960" cy="936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E57CDD81-F143-3731-3F8E-25FBBA5071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18648" y="3525293"/>
                  <a:ext cx="11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D8AB2BA6-8111-BF70-557B-C12502E13B82}"/>
                    </a:ext>
                  </a:extLst>
                </p14:cNvPr>
                <p14:cNvContentPartPr/>
                <p14:nvPr/>
              </p14:nvContentPartPr>
              <p14:xfrm>
                <a:off x="2625648" y="3468413"/>
                <a:ext cx="206640" cy="1764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D8AB2BA6-8111-BF70-557B-C12502E13B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17008" y="3459413"/>
                  <a:ext cx="22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37094958-FC83-D61B-D52B-913C60CD8CEC}"/>
                    </a:ext>
                  </a:extLst>
                </p14:cNvPr>
                <p14:cNvContentPartPr/>
                <p14:nvPr/>
              </p14:nvContentPartPr>
              <p14:xfrm>
                <a:off x="2902488" y="3445373"/>
                <a:ext cx="123120" cy="20088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37094958-FC83-D61B-D52B-913C60CD8CE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93488" y="3436733"/>
                  <a:ext cx="140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9CFEAD6D-FA1B-B2DF-A8DF-7B9F23B1DAC5}"/>
                    </a:ext>
                  </a:extLst>
                </p14:cNvPr>
                <p14:cNvContentPartPr/>
                <p14:nvPr/>
              </p14:nvContentPartPr>
              <p14:xfrm>
                <a:off x="2955048" y="3543653"/>
                <a:ext cx="234720" cy="9900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9CFEAD6D-FA1B-B2DF-A8DF-7B9F23B1DAC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46048" y="3535013"/>
                  <a:ext cx="252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69E994C8-E8FE-72C5-CF0A-1586E98B29CF}"/>
                    </a:ext>
                  </a:extLst>
                </p14:cNvPr>
                <p14:cNvContentPartPr/>
                <p14:nvPr/>
              </p14:nvContentPartPr>
              <p14:xfrm>
                <a:off x="3155928" y="3340973"/>
                <a:ext cx="281880" cy="3168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69E994C8-E8FE-72C5-CF0A-1586E98B29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47288" y="3331973"/>
                  <a:ext cx="299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830C444C-82E2-3900-E375-A6C9ECD0B86E}"/>
                    </a:ext>
                  </a:extLst>
                </p14:cNvPr>
                <p14:cNvContentPartPr/>
                <p14:nvPr/>
              </p14:nvContentPartPr>
              <p14:xfrm>
                <a:off x="3628248" y="3407933"/>
                <a:ext cx="116640" cy="2448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830C444C-82E2-3900-E375-A6C9ECD0B8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619248" y="3398933"/>
                  <a:ext cx="134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EA906BE8-66D6-3E97-6489-2D772EF2D3C1}"/>
                    </a:ext>
                  </a:extLst>
                </p14:cNvPr>
                <p14:cNvContentPartPr/>
                <p14:nvPr/>
              </p14:nvContentPartPr>
              <p14:xfrm>
                <a:off x="3649848" y="3438173"/>
                <a:ext cx="87120" cy="1476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EA906BE8-66D6-3E97-6489-2D772EF2D3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41208" y="3429173"/>
                  <a:ext cx="104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774DEFE-B518-934B-96CB-37919E7214E7}"/>
                    </a:ext>
                  </a:extLst>
                </p14:cNvPr>
                <p14:cNvContentPartPr/>
                <p14:nvPr/>
              </p14:nvContentPartPr>
              <p14:xfrm>
                <a:off x="3979968" y="3369773"/>
                <a:ext cx="122040" cy="1533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774DEFE-B518-934B-96CB-37919E7214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71328" y="3360773"/>
                  <a:ext cx="139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7C9E0B7-4065-FAE6-023C-903353B0C325}"/>
                    </a:ext>
                  </a:extLst>
                </p14:cNvPr>
                <p14:cNvContentPartPr/>
                <p14:nvPr/>
              </p14:nvContentPartPr>
              <p14:xfrm>
                <a:off x="1165488" y="4143053"/>
                <a:ext cx="136080" cy="26748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7C9E0B7-4065-FAE6-023C-903353B0C32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6488" y="4134413"/>
                  <a:ext cx="153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4DAEFE7F-CC0D-B621-B4A7-1C5BDA19F7C6}"/>
                    </a:ext>
                  </a:extLst>
                </p14:cNvPr>
                <p14:cNvContentPartPr/>
                <p14:nvPr/>
              </p14:nvContentPartPr>
              <p14:xfrm>
                <a:off x="1319928" y="4238453"/>
                <a:ext cx="243360" cy="15048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4DAEFE7F-CC0D-B621-B4A7-1C5BDA19F7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310928" y="4229453"/>
                  <a:ext cx="261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30972FCC-091B-4905-7B3A-D2545BC8B45C}"/>
                    </a:ext>
                  </a:extLst>
                </p14:cNvPr>
                <p14:cNvContentPartPr/>
                <p14:nvPr/>
              </p14:nvContentPartPr>
              <p14:xfrm>
                <a:off x="1592088" y="4101293"/>
                <a:ext cx="99000" cy="11916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30972FCC-091B-4905-7B3A-D2545BC8B4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83088" y="4092293"/>
                  <a:ext cx="116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49D1E460-A43A-46E6-296A-C45DA72345BD}"/>
                    </a:ext>
                  </a:extLst>
                </p14:cNvPr>
                <p14:cNvContentPartPr/>
                <p14:nvPr/>
              </p14:nvContentPartPr>
              <p14:xfrm>
                <a:off x="1731048" y="4208213"/>
                <a:ext cx="223920" cy="12960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49D1E460-A43A-46E6-296A-C45DA72345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22048" y="4199573"/>
                  <a:ext cx="241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8D08EFAF-C100-59D3-7979-BF0088A5FDE6}"/>
                    </a:ext>
                  </a:extLst>
                </p14:cNvPr>
                <p14:cNvContentPartPr/>
                <p14:nvPr/>
              </p14:nvContentPartPr>
              <p14:xfrm>
                <a:off x="2053608" y="4114613"/>
                <a:ext cx="52200" cy="26928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8D08EFAF-C100-59D3-7979-BF0088A5FDE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44608" y="4105613"/>
                  <a:ext cx="69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ED94E280-120F-51E1-995E-7198EE4D9D7D}"/>
                    </a:ext>
                  </a:extLst>
                </p14:cNvPr>
                <p14:cNvContentPartPr/>
                <p14:nvPr/>
              </p14:nvContentPartPr>
              <p14:xfrm>
                <a:off x="2215608" y="4180133"/>
                <a:ext cx="182160" cy="1720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ED94E280-120F-51E1-995E-7198EE4D9D7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6608" y="4171493"/>
                  <a:ext cx="199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98205FB-9BDF-0D3C-CBD0-E5503D9EAA8E}"/>
                    </a:ext>
                  </a:extLst>
                </p14:cNvPr>
                <p14:cNvContentPartPr/>
                <p14:nvPr/>
              </p14:nvContentPartPr>
              <p14:xfrm>
                <a:off x="2251968" y="4254653"/>
                <a:ext cx="282240" cy="14220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98205FB-9BDF-0D3C-CBD0-E5503D9EAA8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243328" y="4246013"/>
                  <a:ext cx="299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D37AF1E4-606E-0474-9D68-6A0E3AD41762}"/>
                    </a:ext>
                  </a:extLst>
                </p14:cNvPr>
                <p14:cNvContentPartPr/>
                <p14:nvPr/>
              </p14:nvContentPartPr>
              <p14:xfrm>
                <a:off x="2483808" y="4235573"/>
                <a:ext cx="13320" cy="864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D37AF1E4-606E-0474-9D68-6A0E3AD4176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75168" y="4226573"/>
                  <a:ext cx="3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9C743B85-876F-2FF5-2DBE-8BECFDDBC891}"/>
                    </a:ext>
                  </a:extLst>
                </p14:cNvPr>
                <p14:cNvContentPartPr/>
                <p14:nvPr/>
              </p14:nvContentPartPr>
              <p14:xfrm>
                <a:off x="2759208" y="4217933"/>
                <a:ext cx="96120" cy="8316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9C743B85-876F-2FF5-2DBE-8BECFDDBC89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50568" y="4209293"/>
                  <a:ext cx="113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DECCC5FB-9F86-8234-86A2-8900775FEB14}"/>
                    </a:ext>
                  </a:extLst>
                </p14:cNvPr>
                <p14:cNvContentPartPr/>
                <p14:nvPr/>
              </p14:nvContentPartPr>
              <p14:xfrm>
                <a:off x="3048648" y="4191293"/>
                <a:ext cx="231120" cy="18144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DECCC5FB-9F86-8234-86A2-8900775FEB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40008" y="4182653"/>
                  <a:ext cx="248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F8091DE1-7B92-47E0-86D5-DFA49CF2CC9C}"/>
                    </a:ext>
                  </a:extLst>
                </p14:cNvPr>
                <p14:cNvContentPartPr/>
                <p14:nvPr/>
              </p14:nvContentPartPr>
              <p14:xfrm>
                <a:off x="3305688" y="4058813"/>
                <a:ext cx="93600" cy="14400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F8091DE1-7B92-47E0-86D5-DFA49CF2CC9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96688" y="4049813"/>
                  <a:ext cx="111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0FFC0D2E-A363-BADA-26F3-872BA0E933A6}"/>
                    </a:ext>
                  </a:extLst>
                </p14:cNvPr>
                <p14:cNvContentPartPr/>
                <p14:nvPr/>
              </p14:nvContentPartPr>
              <p14:xfrm>
                <a:off x="3532128" y="4167533"/>
                <a:ext cx="108000" cy="20952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0FFC0D2E-A363-BADA-26F3-872BA0E933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23128" y="4158893"/>
                  <a:ext cx="12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70C1603A-4EBC-5F15-6BCC-42059DB23C57}"/>
                    </a:ext>
                  </a:extLst>
                </p14:cNvPr>
                <p14:cNvContentPartPr/>
                <p14:nvPr/>
              </p14:nvContentPartPr>
              <p14:xfrm>
                <a:off x="3501888" y="4179413"/>
                <a:ext cx="154800" cy="15156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70C1603A-4EBC-5F15-6BCC-42059DB23C5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92888" y="4170773"/>
                  <a:ext cx="17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65EFF781-A7E1-F666-795E-138ECE2D71EE}"/>
                    </a:ext>
                  </a:extLst>
                </p14:cNvPr>
                <p14:cNvContentPartPr/>
                <p14:nvPr/>
              </p14:nvContentPartPr>
              <p14:xfrm>
                <a:off x="3801768" y="4193453"/>
                <a:ext cx="34200" cy="19908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65EFF781-A7E1-F666-795E-138ECE2D71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93128" y="4184453"/>
                  <a:ext cx="51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C0BC4FF5-7B73-D1B3-7344-68D51B6F8A2B}"/>
                    </a:ext>
                  </a:extLst>
                </p14:cNvPr>
                <p14:cNvContentPartPr/>
                <p14:nvPr/>
              </p14:nvContentPartPr>
              <p14:xfrm>
                <a:off x="1447368" y="4934333"/>
                <a:ext cx="232200" cy="24228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C0BC4FF5-7B73-D1B3-7344-68D51B6F8A2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38368" y="4925693"/>
                  <a:ext cx="249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0F8D18FD-7D45-3746-0F7B-4B4C5BA1957D}"/>
                    </a:ext>
                  </a:extLst>
                </p14:cNvPr>
                <p14:cNvContentPartPr/>
                <p14:nvPr/>
              </p14:nvContentPartPr>
              <p14:xfrm>
                <a:off x="1477968" y="5088413"/>
                <a:ext cx="372960" cy="12204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0F8D18FD-7D45-3746-0F7B-4B4C5BA1957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69328" y="5079413"/>
                  <a:ext cx="390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AC2F60CB-A77B-220B-BD87-0A53DF328DA2}"/>
                    </a:ext>
                  </a:extLst>
                </p14:cNvPr>
                <p14:cNvContentPartPr/>
                <p14:nvPr/>
              </p14:nvContentPartPr>
              <p14:xfrm>
                <a:off x="1777488" y="5025413"/>
                <a:ext cx="322920" cy="1512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AC2F60CB-A77B-220B-BD87-0A53DF328D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768848" y="5016773"/>
                  <a:ext cx="340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CEBA8AAC-01B6-506C-2D13-73B5AC2D28DF}"/>
                    </a:ext>
                  </a:extLst>
                </p14:cNvPr>
                <p14:cNvContentPartPr/>
                <p14:nvPr/>
              </p14:nvContentPartPr>
              <p14:xfrm>
                <a:off x="2025888" y="5075093"/>
                <a:ext cx="55800" cy="3204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CEBA8AAC-01B6-506C-2D13-73B5AC2D28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17248" y="5066093"/>
                  <a:ext cx="73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F9E7B28-2354-3E20-BD84-CA5050149802}"/>
                    </a:ext>
                  </a:extLst>
                </p14:cNvPr>
                <p14:cNvContentPartPr/>
                <p14:nvPr/>
              </p14:nvContentPartPr>
              <p14:xfrm>
                <a:off x="2397048" y="5024693"/>
                <a:ext cx="727920" cy="6084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F9E7B28-2354-3E20-BD84-CA50501498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88408" y="5015693"/>
                  <a:ext cx="745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3E02459F-8C20-AECC-EDE2-9F758CB78263}"/>
                    </a:ext>
                  </a:extLst>
                </p14:cNvPr>
                <p14:cNvContentPartPr/>
                <p14:nvPr/>
              </p14:nvContentPartPr>
              <p14:xfrm>
                <a:off x="2326848" y="5253293"/>
                <a:ext cx="84600" cy="23868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3E02459F-8C20-AECC-EDE2-9F758CB7826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18208" y="5244293"/>
                  <a:ext cx="102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620715E0-7C1A-6B89-2326-A348D1511BA4}"/>
                    </a:ext>
                  </a:extLst>
                </p14:cNvPr>
                <p14:cNvContentPartPr/>
                <p14:nvPr/>
              </p14:nvContentPartPr>
              <p14:xfrm>
                <a:off x="2476608" y="5300453"/>
                <a:ext cx="240120" cy="18324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620715E0-7C1A-6B89-2326-A348D1511BA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67608" y="5291453"/>
                  <a:ext cx="257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267313A7-5D85-0A2D-CC7C-A4CF1FD33280}"/>
                    </a:ext>
                  </a:extLst>
                </p14:cNvPr>
                <p14:cNvContentPartPr/>
                <p14:nvPr/>
              </p14:nvContentPartPr>
              <p14:xfrm>
                <a:off x="2710608" y="5220173"/>
                <a:ext cx="90360" cy="12600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267313A7-5D85-0A2D-CC7C-A4CF1FD3328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01968" y="5211173"/>
                  <a:ext cx="108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2A17A380-0DC3-3966-E85A-1ECB44D1F14D}"/>
                    </a:ext>
                  </a:extLst>
                </p14:cNvPr>
                <p14:cNvContentPartPr/>
                <p14:nvPr/>
              </p14:nvContentPartPr>
              <p14:xfrm>
                <a:off x="2873688" y="5279933"/>
                <a:ext cx="191160" cy="15336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2A17A380-0DC3-3966-E85A-1ECB44D1F14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65048" y="5271293"/>
                  <a:ext cx="208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0A0C6DE-3060-3A77-957A-7FED5F59D5CE}"/>
                    </a:ext>
                  </a:extLst>
                </p14:cNvPr>
                <p14:cNvContentPartPr/>
                <p14:nvPr/>
              </p14:nvContentPartPr>
              <p14:xfrm>
                <a:off x="3150168" y="5194973"/>
                <a:ext cx="79200" cy="29124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0A0C6DE-3060-3A77-957A-7FED5F59D5C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41168" y="5185973"/>
                  <a:ext cx="96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C55A364F-C0A6-17FB-CA25-0A0097E51783}"/>
                    </a:ext>
                  </a:extLst>
                </p14:cNvPr>
                <p14:cNvContentPartPr/>
                <p14:nvPr/>
              </p14:nvContentPartPr>
              <p14:xfrm>
                <a:off x="2403528" y="4724453"/>
                <a:ext cx="225720" cy="2077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C55A364F-C0A6-17FB-CA25-0A0097E517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4888" y="4715453"/>
                  <a:ext cx="243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2F93B5CF-F7B8-B362-64F4-B34B4E7EC3AD}"/>
                    </a:ext>
                  </a:extLst>
                </p14:cNvPr>
                <p14:cNvContentPartPr/>
                <p14:nvPr/>
              </p14:nvContentPartPr>
              <p14:xfrm>
                <a:off x="2666328" y="4593053"/>
                <a:ext cx="117360" cy="14436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2F93B5CF-F7B8-B362-64F4-B34B4E7EC3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57328" y="4584413"/>
                  <a:ext cx="135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A69547F4-81CA-1CE9-A939-41E4039CB345}"/>
                    </a:ext>
                  </a:extLst>
                </p14:cNvPr>
                <p14:cNvContentPartPr/>
                <p14:nvPr/>
              </p14:nvContentPartPr>
              <p14:xfrm>
                <a:off x="2922288" y="4750373"/>
                <a:ext cx="80640" cy="18648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A69547F4-81CA-1CE9-A939-41E4039CB34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913288" y="4741373"/>
                  <a:ext cx="98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17C6DCA8-3073-26D5-C31D-ADCC622A8332}"/>
                    </a:ext>
                  </a:extLst>
                </p14:cNvPr>
                <p14:cNvContentPartPr/>
                <p14:nvPr/>
              </p14:nvContentPartPr>
              <p14:xfrm>
                <a:off x="2881608" y="4735253"/>
                <a:ext cx="293400" cy="20988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17C6DCA8-3073-26D5-C31D-ADCC622A83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872968" y="4726253"/>
                  <a:ext cx="311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ED468A5-D3FB-1EBA-D9B1-15FE6BDB6042}"/>
                    </a:ext>
                  </a:extLst>
                </p14:cNvPr>
                <p14:cNvContentPartPr/>
                <p14:nvPr/>
              </p14:nvContentPartPr>
              <p14:xfrm>
                <a:off x="3159168" y="4768733"/>
                <a:ext cx="5760" cy="2448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ED468A5-D3FB-1EBA-D9B1-15FE6BDB604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150168" y="4760093"/>
                  <a:ext cx="23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64980B34-E731-7579-317E-63CD8F3E5779}"/>
                    </a:ext>
                  </a:extLst>
                </p14:cNvPr>
                <p14:cNvContentPartPr/>
                <p14:nvPr/>
              </p14:nvContentPartPr>
              <p14:xfrm>
                <a:off x="7320768" y="3471653"/>
                <a:ext cx="144720" cy="6624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64980B34-E731-7579-317E-63CD8F3E577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311768" y="3463013"/>
                  <a:ext cx="162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AB7A892A-7CB0-1B73-B415-C8BC2B1255A2}"/>
                    </a:ext>
                  </a:extLst>
                </p14:cNvPr>
                <p14:cNvContentPartPr/>
                <p14:nvPr/>
              </p14:nvContentPartPr>
              <p14:xfrm>
                <a:off x="7447128" y="3394613"/>
                <a:ext cx="55800" cy="12204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AB7A892A-7CB0-1B73-B415-C8BC2B1255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438488" y="3385613"/>
                  <a:ext cx="73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2EF333FC-461D-EA1B-B23D-1B36CD3FFCF6}"/>
                    </a:ext>
                  </a:extLst>
                </p14:cNvPr>
                <p14:cNvContentPartPr/>
                <p14:nvPr/>
              </p14:nvContentPartPr>
              <p14:xfrm>
                <a:off x="6046728" y="4987973"/>
                <a:ext cx="2266920" cy="24732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2EF333FC-461D-EA1B-B23D-1B36CD3FFCF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37728" y="4978973"/>
                  <a:ext cx="228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DF202FE2-DF10-4926-5DE6-AE09F0D8C7D6}"/>
                    </a:ext>
                  </a:extLst>
                </p14:cNvPr>
                <p14:cNvContentPartPr/>
                <p14:nvPr/>
              </p14:nvContentPartPr>
              <p14:xfrm>
                <a:off x="8190168" y="4820933"/>
                <a:ext cx="170640" cy="3193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DF202FE2-DF10-4926-5DE6-AE09F0D8C7D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81528" y="4811933"/>
                  <a:ext cx="188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593D7B80-F5CF-C9F9-431B-F79C49ED11C8}"/>
                    </a:ext>
                  </a:extLst>
                </p14:cNvPr>
                <p14:cNvContentPartPr/>
                <p14:nvPr/>
              </p14:nvContentPartPr>
              <p14:xfrm>
                <a:off x="6040608" y="4041533"/>
                <a:ext cx="1206720" cy="11462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593D7B80-F5CF-C9F9-431B-F79C49ED11C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031968" y="4032893"/>
                  <a:ext cx="1224360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BA7A0D87-5441-9C4D-A8D7-DED1017CABFF}"/>
                    </a:ext>
                  </a:extLst>
                </p14:cNvPr>
                <p14:cNvContentPartPr/>
                <p14:nvPr/>
              </p14:nvContentPartPr>
              <p14:xfrm>
                <a:off x="7065888" y="3848573"/>
                <a:ext cx="190800" cy="32436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BA7A0D87-5441-9C4D-A8D7-DED1017CABF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57248" y="3839573"/>
                  <a:ext cx="2084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B086C69A-2800-2697-BA79-65E35EF03EED}"/>
                    </a:ext>
                  </a:extLst>
                </p14:cNvPr>
                <p14:cNvContentPartPr/>
                <p14:nvPr/>
              </p14:nvContentPartPr>
              <p14:xfrm>
                <a:off x="7259568" y="4089413"/>
                <a:ext cx="6840" cy="7128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B086C69A-2800-2697-BA79-65E35EF03EE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250928" y="4080413"/>
                  <a:ext cx="24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9BEB8C1E-21A0-0D3D-DB16-666F085E6866}"/>
                    </a:ext>
                  </a:extLst>
                </p14:cNvPr>
                <p14:cNvContentPartPr/>
                <p14:nvPr/>
              </p14:nvContentPartPr>
              <p14:xfrm>
                <a:off x="7280808" y="4311173"/>
                <a:ext cx="34200" cy="27720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9BEB8C1E-21A0-0D3D-DB16-666F085E68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71808" y="4302533"/>
                  <a:ext cx="51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CE116900-9436-4BA7-9FF2-AAB2D408BA24}"/>
                    </a:ext>
                  </a:extLst>
                </p14:cNvPr>
                <p14:cNvContentPartPr/>
                <p14:nvPr/>
              </p14:nvContentPartPr>
              <p14:xfrm>
                <a:off x="7326528" y="4651013"/>
                <a:ext cx="52920" cy="29808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CE116900-9436-4BA7-9FF2-AAB2D408BA2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17528" y="4642373"/>
                  <a:ext cx="70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642EC094-B600-D186-C04F-9FD3F0CE6664}"/>
                    </a:ext>
                  </a:extLst>
                </p14:cNvPr>
                <p14:cNvContentPartPr/>
                <p14:nvPr/>
              </p14:nvContentPartPr>
              <p14:xfrm>
                <a:off x="7208448" y="4867013"/>
                <a:ext cx="114840" cy="15732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642EC094-B600-D186-C04F-9FD3F0CE666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199808" y="4858013"/>
                  <a:ext cx="132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46DCD38F-1BCB-5946-5943-17EB28DCA378}"/>
                    </a:ext>
                  </a:extLst>
                </p14:cNvPr>
                <p14:cNvContentPartPr/>
                <p14:nvPr/>
              </p14:nvContentPartPr>
              <p14:xfrm>
                <a:off x="7356408" y="4990493"/>
                <a:ext cx="76320" cy="8712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46DCD38F-1BCB-5946-5943-17EB28DCA37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47768" y="4981493"/>
                  <a:ext cx="93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74A59157-7752-3EC5-102C-654FFDE404D8}"/>
                    </a:ext>
                  </a:extLst>
                </p14:cNvPr>
                <p14:cNvContentPartPr/>
                <p14:nvPr/>
              </p14:nvContentPartPr>
              <p14:xfrm>
                <a:off x="7412928" y="3613853"/>
                <a:ext cx="120600" cy="27900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74A59157-7752-3EC5-102C-654FFDE404D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3928" y="3605213"/>
                  <a:ext cx="13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1CF691CB-261D-EF16-6654-31F73A5A9FB6}"/>
                    </a:ext>
                  </a:extLst>
                </p14:cNvPr>
                <p14:cNvContentPartPr/>
                <p14:nvPr/>
              </p14:nvContentPartPr>
              <p14:xfrm>
                <a:off x="7399248" y="3637253"/>
                <a:ext cx="316440" cy="24192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1CF691CB-261D-EF16-6654-31F73A5A9FB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90608" y="3628253"/>
                  <a:ext cx="334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13C5A9E1-D719-02F2-17A8-8A6BBF2E0C53}"/>
                    </a:ext>
                  </a:extLst>
                </p14:cNvPr>
                <p14:cNvContentPartPr/>
                <p14:nvPr/>
              </p14:nvContentPartPr>
              <p14:xfrm>
                <a:off x="7718568" y="3636173"/>
                <a:ext cx="15120" cy="295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13C5A9E1-D719-02F2-17A8-8A6BBF2E0C5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09928" y="3627173"/>
                  <a:ext cx="32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6D4587BB-635E-9D87-D99C-2E5C9F730D95}"/>
                    </a:ext>
                  </a:extLst>
                </p14:cNvPr>
                <p14:cNvContentPartPr/>
                <p14:nvPr/>
              </p14:nvContentPartPr>
              <p14:xfrm>
                <a:off x="6224568" y="4985813"/>
                <a:ext cx="113760" cy="17460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6D4587BB-635E-9D87-D99C-2E5C9F730D9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15568" y="4976813"/>
                  <a:ext cx="131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6E6CE288-BBA4-6C76-6895-98391BE5DFA5}"/>
                    </a:ext>
                  </a:extLst>
                </p14:cNvPr>
                <p14:cNvContentPartPr/>
                <p14:nvPr/>
              </p14:nvContentPartPr>
              <p14:xfrm>
                <a:off x="6393408" y="4878893"/>
                <a:ext cx="99000" cy="1843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6E6CE288-BBA4-6C76-6895-98391BE5DFA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84768" y="4870253"/>
                  <a:ext cx="11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9D0A7650-F631-4D38-9109-45D0D5235DFB}"/>
                    </a:ext>
                  </a:extLst>
                </p14:cNvPr>
                <p14:cNvContentPartPr/>
                <p14:nvPr/>
              </p14:nvContentPartPr>
              <p14:xfrm>
                <a:off x="6412488" y="4951253"/>
                <a:ext cx="61200" cy="1872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9D0A7650-F631-4D38-9109-45D0D5235DF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03848" y="4942253"/>
                  <a:ext cx="78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62EC5FCF-42B9-B19A-2CDC-B1D406E9B792}"/>
                    </a:ext>
                  </a:extLst>
                </p14:cNvPr>
                <p14:cNvContentPartPr/>
                <p14:nvPr/>
              </p14:nvContentPartPr>
              <p14:xfrm>
                <a:off x="7375128" y="5027573"/>
                <a:ext cx="33840" cy="10656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62EC5FCF-42B9-B19A-2CDC-B1D406E9B79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366128" y="5018573"/>
                  <a:ext cx="51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4FF4D1F4-B6DA-2895-8B3A-37812803D850}"/>
                    </a:ext>
                  </a:extLst>
                </p14:cNvPr>
                <p14:cNvContentPartPr/>
                <p14:nvPr/>
              </p14:nvContentPartPr>
              <p14:xfrm>
                <a:off x="6062928" y="5297933"/>
                <a:ext cx="312840" cy="7884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4FF4D1F4-B6DA-2895-8B3A-37812803D85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054288" y="5288933"/>
                  <a:ext cx="330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381FA743-9282-1316-F917-7E6A2121D75A}"/>
                    </a:ext>
                  </a:extLst>
                </p14:cNvPr>
                <p14:cNvContentPartPr/>
                <p14:nvPr/>
              </p14:nvContentPartPr>
              <p14:xfrm>
                <a:off x="7140768" y="5110733"/>
                <a:ext cx="259920" cy="19152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381FA743-9282-1316-F917-7E6A2121D75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31768" y="5101733"/>
                  <a:ext cx="277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BE34075F-93F1-F41E-B1D4-99CD8D38FD3E}"/>
                    </a:ext>
                  </a:extLst>
                </p14:cNvPr>
                <p14:cNvContentPartPr/>
                <p14:nvPr/>
              </p14:nvContentPartPr>
              <p14:xfrm>
                <a:off x="6433368" y="5412773"/>
                <a:ext cx="46080" cy="22716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BE34075F-93F1-F41E-B1D4-99CD8D38FD3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424368" y="5404133"/>
                  <a:ext cx="63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E9F824DE-CBE9-22A9-1B6F-383D07396467}"/>
                    </a:ext>
                  </a:extLst>
                </p14:cNvPr>
                <p14:cNvContentPartPr/>
                <p14:nvPr/>
              </p14:nvContentPartPr>
              <p14:xfrm>
                <a:off x="6478728" y="5337173"/>
                <a:ext cx="45360" cy="29304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E9F824DE-CBE9-22A9-1B6F-383D0739646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469728" y="5328173"/>
                  <a:ext cx="63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9B7CD90F-EFF7-6EE8-0F20-D88CFF8FA0A2}"/>
                    </a:ext>
                  </a:extLst>
                </p14:cNvPr>
                <p14:cNvContentPartPr/>
                <p14:nvPr/>
              </p14:nvContentPartPr>
              <p14:xfrm>
                <a:off x="6547848" y="5419253"/>
                <a:ext cx="111960" cy="15984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9B7CD90F-EFF7-6EE8-0F20-D88CFF8FA0A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538848" y="5410253"/>
                  <a:ext cx="129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4FEA9B4-C367-6C4F-35CC-54825F47BFB5}"/>
                    </a:ext>
                  </a:extLst>
                </p14:cNvPr>
                <p14:cNvContentPartPr/>
                <p14:nvPr/>
              </p14:nvContentPartPr>
              <p14:xfrm>
                <a:off x="6707328" y="5417813"/>
                <a:ext cx="42480" cy="14580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4FEA9B4-C367-6C4F-35CC-54825F47BFB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698328" y="5408813"/>
                  <a:ext cx="60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278F5911-A531-E5D3-2922-3156A662695A}"/>
                    </a:ext>
                  </a:extLst>
                </p14:cNvPr>
                <p14:cNvContentPartPr/>
                <p14:nvPr/>
              </p14:nvContentPartPr>
              <p14:xfrm>
                <a:off x="6829008" y="5357693"/>
                <a:ext cx="43560" cy="22644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278F5911-A531-E5D3-2922-3156A662695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820368" y="5349053"/>
                  <a:ext cx="61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2E410CD8-96CF-6064-AE62-889F4840C347}"/>
                    </a:ext>
                  </a:extLst>
                </p14:cNvPr>
                <p14:cNvContentPartPr/>
                <p14:nvPr/>
              </p14:nvContentPartPr>
              <p14:xfrm>
                <a:off x="6876888" y="5314133"/>
                <a:ext cx="43920" cy="25344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2E410CD8-96CF-6064-AE62-889F4840C34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867888" y="5305493"/>
                  <a:ext cx="61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74C96552-A62F-910D-1591-1631A7E1334D}"/>
                    </a:ext>
                  </a:extLst>
                </p14:cNvPr>
                <p14:cNvContentPartPr/>
                <p14:nvPr/>
              </p14:nvContentPartPr>
              <p14:xfrm>
                <a:off x="7018728" y="5419973"/>
                <a:ext cx="57600" cy="13824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74C96552-A62F-910D-1591-1631A7E1334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09728" y="5411333"/>
                  <a:ext cx="75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F61F3CA3-254E-4153-CB1E-1D99E7D22546}"/>
                    </a:ext>
                  </a:extLst>
                </p14:cNvPr>
                <p14:cNvContentPartPr/>
                <p14:nvPr/>
              </p14:nvContentPartPr>
              <p14:xfrm>
                <a:off x="7125648" y="5434013"/>
                <a:ext cx="78120" cy="8784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F61F3CA3-254E-4153-CB1E-1D99E7D2254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16648" y="5425013"/>
                  <a:ext cx="95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01A8C956-3AA1-4937-623D-7CCD26489162}"/>
                    </a:ext>
                  </a:extLst>
                </p14:cNvPr>
                <p14:cNvContentPartPr/>
                <p14:nvPr/>
              </p14:nvContentPartPr>
              <p14:xfrm>
                <a:off x="7244088" y="5414933"/>
                <a:ext cx="53640" cy="11160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01A8C956-3AA1-4937-623D-7CCD2648916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235448" y="5405933"/>
                  <a:ext cx="7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EC0ABA82-5CB7-152C-F2CA-86DB2DCF1C38}"/>
                    </a:ext>
                  </a:extLst>
                </p14:cNvPr>
                <p14:cNvContentPartPr/>
                <p14:nvPr/>
              </p14:nvContentPartPr>
              <p14:xfrm>
                <a:off x="7369368" y="5309093"/>
                <a:ext cx="96480" cy="20664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EC0ABA82-5CB7-152C-F2CA-86DB2DCF1C3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360368" y="530045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659614B7-828D-E3D4-8A57-50B50E76AE7D}"/>
                    </a:ext>
                  </a:extLst>
                </p14:cNvPr>
                <p14:cNvContentPartPr/>
                <p14:nvPr/>
              </p14:nvContentPartPr>
              <p14:xfrm>
                <a:off x="5942688" y="4449053"/>
                <a:ext cx="85680" cy="66924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659614B7-828D-E3D4-8A57-50B50E76AE7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933688" y="4440053"/>
                  <a:ext cx="1033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978F0947-2F7F-DB8E-361B-E785940BAA7B}"/>
                    </a:ext>
                  </a:extLst>
                </p14:cNvPr>
                <p14:cNvContentPartPr/>
                <p14:nvPr/>
              </p14:nvContentPartPr>
              <p14:xfrm>
                <a:off x="6111888" y="4123973"/>
                <a:ext cx="80640" cy="30852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978F0947-2F7F-DB8E-361B-E785940BAA7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03248" y="4115333"/>
                  <a:ext cx="98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DEF215FF-661A-680B-7998-717E04DE07DB}"/>
                    </a:ext>
                  </a:extLst>
                </p14:cNvPr>
                <p14:cNvContentPartPr/>
                <p14:nvPr/>
              </p14:nvContentPartPr>
              <p14:xfrm>
                <a:off x="6212328" y="4058813"/>
                <a:ext cx="68400" cy="33084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DEF215FF-661A-680B-7998-717E04DE07D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03328" y="4049813"/>
                  <a:ext cx="86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1E0CE57F-2905-FAAB-F0E3-770CBB70952B}"/>
                    </a:ext>
                  </a:extLst>
                </p14:cNvPr>
                <p14:cNvContentPartPr/>
                <p14:nvPr/>
              </p14:nvContentPartPr>
              <p14:xfrm>
                <a:off x="6305568" y="4100213"/>
                <a:ext cx="128160" cy="21348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1E0CE57F-2905-FAAB-F0E3-770CBB70952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296928" y="4091573"/>
                  <a:ext cx="145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10090730-69B5-1941-105B-806BE7F6BF09}"/>
                    </a:ext>
                  </a:extLst>
                </p14:cNvPr>
                <p14:cNvContentPartPr/>
                <p14:nvPr/>
              </p14:nvContentPartPr>
              <p14:xfrm>
                <a:off x="6530568" y="4199213"/>
                <a:ext cx="13680" cy="9000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10090730-69B5-1941-105B-806BE7F6BF0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521568" y="4190573"/>
                  <a:ext cx="31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0C813C1A-F910-EA9D-6EE4-6D19B14EA400}"/>
                    </a:ext>
                  </a:extLst>
                </p14:cNvPr>
                <p14:cNvContentPartPr/>
                <p14:nvPr/>
              </p14:nvContentPartPr>
              <p14:xfrm>
                <a:off x="6521568" y="3985733"/>
                <a:ext cx="138960" cy="26748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0C813C1A-F910-EA9D-6EE4-6D19B14EA40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12928" y="3977093"/>
                  <a:ext cx="156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8208D925-7249-3831-4E42-12D5F3E7EBA8}"/>
                    </a:ext>
                  </a:extLst>
                </p14:cNvPr>
                <p14:cNvContentPartPr/>
                <p14:nvPr/>
              </p14:nvContentPartPr>
              <p14:xfrm>
                <a:off x="6668808" y="3954773"/>
                <a:ext cx="29520" cy="22860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8208D925-7249-3831-4E42-12D5F3E7EBA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659808" y="3945773"/>
                  <a:ext cx="47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9B1032CB-CA3C-410C-07EE-9FF5CC751830}"/>
                    </a:ext>
                  </a:extLst>
                </p14:cNvPr>
                <p14:cNvContentPartPr/>
                <p14:nvPr/>
              </p14:nvContentPartPr>
              <p14:xfrm>
                <a:off x="6828648" y="3954413"/>
                <a:ext cx="428760" cy="11556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9B1032CB-CA3C-410C-07EE-9FF5CC75183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20008" y="3945413"/>
                  <a:ext cx="446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0CBE1D7E-5401-1BD3-5FB5-F1F6BEDF0F2E}"/>
                    </a:ext>
                  </a:extLst>
                </p14:cNvPr>
                <p14:cNvContentPartPr/>
                <p14:nvPr/>
              </p14:nvContentPartPr>
              <p14:xfrm>
                <a:off x="6411048" y="5912453"/>
                <a:ext cx="95040" cy="1872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0CBE1D7E-5401-1BD3-5FB5-F1F6BEDF0F2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402408" y="5903813"/>
                  <a:ext cx="112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6DB5BD21-6B41-C0B8-7647-A7881FBC2BC3}"/>
                    </a:ext>
                  </a:extLst>
                </p14:cNvPr>
                <p14:cNvContentPartPr/>
                <p14:nvPr/>
              </p14:nvContentPartPr>
              <p14:xfrm>
                <a:off x="6409248" y="5967533"/>
                <a:ext cx="113400" cy="1404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6DB5BD21-6B41-C0B8-7647-A7881FBC2BC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400248" y="5958893"/>
                  <a:ext cx="131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5DC646EE-6389-C7A2-810C-53D034F33285}"/>
                    </a:ext>
                  </a:extLst>
                </p14:cNvPr>
                <p14:cNvContentPartPr/>
                <p14:nvPr/>
              </p14:nvContentPartPr>
              <p14:xfrm>
                <a:off x="6737568" y="5891573"/>
                <a:ext cx="795960" cy="10764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5DC646EE-6389-C7A2-810C-53D034F3328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728568" y="5882933"/>
                  <a:ext cx="81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474AF8FF-09E7-92D2-E75F-D41049AA1E01}"/>
                    </a:ext>
                  </a:extLst>
                </p14:cNvPr>
                <p14:cNvContentPartPr/>
                <p14:nvPr/>
              </p14:nvContentPartPr>
              <p14:xfrm>
                <a:off x="6787248" y="6097133"/>
                <a:ext cx="63360" cy="28224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474AF8FF-09E7-92D2-E75F-D41049AA1E0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78248" y="6088493"/>
                  <a:ext cx="81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E537A476-866E-3123-D5EB-00DF3CC08993}"/>
                    </a:ext>
                  </a:extLst>
                </p14:cNvPr>
                <p14:cNvContentPartPr/>
                <p14:nvPr/>
              </p14:nvContentPartPr>
              <p14:xfrm>
                <a:off x="6848808" y="6053213"/>
                <a:ext cx="56880" cy="35532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E537A476-866E-3123-D5EB-00DF3CC0899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840168" y="6044213"/>
                  <a:ext cx="74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A8D76990-9FDD-A26B-55F3-C9728FF3DE3A}"/>
                    </a:ext>
                  </a:extLst>
                </p14:cNvPr>
                <p14:cNvContentPartPr/>
                <p14:nvPr/>
              </p14:nvContentPartPr>
              <p14:xfrm>
                <a:off x="6970848" y="6142853"/>
                <a:ext cx="219600" cy="10188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A8D76990-9FDD-A26B-55F3-C9728FF3DE3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961848" y="6133853"/>
                  <a:ext cx="237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2B8F163F-024E-F84D-DDF9-2194C637DE5C}"/>
                    </a:ext>
                  </a:extLst>
                </p14:cNvPr>
                <p14:cNvContentPartPr/>
                <p14:nvPr/>
              </p14:nvContentPartPr>
              <p14:xfrm>
                <a:off x="7263168" y="6027293"/>
                <a:ext cx="21240" cy="20988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2B8F163F-024E-F84D-DDF9-2194C637DE5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54168" y="6018653"/>
                  <a:ext cx="38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15755C10-BCAF-41C5-8098-0D702862CCDB}"/>
                    </a:ext>
                  </a:extLst>
                </p14:cNvPr>
                <p14:cNvContentPartPr/>
                <p14:nvPr/>
              </p14:nvContentPartPr>
              <p14:xfrm>
                <a:off x="7329768" y="5990933"/>
                <a:ext cx="54720" cy="29844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15755C10-BCAF-41C5-8098-0D702862CCD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321128" y="5981933"/>
                  <a:ext cx="72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132AB9D2-D49E-8C9A-A9C8-9173683BB8E5}"/>
                    </a:ext>
                  </a:extLst>
                </p14:cNvPr>
                <p14:cNvContentPartPr/>
                <p14:nvPr/>
              </p14:nvContentPartPr>
              <p14:xfrm>
                <a:off x="6677448" y="5714813"/>
                <a:ext cx="241200" cy="21276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132AB9D2-D49E-8C9A-A9C8-9173683BB8E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68808" y="5706173"/>
                  <a:ext cx="258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3FCE1335-918B-2224-4A20-E409DDA42213}"/>
                    </a:ext>
                  </a:extLst>
                </p14:cNvPr>
                <p14:cNvContentPartPr/>
                <p14:nvPr/>
              </p14:nvContentPartPr>
              <p14:xfrm>
                <a:off x="6906408" y="5636693"/>
                <a:ext cx="113760" cy="13464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3FCE1335-918B-2224-4A20-E409DDA4221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897768" y="5628053"/>
                  <a:ext cx="13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D6506963-361C-01EF-044E-BA5EFD435382}"/>
                    </a:ext>
                  </a:extLst>
                </p14:cNvPr>
                <p14:cNvContentPartPr/>
                <p14:nvPr/>
              </p14:nvContentPartPr>
              <p14:xfrm>
                <a:off x="7126728" y="5659733"/>
                <a:ext cx="101520" cy="17964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D6506963-361C-01EF-044E-BA5EFD43538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118088" y="5651093"/>
                  <a:ext cx="119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F742F056-91CB-4E52-2BFE-6E0B4D547070}"/>
                    </a:ext>
                  </a:extLst>
                </p14:cNvPr>
                <p14:cNvContentPartPr/>
                <p14:nvPr/>
              </p14:nvContentPartPr>
              <p14:xfrm>
                <a:off x="7108008" y="5701133"/>
                <a:ext cx="134640" cy="11268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F742F056-91CB-4E52-2BFE-6E0B4D54707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099368" y="5692133"/>
                  <a:ext cx="15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D01F00FF-1866-71D0-6F55-095FD0E4F2A6}"/>
                    </a:ext>
                  </a:extLst>
                </p14:cNvPr>
                <p14:cNvContentPartPr/>
                <p14:nvPr/>
              </p14:nvContentPartPr>
              <p14:xfrm>
                <a:off x="7334808" y="5686733"/>
                <a:ext cx="15840" cy="16992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D01F00FF-1866-71D0-6F55-095FD0E4F2A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26168" y="5677733"/>
                  <a:ext cx="33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D7BFA1BF-C99B-B42D-83E1-97895D45BD7A}"/>
                    </a:ext>
                  </a:extLst>
                </p14:cNvPr>
                <p14:cNvContentPartPr/>
                <p14:nvPr/>
              </p14:nvContentPartPr>
              <p14:xfrm>
                <a:off x="3731568" y="4987253"/>
                <a:ext cx="813240" cy="79236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D7BFA1BF-C99B-B42D-83E1-97895D45BD7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722568" y="4978613"/>
                  <a:ext cx="83088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BFEB7CBA-FA0C-488F-7D14-E7C741A8F678}"/>
                    </a:ext>
                  </a:extLst>
                </p14:cNvPr>
                <p14:cNvContentPartPr/>
                <p14:nvPr/>
              </p14:nvContentPartPr>
              <p14:xfrm>
                <a:off x="4395408" y="4924973"/>
                <a:ext cx="162720" cy="19728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BFEB7CBA-FA0C-488F-7D14-E7C741A8F67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86408" y="4916333"/>
                  <a:ext cx="180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98CA9A1F-9BA5-409F-A560-A5546A70265D}"/>
                    </a:ext>
                  </a:extLst>
                </p14:cNvPr>
                <p14:cNvContentPartPr/>
                <p14:nvPr/>
              </p14:nvContentPartPr>
              <p14:xfrm>
                <a:off x="3739488" y="5671613"/>
                <a:ext cx="1641600" cy="12636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98CA9A1F-9BA5-409F-A560-A5546A70265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30848" y="5662613"/>
                  <a:ext cx="1659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6A489281-E0C7-65E4-C9FF-27ED324BADD0}"/>
                    </a:ext>
                  </a:extLst>
                </p14:cNvPr>
                <p14:cNvContentPartPr/>
                <p14:nvPr/>
              </p14:nvContentPartPr>
              <p14:xfrm>
                <a:off x="5254728" y="5586653"/>
                <a:ext cx="123840" cy="18612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6A489281-E0C7-65E4-C9FF-27ED324BADD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245728" y="5577653"/>
                  <a:ext cx="141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82A41EB4-3901-EBA4-7D5E-99BDEC85E7C2}"/>
                    </a:ext>
                  </a:extLst>
                </p14:cNvPr>
                <p14:cNvContentPartPr/>
                <p14:nvPr/>
              </p14:nvContentPartPr>
              <p14:xfrm>
                <a:off x="4538688" y="5000573"/>
                <a:ext cx="11160" cy="7020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82A41EB4-3901-EBA4-7D5E-99BDEC85E7C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529688" y="4991933"/>
                  <a:ext cx="28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28FA21DC-22A3-46F8-5E3C-C9E501E44CB7}"/>
                    </a:ext>
                  </a:extLst>
                </p14:cNvPr>
                <p14:cNvContentPartPr/>
                <p14:nvPr/>
              </p14:nvContentPartPr>
              <p14:xfrm>
                <a:off x="4569648" y="5196413"/>
                <a:ext cx="41400" cy="19188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28FA21DC-22A3-46F8-5E3C-C9E501E44CB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560648" y="5187413"/>
                  <a:ext cx="59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34E72795-30A3-5768-8C5A-A9D005FF71CF}"/>
                    </a:ext>
                  </a:extLst>
                </p14:cNvPr>
                <p14:cNvContentPartPr/>
                <p14:nvPr/>
              </p14:nvContentPartPr>
              <p14:xfrm>
                <a:off x="4613568" y="5523653"/>
                <a:ext cx="36360" cy="18180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34E72795-30A3-5768-8C5A-A9D005FF71C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604928" y="5515013"/>
                  <a:ext cx="54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2475CD0E-8F8D-66A8-4418-A9CEA6F5CEA8}"/>
                    </a:ext>
                  </a:extLst>
                </p14:cNvPr>
                <p14:cNvContentPartPr/>
                <p14:nvPr/>
              </p14:nvContentPartPr>
              <p14:xfrm>
                <a:off x="4482528" y="5622653"/>
                <a:ext cx="136080" cy="21168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2475CD0E-8F8D-66A8-4418-A9CEA6F5CEA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473528" y="5614013"/>
                  <a:ext cx="153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3E6B78CE-ED49-80DC-D87F-FCEB59D7954E}"/>
                    </a:ext>
                  </a:extLst>
                </p14:cNvPr>
                <p14:cNvContentPartPr/>
                <p14:nvPr/>
              </p14:nvContentPartPr>
              <p14:xfrm>
                <a:off x="4469928" y="5629853"/>
                <a:ext cx="149760" cy="19368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3E6B78CE-ED49-80DC-D87F-FCEB59D7954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61288" y="5620853"/>
                  <a:ext cx="167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9F9D1F45-DAC0-39D3-6720-B5054B56CB38}"/>
                    </a:ext>
                  </a:extLst>
                </p14:cNvPr>
                <p14:cNvContentPartPr/>
                <p14:nvPr/>
              </p14:nvContentPartPr>
              <p14:xfrm>
                <a:off x="3733008" y="5697533"/>
                <a:ext cx="885600" cy="12672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9F9D1F45-DAC0-39D3-6720-B5054B56CB3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24008" y="5688533"/>
                  <a:ext cx="903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F9865189-21D5-3EF4-3D9C-0E3D6FACECE2}"/>
                    </a:ext>
                  </a:extLst>
                </p14:cNvPr>
                <p14:cNvContentPartPr/>
                <p14:nvPr/>
              </p14:nvContentPartPr>
              <p14:xfrm>
                <a:off x="4504128" y="5656133"/>
                <a:ext cx="360" cy="36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F9865189-21D5-3EF4-3D9C-0E3D6FACEC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95488" y="56471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C824D46-DD3F-1101-60FD-7E2E0E9D58EC}"/>
                    </a:ext>
                  </a:extLst>
                </p14:cNvPr>
                <p14:cNvContentPartPr/>
                <p14:nvPr/>
              </p14:nvContentPartPr>
              <p14:xfrm>
                <a:off x="3776568" y="5748293"/>
                <a:ext cx="807480" cy="3816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C824D46-DD3F-1101-60FD-7E2E0E9D58E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767928" y="5739293"/>
                  <a:ext cx="825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3D66DAE-45F2-7653-5CC5-0FF07F310C05}"/>
                    </a:ext>
                  </a:extLst>
                </p14:cNvPr>
                <p14:cNvContentPartPr/>
                <p14:nvPr/>
              </p14:nvContentPartPr>
              <p14:xfrm>
                <a:off x="4547328" y="6001013"/>
                <a:ext cx="222120" cy="14580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3D66DAE-45F2-7653-5CC5-0FF07F310C0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538688" y="5992373"/>
                  <a:ext cx="239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F4E9F74A-9F60-A077-45B7-7DF6E55843CC}"/>
                    </a:ext>
                  </a:extLst>
                </p14:cNvPr>
                <p14:cNvContentPartPr/>
                <p14:nvPr/>
              </p14:nvContentPartPr>
              <p14:xfrm>
                <a:off x="4586208" y="5875373"/>
                <a:ext cx="181800" cy="6192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F4E9F74A-9F60-A077-45B7-7DF6E55843C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577208" y="5866733"/>
                  <a:ext cx="199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DC392EAB-5AA0-2158-3AF0-4F3111FD08B0}"/>
                    </a:ext>
                  </a:extLst>
                </p14:cNvPr>
                <p14:cNvContentPartPr/>
                <p14:nvPr/>
              </p14:nvContentPartPr>
              <p14:xfrm>
                <a:off x="4742448" y="5816333"/>
                <a:ext cx="30960" cy="10800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DC392EAB-5AA0-2158-3AF0-4F3111FD08B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733808" y="5807693"/>
                  <a:ext cx="48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8615A15B-919F-DED1-7E1C-366C82AE492E}"/>
                    </a:ext>
                  </a:extLst>
                </p14:cNvPr>
                <p14:cNvContentPartPr/>
                <p14:nvPr/>
              </p14:nvContentPartPr>
              <p14:xfrm>
                <a:off x="4547688" y="6197213"/>
                <a:ext cx="318960" cy="3456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8615A15B-919F-DED1-7E1C-366C82AE492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539048" y="6188573"/>
                  <a:ext cx="336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3675233F-CD4B-E664-8615-3753D6247A84}"/>
                    </a:ext>
                  </a:extLst>
                </p14:cNvPr>
                <p14:cNvContentPartPr/>
                <p14:nvPr/>
              </p14:nvContentPartPr>
              <p14:xfrm>
                <a:off x="4541928" y="6337973"/>
                <a:ext cx="21240" cy="15840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3675233F-CD4B-E664-8615-3753D6247A8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533288" y="6329333"/>
                  <a:ext cx="38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CE74BAE9-AE97-55F5-2CEB-3237ACAA5E96}"/>
                    </a:ext>
                  </a:extLst>
                </p14:cNvPr>
                <p14:cNvContentPartPr/>
                <p14:nvPr/>
              </p14:nvContentPartPr>
              <p14:xfrm>
                <a:off x="4589088" y="6297293"/>
                <a:ext cx="23400" cy="23112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CE74BAE9-AE97-55F5-2CEB-3237ACAA5E9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580448" y="6288653"/>
                  <a:ext cx="41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7F9BA869-7CD7-1D40-4A5B-7D359689E116}"/>
                    </a:ext>
                  </a:extLst>
                </p14:cNvPr>
                <p14:cNvContentPartPr/>
                <p14:nvPr/>
              </p14:nvContentPartPr>
              <p14:xfrm>
                <a:off x="4638408" y="6366413"/>
                <a:ext cx="139680" cy="9720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7F9BA869-7CD7-1D40-4A5B-7D359689E11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629768" y="6357773"/>
                  <a:ext cx="157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075E816A-2401-463F-8572-5CC108BC6208}"/>
                    </a:ext>
                  </a:extLst>
                </p14:cNvPr>
                <p14:cNvContentPartPr/>
                <p14:nvPr/>
              </p14:nvContentPartPr>
              <p14:xfrm>
                <a:off x="4845408" y="6301253"/>
                <a:ext cx="11880" cy="15444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075E816A-2401-463F-8572-5CC108BC620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836408" y="6292613"/>
                  <a:ext cx="29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43E80F76-5D62-B89B-F9FA-D2EABE73E794}"/>
                    </a:ext>
                  </a:extLst>
                </p14:cNvPr>
                <p14:cNvContentPartPr/>
                <p14:nvPr/>
              </p14:nvContentPartPr>
              <p14:xfrm>
                <a:off x="4908048" y="6232853"/>
                <a:ext cx="3960" cy="29556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43E80F76-5D62-B89B-F9FA-D2EABE73E79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899408" y="6224213"/>
                  <a:ext cx="21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6C7BBC36-88C3-3C45-43C7-E8C85247B569}"/>
                    </a:ext>
                  </a:extLst>
                </p14:cNvPr>
                <p14:cNvContentPartPr/>
                <p14:nvPr/>
              </p14:nvContentPartPr>
              <p14:xfrm>
                <a:off x="5482968" y="5661893"/>
                <a:ext cx="177480" cy="18432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6C7BBC36-88C3-3C45-43C7-E8C85247B56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474328" y="5653253"/>
                  <a:ext cx="195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2E99B6A2-C8D7-475C-3CD9-9AF8EB2D3F68}"/>
                    </a:ext>
                  </a:extLst>
                </p14:cNvPr>
                <p14:cNvContentPartPr/>
                <p14:nvPr/>
              </p14:nvContentPartPr>
              <p14:xfrm>
                <a:off x="5502048" y="5558573"/>
                <a:ext cx="147240" cy="3564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2E99B6A2-C8D7-475C-3CD9-9AF8EB2D3F6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493048" y="5549573"/>
                  <a:ext cx="164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D0D2D63-0B3C-E4F8-099A-DF0CAE052E03}"/>
                    </a:ext>
                  </a:extLst>
                </p14:cNvPr>
                <p14:cNvContentPartPr/>
                <p14:nvPr/>
              </p14:nvContentPartPr>
              <p14:xfrm>
                <a:off x="5630208" y="5500613"/>
                <a:ext cx="42120" cy="14148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D0D2D63-0B3C-E4F8-099A-DF0CAE052E0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621208" y="5491613"/>
                  <a:ext cx="59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A617415D-DAD7-42F0-4E82-32C7739FAD30}"/>
                    </a:ext>
                  </a:extLst>
                </p14:cNvPr>
                <p14:cNvContentPartPr/>
                <p14:nvPr/>
              </p14:nvContentPartPr>
              <p14:xfrm>
                <a:off x="4582968" y="4651373"/>
                <a:ext cx="68040" cy="20592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A617415D-DAD7-42F0-4E82-32C7739FAD3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574328" y="4642733"/>
                  <a:ext cx="85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927F41C7-BB6A-E687-FC2D-1BC0D2542D9C}"/>
                    </a:ext>
                  </a:extLst>
                </p14:cNvPr>
                <p14:cNvContentPartPr/>
                <p14:nvPr/>
              </p14:nvContentPartPr>
              <p14:xfrm>
                <a:off x="4527168" y="4683053"/>
                <a:ext cx="159840" cy="12420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927F41C7-BB6A-E687-FC2D-1BC0D2542D9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518168" y="4674413"/>
                  <a:ext cx="177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085D8A70-E757-0762-3CEF-788A09F222B5}"/>
                    </a:ext>
                  </a:extLst>
                </p14:cNvPr>
                <p14:cNvContentPartPr/>
                <p14:nvPr/>
              </p14:nvContentPartPr>
              <p14:xfrm>
                <a:off x="4493328" y="4534733"/>
                <a:ext cx="125640" cy="7632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085D8A70-E757-0762-3CEF-788A09F222B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484688" y="4525733"/>
                  <a:ext cx="143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7A92402-A42F-2FE5-6B37-94F4F3417D9F}"/>
                    </a:ext>
                  </a:extLst>
                </p14:cNvPr>
                <p14:cNvContentPartPr/>
                <p14:nvPr/>
              </p14:nvContentPartPr>
              <p14:xfrm>
                <a:off x="4603128" y="4494053"/>
                <a:ext cx="33120" cy="10476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7A92402-A42F-2FE5-6B37-94F4F3417D9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594488" y="4485413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D06637D8-4FCE-750A-E00D-25D423D1F2DD}"/>
                    </a:ext>
                  </a:extLst>
                </p14:cNvPr>
                <p14:cNvContentPartPr/>
                <p14:nvPr/>
              </p14:nvContentPartPr>
              <p14:xfrm>
                <a:off x="3943248" y="6388373"/>
                <a:ext cx="59400" cy="19008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D06637D8-4FCE-750A-E00D-25D423D1F2D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934248" y="6379733"/>
                  <a:ext cx="77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9C54955-4CFD-8E35-2FBC-B2B2C0E1A464}"/>
                    </a:ext>
                  </a:extLst>
                </p14:cNvPr>
                <p14:cNvContentPartPr/>
                <p14:nvPr/>
              </p14:nvContentPartPr>
              <p14:xfrm>
                <a:off x="3999408" y="6357053"/>
                <a:ext cx="42480" cy="19332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9C54955-4CFD-8E35-2FBC-B2B2C0E1A46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990408" y="6348413"/>
                  <a:ext cx="60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A2CDB430-249A-8B8F-2E15-CCF3347E0625}"/>
                    </a:ext>
                  </a:extLst>
                </p14:cNvPr>
                <p14:cNvContentPartPr/>
                <p14:nvPr/>
              </p14:nvContentPartPr>
              <p14:xfrm>
                <a:off x="4086168" y="6387653"/>
                <a:ext cx="137520" cy="11196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A2CDB430-249A-8B8F-2E15-CCF3347E062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077528" y="6378653"/>
                  <a:ext cx="155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4BF5B78-C3B2-C2A8-C2E4-E8C46BB28C55}"/>
                    </a:ext>
                  </a:extLst>
                </p14:cNvPr>
                <p14:cNvContentPartPr/>
                <p14:nvPr/>
              </p14:nvContentPartPr>
              <p14:xfrm>
                <a:off x="4270848" y="6317813"/>
                <a:ext cx="37440" cy="20736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4BF5B78-C3B2-C2A8-C2E4-E8C46BB28C5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262208" y="6308813"/>
                  <a:ext cx="55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58BD42DF-8A0F-397C-CAB2-FEE9CCFA800B}"/>
                    </a:ext>
                  </a:extLst>
                </p14:cNvPr>
                <p14:cNvContentPartPr/>
                <p14:nvPr/>
              </p14:nvContentPartPr>
              <p14:xfrm>
                <a:off x="4340328" y="6315653"/>
                <a:ext cx="18360" cy="19692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58BD42DF-8A0F-397C-CAB2-FEE9CCFA800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331328" y="6307013"/>
                  <a:ext cx="36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50C80415-919B-869D-66E0-8570652D078B}"/>
                    </a:ext>
                  </a:extLst>
                </p14:cNvPr>
                <p14:cNvContentPartPr/>
                <p14:nvPr/>
              </p14:nvContentPartPr>
              <p14:xfrm>
                <a:off x="3747768" y="5999573"/>
                <a:ext cx="201960" cy="15660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50C80415-919B-869D-66E0-8570652D078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738768" y="5990933"/>
                  <a:ext cx="219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26877E6F-FFB7-A6D1-63B8-C97C9D8A868A}"/>
                    </a:ext>
                  </a:extLst>
                </p14:cNvPr>
                <p14:cNvContentPartPr/>
                <p14:nvPr/>
              </p14:nvContentPartPr>
              <p14:xfrm>
                <a:off x="3955128" y="5902013"/>
                <a:ext cx="99000" cy="13968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26877E6F-FFB7-A6D1-63B8-C97C9D8A868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946128" y="5893373"/>
                  <a:ext cx="116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486DE701-16F3-E460-BE12-9433D241BC8E}"/>
                    </a:ext>
                  </a:extLst>
                </p14:cNvPr>
                <p14:cNvContentPartPr/>
                <p14:nvPr/>
              </p14:nvContentPartPr>
              <p14:xfrm>
                <a:off x="4120368" y="5965373"/>
                <a:ext cx="64080" cy="17604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486DE701-16F3-E460-BE12-9433D241BC8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111728" y="5956733"/>
                  <a:ext cx="8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320055F2-878D-5FA9-24CD-40C679176928}"/>
                    </a:ext>
                  </a:extLst>
                </p14:cNvPr>
                <p14:cNvContentPartPr/>
                <p14:nvPr/>
              </p14:nvContentPartPr>
              <p14:xfrm>
                <a:off x="4103448" y="6007493"/>
                <a:ext cx="120240" cy="11808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320055F2-878D-5FA9-24CD-40C67917692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4094808" y="5998853"/>
                  <a:ext cx="137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26351108-A6D6-A664-D525-D87F0B42A8C7}"/>
                    </a:ext>
                  </a:extLst>
                </p14:cNvPr>
                <p14:cNvContentPartPr/>
                <p14:nvPr/>
              </p14:nvContentPartPr>
              <p14:xfrm>
                <a:off x="4317648" y="5996333"/>
                <a:ext cx="13320" cy="16956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26351108-A6D6-A664-D525-D87F0B42A8C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308648" y="5987333"/>
                  <a:ext cx="30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E664D0FC-591B-CCC0-357B-5201697380C5}"/>
                    </a:ext>
                  </a:extLst>
                </p14:cNvPr>
                <p14:cNvContentPartPr/>
                <p14:nvPr/>
              </p14:nvContentPartPr>
              <p14:xfrm>
                <a:off x="4432128" y="6174533"/>
                <a:ext cx="29160" cy="2124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E664D0FC-591B-CCC0-357B-5201697380C5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423128" y="6165893"/>
                  <a:ext cx="4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A319401D-1982-B467-EFCD-5599F41CA4D9}"/>
                    </a:ext>
                  </a:extLst>
                </p14:cNvPr>
                <p14:cNvContentPartPr/>
                <p14:nvPr/>
              </p14:nvContentPartPr>
              <p14:xfrm>
                <a:off x="3776208" y="6283973"/>
                <a:ext cx="312480" cy="5112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A319401D-1982-B467-EFCD-5599F41CA4D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767568" y="6275333"/>
                  <a:ext cx="330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8CBCBCC1-253F-205B-DADF-EA03872B3590}"/>
                    </a:ext>
                  </a:extLst>
                </p14:cNvPr>
                <p14:cNvContentPartPr/>
                <p14:nvPr/>
              </p14:nvContentPartPr>
              <p14:xfrm>
                <a:off x="3839928" y="6616613"/>
                <a:ext cx="501120" cy="4716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8CBCBCC1-253F-205B-DADF-EA03872B359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830928" y="6607973"/>
                  <a:ext cx="51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9411DCF1-B5F8-F05E-8F8C-BE11AC798D13}"/>
                    </a:ext>
                  </a:extLst>
                </p14:cNvPr>
                <p14:cNvContentPartPr/>
                <p14:nvPr/>
              </p14:nvContentPartPr>
              <p14:xfrm>
                <a:off x="3588288" y="6696173"/>
                <a:ext cx="90360" cy="18216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9411DCF1-B5F8-F05E-8F8C-BE11AC798D1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579648" y="6687533"/>
                  <a:ext cx="108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6F8842D9-0EFE-57D1-A754-26D977B52AFD}"/>
                    </a:ext>
                  </a:extLst>
                </p14:cNvPr>
                <p14:cNvContentPartPr/>
                <p14:nvPr/>
              </p14:nvContentPartPr>
              <p14:xfrm>
                <a:off x="3731208" y="6746213"/>
                <a:ext cx="33120" cy="9648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6F8842D9-0EFE-57D1-A754-26D977B52AF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722208" y="6737213"/>
                  <a:ext cx="50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E0D0BFE2-B4C8-668A-D901-D659EB9066CF}"/>
                    </a:ext>
                  </a:extLst>
                </p14:cNvPr>
                <p14:cNvContentPartPr/>
                <p14:nvPr/>
              </p14:nvContentPartPr>
              <p14:xfrm>
                <a:off x="3835608" y="6664493"/>
                <a:ext cx="246600" cy="16344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E0D0BFE2-B4C8-668A-D901-D659EB9066C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826608" y="6655493"/>
                  <a:ext cx="264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5111A55E-97AF-973E-76D6-600D6B08BBEF}"/>
                    </a:ext>
                  </a:extLst>
                </p14:cNvPr>
                <p14:cNvContentPartPr/>
                <p14:nvPr/>
              </p14:nvContentPartPr>
              <p14:xfrm>
                <a:off x="4140888" y="6710573"/>
                <a:ext cx="252720" cy="10332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5111A55E-97AF-973E-76D6-600D6B08BBE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132248" y="6701933"/>
                  <a:ext cx="27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03278B80-9B7D-0F6F-13C6-0C0EA7CEA3B5}"/>
                    </a:ext>
                  </a:extLst>
                </p14:cNvPr>
                <p14:cNvContentPartPr/>
                <p14:nvPr/>
              </p14:nvContentPartPr>
              <p14:xfrm>
                <a:off x="4672608" y="6459293"/>
                <a:ext cx="397800" cy="11412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03278B80-9B7D-0F6F-13C6-0C0EA7CEA3B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663608" y="6450653"/>
                  <a:ext cx="415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259459F7-0B9D-4E83-A201-7FBFF9F677FF}"/>
                    </a:ext>
                  </a:extLst>
                </p14:cNvPr>
                <p14:cNvContentPartPr/>
                <p14:nvPr/>
              </p14:nvContentPartPr>
              <p14:xfrm>
                <a:off x="4892928" y="6561893"/>
                <a:ext cx="140760" cy="8892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259459F7-0B9D-4E83-A201-7FBFF9F677FF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883928" y="6552893"/>
                  <a:ext cx="158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97C60223-84AE-DC3A-7DF4-A724693B8E34}"/>
                    </a:ext>
                  </a:extLst>
                </p14:cNvPr>
                <p14:cNvContentPartPr/>
                <p14:nvPr/>
              </p14:nvContentPartPr>
              <p14:xfrm>
                <a:off x="5005968" y="6574853"/>
                <a:ext cx="47520" cy="13356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97C60223-84AE-DC3A-7DF4-A724693B8E3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997328" y="6565853"/>
                  <a:ext cx="65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5754B0B4-DC99-DA81-3300-40D8020C5D00}"/>
                    </a:ext>
                  </a:extLst>
                </p14:cNvPr>
                <p14:cNvContentPartPr/>
                <p14:nvPr/>
              </p14:nvContentPartPr>
              <p14:xfrm>
                <a:off x="5165448" y="6534893"/>
                <a:ext cx="102960" cy="17748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5754B0B4-DC99-DA81-3300-40D8020C5D0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56808" y="6526253"/>
                  <a:ext cx="12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2204F35B-49AE-C93D-3034-5B30E41C8F44}"/>
                    </a:ext>
                  </a:extLst>
                </p14:cNvPr>
                <p14:cNvContentPartPr/>
                <p14:nvPr/>
              </p14:nvContentPartPr>
              <p14:xfrm>
                <a:off x="5336088" y="6499973"/>
                <a:ext cx="120600" cy="195840"/>
              </p14:xfrm>
            </p:contentPart>
          </mc:Choice>
          <mc:Fallback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2204F35B-49AE-C93D-3034-5B30E41C8F44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327088" y="6490973"/>
                  <a:ext cx="138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548B4490-E575-5949-9425-7AD1C9D24260}"/>
                    </a:ext>
                  </a:extLst>
                </p14:cNvPr>
                <p14:cNvContentPartPr/>
                <p14:nvPr/>
              </p14:nvContentPartPr>
              <p14:xfrm>
                <a:off x="5496288" y="6534173"/>
                <a:ext cx="106200" cy="144000"/>
              </p14:xfrm>
            </p:contentPart>
          </mc:Choice>
          <mc:Fallback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548B4490-E575-5949-9425-7AD1C9D2426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487648" y="6525533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CC55EF9-DF7B-9DCE-A2BA-89A59DD2BAAC}"/>
                    </a:ext>
                  </a:extLst>
                </p14:cNvPr>
                <p14:cNvContentPartPr/>
                <p14:nvPr/>
              </p14:nvContentPartPr>
              <p14:xfrm>
                <a:off x="5610768" y="6486653"/>
                <a:ext cx="115920" cy="7704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CC55EF9-DF7B-9DCE-A2BA-89A59DD2BAA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601768" y="6477653"/>
                  <a:ext cx="133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F8CF3010-1F5C-4962-BF67-A1D463C41BF6}"/>
                    </a:ext>
                  </a:extLst>
                </p14:cNvPr>
                <p14:cNvContentPartPr/>
                <p14:nvPr/>
              </p14:nvContentPartPr>
              <p14:xfrm>
                <a:off x="5636328" y="6368573"/>
                <a:ext cx="61920" cy="27972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F8CF3010-1F5C-4962-BF67-A1D463C41BF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627328" y="6359933"/>
                  <a:ext cx="79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D9D1187B-04CA-F9A3-B07A-D47EF3F243B6}"/>
                    </a:ext>
                  </a:extLst>
                </p14:cNvPr>
                <p14:cNvContentPartPr/>
                <p14:nvPr/>
              </p14:nvContentPartPr>
              <p14:xfrm>
                <a:off x="5752968" y="6516533"/>
                <a:ext cx="254520" cy="14400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D9D1187B-04CA-F9A3-B07A-D47EF3F243B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743968" y="6507893"/>
                  <a:ext cx="272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FAA38314-8C8B-988D-A1DC-C8203D71ADF9}"/>
                    </a:ext>
                  </a:extLst>
                </p14:cNvPr>
                <p14:cNvContentPartPr/>
                <p14:nvPr/>
              </p14:nvContentPartPr>
              <p14:xfrm>
                <a:off x="6120888" y="6593213"/>
                <a:ext cx="5400" cy="2952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FAA38314-8C8B-988D-A1DC-C8203D71ADF9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112248" y="6584213"/>
                  <a:ext cx="23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4C051017-FF52-3798-ACA1-75615F30FEDA}"/>
                    </a:ext>
                  </a:extLst>
                </p14:cNvPr>
                <p14:cNvContentPartPr/>
                <p14:nvPr/>
              </p14:nvContentPartPr>
              <p14:xfrm>
                <a:off x="3802848" y="5695373"/>
                <a:ext cx="768600" cy="151560"/>
              </p14:xfrm>
            </p:contentPart>
          </mc:Choice>
          <mc:Fallback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4C051017-FF52-3798-ACA1-75615F30FED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794208" y="5686733"/>
                  <a:ext cx="786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AD979CC9-BA76-36C4-35CD-6B9DC3082379}"/>
                    </a:ext>
                  </a:extLst>
                </p14:cNvPr>
                <p14:cNvContentPartPr/>
                <p14:nvPr/>
              </p14:nvContentPartPr>
              <p14:xfrm>
                <a:off x="4459128" y="5580893"/>
                <a:ext cx="209880" cy="25020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AD979CC9-BA76-36C4-35CD-6B9DC308237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450128" y="5571893"/>
                  <a:ext cx="22752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942B4AB7-CB4D-7245-3CFA-0FD66AD1BD37}"/>
              </a:ext>
            </a:extLst>
          </p:cNvPr>
          <p:cNvGrpSpPr/>
          <p:nvPr/>
        </p:nvGrpSpPr>
        <p:grpSpPr>
          <a:xfrm>
            <a:off x="425328" y="5863133"/>
            <a:ext cx="913680" cy="361080"/>
            <a:chOff x="425328" y="5863133"/>
            <a:chExt cx="91368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D8B9C27B-ABE6-D7F1-0C97-0CA66B83344A}"/>
                    </a:ext>
                  </a:extLst>
                </p14:cNvPr>
                <p14:cNvContentPartPr/>
                <p14:nvPr/>
              </p14:nvContentPartPr>
              <p14:xfrm>
                <a:off x="425328" y="6063293"/>
                <a:ext cx="237960" cy="160920"/>
              </p14:xfrm>
            </p:contentPart>
          </mc:Choice>
          <mc:Fallback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D8B9C27B-ABE6-D7F1-0C97-0CA66B83344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16688" y="6054293"/>
                  <a:ext cx="255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A44DBDA4-7E82-8048-7B5A-AA0EAA623010}"/>
                    </a:ext>
                  </a:extLst>
                </p14:cNvPr>
                <p14:cNvContentPartPr/>
                <p14:nvPr/>
              </p14:nvContentPartPr>
              <p14:xfrm>
                <a:off x="778488" y="5972933"/>
                <a:ext cx="129960" cy="196200"/>
              </p14:xfrm>
            </p:contentPart>
          </mc:Choice>
          <mc:Fallback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A44DBDA4-7E82-8048-7B5A-AA0EAA62301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69488" y="5964293"/>
                  <a:ext cx="147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85FB027B-8C47-C4C2-6344-99745E7D2371}"/>
                    </a:ext>
                  </a:extLst>
                </p14:cNvPr>
                <p14:cNvContentPartPr/>
                <p14:nvPr/>
              </p14:nvContentPartPr>
              <p14:xfrm>
                <a:off x="782448" y="6109013"/>
                <a:ext cx="261720" cy="101520"/>
              </p14:xfrm>
            </p:contentPart>
          </mc:Choice>
          <mc:Fallback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85FB027B-8C47-C4C2-6344-99745E7D237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73808" y="6100373"/>
                  <a:ext cx="279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C973E0FE-E47E-7874-12A3-1C4DCDA61487}"/>
                    </a:ext>
                  </a:extLst>
                </p14:cNvPr>
                <p14:cNvContentPartPr/>
                <p14:nvPr/>
              </p14:nvContentPartPr>
              <p14:xfrm>
                <a:off x="1030848" y="6020453"/>
                <a:ext cx="11160" cy="20520"/>
              </p14:xfrm>
            </p:contentPart>
          </mc:Choice>
          <mc:Fallback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C973E0FE-E47E-7874-12A3-1C4DCDA6148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21848" y="6011813"/>
                  <a:ext cx="28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FAB0E757-4150-ED36-BA7A-047BFF9CE89D}"/>
                    </a:ext>
                  </a:extLst>
                </p14:cNvPr>
                <p14:cNvContentPartPr/>
                <p14:nvPr/>
              </p14:nvContentPartPr>
              <p14:xfrm>
                <a:off x="1200768" y="6022253"/>
                <a:ext cx="138240" cy="7920"/>
              </p14:xfrm>
            </p:contentPart>
          </mc:Choice>
          <mc:Fallback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FAB0E757-4150-ED36-BA7A-047BFF9CE89D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92128" y="6013253"/>
                  <a:ext cx="15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A8E3EEBE-245D-6CE2-D789-A45B3F01DAE8}"/>
                    </a:ext>
                  </a:extLst>
                </p14:cNvPr>
                <p14:cNvContentPartPr/>
                <p14:nvPr/>
              </p14:nvContentPartPr>
              <p14:xfrm>
                <a:off x="1230648" y="6075533"/>
                <a:ext cx="65880" cy="27720"/>
              </p14:xfrm>
            </p:contentPart>
          </mc:Choice>
          <mc:Fallback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A8E3EEBE-245D-6CE2-D789-A45B3F01DAE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221648" y="6066533"/>
                  <a:ext cx="83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647E367D-97EE-4487-CDE0-A8D344DE363D}"/>
                    </a:ext>
                  </a:extLst>
                </p14:cNvPr>
                <p14:cNvContentPartPr/>
                <p14:nvPr/>
              </p14:nvContentPartPr>
              <p14:xfrm>
                <a:off x="437208" y="5909213"/>
                <a:ext cx="203760" cy="62280"/>
              </p14:xfrm>
            </p:contentPart>
          </mc:Choice>
          <mc:Fallback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647E367D-97EE-4487-CDE0-A8D344DE363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28568" y="5900213"/>
                  <a:ext cx="221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CA558D73-2F2D-E6A0-CE78-88CE6AA14BEA}"/>
                    </a:ext>
                  </a:extLst>
                </p14:cNvPr>
                <p14:cNvContentPartPr/>
                <p14:nvPr/>
              </p14:nvContentPartPr>
              <p14:xfrm>
                <a:off x="618288" y="5863133"/>
                <a:ext cx="79200" cy="147240"/>
              </p14:xfrm>
            </p:contentPart>
          </mc:Choice>
          <mc:Fallback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CA558D73-2F2D-E6A0-CE78-88CE6AA14BE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09288" y="5854133"/>
                  <a:ext cx="96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C003C0-D3FD-B3CC-BEC1-EE986292E7DB}"/>
              </a:ext>
            </a:extLst>
          </p:cNvPr>
          <p:cNvGrpSpPr/>
          <p:nvPr/>
        </p:nvGrpSpPr>
        <p:grpSpPr>
          <a:xfrm>
            <a:off x="1543128" y="5652533"/>
            <a:ext cx="1292400" cy="932040"/>
            <a:chOff x="1543128" y="5652533"/>
            <a:chExt cx="1292400" cy="93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4F8B24D7-61E7-6C62-463A-E5A9117F89D6}"/>
                    </a:ext>
                  </a:extLst>
                </p14:cNvPr>
                <p14:cNvContentPartPr/>
                <p14:nvPr/>
              </p14:nvContentPartPr>
              <p14:xfrm>
                <a:off x="1601808" y="6116213"/>
                <a:ext cx="701280" cy="29520"/>
              </p14:xfrm>
            </p:contentPart>
          </mc:Choice>
          <mc:Fallback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4F8B24D7-61E7-6C62-463A-E5A9117F89D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593168" y="6107213"/>
                  <a:ext cx="718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57C66D58-10B3-8DE1-D51C-30B6FDDF9F66}"/>
                    </a:ext>
                  </a:extLst>
                </p14:cNvPr>
                <p14:cNvContentPartPr/>
                <p14:nvPr/>
              </p14:nvContentPartPr>
              <p14:xfrm>
                <a:off x="1576608" y="6274973"/>
                <a:ext cx="20880" cy="271440"/>
              </p14:xfrm>
            </p:contentPart>
          </mc:Choice>
          <mc:Fallback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57C66D58-10B3-8DE1-D51C-30B6FDDF9F6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567968" y="6266333"/>
                  <a:ext cx="38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AE5A74D7-A486-42A1-0B1B-6910CEB69CC5}"/>
                    </a:ext>
                  </a:extLst>
                </p14:cNvPr>
                <p14:cNvContentPartPr/>
                <p14:nvPr/>
              </p14:nvContentPartPr>
              <p14:xfrm>
                <a:off x="1636728" y="6209093"/>
                <a:ext cx="12960" cy="349920"/>
              </p14:xfrm>
            </p:contentPart>
          </mc:Choice>
          <mc:Fallback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AE5A74D7-A486-42A1-0B1B-6910CEB69CC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627728" y="6200453"/>
                  <a:ext cx="306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EBBBBF7A-4BDE-BFB0-895D-8B635DDB2861}"/>
                    </a:ext>
                  </a:extLst>
                </p14:cNvPr>
                <p14:cNvContentPartPr/>
                <p14:nvPr/>
              </p14:nvContentPartPr>
              <p14:xfrm>
                <a:off x="1727088" y="6356693"/>
                <a:ext cx="187200" cy="117360"/>
              </p14:xfrm>
            </p:contentPart>
          </mc:Choice>
          <mc:Fallback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EBBBBF7A-4BDE-BFB0-895D-8B635DDB286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718088" y="6348053"/>
                  <a:ext cx="204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EC9E0E1B-9439-9BB7-4DEE-22A43962231B}"/>
                    </a:ext>
                  </a:extLst>
                </p14:cNvPr>
                <p14:cNvContentPartPr/>
                <p14:nvPr/>
              </p14:nvContentPartPr>
              <p14:xfrm>
                <a:off x="2008968" y="6267053"/>
                <a:ext cx="15120" cy="317520"/>
              </p14:xfrm>
            </p:contentPart>
          </mc:Choice>
          <mc:Fallback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EC9E0E1B-9439-9BB7-4DEE-22A43962231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999968" y="6258413"/>
                  <a:ext cx="32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7F445477-A993-4052-1F06-1694BDF1B0AD}"/>
                    </a:ext>
                  </a:extLst>
                </p14:cNvPr>
                <p14:cNvContentPartPr/>
                <p14:nvPr/>
              </p14:nvContentPartPr>
              <p14:xfrm>
                <a:off x="2107608" y="6266333"/>
                <a:ext cx="20880" cy="257400"/>
              </p14:xfrm>
            </p:contentPart>
          </mc:Choice>
          <mc:Fallback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7F445477-A993-4052-1F06-1694BDF1B0A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098608" y="6257333"/>
                  <a:ext cx="38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F2CBF867-1640-A36E-2F51-EAFE7A0ACEEF}"/>
                    </a:ext>
                  </a:extLst>
                </p14:cNvPr>
                <p14:cNvContentPartPr/>
                <p14:nvPr/>
              </p14:nvContentPartPr>
              <p14:xfrm>
                <a:off x="2186808" y="6263093"/>
                <a:ext cx="133560" cy="77040"/>
              </p14:xfrm>
            </p:contentPart>
          </mc:Choice>
          <mc:Fallback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F2CBF867-1640-A36E-2F51-EAFE7A0ACEE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2177808" y="6254453"/>
                  <a:ext cx="151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183EBF45-D7CD-EB88-C98B-DBF05ADAC491}"/>
                    </a:ext>
                  </a:extLst>
                </p14:cNvPr>
                <p14:cNvContentPartPr/>
                <p14:nvPr/>
              </p14:nvContentPartPr>
              <p14:xfrm>
                <a:off x="2388048" y="5652533"/>
                <a:ext cx="447480" cy="735840"/>
              </p14:xfrm>
            </p:contentPart>
          </mc:Choice>
          <mc:Fallback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183EBF45-D7CD-EB88-C98B-DBF05ADAC49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379408" y="5643533"/>
                  <a:ext cx="46512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2A93AAF2-252E-AA63-70D9-43E69D4DA9D7}"/>
                    </a:ext>
                  </a:extLst>
                </p14:cNvPr>
                <p14:cNvContentPartPr/>
                <p14:nvPr/>
              </p14:nvContentPartPr>
              <p14:xfrm>
                <a:off x="2367888" y="6285413"/>
                <a:ext cx="137520" cy="158040"/>
              </p14:xfrm>
            </p:contentPart>
          </mc:Choice>
          <mc:Fallback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2A93AAF2-252E-AA63-70D9-43E69D4DA9D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359248" y="6276773"/>
                  <a:ext cx="155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19D49F20-C324-6929-C263-5352C25E17D4}"/>
                    </a:ext>
                  </a:extLst>
                </p14:cNvPr>
                <p14:cNvContentPartPr/>
                <p14:nvPr/>
              </p14:nvContentPartPr>
              <p14:xfrm>
                <a:off x="1543128" y="5815973"/>
                <a:ext cx="226800" cy="173520"/>
              </p14:xfrm>
            </p:contentPart>
          </mc:Choice>
          <mc:Fallback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19D49F20-C324-6929-C263-5352C25E17D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534488" y="5806973"/>
                  <a:ext cx="24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95BD46FC-2862-F66C-D255-BA95DD798088}"/>
                    </a:ext>
                  </a:extLst>
                </p14:cNvPr>
                <p14:cNvContentPartPr/>
                <p14:nvPr/>
              </p14:nvContentPartPr>
              <p14:xfrm>
                <a:off x="1920408" y="5835773"/>
                <a:ext cx="207000" cy="157320"/>
              </p14:xfrm>
            </p:contentPart>
          </mc:Choice>
          <mc:Fallback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95BD46FC-2862-F66C-D255-BA95DD798088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911408" y="5826773"/>
                  <a:ext cx="224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0E70A320-71B6-A9CE-76BB-3B2FAB8FD2FE}"/>
                    </a:ext>
                  </a:extLst>
                </p14:cNvPr>
                <p14:cNvContentPartPr/>
                <p14:nvPr/>
              </p14:nvContentPartPr>
              <p14:xfrm>
                <a:off x="2129928" y="5730653"/>
                <a:ext cx="119160" cy="16920"/>
              </p14:xfrm>
            </p:contentPart>
          </mc:Choice>
          <mc:Fallback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0E70A320-71B6-A9CE-76BB-3B2FAB8FD2F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120928" y="5721653"/>
                  <a:ext cx="136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D1BEFEE8-96F2-E440-7218-1BDCB4614034}"/>
                    </a:ext>
                  </a:extLst>
                </p14:cNvPr>
                <p14:cNvContentPartPr/>
                <p14:nvPr/>
              </p14:nvContentPartPr>
              <p14:xfrm>
                <a:off x="2190048" y="5724173"/>
                <a:ext cx="34200" cy="99360"/>
              </p14:xfrm>
            </p:contentPart>
          </mc:Choice>
          <mc:Fallback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D1BEFEE8-96F2-E440-7218-1BDCB461403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181408" y="5715533"/>
                  <a:ext cx="51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106F0658-206A-0C44-270E-2D56B33E76BC}"/>
                    </a:ext>
                  </a:extLst>
                </p14:cNvPr>
                <p14:cNvContentPartPr/>
                <p14:nvPr/>
              </p14:nvContentPartPr>
              <p14:xfrm>
                <a:off x="2248008" y="5828213"/>
                <a:ext cx="141840" cy="220680"/>
              </p14:xfrm>
            </p:contentPart>
          </mc:Choice>
          <mc:Fallback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106F0658-206A-0C44-270E-2D56B33E76BC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239368" y="5819573"/>
                  <a:ext cx="159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43" name="잉크 442">
                  <a:extLst>
                    <a:ext uri="{FF2B5EF4-FFF2-40B4-BE49-F238E27FC236}">
                      <a16:creationId xmlns:a16="http://schemas.microsoft.com/office/drawing/2014/main" id="{7D7FAD2F-2911-8CEB-5A6F-12A5813CF4F2}"/>
                    </a:ext>
                  </a:extLst>
                </p14:cNvPr>
                <p14:cNvContentPartPr/>
                <p14:nvPr/>
              </p14:nvContentPartPr>
              <p14:xfrm>
                <a:off x="2469408" y="5949533"/>
                <a:ext cx="4320" cy="86040"/>
              </p14:xfrm>
            </p:contentPart>
          </mc:Choice>
          <mc:Fallback>
            <p:pic>
              <p:nvPicPr>
                <p:cNvPr id="443" name="잉크 442">
                  <a:extLst>
                    <a:ext uri="{FF2B5EF4-FFF2-40B4-BE49-F238E27FC236}">
                      <a16:creationId xmlns:a16="http://schemas.microsoft.com/office/drawing/2014/main" id="{7D7FAD2F-2911-8CEB-5A6F-12A5813CF4F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460768" y="5940893"/>
                  <a:ext cx="21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8B246FC-8739-FCFC-E04B-95F9847E947A}"/>
                    </a:ext>
                  </a:extLst>
                </p14:cNvPr>
                <p14:cNvContentPartPr/>
                <p14:nvPr/>
              </p14:nvContentPartPr>
              <p14:xfrm>
                <a:off x="2482008" y="5892293"/>
                <a:ext cx="17280" cy="6480"/>
              </p14:xfrm>
            </p:contentPart>
          </mc:Choice>
          <mc:Fallback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8B246FC-8739-FCFC-E04B-95F9847E947A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473008" y="5883293"/>
                  <a:ext cx="34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180F414E-BFC8-79BB-F71F-DFF44DB3F899}"/>
                    </a:ext>
                  </a:extLst>
                </p14:cNvPr>
                <p14:cNvContentPartPr/>
                <p14:nvPr/>
              </p14:nvContentPartPr>
              <p14:xfrm>
                <a:off x="1584888" y="5711933"/>
                <a:ext cx="109800" cy="26640"/>
              </p14:xfrm>
            </p:contentPart>
          </mc:Choice>
          <mc:Fallback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180F414E-BFC8-79BB-F71F-DFF44DB3F899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575888" y="5703293"/>
                  <a:ext cx="12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C7A6271C-389C-18B2-B56A-1218C4277AA4}"/>
                    </a:ext>
                  </a:extLst>
                </p14:cNvPr>
                <p14:cNvContentPartPr/>
                <p14:nvPr/>
              </p14:nvContentPartPr>
              <p14:xfrm>
                <a:off x="1685688" y="5662253"/>
                <a:ext cx="54360" cy="112320"/>
              </p14:xfrm>
            </p:contentPart>
          </mc:Choice>
          <mc:Fallback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C7A6271C-389C-18B2-B56A-1218C4277AA4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676688" y="5653613"/>
                  <a:ext cx="72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388FDA76-F6AA-F8ED-B135-62E8F421A437}"/>
                    </a:ext>
                  </a:extLst>
                </p14:cNvPr>
                <p14:cNvContentPartPr/>
                <p14:nvPr/>
              </p14:nvContentPartPr>
              <p14:xfrm>
                <a:off x="1943808" y="5734253"/>
                <a:ext cx="97560" cy="12240"/>
              </p14:xfrm>
            </p:contentPart>
          </mc:Choice>
          <mc:Fallback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388FDA76-F6AA-F8ED-B135-62E8F421A437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935168" y="5725253"/>
                  <a:ext cx="115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83B51651-5D54-B1FF-5C0F-EF94178714BF}"/>
                    </a:ext>
                  </a:extLst>
                </p14:cNvPr>
                <p14:cNvContentPartPr/>
                <p14:nvPr/>
              </p14:nvContentPartPr>
              <p14:xfrm>
                <a:off x="2014728" y="5692133"/>
                <a:ext cx="72000" cy="103320"/>
              </p14:xfrm>
            </p:contentPart>
          </mc:Choice>
          <mc:Fallback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83B51651-5D54-B1FF-5C0F-EF94178714BF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005728" y="5683133"/>
                  <a:ext cx="89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BCADE4AA-FAEC-E5DA-A9B9-C03F38F57EA2}"/>
                    </a:ext>
                  </a:extLst>
                </p14:cNvPr>
                <p14:cNvContentPartPr/>
                <p14:nvPr/>
              </p14:nvContentPartPr>
              <p14:xfrm>
                <a:off x="1756248" y="6223493"/>
                <a:ext cx="174600" cy="59400"/>
              </p14:xfrm>
            </p:contentPart>
          </mc:Choice>
          <mc:Fallback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BCADE4AA-FAEC-E5DA-A9B9-C03F38F57EA2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47248" y="6214853"/>
                  <a:ext cx="192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DE898301-983B-42A2-6FB7-B9BB4EB2FE75}"/>
                    </a:ext>
                  </a:extLst>
                </p14:cNvPr>
                <p14:cNvContentPartPr/>
                <p14:nvPr/>
              </p14:nvContentPartPr>
              <p14:xfrm>
                <a:off x="1927968" y="6193253"/>
                <a:ext cx="47880" cy="95400"/>
              </p14:xfrm>
            </p:contentPart>
          </mc:Choice>
          <mc:Fallback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DE898301-983B-42A2-6FB7-B9BB4EB2FE7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919328" y="6184613"/>
                  <a:ext cx="6552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457" name="잉크 456">
                <a:extLst>
                  <a:ext uri="{FF2B5EF4-FFF2-40B4-BE49-F238E27FC236}">
                    <a16:creationId xmlns:a16="http://schemas.microsoft.com/office/drawing/2014/main" id="{DEEB9E5B-025A-7ABE-9F20-ADB74B070929}"/>
                  </a:ext>
                </a:extLst>
              </p14:cNvPr>
              <p14:cNvContentPartPr/>
              <p14:nvPr/>
            </p14:nvContentPartPr>
            <p14:xfrm>
              <a:off x="3155568" y="1231733"/>
              <a:ext cx="461520" cy="95400"/>
            </p14:xfrm>
          </p:contentPart>
        </mc:Choice>
        <mc:Fallback>
          <p:pic>
            <p:nvPicPr>
              <p:cNvPr id="457" name="잉크 456">
                <a:extLst>
                  <a:ext uri="{FF2B5EF4-FFF2-40B4-BE49-F238E27FC236}">
                    <a16:creationId xmlns:a16="http://schemas.microsoft.com/office/drawing/2014/main" id="{DEEB9E5B-025A-7ABE-9F20-ADB74B070929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3146928" y="1223093"/>
                <a:ext cx="479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458" name="잉크 457">
                <a:extLst>
                  <a:ext uri="{FF2B5EF4-FFF2-40B4-BE49-F238E27FC236}">
                    <a16:creationId xmlns:a16="http://schemas.microsoft.com/office/drawing/2014/main" id="{F5DB3713-CE58-B478-2CA4-76F14C7A4349}"/>
                  </a:ext>
                </a:extLst>
              </p14:cNvPr>
              <p14:cNvContentPartPr/>
              <p14:nvPr/>
            </p14:nvContentPartPr>
            <p14:xfrm>
              <a:off x="2286168" y="1258733"/>
              <a:ext cx="307800" cy="65520"/>
            </p14:xfrm>
          </p:contentPart>
        </mc:Choice>
        <mc:Fallback>
          <p:pic>
            <p:nvPicPr>
              <p:cNvPr id="458" name="잉크 457">
                <a:extLst>
                  <a:ext uri="{FF2B5EF4-FFF2-40B4-BE49-F238E27FC236}">
                    <a16:creationId xmlns:a16="http://schemas.microsoft.com/office/drawing/2014/main" id="{F5DB3713-CE58-B478-2CA4-76F14C7A4349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2277168" y="1250093"/>
                <a:ext cx="32544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1D9BA0E0-323D-1804-F4EA-7A0C004AB34A}"/>
              </a:ext>
            </a:extLst>
          </p:cNvPr>
          <p:cNvGrpSpPr/>
          <p:nvPr/>
        </p:nvGrpSpPr>
        <p:grpSpPr>
          <a:xfrm>
            <a:off x="7849968" y="376733"/>
            <a:ext cx="3779640" cy="2134080"/>
            <a:chOff x="7849968" y="376733"/>
            <a:chExt cx="3779640" cy="21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FE0002C-D036-6D5D-2822-A2C62BB47988}"/>
                    </a:ext>
                  </a:extLst>
                </p14:cNvPr>
                <p14:cNvContentPartPr/>
                <p14:nvPr/>
              </p14:nvContentPartPr>
              <p14:xfrm>
                <a:off x="8644848" y="1584533"/>
                <a:ext cx="69840" cy="406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FE0002C-D036-6D5D-2822-A2C62BB4798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8636208" y="1575893"/>
                  <a:ext cx="87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1C84A1F-5A99-49B9-C687-9F2AFE6AE8DF}"/>
                    </a:ext>
                  </a:extLst>
                </p14:cNvPr>
                <p14:cNvContentPartPr/>
                <p14:nvPr/>
              </p14:nvContentPartPr>
              <p14:xfrm>
                <a:off x="9143088" y="1211573"/>
                <a:ext cx="95760" cy="103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1C84A1F-5A99-49B9-C687-9F2AFE6AE8DF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134088" y="1202933"/>
                  <a:ext cx="113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B5B2D68-4189-7276-7B82-8B0F449B884E}"/>
                    </a:ext>
                  </a:extLst>
                </p14:cNvPr>
                <p14:cNvContentPartPr/>
                <p14:nvPr/>
              </p14:nvContentPartPr>
              <p14:xfrm>
                <a:off x="9810888" y="1043813"/>
                <a:ext cx="65160" cy="84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B5B2D68-4189-7276-7B82-8B0F449B884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801888" y="1034813"/>
                  <a:ext cx="82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3018786-A29C-4645-E78E-FBF5E8036F78}"/>
                    </a:ext>
                  </a:extLst>
                </p14:cNvPr>
                <p14:cNvContentPartPr/>
                <p14:nvPr/>
              </p14:nvContentPartPr>
              <p14:xfrm>
                <a:off x="10023288" y="656453"/>
                <a:ext cx="78840" cy="78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3018786-A29C-4645-E78E-FBF5E8036F78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014648" y="647813"/>
                  <a:ext cx="96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8A94322-6289-96F5-3A0E-D39F67C4840E}"/>
                    </a:ext>
                  </a:extLst>
                </p14:cNvPr>
                <p14:cNvContentPartPr/>
                <p14:nvPr/>
              </p14:nvContentPartPr>
              <p14:xfrm>
                <a:off x="8521008" y="1551773"/>
                <a:ext cx="172800" cy="119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8A94322-6289-96F5-3A0E-D39F67C4840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512368" y="1543133"/>
                  <a:ext cx="190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D3D059F-7572-18DF-F3A1-E503673C9C80}"/>
                    </a:ext>
                  </a:extLst>
                </p14:cNvPr>
                <p14:cNvContentPartPr/>
                <p14:nvPr/>
              </p14:nvContentPartPr>
              <p14:xfrm>
                <a:off x="9227328" y="1511453"/>
                <a:ext cx="100800" cy="146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D3D059F-7572-18DF-F3A1-E503673C9C8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218688" y="1502453"/>
                  <a:ext cx="118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18013E3-D905-BA40-7A7C-7FC296E6F004}"/>
                    </a:ext>
                  </a:extLst>
                </p14:cNvPr>
                <p14:cNvContentPartPr/>
                <p14:nvPr/>
              </p14:nvContentPartPr>
              <p14:xfrm>
                <a:off x="9651408" y="1447373"/>
                <a:ext cx="15480" cy="51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18013E3-D905-BA40-7A7C-7FC296E6F004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642768" y="1438733"/>
                  <a:ext cx="33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53D2F55-7442-E3F8-311B-FF730098B177}"/>
                    </a:ext>
                  </a:extLst>
                </p14:cNvPr>
                <p14:cNvContentPartPr/>
                <p14:nvPr/>
              </p14:nvContentPartPr>
              <p14:xfrm>
                <a:off x="7849968" y="659333"/>
                <a:ext cx="3002400" cy="1737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53D2F55-7442-E3F8-311B-FF730098B17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840968" y="650693"/>
                  <a:ext cx="3020040" cy="17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5D43144-0170-D8DC-B0D3-1BC95AC089C4}"/>
                    </a:ext>
                  </a:extLst>
                </p14:cNvPr>
                <p14:cNvContentPartPr/>
                <p14:nvPr/>
              </p14:nvContentPartPr>
              <p14:xfrm>
                <a:off x="7912248" y="635213"/>
                <a:ext cx="3251160" cy="18756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5D43144-0170-D8DC-B0D3-1BC95AC089C4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903608" y="626213"/>
                  <a:ext cx="3268800" cy="18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760277B-F5FC-C6FC-9496-A9F4BA9EF9A3}"/>
                    </a:ext>
                  </a:extLst>
                </p14:cNvPr>
                <p14:cNvContentPartPr/>
                <p14:nvPr/>
              </p14:nvContentPartPr>
              <p14:xfrm>
                <a:off x="10970448" y="793253"/>
                <a:ext cx="287640" cy="161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760277B-F5FC-C6FC-9496-A9F4BA9EF9A3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0961448" y="784253"/>
                  <a:ext cx="305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A8A50BB-5560-D95D-66F7-1286A6384D6C}"/>
                    </a:ext>
                  </a:extLst>
                </p14:cNvPr>
                <p14:cNvContentPartPr/>
                <p14:nvPr/>
              </p14:nvContentPartPr>
              <p14:xfrm>
                <a:off x="11207688" y="731693"/>
                <a:ext cx="83160" cy="1425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A8A50BB-5560-D95D-66F7-1286A6384D6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1198688" y="723053"/>
                  <a:ext cx="100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8393AE1-AD81-E43D-CF3E-95917942915A}"/>
                    </a:ext>
                  </a:extLst>
                </p14:cNvPr>
                <p14:cNvContentPartPr/>
                <p14:nvPr/>
              </p14:nvContentPartPr>
              <p14:xfrm>
                <a:off x="11352768" y="869933"/>
                <a:ext cx="276840" cy="1591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8393AE1-AD81-E43D-CF3E-95917942915A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1343768" y="860933"/>
                  <a:ext cx="294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6C38009-C380-82EA-E66D-BFA6BF35F0DD}"/>
                    </a:ext>
                  </a:extLst>
                </p14:cNvPr>
                <p14:cNvContentPartPr/>
                <p14:nvPr/>
              </p14:nvContentPartPr>
              <p14:xfrm>
                <a:off x="8469168" y="1273853"/>
                <a:ext cx="114120" cy="1569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6C38009-C380-82EA-E66D-BFA6BF35F0D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460168" y="1264853"/>
                  <a:ext cx="131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13368FC-E6E0-3FC1-0D31-173B29CBEC7E}"/>
                    </a:ext>
                  </a:extLst>
                </p14:cNvPr>
                <p14:cNvContentPartPr/>
                <p14:nvPr/>
              </p14:nvContentPartPr>
              <p14:xfrm>
                <a:off x="8448648" y="1224893"/>
                <a:ext cx="198360" cy="212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13368FC-E6E0-3FC1-0D31-173B29CBEC7E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439648" y="1216253"/>
                  <a:ext cx="216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D195C12-8C9F-F885-F835-2607878FBD0B}"/>
                    </a:ext>
                  </a:extLst>
                </p14:cNvPr>
                <p14:cNvContentPartPr/>
                <p14:nvPr/>
              </p14:nvContentPartPr>
              <p14:xfrm>
                <a:off x="9033288" y="964613"/>
                <a:ext cx="98280" cy="1724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D195C12-8C9F-F885-F835-2607878FBD0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024288" y="955973"/>
                  <a:ext cx="11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2AED0F0-583C-69C8-9A3D-E3576114D30B}"/>
                    </a:ext>
                  </a:extLst>
                </p14:cNvPr>
                <p14:cNvContentPartPr/>
                <p14:nvPr/>
              </p14:nvContentPartPr>
              <p14:xfrm>
                <a:off x="9042648" y="944093"/>
                <a:ext cx="76680" cy="171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2AED0F0-583C-69C8-9A3D-E3576114D30B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033648" y="935453"/>
                  <a:ext cx="94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AF181A2-97D5-5398-6691-088C55812899}"/>
                    </a:ext>
                  </a:extLst>
                </p14:cNvPr>
                <p14:cNvContentPartPr/>
                <p14:nvPr/>
              </p14:nvContentPartPr>
              <p14:xfrm>
                <a:off x="9218328" y="1064693"/>
                <a:ext cx="84600" cy="94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AF181A2-97D5-5398-6691-088C55812899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09688" y="1055693"/>
                  <a:ext cx="102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77AA045-4658-2916-4346-D25F63BB52AE}"/>
                    </a:ext>
                  </a:extLst>
                </p14:cNvPr>
                <p14:cNvContentPartPr/>
                <p14:nvPr/>
              </p14:nvContentPartPr>
              <p14:xfrm>
                <a:off x="9927168" y="378173"/>
                <a:ext cx="128520" cy="1515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77AA045-4658-2916-4346-D25F63BB52A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918528" y="369173"/>
                  <a:ext cx="146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0899A4A-5F4B-12DE-4872-929E69C2B1D5}"/>
                    </a:ext>
                  </a:extLst>
                </p14:cNvPr>
                <p14:cNvContentPartPr/>
                <p14:nvPr/>
              </p14:nvContentPartPr>
              <p14:xfrm>
                <a:off x="9927888" y="376733"/>
                <a:ext cx="243000" cy="232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0899A4A-5F4B-12DE-4872-929E69C2B1D5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918888" y="368093"/>
                  <a:ext cx="260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53A1441-D67F-A001-0481-BC4F441F6E4D}"/>
                    </a:ext>
                  </a:extLst>
                </p14:cNvPr>
                <p14:cNvContentPartPr/>
                <p14:nvPr/>
              </p14:nvContentPartPr>
              <p14:xfrm>
                <a:off x="10176288" y="474293"/>
                <a:ext cx="153360" cy="1393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53A1441-D67F-A001-0481-BC4F441F6E4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167648" y="465293"/>
                  <a:ext cx="171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0181096-71E2-3DEE-D449-013020E9A127}"/>
                    </a:ext>
                  </a:extLst>
                </p14:cNvPr>
                <p14:cNvContentPartPr/>
                <p14:nvPr/>
              </p14:nvContentPartPr>
              <p14:xfrm>
                <a:off x="8707848" y="1919693"/>
                <a:ext cx="50040" cy="68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0181096-71E2-3DEE-D449-013020E9A12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698848" y="1911053"/>
                  <a:ext cx="67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7BC869D-C887-DB49-AEFC-0B493DBCFB8F}"/>
                    </a:ext>
                  </a:extLst>
                </p14:cNvPr>
                <p14:cNvContentPartPr/>
                <p14:nvPr/>
              </p14:nvContentPartPr>
              <p14:xfrm>
                <a:off x="9015288" y="1711253"/>
                <a:ext cx="40680" cy="85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7BC869D-C887-DB49-AEFC-0B493DBCFB8F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006288" y="1702613"/>
                  <a:ext cx="5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16BEA3E-2D3B-BC1E-A01F-788DCF3DB81C}"/>
                    </a:ext>
                  </a:extLst>
                </p14:cNvPr>
                <p14:cNvContentPartPr/>
                <p14:nvPr/>
              </p14:nvContentPartPr>
              <p14:xfrm>
                <a:off x="9252168" y="1605413"/>
                <a:ext cx="61920" cy="669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16BEA3E-2D3B-BC1E-A01F-788DCF3DB81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43168" y="1596773"/>
                  <a:ext cx="79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EA6B32C-0C66-679D-898D-CC77CA5B2EEA}"/>
                    </a:ext>
                  </a:extLst>
                </p14:cNvPr>
                <p14:cNvContentPartPr/>
                <p14:nvPr/>
              </p14:nvContentPartPr>
              <p14:xfrm>
                <a:off x="9569328" y="1457093"/>
                <a:ext cx="82800" cy="72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EA6B32C-0C66-679D-898D-CC77CA5B2EE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560328" y="1448453"/>
                  <a:ext cx="100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FAB3B6D-3E7C-7963-0E5F-DF51EBBEFC65}"/>
                    </a:ext>
                  </a:extLst>
                </p14:cNvPr>
                <p14:cNvContentPartPr/>
                <p14:nvPr/>
              </p14:nvContentPartPr>
              <p14:xfrm>
                <a:off x="9841848" y="1240013"/>
                <a:ext cx="69480" cy="84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FAB3B6D-3E7C-7963-0E5F-DF51EBBEFC6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832848" y="1231013"/>
                  <a:ext cx="87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5163A36-9FB5-6697-7ADE-3611D01A37E1}"/>
                    </a:ext>
                  </a:extLst>
                </p14:cNvPr>
                <p14:cNvContentPartPr/>
                <p14:nvPr/>
              </p14:nvContentPartPr>
              <p14:xfrm>
                <a:off x="10071168" y="1125893"/>
                <a:ext cx="39600" cy="806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5163A36-9FB5-6697-7ADE-3611D01A37E1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062528" y="1116893"/>
                  <a:ext cx="5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144AF11-5439-367D-68D0-3E77A5F92FC7}"/>
                    </a:ext>
                  </a:extLst>
                </p14:cNvPr>
                <p14:cNvContentPartPr/>
                <p14:nvPr/>
              </p14:nvContentPartPr>
              <p14:xfrm>
                <a:off x="10288608" y="1008173"/>
                <a:ext cx="54720" cy="604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144AF11-5439-367D-68D0-3E77A5F92FC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279608" y="999533"/>
                  <a:ext cx="72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98186BF-DDEB-014D-BA2C-95FA41286881}"/>
                    </a:ext>
                  </a:extLst>
                </p14:cNvPr>
                <p14:cNvContentPartPr/>
                <p14:nvPr/>
              </p14:nvContentPartPr>
              <p14:xfrm>
                <a:off x="10551768" y="880733"/>
                <a:ext cx="40320" cy="568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98186BF-DDEB-014D-BA2C-95FA4128688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542768" y="872093"/>
                  <a:ext cx="5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C19B865-C18B-1377-94C2-E5FC932926CB}"/>
                    </a:ext>
                  </a:extLst>
                </p14:cNvPr>
                <p14:cNvContentPartPr/>
                <p14:nvPr/>
              </p14:nvContentPartPr>
              <p14:xfrm>
                <a:off x="8516328" y="2024813"/>
                <a:ext cx="56160" cy="381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C19B865-C18B-1377-94C2-E5FC932926CB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8507328" y="2016173"/>
                  <a:ext cx="73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C5CFD1C-BFEB-3193-9444-2AC191B1E70E}"/>
                    </a:ext>
                  </a:extLst>
                </p14:cNvPr>
                <p14:cNvContentPartPr/>
                <p14:nvPr/>
              </p14:nvContentPartPr>
              <p14:xfrm>
                <a:off x="8244888" y="2260613"/>
                <a:ext cx="22320" cy="65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C5CFD1C-BFEB-3193-9444-2AC191B1E70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235888" y="2251973"/>
                  <a:ext cx="39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55BA20BD-595A-A765-6A39-DBFCE3DF62A8}"/>
                    </a:ext>
                  </a:extLst>
                </p14:cNvPr>
                <p14:cNvContentPartPr/>
                <p14:nvPr/>
              </p14:nvContentPartPr>
              <p14:xfrm>
                <a:off x="9178368" y="1288253"/>
                <a:ext cx="166680" cy="318960"/>
              </p14:xfrm>
            </p:contentPart>
          </mc:Choice>
          <mc:Fallback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55BA20BD-595A-A765-6A39-DBFCE3DF62A8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169728" y="1279253"/>
                  <a:ext cx="184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D9AE8131-C921-BE18-B2C8-A0BC83656101}"/>
                    </a:ext>
                  </a:extLst>
                </p14:cNvPr>
                <p14:cNvContentPartPr/>
                <p14:nvPr/>
              </p14:nvContentPartPr>
              <p14:xfrm>
                <a:off x="9281688" y="1313813"/>
                <a:ext cx="174960" cy="275400"/>
              </p14:xfrm>
            </p:contentPart>
          </mc:Choice>
          <mc:Fallback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D9AE8131-C921-BE18-B2C8-A0BC8365610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273048" y="1304813"/>
                  <a:ext cx="192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A2E14886-ABF5-9440-A853-C09F1B3B23AD}"/>
                    </a:ext>
                  </a:extLst>
                </p14:cNvPr>
                <p14:cNvContentPartPr/>
                <p14:nvPr/>
              </p14:nvContentPartPr>
              <p14:xfrm>
                <a:off x="8622168" y="1644653"/>
                <a:ext cx="142200" cy="228240"/>
              </p14:xfrm>
            </p:contentPart>
          </mc:Choice>
          <mc:Fallback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A2E14886-ABF5-9440-A853-C09F1B3B23AD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613528" y="1636013"/>
                  <a:ext cx="159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7613F7E9-20FC-82CE-E269-FF2C3CAB17F7}"/>
                    </a:ext>
                  </a:extLst>
                </p14:cNvPr>
                <p14:cNvContentPartPr/>
                <p14:nvPr/>
              </p14:nvContentPartPr>
              <p14:xfrm>
                <a:off x="8648808" y="1730333"/>
                <a:ext cx="127080" cy="142560"/>
              </p14:xfrm>
            </p:contentPart>
          </mc:Choice>
          <mc:Fallback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7613F7E9-20FC-82CE-E269-FF2C3CAB17F7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640168" y="1721333"/>
                  <a:ext cx="144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6282A771-C3C6-9674-2847-DA618F05BD52}"/>
                    </a:ext>
                  </a:extLst>
                </p14:cNvPr>
                <p14:cNvContentPartPr/>
                <p14:nvPr/>
              </p14:nvContentPartPr>
              <p14:xfrm>
                <a:off x="10120848" y="718013"/>
                <a:ext cx="140400" cy="231480"/>
              </p14:xfrm>
            </p:contentPart>
          </mc:Choice>
          <mc:Fallback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6282A771-C3C6-9674-2847-DA618F05BD52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112208" y="709373"/>
                  <a:ext cx="158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DC6FC54C-276B-5F25-3B0A-975FB0CB4CB1}"/>
                    </a:ext>
                  </a:extLst>
                </p14:cNvPr>
                <p14:cNvContentPartPr/>
                <p14:nvPr/>
              </p14:nvContentPartPr>
              <p14:xfrm>
                <a:off x="10183488" y="850493"/>
                <a:ext cx="148680" cy="163440"/>
              </p14:xfrm>
            </p:contentPart>
          </mc:Choice>
          <mc:Fallback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DC6FC54C-276B-5F25-3B0A-975FB0CB4CB1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174488" y="841853"/>
                  <a:ext cx="166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536D14BA-FFE3-3DD1-AD23-550B8283A34E}"/>
                    </a:ext>
                  </a:extLst>
                </p14:cNvPr>
                <p14:cNvContentPartPr/>
                <p14:nvPr/>
              </p14:nvContentPartPr>
              <p14:xfrm>
                <a:off x="10326768" y="829253"/>
                <a:ext cx="122040" cy="97560"/>
              </p14:xfrm>
            </p:contentPart>
          </mc:Choice>
          <mc:Fallback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536D14BA-FFE3-3DD1-AD23-550B8283A34E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317768" y="820253"/>
                  <a:ext cx="139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55F5FB22-7BC9-FE74-2D25-F08AD217D262}"/>
                    </a:ext>
                  </a:extLst>
                </p14:cNvPr>
                <p14:cNvContentPartPr/>
                <p14:nvPr/>
              </p14:nvContentPartPr>
              <p14:xfrm>
                <a:off x="9362688" y="1401293"/>
                <a:ext cx="153720" cy="132120"/>
              </p14:xfrm>
            </p:contentPart>
          </mc:Choice>
          <mc:Fallback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55F5FB22-7BC9-FE74-2D25-F08AD217D26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354048" y="1392653"/>
                  <a:ext cx="171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647144A1-42DD-0C04-B310-9DB5E012CB6E}"/>
                    </a:ext>
                  </a:extLst>
                </p14:cNvPr>
                <p14:cNvContentPartPr/>
                <p14:nvPr/>
              </p14:nvContentPartPr>
              <p14:xfrm>
                <a:off x="8797488" y="1689293"/>
                <a:ext cx="153000" cy="150480"/>
              </p14:xfrm>
            </p:contentPart>
          </mc:Choice>
          <mc:Fallback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647144A1-42DD-0C04-B310-9DB5E012CB6E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788488" y="1680293"/>
                  <a:ext cx="170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3C2E5B1B-E096-9C37-9A8F-470FA9D66CE8}"/>
                    </a:ext>
                  </a:extLst>
                </p14:cNvPr>
                <p14:cNvContentPartPr/>
                <p14:nvPr/>
              </p14:nvContentPartPr>
              <p14:xfrm>
                <a:off x="8795328" y="1971533"/>
                <a:ext cx="162720" cy="180360"/>
              </p14:xfrm>
            </p:contentPart>
          </mc:Choice>
          <mc:Fallback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3C2E5B1B-E096-9C37-9A8F-470FA9D66CE8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8786688" y="1962533"/>
                  <a:ext cx="180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70CA7D96-84B0-2AA5-6CE9-1BDBC7DE3BFC}"/>
                    </a:ext>
                  </a:extLst>
                </p14:cNvPr>
                <p14:cNvContentPartPr/>
                <p14:nvPr/>
              </p14:nvContentPartPr>
              <p14:xfrm>
                <a:off x="8828808" y="2062973"/>
                <a:ext cx="147600" cy="42480"/>
              </p14:xfrm>
            </p:contentPart>
          </mc:Choice>
          <mc:Fallback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70CA7D96-84B0-2AA5-6CE9-1BDBC7DE3BF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819808" y="2054333"/>
                  <a:ext cx="165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5366D653-088E-A6A5-F36C-04D5F24F266B}"/>
                    </a:ext>
                  </a:extLst>
                </p14:cNvPr>
                <p14:cNvContentPartPr/>
                <p14:nvPr/>
              </p14:nvContentPartPr>
              <p14:xfrm>
                <a:off x="9085128" y="2085293"/>
                <a:ext cx="23040" cy="57960"/>
              </p14:xfrm>
            </p:contentPart>
          </mc:Choice>
          <mc:Fallback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5366D653-088E-A6A5-F36C-04D5F24F266B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076488" y="2076653"/>
                  <a:ext cx="40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6F97F946-676B-F391-8729-4DC8A52A0045}"/>
                    </a:ext>
                  </a:extLst>
                </p14:cNvPr>
                <p14:cNvContentPartPr/>
                <p14:nvPr/>
              </p14:nvContentPartPr>
              <p14:xfrm>
                <a:off x="8538288" y="2060093"/>
                <a:ext cx="235800" cy="197640"/>
              </p14:xfrm>
            </p:contentPart>
          </mc:Choice>
          <mc:Fallback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6F97F946-676B-F391-8729-4DC8A52A0045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8529288" y="2051453"/>
                  <a:ext cx="253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6D7EB48B-D85D-D2A7-3C7D-4B8C854BB242}"/>
                    </a:ext>
                  </a:extLst>
                </p14:cNvPr>
                <p14:cNvContentPartPr/>
                <p14:nvPr/>
              </p14:nvContentPartPr>
              <p14:xfrm>
                <a:off x="9387168" y="1648973"/>
                <a:ext cx="195480" cy="142560"/>
              </p14:xfrm>
            </p:contentPart>
          </mc:Choice>
          <mc:Fallback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6D7EB48B-D85D-D2A7-3C7D-4B8C854BB242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378168" y="1640333"/>
                  <a:ext cx="213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D0E3D305-0621-01FC-902F-A059B968E11D}"/>
                    </a:ext>
                  </a:extLst>
                </p14:cNvPr>
                <p14:cNvContentPartPr/>
                <p14:nvPr/>
              </p14:nvContentPartPr>
              <p14:xfrm>
                <a:off x="9647448" y="1623413"/>
                <a:ext cx="120960" cy="154800"/>
              </p14:xfrm>
            </p:contentPart>
          </mc:Choice>
          <mc:Fallback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D0E3D305-0621-01FC-902F-A059B968E11D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638448" y="1614413"/>
                  <a:ext cx="138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9BB30216-3A7D-6F5F-5038-A1370E9D6D0A}"/>
                    </a:ext>
                  </a:extLst>
                </p14:cNvPr>
                <p14:cNvContentPartPr/>
                <p14:nvPr/>
              </p14:nvContentPartPr>
              <p14:xfrm>
                <a:off x="9655008" y="1675613"/>
                <a:ext cx="291960" cy="135000"/>
              </p14:xfrm>
            </p:contentPart>
          </mc:Choice>
          <mc:Fallback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9BB30216-3A7D-6F5F-5038-A1370E9D6D0A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9646008" y="1666973"/>
                  <a:ext cx="309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F4F312DF-92B1-2FAB-C3B0-32D3F0ECA65A}"/>
                    </a:ext>
                  </a:extLst>
                </p14:cNvPr>
                <p14:cNvContentPartPr/>
                <p14:nvPr/>
              </p14:nvContentPartPr>
              <p14:xfrm>
                <a:off x="10267008" y="1161173"/>
                <a:ext cx="193680" cy="150120"/>
              </p14:xfrm>
            </p:contentPart>
          </mc:Choice>
          <mc:Fallback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F4F312DF-92B1-2FAB-C3B0-32D3F0ECA65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258368" y="1152173"/>
                  <a:ext cx="211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7E437AF5-5A53-B813-BC37-A05263297035}"/>
                    </a:ext>
                  </a:extLst>
                </p14:cNvPr>
                <p14:cNvContentPartPr/>
                <p14:nvPr/>
              </p14:nvContentPartPr>
              <p14:xfrm>
                <a:off x="10515048" y="1119053"/>
                <a:ext cx="102600" cy="138600"/>
              </p14:xfrm>
            </p:contentPart>
          </mc:Choice>
          <mc:Fallback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7E437AF5-5A53-B813-BC37-A0526329703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506048" y="1110413"/>
                  <a:ext cx="120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6F7C2CE5-51B8-EA67-9B19-927F28728D54}"/>
                    </a:ext>
                  </a:extLst>
                </p14:cNvPr>
                <p14:cNvContentPartPr/>
                <p14:nvPr/>
              </p14:nvContentPartPr>
              <p14:xfrm>
                <a:off x="10516488" y="1157213"/>
                <a:ext cx="118440" cy="32040"/>
              </p14:xfrm>
            </p:contentPart>
          </mc:Choice>
          <mc:Fallback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6F7C2CE5-51B8-EA67-9B19-927F28728D54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507848" y="1148213"/>
                  <a:ext cx="13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E1E388D8-F952-02AD-24A2-4047689F75EE}"/>
                    </a:ext>
                  </a:extLst>
                </p14:cNvPr>
                <p14:cNvContentPartPr/>
                <p14:nvPr/>
              </p14:nvContentPartPr>
              <p14:xfrm>
                <a:off x="10666968" y="1201853"/>
                <a:ext cx="36720" cy="158040"/>
              </p14:xfrm>
            </p:contentPart>
          </mc:Choice>
          <mc:Fallback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E1E388D8-F952-02AD-24A2-4047689F75EE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657968" y="1192853"/>
                  <a:ext cx="54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8DC27491-8CA6-AD50-2DD9-59E1EF2E961A}"/>
                    </a:ext>
                  </a:extLst>
                </p14:cNvPr>
                <p14:cNvContentPartPr/>
                <p14:nvPr/>
              </p14:nvContentPartPr>
              <p14:xfrm>
                <a:off x="10718808" y="1192493"/>
                <a:ext cx="92520" cy="157320"/>
              </p14:xfrm>
            </p:contentPart>
          </mc:Choice>
          <mc:Fallback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8DC27491-8CA6-AD50-2DD9-59E1EF2E961A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709808" y="1183493"/>
                  <a:ext cx="110160" cy="17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39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43FDD30-A109-79BA-05E5-7520ACCC846B}"/>
                  </a:ext>
                </a:extLst>
              </p14:cNvPr>
              <p14:cNvContentPartPr/>
              <p14:nvPr/>
            </p14:nvContentPartPr>
            <p14:xfrm>
              <a:off x="1071168" y="786413"/>
              <a:ext cx="203400" cy="311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43FDD30-A109-79BA-05E5-7520ACCC84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528" y="777773"/>
                <a:ext cx="22104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A64DF35-DFB9-173D-3B11-2A7159A9E278}"/>
              </a:ext>
            </a:extLst>
          </p:cNvPr>
          <p:cNvGrpSpPr/>
          <p:nvPr/>
        </p:nvGrpSpPr>
        <p:grpSpPr>
          <a:xfrm>
            <a:off x="1468608" y="856613"/>
            <a:ext cx="123480" cy="121320"/>
            <a:chOff x="1468608" y="856613"/>
            <a:chExt cx="12348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E4D8F63-11A1-357F-4B74-C998D4AB659C}"/>
                    </a:ext>
                  </a:extLst>
                </p14:cNvPr>
                <p14:cNvContentPartPr/>
                <p14:nvPr/>
              </p14:nvContentPartPr>
              <p14:xfrm>
                <a:off x="1468608" y="856613"/>
                <a:ext cx="109800" cy="324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E4D8F63-11A1-357F-4B74-C998D4AB65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608" y="847613"/>
                  <a:ext cx="127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A4AC2AA-89EE-811E-2935-423F2108A0B4}"/>
                    </a:ext>
                  </a:extLst>
                </p14:cNvPr>
                <p14:cNvContentPartPr/>
                <p14:nvPr/>
              </p14:nvContentPartPr>
              <p14:xfrm>
                <a:off x="1494528" y="959573"/>
                <a:ext cx="97560" cy="18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A4AC2AA-89EE-811E-2935-423F2108A0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5888" y="950933"/>
                  <a:ext cx="1152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31BCCDA-5899-59A0-30A4-137DE5F5622C}"/>
                  </a:ext>
                </a:extLst>
              </p14:cNvPr>
              <p14:cNvContentPartPr/>
              <p14:nvPr/>
            </p14:nvContentPartPr>
            <p14:xfrm>
              <a:off x="1862448" y="609293"/>
              <a:ext cx="29160" cy="1789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31BCCDA-5899-59A0-30A4-137DE5F562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3448" y="600293"/>
                <a:ext cx="468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6D5FD21-86FF-E941-2B8D-76D06ACFD939}"/>
                  </a:ext>
                </a:extLst>
              </p14:cNvPr>
              <p14:cNvContentPartPr/>
              <p14:nvPr/>
            </p14:nvContentPartPr>
            <p14:xfrm>
              <a:off x="1787568" y="875693"/>
              <a:ext cx="222480" cy="301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6D5FD21-86FF-E941-2B8D-76D06ACFD9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8928" y="867053"/>
                <a:ext cx="24012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5E46E3-0969-238F-E4E4-DD71A40C1743}"/>
              </a:ext>
            </a:extLst>
          </p:cNvPr>
          <p:cNvGrpSpPr/>
          <p:nvPr/>
        </p:nvGrpSpPr>
        <p:grpSpPr>
          <a:xfrm>
            <a:off x="2184288" y="726293"/>
            <a:ext cx="294120" cy="463680"/>
            <a:chOff x="2184288" y="726293"/>
            <a:chExt cx="29412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364B355-B7DF-8C97-9368-079F2CDE555C}"/>
                    </a:ext>
                  </a:extLst>
                </p14:cNvPr>
                <p14:cNvContentPartPr/>
                <p14:nvPr/>
              </p14:nvContentPartPr>
              <p14:xfrm>
                <a:off x="2192568" y="726293"/>
                <a:ext cx="208800" cy="32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364B355-B7DF-8C97-9368-079F2CDE55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3568" y="717653"/>
                  <a:ext cx="226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A0FD3F7-F24B-53AE-278E-20DD2B0AE4E3}"/>
                    </a:ext>
                  </a:extLst>
                </p14:cNvPr>
                <p14:cNvContentPartPr/>
                <p14:nvPr/>
              </p14:nvContentPartPr>
              <p14:xfrm>
                <a:off x="2205528" y="737813"/>
                <a:ext cx="184320" cy="231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A0FD3F7-F24B-53AE-278E-20DD2B0AE4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6888" y="728813"/>
                  <a:ext cx="201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1C42DC6-CDC6-12CA-9152-B190FFCA8679}"/>
                    </a:ext>
                  </a:extLst>
                </p14:cNvPr>
                <p14:cNvContentPartPr/>
                <p14:nvPr/>
              </p14:nvContentPartPr>
              <p14:xfrm>
                <a:off x="2184288" y="1027973"/>
                <a:ext cx="50040" cy="162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1C42DC6-CDC6-12CA-9152-B190FFCA86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5288" y="1018973"/>
                  <a:ext cx="67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6F68B2D-37FC-B57A-F858-DF8B6A620426}"/>
                    </a:ext>
                  </a:extLst>
                </p14:cNvPr>
                <p14:cNvContentPartPr/>
                <p14:nvPr/>
              </p14:nvContentPartPr>
              <p14:xfrm>
                <a:off x="2288688" y="1072613"/>
                <a:ext cx="68040" cy="741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6F68B2D-37FC-B57A-F858-DF8B6A6204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0048" y="1063613"/>
                  <a:ext cx="85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F4532C6-0438-EBCB-ED7F-233E65FBC3E2}"/>
                    </a:ext>
                  </a:extLst>
                </p14:cNvPr>
                <p14:cNvContentPartPr/>
                <p14:nvPr/>
              </p14:nvContentPartPr>
              <p14:xfrm>
                <a:off x="2467248" y="1037333"/>
                <a:ext cx="11160" cy="1357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F4532C6-0438-EBCB-ED7F-233E65FBC3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8248" y="1028693"/>
                  <a:ext cx="288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AFD1879-7BFD-4828-1C56-A5D88B90B9F7}"/>
                  </a:ext>
                </a:extLst>
              </p14:cNvPr>
              <p14:cNvContentPartPr/>
              <p14:nvPr/>
            </p14:nvContentPartPr>
            <p14:xfrm>
              <a:off x="2259168" y="487973"/>
              <a:ext cx="128520" cy="1540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AFD1879-7BFD-4828-1C56-A5D88B90B9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50168" y="479333"/>
                <a:ext cx="1461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486471-111C-E46A-A018-89B8951610D2}"/>
              </a:ext>
            </a:extLst>
          </p:cNvPr>
          <p:cNvGrpSpPr/>
          <p:nvPr/>
        </p:nvGrpSpPr>
        <p:grpSpPr>
          <a:xfrm>
            <a:off x="2656248" y="614333"/>
            <a:ext cx="686880" cy="405000"/>
            <a:chOff x="2656248" y="614333"/>
            <a:chExt cx="68688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310B346-F56B-2B8B-8C00-F2E92D76BFE8}"/>
                    </a:ext>
                  </a:extLst>
                </p14:cNvPr>
                <p14:cNvContentPartPr/>
                <p14:nvPr/>
              </p14:nvContentPartPr>
              <p14:xfrm>
                <a:off x="2656248" y="614333"/>
                <a:ext cx="114120" cy="405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310B346-F56B-2B8B-8C00-F2E92D76BF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608" y="605693"/>
                  <a:ext cx="131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1ECE379-4F4B-691B-12E3-EAAD454CA75C}"/>
                    </a:ext>
                  </a:extLst>
                </p14:cNvPr>
                <p14:cNvContentPartPr/>
                <p14:nvPr/>
              </p14:nvContentPartPr>
              <p14:xfrm>
                <a:off x="2822208" y="751493"/>
                <a:ext cx="131400" cy="189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1ECE379-4F4B-691B-12E3-EAAD454CA7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13568" y="742853"/>
                  <a:ext cx="149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BB36271-5B17-4C53-985B-C3E6A562A5AE}"/>
                    </a:ext>
                  </a:extLst>
                </p14:cNvPr>
                <p14:cNvContentPartPr/>
                <p14:nvPr/>
              </p14:nvContentPartPr>
              <p14:xfrm>
                <a:off x="2820768" y="794693"/>
                <a:ext cx="207360" cy="203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BB36271-5B17-4C53-985B-C3E6A562A5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1768" y="785693"/>
                  <a:ext cx="225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58004C3-10CA-D61F-4E5E-47D126FCA208}"/>
                    </a:ext>
                  </a:extLst>
                </p14:cNvPr>
                <p14:cNvContentPartPr/>
                <p14:nvPr/>
              </p14:nvContentPartPr>
              <p14:xfrm>
                <a:off x="3021648" y="795773"/>
                <a:ext cx="321480" cy="81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58004C3-10CA-D61F-4E5E-47D126FCA2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3008" y="786773"/>
                  <a:ext cx="3391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785A81-DF76-105B-A9F9-107DDB3B6B42}"/>
              </a:ext>
            </a:extLst>
          </p:cNvPr>
          <p:cNvGrpSpPr/>
          <p:nvPr/>
        </p:nvGrpSpPr>
        <p:grpSpPr>
          <a:xfrm>
            <a:off x="3549048" y="759773"/>
            <a:ext cx="636480" cy="213480"/>
            <a:chOff x="3549048" y="759773"/>
            <a:chExt cx="63648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52D10CB-8B7E-B875-15B6-035FED8E091C}"/>
                    </a:ext>
                  </a:extLst>
                </p14:cNvPr>
                <p14:cNvContentPartPr/>
                <p14:nvPr/>
              </p14:nvContentPartPr>
              <p14:xfrm>
                <a:off x="3549048" y="764453"/>
                <a:ext cx="278640" cy="166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52D10CB-8B7E-B875-15B6-035FED8E09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40048" y="755453"/>
                  <a:ext cx="296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23B24BB-7D61-E4B2-124C-99D47CF3179A}"/>
                    </a:ext>
                  </a:extLst>
                </p14:cNvPr>
                <p14:cNvContentPartPr/>
                <p14:nvPr/>
              </p14:nvContentPartPr>
              <p14:xfrm>
                <a:off x="3947928" y="759773"/>
                <a:ext cx="113400" cy="191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23B24BB-7D61-E4B2-124C-99D47CF317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8928" y="750773"/>
                  <a:ext cx="131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B4B6B9A-2957-9021-2A7D-CD7B4E6B063D}"/>
                    </a:ext>
                  </a:extLst>
                </p14:cNvPr>
                <p14:cNvContentPartPr/>
                <p14:nvPr/>
              </p14:nvContentPartPr>
              <p14:xfrm>
                <a:off x="3887448" y="869933"/>
                <a:ext cx="135720" cy="10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B4B6B9A-2957-9021-2A7D-CD7B4E6B06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8808" y="860933"/>
                  <a:ext cx="153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29B83AF-EEE1-4D6C-0172-1D338FF62926}"/>
                    </a:ext>
                  </a:extLst>
                </p14:cNvPr>
                <p14:cNvContentPartPr/>
                <p14:nvPr/>
              </p14:nvContentPartPr>
              <p14:xfrm>
                <a:off x="4150968" y="888293"/>
                <a:ext cx="17640" cy="849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29B83AF-EEE1-4D6C-0172-1D338FF629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42328" y="879293"/>
                  <a:ext cx="35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09C353E-A9CE-DB4D-D404-2CE844747B20}"/>
                    </a:ext>
                  </a:extLst>
                </p14:cNvPr>
                <p14:cNvContentPartPr/>
                <p14:nvPr/>
              </p14:nvContentPartPr>
              <p14:xfrm>
                <a:off x="4174728" y="801533"/>
                <a:ext cx="10800" cy="39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09C353E-A9CE-DB4D-D404-2CE844747B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66088" y="792893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4519E36-0D7A-5082-76B1-E48F79607533}"/>
                  </a:ext>
                </a:extLst>
              </p14:cNvPr>
              <p14:cNvContentPartPr/>
              <p14:nvPr/>
            </p14:nvContentPartPr>
            <p14:xfrm>
              <a:off x="4342848" y="600653"/>
              <a:ext cx="70920" cy="3974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4519E36-0D7A-5082-76B1-E48F796075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33848" y="591653"/>
                <a:ext cx="88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341E272-6B64-B32A-6C57-E1C597000ADC}"/>
                  </a:ext>
                </a:extLst>
              </p14:cNvPr>
              <p14:cNvContentPartPr/>
              <p14:nvPr/>
            </p14:nvContentPartPr>
            <p14:xfrm>
              <a:off x="4559928" y="490493"/>
              <a:ext cx="180360" cy="1227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341E272-6B64-B32A-6C57-E1C597000A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51288" y="481853"/>
                <a:ext cx="198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3FEA79B-594D-618F-82A4-5B2DBF511589}"/>
                  </a:ext>
                </a:extLst>
              </p14:cNvPr>
              <p14:cNvContentPartPr/>
              <p14:nvPr/>
            </p14:nvContentPartPr>
            <p14:xfrm>
              <a:off x="1513608" y="1706933"/>
              <a:ext cx="115920" cy="97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3FEA79B-594D-618F-82A4-5B2DBF5115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4968" y="1698293"/>
                <a:ext cx="1335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DAC2F2-5F71-D47E-957D-59F0315BBD48}"/>
              </a:ext>
            </a:extLst>
          </p:cNvPr>
          <p:cNvGrpSpPr/>
          <p:nvPr/>
        </p:nvGrpSpPr>
        <p:grpSpPr>
          <a:xfrm>
            <a:off x="1519728" y="1873253"/>
            <a:ext cx="138240" cy="33480"/>
            <a:chOff x="1519728" y="1873253"/>
            <a:chExt cx="138240" cy="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5DC912B-F4B1-E6A4-E4C5-6BE700DD8859}"/>
                    </a:ext>
                  </a:extLst>
                </p14:cNvPr>
                <p14:cNvContentPartPr/>
                <p14:nvPr/>
              </p14:nvContentPartPr>
              <p14:xfrm>
                <a:off x="1519728" y="1880453"/>
                <a:ext cx="79560" cy="9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5DC912B-F4B1-E6A4-E4C5-6BE700DD88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10728" y="1871453"/>
                  <a:ext cx="97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53F0E34-5B5C-4A5A-2E87-2A8C04A6DEDC}"/>
                    </a:ext>
                  </a:extLst>
                </p14:cNvPr>
                <p14:cNvContentPartPr/>
                <p14:nvPr/>
              </p14:nvContentPartPr>
              <p14:xfrm>
                <a:off x="1522968" y="1873253"/>
                <a:ext cx="135000" cy="334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53F0E34-5B5C-4A5A-2E87-2A8C04A6DE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4328" y="1864613"/>
                  <a:ext cx="1526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9441780-27DC-226A-7527-3B22F001CF79}"/>
                  </a:ext>
                </a:extLst>
              </p14:cNvPr>
              <p14:cNvContentPartPr/>
              <p14:nvPr/>
            </p14:nvContentPartPr>
            <p14:xfrm>
              <a:off x="3948288" y="1108613"/>
              <a:ext cx="249840" cy="270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9441780-27DC-226A-7527-3B22F001CF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39288" y="1099973"/>
                <a:ext cx="26748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230ED335-134C-2E11-7ED4-0CCB2BD5733D}"/>
              </a:ext>
            </a:extLst>
          </p:cNvPr>
          <p:cNvGrpSpPr/>
          <p:nvPr/>
        </p:nvGrpSpPr>
        <p:grpSpPr>
          <a:xfrm>
            <a:off x="1828608" y="1594973"/>
            <a:ext cx="195480" cy="426240"/>
            <a:chOff x="1828608" y="1594973"/>
            <a:chExt cx="1954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1EB0E82-62A8-81AC-45E1-DE596B7CD2EE}"/>
                    </a:ext>
                  </a:extLst>
                </p14:cNvPr>
                <p14:cNvContentPartPr/>
                <p14:nvPr/>
              </p14:nvContentPartPr>
              <p14:xfrm>
                <a:off x="1859928" y="1594973"/>
                <a:ext cx="43920" cy="113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1EB0E82-62A8-81AC-45E1-DE596B7CD2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50928" y="1585973"/>
                  <a:ext cx="61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70F6C84-EEBD-A1C2-A10F-95D1AD9D69A1}"/>
                    </a:ext>
                  </a:extLst>
                </p14:cNvPr>
                <p14:cNvContentPartPr/>
                <p14:nvPr/>
              </p14:nvContentPartPr>
              <p14:xfrm>
                <a:off x="1828608" y="1751573"/>
                <a:ext cx="106920" cy="34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70F6C84-EEBD-A1C2-A10F-95D1AD9D69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19968" y="1742933"/>
                  <a:ext cx="124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C92F971-8BE6-70C4-007C-4DC5427C96BA}"/>
                    </a:ext>
                  </a:extLst>
                </p14:cNvPr>
                <p14:cNvContentPartPr/>
                <p14:nvPr/>
              </p14:nvContentPartPr>
              <p14:xfrm>
                <a:off x="1886928" y="1859573"/>
                <a:ext cx="137160" cy="1616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C92F971-8BE6-70C4-007C-4DC5427C96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78288" y="1850933"/>
                  <a:ext cx="15480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E6B696-E4DE-E28C-55CD-0F498A12F6F3}"/>
              </a:ext>
            </a:extLst>
          </p:cNvPr>
          <p:cNvGrpSpPr/>
          <p:nvPr/>
        </p:nvGrpSpPr>
        <p:grpSpPr>
          <a:xfrm>
            <a:off x="2225328" y="1406693"/>
            <a:ext cx="349920" cy="667800"/>
            <a:chOff x="2225328" y="1406693"/>
            <a:chExt cx="34992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C3E1C34-6274-89B9-E003-3A497484EADB}"/>
                    </a:ext>
                  </a:extLst>
                </p14:cNvPr>
                <p14:cNvContentPartPr/>
                <p14:nvPr/>
              </p14:nvContentPartPr>
              <p14:xfrm>
                <a:off x="2278248" y="1613333"/>
                <a:ext cx="177120" cy="39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C3E1C34-6274-89B9-E003-3A497484EA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69608" y="1604693"/>
                  <a:ext cx="194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8260259-5066-083B-59DC-059A1044EF7C}"/>
                    </a:ext>
                  </a:extLst>
                </p14:cNvPr>
                <p14:cNvContentPartPr/>
                <p14:nvPr/>
              </p14:nvContentPartPr>
              <p14:xfrm>
                <a:off x="2256648" y="1680293"/>
                <a:ext cx="182520" cy="386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8260259-5066-083B-59DC-059A1044EF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48008" y="1671293"/>
                  <a:ext cx="2001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39A75B6-3631-2F36-02E0-668A05370936}"/>
                    </a:ext>
                  </a:extLst>
                </p14:cNvPr>
                <p14:cNvContentPartPr/>
                <p14:nvPr/>
              </p14:nvContentPartPr>
              <p14:xfrm>
                <a:off x="2225328" y="1936973"/>
                <a:ext cx="209880" cy="1018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39A75B6-3631-2F36-02E0-668A05370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688" y="1927973"/>
                  <a:ext cx="227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4466C7F-5E88-9104-EA8C-F8D0538E254F}"/>
                    </a:ext>
                  </a:extLst>
                </p14:cNvPr>
                <p14:cNvContentPartPr/>
                <p14:nvPr/>
              </p14:nvContentPartPr>
              <p14:xfrm>
                <a:off x="2568048" y="1899173"/>
                <a:ext cx="7200" cy="175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4466C7F-5E88-9104-EA8C-F8D0538E25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59408" y="1890173"/>
                  <a:ext cx="2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4279F45-729B-074C-3A1D-32CCA7EB03C9}"/>
                    </a:ext>
                  </a:extLst>
                </p14:cNvPr>
                <p14:cNvContentPartPr/>
                <p14:nvPr/>
              </p14:nvContentPartPr>
              <p14:xfrm>
                <a:off x="2329368" y="1406693"/>
                <a:ext cx="98280" cy="1706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4279F45-729B-074C-3A1D-32CCA7EB03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20728" y="1398053"/>
                  <a:ext cx="1159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797DC94-4F97-616D-1064-A196CEF36AB6}"/>
              </a:ext>
            </a:extLst>
          </p:cNvPr>
          <p:cNvGrpSpPr/>
          <p:nvPr/>
        </p:nvGrpSpPr>
        <p:grpSpPr>
          <a:xfrm>
            <a:off x="5519688" y="1618373"/>
            <a:ext cx="108360" cy="79200"/>
            <a:chOff x="5519688" y="1618373"/>
            <a:chExt cx="108360" cy="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D8E6909-87E6-EF24-5F24-0485EB796394}"/>
                    </a:ext>
                  </a:extLst>
                </p14:cNvPr>
                <p14:cNvContentPartPr/>
                <p14:nvPr/>
              </p14:nvContentPartPr>
              <p14:xfrm>
                <a:off x="5519688" y="1618373"/>
                <a:ext cx="108360" cy="108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7D8E6909-87E6-EF24-5F24-0485EB7963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10688" y="1609373"/>
                  <a:ext cx="126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2D6EFF5-0B06-ACF7-A33C-E67A68D43102}"/>
                    </a:ext>
                  </a:extLst>
                </p14:cNvPr>
                <p14:cNvContentPartPr/>
                <p14:nvPr/>
              </p14:nvContentPartPr>
              <p14:xfrm>
                <a:off x="5535528" y="1689653"/>
                <a:ext cx="79200" cy="79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2D6EFF5-0B06-ACF7-A33C-E67A68D431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6528" y="1680653"/>
                  <a:ext cx="968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0DAF87-730E-418A-4602-21550B57DBAA}"/>
              </a:ext>
            </a:extLst>
          </p:cNvPr>
          <p:cNvGrpSpPr/>
          <p:nvPr/>
        </p:nvGrpSpPr>
        <p:grpSpPr>
          <a:xfrm>
            <a:off x="5866368" y="1408853"/>
            <a:ext cx="117720" cy="260280"/>
            <a:chOff x="5866368" y="1408853"/>
            <a:chExt cx="11772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4962F84-5850-E850-A973-8344BCE63F46}"/>
                    </a:ext>
                  </a:extLst>
                </p14:cNvPr>
                <p14:cNvContentPartPr/>
                <p14:nvPr/>
              </p14:nvContentPartPr>
              <p14:xfrm>
                <a:off x="5907768" y="1408853"/>
                <a:ext cx="20160" cy="1814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4962F84-5850-E850-A973-8344BCE63F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98768" y="1400213"/>
                  <a:ext cx="37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2292FCE-E000-9381-5411-F414E03FC9BA}"/>
                    </a:ext>
                  </a:extLst>
                </p14:cNvPr>
                <p14:cNvContentPartPr/>
                <p14:nvPr/>
              </p14:nvContentPartPr>
              <p14:xfrm>
                <a:off x="5866368" y="1650053"/>
                <a:ext cx="117720" cy="190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2292FCE-E000-9381-5411-F414E03FC9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57368" y="1641053"/>
                  <a:ext cx="1353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D8DB682C-1B8B-EB1A-4EB6-A3F45DDDE0A4}"/>
                  </a:ext>
                </a:extLst>
              </p14:cNvPr>
              <p14:cNvContentPartPr/>
              <p14:nvPr/>
            </p14:nvContentPartPr>
            <p14:xfrm>
              <a:off x="5877528" y="1816373"/>
              <a:ext cx="158040" cy="15768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D8DB682C-1B8B-EB1A-4EB6-A3F45DDDE0A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68888" y="1807373"/>
                <a:ext cx="1756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331AE77F-15BF-0F8B-1050-B95EFF8AAADE}"/>
                  </a:ext>
                </a:extLst>
              </p14:cNvPr>
              <p14:cNvContentPartPr/>
              <p14:nvPr/>
            </p14:nvContentPartPr>
            <p14:xfrm>
              <a:off x="7767888" y="1667693"/>
              <a:ext cx="166680" cy="3420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331AE77F-15BF-0F8B-1050-B95EFF8AAAD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59248" y="1659053"/>
                <a:ext cx="1843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351FA27-1721-3044-81EE-38C34916CCEA}"/>
              </a:ext>
            </a:extLst>
          </p:cNvPr>
          <p:cNvGrpSpPr/>
          <p:nvPr/>
        </p:nvGrpSpPr>
        <p:grpSpPr>
          <a:xfrm>
            <a:off x="6269928" y="1249733"/>
            <a:ext cx="1308600" cy="843480"/>
            <a:chOff x="6269928" y="1249733"/>
            <a:chExt cx="130860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D7D5F28-B11F-8F13-DEBB-1636976DE2F7}"/>
                    </a:ext>
                  </a:extLst>
                </p14:cNvPr>
                <p14:cNvContentPartPr/>
                <p14:nvPr/>
              </p14:nvContentPartPr>
              <p14:xfrm>
                <a:off x="6289008" y="1486973"/>
                <a:ext cx="218520" cy="532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D7D5F28-B11F-8F13-DEBB-1636976DE2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008" y="1478333"/>
                  <a:ext cx="236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EDC6C28-D6A4-0485-9572-68F5F0B9FE39}"/>
                    </a:ext>
                  </a:extLst>
                </p14:cNvPr>
                <p14:cNvContentPartPr/>
                <p14:nvPr/>
              </p14:nvContentPartPr>
              <p14:xfrm>
                <a:off x="6291528" y="1593173"/>
                <a:ext cx="203400" cy="1432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EDC6C28-D6A4-0485-9572-68F5F0B9FE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82528" y="1584173"/>
                  <a:ext cx="22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6C63C94-ECBC-819E-2835-A29DACA8BCDF}"/>
                    </a:ext>
                  </a:extLst>
                </p14:cNvPr>
                <p14:cNvContentPartPr/>
                <p14:nvPr/>
              </p14:nvContentPartPr>
              <p14:xfrm>
                <a:off x="6278568" y="1913933"/>
                <a:ext cx="20520" cy="604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6C63C94-ECBC-819E-2835-A29DACA8BC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69928" y="1905293"/>
                  <a:ext cx="38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65BDE39-F4D7-4F4A-3AFE-73C2495EA54C}"/>
                    </a:ext>
                  </a:extLst>
                </p14:cNvPr>
                <p14:cNvContentPartPr/>
                <p14:nvPr/>
              </p14:nvContentPartPr>
              <p14:xfrm>
                <a:off x="6269928" y="1839773"/>
                <a:ext cx="187200" cy="874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65BDE39-F4D7-4F4A-3AFE-73C2495EA5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61288" y="1830773"/>
                  <a:ext cx="20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8D48E4E9-55D8-5195-1B8D-D34FAB3B5420}"/>
                    </a:ext>
                  </a:extLst>
                </p14:cNvPr>
                <p14:cNvContentPartPr/>
                <p14:nvPr/>
              </p14:nvContentPartPr>
              <p14:xfrm>
                <a:off x="6614808" y="1755533"/>
                <a:ext cx="2880" cy="1702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8D48E4E9-55D8-5195-1B8D-D34FAB3B54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5808" y="1746533"/>
                  <a:ext cx="20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2C5F28A-6D16-C892-30C3-4986A4395417}"/>
                    </a:ext>
                  </a:extLst>
                </p14:cNvPr>
                <p14:cNvContentPartPr/>
                <p14:nvPr/>
              </p14:nvContentPartPr>
              <p14:xfrm>
                <a:off x="6292608" y="1306613"/>
                <a:ext cx="29160" cy="1440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2C5F28A-6D16-C892-30C3-4986A43954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83968" y="1297973"/>
                  <a:ext cx="46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977B1A6-DB74-BF10-37D5-636000DFE6C3}"/>
                    </a:ext>
                  </a:extLst>
                </p14:cNvPr>
                <p14:cNvContentPartPr/>
                <p14:nvPr/>
              </p14:nvContentPartPr>
              <p14:xfrm>
                <a:off x="6340848" y="1249733"/>
                <a:ext cx="132480" cy="1591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977B1A6-DB74-BF10-37D5-636000DFE6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31848" y="1241093"/>
                  <a:ext cx="150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B246D5BA-0AC3-6DAE-4628-57065CCB18B5}"/>
                    </a:ext>
                  </a:extLst>
                </p14:cNvPr>
                <p14:cNvContentPartPr/>
                <p14:nvPr/>
              </p14:nvContentPartPr>
              <p14:xfrm>
                <a:off x="6872928" y="1563293"/>
                <a:ext cx="112320" cy="1684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B246D5BA-0AC3-6DAE-4628-57065CCB18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63928" y="1554653"/>
                  <a:ext cx="129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A00607AF-901F-5340-1062-FF2631837C1B}"/>
                    </a:ext>
                  </a:extLst>
                </p14:cNvPr>
                <p14:cNvContentPartPr/>
                <p14:nvPr/>
              </p14:nvContentPartPr>
              <p14:xfrm>
                <a:off x="6885168" y="1574813"/>
                <a:ext cx="244080" cy="2419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A00607AF-901F-5340-1062-FF2631837C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76168" y="1565813"/>
                  <a:ext cx="261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404E36AE-426D-86BC-164E-295B21DE2ABA}"/>
                    </a:ext>
                  </a:extLst>
                </p14:cNvPr>
                <p14:cNvContentPartPr/>
                <p14:nvPr/>
              </p14:nvContentPartPr>
              <p14:xfrm>
                <a:off x="7109088" y="1600373"/>
                <a:ext cx="15120" cy="54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404E36AE-426D-86BC-164E-295B21DE2A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00088" y="1591733"/>
                  <a:ext cx="32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00D0EF6-DB15-C56C-7155-87EDEB475E46}"/>
                    </a:ext>
                  </a:extLst>
                </p14:cNvPr>
                <p14:cNvContentPartPr/>
                <p14:nvPr/>
              </p14:nvContentPartPr>
              <p14:xfrm>
                <a:off x="7137888" y="1445933"/>
                <a:ext cx="119880" cy="1638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00D0EF6-DB15-C56C-7155-87EDEB475E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28888" y="1437293"/>
                  <a:ext cx="137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4DCC2748-A1AC-BF19-D24F-B7A2FC7D0A3B}"/>
                    </a:ext>
                  </a:extLst>
                </p14:cNvPr>
                <p14:cNvContentPartPr/>
                <p14:nvPr/>
              </p14:nvContentPartPr>
              <p14:xfrm>
                <a:off x="7298088" y="1597133"/>
                <a:ext cx="153000" cy="1958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4DCC2748-A1AC-BF19-D24F-B7A2FC7D0A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89448" y="1588133"/>
                  <a:ext cx="170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C4C52C1D-A3DA-FE93-F7FB-C1B32F2F8925}"/>
                    </a:ext>
                  </a:extLst>
                </p14:cNvPr>
                <p14:cNvContentPartPr/>
                <p14:nvPr/>
              </p14:nvContentPartPr>
              <p14:xfrm>
                <a:off x="7550448" y="1610453"/>
                <a:ext cx="28080" cy="211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C4C52C1D-A3DA-FE93-F7FB-C1B32F2F89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41448" y="1601453"/>
                  <a:ext cx="45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AF272C2-0CD0-FB91-A696-58D21C744E5E}"/>
                    </a:ext>
                  </a:extLst>
                </p14:cNvPr>
                <p14:cNvContentPartPr/>
                <p14:nvPr/>
              </p14:nvContentPartPr>
              <p14:xfrm>
                <a:off x="6736848" y="1259813"/>
                <a:ext cx="160200" cy="8334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AF272C2-0CD0-FB91-A696-58D21C744E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27848" y="1251173"/>
                  <a:ext cx="177840" cy="85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BCB3AD06-25EC-CF18-D06A-5B590ED7BA9B}"/>
                  </a:ext>
                </a:extLst>
              </p14:cNvPr>
              <p14:cNvContentPartPr/>
              <p14:nvPr/>
            </p14:nvContentPartPr>
            <p14:xfrm>
              <a:off x="4924248" y="1428293"/>
              <a:ext cx="119520" cy="45900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BCB3AD06-25EC-CF18-D06A-5B590ED7BA9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15608" y="1419293"/>
                <a:ext cx="1371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0ED54645-26C3-3597-ACA6-EF0D217C5A79}"/>
                  </a:ext>
                </a:extLst>
              </p14:cNvPr>
              <p14:cNvContentPartPr/>
              <p14:nvPr/>
            </p14:nvContentPartPr>
            <p14:xfrm>
              <a:off x="5189928" y="1305893"/>
              <a:ext cx="157680" cy="14040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0ED54645-26C3-3597-ACA6-EF0D217C5A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80928" y="1297253"/>
                <a:ext cx="1753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5DFDCB8-0E47-AD06-C16C-238F3D79BEEA}"/>
              </a:ext>
            </a:extLst>
          </p:cNvPr>
          <p:cNvGrpSpPr/>
          <p:nvPr/>
        </p:nvGrpSpPr>
        <p:grpSpPr>
          <a:xfrm>
            <a:off x="2758488" y="1282853"/>
            <a:ext cx="1987920" cy="799200"/>
            <a:chOff x="2758488" y="1282853"/>
            <a:chExt cx="198792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DED8425-2860-2634-6770-40EDC645C891}"/>
                    </a:ext>
                  </a:extLst>
                </p14:cNvPr>
                <p14:cNvContentPartPr/>
                <p14:nvPr/>
              </p14:nvContentPartPr>
              <p14:xfrm>
                <a:off x="2758488" y="1536653"/>
                <a:ext cx="111600" cy="333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DED8425-2860-2634-6770-40EDC645C8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9488" y="1527653"/>
                  <a:ext cx="129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59CC29E-5547-72A6-4972-CF31984021A5}"/>
                    </a:ext>
                  </a:extLst>
                </p14:cNvPr>
                <p14:cNvContentPartPr/>
                <p14:nvPr/>
              </p14:nvContentPartPr>
              <p14:xfrm>
                <a:off x="2933088" y="1613333"/>
                <a:ext cx="130680" cy="202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59CC29E-5547-72A6-4972-CF3198402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24448" y="1604693"/>
                  <a:ext cx="148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478E5E4-3FB6-ED2E-0731-AE08256FE00F}"/>
                    </a:ext>
                  </a:extLst>
                </p14:cNvPr>
                <p14:cNvContentPartPr/>
                <p14:nvPr/>
              </p14:nvContentPartPr>
              <p14:xfrm>
                <a:off x="2932008" y="1674893"/>
                <a:ext cx="241200" cy="204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478E5E4-3FB6-ED2E-0731-AE08256FE0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23368" y="1665893"/>
                  <a:ext cx="258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386DBC4-DCD9-5141-2F19-B12AA767B269}"/>
                    </a:ext>
                  </a:extLst>
                </p14:cNvPr>
                <p14:cNvContentPartPr/>
                <p14:nvPr/>
              </p14:nvContentPartPr>
              <p14:xfrm>
                <a:off x="3169968" y="1666253"/>
                <a:ext cx="397440" cy="774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386DBC4-DCD9-5141-2F19-B12AA767B2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60968" y="1657613"/>
                  <a:ext cx="415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8A7BA9F-71A1-3EFB-9F11-04854E50719A}"/>
                    </a:ext>
                  </a:extLst>
                </p14:cNvPr>
                <p14:cNvContentPartPr/>
                <p14:nvPr/>
              </p14:nvContentPartPr>
              <p14:xfrm>
                <a:off x="3893208" y="1679573"/>
                <a:ext cx="648360" cy="223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8A7BA9F-71A1-3EFB-9F11-04854E5071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84208" y="1670933"/>
                  <a:ext cx="66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D8BA2B4-C50A-3586-DBFB-33FC31D185FE}"/>
                    </a:ext>
                  </a:extLst>
                </p14:cNvPr>
                <p14:cNvContentPartPr/>
                <p14:nvPr/>
              </p14:nvContentPartPr>
              <p14:xfrm>
                <a:off x="3776928" y="1417133"/>
                <a:ext cx="251640" cy="1857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D8BA2B4-C50A-3586-DBFB-33FC31D185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68288" y="1408493"/>
                  <a:ext cx="269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3EDDFEF-F804-2A3D-D612-E4D9B673BD24}"/>
                    </a:ext>
                  </a:extLst>
                </p14:cNvPr>
                <p14:cNvContentPartPr/>
                <p14:nvPr/>
              </p14:nvContentPartPr>
              <p14:xfrm>
                <a:off x="3927408" y="1810613"/>
                <a:ext cx="19080" cy="2347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3EDDFEF-F804-2A3D-D612-E4D9B673BD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18408" y="1801613"/>
                  <a:ext cx="3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B110078-934E-DA26-97E1-DF5CF995B055}"/>
                    </a:ext>
                  </a:extLst>
                </p14:cNvPr>
                <p14:cNvContentPartPr/>
                <p14:nvPr/>
              </p14:nvContentPartPr>
              <p14:xfrm>
                <a:off x="3978888" y="1780373"/>
                <a:ext cx="10800" cy="2754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B110078-934E-DA26-97E1-DF5CF995B05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69888" y="1771373"/>
                  <a:ext cx="28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45C0AFB2-A531-88D4-B881-FC39DE5408C9}"/>
                    </a:ext>
                  </a:extLst>
                </p14:cNvPr>
                <p14:cNvContentPartPr/>
                <p14:nvPr/>
              </p14:nvContentPartPr>
              <p14:xfrm>
                <a:off x="4091568" y="1888373"/>
                <a:ext cx="195120" cy="1317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45C0AFB2-A531-88D4-B881-FC39DE5408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82928" y="1879373"/>
                  <a:ext cx="212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CCA3367-CFA7-1B35-30D0-F864335D27E9}"/>
                    </a:ext>
                  </a:extLst>
                </p14:cNvPr>
                <p14:cNvContentPartPr/>
                <p14:nvPr/>
              </p14:nvContentPartPr>
              <p14:xfrm>
                <a:off x="4349328" y="1808453"/>
                <a:ext cx="99360" cy="2736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CCA3367-CFA7-1B35-30D0-F864335D27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40328" y="1799813"/>
                  <a:ext cx="117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2EA0D69-6F4A-BB09-19B2-182896FB223C}"/>
                    </a:ext>
                  </a:extLst>
                </p14:cNvPr>
                <p14:cNvContentPartPr/>
                <p14:nvPr/>
              </p14:nvContentPartPr>
              <p14:xfrm>
                <a:off x="4560288" y="1759133"/>
                <a:ext cx="128160" cy="1148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2EA0D69-6F4A-BB09-19B2-182896FB22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51288" y="1750133"/>
                  <a:ext cx="145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1521F30-93A5-17B9-11E7-D4A8A572D75F}"/>
                    </a:ext>
                  </a:extLst>
                </p14:cNvPr>
                <p14:cNvContentPartPr/>
                <p14:nvPr/>
              </p14:nvContentPartPr>
              <p14:xfrm>
                <a:off x="4142688" y="1374293"/>
                <a:ext cx="214560" cy="1630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1521F30-93A5-17B9-11E7-D4A8A572D7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34048" y="1365293"/>
                  <a:ext cx="232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1B84644-BFD7-FE36-24C7-87E3BA3FAD58}"/>
                    </a:ext>
                  </a:extLst>
                </p14:cNvPr>
                <p14:cNvContentPartPr/>
                <p14:nvPr/>
              </p14:nvContentPartPr>
              <p14:xfrm>
                <a:off x="4410168" y="1282853"/>
                <a:ext cx="94320" cy="1368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1B84644-BFD7-FE36-24C7-87E3BA3FAD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01168" y="1274213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AD66273-72B4-F8C6-7210-E6F0AD5238B5}"/>
                    </a:ext>
                  </a:extLst>
                </p14:cNvPr>
                <p14:cNvContentPartPr/>
                <p14:nvPr/>
              </p14:nvContentPartPr>
              <p14:xfrm>
                <a:off x="4522128" y="1398413"/>
                <a:ext cx="111960" cy="1778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AD66273-72B4-F8C6-7210-E6F0AD5238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13128" y="1389413"/>
                  <a:ext cx="129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04A9AFD-74F7-76F8-93CD-B75FB839D104}"/>
                    </a:ext>
                  </a:extLst>
                </p14:cNvPr>
                <p14:cNvContentPartPr/>
                <p14:nvPr/>
              </p14:nvContentPartPr>
              <p14:xfrm>
                <a:off x="4515648" y="1396973"/>
                <a:ext cx="228600" cy="1706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04A9AFD-74F7-76F8-93CD-B75FB839D1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06648" y="1387973"/>
                  <a:ext cx="246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AFB7680-020B-D219-7B00-149D6DE29091}"/>
                    </a:ext>
                  </a:extLst>
                </p14:cNvPr>
                <p14:cNvContentPartPr/>
                <p14:nvPr/>
              </p14:nvContentPartPr>
              <p14:xfrm>
                <a:off x="4742088" y="1416773"/>
                <a:ext cx="4320" cy="16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AFB7680-020B-D219-7B00-149D6DE290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33088" y="1407773"/>
                  <a:ext cx="21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29669DF-9FE4-59A5-4303-6DB48F083A57}"/>
              </a:ext>
            </a:extLst>
          </p:cNvPr>
          <p:cNvGrpSpPr/>
          <p:nvPr/>
        </p:nvGrpSpPr>
        <p:grpSpPr>
          <a:xfrm>
            <a:off x="8233728" y="1204733"/>
            <a:ext cx="2044800" cy="942480"/>
            <a:chOff x="8233728" y="1204733"/>
            <a:chExt cx="2044800" cy="9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3B97FA6F-4ABA-235A-9415-4F8BA00CF2BD}"/>
                    </a:ext>
                  </a:extLst>
                </p14:cNvPr>
                <p14:cNvContentPartPr/>
                <p14:nvPr/>
              </p14:nvContentPartPr>
              <p14:xfrm>
                <a:off x="8235888" y="1638893"/>
                <a:ext cx="1046880" cy="669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3B97FA6F-4ABA-235A-9415-4F8BA00CF2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26888" y="1630253"/>
                  <a:ext cx="1064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29E893F-8729-056F-26B5-C04EFD09A1BD}"/>
                    </a:ext>
                  </a:extLst>
                </p14:cNvPr>
                <p14:cNvContentPartPr/>
                <p14:nvPr/>
              </p14:nvContentPartPr>
              <p14:xfrm>
                <a:off x="8392848" y="1836533"/>
                <a:ext cx="27360" cy="2646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29E893F-8729-056F-26B5-C04EFD09A1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84208" y="1827893"/>
                  <a:ext cx="45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22D345D-37D3-7F24-1C38-2B06ED839667}"/>
                    </a:ext>
                  </a:extLst>
                </p14:cNvPr>
                <p14:cNvContentPartPr/>
                <p14:nvPr/>
              </p14:nvContentPartPr>
              <p14:xfrm>
                <a:off x="8476008" y="1774973"/>
                <a:ext cx="12240" cy="2757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22D345D-37D3-7F24-1C38-2B06ED8396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67368" y="1765973"/>
                  <a:ext cx="29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1DDD975-6B82-10C5-E8EB-666831679EA5}"/>
                    </a:ext>
                  </a:extLst>
                </p14:cNvPr>
                <p14:cNvContentPartPr/>
                <p14:nvPr/>
              </p14:nvContentPartPr>
              <p14:xfrm>
                <a:off x="8628288" y="1913573"/>
                <a:ext cx="196560" cy="1011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1DDD975-6B82-10C5-E8EB-666831679E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19288" y="1904573"/>
                  <a:ext cx="214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8140FC9-8A37-43C1-9C66-175E716D7D7E}"/>
                    </a:ext>
                  </a:extLst>
                </p14:cNvPr>
                <p14:cNvContentPartPr/>
                <p14:nvPr/>
              </p14:nvContentPartPr>
              <p14:xfrm>
                <a:off x="8906568" y="1814933"/>
                <a:ext cx="43920" cy="2278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8140FC9-8A37-43C1-9C66-175E716D7D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7568" y="1806293"/>
                  <a:ext cx="61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0DA3B7B-901C-78B8-DE22-706D4E301F75}"/>
                    </a:ext>
                  </a:extLst>
                </p14:cNvPr>
                <p14:cNvContentPartPr/>
                <p14:nvPr/>
              </p14:nvContentPartPr>
              <p14:xfrm>
                <a:off x="9025368" y="1776773"/>
                <a:ext cx="14400" cy="3034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0DA3B7B-901C-78B8-DE22-706D4E301F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16368" y="1768133"/>
                  <a:ext cx="32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2D76029-FA32-BE61-2E7C-4BF5DEF5931F}"/>
                    </a:ext>
                  </a:extLst>
                </p14:cNvPr>
                <p14:cNvContentPartPr/>
                <p14:nvPr/>
              </p14:nvContentPartPr>
              <p14:xfrm>
                <a:off x="9102048" y="1794053"/>
                <a:ext cx="120600" cy="8208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2D76029-FA32-BE61-2E7C-4BF5DEF593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93408" y="1785413"/>
                  <a:ext cx="138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E26210C-7380-1E9A-FC5F-0674A422D5CF}"/>
                    </a:ext>
                  </a:extLst>
                </p14:cNvPr>
                <p14:cNvContentPartPr/>
                <p14:nvPr/>
              </p14:nvContentPartPr>
              <p14:xfrm>
                <a:off x="8235888" y="1352333"/>
                <a:ext cx="122760" cy="1760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E26210C-7380-1E9A-FC5F-0674A422D5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26888" y="1343693"/>
                  <a:ext cx="140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8A98851-9740-D4DB-FAEE-100F76A4631D}"/>
                    </a:ext>
                  </a:extLst>
                </p14:cNvPr>
                <p14:cNvContentPartPr/>
                <p14:nvPr/>
              </p14:nvContentPartPr>
              <p14:xfrm>
                <a:off x="8233728" y="1337933"/>
                <a:ext cx="211320" cy="2599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8A98851-9740-D4DB-FAEE-100F76A463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25088" y="1329293"/>
                  <a:ext cx="228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026B6CF-43A5-CFD0-5845-7933B2F5BDCF}"/>
                    </a:ext>
                  </a:extLst>
                </p14:cNvPr>
                <p14:cNvContentPartPr/>
                <p14:nvPr/>
              </p14:nvContentPartPr>
              <p14:xfrm>
                <a:off x="8432808" y="1423613"/>
                <a:ext cx="9720" cy="244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026B6CF-43A5-CFD0-5845-7933B2F5BD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24168" y="1414973"/>
                  <a:ext cx="27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1FF311D-8B47-4546-8122-0789929F2066}"/>
                    </a:ext>
                  </a:extLst>
                </p14:cNvPr>
                <p14:cNvContentPartPr/>
                <p14:nvPr/>
              </p14:nvContentPartPr>
              <p14:xfrm>
                <a:off x="8438928" y="1214813"/>
                <a:ext cx="120240" cy="1540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1FF311D-8B47-4546-8122-0789929F20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29928" y="1205813"/>
                  <a:ext cx="137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787DCA3-60C8-D20F-DB78-6BBB7CAF5E71}"/>
                    </a:ext>
                  </a:extLst>
                </p14:cNvPr>
                <p14:cNvContentPartPr/>
                <p14:nvPr/>
              </p14:nvContentPartPr>
              <p14:xfrm>
                <a:off x="8672928" y="1248653"/>
                <a:ext cx="67320" cy="32832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787DCA3-60C8-D20F-DB78-6BBB7CAF5E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63928" y="1240013"/>
                  <a:ext cx="84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290DBE7-595F-02E7-54C1-4282C73F823A}"/>
                    </a:ext>
                  </a:extLst>
                </p14:cNvPr>
                <p14:cNvContentPartPr/>
                <p14:nvPr/>
              </p14:nvContentPartPr>
              <p14:xfrm>
                <a:off x="8813688" y="1382933"/>
                <a:ext cx="251640" cy="1465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290DBE7-595F-02E7-54C1-4282C73F82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5048" y="1374293"/>
                  <a:ext cx="269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3F2378-A4C0-5B11-552A-872AB9C44FC9}"/>
                    </a:ext>
                  </a:extLst>
                </p14:cNvPr>
                <p14:cNvContentPartPr/>
                <p14:nvPr/>
              </p14:nvContentPartPr>
              <p14:xfrm>
                <a:off x="9118608" y="1332893"/>
                <a:ext cx="249480" cy="14940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3F2378-A4C0-5B11-552A-872AB9C44F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09608" y="1324253"/>
                  <a:ext cx="267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C51E729-5D49-8D9B-D18E-72193D9AAFE9}"/>
                    </a:ext>
                  </a:extLst>
                </p14:cNvPr>
                <p14:cNvContentPartPr/>
                <p14:nvPr/>
              </p14:nvContentPartPr>
              <p14:xfrm>
                <a:off x="9374928" y="1204733"/>
                <a:ext cx="104760" cy="1465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C51E729-5D49-8D9B-D18E-72193D9AAF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66288" y="1196093"/>
                  <a:ext cx="122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292C139-BDFF-68D8-D15C-1779D9A3D802}"/>
                    </a:ext>
                  </a:extLst>
                </p14:cNvPr>
                <p14:cNvContentPartPr/>
                <p14:nvPr/>
              </p14:nvContentPartPr>
              <p14:xfrm>
                <a:off x="9514248" y="1313453"/>
                <a:ext cx="105480" cy="20232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292C139-BDFF-68D8-D15C-1779D9A3D8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05248" y="1304813"/>
                  <a:ext cx="123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EA8F58A4-9038-4C34-87C5-690B370CD180}"/>
                    </a:ext>
                  </a:extLst>
                </p14:cNvPr>
                <p14:cNvContentPartPr/>
                <p14:nvPr/>
              </p14:nvContentPartPr>
              <p14:xfrm>
                <a:off x="9515328" y="1316333"/>
                <a:ext cx="168120" cy="2466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EA8F58A4-9038-4C34-87C5-690B370CD1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06328" y="1307333"/>
                  <a:ext cx="185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8205C5D-6853-B36E-0BD6-2F4A5909EE1E}"/>
                    </a:ext>
                  </a:extLst>
                </p14:cNvPr>
                <p14:cNvContentPartPr/>
                <p14:nvPr/>
              </p14:nvContentPartPr>
              <p14:xfrm>
                <a:off x="9682728" y="1266293"/>
                <a:ext cx="180360" cy="3232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8205C5D-6853-B36E-0BD6-2F4A5909EE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73728" y="1257293"/>
                  <a:ext cx="198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B9272AE8-D2D5-4453-B96B-76082F598D54}"/>
                    </a:ext>
                  </a:extLst>
                </p14:cNvPr>
                <p14:cNvContentPartPr/>
                <p14:nvPr/>
              </p14:nvContentPartPr>
              <p14:xfrm>
                <a:off x="9263688" y="1615493"/>
                <a:ext cx="779400" cy="5220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B9272AE8-D2D5-4453-B96B-76082F598D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54688" y="1606493"/>
                  <a:ext cx="797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1D73966E-B71A-6A8B-869A-E2A89FD09A9E}"/>
                    </a:ext>
                  </a:extLst>
                </p14:cNvPr>
                <p14:cNvContentPartPr/>
                <p14:nvPr/>
              </p14:nvContentPartPr>
              <p14:xfrm>
                <a:off x="10092048" y="1254413"/>
                <a:ext cx="186480" cy="8928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1D73966E-B71A-6A8B-869A-E2A89FD09A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83408" y="1245413"/>
                  <a:ext cx="204120" cy="9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2A47322-2925-3AA3-FF7D-E95F22447CCD}"/>
              </a:ext>
            </a:extLst>
          </p:cNvPr>
          <p:cNvGrpSpPr/>
          <p:nvPr/>
        </p:nvGrpSpPr>
        <p:grpSpPr>
          <a:xfrm>
            <a:off x="323448" y="883973"/>
            <a:ext cx="567360" cy="252720"/>
            <a:chOff x="323448" y="883973"/>
            <a:chExt cx="5673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980E1FE1-5DCD-1EC7-A50B-2FD9CB3E5B3D}"/>
                    </a:ext>
                  </a:extLst>
                </p14:cNvPr>
                <p14:cNvContentPartPr/>
                <p14:nvPr/>
              </p14:nvContentPartPr>
              <p14:xfrm>
                <a:off x="323448" y="968573"/>
                <a:ext cx="265680" cy="16812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980E1FE1-5DCD-1EC7-A50B-2FD9CB3E5B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4448" y="959573"/>
                  <a:ext cx="283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255DD5DC-2D72-4771-34B4-00A0C424ED57}"/>
                    </a:ext>
                  </a:extLst>
                </p14:cNvPr>
                <p14:cNvContentPartPr/>
                <p14:nvPr/>
              </p14:nvContentPartPr>
              <p14:xfrm>
                <a:off x="654648" y="883973"/>
                <a:ext cx="19080" cy="2170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255DD5DC-2D72-4771-34B4-00A0C424ED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6008" y="874973"/>
                  <a:ext cx="36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E67C71FD-F824-6D93-2A38-54A6332E06A5}"/>
                    </a:ext>
                  </a:extLst>
                </p14:cNvPr>
                <p14:cNvContentPartPr/>
                <p14:nvPr/>
              </p14:nvContentPartPr>
              <p14:xfrm>
                <a:off x="764448" y="985493"/>
                <a:ext cx="126360" cy="1022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E67C71FD-F824-6D93-2A38-54A6332E06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5808" y="976853"/>
                  <a:ext cx="144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E317D1B-83FD-A0E5-30B0-75307A0D3CE3}"/>
                    </a:ext>
                  </a:extLst>
                </p14:cNvPr>
                <p14:cNvContentPartPr/>
                <p14:nvPr/>
              </p14:nvContentPartPr>
              <p14:xfrm>
                <a:off x="643848" y="892613"/>
                <a:ext cx="11160" cy="39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E317D1B-83FD-A0E5-30B0-75307A0D3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5208" y="883973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75CB3DDC-E3C8-555B-95B6-8A89D1063444}"/>
                  </a:ext>
                </a:extLst>
              </p14:cNvPr>
              <p14:cNvContentPartPr/>
              <p14:nvPr/>
            </p14:nvContentPartPr>
            <p14:xfrm>
              <a:off x="507768" y="1236053"/>
              <a:ext cx="190800" cy="9396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75CB3DDC-E3C8-555B-95B6-8A89D106344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99128" y="1227053"/>
                <a:ext cx="2084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95938A15-7BA7-2E2D-D684-DE8CC0E2D559}"/>
              </a:ext>
            </a:extLst>
          </p:cNvPr>
          <p:cNvGrpSpPr/>
          <p:nvPr/>
        </p:nvGrpSpPr>
        <p:grpSpPr>
          <a:xfrm>
            <a:off x="387888" y="2527013"/>
            <a:ext cx="515880" cy="188280"/>
            <a:chOff x="387888" y="2527013"/>
            <a:chExt cx="51588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561CB45C-F616-A141-E462-3FB9A3E0CF8F}"/>
                    </a:ext>
                  </a:extLst>
                </p14:cNvPr>
                <p14:cNvContentPartPr/>
                <p14:nvPr/>
              </p14:nvContentPartPr>
              <p14:xfrm>
                <a:off x="387888" y="2569133"/>
                <a:ext cx="237960" cy="1461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561CB45C-F616-A141-E462-3FB9A3E0CF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9248" y="2560133"/>
                  <a:ext cx="255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4F665E6D-B2C9-7651-1B3D-235DCE3EF352}"/>
                    </a:ext>
                  </a:extLst>
                </p14:cNvPr>
                <p14:cNvContentPartPr/>
                <p14:nvPr/>
              </p14:nvContentPartPr>
              <p14:xfrm>
                <a:off x="645288" y="2558333"/>
                <a:ext cx="124920" cy="9252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4F665E6D-B2C9-7651-1B3D-235DCE3EF3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6648" y="2549693"/>
                  <a:ext cx="142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FDCDF00F-4D0B-D038-DC95-7B6C59BE4874}"/>
                    </a:ext>
                  </a:extLst>
                </p14:cNvPr>
                <p14:cNvContentPartPr/>
                <p14:nvPr/>
              </p14:nvContentPartPr>
              <p14:xfrm>
                <a:off x="806928" y="2527013"/>
                <a:ext cx="96840" cy="14508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FDCDF00F-4D0B-D038-DC95-7B6C59BE48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7928" y="2518373"/>
                  <a:ext cx="11448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C4AF6DBA-6CE8-49AC-4E43-D770546A7AA6}"/>
                  </a:ext>
                </a:extLst>
              </p14:cNvPr>
              <p14:cNvContentPartPr/>
              <p14:nvPr/>
            </p14:nvContentPartPr>
            <p14:xfrm>
              <a:off x="575448" y="2832653"/>
              <a:ext cx="196920" cy="11196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C4AF6DBA-6CE8-49AC-4E43-D770546A7AA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66808" y="2823653"/>
                <a:ext cx="2145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E47852AC-E077-DBB0-D5DB-6BAE952C6D6D}"/>
              </a:ext>
            </a:extLst>
          </p:cNvPr>
          <p:cNvGrpSpPr/>
          <p:nvPr/>
        </p:nvGrpSpPr>
        <p:grpSpPr>
          <a:xfrm>
            <a:off x="1125888" y="2335853"/>
            <a:ext cx="299880" cy="357120"/>
            <a:chOff x="1125888" y="2335853"/>
            <a:chExt cx="29988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0856A91D-08FA-7E2A-CDC8-628F02E77776}"/>
                    </a:ext>
                  </a:extLst>
                </p14:cNvPr>
                <p14:cNvContentPartPr/>
                <p14:nvPr/>
              </p14:nvContentPartPr>
              <p14:xfrm>
                <a:off x="1125888" y="2443493"/>
                <a:ext cx="180000" cy="2494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0856A91D-08FA-7E2A-CDC8-628F02E7777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6888" y="2434493"/>
                  <a:ext cx="197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0B89FDDC-266D-0A19-DC07-AAEBA01D5BBA}"/>
                    </a:ext>
                  </a:extLst>
                </p14:cNvPr>
                <p14:cNvContentPartPr/>
                <p14:nvPr/>
              </p14:nvContentPartPr>
              <p14:xfrm>
                <a:off x="1366008" y="2335853"/>
                <a:ext cx="59760" cy="1857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0B89FDDC-266D-0A19-DC07-AAEBA01D5BB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357368" y="2326853"/>
                  <a:ext cx="774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CE75C95-A0BF-85A5-48BE-9B174395E9ED}"/>
              </a:ext>
            </a:extLst>
          </p:cNvPr>
          <p:cNvGrpSpPr/>
          <p:nvPr/>
        </p:nvGrpSpPr>
        <p:grpSpPr>
          <a:xfrm>
            <a:off x="1645368" y="2528093"/>
            <a:ext cx="101880" cy="93240"/>
            <a:chOff x="1645368" y="2528093"/>
            <a:chExt cx="10188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8EF2CA10-358B-1C47-964C-0D01740DC2B3}"/>
                    </a:ext>
                  </a:extLst>
                </p14:cNvPr>
                <p14:cNvContentPartPr/>
                <p14:nvPr/>
              </p14:nvContentPartPr>
              <p14:xfrm>
                <a:off x="1645368" y="2528093"/>
                <a:ext cx="101880" cy="2124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8EF2CA10-358B-1C47-964C-0D01740DC2B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636728" y="2519453"/>
                  <a:ext cx="11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25F48B79-C886-6311-F6A9-D0D41B1D733E}"/>
                    </a:ext>
                  </a:extLst>
                </p14:cNvPr>
                <p14:cNvContentPartPr/>
                <p14:nvPr/>
              </p14:nvContentPartPr>
              <p14:xfrm>
                <a:off x="1647168" y="2606573"/>
                <a:ext cx="87120" cy="1476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25F48B79-C886-6311-F6A9-D0D41B1D733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638528" y="2597573"/>
                  <a:ext cx="1047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54C4BCBB-48A4-0685-15AF-8CAC5FD64FDB}"/>
              </a:ext>
            </a:extLst>
          </p:cNvPr>
          <p:cNvGrpSpPr/>
          <p:nvPr/>
        </p:nvGrpSpPr>
        <p:grpSpPr>
          <a:xfrm>
            <a:off x="1979088" y="2371133"/>
            <a:ext cx="131760" cy="234720"/>
            <a:chOff x="1979088" y="2371133"/>
            <a:chExt cx="13176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6092C939-DFCD-C4C7-ACBE-3F6DB07FDCFE}"/>
                    </a:ext>
                  </a:extLst>
                </p14:cNvPr>
                <p14:cNvContentPartPr/>
                <p14:nvPr/>
              </p14:nvContentPartPr>
              <p14:xfrm>
                <a:off x="2019768" y="2371133"/>
                <a:ext cx="13320" cy="15048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6092C939-DFCD-C4C7-ACBE-3F6DB07FDCF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11128" y="2362133"/>
                  <a:ext cx="30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521B2DB0-847F-9159-4F99-46F50DEAF1FC}"/>
                    </a:ext>
                  </a:extLst>
                </p14:cNvPr>
                <p14:cNvContentPartPr/>
                <p14:nvPr/>
              </p14:nvContentPartPr>
              <p14:xfrm>
                <a:off x="1979088" y="2573453"/>
                <a:ext cx="131760" cy="3240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521B2DB0-847F-9159-4F99-46F50DEAF1F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70448" y="2564813"/>
                  <a:ext cx="14940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48380015-1DF1-C45A-FB93-E4A1383EAC24}"/>
                  </a:ext>
                </a:extLst>
              </p14:cNvPr>
              <p14:cNvContentPartPr/>
              <p14:nvPr/>
            </p14:nvContentPartPr>
            <p14:xfrm>
              <a:off x="2017968" y="2719253"/>
              <a:ext cx="162000" cy="15156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48380015-1DF1-C45A-FB93-E4A1383EAC2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009328" y="2710613"/>
                <a:ext cx="17964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22242BF3-DDFC-ED56-C859-6060D766A088}"/>
              </a:ext>
            </a:extLst>
          </p:cNvPr>
          <p:cNvGrpSpPr/>
          <p:nvPr/>
        </p:nvGrpSpPr>
        <p:grpSpPr>
          <a:xfrm>
            <a:off x="2370048" y="2277173"/>
            <a:ext cx="313920" cy="629280"/>
            <a:chOff x="2370048" y="2277173"/>
            <a:chExt cx="31392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3066327F-400C-190F-B40E-18E23F69466C}"/>
                    </a:ext>
                  </a:extLst>
                </p14:cNvPr>
                <p14:cNvContentPartPr/>
                <p14:nvPr/>
              </p14:nvContentPartPr>
              <p14:xfrm>
                <a:off x="2399568" y="2456813"/>
                <a:ext cx="230040" cy="5616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3066327F-400C-190F-B40E-18E23F6946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90928" y="2448173"/>
                  <a:ext cx="24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B804A610-BC1D-89B3-3FD4-F4E65C6C3302}"/>
                    </a:ext>
                  </a:extLst>
                </p14:cNvPr>
                <p14:cNvContentPartPr/>
                <p14:nvPr/>
              </p14:nvContentPartPr>
              <p14:xfrm>
                <a:off x="2408208" y="2493173"/>
                <a:ext cx="246960" cy="20088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B804A610-BC1D-89B3-3FD4-F4E65C6C33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99208" y="2484173"/>
                  <a:ext cx="264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0153A3D0-9EB3-1E4E-289B-845F8BA3C025}"/>
                    </a:ext>
                  </a:extLst>
                </p14:cNvPr>
                <p14:cNvContentPartPr/>
                <p14:nvPr/>
              </p14:nvContentPartPr>
              <p14:xfrm>
                <a:off x="2380128" y="2828333"/>
                <a:ext cx="13680" cy="7812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0153A3D0-9EB3-1E4E-289B-845F8BA3C02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71128" y="2819333"/>
                  <a:ext cx="31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71026503-C17E-4C56-AD5B-B140C61E04C7}"/>
                    </a:ext>
                  </a:extLst>
                </p14:cNvPr>
                <p14:cNvContentPartPr/>
                <p14:nvPr/>
              </p14:nvContentPartPr>
              <p14:xfrm>
                <a:off x="2370048" y="2770733"/>
                <a:ext cx="202320" cy="8748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71026503-C17E-4C56-AD5B-B140C61E04C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61048" y="2762093"/>
                  <a:ext cx="219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E97FA1BB-5C6C-7564-FC7E-A24AB9068E7C}"/>
                    </a:ext>
                  </a:extLst>
                </p14:cNvPr>
                <p14:cNvContentPartPr/>
                <p14:nvPr/>
              </p14:nvContentPartPr>
              <p14:xfrm>
                <a:off x="2659488" y="2736173"/>
                <a:ext cx="24480" cy="1576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E97FA1BB-5C6C-7564-FC7E-A24AB9068E7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50488" y="2727533"/>
                  <a:ext cx="42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47755096-9D3F-A305-831C-89BC7B830954}"/>
                    </a:ext>
                  </a:extLst>
                </p14:cNvPr>
                <p14:cNvContentPartPr/>
                <p14:nvPr/>
              </p14:nvContentPartPr>
              <p14:xfrm>
                <a:off x="2444208" y="2311733"/>
                <a:ext cx="14760" cy="11088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47755096-9D3F-A305-831C-89BC7B83095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35208" y="2303093"/>
                  <a:ext cx="32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CE3EF80B-D727-54E5-B574-FBAF935ED2DF}"/>
                    </a:ext>
                  </a:extLst>
                </p14:cNvPr>
                <p14:cNvContentPartPr/>
                <p14:nvPr/>
              </p14:nvContentPartPr>
              <p14:xfrm>
                <a:off x="2467608" y="2277173"/>
                <a:ext cx="111960" cy="1288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CE3EF80B-D727-54E5-B574-FBAF935ED2D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58608" y="2268173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0944E490-4C7D-DD82-2722-1DA328CCB425}"/>
                  </a:ext>
                </a:extLst>
              </p14:cNvPr>
              <p14:cNvContentPartPr/>
              <p14:nvPr/>
            </p14:nvContentPartPr>
            <p14:xfrm>
              <a:off x="2980968" y="2626373"/>
              <a:ext cx="1225080" cy="42840"/>
            </p14:xfrm>
          </p:contentPart>
        </mc:Choice>
        <mc:Fallback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0944E490-4C7D-DD82-2722-1DA328CCB42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971968" y="2617373"/>
                <a:ext cx="124272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29B2EB24-C375-B0E1-AF70-2B39FD31E0E9}"/>
              </a:ext>
            </a:extLst>
          </p:cNvPr>
          <p:cNvGrpSpPr/>
          <p:nvPr/>
        </p:nvGrpSpPr>
        <p:grpSpPr>
          <a:xfrm>
            <a:off x="3143328" y="2762813"/>
            <a:ext cx="717480" cy="307800"/>
            <a:chOff x="3143328" y="2762813"/>
            <a:chExt cx="71748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AA771A27-56FA-E775-2D0F-6F902D4B70F3}"/>
                    </a:ext>
                  </a:extLst>
                </p14:cNvPr>
                <p14:cNvContentPartPr/>
                <p14:nvPr/>
              </p14:nvContentPartPr>
              <p14:xfrm>
                <a:off x="3143328" y="2776133"/>
                <a:ext cx="13680" cy="27936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AA771A27-56FA-E775-2D0F-6F902D4B70F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34328" y="2767493"/>
                  <a:ext cx="3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CB7D95D8-7832-0D12-A07C-90E46102E788}"/>
                    </a:ext>
                  </a:extLst>
                </p14:cNvPr>
                <p14:cNvContentPartPr/>
                <p14:nvPr/>
              </p14:nvContentPartPr>
              <p14:xfrm>
                <a:off x="3180768" y="2762813"/>
                <a:ext cx="20520" cy="30780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CB7D95D8-7832-0D12-A07C-90E46102E78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172128" y="2754173"/>
                  <a:ext cx="38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4A948E21-EEB0-0091-7D9A-DA7353E6FEBB}"/>
                    </a:ext>
                  </a:extLst>
                </p14:cNvPr>
                <p14:cNvContentPartPr/>
                <p14:nvPr/>
              </p14:nvContentPartPr>
              <p14:xfrm>
                <a:off x="3289128" y="2878013"/>
                <a:ext cx="208800" cy="14544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4A948E21-EEB0-0091-7D9A-DA7353E6FEB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280488" y="2869013"/>
                  <a:ext cx="226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8D17ECA8-44F7-6996-2AB0-9763435D1CCE}"/>
                    </a:ext>
                  </a:extLst>
                </p14:cNvPr>
                <p14:cNvContentPartPr/>
                <p14:nvPr/>
              </p14:nvContentPartPr>
              <p14:xfrm>
                <a:off x="3585408" y="2767853"/>
                <a:ext cx="79200" cy="28044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8D17ECA8-44F7-6996-2AB0-9763435D1CC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576768" y="2759213"/>
                  <a:ext cx="96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9D54B1B1-022D-AB5E-253A-E960F6B1B1AC}"/>
                    </a:ext>
                  </a:extLst>
                </p14:cNvPr>
                <p14:cNvContentPartPr/>
                <p14:nvPr/>
              </p14:nvContentPartPr>
              <p14:xfrm>
                <a:off x="3739488" y="2786933"/>
                <a:ext cx="121320" cy="9396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9D54B1B1-022D-AB5E-253A-E960F6B1B1A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30848" y="2778293"/>
                  <a:ext cx="1389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501F23C2-2D67-37F5-15AB-EAAA36952102}"/>
              </a:ext>
            </a:extLst>
          </p:cNvPr>
          <p:cNvGrpSpPr/>
          <p:nvPr/>
        </p:nvGrpSpPr>
        <p:grpSpPr>
          <a:xfrm>
            <a:off x="2970888" y="2185373"/>
            <a:ext cx="1263600" cy="393480"/>
            <a:chOff x="2970888" y="2185373"/>
            <a:chExt cx="126360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063866CE-7800-0F3A-C511-6D564F6B0902}"/>
                    </a:ext>
                  </a:extLst>
                </p14:cNvPr>
                <p14:cNvContentPartPr/>
                <p14:nvPr/>
              </p14:nvContentPartPr>
              <p14:xfrm>
                <a:off x="2970888" y="2353133"/>
                <a:ext cx="100080" cy="15552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063866CE-7800-0F3A-C511-6D564F6B090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62248" y="2344133"/>
                  <a:ext cx="117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8A99209F-6986-B8F1-C07F-2A0DD7C8A881}"/>
                    </a:ext>
                  </a:extLst>
                </p14:cNvPr>
                <p14:cNvContentPartPr/>
                <p14:nvPr/>
              </p14:nvContentPartPr>
              <p14:xfrm>
                <a:off x="2981328" y="2342333"/>
                <a:ext cx="123120" cy="14544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8A99209F-6986-B8F1-C07F-2A0DD7C8A8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72328" y="2333693"/>
                  <a:ext cx="140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07CAD337-72BE-63D8-E373-ED45215710D8}"/>
                    </a:ext>
                  </a:extLst>
                </p14:cNvPr>
                <p14:cNvContentPartPr/>
                <p14:nvPr/>
              </p14:nvContentPartPr>
              <p14:xfrm>
                <a:off x="3160248" y="2398853"/>
                <a:ext cx="10440" cy="1479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07CAD337-72BE-63D8-E373-ED45215710D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51248" y="2390213"/>
                  <a:ext cx="28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0D9E676B-61B6-7EEB-7B2A-C31F41B736FE}"/>
                    </a:ext>
                  </a:extLst>
                </p14:cNvPr>
                <p14:cNvContentPartPr/>
                <p14:nvPr/>
              </p14:nvContentPartPr>
              <p14:xfrm>
                <a:off x="3159528" y="2185373"/>
                <a:ext cx="129240" cy="3744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0D9E676B-61B6-7EEB-7B2A-C31F41B736F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50528" y="2176733"/>
                  <a:ext cx="146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1AFA2029-F7D4-FFDD-F01E-AA8BE4A04AD6}"/>
                    </a:ext>
                  </a:extLst>
                </p14:cNvPr>
                <p14:cNvContentPartPr/>
                <p14:nvPr/>
              </p14:nvContentPartPr>
              <p14:xfrm>
                <a:off x="3240528" y="2198333"/>
                <a:ext cx="16920" cy="11412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1AFA2029-F7D4-FFDD-F01E-AA8BE4A04AD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31528" y="2189333"/>
                  <a:ext cx="34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8497297-1150-B554-4496-BA3500A987A3}"/>
                    </a:ext>
                  </a:extLst>
                </p14:cNvPr>
                <p14:cNvContentPartPr/>
                <p14:nvPr/>
              </p14:nvContentPartPr>
              <p14:xfrm>
                <a:off x="3313968" y="2300933"/>
                <a:ext cx="232200" cy="15840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8497297-1150-B554-4496-BA3500A987A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5328" y="2291933"/>
                  <a:ext cx="249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6DA51A2F-550F-5A6F-EF64-BA434B00A919}"/>
                    </a:ext>
                  </a:extLst>
                </p14:cNvPr>
                <p14:cNvContentPartPr/>
                <p14:nvPr/>
              </p14:nvContentPartPr>
              <p14:xfrm>
                <a:off x="3611328" y="2352413"/>
                <a:ext cx="198720" cy="12240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6DA51A2F-550F-5A6F-EF64-BA434B00A91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602328" y="2343413"/>
                  <a:ext cx="216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500DF0E7-0893-A883-2D1E-5BDCA55328D9}"/>
                    </a:ext>
                  </a:extLst>
                </p14:cNvPr>
                <p14:cNvContentPartPr/>
                <p14:nvPr/>
              </p14:nvContentPartPr>
              <p14:xfrm>
                <a:off x="3838488" y="2240453"/>
                <a:ext cx="111240" cy="10944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500DF0E7-0893-A883-2D1E-5BDCA55328D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29848" y="2231453"/>
                  <a:ext cx="128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892FA705-2977-DA6F-69B9-D99D69EF9CD1}"/>
                    </a:ext>
                  </a:extLst>
                </p14:cNvPr>
                <p14:cNvContentPartPr/>
                <p14:nvPr/>
              </p14:nvContentPartPr>
              <p14:xfrm>
                <a:off x="3953328" y="2306333"/>
                <a:ext cx="137160" cy="1702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892FA705-2977-DA6F-69B9-D99D69EF9CD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944688" y="2297333"/>
                  <a:ext cx="154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E46DBBF-6601-5332-0461-9862BD0C9C45}"/>
                    </a:ext>
                  </a:extLst>
                </p14:cNvPr>
                <p14:cNvContentPartPr/>
                <p14:nvPr/>
              </p14:nvContentPartPr>
              <p14:xfrm>
                <a:off x="3972768" y="2316773"/>
                <a:ext cx="218880" cy="26208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E46DBBF-6601-5332-0461-9862BD0C9C4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64128" y="2307773"/>
                  <a:ext cx="236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8D5F1EAE-07C3-E091-EB61-0AB9AD58A16B}"/>
                    </a:ext>
                  </a:extLst>
                </p14:cNvPr>
                <p14:cNvContentPartPr/>
                <p14:nvPr/>
              </p14:nvContentPartPr>
              <p14:xfrm>
                <a:off x="4229808" y="2383373"/>
                <a:ext cx="4680" cy="2268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8D5F1EAE-07C3-E091-EB61-0AB9AD58A16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221168" y="2374733"/>
                  <a:ext cx="223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D8AAF823-7C8F-2F0E-39D3-5F79EB707DDB}"/>
              </a:ext>
            </a:extLst>
          </p:cNvPr>
          <p:cNvGrpSpPr/>
          <p:nvPr/>
        </p:nvGrpSpPr>
        <p:grpSpPr>
          <a:xfrm>
            <a:off x="4621036" y="2630577"/>
            <a:ext cx="78480" cy="95400"/>
            <a:chOff x="4621036" y="2630577"/>
            <a:chExt cx="7848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3F09F36C-2AF1-33DB-4D02-D6D135FFD0D5}"/>
                    </a:ext>
                  </a:extLst>
                </p14:cNvPr>
                <p14:cNvContentPartPr/>
                <p14:nvPr/>
              </p14:nvContentPartPr>
              <p14:xfrm>
                <a:off x="4621036" y="2630577"/>
                <a:ext cx="77400" cy="1764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3F09F36C-2AF1-33DB-4D02-D6D135FFD0D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12396" y="2621937"/>
                  <a:ext cx="95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E00CFA6-E63F-A2DE-B871-123CE07346D9}"/>
                    </a:ext>
                  </a:extLst>
                </p14:cNvPr>
                <p14:cNvContentPartPr/>
                <p14:nvPr/>
              </p14:nvContentPartPr>
              <p14:xfrm>
                <a:off x="4623556" y="2715177"/>
                <a:ext cx="75960" cy="1080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E00CFA6-E63F-A2DE-B871-123CE07346D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14556" y="2706537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6EEF7E30-D84E-EBA1-057E-3A200ED17FAF}"/>
                  </a:ext>
                </a:extLst>
              </p14:cNvPr>
              <p14:cNvContentPartPr/>
              <p14:nvPr/>
            </p14:nvContentPartPr>
            <p14:xfrm>
              <a:off x="5064556" y="2453817"/>
              <a:ext cx="8280" cy="154440"/>
            </p14:xfrm>
          </p:contentPart>
        </mc:Choice>
        <mc:Fallback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6EEF7E30-D84E-EBA1-057E-3A200ED17FAF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055556" y="2444817"/>
                <a:ext cx="25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705AB228-7393-EDAB-45D6-4BC05C162235}"/>
                  </a:ext>
                </a:extLst>
              </p14:cNvPr>
              <p14:cNvContentPartPr/>
              <p14:nvPr/>
            </p14:nvContentPartPr>
            <p14:xfrm>
              <a:off x="4995076" y="2687097"/>
              <a:ext cx="170280" cy="254160"/>
            </p14:xfrm>
          </p:contentPart>
        </mc:Choice>
        <mc:Fallback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705AB228-7393-EDAB-45D6-4BC05C16223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986076" y="2678457"/>
                <a:ext cx="18792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02C8785E-E74F-CBC2-635C-495EDCF3E340}"/>
              </a:ext>
            </a:extLst>
          </p:cNvPr>
          <p:cNvGrpSpPr/>
          <p:nvPr/>
        </p:nvGrpSpPr>
        <p:grpSpPr>
          <a:xfrm>
            <a:off x="5447596" y="2414577"/>
            <a:ext cx="307080" cy="631800"/>
            <a:chOff x="5447596" y="2414577"/>
            <a:chExt cx="30708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3FA4EA0C-25EB-0F75-6578-537A66E8F3C6}"/>
                    </a:ext>
                  </a:extLst>
                </p14:cNvPr>
                <p14:cNvContentPartPr/>
                <p14:nvPr/>
              </p14:nvContentPartPr>
              <p14:xfrm>
                <a:off x="5463796" y="2607537"/>
                <a:ext cx="196920" cy="3420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3FA4EA0C-25EB-0F75-6578-537A66E8F3C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454796" y="2598537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5240939-D15A-68F2-6373-0CADEF85D7BC}"/>
                    </a:ext>
                  </a:extLst>
                </p14:cNvPr>
                <p14:cNvContentPartPr/>
                <p14:nvPr/>
              </p14:nvContentPartPr>
              <p14:xfrm>
                <a:off x="5517796" y="2634897"/>
                <a:ext cx="129240" cy="18900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5240939-D15A-68F2-6373-0CADEF85D7B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508796" y="2625897"/>
                  <a:ext cx="146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20EFAF8E-0F44-EB84-675A-B6B2F283F83E}"/>
                    </a:ext>
                  </a:extLst>
                </p14:cNvPr>
                <p14:cNvContentPartPr/>
                <p14:nvPr/>
              </p14:nvContentPartPr>
              <p14:xfrm>
                <a:off x="5447596" y="2902377"/>
                <a:ext cx="61200" cy="12672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20EFAF8E-0F44-EB84-675A-B6B2F283F83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438596" y="2893377"/>
                  <a:ext cx="78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CD27BFBD-F267-085C-46EF-7B20F6FFB341}"/>
                    </a:ext>
                  </a:extLst>
                </p14:cNvPr>
                <p14:cNvContentPartPr/>
                <p14:nvPr/>
              </p14:nvContentPartPr>
              <p14:xfrm>
                <a:off x="5566756" y="2927937"/>
                <a:ext cx="187920" cy="11844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CD27BFBD-F267-085C-46EF-7B20F6FFB34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558116" y="2919297"/>
                  <a:ext cx="205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0387D536-AA62-325B-09F3-515C89442B7A}"/>
                    </a:ext>
                  </a:extLst>
                </p14:cNvPr>
                <p14:cNvContentPartPr/>
                <p14:nvPr/>
              </p14:nvContentPartPr>
              <p14:xfrm>
                <a:off x="5511676" y="2462457"/>
                <a:ext cx="22680" cy="11916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0387D536-AA62-325B-09F3-515C89442B7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503036" y="2453457"/>
                  <a:ext cx="40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BF7F54D9-B910-1D87-1CD3-E9504BC89FB4}"/>
                    </a:ext>
                  </a:extLst>
                </p14:cNvPr>
                <p14:cNvContentPartPr/>
                <p14:nvPr/>
              </p14:nvContentPartPr>
              <p14:xfrm>
                <a:off x="5552356" y="2414577"/>
                <a:ext cx="80640" cy="11304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BF7F54D9-B910-1D87-1CD3-E9504BC89FB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43716" y="2405937"/>
                  <a:ext cx="982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65AF1A6-F442-3697-FAAC-6C29A7A5F625}"/>
              </a:ext>
            </a:extLst>
          </p:cNvPr>
          <p:cNvGrpSpPr/>
          <p:nvPr/>
        </p:nvGrpSpPr>
        <p:grpSpPr>
          <a:xfrm>
            <a:off x="5898316" y="2345457"/>
            <a:ext cx="1235520" cy="284040"/>
            <a:chOff x="5898316" y="2345457"/>
            <a:chExt cx="12355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25E85A93-B469-97BD-CE98-2D45E9A458C9}"/>
                    </a:ext>
                  </a:extLst>
                </p14:cNvPr>
                <p14:cNvContentPartPr/>
                <p14:nvPr/>
              </p14:nvContentPartPr>
              <p14:xfrm>
                <a:off x="5898316" y="2488017"/>
                <a:ext cx="153000" cy="11736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25E85A93-B469-97BD-CE98-2D45E9A458C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889676" y="2479017"/>
                  <a:ext cx="17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BD3ACFE-F2ED-E79C-4E62-963E705AB015}"/>
                    </a:ext>
                  </a:extLst>
                </p14:cNvPr>
                <p14:cNvContentPartPr/>
                <p14:nvPr/>
              </p14:nvContentPartPr>
              <p14:xfrm>
                <a:off x="6079756" y="2353017"/>
                <a:ext cx="76320" cy="10944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BD3ACFE-F2ED-E79C-4E62-963E705AB01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70756" y="2344377"/>
                  <a:ext cx="93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F741EB80-3A75-7AF1-4932-5F57A3C7C5BB}"/>
                    </a:ext>
                  </a:extLst>
                </p14:cNvPr>
                <p14:cNvContentPartPr/>
                <p14:nvPr/>
              </p14:nvContentPartPr>
              <p14:xfrm>
                <a:off x="6247876" y="2445537"/>
                <a:ext cx="91440" cy="15192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F741EB80-3A75-7AF1-4932-5F57A3C7C5B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239236" y="2436897"/>
                  <a:ext cx="10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BBFF6712-D3A0-39AE-7A87-6E6CD6ABA236}"/>
                    </a:ext>
                  </a:extLst>
                </p14:cNvPr>
                <p14:cNvContentPartPr/>
                <p14:nvPr/>
              </p14:nvContentPartPr>
              <p14:xfrm>
                <a:off x="6222676" y="2464617"/>
                <a:ext cx="193320" cy="14112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BBFF6712-D3A0-39AE-7A87-6E6CD6ABA23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13676" y="2455617"/>
                  <a:ext cx="210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4F6B0DAF-FB74-50C1-4AE6-BA71C55015BB}"/>
                    </a:ext>
                  </a:extLst>
                </p14:cNvPr>
                <p14:cNvContentPartPr/>
                <p14:nvPr/>
              </p14:nvContentPartPr>
              <p14:xfrm>
                <a:off x="6402316" y="2440857"/>
                <a:ext cx="204840" cy="15588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4F6B0DAF-FB74-50C1-4AE6-BA71C55015B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393316" y="2431857"/>
                  <a:ext cx="22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B01295E-DF3E-9903-A488-7DB32852E543}"/>
                    </a:ext>
                  </a:extLst>
                </p14:cNvPr>
                <p14:cNvContentPartPr/>
                <p14:nvPr/>
              </p14:nvContentPartPr>
              <p14:xfrm>
                <a:off x="6500236" y="2456697"/>
                <a:ext cx="158760" cy="15408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B01295E-DF3E-9903-A488-7DB32852E5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91596" y="2447697"/>
                  <a:ext cx="176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02454502-9F73-B077-764B-1D99DCA37972}"/>
                    </a:ext>
                  </a:extLst>
                </p14:cNvPr>
                <p14:cNvContentPartPr/>
                <p14:nvPr/>
              </p14:nvContentPartPr>
              <p14:xfrm>
                <a:off x="6648196" y="2345457"/>
                <a:ext cx="113760" cy="13824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02454502-9F73-B077-764B-1D99DCA3797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639556" y="2336457"/>
                  <a:ext cx="131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13778E3-C405-0441-6A3B-E04569CA9273}"/>
                    </a:ext>
                  </a:extLst>
                </p14:cNvPr>
                <p14:cNvContentPartPr/>
                <p14:nvPr/>
              </p14:nvContentPartPr>
              <p14:xfrm>
                <a:off x="6741436" y="2375337"/>
                <a:ext cx="9720" cy="7740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13778E3-C405-0441-6A3B-E04569CA927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32436" y="2366337"/>
                  <a:ext cx="27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256784FA-BC41-1C0E-DEEB-C3646C3519B9}"/>
                    </a:ext>
                  </a:extLst>
                </p14:cNvPr>
                <p14:cNvContentPartPr/>
                <p14:nvPr/>
              </p14:nvContentPartPr>
              <p14:xfrm>
                <a:off x="6856636" y="2464617"/>
                <a:ext cx="277200" cy="16488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256784FA-BC41-1C0E-DEEB-C3646C3519B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847636" y="2455977"/>
                  <a:ext cx="2948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2480D898-5E3D-A046-E1BC-35CE0C2A8FA9}"/>
              </a:ext>
            </a:extLst>
          </p:cNvPr>
          <p:cNvGrpSpPr/>
          <p:nvPr/>
        </p:nvGrpSpPr>
        <p:grpSpPr>
          <a:xfrm>
            <a:off x="6026836" y="2755857"/>
            <a:ext cx="1141560" cy="371520"/>
            <a:chOff x="6026836" y="2755857"/>
            <a:chExt cx="114156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21A8FDD4-DF4B-AD9A-FA13-0D08622DAF85}"/>
                    </a:ext>
                  </a:extLst>
                </p14:cNvPr>
                <p14:cNvContentPartPr/>
                <p14:nvPr/>
              </p14:nvContentPartPr>
              <p14:xfrm>
                <a:off x="6026836" y="2755857"/>
                <a:ext cx="753120" cy="2988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21A8FDD4-DF4B-AD9A-FA13-0D08622DAF8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018196" y="2746857"/>
                  <a:ext cx="770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84509092-F2A7-5691-DDE1-BD084B85E427}"/>
                    </a:ext>
                  </a:extLst>
                </p14:cNvPr>
                <p14:cNvContentPartPr/>
                <p14:nvPr/>
              </p14:nvContentPartPr>
              <p14:xfrm>
                <a:off x="6079396" y="2905617"/>
                <a:ext cx="23040" cy="20988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84509092-F2A7-5691-DDE1-BD084B85E42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070396" y="2896977"/>
                  <a:ext cx="40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B770B564-BDE7-DD75-DEF5-F73FF56A54F8}"/>
                    </a:ext>
                  </a:extLst>
                </p14:cNvPr>
                <p14:cNvContentPartPr/>
                <p14:nvPr/>
              </p14:nvContentPartPr>
              <p14:xfrm>
                <a:off x="6126916" y="2882577"/>
                <a:ext cx="48960" cy="23544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B770B564-BDE7-DD75-DEF5-F73FF56A54F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117916" y="2873937"/>
                  <a:ext cx="66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E0CE787B-AC6D-8273-BC53-CF87248D32B6}"/>
                    </a:ext>
                  </a:extLst>
                </p14:cNvPr>
                <p14:cNvContentPartPr/>
                <p14:nvPr/>
              </p14:nvContentPartPr>
              <p14:xfrm>
                <a:off x="6243916" y="2947377"/>
                <a:ext cx="188280" cy="13788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E0CE787B-AC6D-8273-BC53-CF87248D32B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234916" y="2938737"/>
                  <a:ext cx="20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3B432315-2749-F438-070A-84811FAD49E1}"/>
                    </a:ext>
                  </a:extLst>
                </p14:cNvPr>
                <p14:cNvContentPartPr/>
                <p14:nvPr/>
              </p14:nvContentPartPr>
              <p14:xfrm>
                <a:off x="6499516" y="2878977"/>
                <a:ext cx="100080" cy="24840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3B432315-2749-F438-070A-84811FAD49E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490516" y="2870337"/>
                  <a:ext cx="117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B6D1CF32-1465-D814-2BAC-25F62FFA7386}"/>
                    </a:ext>
                  </a:extLst>
                </p14:cNvPr>
                <p14:cNvContentPartPr/>
                <p14:nvPr/>
              </p14:nvContentPartPr>
              <p14:xfrm>
                <a:off x="6695356" y="2852697"/>
                <a:ext cx="125640" cy="734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B6D1CF32-1465-D814-2BAC-25F62FFA738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686356" y="2844057"/>
                  <a:ext cx="143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AB719F31-DE7C-E7C4-F871-947F575FE0A7}"/>
                    </a:ext>
                  </a:extLst>
                </p14:cNvPr>
                <p14:cNvContentPartPr/>
                <p14:nvPr/>
              </p14:nvContentPartPr>
              <p14:xfrm>
                <a:off x="6767356" y="2775297"/>
                <a:ext cx="401040" cy="1800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AB719F31-DE7C-E7C4-F871-947F575FE0A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356" y="2766657"/>
                  <a:ext cx="4186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9EBF348-643D-E8D2-E26F-A332D8CA1EC2}"/>
              </a:ext>
            </a:extLst>
          </p:cNvPr>
          <p:cNvGrpSpPr/>
          <p:nvPr/>
        </p:nvGrpSpPr>
        <p:grpSpPr>
          <a:xfrm>
            <a:off x="7593556" y="2760177"/>
            <a:ext cx="112320" cy="87120"/>
            <a:chOff x="7593556" y="2760177"/>
            <a:chExt cx="11232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3695F74-0E7A-407A-11CD-442B69BBC2C7}"/>
                    </a:ext>
                  </a:extLst>
                </p14:cNvPr>
                <p14:cNvContentPartPr/>
                <p14:nvPr/>
              </p14:nvContentPartPr>
              <p14:xfrm>
                <a:off x="7593556" y="2760177"/>
                <a:ext cx="112320" cy="1584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3695F74-0E7A-407A-11CD-442B69BBC2C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584916" y="2751177"/>
                  <a:ext cx="129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C8030D57-DB21-9678-A93D-469D4AE14ADD}"/>
                    </a:ext>
                  </a:extLst>
                </p14:cNvPr>
                <p14:cNvContentPartPr/>
                <p14:nvPr/>
              </p14:nvContentPartPr>
              <p14:xfrm>
                <a:off x="7610476" y="2842977"/>
                <a:ext cx="66240" cy="432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C8030D57-DB21-9678-A93D-469D4AE14AD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601836" y="2834337"/>
                  <a:ext cx="838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B5B894F5-C44C-C3A1-FFCA-F573B816B665}"/>
                  </a:ext>
                </a:extLst>
              </p14:cNvPr>
              <p14:cNvContentPartPr/>
              <p14:nvPr/>
            </p14:nvContentPartPr>
            <p14:xfrm>
              <a:off x="7991716" y="2810577"/>
              <a:ext cx="161640" cy="28800"/>
            </p14:xfrm>
          </p:contentPart>
        </mc:Choice>
        <mc:Fallback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B5B894F5-C44C-C3A1-FFCA-F573B816B665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983076" y="2801937"/>
                <a:ext cx="179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9A4D60A4-7D53-4C2C-5975-A8139E21A616}"/>
                  </a:ext>
                </a:extLst>
              </p14:cNvPr>
              <p14:cNvContentPartPr/>
              <p14:nvPr/>
            </p14:nvContentPartPr>
            <p14:xfrm>
              <a:off x="8071276" y="2952417"/>
              <a:ext cx="99360" cy="118800"/>
            </p14:xfrm>
          </p:contentPart>
        </mc:Choice>
        <mc:Fallback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9A4D60A4-7D53-4C2C-5975-A8139E21A616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062636" y="2943417"/>
                <a:ext cx="117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58D746FD-6DDE-4B6F-3D42-1FF3AD35CFCB}"/>
                  </a:ext>
                </a:extLst>
              </p14:cNvPr>
              <p14:cNvContentPartPr/>
              <p14:nvPr/>
            </p14:nvContentPartPr>
            <p14:xfrm>
              <a:off x="8076676" y="2594577"/>
              <a:ext cx="24480" cy="128880"/>
            </p14:xfrm>
          </p:contentPart>
        </mc:Choice>
        <mc:Fallback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58D746FD-6DDE-4B6F-3D42-1FF3AD35CFCB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068036" y="2585937"/>
                <a:ext cx="4212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15704064-EDBC-B9F0-98D6-725464843C69}"/>
              </a:ext>
            </a:extLst>
          </p:cNvPr>
          <p:cNvGrpSpPr/>
          <p:nvPr/>
        </p:nvGrpSpPr>
        <p:grpSpPr>
          <a:xfrm>
            <a:off x="8362156" y="2243937"/>
            <a:ext cx="1949400" cy="925560"/>
            <a:chOff x="8362156" y="2243937"/>
            <a:chExt cx="194940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2581493F-809F-4837-A5FE-D40F457E897B}"/>
                    </a:ext>
                  </a:extLst>
                </p14:cNvPr>
                <p14:cNvContentPartPr/>
                <p14:nvPr/>
              </p14:nvContentPartPr>
              <p14:xfrm>
                <a:off x="8429836" y="2732817"/>
                <a:ext cx="1261800" cy="9000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2581493F-809F-4837-A5FE-D40F457E897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420836" y="2723817"/>
                  <a:ext cx="1279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C758C3B3-DB09-A2F0-AFB3-5BC371D427FC}"/>
                    </a:ext>
                  </a:extLst>
                </p14:cNvPr>
                <p14:cNvContentPartPr/>
                <p14:nvPr/>
              </p14:nvContentPartPr>
              <p14:xfrm>
                <a:off x="8668516" y="2940177"/>
                <a:ext cx="15480" cy="20448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C758C3B3-DB09-A2F0-AFB3-5BC371D427F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59876" y="2931537"/>
                  <a:ext cx="33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057EF83B-D5D2-A0AA-D664-5D519CD2B390}"/>
                    </a:ext>
                  </a:extLst>
                </p14:cNvPr>
                <p14:cNvContentPartPr/>
                <p14:nvPr/>
              </p14:nvContentPartPr>
              <p14:xfrm>
                <a:off x="8736196" y="2889777"/>
                <a:ext cx="30240" cy="27972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057EF83B-D5D2-A0AA-D664-5D519CD2B39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727556" y="2881137"/>
                  <a:ext cx="47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6B1D5C57-DEB8-8ECC-7410-D62BBF44BE34}"/>
                    </a:ext>
                  </a:extLst>
                </p14:cNvPr>
                <p14:cNvContentPartPr/>
                <p14:nvPr/>
              </p14:nvContentPartPr>
              <p14:xfrm>
                <a:off x="8880916" y="2998497"/>
                <a:ext cx="185760" cy="12420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6B1D5C57-DEB8-8ECC-7410-D62BBF44BE3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72276" y="2989497"/>
                  <a:ext cx="203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2C884FC-2C9B-F629-7C4E-800B2E17CEE8}"/>
                    </a:ext>
                  </a:extLst>
                </p14:cNvPr>
                <p14:cNvContentPartPr/>
                <p14:nvPr/>
              </p14:nvContentPartPr>
              <p14:xfrm>
                <a:off x="9136876" y="2894817"/>
                <a:ext cx="112680" cy="2473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2C884FC-2C9B-F629-7C4E-800B2E17CEE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27876" y="2885817"/>
                  <a:ext cx="130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CB9C6B70-C0E8-F891-C9AC-BD48D40E0D7A}"/>
                    </a:ext>
                  </a:extLst>
                </p14:cNvPr>
                <p14:cNvContentPartPr/>
                <p14:nvPr/>
              </p14:nvContentPartPr>
              <p14:xfrm>
                <a:off x="9332356" y="2872857"/>
                <a:ext cx="130680" cy="738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CB9C6B70-C0E8-F891-C9AC-BD48D40E0D7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323716" y="2864217"/>
                  <a:ext cx="148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EFCD5E9F-F6A6-65CF-A2F2-457C583D13ED}"/>
                    </a:ext>
                  </a:extLst>
                </p14:cNvPr>
                <p14:cNvContentPartPr/>
                <p14:nvPr/>
              </p14:nvContentPartPr>
              <p14:xfrm>
                <a:off x="8362156" y="2472177"/>
                <a:ext cx="219240" cy="15516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EFCD5E9F-F6A6-65CF-A2F2-457C583D13E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353516" y="2463537"/>
                  <a:ext cx="23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F75AC60-F9F6-EAC6-4F84-CA1229ADB856}"/>
                    </a:ext>
                  </a:extLst>
                </p14:cNvPr>
                <p14:cNvContentPartPr/>
                <p14:nvPr/>
              </p14:nvContentPartPr>
              <p14:xfrm>
                <a:off x="8615956" y="2395497"/>
                <a:ext cx="93960" cy="950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F75AC60-F9F6-EAC6-4F84-CA1229ADB8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607316" y="2386497"/>
                  <a:ext cx="111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2BD1EA2C-5061-7AC3-01A0-9DCD74A1A14C}"/>
                    </a:ext>
                  </a:extLst>
                </p14:cNvPr>
                <p14:cNvContentPartPr/>
                <p14:nvPr/>
              </p14:nvContentPartPr>
              <p14:xfrm>
                <a:off x="8892436" y="2380377"/>
                <a:ext cx="148320" cy="5076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2BD1EA2C-5061-7AC3-01A0-9DCD74A1A14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883436" y="2371737"/>
                  <a:ext cx="165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69812E66-6663-ED21-EB0C-B25EF726FAC7}"/>
                    </a:ext>
                  </a:extLst>
                </p14:cNvPr>
                <p14:cNvContentPartPr/>
                <p14:nvPr/>
              </p14:nvContentPartPr>
              <p14:xfrm>
                <a:off x="8877676" y="2425017"/>
                <a:ext cx="183960" cy="16956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69812E66-6663-ED21-EB0C-B25EF726FAC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868676" y="2416377"/>
                  <a:ext cx="201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7BE5D1AD-33F5-19C0-929E-B19C4777FD07}"/>
                    </a:ext>
                  </a:extLst>
                </p14:cNvPr>
                <p14:cNvContentPartPr/>
                <p14:nvPr/>
              </p14:nvContentPartPr>
              <p14:xfrm>
                <a:off x="8881996" y="2682777"/>
                <a:ext cx="12960" cy="6048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7BE5D1AD-33F5-19C0-929E-B19C4777FD0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73356" y="2674137"/>
                  <a:ext cx="30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5DC25CBA-2FAB-932B-E35C-0B7A067DCF32}"/>
                    </a:ext>
                  </a:extLst>
                </p14:cNvPr>
                <p14:cNvContentPartPr/>
                <p14:nvPr/>
              </p14:nvContentPartPr>
              <p14:xfrm>
                <a:off x="8870836" y="2635257"/>
                <a:ext cx="135720" cy="3636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5DC25CBA-2FAB-932B-E35C-0B7A067DCF3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62196" y="2626617"/>
                  <a:ext cx="153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B04FA953-021D-D97C-BCA5-CE70E818F806}"/>
                    </a:ext>
                  </a:extLst>
                </p14:cNvPr>
                <p14:cNvContentPartPr/>
                <p14:nvPr/>
              </p14:nvContentPartPr>
              <p14:xfrm>
                <a:off x="8974876" y="2627697"/>
                <a:ext cx="130680" cy="8784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B04FA953-021D-D97C-BCA5-CE70E818F80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965876" y="2619057"/>
                  <a:ext cx="148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043314AE-13C8-A036-74D1-C230C35E1972}"/>
                    </a:ext>
                  </a:extLst>
                </p14:cNvPr>
                <p14:cNvContentPartPr/>
                <p14:nvPr/>
              </p14:nvContentPartPr>
              <p14:xfrm>
                <a:off x="8906476" y="2275617"/>
                <a:ext cx="14760" cy="7704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043314AE-13C8-A036-74D1-C230C35E197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897476" y="2266977"/>
                  <a:ext cx="32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474D98DB-FC30-81FC-5AA8-CD5E9C70388A}"/>
                    </a:ext>
                  </a:extLst>
                </p14:cNvPr>
                <p14:cNvContentPartPr/>
                <p14:nvPr/>
              </p14:nvContentPartPr>
              <p14:xfrm>
                <a:off x="8922676" y="2244297"/>
                <a:ext cx="73800" cy="8316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474D98DB-FC30-81FC-5AA8-CD5E9C70388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914036" y="2235657"/>
                  <a:ext cx="91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7303C3C-5F51-E1AA-A206-F25C3AA96A4B}"/>
                    </a:ext>
                  </a:extLst>
                </p14:cNvPr>
                <p14:cNvContentPartPr/>
                <p14:nvPr/>
              </p14:nvContentPartPr>
              <p14:xfrm>
                <a:off x="9156676" y="2426457"/>
                <a:ext cx="92520" cy="12888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7303C3C-5F51-E1AA-A206-F25C3AA96A4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148036" y="2417457"/>
                  <a:ext cx="110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BD143EBF-7B17-1CAD-1EE9-1FF97DDB1050}"/>
                    </a:ext>
                  </a:extLst>
                </p14:cNvPr>
                <p14:cNvContentPartPr/>
                <p14:nvPr/>
              </p14:nvContentPartPr>
              <p14:xfrm>
                <a:off x="9141196" y="2435097"/>
                <a:ext cx="178200" cy="14796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BD143EBF-7B17-1CAD-1EE9-1FF97DDB105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132196" y="2426457"/>
                  <a:ext cx="195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F5A25379-1C59-2165-90E3-8F1B23C1644A}"/>
                    </a:ext>
                  </a:extLst>
                </p14:cNvPr>
                <p14:cNvContentPartPr/>
                <p14:nvPr/>
              </p14:nvContentPartPr>
              <p14:xfrm>
                <a:off x="9299236" y="2416017"/>
                <a:ext cx="182880" cy="1620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F5A25379-1C59-2165-90E3-8F1B23C1644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290236" y="2407377"/>
                  <a:ext cx="200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207F6DBA-B686-9564-5B3C-65969E9F864E}"/>
                    </a:ext>
                  </a:extLst>
                </p14:cNvPr>
                <p14:cNvContentPartPr/>
                <p14:nvPr/>
              </p14:nvContentPartPr>
              <p14:xfrm>
                <a:off x="9382396" y="2427897"/>
                <a:ext cx="154800" cy="18360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207F6DBA-B686-9564-5B3C-65969E9F864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373396" y="2419257"/>
                  <a:ext cx="172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4EC6F2B7-893C-61FF-A7C6-1D689DA96EE1}"/>
                    </a:ext>
                  </a:extLst>
                </p14:cNvPr>
                <p14:cNvContentPartPr/>
                <p14:nvPr/>
              </p14:nvContentPartPr>
              <p14:xfrm>
                <a:off x="9539356" y="2308737"/>
                <a:ext cx="115560" cy="11880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4EC6F2B7-893C-61FF-A7C6-1D689DA96EE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530356" y="2299737"/>
                  <a:ext cx="133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1EFC0010-5B93-0E6F-8679-9A7B3C08503C}"/>
                    </a:ext>
                  </a:extLst>
                </p14:cNvPr>
                <p14:cNvContentPartPr/>
                <p14:nvPr/>
              </p14:nvContentPartPr>
              <p14:xfrm>
                <a:off x="9859756" y="2471097"/>
                <a:ext cx="253440" cy="14976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1EFC0010-5B93-0E6F-8679-9A7B3C08503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851116" y="2462097"/>
                  <a:ext cx="271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62C9481D-5815-09B4-BBAA-504E340D25B9}"/>
                    </a:ext>
                  </a:extLst>
                </p14:cNvPr>
                <p14:cNvContentPartPr/>
                <p14:nvPr/>
              </p14:nvContentPartPr>
              <p14:xfrm>
                <a:off x="9708556" y="2746857"/>
                <a:ext cx="603000" cy="4752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62C9481D-5815-09B4-BBAA-504E340D25B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99556" y="2737857"/>
                  <a:ext cx="620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12B5A3F3-1DE9-DE90-C1EB-28A6CA677877}"/>
                    </a:ext>
                  </a:extLst>
                </p14:cNvPr>
                <p14:cNvContentPartPr/>
                <p14:nvPr/>
              </p14:nvContentPartPr>
              <p14:xfrm>
                <a:off x="9719716" y="2243937"/>
                <a:ext cx="74520" cy="43020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12B5A3F3-1DE9-DE90-C1EB-28A6CA67787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710716" y="2234937"/>
                  <a:ext cx="92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597F43F4-893B-348F-AAFA-01D6AE40FFEF}"/>
                    </a:ext>
                  </a:extLst>
                </p14:cNvPr>
                <p14:cNvContentPartPr/>
                <p14:nvPr/>
              </p14:nvContentPartPr>
              <p14:xfrm>
                <a:off x="8775436" y="2288577"/>
                <a:ext cx="54360" cy="39528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597F43F4-893B-348F-AAFA-01D6AE40FFE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66796" y="2279937"/>
                  <a:ext cx="7200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5878F53C-D31F-35DC-EFF2-3A1F064E4644}"/>
              </a:ext>
            </a:extLst>
          </p:cNvPr>
          <p:cNvGrpSpPr/>
          <p:nvPr/>
        </p:nvGrpSpPr>
        <p:grpSpPr>
          <a:xfrm>
            <a:off x="583636" y="3422217"/>
            <a:ext cx="342720" cy="398160"/>
            <a:chOff x="583636" y="3422217"/>
            <a:chExt cx="3427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108B1113-F1DC-4C72-9CA5-C3E9D38E0161}"/>
                    </a:ext>
                  </a:extLst>
                </p14:cNvPr>
                <p14:cNvContentPartPr/>
                <p14:nvPr/>
              </p14:nvContentPartPr>
              <p14:xfrm>
                <a:off x="625756" y="3787977"/>
                <a:ext cx="285120" cy="3240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108B1113-F1DC-4C72-9CA5-C3E9D38E016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16756" y="3779337"/>
                  <a:ext cx="302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49BB6D2-A1F9-6801-7822-F637F0BB4620}"/>
                    </a:ext>
                  </a:extLst>
                </p14:cNvPr>
                <p14:cNvContentPartPr/>
                <p14:nvPr/>
              </p14:nvContentPartPr>
              <p14:xfrm>
                <a:off x="583636" y="3561537"/>
                <a:ext cx="112320" cy="16884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49BB6D2-A1F9-6801-7822-F637F0BB462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74996" y="3552537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EE572331-97B2-455A-3CB6-C991690AF8D4}"/>
                    </a:ext>
                  </a:extLst>
                </p14:cNvPr>
                <p14:cNvContentPartPr/>
                <p14:nvPr/>
              </p14:nvContentPartPr>
              <p14:xfrm>
                <a:off x="769756" y="3521217"/>
                <a:ext cx="117000" cy="18252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EE572331-97B2-455A-3CB6-C991690AF8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1116" y="3512577"/>
                  <a:ext cx="134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755C0464-F1D5-80A2-A358-6220DDA5559C}"/>
                    </a:ext>
                  </a:extLst>
                </p14:cNvPr>
                <p14:cNvContentPartPr/>
                <p14:nvPr/>
              </p14:nvContentPartPr>
              <p14:xfrm>
                <a:off x="898636" y="3422217"/>
                <a:ext cx="27720" cy="13932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755C0464-F1D5-80A2-A358-6220DDA555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89636" y="3413577"/>
                  <a:ext cx="453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69C4BA7E-713B-702C-F90C-DB838BA4CBF6}"/>
              </a:ext>
            </a:extLst>
          </p:cNvPr>
          <p:cNvGrpSpPr/>
          <p:nvPr/>
        </p:nvGrpSpPr>
        <p:grpSpPr>
          <a:xfrm>
            <a:off x="538276" y="3906777"/>
            <a:ext cx="386280" cy="187920"/>
            <a:chOff x="538276" y="3906777"/>
            <a:chExt cx="38628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73034C3B-58D6-603E-C494-8235CDFB97B5}"/>
                    </a:ext>
                  </a:extLst>
                </p14:cNvPr>
                <p14:cNvContentPartPr/>
                <p14:nvPr/>
              </p14:nvContentPartPr>
              <p14:xfrm>
                <a:off x="538276" y="3912177"/>
                <a:ext cx="106200" cy="18252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73034C3B-58D6-603E-C494-8235CDFB97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9276" y="3903537"/>
                  <a:ext cx="123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29435CB1-D021-D286-FB9E-8DB92C3FC7F4}"/>
                    </a:ext>
                  </a:extLst>
                </p14:cNvPr>
                <p14:cNvContentPartPr/>
                <p14:nvPr/>
              </p14:nvContentPartPr>
              <p14:xfrm>
                <a:off x="717196" y="3906777"/>
                <a:ext cx="207360" cy="18324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29435CB1-D021-D286-FB9E-8DB92C3FC7F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8556" y="3897777"/>
                  <a:ext cx="225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1A4A254-098E-2AE6-6B1C-69F7001473B5}"/>
              </a:ext>
            </a:extLst>
          </p:cNvPr>
          <p:cNvGrpSpPr/>
          <p:nvPr/>
        </p:nvGrpSpPr>
        <p:grpSpPr>
          <a:xfrm>
            <a:off x="2452756" y="3709857"/>
            <a:ext cx="406800" cy="350280"/>
            <a:chOff x="2452756" y="3709857"/>
            <a:chExt cx="40680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B156C97-11CF-7288-195A-5CB8E927C30E}"/>
                    </a:ext>
                  </a:extLst>
                </p14:cNvPr>
                <p14:cNvContentPartPr/>
                <p14:nvPr/>
              </p14:nvContentPartPr>
              <p14:xfrm>
                <a:off x="2452756" y="3778617"/>
                <a:ext cx="207720" cy="2534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B156C97-11CF-7288-195A-5CB8E927C30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444116" y="3769977"/>
                  <a:ext cx="225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8B4EBE95-2F39-6C38-F3FD-8A34955F1D8C}"/>
                    </a:ext>
                  </a:extLst>
                </p14:cNvPr>
                <p14:cNvContentPartPr/>
                <p14:nvPr/>
              </p14:nvContentPartPr>
              <p14:xfrm>
                <a:off x="2767396" y="3709857"/>
                <a:ext cx="92160" cy="35028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8B4EBE95-2F39-6C38-F3FD-8A34955F1D8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758756" y="3701217"/>
                  <a:ext cx="10980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D363AB17-280C-FA4E-CCBB-F755BDB8BBE3}"/>
              </a:ext>
            </a:extLst>
          </p:cNvPr>
          <p:cNvGrpSpPr/>
          <p:nvPr/>
        </p:nvGrpSpPr>
        <p:grpSpPr>
          <a:xfrm>
            <a:off x="1109236" y="3489177"/>
            <a:ext cx="1184400" cy="751320"/>
            <a:chOff x="1109236" y="3489177"/>
            <a:chExt cx="118440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747DA91A-0730-785A-7FC9-0E448596735B}"/>
                    </a:ext>
                  </a:extLst>
                </p14:cNvPr>
                <p14:cNvContentPartPr/>
                <p14:nvPr/>
              </p14:nvContentPartPr>
              <p14:xfrm>
                <a:off x="1109236" y="3713817"/>
                <a:ext cx="72000" cy="1440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747DA91A-0730-785A-7FC9-0E448596735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00236" y="3704817"/>
                  <a:ext cx="89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4E630671-F30E-07BA-63F5-A0C4E7A6F7D6}"/>
                    </a:ext>
                  </a:extLst>
                </p14:cNvPr>
                <p14:cNvContentPartPr/>
                <p14:nvPr/>
              </p14:nvContentPartPr>
              <p14:xfrm>
                <a:off x="1126156" y="3792297"/>
                <a:ext cx="80280" cy="2376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4E630671-F30E-07BA-63F5-A0C4E7A6F7D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17516" y="3783657"/>
                  <a:ext cx="97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01697164-282E-D729-1765-CCD02FB03398}"/>
                    </a:ext>
                  </a:extLst>
                </p14:cNvPr>
                <p14:cNvContentPartPr/>
                <p14:nvPr/>
              </p14:nvContentPartPr>
              <p14:xfrm>
                <a:off x="1585516" y="3522297"/>
                <a:ext cx="27000" cy="17208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01697164-282E-D729-1765-CCD02FB0339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576516" y="3513297"/>
                  <a:ext cx="4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36C339B4-299F-BDC0-F6B4-90D6551EE4B4}"/>
                    </a:ext>
                  </a:extLst>
                </p14:cNvPr>
                <p14:cNvContentPartPr/>
                <p14:nvPr/>
              </p14:nvContentPartPr>
              <p14:xfrm>
                <a:off x="1338556" y="3821817"/>
                <a:ext cx="516960" cy="3816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36C339B4-299F-BDC0-F6B4-90D6551EE4B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329556" y="3812817"/>
                  <a:ext cx="534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51F096E1-47FB-4C6B-8E74-0A281D7D67C2}"/>
                    </a:ext>
                  </a:extLst>
                </p14:cNvPr>
                <p14:cNvContentPartPr/>
                <p14:nvPr/>
              </p14:nvContentPartPr>
              <p14:xfrm>
                <a:off x="1400116" y="4027377"/>
                <a:ext cx="178200" cy="13032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51F096E1-47FB-4C6B-8E74-0A281D7D67C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391476" y="4018737"/>
                  <a:ext cx="195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91146B8E-613B-B538-74C0-29DC08A5F1E5}"/>
                    </a:ext>
                  </a:extLst>
                </p14:cNvPr>
                <p14:cNvContentPartPr/>
                <p14:nvPr/>
              </p14:nvContentPartPr>
              <p14:xfrm>
                <a:off x="1631956" y="3960057"/>
                <a:ext cx="101160" cy="5724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91146B8E-613B-B538-74C0-29DC08A5F1E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23316" y="3951417"/>
                  <a:ext cx="118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27686204-A901-304A-5A5B-F39128E8BF77}"/>
                    </a:ext>
                  </a:extLst>
                </p14:cNvPr>
                <p14:cNvContentPartPr/>
                <p14:nvPr/>
              </p14:nvContentPartPr>
              <p14:xfrm>
                <a:off x="1283116" y="3975537"/>
                <a:ext cx="104760" cy="26496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27686204-A901-304A-5A5B-F39128E8BF7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274476" y="3966897"/>
                  <a:ext cx="122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C186878A-77D1-054F-7F17-8395A4D12065}"/>
                    </a:ext>
                  </a:extLst>
                </p14:cNvPr>
                <p14:cNvContentPartPr/>
                <p14:nvPr/>
              </p14:nvContentPartPr>
              <p14:xfrm>
                <a:off x="1810516" y="3933417"/>
                <a:ext cx="205560" cy="24300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C186878A-77D1-054F-7F17-8395A4D1206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01516" y="3924777"/>
                  <a:ext cx="223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C45C51BB-19B9-5A74-FA5F-7D0DA81FC9F4}"/>
                    </a:ext>
                  </a:extLst>
                </p14:cNvPr>
                <p14:cNvContentPartPr/>
                <p14:nvPr/>
              </p14:nvContentPartPr>
              <p14:xfrm>
                <a:off x="2138836" y="3489177"/>
                <a:ext cx="154800" cy="63792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C45C51BB-19B9-5A74-FA5F-7D0DA81FC9F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129836" y="3480537"/>
                  <a:ext cx="1724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A1888B29-38BF-62DB-371C-530484F68B6A}"/>
                    </a:ext>
                  </a:extLst>
                </p14:cNvPr>
                <p14:cNvContentPartPr/>
                <p14:nvPr/>
              </p14:nvContentPartPr>
              <p14:xfrm>
                <a:off x="1134796" y="4015857"/>
                <a:ext cx="127800" cy="17784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A1888B29-38BF-62DB-371C-530484F68B6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26156" y="4007217"/>
                  <a:ext cx="1454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CE6AB627-386A-394B-F44E-608F25E79EEE}"/>
              </a:ext>
            </a:extLst>
          </p:cNvPr>
          <p:cNvGrpSpPr/>
          <p:nvPr/>
        </p:nvGrpSpPr>
        <p:grpSpPr>
          <a:xfrm>
            <a:off x="2907436" y="3553617"/>
            <a:ext cx="1428840" cy="621720"/>
            <a:chOff x="2907436" y="3553617"/>
            <a:chExt cx="142884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6975DE29-EC9F-389C-910A-F78F892A6484}"/>
                    </a:ext>
                  </a:extLst>
                </p14:cNvPr>
                <p14:cNvContentPartPr/>
                <p14:nvPr/>
              </p14:nvContentPartPr>
              <p14:xfrm>
                <a:off x="2939836" y="3741537"/>
                <a:ext cx="164160" cy="2376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6975DE29-EC9F-389C-910A-F78F892A648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930836" y="3732897"/>
                  <a:ext cx="181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E90CF3B7-1818-1DF4-DDC6-5711FB41F7BA}"/>
                    </a:ext>
                  </a:extLst>
                </p14:cNvPr>
                <p14:cNvContentPartPr/>
                <p14:nvPr/>
              </p14:nvContentPartPr>
              <p14:xfrm>
                <a:off x="2947756" y="3766017"/>
                <a:ext cx="148680" cy="19584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E90CF3B7-1818-1DF4-DDC6-5711FB41F7B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939116" y="3757377"/>
                  <a:ext cx="166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32645177-02F8-E514-BDCB-E864D5A31C18}"/>
                    </a:ext>
                  </a:extLst>
                </p14:cNvPr>
                <p14:cNvContentPartPr/>
                <p14:nvPr/>
              </p14:nvContentPartPr>
              <p14:xfrm>
                <a:off x="2907436" y="4029177"/>
                <a:ext cx="158400" cy="13320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32645177-02F8-E514-BDCB-E864D5A31C1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898796" y="4020537"/>
                  <a:ext cx="176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60A74E53-1BF6-BC0E-E0E1-CA59B4AD431E}"/>
                    </a:ext>
                  </a:extLst>
                </p14:cNvPr>
                <p14:cNvContentPartPr/>
                <p14:nvPr/>
              </p14:nvContentPartPr>
              <p14:xfrm>
                <a:off x="3052876" y="4031697"/>
                <a:ext cx="124560" cy="10656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60A74E53-1BF6-BC0E-E0E1-CA59B4AD431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044236" y="4023057"/>
                  <a:ext cx="142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36DC1CD8-D73B-3322-B3EC-541B212A471A}"/>
                    </a:ext>
                  </a:extLst>
                </p14:cNvPr>
                <p14:cNvContentPartPr/>
                <p14:nvPr/>
              </p14:nvContentPartPr>
              <p14:xfrm>
                <a:off x="2984836" y="3567297"/>
                <a:ext cx="17280" cy="10440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36DC1CD8-D73B-3322-B3EC-541B212A471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976196" y="3558657"/>
                  <a:ext cx="34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8D7E8819-3E23-B5F4-30A9-4671C58B645E}"/>
                    </a:ext>
                  </a:extLst>
                </p14:cNvPr>
                <p14:cNvContentPartPr/>
                <p14:nvPr/>
              </p14:nvContentPartPr>
              <p14:xfrm>
                <a:off x="3003556" y="3553617"/>
                <a:ext cx="87480" cy="10044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8D7E8819-3E23-B5F4-30A9-4671C58B645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994916" y="3544617"/>
                  <a:ext cx="105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90504223-841D-318F-E0DD-6117B0069223}"/>
                    </a:ext>
                  </a:extLst>
                </p14:cNvPr>
                <p14:cNvContentPartPr/>
                <p14:nvPr/>
              </p14:nvContentPartPr>
              <p14:xfrm>
                <a:off x="3286516" y="3803457"/>
                <a:ext cx="173880" cy="15804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90504223-841D-318F-E0DD-6117B006922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277876" y="3794457"/>
                  <a:ext cx="19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2451ED42-C491-0820-27AD-A8E1D7B21F6E}"/>
                    </a:ext>
                  </a:extLst>
                </p14:cNvPr>
                <p14:cNvContentPartPr/>
                <p14:nvPr/>
              </p14:nvContentPartPr>
              <p14:xfrm>
                <a:off x="3440236" y="3776097"/>
                <a:ext cx="181080" cy="15300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2451ED42-C491-0820-27AD-A8E1D7B21F6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431596" y="3767457"/>
                  <a:ext cx="198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F099C0F7-EF7A-AC2A-D22D-E817CAC9E0C9}"/>
                    </a:ext>
                  </a:extLst>
                </p14:cNvPr>
                <p14:cNvContentPartPr/>
                <p14:nvPr/>
              </p14:nvContentPartPr>
              <p14:xfrm>
                <a:off x="3539596" y="3802377"/>
                <a:ext cx="177480" cy="16632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F099C0F7-EF7A-AC2A-D22D-E817CAC9E0C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530956" y="3793737"/>
                  <a:ext cx="195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55E4984C-2AA9-5839-6C0E-F0D22D3DB2C5}"/>
                    </a:ext>
                  </a:extLst>
                </p14:cNvPr>
                <p14:cNvContentPartPr/>
                <p14:nvPr/>
              </p14:nvContentPartPr>
              <p14:xfrm>
                <a:off x="3730036" y="3704097"/>
                <a:ext cx="106560" cy="9180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55E4984C-2AA9-5839-6C0E-F0D22D3DB2C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721036" y="3695097"/>
                  <a:ext cx="124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6532A1B7-36E2-803F-7A6B-59FA51F0B6C3}"/>
                    </a:ext>
                  </a:extLst>
                </p14:cNvPr>
                <p14:cNvContentPartPr/>
                <p14:nvPr/>
              </p14:nvContentPartPr>
              <p14:xfrm>
                <a:off x="3939196" y="3642537"/>
                <a:ext cx="96480" cy="53280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6532A1B7-36E2-803F-7A6B-59FA51F0B6C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930556" y="3633897"/>
                  <a:ext cx="1141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9BB1F9A-FD3B-12E0-9EE3-E70519096E64}"/>
                    </a:ext>
                  </a:extLst>
                </p14:cNvPr>
                <p14:cNvContentPartPr/>
                <p14:nvPr/>
              </p14:nvContentPartPr>
              <p14:xfrm>
                <a:off x="4135036" y="3773937"/>
                <a:ext cx="201240" cy="18540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9BB1F9A-FD3B-12E0-9EE3-E70519096E6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126396" y="3764937"/>
                  <a:ext cx="2188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BB28098B-F654-1152-32F5-3D976DA7AB44}"/>
              </a:ext>
            </a:extLst>
          </p:cNvPr>
          <p:cNvGrpSpPr/>
          <p:nvPr/>
        </p:nvGrpSpPr>
        <p:grpSpPr>
          <a:xfrm>
            <a:off x="4570996" y="3631377"/>
            <a:ext cx="426240" cy="294120"/>
            <a:chOff x="4570996" y="3631377"/>
            <a:chExt cx="4262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1562E20E-4579-15AD-6800-AB291230C518}"/>
                    </a:ext>
                  </a:extLst>
                </p14:cNvPr>
                <p14:cNvContentPartPr/>
                <p14:nvPr/>
              </p14:nvContentPartPr>
              <p14:xfrm>
                <a:off x="4570996" y="3781857"/>
                <a:ext cx="219240" cy="14364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1562E20E-4579-15AD-6800-AB291230C51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62356" y="3773217"/>
                  <a:ext cx="236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16F3F833-1F40-1B59-C221-1780DA2C541D}"/>
                    </a:ext>
                  </a:extLst>
                </p14:cNvPr>
                <p14:cNvContentPartPr/>
                <p14:nvPr/>
              </p14:nvContentPartPr>
              <p14:xfrm>
                <a:off x="4846036" y="3631377"/>
                <a:ext cx="151200" cy="9792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16F3F833-1F40-1B59-C221-1780DA2C541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837036" y="3622377"/>
                  <a:ext cx="1688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99B03E3F-D531-2652-6EAC-6470E1C04D61}"/>
                  </a:ext>
                </a:extLst>
              </p14:cNvPr>
              <p14:cNvContentPartPr/>
              <p14:nvPr/>
            </p14:nvContentPartPr>
            <p14:xfrm>
              <a:off x="5206036" y="3843417"/>
              <a:ext cx="138960" cy="14760"/>
            </p14:xfrm>
          </p:contentPart>
        </mc:Choice>
        <mc:Fallback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99B03E3F-D531-2652-6EAC-6470E1C04D6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5197036" y="3834417"/>
                <a:ext cx="1566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99822149-017D-CA3B-BE49-B88A02DF45BF}"/>
              </a:ext>
            </a:extLst>
          </p:cNvPr>
          <p:cNvGrpSpPr/>
          <p:nvPr/>
        </p:nvGrpSpPr>
        <p:grpSpPr>
          <a:xfrm>
            <a:off x="5576476" y="3448137"/>
            <a:ext cx="2032200" cy="579960"/>
            <a:chOff x="5576476" y="3448137"/>
            <a:chExt cx="203220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14817D60-F2CB-F524-F379-3384C370971E}"/>
                    </a:ext>
                  </a:extLst>
                </p14:cNvPr>
                <p14:cNvContentPartPr/>
                <p14:nvPr/>
              </p14:nvContentPartPr>
              <p14:xfrm>
                <a:off x="5576476" y="3732177"/>
                <a:ext cx="220680" cy="19476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14817D60-F2CB-F524-F379-3384C370971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567836" y="3723177"/>
                  <a:ext cx="238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7C94E18E-B177-FCED-172E-42A9E7B87423}"/>
                    </a:ext>
                  </a:extLst>
                </p14:cNvPr>
                <p14:cNvContentPartPr/>
                <p14:nvPr/>
              </p14:nvContentPartPr>
              <p14:xfrm>
                <a:off x="5808676" y="3623457"/>
                <a:ext cx="104760" cy="12888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7C94E18E-B177-FCED-172E-42A9E7B8742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799676" y="3614817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00ECFDB1-0CF5-130A-0EDE-238BED9E92E9}"/>
                    </a:ext>
                  </a:extLst>
                </p14:cNvPr>
                <p14:cNvContentPartPr/>
                <p14:nvPr/>
              </p14:nvContentPartPr>
              <p14:xfrm>
                <a:off x="6030076" y="3578817"/>
                <a:ext cx="96480" cy="32148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00ECFDB1-0CF5-130A-0EDE-238BED9E92E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021436" y="3569817"/>
                  <a:ext cx="114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5E0AC40A-A0FD-7EB3-9335-9F3946E85D4A}"/>
                    </a:ext>
                  </a:extLst>
                </p14:cNvPr>
                <p14:cNvContentPartPr/>
                <p14:nvPr/>
              </p14:nvContentPartPr>
              <p14:xfrm>
                <a:off x="6202516" y="3616617"/>
                <a:ext cx="184680" cy="4680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5E0AC40A-A0FD-7EB3-9335-9F3946E85D4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193516" y="3607617"/>
                  <a:ext cx="202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F8A0F973-2656-BCA2-FE5C-383193211151}"/>
                    </a:ext>
                  </a:extLst>
                </p14:cNvPr>
                <p14:cNvContentPartPr/>
                <p14:nvPr/>
              </p14:nvContentPartPr>
              <p14:xfrm>
                <a:off x="6218716" y="3647937"/>
                <a:ext cx="126000" cy="38016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F8A0F973-2656-BCA2-FE5C-38319321115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209716" y="3638937"/>
                  <a:ext cx="1436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CB997E5D-2EBB-9DBD-2268-13C273D95E1F}"/>
                    </a:ext>
                  </a:extLst>
                </p14:cNvPr>
                <p14:cNvContentPartPr/>
                <p14:nvPr/>
              </p14:nvContentPartPr>
              <p14:xfrm>
                <a:off x="6208276" y="3903177"/>
                <a:ext cx="170280" cy="7560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CB997E5D-2EBB-9DBD-2268-13C273D95E1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199276" y="3894537"/>
                  <a:ext cx="187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8F112490-9255-AF19-9C26-24C52D063009}"/>
                    </a:ext>
                  </a:extLst>
                </p14:cNvPr>
                <p14:cNvContentPartPr/>
                <p14:nvPr/>
              </p14:nvContentPartPr>
              <p14:xfrm>
                <a:off x="6449836" y="3899577"/>
                <a:ext cx="16200" cy="10548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8F112490-9255-AF19-9C26-24C52D06300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441196" y="3890577"/>
                  <a:ext cx="33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AC6CBFE6-764F-DA99-7127-D7B266E11E9B}"/>
                    </a:ext>
                  </a:extLst>
                </p14:cNvPr>
                <p14:cNvContentPartPr/>
                <p14:nvPr/>
              </p14:nvContentPartPr>
              <p14:xfrm>
                <a:off x="6230596" y="3448137"/>
                <a:ext cx="92520" cy="12240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AC6CBFE6-764F-DA99-7127-D7B266E11E9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221956" y="3439137"/>
                  <a:ext cx="110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3648B1AE-0317-987D-2CE4-8BAA847F9A52}"/>
                    </a:ext>
                  </a:extLst>
                </p14:cNvPr>
                <p14:cNvContentPartPr/>
                <p14:nvPr/>
              </p14:nvContentPartPr>
              <p14:xfrm>
                <a:off x="6549196" y="3664497"/>
                <a:ext cx="77400" cy="16596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3648B1AE-0317-987D-2CE4-8BAA847F9A5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540556" y="3655497"/>
                  <a:ext cx="95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8FAE5782-C647-324C-E509-3F0AB03BC310}"/>
                    </a:ext>
                  </a:extLst>
                </p14:cNvPr>
                <p14:cNvContentPartPr/>
                <p14:nvPr/>
              </p14:nvContentPartPr>
              <p14:xfrm>
                <a:off x="6510316" y="3692577"/>
                <a:ext cx="181440" cy="15480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8FAE5782-C647-324C-E509-3F0AB03BC31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501316" y="3683577"/>
                  <a:ext cx="199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2EB4118E-859C-104F-CDFE-5F493264D4F4}"/>
                    </a:ext>
                  </a:extLst>
                </p14:cNvPr>
                <p14:cNvContentPartPr/>
                <p14:nvPr/>
              </p14:nvContentPartPr>
              <p14:xfrm>
                <a:off x="6671596" y="3670257"/>
                <a:ext cx="173160" cy="16020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2EB4118E-859C-104F-CDFE-5F493264D4F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662596" y="3661257"/>
                  <a:ext cx="190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B25E0283-474C-35AD-A21D-0E10D7E37214}"/>
                    </a:ext>
                  </a:extLst>
                </p14:cNvPr>
                <p14:cNvContentPartPr/>
                <p14:nvPr/>
              </p14:nvContentPartPr>
              <p14:xfrm>
                <a:off x="6763036" y="3668817"/>
                <a:ext cx="178920" cy="17100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B25E0283-474C-35AD-A21D-0E10D7E3721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754036" y="3659817"/>
                  <a:ext cx="196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545DC521-1118-1398-288D-E42D15604AFF}"/>
                    </a:ext>
                  </a:extLst>
                </p14:cNvPr>
                <p14:cNvContentPartPr/>
                <p14:nvPr/>
              </p14:nvContentPartPr>
              <p14:xfrm>
                <a:off x="6970396" y="3551097"/>
                <a:ext cx="93600" cy="10800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545DC521-1118-1398-288D-E42D15604AF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961396" y="3542097"/>
                  <a:ext cx="111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389E4B9F-A287-DEA9-BEEA-4F05403C49DE}"/>
                    </a:ext>
                  </a:extLst>
                </p14:cNvPr>
                <p14:cNvContentPartPr/>
                <p14:nvPr/>
              </p14:nvContentPartPr>
              <p14:xfrm>
                <a:off x="7148596" y="3549657"/>
                <a:ext cx="115200" cy="42192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389E4B9F-A287-DEA9-BEEA-4F05403C49D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139956" y="3541017"/>
                  <a:ext cx="132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78E473AB-7654-D309-C2F3-1F82530961B3}"/>
                    </a:ext>
                  </a:extLst>
                </p14:cNvPr>
                <p14:cNvContentPartPr/>
                <p14:nvPr/>
              </p14:nvContentPartPr>
              <p14:xfrm>
                <a:off x="7378636" y="3710577"/>
                <a:ext cx="230040" cy="18576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78E473AB-7654-D309-C2F3-1F82530961B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369636" y="3701937"/>
                  <a:ext cx="2476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F51CE4F5-E928-21E5-B969-BEE30CACD998}"/>
              </a:ext>
            </a:extLst>
          </p:cNvPr>
          <p:cNvGrpSpPr/>
          <p:nvPr/>
        </p:nvGrpSpPr>
        <p:grpSpPr>
          <a:xfrm>
            <a:off x="7784716" y="3636777"/>
            <a:ext cx="732960" cy="239040"/>
            <a:chOff x="7784716" y="3636777"/>
            <a:chExt cx="73296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C9141BA8-DA3B-2FA9-9439-DE82CD0C797A}"/>
                    </a:ext>
                  </a:extLst>
                </p14:cNvPr>
                <p14:cNvContentPartPr/>
                <p14:nvPr/>
              </p14:nvContentPartPr>
              <p14:xfrm>
                <a:off x="7784716" y="3778617"/>
                <a:ext cx="27000" cy="2772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C9141BA8-DA3B-2FA9-9439-DE82CD0C797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775716" y="3769977"/>
                  <a:ext cx="44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7A21FBD2-9511-24C4-71B0-799B8B2BDB06}"/>
                    </a:ext>
                  </a:extLst>
                </p14:cNvPr>
                <p14:cNvContentPartPr/>
                <p14:nvPr/>
              </p14:nvContentPartPr>
              <p14:xfrm>
                <a:off x="7949236" y="3636777"/>
                <a:ext cx="160560" cy="20808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7A21FBD2-9511-24C4-71B0-799B8B2BDB0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940236" y="3628137"/>
                  <a:ext cx="178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BCF31BEC-C6B2-DFE8-D501-B1213E848DF2}"/>
                    </a:ext>
                  </a:extLst>
                </p14:cNvPr>
                <p14:cNvContentPartPr/>
                <p14:nvPr/>
              </p14:nvContentPartPr>
              <p14:xfrm>
                <a:off x="8262436" y="3725337"/>
                <a:ext cx="255240" cy="15048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BCF31BEC-C6B2-DFE8-D501-B1213E848DF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253796" y="3716697"/>
                  <a:ext cx="2728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359" name="잉크 358">
                <a:extLst>
                  <a:ext uri="{FF2B5EF4-FFF2-40B4-BE49-F238E27FC236}">
                    <a16:creationId xmlns:a16="http://schemas.microsoft.com/office/drawing/2014/main" id="{A899B96B-235C-0F56-559A-01EDA48B27A5}"/>
                  </a:ext>
                </a:extLst>
              </p14:cNvPr>
              <p14:cNvContentPartPr/>
              <p14:nvPr/>
            </p14:nvContentPartPr>
            <p14:xfrm>
              <a:off x="8770396" y="3464337"/>
              <a:ext cx="104040" cy="606960"/>
            </p14:xfrm>
          </p:contentPart>
        </mc:Choice>
        <mc:Fallback>
          <p:pic>
            <p:nvPicPr>
              <p:cNvPr id="359" name="잉크 358">
                <a:extLst>
                  <a:ext uri="{FF2B5EF4-FFF2-40B4-BE49-F238E27FC236}">
                    <a16:creationId xmlns:a16="http://schemas.microsoft.com/office/drawing/2014/main" id="{A899B96B-235C-0F56-559A-01EDA48B27A5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761396" y="3455337"/>
                <a:ext cx="12168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7E8D83AE-975B-859A-8248-8788923B9BD4}"/>
              </a:ext>
            </a:extLst>
          </p:cNvPr>
          <p:cNvGrpSpPr/>
          <p:nvPr/>
        </p:nvGrpSpPr>
        <p:grpSpPr>
          <a:xfrm>
            <a:off x="9325156" y="3639657"/>
            <a:ext cx="549000" cy="192240"/>
            <a:chOff x="9325156" y="3639657"/>
            <a:chExt cx="5490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DD7F7337-53B8-AF58-D2DF-225F1E44695C}"/>
                    </a:ext>
                  </a:extLst>
                </p14:cNvPr>
                <p14:cNvContentPartPr/>
                <p14:nvPr/>
              </p14:nvContentPartPr>
              <p14:xfrm>
                <a:off x="9342796" y="3642177"/>
                <a:ext cx="55800" cy="1116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DD7F7337-53B8-AF58-D2DF-225F1E44695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333796" y="3633177"/>
                  <a:ext cx="73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EDB254E8-2F34-3494-E116-9775F8FF8301}"/>
                    </a:ext>
                  </a:extLst>
                </p14:cNvPr>
                <p14:cNvContentPartPr/>
                <p14:nvPr/>
              </p14:nvContentPartPr>
              <p14:xfrm>
                <a:off x="9325156" y="3639657"/>
                <a:ext cx="549000" cy="19224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EDB254E8-2F34-3494-E116-9775F8FF8301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316516" y="3631017"/>
                  <a:ext cx="5666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64" name="잉크 363">
                <a:extLst>
                  <a:ext uri="{FF2B5EF4-FFF2-40B4-BE49-F238E27FC236}">
                    <a16:creationId xmlns:a16="http://schemas.microsoft.com/office/drawing/2014/main" id="{2F02E723-471A-3229-7956-EF2636AE95BD}"/>
                  </a:ext>
                </a:extLst>
              </p14:cNvPr>
              <p14:cNvContentPartPr/>
              <p14:nvPr/>
            </p14:nvContentPartPr>
            <p14:xfrm>
              <a:off x="2461036" y="4264257"/>
              <a:ext cx="6015240" cy="146160"/>
            </p14:xfrm>
          </p:contentPart>
        </mc:Choice>
        <mc:Fallback>
          <p:pic>
            <p:nvPicPr>
              <p:cNvPr id="364" name="잉크 363">
                <a:extLst>
                  <a:ext uri="{FF2B5EF4-FFF2-40B4-BE49-F238E27FC236}">
                    <a16:creationId xmlns:a16="http://schemas.microsoft.com/office/drawing/2014/main" id="{2F02E723-471A-3229-7956-EF2636AE95BD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452396" y="4255257"/>
                <a:ext cx="60328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0CF44E98-3DB3-34FD-6597-0B8A83F1E8D5}"/>
              </a:ext>
            </a:extLst>
          </p:cNvPr>
          <p:cNvGrpSpPr/>
          <p:nvPr/>
        </p:nvGrpSpPr>
        <p:grpSpPr>
          <a:xfrm>
            <a:off x="8258476" y="4520937"/>
            <a:ext cx="492120" cy="246960"/>
            <a:chOff x="8258476" y="4520937"/>
            <a:chExt cx="4921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3B43FAA5-A9ED-F7A0-BB31-7FA6AA4F8D63}"/>
                    </a:ext>
                  </a:extLst>
                </p14:cNvPr>
                <p14:cNvContentPartPr/>
                <p14:nvPr/>
              </p14:nvContentPartPr>
              <p14:xfrm>
                <a:off x="8258476" y="4520937"/>
                <a:ext cx="114120" cy="11592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3B43FAA5-A9ED-F7A0-BB31-7FA6AA4F8D6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249836" y="4511937"/>
                  <a:ext cx="131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17645C34-B1EF-F7F9-E7EB-229A39DDF7EE}"/>
                    </a:ext>
                  </a:extLst>
                </p14:cNvPr>
                <p14:cNvContentPartPr/>
                <p14:nvPr/>
              </p14:nvContentPartPr>
              <p14:xfrm>
                <a:off x="8333716" y="4543977"/>
                <a:ext cx="100800" cy="8784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17645C34-B1EF-F7F9-E7EB-229A39DDF7E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324716" y="4535337"/>
                  <a:ext cx="118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17A19BF2-A922-D494-03B7-049E3F7210BC}"/>
                    </a:ext>
                  </a:extLst>
                </p14:cNvPr>
                <p14:cNvContentPartPr/>
                <p14:nvPr/>
              </p14:nvContentPartPr>
              <p14:xfrm>
                <a:off x="8584996" y="4640817"/>
                <a:ext cx="165600" cy="12708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17A19BF2-A922-D494-03B7-049E3F7210BC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575996" y="4632177"/>
                  <a:ext cx="1832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BE09561A-0114-FD42-0F47-2036F6C27232}"/>
              </a:ext>
            </a:extLst>
          </p:cNvPr>
          <p:cNvGrpSpPr/>
          <p:nvPr/>
        </p:nvGrpSpPr>
        <p:grpSpPr>
          <a:xfrm>
            <a:off x="808636" y="4819017"/>
            <a:ext cx="425880" cy="291240"/>
            <a:chOff x="808636" y="4819017"/>
            <a:chExt cx="42588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E914AD06-3B34-8AB0-2DEE-27E2E480B23B}"/>
                    </a:ext>
                  </a:extLst>
                </p14:cNvPr>
                <p14:cNvContentPartPr/>
                <p14:nvPr/>
              </p14:nvContentPartPr>
              <p14:xfrm>
                <a:off x="808636" y="4819017"/>
                <a:ext cx="238320" cy="29124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E914AD06-3B34-8AB0-2DEE-27E2E480B23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99636" y="4810017"/>
                  <a:ext cx="255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C02226A4-432F-E0FF-6356-614D65069F4C}"/>
                    </a:ext>
                  </a:extLst>
                </p14:cNvPr>
                <p14:cNvContentPartPr/>
                <p14:nvPr/>
              </p14:nvContentPartPr>
              <p14:xfrm>
                <a:off x="1136236" y="4888137"/>
                <a:ext cx="98280" cy="10116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C02226A4-432F-E0FF-6356-614D65069F4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127596" y="4879137"/>
                  <a:ext cx="1159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93B20A95-636B-4701-1908-5BA1DB43B6F5}"/>
              </a:ext>
            </a:extLst>
          </p:cNvPr>
          <p:cNvGrpSpPr/>
          <p:nvPr/>
        </p:nvGrpSpPr>
        <p:grpSpPr>
          <a:xfrm>
            <a:off x="1459516" y="4589697"/>
            <a:ext cx="1017360" cy="651240"/>
            <a:chOff x="1459516" y="4589697"/>
            <a:chExt cx="101736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F7F53E92-4F73-8ADC-32E0-D7DA1E82D3FD}"/>
                    </a:ext>
                  </a:extLst>
                </p14:cNvPr>
                <p14:cNvContentPartPr/>
                <p14:nvPr/>
              </p14:nvContentPartPr>
              <p14:xfrm>
                <a:off x="1492636" y="4787697"/>
                <a:ext cx="185400" cy="5292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F7F53E92-4F73-8ADC-32E0-D7DA1E82D3F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483636" y="4779057"/>
                  <a:ext cx="203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5C572F64-D3E3-05D1-63DB-9505F323D6F0}"/>
                    </a:ext>
                  </a:extLst>
                </p14:cNvPr>
                <p14:cNvContentPartPr/>
                <p14:nvPr/>
              </p14:nvContentPartPr>
              <p14:xfrm>
                <a:off x="1505236" y="4806777"/>
                <a:ext cx="157680" cy="193320"/>
              </p14:xfrm>
            </p:contentPart>
          </mc:Choice>
          <mc:Fallback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5C572F64-D3E3-05D1-63DB-9505F323D6F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496596" y="4797777"/>
                  <a:ext cx="175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EC26417D-D194-44EF-130B-B9D8B82930E5}"/>
                    </a:ext>
                  </a:extLst>
                </p14:cNvPr>
                <p14:cNvContentPartPr/>
                <p14:nvPr/>
              </p14:nvContentPartPr>
              <p14:xfrm>
                <a:off x="1459516" y="5070657"/>
                <a:ext cx="59040" cy="17028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EC26417D-D194-44EF-130B-B9D8B82930E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450876" y="5062017"/>
                  <a:ext cx="76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C28F693F-D412-0E10-D7B5-A7C1214EB83F}"/>
                    </a:ext>
                  </a:extLst>
                </p14:cNvPr>
                <p14:cNvContentPartPr/>
                <p14:nvPr/>
              </p14:nvContentPartPr>
              <p14:xfrm>
                <a:off x="1568596" y="5122137"/>
                <a:ext cx="99720" cy="6732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C28F693F-D412-0E10-D7B5-A7C1214EB83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559956" y="5113137"/>
                  <a:ext cx="11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7DB5B8D9-A6CE-877B-50C9-97EAB9C91E38}"/>
                    </a:ext>
                  </a:extLst>
                </p14:cNvPr>
                <p14:cNvContentPartPr/>
                <p14:nvPr/>
              </p14:nvContentPartPr>
              <p14:xfrm>
                <a:off x="1741396" y="5078937"/>
                <a:ext cx="16920" cy="15876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7DB5B8D9-A6CE-877B-50C9-97EAB9C91E3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732756" y="5069937"/>
                  <a:ext cx="34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B1E8A743-4593-0514-243C-0637B9AFA491}"/>
                    </a:ext>
                  </a:extLst>
                </p14:cNvPr>
                <p14:cNvContentPartPr/>
                <p14:nvPr/>
              </p14:nvContentPartPr>
              <p14:xfrm>
                <a:off x="1512436" y="4589697"/>
                <a:ext cx="120240" cy="18684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B1E8A743-4593-0514-243C-0637B9AFA49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503436" y="4581057"/>
                  <a:ext cx="137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B06B1512-D72C-276E-E6D3-89F53FDDDA96}"/>
                    </a:ext>
                  </a:extLst>
                </p14:cNvPr>
                <p14:cNvContentPartPr/>
                <p14:nvPr/>
              </p14:nvContentPartPr>
              <p14:xfrm>
                <a:off x="1801876" y="4810377"/>
                <a:ext cx="109440" cy="20196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B06B1512-D72C-276E-E6D3-89F53FDDDA9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792876" y="4801737"/>
                  <a:ext cx="127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63F2A579-E76B-099F-4379-0059E8616C6C}"/>
                    </a:ext>
                  </a:extLst>
                </p14:cNvPr>
                <p14:cNvContentPartPr/>
                <p14:nvPr/>
              </p14:nvContentPartPr>
              <p14:xfrm>
                <a:off x="1812316" y="4852857"/>
                <a:ext cx="185040" cy="18216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63F2A579-E76B-099F-4379-0059E8616C6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803316" y="4844217"/>
                  <a:ext cx="20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A2A61C54-F7FD-F6A0-EE87-682C31CC8A85}"/>
                    </a:ext>
                  </a:extLst>
                </p14:cNvPr>
                <p14:cNvContentPartPr/>
                <p14:nvPr/>
              </p14:nvContentPartPr>
              <p14:xfrm>
                <a:off x="2083036" y="4802097"/>
                <a:ext cx="127440" cy="19728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A2A61C54-F7FD-F6A0-EE87-682C31CC8A8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074036" y="4793097"/>
                  <a:ext cx="145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19B7B993-6B2B-8631-AEE6-3A7EA4C7CA9C}"/>
                    </a:ext>
                  </a:extLst>
                </p14:cNvPr>
                <p14:cNvContentPartPr/>
                <p14:nvPr/>
              </p14:nvContentPartPr>
              <p14:xfrm>
                <a:off x="2263756" y="4872297"/>
                <a:ext cx="43560" cy="16200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19B7B993-6B2B-8631-AEE6-3A7EA4C7CA9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255116" y="4863657"/>
                  <a:ext cx="61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0A7E3E-5D41-42CA-DA87-8C0FA208939A}"/>
                    </a:ext>
                  </a:extLst>
                </p14:cNvPr>
                <p14:cNvContentPartPr/>
                <p14:nvPr/>
              </p14:nvContentPartPr>
              <p14:xfrm>
                <a:off x="2338996" y="4711737"/>
                <a:ext cx="137880" cy="17100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0A7E3E-5D41-42CA-DA87-8C0FA208939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329996" y="4703097"/>
                  <a:ext cx="15552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399" name="잉크 398">
                <a:extLst>
                  <a:ext uri="{FF2B5EF4-FFF2-40B4-BE49-F238E27FC236}">
                    <a16:creationId xmlns:a16="http://schemas.microsoft.com/office/drawing/2014/main" id="{F9772EF4-DA84-DD7C-8C09-1A16377EF017}"/>
                  </a:ext>
                </a:extLst>
              </p14:cNvPr>
              <p14:cNvContentPartPr/>
              <p14:nvPr/>
            </p14:nvContentPartPr>
            <p14:xfrm>
              <a:off x="2640676" y="5089737"/>
              <a:ext cx="23040" cy="199800"/>
            </p14:xfrm>
          </p:contentPart>
        </mc:Choice>
        <mc:Fallback>
          <p:pic>
            <p:nvPicPr>
              <p:cNvPr id="399" name="잉크 398">
                <a:extLst>
                  <a:ext uri="{FF2B5EF4-FFF2-40B4-BE49-F238E27FC236}">
                    <a16:creationId xmlns:a16="http://schemas.microsoft.com/office/drawing/2014/main" id="{F9772EF4-DA84-DD7C-8C09-1A16377EF01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2631676" y="5081097"/>
                <a:ext cx="40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418" name="잉크 417">
                <a:extLst>
                  <a:ext uri="{FF2B5EF4-FFF2-40B4-BE49-F238E27FC236}">
                    <a16:creationId xmlns:a16="http://schemas.microsoft.com/office/drawing/2014/main" id="{DE1839BE-3566-D676-0D10-EB223FECB0F5}"/>
                  </a:ext>
                </a:extLst>
              </p14:cNvPr>
              <p14:cNvContentPartPr/>
              <p14:nvPr/>
            </p14:nvContentPartPr>
            <p14:xfrm>
              <a:off x="7110076" y="4903257"/>
              <a:ext cx="154800" cy="182160"/>
            </p14:xfrm>
          </p:contentPart>
        </mc:Choice>
        <mc:Fallback>
          <p:pic>
            <p:nvPicPr>
              <p:cNvPr id="418" name="잉크 417">
                <a:extLst>
                  <a:ext uri="{FF2B5EF4-FFF2-40B4-BE49-F238E27FC236}">
                    <a16:creationId xmlns:a16="http://schemas.microsoft.com/office/drawing/2014/main" id="{DE1839BE-3566-D676-0D10-EB223FECB0F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101076" y="4894617"/>
                <a:ext cx="1724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433" name="잉크 432">
                <a:extLst>
                  <a:ext uri="{FF2B5EF4-FFF2-40B4-BE49-F238E27FC236}">
                    <a16:creationId xmlns:a16="http://schemas.microsoft.com/office/drawing/2014/main" id="{DBB6DFC5-2528-F307-8E5C-8661A0891CE4}"/>
                  </a:ext>
                </a:extLst>
              </p14:cNvPr>
              <p14:cNvContentPartPr/>
              <p14:nvPr/>
            </p14:nvContentPartPr>
            <p14:xfrm>
              <a:off x="7083796" y="4918377"/>
              <a:ext cx="203040" cy="204120"/>
            </p14:xfrm>
          </p:contentPart>
        </mc:Choice>
        <mc:Fallback>
          <p:pic>
            <p:nvPicPr>
              <p:cNvPr id="433" name="잉크 432">
                <a:extLst>
                  <a:ext uri="{FF2B5EF4-FFF2-40B4-BE49-F238E27FC236}">
                    <a16:creationId xmlns:a16="http://schemas.microsoft.com/office/drawing/2014/main" id="{DBB6DFC5-2528-F307-8E5C-8661A0891CE4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075156" y="4909737"/>
                <a:ext cx="22068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E9636E13-122F-4D8B-AE05-6379A6EF89E4}"/>
              </a:ext>
            </a:extLst>
          </p:cNvPr>
          <p:cNvGrpSpPr/>
          <p:nvPr/>
        </p:nvGrpSpPr>
        <p:grpSpPr>
          <a:xfrm>
            <a:off x="7050316" y="4725777"/>
            <a:ext cx="282600" cy="93240"/>
            <a:chOff x="7050316" y="4725777"/>
            <a:chExt cx="28260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3E3A30D0-86F7-305F-A516-E2BCCFD63F53}"/>
                    </a:ext>
                  </a:extLst>
                </p14:cNvPr>
                <p14:cNvContentPartPr/>
                <p14:nvPr/>
              </p14:nvContentPartPr>
              <p14:xfrm>
                <a:off x="7050316" y="4771857"/>
                <a:ext cx="229680" cy="38880"/>
              </p14:xfrm>
            </p:contentPart>
          </mc:Choice>
          <mc:Fallback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3E3A30D0-86F7-305F-A516-E2BCCFD63F5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041316" y="4763217"/>
                  <a:ext cx="247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5F0DBA50-B4BE-6FB0-F9F2-BE0CF0AE70BC}"/>
                    </a:ext>
                  </a:extLst>
                </p14:cNvPr>
                <p14:cNvContentPartPr/>
                <p14:nvPr/>
              </p14:nvContentPartPr>
              <p14:xfrm>
                <a:off x="7228876" y="4725777"/>
                <a:ext cx="104040" cy="93240"/>
              </p14:xfrm>
            </p:contentPart>
          </mc:Choice>
          <mc:Fallback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5F0DBA50-B4BE-6FB0-F9F2-BE0CF0AE70BC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220236" y="4717137"/>
                  <a:ext cx="1216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036C25F5-3448-AF00-52EC-6D9097BF3EE3}"/>
              </a:ext>
            </a:extLst>
          </p:cNvPr>
          <p:cNvGrpSpPr/>
          <p:nvPr/>
        </p:nvGrpSpPr>
        <p:grpSpPr>
          <a:xfrm>
            <a:off x="3238996" y="4863657"/>
            <a:ext cx="3550680" cy="902160"/>
            <a:chOff x="3238996" y="4863657"/>
            <a:chExt cx="3550680" cy="90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8A15716F-DAC7-EC5A-C13B-044CD64D6E5E}"/>
                    </a:ext>
                  </a:extLst>
                </p14:cNvPr>
                <p14:cNvContentPartPr/>
                <p14:nvPr/>
              </p14:nvContentPartPr>
              <p14:xfrm>
                <a:off x="6679516" y="4961577"/>
                <a:ext cx="93600" cy="15480"/>
              </p14:xfrm>
            </p:contentPart>
          </mc:Choice>
          <mc:Fallback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8A15716F-DAC7-EC5A-C13B-044CD64D6E5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670516" y="4952937"/>
                  <a:ext cx="111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DC61B7D1-7775-A2EA-1D44-44FAD8DBE76E}"/>
                    </a:ext>
                  </a:extLst>
                </p14:cNvPr>
                <p14:cNvContentPartPr/>
                <p14:nvPr/>
              </p14:nvContentPartPr>
              <p14:xfrm>
                <a:off x="6709036" y="5031417"/>
                <a:ext cx="80640" cy="19800"/>
              </p14:xfrm>
            </p:contentPart>
          </mc:Choice>
          <mc:Fallback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DC61B7D1-7775-A2EA-1D44-44FAD8DBE76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700036" y="5022417"/>
                  <a:ext cx="98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6DC6BB5E-15F6-E57A-6E5B-AE26926136E7}"/>
                    </a:ext>
                  </a:extLst>
                </p14:cNvPr>
                <p14:cNvContentPartPr/>
                <p14:nvPr/>
              </p14:nvContentPartPr>
              <p14:xfrm>
                <a:off x="5942236" y="4968057"/>
                <a:ext cx="15120" cy="41760"/>
              </p14:xfrm>
            </p:contentPart>
          </mc:Choice>
          <mc:Fallback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6DC6BB5E-15F6-E57A-6E5B-AE26926136E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933596" y="4959417"/>
                  <a:ext cx="32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5AE1420A-1BA6-206B-EBE4-6E645C2B5721}"/>
                    </a:ext>
                  </a:extLst>
                </p14:cNvPr>
                <p14:cNvContentPartPr/>
                <p14:nvPr/>
              </p14:nvContentPartPr>
              <p14:xfrm>
                <a:off x="6117556" y="4912977"/>
                <a:ext cx="252000" cy="186480"/>
              </p14:xfrm>
            </p:contentPart>
          </mc:Choice>
          <mc:Fallback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5AE1420A-1BA6-206B-EBE4-6E645C2B572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108556" y="4903977"/>
                  <a:ext cx="26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2C27A081-8657-99D6-6B49-38F3EA685E85}"/>
                    </a:ext>
                  </a:extLst>
                </p14:cNvPr>
                <p14:cNvContentPartPr/>
                <p14:nvPr/>
              </p14:nvContentPartPr>
              <p14:xfrm>
                <a:off x="3238996" y="4950777"/>
                <a:ext cx="192960" cy="262440"/>
              </p14:xfrm>
            </p:contentPart>
          </mc:Choice>
          <mc:Fallback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2C27A081-8657-99D6-6B49-38F3EA685E8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230356" y="4942137"/>
                  <a:ext cx="210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720580F6-2292-FADE-9FC0-FA14E8589B90}"/>
                    </a:ext>
                  </a:extLst>
                </p14:cNvPr>
                <p14:cNvContentPartPr/>
                <p14:nvPr/>
              </p14:nvContentPartPr>
              <p14:xfrm>
                <a:off x="3513676" y="5047617"/>
                <a:ext cx="216000" cy="12996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720580F6-2292-FADE-9FC0-FA14E8589B9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505036" y="5038617"/>
                  <a:ext cx="233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0A74AFCA-2E54-200B-71B2-766AD6EF4BED}"/>
                    </a:ext>
                  </a:extLst>
                </p14:cNvPr>
                <p14:cNvContentPartPr/>
                <p14:nvPr/>
              </p14:nvContentPartPr>
              <p14:xfrm>
                <a:off x="3888436" y="5024577"/>
                <a:ext cx="203400" cy="121680"/>
              </p14:xfrm>
            </p:contentPart>
          </mc:Choice>
          <mc:Fallback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0A74AFCA-2E54-200B-71B2-766AD6EF4BE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879436" y="5015937"/>
                  <a:ext cx="221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FBF48194-C5BC-4E44-7B7B-246D6209B781}"/>
                    </a:ext>
                  </a:extLst>
                </p14:cNvPr>
                <p14:cNvContentPartPr/>
                <p14:nvPr/>
              </p14:nvContentPartPr>
              <p14:xfrm>
                <a:off x="4106236" y="4893177"/>
                <a:ext cx="153000" cy="7740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FBF48194-C5BC-4E44-7B7B-246D6209B78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097596" y="4884537"/>
                  <a:ext cx="17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DA2FE850-F174-8ABE-5E01-5600AB511233}"/>
                    </a:ext>
                  </a:extLst>
                </p14:cNvPr>
                <p14:cNvContentPartPr/>
                <p14:nvPr/>
              </p14:nvContentPartPr>
              <p14:xfrm>
                <a:off x="4403236" y="5048337"/>
                <a:ext cx="123120" cy="1476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DA2FE850-F174-8ABE-5E01-5600AB51123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394596" y="5039697"/>
                  <a:ext cx="140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CCCA9FCD-F74F-5E2D-3846-B5C73D21DE4B}"/>
                    </a:ext>
                  </a:extLst>
                </p14:cNvPr>
                <p14:cNvContentPartPr/>
                <p14:nvPr/>
              </p14:nvContentPartPr>
              <p14:xfrm>
                <a:off x="4766836" y="5000817"/>
                <a:ext cx="211680" cy="129240"/>
              </p14:xfrm>
            </p:contentPart>
          </mc:Choice>
          <mc:Fallback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CCCA9FCD-F74F-5E2D-3846-B5C73D21DE4B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758196" y="4991817"/>
                  <a:ext cx="229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E8EE207D-8256-615A-1401-BC5845EFC1ED}"/>
                    </a:ext>
                  </a:extLst>
                </p14:cNvPr>
                <p14:cNvContentPartPr/>
                <p14:nvPr/>
              </p14:nvContentPartPr>
              <p14:xfrm>
                <a:off x="4987156" y="4882017"/>
                <a:ext cx="118080" cy="126360"/>
              </p14:xfrm>
            </p:contentPart>
          </mc:Choice>
          <mc:Fallback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E8EE207D-8256-615A-1401-BC5845EFC1ED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978516" y="4873017"/>
                  <a:ext cx="135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45D600A9-8F0A-CA25-EF8A-794C0F5DB317}"/>
                    </a:ext>
                  </a:extLst>
                </p14:cNvPr>
                <p14:cNvContentPartPr/>
                <p14:nvPr/>
              </p14:nvContentPartPr>
              <p14:xfrm>
                <a:off x="5233396" y="4863657"/>
                <a:ext cx="205920" cy="25452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45D600A9-8F0A-CA25-EF8A-794C0F5DB31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224396" y="4855017"/>
                  <a:ext cx="223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B0AABCDB-9D21-4467-1C65-43BEBA5E4559}"/>
                    </a:ext>
                  </a:extLst>
                </p14:cNvPr>
                <p14:cNvContentPartPr/>
                <p14:nvPr/>
              </p14:nvContentPartPr>
              <p14:xfrm>
                <a:off x="5492236" y="4930257"/>
                <a:ext cx="267480" cy="15084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B0AABCDB-9D21-4467-1C65-43BEBA5E455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483236" y="4921617"/>
                  <a:ext cx="285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20FB5868-C8C7-C9D5-3672-E751D3306DB0}"/>
                    </a:ext>
                  </a:extLst>
                </p14:cNvPr>
                <p14:cNvContentPartPr/>
                <p14:nvPr/>
              </p14:nvContentPartPr>
              <p14:xfrm>
                <a:off x="3954316" y="5261097"/>
                <a:ext cx="206280" cy="57240"/>
              </p14:xfrm>
            </p:contentPart>
          </mc:Choice>
          <mc:Fallback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20FB5868-C8C7-C9D5-3672-E751D3306DB0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945316" y="5252097"/>
                  <a:ext cx="223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5BF01E69-DA38-8451-7F53-76813F9C68AB}"/>
                    </a:ext>
                  </a:extLst>
                </p14:cNvPr>
                <p14:cNvContentPartPr/>
                <p14:nvPr/>
              </p14:nvContentPartPr>
              <p14:xfrm>
                <a:off x="4846756" y="5254977"/>
                <a:ext cx="855000" cy="77760"/>
              </p14:xfrm>
            </p:contentPart>
          </mc:Choice>
          <mc:Fallback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5BF01E69-DA38-8451-7F53-76813F9C68A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838116" y="5245977"/>
                  <a:ext cx="872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391D1F49-4604-5BB7-0626-2AC96EC5881A}"/>
                    </a:ext>
                  </a:extLst>
                </p14:cNvPr>
                <p14:cNvContentPartPr/>
                <p14:nvPr/>
              </p14:nvContentPartPr>
              <p14:xfrm>
                <a:off x="4149076" y="5321937"/>
                <a:ext cx="129240" cy="169200"/>
              </p14:xfrm>
            </p:contentPart>
          </mc:Choice>
          <mc:Fallback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391D1F49-4604-5BB7-0626-2AC96EC588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140436" y="5313297"/>
                  <a:ext cx="146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15A1E7F5-C5D8-2ABE-5374-F0B15263060C}"/>
                    </a:ext>
                  </a:extLst>
                </p14:cNvPr>
                <p14:cNvContentPartPr/>
                <p14:nvPr/>
              </p14:nvContentPartPr>
              <p14:xfrm>
                <a:off x="4192636" y="5460537"/>
                <a:ext cx="130320" cy="82080"/>
              </p14:xfrm>
            </p:contentPart>
          </mc:Choice>
          <mc:Fallback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15A1E7F5-C5D8-2ABE-5374-F0B15263060C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183996" y="5451537"/>
                  <a:ext cx="147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0DFA2B2B-4402-E4D3-6183-FE05C9EE117E}"/>
                    </a:ext>
                  </a:extLst>
                </p14:cNvPr>
                <p14:cNvContentPartPr/>
                <p14:nvPr/>
              </p14:nvContentPartPr>
              <p14:xfrm>
                <a:off x="4752796" y="5361537"/>
                <a:ext cx="56520" cy="140040"/>
              </p14:xfrm>
            </p:contentPart>
          </mc:Choice>
          <mc:Fallback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0DFA2B2B-4402-E4D3-6183-FE05C9EE117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744156" y="5352537"/>
                  <a:ext cx="74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14329511-3797-0DEF-EA7F-E8B9B743CC3A}"/>
                    </a:ext>
                  </a:extLst>
                </p14:cNvPr>
                <p14:cNvContentPartPr/>
                <p14:nvPr/>
              </p14:nvContentPartPr>
              <p14:xfrm>
                <a:off x="4703836" y="5454057"/>
                <a:ext cx="91800" cy="95400"/>
              </p14:xfrm>
            </p:contentPart>
          </mc:Choice>
          <mc:Fallback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14329511-3797-0DEF-EA7F-E8B9B743CC3A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4695196" y="5445417"/>
                  <a:ext cx="10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EFFF8AC6-02E6-BDEB-1BF2-D778CC3B829A}"/>
                    </a:ext>
                  </a:extLst>
                </p14:cNvPr>
                <p14:cNvContentPartPr/>
                <p14:nvPr/>
              </p14:nvContentPartPr>
              <p14:xfrm>
                <a:off x="4351036" y="5610657"/>
                <a:ext cx="66960" cy="150120"/>
              </p14:xfrm>
            </p:contentPart>
          </mc:Choice>
          <mc:Fallback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EFFF8AC6-02E6-BDEB-1BF2-D778CC3B829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342036" y="5601657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9D60D7CC-0B7F-5EB9-D711-1E8AC07D58A1}"/>
                    </a:ext>
                  </a:extLst>
                </p14:cNvPr>
                <p14:cNvContentPartPr/>
                <p14:nvPr/>
              </p14:nvContentPartPr>
              <p14:xfrm>
                <a:off x="4487116" y="5678337"/>
                <a:ext cx="49320" cy="87480"/>
              </p14:xfrm>
            </p:contentPart>
          </mc:Choice>
          <mc:Fallback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9D60D7CC-0B7F-5EB9-D711-1E8AC07D58A1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478116" y="5669337"/>
                  <a:ext cx="66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3F49BE5F-E026-1ADE-EFFE-EA3CCCC901BC}"/>
                    </a:ext>
                  </a:extLst>
                </p14:cNvPr>
                <p14:cNvContentPartPr/>
                <p14:nvPr/>
              </p14:nvContentPartPr>
              <p14:xfrm>
                <a:off x="4600876" y="5583657"/>
                <a:ext cx="216000" cy="171720"/>
              </p14:xfrm>
            </p:contentPart>
          </mc:Choice>
          <mc:Fallback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3F49BE5F-E026-1ADE-EFFE-EA3CCCC901B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592236" y="5574657"/>
                  <a:ext cx="233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5EE8124E-7A03-CA06-466C-C6E5F82AC459}"/>
                    </a:ext>
                  </a:extLst>
                </p14:cNvPr>
                <p14:cNvContentPartPr/>
                <p14:nvPr/>
              </p14:nvContentPartPr>
              <p14:xfrm>
                <a:off x="4856836" y="5606697"/>
                <a:ext cx="315720" cy="94680"/>
              </p14:xfrm>
            </p:contentPart>
          </mc:Choice>
          <mc:Fallback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5EE8124E-7A03-CA06-466C-C6E5F82AC45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847836" y="5597697"/>
                  <a:ext cx="333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767295B1-BA51-0D1C-0CB4-FFD666281D4E}"/>
                    </a:ext>
                  </a:extLst>
                </p14:cNvPr>
                <p14:cNvContentPartPr/>
                <p14:nvPr/>
              </p14:nvContentPartPr>
              <p14:xfrm>
                <a:off x="5251756" y="5548377"/>
                <a:ext cx="52560" cy="151560"/>
              </p14:xfrm>
            </p:contentPart>
          </mc:Choice>
          <mc:Fallback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767295B1-BA51-0D1C-0CB4-FFD666281D4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243116" y="5539737"/>
                  <a:ext cx="70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40D9174B-340A-0BFB-CB1D-C293A9E08CF2}"/>
                    </a:ext>
                  </a:extLst>
                </p14:cNvPr>
                <p14:cNvContentPartPr/>
                <p14:nvPr/>
              </p14:nvContentPartPr>
              <p14:xfrm>
                <a:off x="5409796" y="5672217"/>
                <a:ext cx="9000" cy="20880"/>
              </p14:xfrm>
            </p:contentPart>
          </mc:Choice>
          <mc:Fallback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40D9174B-340A-0BFB-CB1D-C293A9E08CF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401156" y="5663217"/>
                  <a:ext cx="266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2045259-4974-AD4E-042F-6B82F4858DD5}"/>
              </a:ext>
            </a:extLst>
          </p:cNvPr>
          <p:cNvGrpSpPr/>
          <p:nvPr/>
        </p:nvGrpSpPr>
        <p:grpSpPr>
          <a:xfrm>
            <a:off x="2898436" y="6051657"/>
            <a:ext cx="497880" cy="250560"/>
            <a:chOff x="2898436" y="6051657"/>
            <a:chExt cx="49788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A760BF14-390D-78B5-B46F-34AFFEC8D7F1}"/>
                    </a:ext>
                  </a:extLst>
                </p14:cNvPr>
                <p14:cNvContentPartPr/>
                <p14:nvPr/>
              </p14:nvContentPartPr>
              <p14:xfrm>
                <a:off x="2898436" y="6051657"/>
                <a:ext cx="205200" cy="250560"/>
              </p14:xfrm>
            </p:contentPart>
          </mc:Choice>
          <mc:Fallback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A760BF14-390D-78B5-B46F-34AFFEC8D7F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889436" y="6042657"/>
                  <a:ext cx="222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A7872385-C973-7A98-BC36-0811F50CD523}"/>
                    </a:ext>
                  </a:extLst>
                </p14:cNvPr>
                <p14:cNvContentPartPr/>
                <p14:nvPr/>
              </p14:nvContentPartPr>
              <p14:xfrm>
                <a:off x="3144676" y="6147057"/>
                <a:ext cx="251640" cy="128520"/>
              </p14:xfrm>
            </p:contentPart>
          </mc:Choice>
          <mc:Fallback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A7872385-C973-7A98-BC36-0811F50CD52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3136036" y="6138057"/>
                  <a:ext cx="2692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4BAA1254-43A3-CE7E-0504-03EA63B542C5}"/>
              </a:ext>
            </a:extLst>
          </p:cNvPr>
          <p:cNvGrpSpPr/>
          <p:nvPr/>
        </p:nvGrpSpPr>
        <p:grpSpPr>
          <a:xfrm>
            <a:off x="3596476" y="6135897"/>
            <a:ext cx="103320" cy="106560"/>
            <a:chOff x="3596476" y="6135897"/>
            <a:chExt cx="10332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7A0DB389-3D3B-2D88-ED5B-5D20372D6A9D}"/>
                    </a:ext>
                  </a:extLst>
                </p14:cNvPr>
                <p14:cNvContentPartPr/>
                <p14:nvPr/>
              </p14:nvContentPartPr>
              <p14:xfrm>
                <a:off x="3602236" y="6135897"/>
                <a:ext cx="97560" cy="30240"/>
              </p14:xfrm>
            </p:contentPart>
          </mc:Choice>
          <mc:Fallback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7A0DB389-3D3B-2D88-ED5B-5D20372D6A9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3593236" y="6127257"/>
                  <a:ext cx="115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C73527C8-9DF4-828F-8D26-21766E5EFC67}"/>
                    </a:ext>
                  </a:extLst>
                </p14:cNvPr>
                <p14:cNvContentPartPr/>
                <p14:nvPr/>
              </p14:nvContentPartPr>
              <p14:xfrm>
                <a:off x="3596476" y="6230217"/>
                <a:ext cx="99360" cy="12240"/>
              </p14:xfrm>
            </p:contentPart>
          </mc:Choice>
          <mc:Fallback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C73527C8-9DF4-828F-8D26-21766E5EFC67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3587476" y="6221217"/>
                  <a:ext cx="1170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190DC3DB-9CE0-9FA2-AF5B-BBF98C731926}"/>
              </a:ext>
            </a:extLst>
          </p:cNvPr>
          <p:cNvGrpSpPr/>
          <p:nvPr/>
        </p:nvGrpSpPr>
        <p:grpSpPr>
          <a:xfrm>
            <a:off x="3885916" y="6075417"/>
            <a:ext cx="555480" cy="199800"/>
            <a:chOff x="3885916" y="6075417"/>
            <a:chExt cx="55548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22409E32-D066-991A-45E0-BF8F4C69CEF6}"/>
                    </a:ext>
                  </a:extLst>
                </p14:cNvPr>
                <p14:cNvContentPartPr/>
                <p14:nvPr/>
              </p14:nvContentPartPr>
              <p14:xfrm>
                <a:off x="3885916" y="6154617"/>
                <a:ext cx="124560" cy="120600"/>
              </p14:xfrm>
            </p:contentPart>
          </mc:Choice>
          <mc:Fallback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22409E32-D066-991A-45E0-BF8F4C69CEF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3877276" y="6145977"/>
                  <a:ext cx="142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27877F72-FAAB-5F35-0459-157E93346F01}"/>
                    </a:ext>
                  </a:extLst>
                </p14:cNvPr>
                <p14:cNvContentPartPr/>
                <p14:nvPr/>
              </p14:nvContentPartPr>
              <p14:xfrm>
                <a:off x="3912556" y="6075417"/>
                <a:ext cx="152280" cy="180360"/>
              </p14:xfrm>
            </p:contentPart>
          </mc:Choice>
          <mc:Fallback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27877F72-FAAB-5F35-0459-157E93346F0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3903916" y="6066777"/>
                  <a:ext cx="169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BACA45FC-41AF-76FE-22C1-C976DED4F3BB}"/>
                    </a:ext>
                  </a:extLst>
                </p14:cNvPr>
                <p14:cNvContentPartPr/>
                <p14:nvPr/>
              </p14:nvContentPartPr>
              <p14:xfrm>
                <a:off x="4175716" y="6128697"/>
                <a:ext cx="265680" cy="122400"/>
              </p14:xfrm>
            </p:contentPart>
          </mc:Choice>
          <mc:Fallback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BACA45FC-41AF-76FE-22C1-C976DED4F3B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167076" y="6120057"/>
                  <a:ext cx="2833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C16D9FB5-209A-6347-4E2F-80BE8E11AD23}"/>
              </a:ext>
            </a:extLst>
          </p:cNvPr>
          <p:cNvGrpSpPr/>
          <p:nvPr/>
        </p:nvGrpSpPr>
        <p:grpSpPr>
          <a:xfrm>
            <a:off x="5032516" y="6083697"/>
            <a:ext cx="291240" cy="202320"/>
            <a:chOff x="5032516" y="6083697"/>
            <a:chExt cx="29124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C3761760-36D3-6050-5CE5-B00F62C16458}"/>
                    </a:ext>
                  </a:extLst>
                </p14:cNvPr>
                <p14:cNvContentPartPr/>
                <p14:nvPr/>
              </p14:nvContentPartPr>
              <p14:xfrm>
                <a:off x="5032516" y="6169737"/>
                <a:ext cx="77760" cy="116280"/>
              </p14:xfrm>
            </p:contentPart>
          </mc:Choice>
          <mc:Fallback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C3761760-36D3-6050-5CE5-B00F62C16458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023876" y="6160737"/>
                  <a:ext cx="95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7256F7CE-8F5A-A064-7C46-1F68C4945C73}"/>
                    </a:ext>
                  </a:extLst>
                </p14:cNvPr>
                <p14:cNvContentPartPr/>
                <p14:nvPr/>
              </p14:nvContentPartPr>
              <p14:xfrm>
                <a:off x="5055916" y="6083697"/>
                <a:ext cx="267840" cy="187200"/>
              </p14:xfrm>
            </p:contentPart>
          </mc:Choice>
          <mc:Fallback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7256F7CE-8F5A-A064-7C46-1F68C4945C73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047276" y="6074697"/>
                  <a:ext cx="285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361666B4-445E-BBD4-4FD9-4B1EF479ABC1}"/>
                    </a:ext>
                  </a:extLst>
                </p14:cNvPr>
                <p14:cNvContentPartPr/>
                <p14:nvPr/>
              </p14:nvContentPartPr>
              <p14:xfrm>
                <a:off x="5266516" y="6229137"/>
                <a:ext cx="54720" cy="3240"/>
              </p14:xfrm>
            </p:contentPart>
          </mc:Choice>
          <mc:Fallback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361666B4-445E-BBD4-4FD9-4B1EF479ABC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257876" y="6220497"/>
                  <a:ext cx="723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474" name="잉크 473">
                <a:extLst>
                  <a:ext uri="{FF2B5EF4-FFF2-40B4-BE49-F238E27FC236}">
                    <a16:creationId xmlns:a16="http://schemas.microsoft.com/office/drawing/2014/main" id="{4DBE2696-3C07-2920-EC09-C131FB1C200E}"/>
                  </a:ext>
                </a:extLst>
              </p14:cNvPr>
              <p14:cNvContentPartPr/>
              <p14:nvPr/>
            </p14:nvContentPartPr>
            <p14:xfrm>
              <a:off x="5508796" y="6212217"/>
              <a:ext cx="774360" cy="43200"/>
            </p14:xfrm>
          </p:contentPart>
        </mc:Choice>
        <mc:Fallback>
          <p:pic>
            <p:nvPicPr>
              <p:cNvPr id="474" name="잉크 473">
                <a:extLst>
                  <a:ext uri="{FF2B5EF4-FFF2-40B4-BE49-F238E27FC236}">
                    <a16:creationId xmlns:a16="http://schemas.microsoft.com/office/drawing/2014/main" id="{4DBE2696-3C07-2920-EC09-C131FB1C200E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5500156" y="6203217"/>
                <a:ext cx="7920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그룹 476">
            <a:extLst>
              <a:ext uri="{FF2B5EF4-FFF2-40B4-BE49-F238E27FC236}">
                <a16:creationId xmlns:a16="http://schemas.microsoft.com/office/drawing/2014/main" id="{72D5E941-FEE8-C3FF-12CE-67E8A8D3AF7E}"/>
              </a:ext>
            </a:extLst>
          </p:cNvPr>
          <p:cNvGrpSpPr/>
          <p:nvPr/>
        </p:nvGrpSpPr>
        <p:grpSpPr>
          <a:xfrm>
            <a:off x="5683396" y="6357297"/>
            <a:ext cx="411120" cy="173520"/>
            <a:chOff x="5683396" y="6357297"/>
            <a:chExt cx="41112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8679E4A3-9279-F22E-EBAB-79A2DFDC5A4E}"/>
                    </a:ext>
                  </a:extLst>
                </p14:cNvPr>
                <p14:cNvContentPartPr/>
                <p14:nvPr/>
              </p14:nvContentPartPr>
              <p14:xfrm>
                <a:off x="5683396" y="6392937"/>
                <a:ext cx="232560" cy="137880"/>
              </p14:xfrm>
            </p:contentPart>
          </mc:Choice>
          <mc:Fallback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8679E4A3-9279-F22E-EBAB-79A2DFDC5A4E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674756" y="6383937"/>
                  <a:ext cx="250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5946512F-C676-94C2-1D60-B6D30F13EFCC}"/>
                    </a:ext>
                  </a:extLst>
                </p14:cNvPr>
                <p14:cNvContentPartPr/>
                <p14:nvPr/>
              </p14:nvContentPartPr>
              <p14:xfrm>
                <a:off x="5971756" y="6357297"/>
                <a:ext cx="122760" cy="86400"/>
              </p14:xfrm>
            </p:contentPart>
          </mc:Choice>
          <mc:Fallback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5946512F-C676-94C2-1D60-B6D30F13EFC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962756" y="6348297"/>
                  <a:ext cx="140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id="{8F49AB2A-CA12-85DD-1752-B18A4496DFC1}"/>
              </a:ext>
            </a:extLst>
          </p:cNvPr>
          <p:cNvGrpSpPr/>
          <p:nvPr/>
        </p:nvGrpSpPr>
        <p:grpSpPr>
          <a:xfrm>
            <a:off x="5427796" y="5861577"/>
            <a:ext cx="810000" cy="242640"/>
            <a:chOff x="5427796" y="5861577"/>
            <a:chExt cx="8100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205E53FB-9496-2469-E550-74EDC76C5143}"/>
                    </a:ext>
                  </a:extLst>
                </p14:cNvPr>
                <p14:cNvContentPartPr/>
                <p14:nvPr/>
              </p14:nvContentPartPr>
              <p14:xfrm>
                <a:off x="5427796" y="5969937"/>
                <a:ext cx="189720" cy="134280"/>
              </p14:xfrm>
            </p:contentPart>
          </mc:Choice>
          <mc:Fallback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205E53FB-9496-2469-E550-74EDC76C514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418796" y="5960937"/>
                  <a:ext cx="207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B2D12BE1-0CC2-3C8A-DDE0-70BB9CA5493B}"/>
                    </a:ext>
                  </a:extLst>
                </p14:cNvPr>
                <p14:cNvContentPartPr/>
                <p14:nvPr/>
              </p14:nvContentPartPr>
              <p14:xfrm>
                <a:off x="5639476" y="5861577"/>
                <a:ext cx="112680" cy="11520"/>
              </p14:xfrm>
            </p:contentPart>
          </mc:Choice>
          <mc:Fallback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B2D12BE1-0CC2-3C8A-DDE0-70BB9CA5493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630836" y="5852577"/>
                  <a:ext cx="130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A25F82F1-84B4-5D5B-6208-FEBBA0E060EF}"/>
                    </a:ext>
                  </a:extLst>
                </p14:cNvPr>
                <p14:cNvContentPartPr/>
                <p14:nvPr/>
              </p14:nvContentPartPr>
              <p14:xfrm>
                <a:off x="5681596" y="5865177"/>
                <a:ext cx="47880" cy="120600"/>
              </p14:xfrm>
            </p:contentPart>
          </mc:Choice>
          <mc:Fallback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A25F82F1-84B4-5D5B-6208-FEBBA0E060E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672596" y="5856537"/>
                  <a:ext cx="65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63C35EFA-DFF0-AA8B-6BB6-16E8A727525B}"/>
                    </a:ext>
                  </a:extLst>
                </p14:cNvPr>
                <p14:cNvContentPartPr/>
                <p14:nvPr/>
              </p14:nvContentPartPr>
              <p14:xfrm>
                <a:off x="5790676" y="5870217"/>
                <a:ext cx="142560" cy="201240"/>
              </p14:xfrm>
            </p:contentPart>
          </mc:Choice>
          <mc:Fallback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63C35EFA-DFF0-AA8B-6BB6-16E8A727525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782036" y="5861217"/>
                  <a:ext cx="160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6BF8CF0F-8424-6C4B-9524-2E8316ED8B03}"/>
                    </a:ext>
                  </a:extLst>
                </p14:cNvPr>
                <p14:cNvContentPartPr/>
                <p14:nvPr/>
              </p14:nvContentPartPr>
              <p14:xfrm>
                <a:off x="6012436" y="5939337"/>
                <a:ext cx="225360" cy="152280"/>
              </p14:xfrm>
            </p:contentPart>
          </mc:Choice>
          <mc:Fallback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6BF8CF0F-8424-6C4B-9524-2E8316ED8B03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003796" y="5930697"/>
                  <a:ext cx="24300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487" name="잉크 486">
                <a:extLst>
                  <a:ext uri="{FF2B5EF4-FFF2-40B4-BE49-F238E27FC236}">
                    <a16:creationId xmlns:a16="http://schemas.microsoft.com/office/drawing/2014/main" id="{D260D49B-C1CC-DF39-BFC9-D2BB2AD492AF}"/>
                  </a:ext>
                </a:extLst>
              </p14:cNvPr>
              <p14:cNvContentPartPr/>
              <p14:nvPr/>
            </p14:nvContentPartPr>
            <p14:xfrm>
              <a:off x="2804836" y="6426057"/>
              <a:ext cx="360720" cy="130680"/>
            </p14:xfrm>
          </p:contentPart>
        </mc:Choice>
        <mc:Fallback>
          <p:pic>
            <p:nvPicPr>
              <p:cNvPr id="487" name="잉크 486">
                <a:extLst>
                  <a:ext uri="{FF2B5EF4-FFF2-40B4-BE49-F238E27FC236}">
                    <a16:creationId xmlns:a16="http://schemas.microsoft.com/office/drawing/2014/main" id="{D260D49B-C1CC-DF39-BFC9-D2BB2AD492AF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2796196" y="6417417"/>
                <a:ext cx="37836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그룹 489">
            <a:extLst>
              <a:ext uri="{FF2B5EF4-FFF2-40B4-BE49-F238E27FC236}">
                <a16:creationId xmlns:a16="http://schemas.microsoft.com/office/drawing/2014/main" id="{5D835681-F70A-842E-DFCF-C9BD3FF7ADD3}"/>
              </a:ext>
            </a:extLst>
          </p:cNvPr>
          <p:cNvGrpSpPr/>
          <p:nvPr/>
        </p:nvGrpSpPr>
        <p:grpSpPr>
          <a:xfrm>
            <a:off x="2944156" y="6474657"/>
            <a:ext cx="1711800" cy="113040"/>
            <a:chOff x="2944156" y="6474657"/>
            <a:chExt cx="171180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1555DF3F-AB4F-8CDE-013D-AF31AA39FBCD}"/>
                    </a:ext>
                  </a:extLst>
                </p14:cNvPr>
                <p14:cNvContentPartPr/>
                <p14:nvPr/>
              </p14:nvContentPartPr>
              <p14:xfrm>
                <a:off x="2961796" y="6474657"/>
                <a:ext cx="1694160" cy="52200"/>
              </p14:xfrm>
            </p:contentPart>
          </mc:Choice>
          <mc:Fallback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1555DF3F-AB4F-8CDE-013D-AF31AA39FBCD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953156" y="6466017"/>
                  <a:ext cx="1711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E596B773-D999-A23D-22C4-F16D68B74382}"/>
                    </a:ext>
                  </a:extLst>
                </p14:cNvPr>
                <p14:cNvContentPartPr/>
                <p14:nvPr/>
              </p14:nvContentPartPr>
              <p14:xfrm>
                <a:off x="2944156" y="6480417"/>
                <a:ext cx="1524960" cy="107280"/>
              </p14:xfrm>
            </p:contentPart>
          </mc:Choice>
          <mc:Fallback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E596B773-D999-A23D-22C4-F16D68B7438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935156" y="6471777"/>
                  <a:ext cx="15426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E16BB9B3-362F-D3F1-2A43-36347C5FEB0F}"/>
              </a:ext>
            </a:extLst>
          </p:cNvPr>
          <p:cNvGrpSpPr/>
          <p:nvPr/>
        </p:nvGrpSpPr>
        <p:grpSpPr>
          <a:xfrm>
            <a:off x="5091196" y="6636657"/>
            <a:ext cx="1272600" cy="123840"/>
            <a:chOff x="5091196" y="6636657"/>
            <a:chExt cx="127260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EC320955-7552-5389-48D7-A7D6DEA0A63D}"/>
                    </a:ext>
                  </a:extLst>
                </p14:cNvPr>
                <p14:cNvContentPartPr/>
                <p14:nvPr/>
              </p14:nvContentPartPr>
              <p14:xfrm>
                <a:off x="5108836" y="6636657"/>
                <a:ext cx="1254960" cy="60840"/>
              </p14:xfrm>
            </p:contentPart>
          </mc:Choice>
          <mc:Fallback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EC320955-7552-5389-48D7-A7D6DEA0A63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099836" y="6627657"/>
                  <a:ext cx="1272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46409697-C3AD-3187-4E3D-FFB71DB51AA8}"/>
                    </a:ext>
                  </a:extLst>
                </p14:cNvPr>
                <p14:cNvContentPartPr/>
                <p14:nvPr/>
              </p14:nvContentPartPr>
              <p14:xfrm>
                <a:off x="5091196" y="6656457"/>
                <a:ext cx="1236960" cy="104040"/>
              </p14:xfrm>
            </p:contentPart>
          </mc:Choice>
          <mc:Fallback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46409697-C3AD-3187-4E3D-FFB71DB51AA8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082556" y="6647817"/>
                  <a:ext cx="12546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4BCE95BE-B5B5-83B0-9F3B-B22819A3C052}"/>
              </a:ext>
            </a:extLst>
          </p:cNvPr>
          <p:cNvGrpSpPr/>
          <p:nvPr/>
        </p:nvGrpSpPr>
        <p:grpSpPr>
          <a:xfrm>
            <a:off x="6961036" y="6115737"/>
            <a:ext cx="287280" cy="231120"/>
            <a:chOff x="6961036" y="6115737"/>
            <a:chExt cx="28728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907880D5-F785-4CEE-D9D9-7771A4AF0DD3}"/>
                    </a:ext>
                  </a:extLst>
                </p14:cNvPr>
                <p14:cNvContentPartPr/>
                <p14:nvPr/>
              </p14:nvContentPartPr>
              <p14:xfrm>
                <a:off x="6961036" y="6134817"/>
                <a:ext cx="210240" cy="30600"/>
              </p14:xfrm>
            </p:contentPart>
          </mc:Choice>
          <mc:Fallback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907880D5-F785-4CEE-D9D9-7771A4AF0DD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52396" y="6126177"/>
                  <a:ext cx="227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09F6C6D5-4C5B-9991-B89B-B6534121AAB8}"/>
                    </a:ext>
                  </a:extLst>
                </p14:cNvPr>
                <p14:cNvContentPartPr/>
                <p14:nvPr/>
              </p14:nvContentPartPr>
              <p14:xfrm>
                <a:off x="6998116" y="6224817"/>
                <a:ext cx="197640" cy="20880"/>
              </p14:xfrm>
            </p:contentPart>
          </mc:Choice>
          <mc:Fallback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09F6C6D5-4C5B-9991-B89B-B6534121AAB8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6989116" y="6216177"/>
                  <a:ext cx="215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A2C7D873-53D7-7680-8DB0-0F7D5A5DFD1D}"/>
                    </a:ext>
                  </a:extLst>
                </p14:cNvPr>
                <p14:cNvContentPartPr/>
                <p14:nvPr/>
              </p14:nvContentPartPr>
              <p14:xfrm>
                <a:off x="7173076" y="6115737"/>
                <a:ext cx="75240" cy="231120"/>
              </p14:xfrm>
            </p:contentPart>
          </mc:Choice>
          <mc:Fallback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A2C7D873-53D7-7680-8DB0-0F7D5A5DFD1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164076" y="6107097"/>
                  <a:ext cx="928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3D4A524A-798A-6E05-8E45-33B83D5C6772}"/>
              </a:ext>
            </a:extLst>
          </p:cNvPr>
          <p:cNvGrpSpPr/>
          <p:nvPr/>
        </p:nvGrpSpPr>
        <p:grpSpPr>
          <a:xfrm>
            <a:off x="7602916" y="5792817"/>
            <a:ext cx="768240" cy="333360"/>
            <a:chOff x="7602916" y="5792817"/>
            <a:chExt cx="76824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48732D2C-C847-2FE3-3D72-C2DC0AC11F69}"/>
                    </a:ext>
                  </a:extLst>
                </p14:cNvPr>
                <p14:cNvContentPartPr/>
                <p14:nvPr/>
              </p14:nvContentPartPr>
              <p14:xfrm>
                <a:off x="7602916" y="5963097"/>
                <a:ext cx="281880" cy="149400"/>
              </p14:xfrm>
            </p:contentPart>
          </mc:Choice>
          <mc:Fallback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48732D2C-C847-2FE3-3D72-C2DC0AC11F69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593916" y="5954457"/>
                  <a:ext cx="299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00F53F3F-3094-7BEE-CFBA-49DBCD90FF39}"/>
                    </a:ext>
                  </a:extLst>
                </p14:cNvPr>
                <p14:cNvContentPartPr/>
                <p14:nvPr/>
              </p14:nvContentPartPr>
              <p14:xfrm>
                <a:off x="7991356" y="5792817"/>
                <a:ext cx="185040" cy="156600"/>
              </p14:xfrm>
            </p:contentPart>
          </mc:Choice>
          <mc:Fallback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00F53F3F-3094-7BEE-CFBA-49DBCD90FF39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982356" y="5784177"/>
                  <a:ext cx="202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4A1B1D86-E978-D7D4-12F0-87005C0AC71F}"/>
                    </a:ext>
                  </a:extLst>
                </p14:cNvPr>
                <p14:cNvContentPartPr/>
                <p14:nvPr/>
              </p14:nvContentPartPr>
              <p14:xfrm>
                <a:off x="8336956" y="5950857"/>
                <a:ext cx="33480" cy="35280"/>
              </p14:xfrm>
            </p:contentPart>
          </mc:Choice>
          <mc:Fallback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4A1B1D86-E978-D7D4-12F0-87005C0AC71F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327956" y="5942217"/>
                  <a:ext cx="51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CE75709D-922A-9E52-CC3A-838C652C0814}"/>
                    </a:ext>
                  </a:extLst>
                </p14:cNvPr>
                <p14:cNvContentPartPr/>
                <p14:nvPr/>
              </p14:nvContentPartPr>
              <p14:xfrm>
                <a:off x="8335156" y="6068937"/>
                <a:ext cx="36000" cy="57240"/>
              </p14:xfrm>
            </p:contentPart>
          </mc:Choice>
          <mc:Fallback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CE75709D-922A-9E52-CC3A-838C652C0814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326156" y="6060297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D9DC4A61-9425-CB01-5545-BF43CF2D76EC}"/>
              </a:ext>
            </a:extLst>
          </p:cNvPr>
          <p:cNvGrpSpPr/>
          <p:nvPr/>
        </p:nvGrpSpPr>
        <p:grpSpPr>
          <a:xfrm>
            <a:off x="8694436" y="5774817"/>
            <a:ext cx="1675800" cy="479520"/>
            <a:chOff x="8694436" y="5774817"/>
            <a:chExt cx="167580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266DF5DB-0B82-3A74-3C8C-FB1988F27BF5}"/>
                    </a:ext>
                  </a:extLst>
                </p14:cNvPr>
                <p14:cNvContentPartPr/>
                <p14:nvPr/>
              </p14:nvContentPartPr>
              <p14:xfrm>
                <a:off x="8694436" y="5950137"/>
                <a:ext cx="122400" cy="152280"/>
              </p14:xfrm>
            </p:contentPart>
          </mc:Choice>
          <mc:Fallback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266DF5DB-0B82-3A74-3C8C-FB1988F27BF5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685796" y="5941137"/>
                  <a:ext cx="140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504" name="잉크 503">
                  <a:extLst>
                    <a:ext uri="{FF2B5EF4-FFF2-40B4-BE49-F238E27FC236}">
                      <a16:creationId xmlns:a16="http://schemas.microsoft.com/office/drawing/2014/main" id="{9F7B06AA-3A6D-B823-B7D4-375482DC01CD}"/>
                    </a:ext>
                  </a:extLst>
                </p14:cNvPr>
                <p14:cNvContentPartPr/>
                <p14:nvPr/>
              </p14:nvContentPartPr>
              <p14:xfrm>
                <a:off x="8881996" y="5897577"/>
                <a:ext cx="57960" cy="188640"/>
              </p14:xfrm>
            </p:contentPart>
          </mc:Choice>
          <mc:Fallback>
            <p:pic>
              <p:nvPicPr>
                <p:cNvPr id="504" name="잉크 503">
                  <a:extLst>
                    <a:ext uri="{FF2B5EF4-FFF2-40B4-BE49-F238E27FC236}">
                      <a16:creationId xmlns:a16="http://schemas.microsoft.com/office/drawing/2014/main" id="{9F7B06AA-3A6D-B823-B7D4-375482DC01C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872996" y="5888937"/>
                  <a:ext cx="75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98419016-34F3-0CEB-6C5B-7941F394F51E}"/>
                    </a:ext>
                  </a:extLst>
                </p14:cNvPr>
                <p14:cNvContentPartPr/>
                <p14:nvPr/>
              </p14:nvContentPartPr>
              <p14:xfrm>
                <a:off x="8984956" y="5944377"/>
                <a:ext cx="371520" cy="309960"/>
              </p14:xfrm>
            </p:contentPart>
          </mc:Choice>
          <mc:Fallback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98419016-34F3-0CEB-6C5B-7941F394F51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975956" y="5935377"/>
                  <a:ext cx="389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06" name="잉크 505">
                  <a:extLst>
                    <a:ext uri="{FF2B5EF4-FFF2-40B4-BE49-F238E27FC236}">
                      <a16:creationId xmlns:a16="http://schemas.microsoft.com/office/drawing/2014/main" id="{77CAC584-7336-A23B-186F-B617671E3B27}"/>
                    </a:ext>
                  </a:extLst>
                </p14:cNvPr>
                <p14:cNvContentPartPr/>
                <p14:nvPr/>
              </p14:nvContentPartPr>
              <p14:xfrm>
                <a:off x="9362956" y="5935017"/>
                <a:ext cx="113760" cy="111600"/>
              </p14:xfrm>
            </p:contentPart>
          </mc:Choice>
          <mc:Fallback>
            <p:pic>
              <p:nvPicPr>
                <p:cNvPr id="506" name="잉크 505">
                  <a:extLst>
                    <a:ext uri="{FF2B5EF4-FFF2-40B4-BE49-F238E27FC236}">
                      <a16:creationId xmlns:a16="http://schemas.microsoft.com/office/drawing/2014/main" id="{77CAC584-7336-A23B-186F-B617671E3B27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353956" y="5926377"/>
                  <a:ext cx="131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507" name="잉크 506">
                  <a:extLst>
                    <a:ext uri="{FF2B5EF4-FFF2-40B4-BE49-F238E27FC236}">
                      <a16:creationId xmlns:a16="http://schemas.microsoft.com/office/drawing/2014/main" id="{083D295C-F05B-A00C-8D04-87A5CF84C85E}"/>
                    </a:ext>
                  </a:extLst>
                </p14:cNvPr>
                <p14:cNvContentPartPr/>
                <p14:nvPr/>
              </p14:nvContentPartPr>
              <p14:xfrm>
                <a:off x="9518476" y="5875257"/>
                <a:ext cx="108360" cy="155880"/>
              </p14:xfrm>
            </p:contentPart>
          </mc:Choice>
          <mc:Fallback>
            <p:pic>
              <p:nvPicPr>
                <p:cNvPr id="507" name="잉크 506">
                  <a:extLst>
                    <a:ext uri="{FF2B5EF4-FFF2-40B4-BE49-F238E27FC236}">
                      <a16:creationId xmlns:a16="http://schemas.microsoft.com/office/drawing/2014/main" id="{083D295C-F05B-A00C-8D04-87A5CF84C85E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509476" y="5866257"/>
                  <a:ext cx="126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EC4C3D9F-4323-6DB9-5182-A5F4A7AC8E77}"/>
                    </a:ext>
                  </a:extLst>
                </p14:cNvPr>
                <p14:cNvContentPartPr/>
                <p14:nvPr/>
              </p14:nvContentPartPr>
              <p14:xfrm>
                <a:off x="9686956" y="5882817"/>
                <a:ext cx="254160" cy="140760"/>
              </p14:xfrm>
            </p:contentPart>
          </mc:Choice>
          <mc:Fallback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EC4C3D9F-4323-6DB9-5182-A5F4A7AC8E7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677956" y="5874177"/>
                  <a:ext cx="271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33824FB3-0F82-2FFA-FFCD-2744EA0A943A}"/>
                    </a:ext>
                  </a:extLst>
                </p14:cNvPr>
                <p14:cNvContentPartPr/>
                <p14:nvPr/>
              </p14:nvContentPartPr>
              <p14:xfrm>
                <a:off x="9948316" y="5774817"/>
                <a:ext cx="113760" cy="222840"/>
              </p14:xfrm>
            </p:contentPart>
          </mc:Choice>
          <mc:Fallback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33824FB3-0F82-2FFA-FFCD-2744EA0A943A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939676" y="5766177"/>
                  <a:ext cx="131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4EEB927D-57D0-AD5D-D4A8-8EB1BEB73645}"/>
                    </a:ext>
                  </a:extLst>
                </p14:cNvPr>
                <p14:cNvContentPartPr/>
                <p14:nvPr/>
              </p14:nvContentPartPr>
              <p14:xfrm>
                <a:off x="10133716" y="5894697"/>
                <a:ext cx="84600" cy="101880"/>
              </p14:xfrm>
            </p:contentPart>
          </mc:Choice>
          <mc:Fallback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4EEB927D-57D0-AD5D-D4A8-8EB1BEB73645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124716" y="5886057"/>
                  <a:ext cx="102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511" name="잉크 510">
                  <a:extLst>
                    <a:ext uri="{FF2B5EF4-FFF2-40B4-BE49-F238E27FC236}">
                      <a16:creationId xmlns:a16="http://schemas.microsoft.com/office/drawing/2014/main" id="{E5039877-6AED-9B72-C23F-FD4FC8B44ADE}"/>
                    </a:ext>
                  </a:extLst>
                </p14:cNvPr>
                <p14:cNvContentPartPr/>
                <p14:nvPr/>
              </p14:nvContentPartPr>
              <p14:xfrm>
                <a:off x="10269796" y="5882457"/>
                <a:ext cx="100440" cy="83160"/>
              </p14:xfrm>
            </p:contentPart>
          </mc:Choice>
          <mc:Fallback>
            <p:pic>
              <p:nvPicPr>
                <p:cNvPr id="511" name="잉크 510">
                  <a:extLst>
                    <a:ext uri="{FF2B5EF4-FFF2-40B4-BE49-F238E27FC236}">
                      <a16:creationId xmlns:a16="http://schemas.microsoft.com/office/drawing/2014/main" id="{E5039877-6AED-9B72-C23F-FD4FC8B44ADE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261156" y="5873457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그룹 515">
            <a:extLst>
              <a:ext uri="{FF2B5EF4-FFF2-40B4-BE49-F238E27FC236}">
                <a16:creationId xmlns:a16="http://schemas.microsoft.com/office/drawing/2014/main" id="{C3F71D73-4FCF-DE48-F188-F1540D1E9D21}"/>
              </a:ext>
            </a:extLst>
          </p:cNvPr>
          <p:cNvGrpSpPr/>
          <p:nvPr/>
        </p:nvGrpSpPr>
        <p:grpSpPr>
          <a:xfrm>
            <a:off x="10602076" y="5623617"/>
            <a:ext cx="654120" cy="324720"/>
            <a:chOff x="10602076" y="5623617"/>
            <a:chExt cx="65412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512" name="잉크 511">
                  <a:extLst>
                    <a:ext uri="{FF2B5EF4-FFF2-40B4-BE49-F238E27FC236}">
                      <a16:creationId xmlns:a16="http://schemas.microsoft.com/office/drawing/2014/main" id="{05B75677-61D5-A552-4B68-47950AF7D8A4}"/>
                    </a:ext>
                  </a:extLst>
                </p14:cNvPr>
                <p14:cNvContentPartPr/>
                <p14:nvPr/>
              </p14:nvContentPartPr>
              <p14:xfrm>
                <a:off x="10602076" y="5838177"/>
                <a:ext cx="201240" cy="109800"/>
              </p14:xfrm>
            </p:contentPart>
          </mc:Choice>
          <mc:Fallback>
            <p:pic>
              <p:nvPicPr>
                <p:cNvPr id="512" name="잉크 511">
                  <a:extLst>
                    <a:ext uri="{FF2B5EF4-FFF2-40B4-BE49-F238E27FC236}">
                      <a16:creationId xmlns:a16="http://schemas.microsoft.com/office/drawing/2014/main" id="{05B75677-61D5-A552-4B68-47950AF7D8A4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593436" y="5829177"/>
                  <a:ext cx="218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41CFB436-9377-97E4-AE35-DF97D19C861A}"/>
                    </a:ext>
                  </a:extLst>
                </p14:cNvPr>
                <p14:cNvContentPartPr/>
                <p14:nvPr/>
              </p14:nvContentPartPr>
              <p14:xfrm>
                <a:off x="10834636" y="5755017"/>
                <a:ext cx="59400" cy="183600"/>
              </p14:xfrm>
            </p:contentPart>
          </mc:Choice>
          <mc:Fallback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41CFB436-9377-97E4-AE35-DF97D19C861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825996" y="5746017"/>
                  <a:ext cx="77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926B0D17-0D37-768E-732D-954901F1D51C}"/>
                    </a:ext>
                  </a:extLst>
                </p14:cNvPr>
                <p14:cNvContentPartPr/>
                <p14:nvPr/>
              </p14:nvContentPartPr>
              <p14:xfrm>
                <a:off x="10972876" y="5698137"/>
                <a:ext cx="64800" cy="226440"/>
              </p14:xfrm>
            </p:contentPart>
          </mc:Choice>
          <mc:Fallback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926B0D17-0D37-768E-732D-954901F1D51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964236" y="5689497"/>
                  <a:ext cx="8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F4AF061A-7C4A-3CD2-5662-DBB968CB4DE8}"/>
                    </a:ext>
                  </a:extLst>
                </p14:cNvPr>
                <p14:cNvContentPartPr/>
                <p14:nvPr/>
              </p14:nvContentPartPr>
              <p14:xfrm>
                <a:off x="11105356" y="5623617"/>
                <a:ext cx="150840" cy="324720"/>
              </p14:xfrm>
            </p:contentPart>
          </mc:Choice>
          <mc:Fallback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F4AF061A-7C4A-3CD2-5662-DBB968CB4DE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096716" y="5614977"/>
                  <a:ext cx="16848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D3E208B5-E83C-954B-9F8B-6BD166D45B79}"/>
              </a:ext>
            </a:extLst>
          </p:cNvPr>
          <p:cNvGrpSpPr/>
          <p:nvPr/>
        </p:nvGrpSpPr>
        <p:grpSpPr>
          <a:xfrm>
            <a:off x="8345236" y="6344337"/>
            <a:ext cx="445320" cy="302760"/>
            <a:chOff x="8345236" y="6344337"/>
            <a:chExt cx="44532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3D357B3F-1A92-614E-7B1A-75F08A2D921E}"/>
                    </a:ext>
                  </a:extLst>
                </p14:cNvPr>
                <p14:cNvContentPartPr/>
                <p14:nvPr/>
              </p14:nvContentPartPr>
              <p14:xfrm>
                <a:off x="8345236" y="6536217"/>
                <a:ext cx="69480" cy="9000"/>
              </p14:xfrm>
            </p:contentPart>
          </mc:Choice>
          <mc:Fallback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3D357B3F-1A92-614E-7B1A-75F08A2D921E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8336236" y="6527217"/>
                  <a:ext cx="87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1A2914CF-71E9-AAAA-0B66-03E3A2E4B22A}"/>
                    </a:ext>
                  </a:extLst>
                </p14:cNvPr>
                <p14:cNvContentPartPr/>
                <p14:nvPr/>
              </p14:nvContentPartPr>
              <p14:xfrm>
                <a:off x="8362516" y="6406977"/>
                <a:ext cx="108360" cy="240120"/>
              </p14:xfrm>
            </p:contentPart>
          </mc:Choice>
          <mc:Fallback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1A2914CF-71E9-AAAA-0B66-03E3A2E4B22A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353516" y="6398337"/>
                  <a:ext cx="126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C2998144-D1A1-6BAF-DDB0-92E68115DB04}"/>
                    </a:ext>
                  </a:extLst>
                </p14:cNvPr>
                <p14:cNvContentPartPr/>
                <p14:nvPr/>
              </p14:nvContentPartPr>
              <p14:xfrm>
                <a:off x="8476636" y="6344337"/>
                <a:ext cx="313920" cy="252720"/>
              </p14:xfrm>
            </p:contentPart>
          </mc:Choice>
          <mc:Fallback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C2998144-D1A1-6BAF-DDB0-92E68115DB0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467636" y="6335337"/>
                  <a:ext cx="3315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그룹 532">
            <a:extLst>
              <a:ext uri="{FF2B5EF4-FFF2-40B4-BE49-F238E27FC236}">
                <a16:creationId xmlns:a16="http://schemas.microsoft.com/office/drawing/2014/main" id="{79CCC8A8-EAD5-0C7F-9038-62EE143324F5}"/>
              </a:ext>
            </a:extLst>
          </p:cNvPr>
          <p:cNvGrpSpPr/>
          <p:nvPr/>
        </p:nvGrpSpPr>
        <p:grpSpPr>
          <a:xfrm>
            <a:off x="8972356" y="6271257"/>
            <a:ext cx="1064880" cy="399600"/>
            <a:chOff x="8972356" y="6271257"/>
            <a:chExt cx="106488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069CBB50-F5EE-8B16-0A56-7799A9DE96ED}"/>
                    </a:ext>
                  </a:extLst>
                </p14:cNvPr>
                <p14:cNvContentPartPr/>
                <p14:nvPr/>
              </p14:nvContentPartPr>
              <p14:xfrm>
                <a:off x="8972356" y="6271257"/>
                <a:ext cx="168480" cy="295200"/>
              </p14:xfrm>
            </p:contentPart>
          </mc:Choice>
          <mc:Fallback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069CBB50-F5EE-8B16-0A56-7799A9DE96E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963356" y="6262257"/>
                  <a:ext cx="186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E896E705-F152-576C-2F09-B6A609651485}"/>
                    </a:ext>
                  </a:extLst>
                </p14:cNvPr>
                <p14:cNvContentPartPr/>
                <p14:nvPr/>
              </p14:nvContentPartPr>
              <p14:xfrm>
                <a:off x="9155596" y="6408057"/>
                <a:ext cx="286560" cy="105840"/>
              </p14:xfrm>
            </p:contentPart>
          </mc:Choice>
          <mc:Fallback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E896E705-F152-576C-2F09-B6A60965148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146956" y="6399417"/>
                  <a:ext cx="304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547529A9-B300-C485-0648-43CDB31B2061}"/>
                    </a:ext>
                  </a:extLst>
                </p14:cNvPr>
                <p14:cNvContentPartPr/>
                <p14:nvPr/>
              </p14:nvContentPartPr>
              <p14:xfrm>
                <a:off x="9471676" y="6383577"/>
                <a:ext cx="329400" cy="287280"/>
              </p14:xfrm>
            </p:contentPart>
          </mc:Choice>
          <mc:Fallback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547529A9-B300-C485-0648-43CDB31B206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462676" y="6374937"/>
                  <a:ext cx="347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CAB683DE-0B9D-358E-6902-229ACD92A440}"/>
                    </a:ext>
                  </a:extLst>
                </p14:cNvPr>
                <p14:cNvContentPartPr/>
                <p14:nvPr/>
              </p14:nvContentPartPr>
              <p14:xfrm>
                <a:off x="9822676" y="6359817"/>
                <a:ext cx="72720" cy="162360"/>
              </p14:xfrm>
            </p:contentPart>
          </mc:Choice>
          <mc:Fallback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CAB683DE-0B9D-358E-6902-229ACD92A44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813676" y="6351177"/>
                  <a:ext cx="90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525" name="잉크 524">
                  <a:extLst>
                    <a:ext uri="{FF2B5EF4-FFF2-40B4-BE49-F238E27FC236}">
                      <a16:creationId xmlns:a16="http://schemas.microsoft.com/office/drawing/2014/main" id="{4A6A7526-788E-1F02-118C-AF609FEF9D92}"/>
                    </a:ext>
                  </a:extLst>
                </p14:cNvPr>
                <p14:cNvContentPartPr/>
                <p14:nvPr/>
              </p14:nvContentPartPr>
              <p14:xfrm>
                <a:off x="9937876" y="6285657"/>
                <a:ext cx="99360" cy="253440"/>
              </p14:xfrm>
            </p:contentPart>
          </mc:Choice>
          <mc:Fallback>
            <p:pic>
              <p:nvPicPr>
                <p:cNvPr id="525" name="잉크 524">
                  <a:extLst>
                    <a:ext uri="{FF2B5EF4-FFF2-40B4-BE49-F238E27FC236}">
                      <a16:creationId xmlns:a16="http://schemas.microsoft.com/office/drawing/2014/main" id="{4A6A7526-788E-1F02-118C-AF609FEF9D92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9929236" y="6277017"/>
                  <a:ext cx="11700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B13FF707-EC23-7676-DB97-74E521655F4E}"/>
              </a:ext>
            </a:extLst>
          </p:cNvPr>
          <p:cNvGrpSpPr/>
          <p:nvPr/>
        </p:nvGrpSpPr>
        <p:grpSpPr>
          <a:xfrm>
            <a:off x="10249276" y="6127257"/>
            <a:ext cx="1816920" cy="524880"/>
            <a:chOff x="10249276" y="6127257"/>
            <a:chExt cx="181692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38A85496-1A6C-19E5-F34D-F4C0407D59CD}"/>
                    </a:ext>
                  </a:extLst>
                </p14:cNvPr>
                <p14:cNvContentPartPr/>
                <p14:nvPr/>
              </p14:nvContentPartPr>
              <p14:xfrm>
                <a:off x="10249276" y="6348297"/>
                <a:ext cx="133200" cy="154440"/>
              </p14:xfrm>
            </p:contentPart>
          </mc:Choice>
          <mc:Fallback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38A85496-1A6C-19E5-F34D-F4C0407D59CD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240636" y="6339657"/>
                  <a:ext cx="150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8576DB0C-81F8-5FD7-897F-6D131DC0D3C8}"/>
                    </a:ext>
                  </a:extLst>
                </p14:cNvPr>
                <p14:cNvContentPartPr/>
                <p14:nvPr/>
              </p14:nvContentPartPr>
              <p14:xfrm>
                <a:off x="10445476" y="6267657"/>
                <a:ext cx="42840" cy="207360"/>
              </p14:xfrm>
            </p:contentPart>
          </mc:Choice>
          <mc:Fallback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8576DB0C-81F8-5FD7-897F-6D131DC0D3C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436836" y="6259017"/>
                  <a:ext cx="60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A7C2EE75-7574-9412-A745-1A386FD7A45F}"/>
                    </a:ext>
                  </a:extLst>
                </p14:cNvPr>
                <p14:cNvContentPartPr/>
                <p14:nvPr/>
              </p14:nvContentPartPr>
              <p14:xfrm>
                <a:off x="10529356" y="6306897"/>
                <a:ext cx="496440" cy="345240"/>
              </p14:xfrm>
            </p:contentPart>
          </mc:Choice>
          <mc:Fallback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A7C2EE75-7574-9412-A745-1A386FD7A45F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0520716" y="6297897"/>
                  <a:ext cx="514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14F899A-1EFE-FFAC-D11B-3D18ACA94A79}"/>
                    </a:ext>
                  </a:extLst>
                </p14:cNvPr>
                <p14:cNvContentPartPr/>
                <p14:nvPr/>
              </p14:nvContentPartPr>
              <p14:xfrm>
                <a:off x="11072596" y="6332457"/>
                <a:ext cx="118440" cy="146160"/>
              </p14:xfrm>
            </p:contentPart>
          </mc:Choice>
          <mc:Fallback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14F899A-1EFE-FFAC-D11B-3D18ACA94A79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1063956" y="6323457"/>
                  <a:ext cx="136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DB0B8193-4E14-B1B0-27D1-017DE54E7670}"/>
                    </a:ext>
                  </a:extLst>
                </p14:cNvPr>
                <p14:cNvContentPartPr/>
                <p14:nvPr/>
              </p14:nvContentPartPr>
              <p14:xfrm>
                <a:off x="11221636" y="6127257"/>
                <a:ext cx="716760" cy="339840"/>
              </p14:xfrm>
            </p:contentPart>
          </mc:Choice>
          <mc:Fallback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DB0B8193-4E14-B1B0-27D1-017DE54E7670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212636" y="6118257"/>
                  <a:ext cx="734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8DBC5A3F-E089-6233-6149-DC35A1A788C3}"/>
                    </a:ext>
                  </a:extLst>
                </p14:cNvPr>
                <p14:cNvContentPartPr/>
                <p14:nvPr/>
              </p14:nvContentPartPr>
              <p14:xfrm>
                <a:off x="12054316" y="6421017"/>
                <a:ext cx="11880" cy="9360"/>
              </p14:xfrm>
            </p:contentPart>
          </mc:Choice>
          <mc:Fallback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8DBC5A3F-E089-6233-6149-DC35A1A788C3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2045316" y="6412017"/>
                  <a:ext cx="2952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43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NohYung-Kyun</dc:creator>
  <cp:lastModifiedBy>NohYung-Kyun</cp:lastModifiedBy>
  <cp:revision>3</cp:revision>
  <dcterms:created xsi:type="dcterms:W3CDTF">2022-05-20T00:03:07Z</dcterms:created>
  <dcterms:modified xsi:type="dcterms:W3CDTF">2022-05-20T01:16:16Z</dcterms:modified>
</cp:coreProperties>
</file>