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E6F03-7F9A-48A3-8C55-3C04791C0155}"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3815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67083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411655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9918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256992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24E6F03-7F9A-48A3-8C55-3C04791C0155}"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238179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24E6F03-7F9A-48A3-8C55-3C04791C0155}"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1458544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E6F03-7F9A-48A3-8C55-3C04791C0155}"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2187944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E6F03-7F9A-48A3-8C55-3C04791C0155}"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85611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E6F03-7F9A-48A3-8C55-3C04791C0155}"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158461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E6F03-7F9A-48A3-8C55-3C04791C0155}" type="datetimeFigureOut">
              <a:rPr lang="en-US" smtClean="0"/>
              <a:t>8/4/2019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277625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371341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E6F03-7F9A-48A3-8C55-3C04791C0155}" type="datetimeFigureOut">
              <a:rPr lang="en-US" smtClean="0"/>
              <a:t>8/4/2019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85279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E6F03-7F9A-48A3-8C55-3C04791C0155}" type="datetimeFigureOut">
              <a:rPr lang="en-US" smtClean="0"/>
              <a:t>8/4/2019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179717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E6F03-7F9A-48A3-8C55-3C04791C0155}" type="datetimeFigureOut">
              <a:rPr lang="en-US" smtClean="0"/>
              <a:t>8/4/2019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4023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387828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4E6F03-7F9A-48A3-8C55-3C04791C0155}" type="datetimeFigureOut">
              <a:rPr lang="en-US" smtClean="0"/>
              <a:t>8/4/2019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F4303-C74F-4278-BE99-F5DFA5BA4FC6}" type="slidenum">
              <a:rPr lang="en-US" smtClean="0"/>
              <a:t>‹#›</a:t>
            </a:fld>
            <a:endParaRPr lang="en-US"/>
          </a:p>
        </p:txBody>
      </p:sp>
    </p:spTree>
    <p:extLst>
      <p:ext uri="{BB962C8B-B14F-4D97-AF65-F5344CB8AC3E}">
        <p14:creationId xmlns:p14="http://schemas.microsoft.com/office/powerpoint/2010/main" val="358260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4E6F03-7F9A-48A3-8C55-3C04791C0155}" type="datetimeFigureOut">
              <a:rPr lang="en-US" smtClean="0"/>
              <a:t>8/4/2019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DEF4303-C74F-4278-BE99-F5DFA5BA4FC6}" type="slidenum">
              <a:rPr lang="en-US" smtClean="0"/>
              <a:t>‹#›</a:t>
            </a:fld>
            <a:endParaRPr lang="en-US"/>
          </a:p>
        </p:txBody>
      </p:sp>
    </p:spTree>
    <p:extLst>
      <p:ext uri="{BB962C8B-B14F-4D97-AF65-F5344CB8AC3E}">
        <p14:creationId xmlns:p14="http://schemas.microsoft.com/office/powerpoint/2010/main" val="106394789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oid23/Present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D4374-22C5-4CA2-99B7-00FED62BABEB}"/>
              </a:ext>
            </a:extLst>
          </p:cNvPr>
          <p:cNvSpPr>
            <a:spLocks noGrp="1"/>
          </p:cNvSpPr>
          <p:nvPr>
            <p:ph type="ctrTitle"/>
          </p:nvPr>
        </p:nvSpPr>
        <p:spPr>
          <a:xfrm>
            <a:off x="1282703" y="1289888"/>
            <a:ext cx="5854698" cy="4278224"/>
          </a:xfrm>
        </p:spPr>
        <p:txBody>
          <a:bodyPr anchor="ctr">
            <a:normAutofit/>
          </a:bodyPr>
          <a:lstStyle/>
          <a:p>
            <a:pPr algn="r"/>
            <a:r>
              <a:rPr lang="en-US" sz="5400"/>
              <a:t>Rockstars Wanted</a:t>
            </a:r>
          </a:p>
        </p:txBody>
      </p:sp>
      <p:sp>
        <p:nvSpPr>
          <p:cNvPr id="3" name="Subtitle 2">
            <a:extLst>
              <a:ext uri="{FF2B5EF4-FFF2-40B4-BE49-F238E27FC236}">
                <a16:creationId xmlns:a16="http://schemas.microsoft.com/office/drawing/2014/main" id="{A514BFEE-0259-4E87-A7D4-4B4C76FE5CAE}"/>
              </a:ext>
            </a:extLst>
          </p:cNvPr>
          <p:cNvSpPr>
            <a:spLocks noGrp="1"/>
          </p:cNvSpPr>
          <p:nvPr>
            <p:ph type="subTitle" idx="1"/>
          </p:nvPr>
        </p:nvSpPr>
        <p:spPr>
          <a:xfrm>
            <a:off x="7918221" y="1289889"/>
            <a:ext cx="2989891" cy="4278223"/>
          </a:xfrm>
        </p:spPr>
        <p:txBody>
          <a:bodyPr anchor="ctr">
            <a:normAutofit/>
          </a:bodyPr>
          <a:lstStyle/>
          <a:p>
            <a:pPr algn="l"/>
            <a:r>
              <a:rPr lang="en-US"/>
              <a:t>Decoding Recruiter Bullshit To Find Your Ideal Job</a:t>
            </a:r>
          </a:p>
          <a:p>
            <a:pPr algn="l"/>
            <a:r>
              <a:rPr lang="en-US"/>
              <a:t>By Noid</a:t>
            </a:r>
          </a:p>
        </p:txBody>
      </p:sp>
      <p:cxnSp>
        <p:nvCxnSpPr>
          <p:cNvPr id="6" name="Straight Connector 9">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02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CA88E-9235-4217-B064-6166DCA4A807}"/>
              </a:ext>
            </a:extLst>
          </p:cNvPr>
          <p:cNvSpPr>
            <a:spLocks noGrp="1"/>
          </p:cNvSpPr>
          <p:nvPr>
            <p:ph type="title"/>
          </p:nvPr>
        </p:nvSpPr>
        <p:spPr>
          <a:xfrm>
            <a:off x="913796" y="927100"/>
            <a:ext cx="3418766" cy="4616450"/>
          </a:xfrm>
        </p:spPr>
        <p:txBody>
          <a:bodyPr>
            <a:normAutofit/>
          </a:bodyPr>
          <a:lstStyle/>
          <a:p>
            <a:r>
              <a:rPr lang="en-US"/>
              <a:t>#whoami</a:t>
            </a:r>
          </a:p>
        </p:txBody>
      </p:sp>
      <p:cxnSp>
        <p:nvCxnSpPr>
          <p:cNvPr id="6"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7F062-616A-4D33-B63F-9AEDA7A9DAB5}"/>
              </a:ext>
            </a:extLst>
          </p:cNvPr>
          <p:cNvSpPr>
            <a:spLocks noGrp="1"/>
          </p:cNvSpPr>
          <p:nvPr>
            <p:ph idx="1"/>
          </p:nvPr>
        </p:nvSpPr>
        <p:spPr>
          <a:xfrm>
            <a:off x="4976029" y="971549"/>
            <a:ext cx="6291528" cy="4616450"/>
          </a:xfrm>
        </p:spPr>
        <p:txBody>
          <a:bodyPr anchor="ctr">
            <a:normAutofit/>
          </a:bodyPr>
          <a:lstStyle/>
          <a:p>
            <a:r>
              <a:rPr lang="en-US" dirty="0"/>
              <a:t>Obligatory who am I slide</a:t>
            </a:r>
          </a:p>
          <a:p>
            <a:r>
              <a:rPr lang="en-US" dirty="0"/>
              <a:t>Former DEFCON organizer</a:t>
            </a:r>
          </a:p>
          <a:p>
            <a:r>
              <a:rPr lang="en-US" dirty="0" err="1"/>
              <a:t>LayerOne</a:t>
            </a:r>
            <a:r>
              <a:rPr lang="en-US" dirty="0"/>
              <a:t> Founder</a:t>
            </a:r>
          </a:p>
          <a:p>
            <a:r>
              <a:rPr lang="en-US" dirty="0"/>
              <a:t>DC206 Founder</a:t>
            </a:r>
          </a:p>
          <a:p>
            <a:r>
              <a:rPr lang="en-US" dirty="0"/>
              <a:t>Member of the Black Lodge in Redmond, WA</a:t>
            </a:r>
          </a:p>
          <a:p>
            <a:r>
              <a:rPr lang="en-US" dirty="0"/>
              <a:t>Been doing security stuff for nearly 30 years</a:t>
            </a:r>
          </a:p>
          <a:p>
            <a:r>
              <a:rPr lang="en-US" dirty="0"/>
              <a:t>Random Fact: I collect hedgehog plush toys and figurines</a:t>
            </a:r>
          </a:p>
        </p:txBody>
      </p:sp>
    </p:spTree>
    <p:extLst>
      <p:ext uri="{BB962C8B-B14F-4D97-AF65-F5344CB8AC3E}">
        <p14:creationId xmlns:p14="http://schemas.microsoft.com/office/powerpoint/2010/main" val="6440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2C4F1-C4D9-4CEA-85B0-6ED30F3FBED0}"/>
              </a:ext>
            </a:extLst>
          </p:cNvPr>
          <p:cNvSpPr>
            <a:spLocks noGrp="1"/>
          </p:cNvSpPr>
          <p:nvPr>
            <p:ph type="title"/>
          </p:nvPr>
        </p:nvSpPr>
        <p:spPr>
          <a:xfrm>
            <a:off x="913796" y="927100"/>
            <a:ext cx="3418766" cy="4616450"/>
          </a:xfrm>
        </p:spPr>
        <p:txBody>
          <a:bodyPr>
            <a:normAutofit/>
          </a:bodyPr>
          <a:lstStyle/>
          <a:p>
            <a:r>
              <a:rPr lang="en-US"/>
              <a:t>Getting Started in InfoSec is Hard</a:t>
            </a:r>
          </a:p>
        </p:txBody>
      </p:sp>
      <p:cxnSp>
        <p:nvCxnSpPr>
          <p:cNvPr id="6"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FB7EC3-64D8-4577-9FA4-60EAF1B97571}"/>
              </a:ext>
            </a:extLst>
          </p:cNvPr>
          <p:cNvSpPr>
            <a:spLocks noGrp="1"/>
          </p:cNvSpPr>
          <p:nvPr>
            <p:ph idx="1"/>
          </p:nvPr>
        </p:nvSpPr>
        <p:spPr>
          <a:xfrm>
            <a:off x="4976029" y="971549"/>
            <a:ext cx="6291528" cy="4616450"/>
          </a:xfrm>
        </p:spPr>
        <p:txBody>
          <a:bodyPr anchor="ctr">
            <a:normAutofit/>
          </a:bodyPr>
          <a:lstStyle/>
          <a:p>
            <a:r>
              <a:rPr lang="en-US" dirty="0"/>
              <a:t>Like really, really hard</a:t>
            </a:r>
          </a:p>
          <a:p>
            <a:r>
              <a:rPr lang="en-US" dirty="0"/>
              <a:t>People want Senior level experience for Junior level positions</a:t>
            </a:r>
          </a:p>
          <a:p>
            <a:r>
              <a:rPr lang="en-US" dirty="0"/>
              <a:t>People want Junior folks to have Senior level certs</a:t>
            </a:r>
          </a:p>
          <a:p>
            <a:r>
              <a:rPr lang="en-US" dirty="0"/>
              <a:t>People want folks who have more experience with a technology than is physically possible </a:t>
            </a:r>
          </a:p>
          <a:p>
            <a:pPr lvl="1"/>
            <a:r>
              <a:rPr lang="en-US" dirty="0"/>
              <a:t>“20 years of experience in Go &amp; Rust preferred!”</a:t>
            </a:r>
          </a:p>
          <a:p>
            <a:r>
              <a:rPr lang="en-US" dirty="0"/>
              <a:t>People want Junior folks to know things from the ancient past</a:t>
            </a:r>
          </a:p>
          <a:p>
            <a:pPr lvl="1"/>
            <a:r>
              <a:rPr lang="en-US" dirty="0"/>
              <a:t>“Entry level position. Must know OS/390!”</a:t>
            </a:r>
          </a:p>
        </p:txBody>
      </p:sp>
    </p:spTree>
    <p:extLst>
      <p:ext uri="{BB962C8B-B14F-4D97-AF65-F5344CB8AC3E}">
        <p14:creationId xmlns:p14="http://schemas.microsoft.com/office/powerpoint/2010/main" val="155474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0C7E9-E08D-4274-85F6-C590D4567D64}"/>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Rockstars? Ninjas? What does it all mean?</a:t>
            </a:r>
          </a:p>
        </p:txBody>
      </p:sp>
      <p:sp useBgFill="1">
        <p:nvSpPr>
          <p:cNvPr id="6"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34F020-8578-441F-82DD-983D1C47E2E5}"/>
              </a:ext>
            </a:extLst>
          </p:cNvPr>
          <p:cNvSpPr>
            <a:spLocks noGrp="1"/>
          </p:cNvSpPr>
          <p:nvPr>
            <p:ph idx="1"/>
          </p:nvPr>
        </p:nvSpPr>
        <p:spPr>
          <a:xfrm>
            <a:off x="4711641" y="1122001"/>
            <a:ext cx="6566564" cy="4761274"/>
          </a:xfrm>
        </p:spPr>
        <p:txBody>
          <a:bodyPr anchor="ctr">
            <a:normAutofit/>
          </a:bodyPr>
          <a:lstStyle/>
          <a:p>
            <a:r>
              <a:rPr lang="en-US" sz="1600"/>
              <a:t>You don’t want to be a rockstar or a ninja. Both tend to be high maintenance and are usually disliked by their peers</a:t>
            </a:r>
          </a:p>
          <a:p>
            <a:r>
              <a:rPr lang="en-US" sz="1600"/>
              <a:t>What do job postings looking for Rockstars and ninjas really mean?</a:t>
            </a:r>
          </a:p>
          <a:p>
            <a:pPr lvl="1"/>
            <a:r>
              <a:rPr lang="en-US" sz="1600"/>
              <a:t>We only have budget to hire 1 person, so we’re looking for the big win</a:t>
            </a:r>
          </a:p>
          <a:p>
            <a:pPr lvl="1"/>
            <a:r>
              <a:rPr lang="en-US" sz="1600"/>
              <a:t>You will do the job of 3 people for the price of 1</a:t>
            </a:r>
          </a:p>
          <a:p>
            <a:pPr lvl="1"/>
            <a:r>
              <a:rPr lang="en-US" sz="1600"/>
              <a:t>You will be expected to save the day constantly with no room for failure</a:t>
            </a:r>
          </a:p>
          <a:p>
            <a:pPr lvl="1"/>
            <a:r>
              <a:rPr lang="en-US" sz="1600"/>
              <a:t>"You either die a hero, or you live long enough to see yourself become the villain.“ - Batman</a:t>
            </a:r>
          </a:p>
        </p:txBody>
      </p:sp>
    </p:spTree>
    <p:extLst>
      <p:ext uri="{BB962C8B-B14F-4D97-AF65-F5344CB8AC3E}">
        <p14:creationId xmlns:p14="http://schemas.microsoft.com/office/powerpoint/2010/main" val="1705834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C0DA1-A7F6-42F7-997E-EA8268005089}"/>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“Manages Ambiguity Well”</a:t>
            </a:r>
          </a:p>
        </p:txBody>
      </p:sp>
      <p:sp useBgFill="1">
        <p:nvSpPr>
          <p:cNvPr id="6"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4318FE-D754-4F97-A775-1B6499DA9D4A}"/>
              </a:ext>
            </a:extLst>
          </p:cNvPr>
          <p:cNvSpPr>
            <a:spLocks noGrp="1"/>
          </p:cNvSpPr>
          <p:nvPr>
            <p:ph idx="1"/>
          </p:nvPr>
        </p:nvSpPr>
        <p:spPr>
          <a:xfrm>
            <a:off x="4711641" y="1122001"/>
            <a:ext cx="6566564" cy="4761274"/>
          </a:xfrm>
        </p:spPr>
        <p:txBody>
          <a:bodyPr anchor="ctr">
            <a:normAutofit/>
          </a:bodyPr>
          <a:lstStyle/>
          <a:p>
            <a:r>
              <a:rPr lang="en-US" sz="1600"/>
              <a:t>I suck at managing people and I expect you to read my mind</a:t>
            </a:r>
          </a:p>
          <a:p>
            <a:r>
              <a:rPr lang="en-US" sz="1600"/>
              <a:t>This one is a huge red flag that leadership isn’t good at expressing themselves and you will be constantly trying to unravel what is really being asked of you</a:t>
            </a:r>
          </a:p>
          <a:p>
            <a:r>
              <a:rPr lang="en-US" sz="1600"/>
              <a:t>There is a very high likelihood this job requires skills far beyond what is listed in the req</a:t>
            </a:r>
          </a:p>
          <a:p>
            <a:r>
              <a:rPr lang="en-US" sz="1600"/>
              <a:t>If you lack soft skills, you will not do well with this one</a:t>
            </a:r>
          </a:p>
        </p:txBody>
      </p:sp>
    </p:spTree>
    <p:extLst>
      <p:ext uri="{BB962C8B-B14F-4D97-AF65-F5344CB8AC3E}">
        <p14:creationId xmlns:p14="http://schemas.microsoft.com/office/powerpoint/2010/main" val="4686137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6E7C1-A4EE-481C-8A63-A0088B916D3E}"/>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“Fast Paced Environment”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4A39FF-CCB3-4D3E-AC40-B085BDFE2C97}"/>
              </a:ext>
            </a:extLst>
          </p:cNvPr>
          <p:cNvSpPr>
            <a:spLocks noGrp="1"/>
          </p:cNvSpPr>
          <p:nvPr>
            <p:ph idx="1"/>
          </p:nvPr>
        </p:nvSpPr>
        <p:spPr>
          <a:xfrm>
            <a:off x="4711641" y="1122001"/>
            <a:ext cx="6566564" cy="4761274"/>
          </a:xfrm>
        </p:spPr>
        <p:txBody>
          <a:bodyPr anchor="ctr">
            <a:normAutofit/>
          </a:bodyPr>
          <a:lstStyle/>
          <a:p>
            <a:r>
              <a:rPr lang="en-US" sz="1600"/>
              <a:t>Sometimes referred to as a complex working environment, but that’s getting a bit too honest</a:t>
            </a:r>
          </a:p>
          <a:p>
            <a:r>
              <a:rPr lang="en-US" sz="1600"/>
              <a:t>Things are constantly changing, possibly because management keeps changing direction</a:t>
            </a:r>
          </a:p>
          <a:p>
            <a:r>
              <a:rPr lang="en-US" sz="1600"/>
              <a:t>Being constantly reactive is exhausting and WILL lead to burnout</a:t>
            </a:r>
          </a:p>
          <a:p>
            <a:endParaRPr lang="en-US" sz="1600"/>
          </a:p>
        </p:txBody>
      </p:sp>
    </p:spTree>
    <p:extLst>
      <p:ext uri="{BB962C8B-B14F-4D97-AF65-F5344CB8AC3E}">
        <p14:creationId xmlns:p14="http://schemas.microsoft.com/office/powerpoint/2010/main" val="13641074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FE342-D182-4E22-9FDD-B989D2795F3A}"/>
              </a:ext>
            </a:extLst>
          </p:cNvPr>
          <p:cNvSpPr>
            <a:spLocks noGrp="1"/>
          </p:cNvSpPr>
          <p:nvPr>
            <p:ph type="title"/>
          </p:nvPr>
        </p:nvSpPr>
        <p:spPr>
          <a:xfrm>
            <a:off x="696686" y="1122001"/>
            <a:ext cx="3040685" cy="4613999"/>
          </a:xfrm>
        </p:spPr>
        <p:txBody>
          <a:bodyPr anchor="ctr">
            <a:normAutofit/>
          </a:bodyPr>
          <a:lstStyle/>
          <a:p>
            <a:pPr algn="l"/>
            <a:r>
              <a:rPr lang="en-US" sz="2400">
                <a:solidFill>
                  <a:srgbClr val="FFFFFF"/>
                </a:solidFill>
              </a:rPr>
              <a:t>“Get in at the ground floor”</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A30F45-0325-48B3-822C-4514743D3F95}"/>
              </a:ext>
            </a:extLst>
          </p:cNvPr>
          <p:cNvSpPr>
            <a:spLocks noGrp="1"/>
          </p:cNvSpPr>
          <p:nvPr>
            <p:ph idx="1"/>
          </p:nvPr>
        </p:nvSpPr>
        <p:spPr>
          <a:xfrm>
            <a:off x="4711641" y="1122001"/>
            <a:ext cx="6566564" cy="4761274"/>
          </a:xfrm>
        </p:spPr>
        <p:txBody>
          <a:bodyPr anchor="ctr">
            <a:normAutofit/>
          </a:bodyPr>
          <a:lstStyle/>
          <a:p>
            <a:r>
              <a:rPr lang="en-US" sz="1600" dirty="0"/>
              <a:t>What does it mean? It means that they may have grand plans for this role or team, but right now it’s just you. They will, however, expect you to preform as if the full team was there</a:t>
            </a:r>
          </a:p>
          <a:p>
            <a:r>
              <a:rPr lang="en-US" sz="1600" dirty="0"/>
              <a:t>This one is always tempting. Get in early. Make that money. Build and eventually run that team. Problem is, you will probably burn out long before you get there unless you manage your management well.</a:t>
            </a:r>
          </a:p>
          <a:p>
            <a:r>
              <a:rPr lang="en-US" sz="1600" dirty="0"/>
              <a:t>You will establish the beachhead that someone else will use to run the team</a:t>
            </a:r>
          </a:p>
          <a:p>
            <a:endParaRPr lang="en-US" sz="1600" dirty="0"/>
          </a:p>
        </p:txBody>
      </p:sp>
    </p:spTree>
    <p:extLst>
      <p:ext uri="{BB962C8B-B14F-4D97-AF65-F5344CB8AC3E}">
        <p14:creationId xmlns:p14="http://schemas.microsoft.com/office/powerpoint/2010/main" val="8677592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ADDA-5BC5-4199-A5CE-A154755C2739}"/>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B91C8B3B-EE3D-4F4B-8B13-A355AD46AF74}"/>
              </a:ext>
            </a:extLst>
          </p:cNvPr>
          <p:cNvSpPr>
            <a:spLocks noGrp="1"/>
          </p:cNvSpPr>
          <p:nvPr>
            <p:ph idx="1"/>
          </p:nvPr>
        </p:nvSpPr>
        <p:spPr/>
        <p:txBody>
          <a:bodyPr>
            <a:normAutofit/>
          </a:bodyPr>
          <a:lstStyle/>
          <a:p>
            <a:r>
              <a:rPr lang="en-US" dirty="0"/>
              <a:t>Don’t buy the flash, hunt for the substance</a:t>
            </a:r>
          </a:p>
          <a:p>
            <a:r>
              <a:rPr lang="en-US" dirty="0"/>
              <a:t>Make it clear to recruiters you know what you want and that you don’t need your ego stroked</a:t>
            </a:r>
          </a:p>
          <a:p>
            <a:r>
              <a:rPr lang="en-US" dirty="0"/>
              <a:t>Saving the day is occasionally fun, but it sucks as a full time job</a:t>
            </a:r>
          </a:p>
          <a:p>
            <a:r>
              <a:rPr lang="en-US" dirty="0"/>
              <a:t>Don’t shy away from a challenge, but also learn to recognize a lost cause</a:t>
            </a:r>
          </a:p>
          <a:p>
            <a:r>
              <a:rPr lang="en-US" dirty="0"/>
              <a:t>Show me the money</a:t>
            </a:r>
          </a:p>
          <a:p>
            <a:r>
              <a:rPr lang="en-US" dirty="0"/>
              <a:t>If interviewing for a role that used any of the previous examples, ask lots of questions. </a:t>
            </a:r>
          </a:p>
        </p:txBody>
      </p:sp>
    </p:spTree>
    <p:extLst>
      <p:ext uri="{BB962C8B-B14F-4D97-AF65-F5344CB8AC3E}">
        <p14:creationId xmlns:p14="http://schemas.microsoft.com/office/powerpoint/2010/main" val="337044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1B6-6F2D-4F45-9394-ADBB9B0C4D14}"/>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E9E309B5-517B-427C-81A9-1DC19C28320E}"/>
              </a:ext>
            </a:extLst>
          </p:cNvPr>
          <p:cNvSpPr>
            <a:spLocks noGrp="1"/>
          </p:cNvSpPr>
          <p:nvPr>
            <p:ph idx="1"/>
          </p:nvPr>
        </p:nvSpPr>
        <p:spPr/>
        <p:txBody>
          <a:bodyPr/>
          <a:lstStyle/>
          <a:p>
            <a:r>
              <a:rPr lang="en-US" dirty="0">
                <a:hlinkClick r:id="rId2"/>
              </a:rPr>
              <a:t>https://github.com/noid23/Presentations</a:t>
            </a:r>
            <a:endParaRPr lang="en-US" dirty="0"/>
          </a:p>
          <a:p>
            <a:r>
              <a:rPr lang="en-US" dirty="0"/>
              <a:t>Telegram: @noid23</a:t>
            </a:r>
          </a:p>
          <a:p>
            <a:r>
              <a:rPr lang="en-US" dirty="0"/>
              <a:t>Twitter @_</a:t>
            </a:r>
            <a:r>
              <a:rPr lang="en-US" dirty="0" err="1"/>
              <a:t>noid</a:t>
            </a:r>
            <a:r>
              <a:rPr lang="en-US" dirty="0"/>
              <a:t>_</a:t>
            </a:r>
          </a:p>
        </p:txBody>
      </p:sp>
    </p:spTree>
    <p:extLst>
      <p:ext uri="{BB962C8B-B14F-4D97-AF65-F5344CB8AC3E}">
        <p14:creationId xmlns:p14="http://schemas.microsoft.com/office/powerpoint/2010/main" val="3526728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5</TotalTime>
  <Words>563</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Rockstars Wanted</vt:lpstr>
      <vt:lpstr>#whoami</vt:lpstr>
      <vt:lpstr>Getting Started in InfoSec is Hard</vt:lpstr>
      <vt:lpstr>Rockstars? Ninjas? What does it all mean?</vt:lpstr>
      <vt:lpstr>“Manages Ambiguity Well”</vt:lpstr>
      <vt:lpstr>“Fast Paced Environment”</vt:lpstr>
      <vt:lpstr>“Get in at the ground floor”</vt:lpstr>
      <vt:lpstr>Takeaways</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Rockstars Wanted</dc:title>
  <dc:creator>Brian Harden</dc:creator>
  <cp:lastModifiedBy>Brian Harden</cp:lastModifiedBy>
  <cp:revision>2</cp:revision>
  <dcterms:created xsi:type="dcterms:W3CDTF">2019-08-07T00:03:50Z</dcterms:created>
  <dcterms:modified xsi:type="dcterms:W3CDTF">2019-08-07T00:09:37Z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106360-028e-4328-a781-d4e474c434bd_Enabled">
    <vt:lpwstr>True</vt:lpwstr>
  </property>
  <property fmtid="{D5CDD505-2E9C-101B-9397-08002B2CF9AE}" pid="3" name="MSIP_Label_b3106360-028e-4328-a781-d4e474c434bd_SiteId">
    <vt:lpwstr>97f6a076-8589-4443-8917-42cf94454bff</vt:lpwstr>
  </property>
  <property fmtid="{D5CDD505-2E9C-101B-9397-08002B2CF9AE}" pid="4" name="MSIP_Label_b3106360-028e-4328-a781-d4e474c434bd_Owner">
    <vt:lpwstr>bharden@apptio.com</vt:lpwstr>
  </property>
  <property fmtid="{D5CDD505-2E9C-101B-9397-08002B2CF9AE}" pid="5" name="MSIP_Label_b3106360-028e-4328-a781-d4e474c434bd_SetDate">
    <vt:lpwstr>2019-08-07T00:04:06.5314874Z</vt:lpwstr>
  </property>
  <property fmtid="{D5CDD505-2E9C-101B-9397-08002B2CF9AE}" pid="6" name="MSIP_Label_b3106360-028e-4328-a781-d4e474c434bd_Name">
    <vt:lpwstr>Apptio General</vt:lpwstr>
  </property>
  <property fmtid="{D5CDD505-2E9C-101B-9397-08002B2CF9AE}" pid="7" name="MSIP_Label_b3106360-028e-4328-a781-d4e474c434bd_Application">
    <vt:lpwstr>Microsoft Azure Information Protection</vt:lpwstr>
  </property>
  <property fmtid="{D5CDD505-2E9C-101B-9397-08002B2CF9AE}" pid="8" name="MSIP_Label_b3106360-028e-4328-a781-d4e474c434bd_ActionId">
    <vt:lpwstr>fbf72220-0725-4cec-91c0-4f40951d7cd8</vt:lpwstr>
  </property>
  <property fmtid="{D5CDD505-2E9C-101B-9397-08002B2CF9AE}" pid="9" name="MSIP_Label_b3106360-028e-4328-a781-d4e474c434bd_Extended_MSFT_Method">
    <vt:lpwstr>Automatic</vt:lpwstr>
  </property>
  <property fmtid="{D5CDD505-2E9C-101B-9397-08002B2CF9AE}" pid="10" name="Sensitivity">
    <vt:lpwstr>Apptio General</vt:lpwstr>
  </property>
</Properties>
</file>