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1810" autoAdjust="0"/>
  </p:normalViewPr>
  <p:slideViewPr>
    <p:cSldViewPr snapToGrid="0">
      <p:cViewPr varScale="1">
        <p:scale>
          <a:sx n="70" d="100"/>
          <a:sy n="70" d="100"/>
        </p:scale>
        <p:origin x="20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11.svg"/><Relationship Id="rId4" Type="http://schemas.openxmlformats.org/officeDocument/2006/relationships/image" Target="../media/image17.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hyperlink" Target="mailto:noid23@gmail.com" TargetMode="External"/><Relationship Id="rId6" Type="http://schemas.openxmlformats.org/officeDocument/2006/relationships/image" Target="../media/image40.png"/><Relationship Id="rId11" Type="http://schemas.openxmlformats.org/officeDocument/2006/relationships/image" Target="../media/image45.svg"/><Relationship Id="rId5" Type="http://schemas.openxmlformats.org/officeDocument/2006/relationships/image" Target="../media/image39.sv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11.svg"/><Relationship Id="rId4" Type="http://schemas.openxmlformats.org/officeDocument/2006/relationships/image" Target="../media/image17.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mailto:noid23@gmail.com" TargetMode="External"/><Relationship Id="rId7" Type="http://schemas.openxmlformats.org/officeDocument/2006/relationships/image" Target="../media/image41.sv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0.png"/><Relationship Id="rId11" Type="http://schemas.openxmlformats.org/officeDocument/2006/relationships/image" Target="../media/image45.svg"/><Relationship Id="rId5" Type="http://schemas.openxmlformats.org/officeDocument/2006/relationships/image" Target="../media/image39.sv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9F10A3-697C-47E7-9178-A662F7EBFDB1}"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813FC882-B284-4071-95DA-503DE146751C}">
      <dgm:prSet/>
      <dgm:spPr/>
      <dgm:t>
        <a:bodyPr/>
        <a:lstStyle/>
        <a:p>
          <a:pPr>
            <a:lnSpc>
              <a:spcPct val="100000"/>
            </a:lnSpc>
          </a:pPr>
          <a:r>
            <a:rPr lang="en-US" b="0" i="0"/>
            <a:t>Information Security dude with 25 years of experience</a:t>
          </a:r>
          <a:endParaRPr lang="en-US"/>
        </a:p>
      </dgm:t>
    </dgm:pt>
    <dgm:pt modelId="{76AC91FC-AE82-49AB-A534-154CE9673352}" type="parTrans" cxnId="{FFC5167C-7462-485F-991C-A8B0CB01F797}">
      <dgm:prSet/>
      <dgm:spPr/>
      <dgm:t>
        <a:bodyPr/>
        <a:lstStyle/>
        <a:p>
          <a:endParaRPr lang="en-US"/>
        </a:p>
      </dgm:t>
    </dgm:pt>
    <dgm:pt modelId="{5260BE6C-69E5-4670-A5DE-180A609B25C0}" type="sibTrans" cxnId="{FFC5167C-7462-485F-991C-A8B0CB01F797}">
      <dgm:prSet/>
      <dgm:spPr/>
      <dgm:t>
        <a:bodyPr/>
        <a:lstStyle/>
        <a:p>
          <a:endParaRPr lang="en-US"/>
        </a:p>
      </dgm:t>
    </dgm:pt>
    <dgm:pt modelId="{B3A0DDA8-A6A9-4CE8-B2D6-310B5BC5080A}">
      <dgm:prSet/>
      <dgm:spPr/>
      <dgm:t>
        <a:bodyPr/>
        <a:lstStyle/>
        <a:p>
          <a:pPr>
            <a:lnSpc>
              <a:spcPct val="100000"/>
            </a:lnSpc>
          </a:pPr>
          <a:r>
            <a:rPr lang="en-US" b="0" i="0"/>
            <a:t>Been hacking much longer than that</a:t>
          </a:r>
          <a:endParaRPr lang="en-US"/>
        </a:p>
      </dgm:t>
    </dgm:pt>
    <dgm:pt modelId="{1998D4A7-7D6D-450B-9FF0-316E56D15D2A}" type="parTrans" cxnId="{56B570AE-A47C-4649-94DE-8CD92749379C}">
      <dgm:prSet/>
      <dgm:spPr/>
      <dgm:t>
        <a:bodyPr/>
        <a:lstStyle/>
        <a:p>
          <a:endParaRPr lang="en-US"/>
        </a:p>
      </dgm:t>
    </dgm:pt>
    <dgm:pt modelId="{A273C534-3A1B-4B7E-A2F3-712808AC2133}" type="sibTrans" cxnId="{56B570AE-A47C-4649-94DE-8CD92749379C}">
      <dgm:prSet/>
      <dgm:spPr/>
      <dgm:t>
        <a:bodyPr/>
        <a:lstStyle/>
        <a:p>
          <a:endParaRPr lang="en-US"/>
        </a:p>
      </dgm:t>
    </dgm:pt>
    <dgm:pt modelId="{8C4C9C32-A5DA-4CF3-A805-F78A3B5CC3A1}">
      <dgm:prSet/>
      <dgm:spPr/>
      <dgm:t>
        <a:bodyPr/>
        <a:lstStyle/>
        <a:p>
          <a:pPr>
            <a:lnSpc>
              <a:spcPct val="100000"/>
            </a:lnSpc>
          </a:pPr>
          <a:r>
            <a:rPr lang="en-US" b="0" i="0" dirty="0"/>
            <a:t>I’ve been through the InfoSec cycle</a:t>
          </a:r>
          <a:endParaRPr lang="en-US" dirty="0"/>
        </a:p>
      </dgm:t>
    </dgm:pt>
    <dgm:pt modelId="{2A34EFC8-7EA9-425D-8F5B-67633CADA23B}" type="parTrans" cxnId="{3333C8CB-33A1-4515-82DD-3031E5CB8A90}">
      <dgm:prSet/>
      <dgm:spPr/>
      <dgm:t>
        <a:bodyPr/>
        <a:lstStyle/>
        <a:p>
          <a:endParaRPr lang="en-US"/>
        </a:p>
      </dgm:t>
    </dgm:pt>
    <dgm:pt modelId="{F1566F05-AB8C-435F-9F17-BAB18EB3E62E}" type="sibTrans" cxnId="{3333C8CB-33A1-4515-82DD-3031E5CB8A90}">
      <dgm:prSet/>
      <dgm:spPr/>
      <dgm:t>
        <a:bodyPr/>
        <a:lstStyle/>
        <a:p>
          <a:endParaRPr lang="en-US"/>
        </a:p>
      </dgm:t>
    </dgm:pt>
    <dgm:pt modelId="{7DA32217-B1E9-4C91-A26A-8C5F265794CE}">
      <dgm:prSet/>
      <dgm:spPr/>
      <dgm:t>
        <a:bodyPr/>
        <a:lstStyle/>
        <a:p>
          <a:pPr>
            <a:lnSpc>
              <a:spcPct val="100000"/>
            </a:lnSpc>
          </a:pPr>
          <a:r>
            <a:rPr lang="en-US" b="0" i="0" dirty="0"/>
            <a:t>Panic</a:t>
          </a:r>
          <a:endParaRPr lang="en-US" dirty="0"/>
        </a:p>
      </dgm:t>
    </dgm:pt>
    <dgm:pt modelId="{BB5EF891-F2F0-4A2D-9346-994A9F8AB2A6}" type="parTrans" cxnId="{5DE220F8-5257-415F-B374-E08445650047}">
      <dgm:prSet/>
      <dgm:spPr/>
      <dgm:t>
        <a:bodyPr/>
        <a:lstStyle/>
        <a:p>
          <a:endParaRPr lang="en-US"/>
        </a:p>
      </dgm:t>
    </dgm:pt>
    <dgm:pt modelId="{4122102F-725B-4278-A357-B9EA5C2EE25A}" type="sibTrans" cxnId="{5DE220F8-5257-415F-B374-E08445650047}">
      <dgm:prSet/>
      <dgm:spPr/>
      <dgm:t>
        <a:bodyPr/>
        <a:lstStyle/>
        <a:p>
          <a:endParaRPr lang="en-US"/>
        </a:p>
      </dgm:t>
    </dgm:pt>
    <dgm:pt modelId="{A74C2B11-95CB-4C06-97C0-BE37BD5C4A5D}">
      <dgm:prSet/>
      <dgm:spPr/>
      <dgm:t>
        <a:bodyPr/>
        <a:lstStyle/>
        <a:p>
          <a:pPr>
            <a:lnSpc>
              <a:spcPct val="100000"/>
            </a:lnSpc>
          </a:pPr>
          <a:r>
            <a:rPr lang="en-US" b="0" i="0" dirty="0"/>
            <a:t>arrogance</a:t>
          </a:r>
          <a:endParaRPr lang="en-US" dirty="0"/>
        </a:p>
      </dgm:t>
    </dgm:pt>
    <dgm:pt modelId="{701F4C5B-D466-4DDE-A728-E17FE10A0DA7}" type="parTrans" cxnId="{1B1F9D23-35F7-4F86-B1E4-959E030D8F4C}">
      <dgm:prSet/>
      <dgm:spPr/>
    </dgm:pt>
    <dgm:pt modelId="{5E0A922D-74BB-49D6-B95D-E1301E677E28}" type="sibTrans" cxnId="{1B1F9D23-35F7-4F86-B1E4-959E030D8F4C}">
      <dgm:prSet/>
      <dgm:spPr/>
    </dgm:pt>
    <dgm:pt modelId="{1D7EAC3A-65F2-46D5-84C0-007B55DB4186}">
      <dgm:prSet/>
      <dgm:spPr/>
      <dgm:t>
        <a:bodyPr/>
        <a:lstStyle/>
        <a:p>
          <a:pPr>
            <a:lnSpc>
              <a:spcPct val="100000"/>
            </a:lnSpc>
          </a:pPr>
          <a:r>
            <a:rPr lang="en-US" b="0" i="0" dirty="0"/>
            <a:t>confusion</a:t>
          </a:r>
          <a:endParaRPr lang="en-US" dirty="0"/>
        </a:p>
      </dgm:t>
    </dgm:pt>
    <dgm:pt modelId="{27F41ACD-A348-4B1E-9B5C-53EBB438A76A}" type="parTrans" cxnId="{B7D7F6D6-CE2F-4E6F-964B-5087C7EB87EB}">
      <dgm:prSet/>
      <dgm:spPr/>
    </dgm:pt>
    <dgm:pt modelId="{279710E9-0CDA-4B17-9BC2-3B5728BA88D8}" type="sibTrans" cxnId="{B7D7F6D6-CE2F-4E6F-964B-5087C7EB87EB}">
      <dgm:prSet/>
      <dgm:spPr/>
    </dgm:pt>
    <dgm:pt modelId="{551F75AC-2C13-4BD6-8F4D-61B27104E004}">
      <dgm:prSet/>
      <dgm:spPr/>
      <dgm:t>
        <a:bodyPr/>
        <a:lstStyle/>
        <a:p>
          <a:pPr>
            <a:lnSpc>
              <a:spcPct val="100000"/>
            </a:lnSpc>
          </a:pPr>
          <a:r>
            <a:rPr lang="en-US" b="0" i="0" dirty="0"/>
            <a:t>understanding</a:t>
          </a:r>
          <a:endParaRPr lang="en-US" dirty="0"/>
        </a:p>
      </dgm:t>
    </dgm:pt>
    <dgm:pt modelId="{9885B672-3E5B-4ABA-825D-1872B1F0BA97}" type="parTrans" cxnId="{0C8C5932-9FF4-46EA-8697-832A6421D690}">
      <dgm:prSet/>
      <dgm:spPr/>
    </dgm:pt>
    <dgm:pt modelId="{F2A3873F-442A-435C-BDC3-E9F4212F07BE}" type="sibTrans" cxnId="{0C8C5932-9FF4-46EA-8697-832A6421D690}">
      <dgm:prSet/>
      <dgm:spPr/>
    </dgm:pt>
    <dgm:pt modelId="{43028632-89FF-4C2E-B0D0-A58FB5F97ADC}">
      <dgm:prSet/>
      <dgm:spPr/>
      <dgm:t>
        <a:bodyPr/>
        <a:lstStyle/>
        <a:p>
          <a:pPr>
            <a:lnSpc>
              <a:spcPct val="100000"/>
            </a:lnSpc>
          </a:pPr>
          <a:r>
            <a:rPr lang="en-US" b="0" i="0" dirty="0"/>
            <a:t>???</a:t>
          </a:r>
          <a:endParaRPr lang="en-US" dirty="0"/>
        </a:p>
      </dgm:t>
    </dgm:pt>
    <dgm:pt modelId="{C99D6B3B-3E2B-4823-A5BC-5425A63E4246}" type="parTrans" cxnId="{8FE5D5C7-11C1-4457-8A4C-5CE8F8D5ADEF}">
      <dgm:prSet/>
      <dgm:spPr/>
    </dgm:pt>
    <dgm:pt modelId="{45030AED-D5E7-42E8-8D5D-C1ADDFCA7BF7}" type="sibTrans" cxnId="{8FE5D5C7-11C1-4457-8A4C-5CE8F8D5ADEF}">
      <dgm:prSet/>
      <dgm:spPr/>
    </dgm:pt>
    <dgm:pt modelId="{DAEA8F18-1FEB-428E-88D9-BEF00096C76A}" type="pres">
      <dgm:prSet presAssocID="{6B9F10A3-697C-47E7-9178-A662F7EBFDB1}" presName="root" presStyleCnt="0">
        <dgm:presLayoutVars>
          <dgm:dir/>
          <dgm:resizeHandles val="exact"/>
        </dgm:presLayoutVars>
      </dgm:prSet>
      <dgm:spPr/>
    </dgm:pt>
    <dgm:pt modelId="{8C560FFE-7051-4975-8C07-A48A332276D6}" type="pres">
      <dgm:prSet presAssocID="{813FC882-B284-4071-95DA-503DE146751C}" presName="compNode" presStyleCnt="0"/>
      <dgm:spPr/>
    </dgm:pt>
    <dgm:pt modelId="{252B4B29-E8B2-4A97-B228-0D328E322692}" type="pres">
      <dgm:prSet presAssocID="{813FC882-B284-4071-95DA-503DE146751C}" presName="bgRect" presStyleLbl="bgShp" presStyleIdx="0" presStyleCnt="3"/>
      <dgm:spPr/>
    </dgm:pt>
    <dgm:pt modelId="{94253B78-3407-4C33-A644-210F140B145A}" type="pres">
      <dgm:prSet presAssocID="{813FC882-B284-4071-95DA-503DE14675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D8770090-5996-40F2-B2F1-1839531E5501}" type="pres">
      <dgm:prSet presAssocID="{813FC882-B284-4071-95DA-503DE146751C}" presName="spaceRect" presStyleCnt="0"/>
      <dgm:spPr/>
    </dgm:pt>
    <dgm:pt modelId="{3D338EF9-3B5F-471E-849D-4FE76956FB72}" type="pres">
      <dgm:prSet presAssocID="{813FC882-B284-4071-95DA-503DE146751C}" presName="parTx" presStyleLbl="revTx" presStyleIdx="0" presStyleCnt="4">
        <dgm:presLayoutVars>
          <dgm:chMax val="0"/>
          <dgm:chPref val="0"/>
        </dgm:presLayoutVars>
      </dgm:prSet>
      <dgm:spPr/>
    </dgm:pt>
    <dgm:pt modelId="{9FBC1062-E0F5-4181-9EC2-3FC768E57EE5}" type="pres">
      <dgm:prSet presAssocID="{5260BE6C-69E5-4670-A5DE-180A609B25C0}" presName="sibTrans" presStyleCnt="0"/>
      <dgm:spPr/>
    </dgm:pt>
    <dgm:pt modelId="{D19F8E3C-2B51-417B-911E-CCF2BF948FFD}" type="pres">
      <dgm:prSet presAssocID="{B3A0DDA8-A6A9-4CE8-B2D6-310B5BC5080A}" presName="compNode" presStyleCnt="0"/>
      <dgm:spPr/>
    </dgm:pt>
    <dgm:pt modelId="{08B4255E-3228-4949-B4DC-D437C3A1736D}" type="pres">
      <dgm:prSet presAssocID="{B3A0DDA8-A6A9-4CE8-B2D6-310B5BC5080A}" presName="bgRect" presStyleLbl="bgShp" presStyleIdx="1" presStyleCnt="3"/>
      <dgm:spPr/>
    </dgm:pt>
    <dgm:pt modelId="{5FF717E1-30C6-4BA9-9091-3ED8A8687BB7}" type="pres">
      <dgm:prSet presAssocID="{B3A0DDA8-A6A9-4CE8-B2D6-310B5BC508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nger"/>
        </a:ext>
      </dgm:extLst>
    </dgm:pt>
    <dgm:pt modelId="{A192EA0A-374D-47FE-AAE0-C44BE71944B2}" type="pres">
      <dgm:prSet presAssocID="{B3A0DDA8-A6A9-4CE8-B2D6-310B5BC5080A}" presName="spaceRect" presStyleCnt="0"/>
      <dgm:spPr/>
    </dgm:pt>
    <dgm:pt modelId="{FFA80407-873A-412F-8E19-CE4E739243FE}" type="pres">
      <dgm:prSet presAssocID="{B3A0DDA8-A6A9-4CE8-B2D6-310B5BC5080A}" presName="parTx" presStyleLbl="revTx" presStyleIdx="1" presStyleCnt="4">
        <dgm:presLayoutVars>
          <dgm:chMax val="0"/>
          <dgm:chPref val="0"/>
        </dgm:presLayoutVars>
      </dgm:prSet>
      <dgm:spPr/>
    </dgm:pt>
    <dgm:pt modelId="{524F125B-DAA3-41BD-A3BA-3BE42B5F035E}" type="pres">
      <dgm:prSet presAssocID="{A273C534-3A1B-4B7E-A2F3-712808AC2133}" presName="sibTrans" presStyleCnt="0"/>
      <dgm:spPr/>
    </dgm:pt>
    <dgm:pt modelId="{8A519FAA-2A5F-4068-AB9B-D75CB2701266}" type="pres">
      <dgm:prSet presAssocID="{8C4C9C32-A5DA-4CF3-A805-F78A3B5CC3A1}" presName="compNode" presStyleCnt="0"/>
      <dgm:spPr/>
    </dgm:pt>
    <dgm:pt modelId="{4393DFED-5FF5-4899-9A0A-78949FF816C3}" type="pres">
      <dgm:prSet presAssocID="{8C4C9C32-A5DA-4CF3-A805-F78A3B5CC3A1}" presName="bgRect" presStyleLbl="bgShp" presStyleIdx="2" presStyleCnt="3"/>
      <dgm:spPr/>
    </dgm:pt>
    <dgm:pt modelId="{C257C24E-921F-4511-9DCF-88D52BBC1627}" type="pres">
      <dgm:prSet presAssocID="{8C4C9C32-A5DA-4CF3-A805-F78A3B5CC3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7E4BA19-FED5-4E7A-A24E-73EF1717BCCF}" type="pres">
      <dgm:prSet presAssocID="{8C4C9C32-A5DA-4CF3-A805-F78A3B5CC3A1}" presName="spaceRect" presStyleCnt="0"/>
      <dgm:spPr/>
    </dgm:pt>
    <dgm:pt modelId="{C49BE091-D6A1-495A-AA0A-270661EC7D64}" type="pres">
      <dgm:prSet presAssocID="{8C4C9C32-A5DA-4CF3-A805-F78A3B5CC3A1}" presName="parTx" presStyleLbl="revTx" presStyleIdx="2" presStyleCnt="4">
        <dgm:presLayoutVars>
          <dgm:chMax val="0"/>
          <dgm:chPref val="0"/>
        </dgm:presLayoutVars>
      </dgm:prSet>
      <dgm:spPr/>
    </dgm:pt>
    <dgm:pt modelId="{1F55A13C-442E-42D1-8757-0F12A6AAC8AF}" type="pres">
      <dgm:prSet presAssocID="{8C4C9C32-A5DA-4CF3-A805-F78A3B5CC3A1}" presName="desTx" presStyleLbl="revTx" presStyleIdx="3" presStyleCnt="4">
        <dgm:presLayoutVars/>
      </dgm:prSet>
      <dgm:spPr/>
    </dgm:pt>
  </dgm:ptLst>
  <dgm:cxnLst>
    <dgm:cxn modelId="{1F291811-1772-4E9F-BD41-49C0817E7275}" type="presOf" srcId="{6B9F10A3-697C-47E7-9178-A662F7EBFDB1}" destId="{DAEA8F18-1FEB-428E-88D9-BEF00096C76A}" srcOrd="0" destOrd="0" presId="urn:microsoft.com/office/officeart/2018/2/layout/IconVerticalSolidList"/>
    <dgm:cxn modelId="{C1322A20-DC47-47BB-BBB6-57ADB03BDC05}" type="presOf" srcId="{813FC882-B284-4071-95DA-503DE146751C}" destId="{3D338EF9-3B5F-471E-849D-4FE76956FB72}" srcOrd="0" destOrd="0" presId="urn:microsoft.com/office/officeart/2018/2/layout/IconVerticalSolidList"/>
    <dgm:cxn modelId="{0D831D21-A273-41A1-B376-EE031D360090}" type="presOf" srcId="{551F75AC-2C13-4BD6-8F4D-61B27104E004}" destId="{1F55A13C-442E-42D1-8757-0F12A6AAC8AF}" srcOrd="0" destOrd="3" presId="urn:microsoft.com/office/officeart/2018/2/layout/IconVerticalSolidList"/>
    <dgm:cxn modelId="{1B1F9D23-35F7-4F86-B1E4-959E030D8F4C}" srcId="{8C4C9C32-A5DA-4CF3-A805-F78A3B5CC3A1}" destId="{A74C2B11-95CB-4C06-97C0-BE37BD5C4A5D}" srcOrd="1" destOrd="0" parTransId="{701F4C5B-D466-4DDE-A728-E17FE10A0DA7}" sibTransId="{5E0A922D-74BB-49D6-B95D-E1301E677E28}"/>
    <dgm:cxn modelId="{752D242D-3577-48FD-9687-D04B16E4FA9D}" type="presOf" srcId="{43028632-89FF-4C2E-B0D0-A58FB5F97ADC}" destId="{1F55A13C-442E-42D1-8757-0F12A6AAC8AF}" srcOrd="0" destOrd="4" presId="urn:microsoft.com/office/officeart/2018/2/layout/IconVerticalSolidList"/>
    <dgm:cxn modelId="{512FD92D-E253-483F-B0A2-76B2610D1948}" type="presOf" srcId="{8C4C9C32-A5DA-4CF3-A805-F78A3B5CC3A1}" destId="{C49BE091-D6A1-495A-AA0A-270661EC7D64}" srcOrd="0" destOrd="0" presId="urn:microsoft.com/office/officeart/2018/2/layout/IconVerticalSolidList"/>
    <dgm:cxn modelId="{0C8C5932-9FF4-46EA-8697-832A6421D690}" srcId="{8C4C9C32-A5DA-4CF3-A805-F78A3B5CC3A1}" destId="{551F75AC-2C13-4BD6-8F4D-61B27104E004}" srcOrd="3" destOrd="0" parTransId="{9885B672-3E5B-4ABA-825D-1872B1F0BA97}" sibTransId="{F2A3873F-442A-435C-BDC3-E9F4212F07BE}"/>
    <dgm:cxn modelId="{D28BDE62-9F95-4379-8E67-157A280C1C6A}" type="presOf" srcId="{7DA32217-B1E9-4C91-A26A-8C5F265794CE}" destId="{1F55A13C-442E-42D1-8757-0F12A6AAC8AF}" srcOrd="0" destOrd="0" presId="urn:microsoft.com/office/officeart/2018/2/layout/IconVerticalSolidList"/>
    <dgm:cxn modelId="{FFC5167C-7462-485F-991C-A8B0CB01F797}" srcId="{6B9F10A3-697C-47E7-9178-A662F7EBFDB1}" destId="{813FC882-B284-4071-95DA-503DE146751C}" srcOrd="0" destOrd="0" parTransId="{76AC91FC-AE82-49AB-A534-154CE9673352}" sibTransId="{5260BE6C-69E5-4670-A5DE-180A609B25C0}"/>
    <dgm:cxn modelId="{0DBCC499-1CDB-4D46-9BDD-F85B438B1461}" type="presOf" srcId="{A74C2B11-95CB-4C06-97C0-BE37BD5C4A5D}" destId="{1F55A13C-442E-42D1-8757-0F12A6AAC8AF}" srcOrd="0" destOrd="1" presId="urn:microsoft.com/office/officeart/2018/2/layout/IconVerticalSolidList"/>
    <dgm:cxn modelId="{56B570AE-A47C-4649-94DE-8CD92749379C}" srcId="{6B9F10A3-697C-47E7-9178-A662F7EBFDB1}" destId="{B3A0DDA8-A6A9-4CE8-B2D6-310B5BC5080A}" srcOrd="1" destOrd="0" parTransId="{1998D4A7-7D6D-450B-9FF0-316E56D15D2A}" sibTransId="{A273C534-3A1B-4B7E-A2F3-712808AC2133}"/>
    <dgm:cxn modelId="{C96085AF-AC9E-4DB1-B9E4-4B2413C086E0}" type="presOf" srcId="{1D7EAC3A-65F2-46D5-84C0-007B55DB4186}" destId="{1F55A13C-442E-42D1-8757-0F12A6AAC8AF}" srcOrd="0" destOrd="2" presId="urn:microsoft.com/office/officeart/2018/2/layout/IconVerticalSolidList"/>
    <dgm:cxn modelId="{8FE5D5C7-11C1-4457-8A4C-5CE8F8D5ADEF}" srcId="{8C4C9C32-A5DA-4CF3-A805-F78A3B5CC3A1}" destId="{43028632-89FF-4C2E-B0D0-A58FB5F97ADC}" srcOrd="4" destOrd="0" parTransId="{C99D6B3B-3E2B-4823-A5BC-5425A63E4246}" sibTransId="{45030AED-D5E7-42E8-8D5D-C1ADDFCA7BF7}"/>
    <dgm:cxn modelId="{3333C8CB-33A1-4515-82DD-3031E5CB8A90}" srcId="{6B9F10A3-697C-47E7-9178-A662F7EBFDB1}" destId="{8C4C9C32-A5DA-4CF3-A805-F78A3B5CC3A1}" srcOrd="2" destOrd="0" parTransId="{2A34EFC8-7EA9-425D-8F5B-67633CADA23B}" sibTransId="{F1566F05-AB8C-435F-9F17-BAB18EB3E62E}"/>
    <dgm:cxn modelId="{B7D7F6D6-CE2F-4E6F-964B-5087C7EB87EB}" srcId="{8C4C9C32-A5DA-4CF3-A805-F78A3B5CC3A1}" destId="{1D7EAC3A-65F2-46D5-84C0-007B55DB4186}" srcOrd="2" destOrd="0" parTransId="{27F41ACD-A348-4B1E-9B5C-53EBB438A76A}" sibTransId="{279710E9-0CDA-4B17-9BC2-3B5728BA88D8}"/>
    <dgm:cxn modelId="{FE8245E8-869D-4046-8652-A4E0B87DB796}" type="presOf" srcId="{B3A0DDA8-A6A9-4CE8-B2D6-310B5BC5080A}" destId="{FFA80407-873A-412F-8E19-CE4E739243FE}" srcOrd="0" destOrd="0" presId="urn:microsoft.com/office/officeart/2018/2/layout/IconVerticalSolidList"/>
    <dgm:cxn modelId="{5DE220F8-5257-415F-B374-E08445650047}" srcId="{8C4C9C32-A5DA-4CF3-A805-F78A3B5CC3A1}" destId="{7DA32217-B1E9-4C91-A26A-8C5F265794CE}" srcOrd="0" destOrd="0" parTransId="{BB5EF891-F2F0-4A2D-9346-994A9F8AB2A6}" sibTransId="{4122102F-725B-4278-A357-B9EA5C2EE25A}"/>
    <dgm:cxn modelId="{1EDAB7C1-B240-455A-B1F1-2BEB94934A55}" type="presParOf" srcId="{DAEA8F18-1FEB-428E-88D9-BEF00096C76A}" destId="{8C560FFE-7051-4975-8C07-A48A332276D6}" srcOrd="0" destOrd="0" presId="urn:microsoft.com/office/officeart/2018/2/layout/IconVerticalSolidList"/>
    <dgm:cxn modelId="{EB8BB045-5A28-4BFC-B881-8D1AED15CAC6}" type="presParOf" srcId="{8C560FFE-7051-4975-8C07-A48A332276D6}" destId="{252B4B29-E8B2-4A97-B228-0D328E322692}" srcOrd="0" destOrd="0" presId="urn:microsoft.com/office/officeart/2018/2/layout/IconVerticalSolidList"/>
    <dgm:cxn modelId="{0266F7CE-5EDE-4F98-B770-9E06AB4CE1E7}" type="presParOf" srcId="{8C560FFE-7051-4975-8C07-A48A332276D6}" destId="{94253B78-3407-4C33-A644-210F140B145A}" srcOrd="1" destOrd="0" presId="urn:microsoft.com/office/officeart/2018/2/layout/IconVerticalSolidList"/>
    <dgm:cxn modelId="{03199C41-A170-4A76-919E-A72AAEEAD23B}" type="presParOf" srcId="{8C560FFE-7051-4975-8C07-A48A332276D6}" destId="{D8770090-5996-40F2-B2F1-1839531E5501}" srcOrd="2" destOrd="0" presId="urn:microsoft.com/office/officeart/2018/2/layout/IconVerticalSolidList"/>
    <dgm:cxn modelId="{3ED0EDA0-A632-4FFC-94DB-FF20898A66F8}" type="presParOf" srcId="{8C560FFE-7051-4975-8C07-A48A332276D6}" destId="{3D338EF9-3B5F-471E-849D-4FE76956FB72}" srcOrd="3" destOrd="0" presId="urn:microsoft.com/office/officeart/2018/2/layout/IconVerticalSolidList"/>
    <dgm:cxn modelId="{BCA9486C-4BCE-4C57-9050-9F075D0BD3A2}" type="presParOf" srcId="{DAEA8F18-1FEB-428E-88D9-BEF00096C76A}" destId="{9FBC1062-E0F5-4181-9EC2-3FC768E57EE5}" srcOrd="1" destOrd="0" presId="urn:microsoft.com/office/officeart/2018/2/layout/IconVerticalSolidList"/>
    <dgm:cxn modelId="{70CBBB67-1F49-45E9-BDE8-0F686EDC127D}" type="presParOf" srcId="{DAEA8F18-1FEB-428E-88D9-BEF00096C76A}" destId="{D19F8E3C-2B51-417B-911E-CCF2BF948FFD}" srcOrd="2" destOrd="0" presId="urn:microsoft.com/office/officeart/2018/2/layout/IconVerticalSolidList"/>
    <dgm:cxn modelId="{1EFA3B56-6A3C-441F-BE20-A16E018FBED0}" type="presParOf" srcId="{D19F8E3C-2B51-417B-911E-CCF2BF948FFD}" destId="{08B4255E-3228-4949-B4DC-D437C3A1736D}" srcOrd="0" destOrd="0" presId="urn:microsoft.com/office/officeart/2018/2/layout/IconVerticalSolidList"/>
    <dgm:cxn modelId="{65F35B09-A1E0-4934-9AF4-DCA2DEDDFFCB}" type="presParOf" srcId="{D19F8E3C-2B51-417B-911E-CCF2BF948FFD}" destId="{5FF717E1-30C6-4BA9-9091-3ED8A8687BB7}" srcOrd="1" destOrd="0" presId="urn:microsoft.com/office/officeart/2018/2/layout/IconVerticalSolidList"/>
    <dgm:cxn modelId="{875868D2-66A3-4B64-882F-166EAF1915AE}" type="presParOf" srcId="{D19F8E3C-2B51-417B-911E-CCF2BF948FFD}" destId="{A192EA0A-374D-47FE-AAE0-C44BE71944B2}" srcOrd="2" destOrd="0" presId="urn:microsoft.com/office/officeart/2018/2/layout/IconVerticalSolidList"/>
    <dgm:cxn modelId="{9A5280BF-62C2-43CE-80BB-32090BFF2F15}" type="presParOf" srcId="{D19F8E3C-2B51-417B-911E-CCF2BF948FFD}" destId="{FFA80407-873A-412F-8E19-CE4E739243FE}" srcOrd="3" destOrd="0" presId="urn:microsoft.com/office/officeart/2018/2/layout/IconVerticalSolidList"/>
    <dgm:cxn modelId="{49B550D5-46C7-4856-94D4-6BA4DE1D3F66}" type="presParOf" srcId="{DAEA8F18-1FEB-428E-88D9-BEF00096C76A}" destId="{524F125B-DAA3-41BD-A3BA-3BE42B5F035E}" srcOrd="3" destOrd="0" presId="urn:microsoft.com/office/officeart/2018/2/layout/IconVerticalSolidList"/>
    <dgm:cxn modelId="{A8E7115F-2EF6-4A28-BD28-537C845C5E8B}" type="presParOf" srcId="{DAEA8F18-1FEB-428E-88D9-BEF00096C76A}" destId="{8A519FAA-2A5F-4068-AB9B-D75CB2701266}" srcOrd="4" destOrd="0" presId="urn:microsoft.com/office/officeart/2018/2/layout/IconVerticalSolidList"/>
    <dgm:cxn modelId="{3B4FBE03-CEE6-4C65-A053-D02AC26123A3}" type="presParOf" srcId="{8A519FAA-2A5F-4068-AB9B-D75CB2701266}" destId="{4393DFED-5FF5-4899-9A0A-78949FF816C3}" srcOrd="0" destOrd="0" presId="urn:microsoft.com/office/officeart/2018/2/layout/IconVerticalSolidList"/>
    <dgm:cxn modelId="{248434DA-9369-4834-AB25-C9153746FADD}" type="presParOf" srcId="{8A519FAA-2A5F-4068-AB9B-D75CB2701266}" destId="{C257C24E-921F-4511-9DCF-88D52BBC1627}" srcOrd="1" destOrd="0" presId="urn:microsoft.com/office/officeart/2018/2/layout/IconVerticalSolidList"/>
    <dgm:cxn modelId="{22C2CDFD-AADA-43D3-8E30-B8583745A533}" type="presParOf" srcId="{8A519FAA-2A5F-4068-AB9B-D75CB2701266}" destId="{87E4BA19-FED5-4E7A-A24E-73EF1717BCCF}" srcOrd="2" destOrd="0" presId="urn:microsoft.com/office/officeart/2018/2/layout/IconVerticalSolidList"/>
    <dgm:cxn modelId="{F63737F9-8C64-4854-AEDB-69CA9C269F3A}" type="presParOf" srcId="{8A519FAA-2A5F-4068-AB9B-D75CB2701266}" destId="{C49BE091-D6A1-495A-AA0A-270661EC7D64}" srcOrd="3" destOrd="0" presId="urn:microsoft.com/office/officeart/2018/2/layout/IconVerticalSolidList"/>
    <dgm:cxn modelId="{D69F5501-25B3-4BDF-8551-8B9B826F5B5E}" type="presParOf" srcId="{8A519FAA-2A5F-4068-AB9B-D75CB2701266}" destId="{1F55A13C-442E-42D1-8757-0F12A6AAC8A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BA7E4F-282D-44F1-9542-2312A294F77D}"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FA69EB55-306F-4844-9D01-1D2F5838692C}">
      <dgm:prSet/>
      <dgm:spPr/>
      <dgm:t>
        <a:bodyPr/>
        <a:lstStyle/>
        <a:p>
          <a:r>
            <a:rPr lang="en-US" b="0" i="0"/>
            <a:t>Developers are motivated by different things than Security people</a:t>
          </a:r>
          <a:endParaRPr lang="en-US"/>
        </a:p>
      </dgm:t>
    </dgm:pt>
    <dgm:pt modelId="{8571656C-E1BD-451C-8CAA-88C33DB283DA}" type="parTrans" cxnId="{872DAC3A-6F02-48D7-802E-BBD71BAC9D23}">
      <dgm:prSet/>
      <dgm:spPr/>
      <dgm:t>
        <a:bodyPr/>
        <a:lstStyle/>
        <a:p>
          <a:endParaRPr lang="en-US"/>
        </a:p>
      </dgm:t>
    </dgm:pt>
    <dgm:pt modelId="{D58BCDD8-CA2B-48F0-8702-E92D00FCFA20}" type="sibTrans" cxnId="{872DAC3A-6F02-48D7-802E-BBD71BAC9D23}">
      <dgm:prSet/>
      <dgm:spPr/>
      <dgm:t>
        <a:bodyPr/>
        <a:lstStyle/>
        <a:p>
          <a:endParaRPr lang="en-US"/>
        </a:p>
      </dgm:t>
    </dgm:pt>
    <dgm:pt modelId="{480EB010-4187-4070-A477-5F2DDB058B1B}">
      <dgm:prSet/>
      <dgm:spPr/>
      <dgm:t>
        <a:bodyPr/>
        <a:lstStyle/>
        <a:p>
          <a:r>
            <a:rPr lang="en-US" b="0" i="0"/>
            <a:t>Security people help the business manage risk</a:t>
          </a:r>
          <a:endParaRPr lang="en-US"/>
        </a:p>
      </dgm:t>
    </dgm:pt>
    <dgm:pt modelId="{204139A8-BA8E-4FCE-BD7E-1019BD53EDB7}" type="parTrans" cxnId="{8BE39401-41DF-48B7-A412-9F52CC07012F}">
      <dgm:prSet/>
      <dgm:spPr/>
      <dgm:t>
        <a:bodyPr/>
        <a:lstStyle/>
        <a:p>
          <a:endParaRPr lang="en-US"/>
        </a:p>
      </dgm:t>
    </dgm:pt>
    <dgm:pt modelId="{C10FE6C6-6B21-4901-9F1D-015E7BCFF84E}" type="sibTrans" cxnId="{8BE39401-41DF-48B7-A412-9F52CC07012F}">
      <dgm:prSet/>
      <dgm:spPr/>
      <dgm:t>
        <a:bodyPr/>
        <a:lstStyle/>
        <a:p>
          <a:endParaRPr lang="en-US"/>
        </a:p>
      </dgm:t>
    </dgm:pt>
    <dgm:pt modelId="{C39F812F-76D9-40B7-BFF1-1598E04C91F4}">
      <dgm:prSet/>
      <dgm:spPr/>
      <dgm:t>
        <a:bodyPr/>
        <a:lstStyle/>
        <a:p>
          <a:r>
            <a:rPr lang="en-US" b="0" i="0"/>
            <a:t>Developers are focused on product/feature development</a:t>
          </a:r>
          <a:endParaRPr lang="en-US"/>
        </a:p>
      </dgm:t>
    </dgm:pt>
    <dgm:pt modelId="{E1372105-6E4D-417C-8E9C-904A07F2A2DB}" type="parTrans" cxnId="{05D37216-D1EA-4E42-9391-DE29CADB889F}">
      <dgm:prSet/>
      <dgm:spPr/>
      <dgm:t>
        <a:bodyPr/>
        <a:lstStyle/>
        <a:p>
          <a:endParaRPr lang="en-US"/>
        </a:p>
      </dgm:t>
    </dgm:pt>
    <dgm:pt modelId="{7DFDD107-457D-4753-99AA-ADE693BCF9C7}" type="sibTrans" cxnId="{05D37216-D1EA-4E42-9391-DE29CADB889F}">
      <dgm:prSet/>
      <dgm:spPr/>
      <dgm:t>
        <a:bodyPr/>
        <a:lstStyle/>
        <a:p>
          <a:endParaRPr lang="en-US"/>
        </a:p>
      </dgm:t>
    </dgm:pt>
    <dgm:pt modelId="{528D87AA-1BC3-469A-8BB6-F09113AA0740}">
      <dgm:prSet/>
      <dgm:spPr/>
      <dgm:t>
        <a:bodyPr/>
        <a:lstStyle/>
        <a:p>
          <a:r>
            <a:rPr lang="en-US" b="0" i="0"/>
            <a:t>Meet with the people you’re drafting requirements for</a:t>
          </a:r>
          <a:endParaRPr lang="en-US"/>
        </a:p>
      </dgm:t>
    </dgm:pt>
    <dgm:pt modelId="{A08C6FD6-BEA3-4A7B-9E46-2F7BA51BEA32}" type="parTrans" cxnId="{BE5CFFA2-AF2C-4868-BF22-9E7433C80912}">
      <dgm:prSet/>
      <dgm:spPr/>
      <dgm:t>
        <a:bodyPr/>
        <a:lstStyle/>
        <a:p>
          <a:endParaRPr lang="en-US"/>
        </a:p>
      </dgm:t>
    </dgm:pt>
    <dgm:pt modelId="{73ABA8C4-A8F7-4B32-9BB6-E76B3A2D7082}" type="sibTrans" cxnId="{BE5CFFA2-AF2C-4868-BF22-9E7433C80912}">
      <dgm:prSet/>
      <dgm:spPr/>
      <dgm:t>
        <a:bodyPr/>
        <a:lstStyle/>
        <a:p>
          <a:endParaRPr lang="en-US"/>
        </a:p>
      </dgm:t>
    </dgm:pt>
    <dgm:pt modelId="{71B77C92-05C1-4FE3-AB0E-5CF97B319F37}">
      <dgm:prSet/>
      <dgm:spPr/>
      <dgm:t>
        <a:bodyPr/>
        <a:lstStyle/>
        <a:p>
          <a:r>
            <a:rPr lang="en-US" b="0" i="0"/>
            <a:t>Do the requirements make sense?</a:t>
          </a:r>
          <a:endParaRPr lang="en-US"/>
        </a:p>
      </dgm:t>
    </dgm:pt>
    <dgm:pt modelId="{20533708-07DA-4BD3-98EB-8B71B870C2AA}" type="parTrans" cxnId="{3B08C089-BE99-4755-AC36-84C688DAEC83}">
      <dgm:prSet/>
      <dgm:spPr/>
      <dgm:t>
        <a:bodyPr/>
        <a:lstStyle/>
        <a:p>
          <a:endParaRPr lang="en-US"/>
        </a:p>
      </dgm:t>
    </dgm:pt>
    <dgm:pt modelId="{771EEB1A-C600-4A2D-B04F-D3E3C81B4CDA}" type="sibTrans" cxnId="{3B08C089-BE99-4755-AC36-84C688DAEC83}">
      <dgm:prSet/>
      <dgm:spPr/>
      <dgm:t>
        <a:bodyPr/>
        <a:lstStyle/>
        <a:p>
          <a:endParaRPr lang="en-US"/>
        </a:p>
      </dgm:t>
    </dgm:pt>
    <dgm:pt modelId="{AFE62CBD-5684-472C-BD56-3F8178C98726}">
      <dgm:prSet/>
      <dgm:spPr/>
      <dgm:t>
        <a:bodyPr/>
        <a:lstStyle/>
        <a:p>
          <a:r>
            <a:rPr lang="en-US" b="0" i="0"/>
            <a:t>Do they understand the requirements?</a:t>
          </a:r>
          <a:endParaRPr lang="en-US"/>
        </a:p>
      </dgm:t>
    </dgm:pt>
    <dgm:pt modelId="{A252DDFD-310D-4D2B-9AAD-98ED211DF861}" type="parTrans" cxnId="{31AAEE24-A02F-4E56-995B-11994AE7D4E4}">
      <dgm:prSet/>
      <dgm:spPr/>
      <dgm:t>
        <a:bodyPr/>
        <a:lstStyle/>
        <a:p>
          <a:endParaRPr lang="en-US"/>
        </a:p>
      </dgm:t>
    </dgm:pt>
    <dgm:pt modelId="{EEF15E9A-FCC8-4AB1-BA4A-F4EF5BB89E3F}" type="sibTrans" cxnId="{31AAEE24-A02F-4E56-995B-11994AE7D4E4}">
      <dgm:prSet/>
      <dgm:spPr/>
      <dgm:t>
        <a:bodyPr/>
        <a:lstStyle/>
        <a:p>
          <a:endParaRPr lang="en-US"/>
        </a:p>
      </dgm:t>
    </dgm:pt>
    <dgm:pt modelId="{68E2ECA7-D2B1-4913-A365-FED46DECABBB}">
      <dgm:prSet/>
      <dgm:spPr/>
      <dgm:t>
        <a:bodyPr/>
        <a:lstStyle/>
        <a:p>
          <a:r>
            <a:rPr lang="en-US" b="0" i="0"/>
            <a:t>Make sure there is a clear, 2 way path for communications</a:t>
          </a:r>
          <a:endParaRPr lang="en-US"/>
        </a:p>
      </dgm:t>
    </dgm:pt>
    <dgm:pt modelId="{F370D1BA-0157-4C5C-BAD2-221A47400419}" type="parTrans" cxnId="{86E0EF10-EF48-4A03-832E-B4ED109BB944}">
      <dgm:prSet/>
      <dgm:spPr/>
      <dgm:t>
        <a:bodyPr/>
        <a:lstStyle/>
        <a:p>
          <a:endParaRPr lang="en-US"/>
        </a:p>
      </dgm:t>
    </dgm:pt>
    <dgm:pt modelId="{1924D782-3281-4367-BC9B-E3443234B691}" type="sibTrans" cxnId="{86E0EF10-EF48-4A03-832E-B4ED109BB944}">
      <dgm:prSet/>
      <dgm:spPr/>
      <dgm:t>
        <a:bodyPr/>
        <a:lstStyle/>
        <a:p>
          <a:endParaRPr lang="en-US"/>
        </a:p>
      </dgm:t>
    </dgm:pt>
    <dgm:pt modelId="{3AAF8E1D-AB59-4800-BAC2-77933B4406BC}">
      <dgm:prSet/>
      <dgm:spPr/>
      <dgm:t>
        <a:bodyPr/>
        <a:lstStyle/>
        <a:p>
          <a:r>
            <a:rPr lang="en-US" b="0" i="0"/>
            <a:t>Be aware of sprint/release timelines</a:t>
          </a:r>
          <a:endParaRPr lang="en-US"/>
        </a:p>
      </dgm:t>
    </dgm:pt>
    <dgm:pt modelId="{45713F20-0453-4ABC-A8E2-93826F1AC860}" type="parTrans" cxnId="{8C486325-3465-4F09-85BE-B0AF5B32E898}">
      <dgm:prSet/>
      <dgm:spPr/>
      <dgm:t>
        <a:bodyPr/>
        <a:lstStyle/>
        <a:p>
          <a:endParaRPr lang="en-US"/>
        </a:p>
      </dgm:t>
    </dgm:pt>
    <dgm:pt modelId="{46B506FD-88E1-494C-82F2-A73AE8E7FDFC}" type="sibTrans" cxnId="{8C486325-3465-4F09-85BE-B0AF5B32E898}">
      <dgm:prSet/>
      <dgm:spPr/>
      <dgm:t>
        <a:bodyPr/>
        <a:lstStyle/>
        <a:p>
          <a:endParaRPr lang="en-US"/>
        </a:p>
      </dgm:t>
    </dgm:pt>
    <dgm:pt modelId="{3A1905DC-A4C9-45CE-95CB-8FC960F0E936}">
      <dgm:prSet/>
      <dgm:spPr/>
      <dgm:t>
        <a:bodyPr/>
        <a:lstStyle/>
        <a:p>
          <a:r>
            <a:rPr lang="en-US" b="0" i="0"/>
            <a:t>Want an easy win? Be respectful and protective of DevOrg time</a:t>
          </a:r>
          <a:endParaRPr lang="en-US"/>
        </a:p>
      </dgm:t>
    </dgm:pt>
    <dgm:pt modelId="{AD2CECF6-B65E-4C58-90D8-28722515AC71}" type="parTrans" cxnId="{41A0CA78-A015-4512-860C-8DBC16B3F644}">
      <dgm:prSet/>
      <dgm:spPr/>
      <dgm:t>
        <a:bodyPr/>
        <a:lstStyle/>
        <a:p>
          <a:endParaRPr lang="en-US"/>
        </a:p>
      </dgm:t>
    </dgm:pt>
    <dgm:pt modelId="{B54304D1-9F2E-4BEC-8E60-75C1975D3653}" type="sibTrans" cxnId="{41A0CA78-A015-4512-860C-8DBC16B3F644}">
      <dgm:prSet/>
      <dgm:spPr/>
      <dgm:t>
        <a:bodyPr/>
        <a:lstStyle/>
        <a:p>
          <a:endParaRPr lang="en-US"/>
        </a:p>
      </dgm:t>
    </dgm:pt>
    <dgm:pt modelId="{D97A5011-E14C-47FD-AD19-57C7BF9BDE59}">
      <dgm:prSet/>
      <dgm:spPr/>
      <dgm:t>
        <a:bodyPr/>
        <a:lstStyle/>
        <a:p>
          <a:r>
            <a:rPr lang="en-US" b="0" i="0"/>
            <a:t>Sit in planning meetings, even if you initially have nothing to contribute</a:t>
          </a:r>
          <a:endParaRPr lang="en-US"/>
        </a:p>
      </dgm:t>
    </dgm:pt>
    <dgm:pt modelId="{B331673A-7C86-4FAE-B68C-6124C2AD8179}" type="parTrans" cxnId="{71323177-AC69-4A1F-880D-EA0FF3A9F7D7}">
      <dgm:prSet/>
      <dgm:spPr/>
      <dgm:t>
        <a:bodyPr/>
        <a:lstStyle/>
        <a:p>
          <a:endParaRPr lang="en-US"/>
        </a:p>
      </dgm:t>
    </dgm:pt>
    <dgm:pt modelId="{AE5A4D93-A1A4-4F6C-9EDD-C3E8E66A68BF}" type="sibTrans" cxnId="{71323177-AC69-4A1F-880D-EA0FF3A9F7D7}">
      <dgm:prSet/>
      <dgm:spPr/>
      <dgm:t>
        <a:bodyPr/>
        <a:lstStyle/>
        <a:p>
          <a:endParaRPr lang="en-US"/>
        </a:p>
      </dgm:t>
    </dgm:pt>
    <dgm:pt modelId="{C64623DE-6B0E-42C2-8F7E-D73351B9910B}">
      <dgm:prSet/>
      <dgm:spPr/>
      <dgm:t>
        <a:bodyPr/>
        <a:lstStyle/>
        <a:p>
          <a:r>
            <a:rPr lang="en-US" b="0" i="0"/>
            <a:t>Play “secret shopper” with your security org</a:t>
          </a:r>
          <a:endParaRPr lang="en-US"/>
        </a:p>
      </dgm:t>
    </dgm:pt>
    <dgm:pt modelId="{3775780C-E6FA-47DC-86E6-E01A3BE84C3A}" type="parTrans" cxnId="{57DBBF35-B938-4E22-A073-3EBB49B88F94}">
      <dgm:prSet/>
      <dgm:spPr/>
      <dgm:t>
        <a:bodyPr/>
        <a:lstStyle/>
        <a:p>
          <a:endParaRPr lang="en-US"/>
        </a:p>
      </dgm:t>
    </dgm:pt>
    <dgm:pt modelId="{4A32B744-9825-4629-8434-5B0A4B853F64}" type="sibTrans" cxnId="{57DBBF35-B938-4E22-A073-3EBB49B88F94}">
      <dgm:prSet/>
      <dgm:spPr/>
      <dgm:t>
        <a:bodyPr/>
        <a:lstStyle/>
        <a:p>
          <a:endParaRPr lang="en-US"/>
        </a:p>
      </dgm:t>
    </dgm:pt>
    <dgm:pt modelId="{8CDFF830-FBE4-4326-9B49-496CC4980CDD}" type="pres">
      <dgm:prSet presAssocID="{0DBA7E4F-282D-44F1-9542-2312A294F77D}" presName="root" presStyleCnt="0">
        <dgm:presLayoutVars>
          <dgm:dir/>
          <dgm:resizeHandles val="exact"/>
        </dgm:presLayoutVars>
      </dgm:prSet>
      <dgm:spPr/>
    </dgm:pt>
    <dgm:pt modelId="{92168FCC-2933-40A9-A7EE-2E5E65C37732}" type="pres">
      <dgm:prSet presAssocID="{FA69EB55-306F-4844-9D01-1D2F5838692C}" presName="compNode" presStyleCnt="0"/>
      <dgm:spPr/>
    </dgm:pt>
    <dgm:pt modelId="{209DA383-6C16-4C4A-8271-8555F6B46FC8}" type="pres">
      <dgm:prSet presAssocID="{FA69EB55-306F-4844-9D01-1D2F5838692C}" presName="bgRect" presStyleLbl="bgShp" presStyleIdx="0" presStyleCnt="5"/>
      <dgm:spPr/>
    </dgm:pt>
    <dgm:pt modelId="{6438D9D2-CF19-40FB-B285-7F46E96CE12F}" type="pres">
      <dgm:prSet presAssocID="{FA69EB55-306F-4844-9D01-1D2F5838692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m"/>
        </a:ext>
      </dgm:extLst>
    </dgm:pt>
    <dgm:pt modelId="{077ABA26-C8CC-4E3E-8141-2CFB0988EAB2}" type="pres">
      <dgm:prSet presAssocID="{FA69EB55-306F-4844-9D01-1D2F5838692C}" presName="spaceRect" presStyleCnt="0"/>
      <dgm:spPr/>
    </dgm:pt>
    <dgm:pt modelId="{4FE22D67-E274-4688-A3FB-B1C770227682}" type="pres">
      <dgm:prSet presAssocID="{FA69EB55-306F-4844-9D01-1D2F5838692C}" presName="parTx" presStyleLbl="revTx" presStyleIdx="0" presStyleCnt="8">
        <dgm:presLayoutVars>
          <dgm:chMax val="0"/>
          <dgm:chPref val="0"/>
        </dgm:presLayoutVars>
      </dgm:prSet>
      <dgm:spPr/>
    </dgm:pt>
    <dgm:pt modelId="{FEDDED88-CD4E-4F0E-82D1-E6835E0DC05B}" type="pres">
      <dgm:prSet presAssocID="{FA69EB55-306F-4844-9D01-1D2F5838692C}" presName="desTx" presStyleLbl="revTx" presStyleIdx="1" presStyleCnt="8">
        <dgm:presLayoutVars/>
      </dgm:prSet>
      <dgm:spPr/>
    </dgm:pt>
    <dgm:pt modelId="{FFA58C1B-0FA1-4156-9861-DB9EFDD343BF}" type="pres">
      <dgm:prSet presAssocID="{D58BCDD8-CA2B-48F0-8702-E92D00FCFA20}" presName="sibTrans" presStyleCnt="0"/>
      <dgm:spPr/>
    </dgm:pt>
    <dgm:pt modelId="{08D7CD1F-759F-4305-83C9-3A16CC844043}" type="pres">
      <dgm:prSet presAssocID="{528D87AA-1BC3-469A-8BB6-F09113AA0740}" presName="compNode" presStyleCnt="0"/>
      <dgm:spPr/>
    </dgm:pt>
    <dgm:pt modelId="{B1A679D5-D071-4141-A282-FDDFFB2DAA40}" type="pres">
      <dgm:prSet presAssocID="{528D87AA-1BC3-469A-8BB6-F09113AA0740}" presName="bgRect" presStyleLbl="bgShp" presStyleIdx="1" presStyleCnt="5"/>
      <dgm:spPr/>
    </dgm:pt>
    <dgm:pt modelId="{0EC03CC4-E9B2-40FF-8255-4ED83C2D99D8}" type="pres">
      <dgm:prSet presAssocID="{528D87AA-1BC3-469A-8BB6-F09113AA074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9E2F9509-F208-44F4-A145-4FA9E43AF90B}" type="pres">
      <dgm:prSet presAssocID="{528D87AA-1BC3-469A-8BB6-F09113AA0740}" presName="spaceRect" presStyleCnt="0"/>
      <dgm:spPr/>
    </dgm:pt>
    <dgm:pt modelId="{E6A1C536-2CF1-45FC-A068-1E208D867BDE}" type="pres">
      <dgm:prSet presAssocID="{528D87AA-1BC3-469A-8BB6-F09113AA0740}" presName="parTx" presStyleLbl="revTx" presStyleIdx="2" presStyleCnt="8">
        <dgm:presLayoutVars>
          <dgm:chMax val="0"/>
          <dgm:chPref val="0"/>
        </dgm:presLayoutVars>
      </dgm:prSet>
      <dgm:spPr/>
    </dgm:pt>
    <dgm:pt modelId="{9656CE03-8684-413E-81CA-90F22F734FEF}" type="pres">
      <dgm:prSet presAssocID="{528D87AA-1BC3-469A-8BB6-F09113AA0740}" presName="desTx" presStyleLbl="revTx" presStyleIdx="3" presStyleCnt="8">
        <dgm:presLayoutVars/>
      </dgm:prSet>
      <dgm:spPr/>
    </dgm:pt>
    <dgm:pt modelId="{A6D17BD5-7273-4B70-8A80-83209F4A0337}" type="pres">
      <dgm:prSet presAssocID="{73ABA8C4-A8F7-4B32-9BB6-E76B3A2D7082}" presName="sibTrans" presStyleCnt="0"/>
      <dgm:spPr/>
    </dgm:pt>
    <dgm:pt modelId="{0F9DAF3B-E5CC-42B3-96A8-9547E1F91491}" type="pres">
      <dgm:prSet presAssocID="{68E2ECA7-D2B1-4913-A365-FED46DECABBB}" presName="compNode" presStyleCnt="0"/>
      <dgm:spPr/>
    </dgm:pt>
    <dgm:pt modelId="{4F25F8CE-65EA-478A-917F-338031B074DA}" type="pres">
      <dgm:prSet presAssocID="{68E2ECA7-D2B1-4913-A365-FED46DECABBB}" presName="bgRect" presStyleLbl="bgShp" presStyleIdx="2" presStyleCnt="5"/>
      <dgm:spPr/>
    </dgm:pt>
    <dgm:pt modelId="{414C5E5B-2243-4C23-A045-91D1FF60797C}" type="pres">
      <dgm:prSet presAssocID="{68E2ECA7-D2B1-4913-A365-FED46DECAB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AA40985-D128-4A01-8125-C005A7E35131}" type="pres">
      <dgm:prSet presAssocID="{68E2ECA7-D2B1-4913-A365-FED46DECABBB}" presName="spaceRect" presStyleCnt="0"/>
      <dgm:spPr/>
    </dgm:pt>
    <dgm:pt modelId="{07549B49-B497-4302-BDFE-91C9B05E7A57}" type="pres">
      <dgm:prSet presAssocID="{68E2ECA7-D2B1-4913-A365-FED46DECABBB}" presName="parTx" presStyleLbl="revTx" presStyleIdx="4" presStyleCnt="8">
        <dgm:presLayoutVars>
          <dgm:chMax val="0"/>
          <dgm:chPref val="0"/>
        </dgm:presLayoutVars>
      </dgm:prSet>
      <dgm:spPr/>
    </dgm:pt>
    <dgm:pt modelId="{53CE4E38-C787-45AD-8949-FB5AFBB6140E}" type="pres">
      <dgm:prSet presAssocID="{1924D782-3281-4367-BC9B-E3443234B691}" presName="sibTrans" presStyleCnt="0"/>
      <dgm:spPr/>
    </dgm:pt>
    <dgm:pt modelId="{2256304D-7A1F-466F-B2DF-39E6FB03E40D}" type="pres">
      <dgm:prSet presAssocID="{3AAF8E1D-AB59-4800-BAC2-77933B4406BC}" presName="compNode" presStyleCnt="0"/>
      <dgm:spPr/>
    </dgm:pt>
    <dgm:pt modelId="{E88A5398-C427-4577-BBCD-7A5A8718601F}" type="pres">
      <dgm:prSet presAssocID="{3AAF8E1D-AB59-4800-BAC2-77933B4406BC}" presName="bgRect" presStyleLbl="bgShp" presStyleIdx="3" presStyleCnt="5"/>
      <dgm:spPr/>
    </dgm:pt>
    <dgm:pt modelId="{4276ED72-EAAA-41EC-B5F4-1432000C7D1A}" type="pres">
      <dgm:prSet presAssocID="{3AAF8E1D-AB59-4800-BAC2-77933B4406B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66C536E1-FCE1-462A-A2F5-160B57C8007C}" type="pres">
      <dgm:prSet presAssocID="{3AAF8E1D-AB59-4800-BAC2-77933B4406BC}" presName="spaceRect" presStyleCnt="0"/>
      <dgm:spPr/>
    </dgm:pt>
    <dgm:pt modelId="{09784658-D353-4A82-B49B-456B61551F3C}" type="pres">
      <dgm:prSet presAssocID="{3AAF8E1D-AB59-4800-BAC2-77933B4406BC}" presName="parTx" presStyleLbl="revTx" presStyleIdx="5" presStyleCnt="8">
        <dgm:presLayoutVars>
          <dgm:chMax val="0"/>
          <dgm:chPref val="0"/>
        </dgm:presLayoutVars>
      </dgm:prSet>
      <dgm:spPr/>
    </dgm:pt>
    <dgm:pt modelId="{CFA1E484-8BD1-4C2A-9940-2FBAAEEFFBD7}" type="pres">
      <dgm:prSet presAssocID="{3AAF8E1D-AB59-4800-BAC2-77933B4406BC}" presName="desTx" presStyleLbl="revTx" presStyleIdx="6" presStyleCnt="8">
        <dgm:presLayoutVars/>
      </dgm:prSet>
      <dgm:spPr/>
    </dgm:pt>
    <dgm:pt modelId="{D4AE48BA-9D60-47AE-8D21-EB2A8DBCA8DD}" type="pres">
      <dgm:prSet presAssocID="{46B506FD-88E1-494C-82F2-A73AE8E7FDFC}" presName="sibTrans" presStyleCnt="0"/>
      <dgm:spPr/>
    </dgm:pt>
    <dgm:pt modelId="{3BB80547-8217-4149-8E22-DE88818FFEC4}" type="pres">
      <dgm:prSet presAssocID="{C64623DE-6B0E-42C2-8F7E-D73351B9910B}" presName="compNode" presStyleCnt="0"/>
      <dgm:spPr/>
    </dgm:pt>
    <dgm:pt modelId="{6FC96B5D-E3D7-4C08-AF24-C6210B726DFC}" type="pres">
      <dgm:prSet presAssocID="{C64623DE-6B0E-42C2-8F7E-D73351B9910B}" presName="bgRect" presStyleLbl="bgShp" presStyleIdx="4" presStyleCnt="5"/>
      <dgm:spPr/>
    </dgm:pt>
    <dgm:pt modelId="{F7E28279-A91E-4284-A7F7-C465C248A168}" type="pres">
      <dgm:prSet presAssocID="{C64623DE-6B0E-42C2-8F7E-D73351B9910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B9E4B614-705E-4A05-BFFA-5B33403226B5}" type="pres">
      <dgm:prSet presAssocID="{C64623DE-6B0E-42C2-8F7E-D73351B9910B}" presName="spaceRect" presStyleCnt="0"/>
      <dgm:spPr/>
    </dgm:pt>
    <dgm:pt modelId="{03D61A5C-0D28-430E-8893-E89D7633E9E3}" type="pres">
      <dgm:prSet presAssocID="{C64623DE-6B0E-42C2-8F7E-D73351B9910B}" presName="parTx" presStyleLbl="revTx" presStyleIdx="7" presStyleCnt="8">
        <dgm:presLayoutVars>
          <dgm:chMax val="0"/>
          <dgm:chPref val="0"/>
        </dgm:presLayoutVars>
      </dgm:prSet>
      <dgm:spPr/>
    </dgm:pt>
  </dgm:ptLst>
  <dgm:cxnLst>
    <dgm:cxn modelId="{8BE39401-41DF-48B7-A412-9F52CC07012F}" srcId="{FA69EB55-306F-4844-9D01-1D2F5838692C}" destId="{480EB010-4187-4070-A477-5F2DDB058B1B}" srcOrd="0" destOrd="0" parTransId="{204139A8-BA8E-4FCE-BD7E-1019BD53EDB7}" sibTransId="{C10FE6C6-6B21-4901-9F1D-015E7BCFF84E}"/>
    <dgm:cxn modelId="{86E0EF10-EF48-4A03-832E-B4ED109BB944}" srcId="{0DBA7E4F-282D-44F1-9542-2312A294F77D}" destId="{68E2ECA7-D2B1-4913-A365-FED46DECABBB}" srcOrd="2" destOrd="0" parTransId="{F370D1BA-0157-4C5C-BAD2-221A47400419}" sibTransId="{1924D782-3281-4367-BC9B-E3443234B691}"/>
    <dgm:cxn modelId="{05D37216-D1EA-4E42-9391-DE29CADB889F}" srcId="{FA69EB55-306F-4844-9D01-1D2F5838692C}" destId="{C39F812F-76D9-40B7-BFF1-1598E04C91F4}" srcOrd="1" destOrd="0" parTransId="{E1372105-6E4D-417C-8E9C-904A07F2A2DB}" sibTransId="{7DFDD107-457D-4753-99AA-ADE693BCF9C7}"/>
    <dgm:cxn modelId="{31AAEE24-A02F-4E56-995B-11994AE7D4E4}" srcId="{528D87AA-1BC3-469A-8BB6-F09113AA0740}" destId="{AFE62CBD-5684-472C-BD56-3F8178C98726}" srcOrd="1" destOrd="0" parTransId="{A252DDFD-310D-4D2B-9AAD-98ED211DF861}" sibTransId="{EEF15E9A-FCC8-4AB1-BA4A-F4EF5BB89E3F}"/>
    <dgm:cxn modelId="{8C486325-3465-4F09-85BE-B0AF5B32E898}" srcId="{0DBA7E4F-282D-44F1-9542-2312A294F77D}" destId="{3AAF8E1D-AB59-4800-BAC2-77933B4406BC}" srcOrd="3" destOrd="0" parTransId="{45713F20-0453-4ABC-A8E2-93826F1AC860}" sibTransId="{46B506FD-88E1-494C-82F2-A73AE8E7FDFC}"/>
    <dgm:cxn modelId="{7B3D0B29-357D-4C31-A734-5C09C365BDA5}" type="presOf" srcId="{0DBA7E4F-282D-44F1-9542-2312A294F77D}" destId="{8CDFF830-FBE4-4326-9B49-496CC4980CDD}" srcOrd="0" destOrd="0" presId="urn:microsoft.com/office/officeart/2018/2/layout/IconVerticalSolidList"/>
    <dgm:cxn modelId="{57DBBF35-B938-4E22-A073-3EBB49B88F94}" srcId="{0DBA7E4F-282D-44F1-9542-2312A294F77D}" destId="{C64623DE-6B0E-42C2-8F7E-D73351B9910B}" srcOrd="4" destOrd="0" parTransId="{3775780C-E6FA-47DC-86E6-E01A3BE84C3A}" sibTransId="{4A32B744-9825-4629-8434-5B0A4B853F64}"/>
    <dgm:cxn modelId="{872DAC3A-6F02-48D7-802E-BBD71BAC9D23}" srcId="{0DBA7E4F-282D-44F1-9542-2312A294F77D}" destId="{FA69EB55-306F-4844-9D01-1D2F5838692C}" srcOrd="0" destOrd="0" parTransId="{8571656C-E1BD-451C-8CAA-88C33DB283DA}" sibTransId="{D58BCDD8-CA2B-48F0-8702-E92D00FCFA20}"/>
    <dgm:cxn modelId="{0C177363-49AB-4BA3-AB86-57142393D44A}" type="presOf" srcId="{AFE62CBD-5684-472C-BD56-3F8178C98726}" destId="{9656CE03-8684-413E-81CA-90F22F734FEF}" srcOrd="0" destOrd="1" presId="urn:microsoft.com/office/officeart/2018/2/layout/IconVerticalSolidList"/>
    <dgm:cxn modelId="{C0253464-A90E-48B1-8C5B-2C8C0817817C}" type="presOf" srcId="{FA69EB55-306F-4844-9D01-1D2F5838692C}" destId="{4FE22D67-E274-4688-A3FB-B1C770227682}" srcOrd="0" destOrd="0" presId="urn:microsoft.com/office/officeart/2018/2/layout/IconVerticalSolidList"/>
    <dgm:cxn modelId="{DD1AD947-9EBE-4F21-82F4-8DAFD1799736}" type="presOf" srcId="{480EB010-4187-4070-A477-5F2DDB058B1B}" destId="{FEDDED88-CD4E-4F0E-82D1-E6835E0DC05B}" srcOrd="0" destOrd="0" presId="urn:microsoft.com/office/officeart/2018/2/layout/IconVerticalSolidList"/>
    <dgm:cxn modelId="{71323177-AC69-4A1F-880D-EA0FF3A9F7D7}" srcId="{3AAF8E1D-AB59-4800-BAC2-77933B4406BC}" destId="{D97A5011-E14C-47FD-AD19-57C7BF9BDE59}" srcOrd="1" destOrd="0" parTransId="{B331673A-7C86-4FAE-B68C-6124C2AD8179}" sibTransId="{AE5A4D93-A1A4-4F6C-9EDD-C3E8E66A68BF}"/>
    <dgm:cxn modelId="{41A0CA78-A015-4512-860C-8DBC16B3F644}" srcId="{3AAF8E1D-AB59-4800-BAC2-77933B4406BC}" destId="{3A1905DC-A4C9-45CE-95CB-8FC960F0E936}" srcOrd="0" destOrd="0" parTransId="{AD2CECF6-B65E-4C58-90D8-28722515AC71}" sibTransId="{B54304D1-9F2E-4BEC-8E60-75C1975D3653}"/>
    <dgm:cxn modelId="{5D19FC58-645B-451C-B54A-7A9CA6FCE36F}" type="presOf" srcId="{D97A5011-E14C-47FD-AD19-57C7BF9BDE59}" destId="{CFA1E484-8BD1-4C2A-9940-2FBAAEEFFBD7}" srcOrd="0" destOrd="1" presId="urn:microsoft.com/office/officeart/2018/2/layout/IconVerticalSolidList"/>
    <dgm:cxn modelId="{E8FEFE7D-04F3-4A33-8A16-768ACB30BD8A}" type="presOf" srcId="{C64623DE-6B0E-42C2-8F7E-D73351B9910B}" destId="{03D61A5C-0D28-430E-8893-E89D7633E9E3}" srcOrd="0" destOrd="0" presId="urn:microsoft.com/office/officeart/2018/2/layout/IconVerticalSolidList"/>
    <dgm:cxn modelId="{D55A9083-A482-4D15-B9F1-3B7151C08921}" type="presOf" srcId="{3AAF8E1D-AB59-4800-BAC2-77933B4406BC}" destId="{09784658-D353-4A82-B49B-456B61551F3C}" srcOrd="0" destOrd="0" presId="urn:microsoft.com/office/officeart/2018/2/layout/IconVerticalSolidList"/>
    <dgm:cxn modelId="{3B08C089-BE99-4755-AC36-84C688DAEC83}" srcId="{528D87AA-1BC3-469A-8BB6-F09113AA0740}" destId="{71B77C92-05C1-4FE3-AB0E-5CF97B319F37}" srcOrd="0" destOrd="0" parTransId="{20533708-07DA-4BD3-98EB-8B71B870C2AA}" sibTransId="{771EEB1A-C600-4A2D-B04F-D3E3C81B4CDA}"/>
    <dgm:cxn modelId="{C2B3AC96-F6A9-4D7F-87C4-C3F7CB5D7BAF}" type="presOf" srcId="{C39F812F-76D9-40B7-BFF1-1598E04C91F4}" destId="{FEDDED88-CD4E-4F0E-82D1-E6835E0DC05B}" srcOrd="0" destOrd="1" presId="urn:microsoft.com/office/officeart/2018/2/layout/IconVerticalSolidList"/>
    <dgm:cxn modelId="{BE5CFFA2-AF2C-4868-BF22-9E7433C80912}" srcId="{0DBA7E4F-282D-44F1-9542-2312A294F77D}" destId="{528D87AA-1BC3-469A-8BB6-F09113AA0740}" srcOrd="1" destOrd="0" parTransId="{A08C6FD6-BEA3-4A7B-9E46-2F7BA51BEA32}" sibTransId="{73ABA8C4-A8F7-4B32-9BB6-E76B3A2D7082}"/>
    <dgm:cxn modelId="{060A28C9-99AE-43EA-9F79-5EBE266B726C}" type="presOf" srcId="{71B77C92-05C1-4FE3-AB0E-5CF97B319F37}" destId="{9656CE03-8684-413E-81CA-90F22F734FEF}" srcOrd="0" destOrd="0" presId="urn:microsoft.com/office/officeart/2018/2/layout/IconVerticalSolidList"/>
    <dgm:cxn modelId="{9F04A8D9-642E-40DD-89E9-59C72B6A6496}" type="presOf" srcId="{3A1905DC-A4C9-45CE-95CB-8FC960F0E936}" destId="{CFA1E484-8BD1-4C2A-9940-2FBAAEEFFBD7}" srcOrd="0" destOrd="0" presId="urn:microsoft.com/office/officeart/2018/2/layout/IconVerticalSolidList"/>
    <dgm:cxn modelId="{008AC2E6-5B8C-43F7-9B4A-DD536B1DE14B}" type="presOf" srcId="{528D87AA-1BC3-469A-8BB6-F09113AA0740}" destId="{E6A1C536-2CF1-45FC-A068-1E208D867BDE}" srcOrd="0" destOrd="0" presId="urn:microsoft.com/office/officeart/2018/2/layout/IconVerticalSolidList"/>
    <dgm:cxn modelId="{562534F2-9773-40A7-845D-A32FE2CC10F7}" type="presOf" srcId="{68E2ECA7-D2B1-4913-A365-FED46DECABBB}" destId="{07549B49-B497-4302-BDFE-91C9B05E7A57}" srcOrd="0" destOrd="0" presId="urn:microsoft.com/office/officeart/2018/2/layout/IconVerticalSolidList"/>
    <dgm:cxn modelId="{0880FE5F-F8CB-44AB-A895-8F9157F5E044}" type="presParOf" srcId="{8CDFF830-FBE4-4326-9B49-496CC4980CDD}" destId="{92168FCC-2933-40A9-A7EE-2E5E65C37732}" srcOrd="0" destOrd="0" presId="urn:microsoft.com/office/officeart/2018/2/layout/IconVerticalSolidList"/>
    <dgm:cxn modelId="{18308E06-6471-4F27-B421-C19188A7DC88}" type="presParOf" srcId="{92168FCC-2933-40A9-A7EE-2E5E65C37732}" destId="{209DA383-6C16-4C4A-8271-8555F6B46FC8}" srcOrd="0" destOrd="0" presId="urn:microsoft.com/office/officeart/2018/2/layout/IconVerticalSolidList"/>
    <dgm:cxn modelId="{512D98F6-C191-43A5-91D7-2BE77F6F490F}" type="presParOf" srcId="{92168FCC-2933-40A9-A7EE-2E5E65C37732}" destId="{6438D9D2-CF19-40FB-B285-7F46E96CE12F}" srcOrd="1" destOrd="0" presId="urn:microsoft.com/office/officeart/2018/2/layout/IconVerticalSolidList"/>
    <dgm:cxn modelId="{D3186F6F-6312-4EC9-B082-25007524BC6A}" type="presParOf" srcId="{92168FCC-2933-40A9-A7EE-2E5E65C37732}" destId="{077ABA26-C8CC-4E3E-8141-2CFB0988EAB2}" srcOrd="2" destOrd="0" presId="urn:microsoft.com/office/officeart/2018/2/layout/IconVerticalSolidList"/>
    <dgm:cxn modelId="{93662A42-F2C1-4058-B237-8B262E9A185B}" type="presParOf" srcId="{92168FCC-2933-40A9-A7EE-2E5E65C37732}" destId="{4FE22D67-E274-4688-A3FB-B1C770227682}" srcOrd="3" destOrd="0" presId="urn:microsoft.com/office/officeart/2018/2/layout/IconVerticalSolidList"/>
    <dgm:cxn modelId="{1906F809-EA10-4D1A-967E-46BC1960E86A}" type="presParOf" srcId="{92168FCC-2933-40A9-A7EE-2E5E65C37732}" destId="{FEDDED88-CD4E-4F0E-82D1-E6835E0DC05B}" srcOrd="4" destOrd="0" presId="urn:microsoft.com/office/officeart/2018/2/layout/IconVerticalSolidList"/>
    <dgm:cxn modelId="{0CC3A1F6-A862-4AB3-A844-B4757F8BF250}" type="presParOf" srcId="{8CDFF830-FBE4-4326-9B49-496CC4980CDD}" destId="{FFA58C1B-0FA1-4156-9861-DB9EFDD343BF}" srcOrd="1" destOrd="0" presId="urn:microsoft.com/office/officeart/2018/2/layout/IconVerticalSolidList"/>
    <dgm:cxn modelId="{456A76C3-1778-4FF8-8110-96A6F99A00B9}" type="presParOf" srcId="{8CDFF830-FBE4-4326-9B49-496CC4980CDD}" destId="{08D7CD1F-759F-4305-83C9-3A16CC844043}" srcOrd="2" destOrd="0" presId="urn:microsoft.com/office/officeart/2018/2/layout/IconVerticalSolidList"/>
    <dgm:cxn modelId="{75308A0C-110D-4C64-BD30-6D2E793E80EE}" type="presParOf" srcId="{08D7CD1F-759F-4305-83C9-3A16CC844043}" destId="{B1A679D5-D071-4141-A282-FDDFFB2DAA40}" srcOrd="0" destOrd="0" presId="urn:microsoft.com/office/officeart/2018/2/layout/IconVerticalSolidList"/>
    <dgm:cxn modelId="{38075C4B-5A3D-4E86-B361-9E84BA788E46}" type="presParOf" srcId="{08D7CD1F-759F-4305-83C9-3A16CC844043}" destId="{0EC03CC4-E9B2-40FF-8255-4ED83C2D99D8}" srcOrd="1" destOrd="0" presId="urn:microsoft.com/office/officeart/2018/2/layout/IconVerticalSolidList"/>
    <dgm:cxn modelId="{9C985EE0-2967-4724-80E1-EC9F70450B3A}" type="presParOf" srcId="{08D7CD1F-759F-4305-83C9-3A16CC844043}" destId="{9E2F9509-F208-44F4-A145-4FA9E43AF90B}" srcOrd="2" destOrd="0" presId="urn:microsoft.com/office/officeart/2018/2/layout/IconVerticalSolidList"/>
    <dgm:cxn modelId="{CB45E641-F04E-484A-8A19-284A54438ECF}" type="presParOf" srcId="{08D7CD1F-759F-4305-83C9-3A16CC844043}" destId="{E6A1C536-2CF1-45FC-A068-1E208D867BDE}" srcOrd="3" destOrd="0" presId="urn:microsoft.com/office/officeart/2018/2/layout/IconVerticalSolidList"/>
    <dgm:cxn modelId="{321AFA3C-FDD2-4911-B095-457F8D28BC8D}" type="presParOf" srcId="{08D7CD1F-759F-4305-83C9-3A16CC844043}" destId="{9656CE03-8684-413E-81CA-90F22F734FEF}" srcOrd="4" destOrd="0" presId="urn:microsoft.com/office/officeart/2018/2/layout/IconVerticalSolidList"/>
    <dgm:cxn modelId="{AA94BAD4-5452-4CE7-A3BC-1808CD78AC99}" type="presParOf" srcId="{8CDFF830-FBE4-4326-9B49-496CC4980CDD}" destId="{A6D17BD5-7273-4B70-8A80-83209F4A0337}" srcOrd="3" destOrd="0" presId="urn:microsoft.com/office/officeart/2018/2/layout/IconVerticalSolidList"/>
    <dgm:cxn modelId="{7D5A6E7E-E3E6-4700-B64E-ADFB7ABBC01F}" type="presParOf" srcId="{8CDFF830-FBE4-4326-9B49-496CC4980CDD}" destId="{0F9DAF3B-E5CC-42B3-96A8-9547E1F91491}" srcOrd="4" destOrd="0" presId="urn:microsoft.com/office/officeart/2018/2/layout/IconVerticalSolidList"/>
    <dgm:cxn modelId="{21763D3C-FB55-4C9C-9277-7BA2DEFC5813}" type="presParOf" srcId="{0F9DAF3B-E5CC-42B3-96A8-9547E1F91491}" destId="{4F25F8CE-65EA-478A-917F-338031B074DA}" srcOrd="0" destOrd="0" presId="urn:microsoft.com/office/officeart/2018/2/layout/IconVerticalSolidList"/>
    <dgm:cxn modelId="{7F2CF6FF-70FC-4A28-BF99-C749E2345140}" type="presParOf" srcId="{0F9DAF3B-E5CC-42B3-96A8-9547E1F91491}" destId="{414C5E5B-2243-4C23-A045-91D1FF60797C}" srcOrd="1" destOrd="0" presId="urn:microsoft.com/office/officeart/2018/2/layout/IconVerticalSolidList"/>
    <dgm:cxn modelId="{1E77DF02-0458-4068-947A-19E162F95077}" type="presParOf" srcId="{0F9DAF3B-E5CC-42B3-96A8-9547E1F91491}" destId="{2AA40985-D128-4A01-8125-C005A7E35131}" srcOrd="2" destOrd="0" presId="urn:microsoft.com/office/officeart/2018/2/layout/IconVerticalSolidList"/>
    <dgm:cxn modelId="{88DB667D-71BC-42A7-B128-EDB6C7B3A9B6}" type="presParOf" srcId="{0F9DAF3B-E5CC-42B3-96A8-9547E1F91491}" destId="{07549B49-B497-4302-BDFE-91C9B05E7A57}" srcOrd="3" destOrd="0" presId="urn:microsoft.com/office/officeart/2018/2/layout/IconVerticalSolidList"/>
    <dgm:cxn modelId="{CB232E87-9D1E-412E-A2FA-EAE9D6E5C7A6}" type="presParOf" srcId="{8CDFF830-FBE4-4326-9B49-496CC4980CDD}" destId="{53CE4E38-C787-45AD-8949-FB5AFBB6140E}" srcOrd="5" destOrd="0" presId="urn:microsoft.com/office/officeart/2018/2/layout/IconVerticalSolidList"/>
    <dgm:cxn modelId="{3B928749-61F6-4E68-B571-9EDAD154C20A}" type="presParOf" srcId="{8CDFF830-FBE4-4326-9B49-496CC4980CDD}" destId="{2256304D-7A1F-466F-B2DF-39E6FB03E40D}" srcOrd="6" destOrd="0" presId="urn:microsoft.com/office/officeart/2018/2/layout/IconVerticalSolidList"/>
    <dgm:cxn modelId="{C51AEE8B-880B-4E4F-9833-EE84F6899E03}" type="presParOf" srcId="{2256304D-7A1F-466F-B2DF-39E6FB03E40D}" destId="{E88A5398-C427-4577-BBCD-7A5A8718601F}" srcOrd="0" destOrd="0" presId="urn:microsoft.com/office/officeart/2018/2/layout/IconVerticalSolidList"/>
    <dgm:cxn modelId="{538A6762-1A86-44BD-8044-C749FFECE439}" type="presParOf" srcId="{2256304D-7A1F-466F-B2DF-39E6FB03E40D}" destId="{4276ED72-EAAA-41EC-B5F4-1432000C7D1A}" srcOrd="1" destOrd="0" presId="urn:microsoft.com/office/officeart/2018/2/layout/IconVerticalSolidList"/>
    <dgm:cxn modelId="{D6275832-0F3D-4EB9-807A-25445B3940E6}" type="presParOf" srcId="{2256304D-7A1F-466F-B2DF-39E6FB03E40D}" destId="{66C536E1-FCE1-462A-A2F5-160B57C8007C}" srcOrd="2" destOrd="0" presId="urn:microsoft.com/office/officeart/2018/2/layout/IconVerticalSolidList"/>
    <dgm:cxn modelId="{8A8233D6-475C-417E-8507-6F151360EDE6}" type="presParOf" srcId="{2256304D-7A1F-466F-B2DF-39E6FB03E40D}" destId="{09784658-D353-4A82-B49B-456B61551F3C}" srcOrd="3" destOrd="0" presId="urn:microsoft.com/office/officeart/2018/2/layout/IconVerticalSolidList"/>
    <dgm:cxn modelId="{FC0C67C0-63CA-496F-B30C-75C789279890}" type="presParOf" srcId="{2256304D-7A1F-466F-B2DF-39E6FB03E40D}" destId="{CFA1E484-8BD1-4C2A-9940-2FBAAEEFFBD7}" srcOrd="4" destOrd="0" presId="urn:microsoft.com/office/officeart/2018/2/layout/IconVerticalSolidList"/>
    <dgm:cxn modelId="{3ED1FF1D-54B5-46AD-BC01-3F196E043422}" type="presParOf" srcId="{8CDFF830-FBE4-4326-9B49-496CC4980CDD}" destId="{D4AE48BA-9D60-47AE-8D21-EB2A8DBCA8DD}" srcOrd="7" destOrd="0" presId="urn:microsoft.com/office/officeart/2018/2/layout/IconVerticalSolidList"/>
    <dgm:cxn modelId="{698B3B4D-393B-41D5-91BB-171360394E7F}" type="presParOf" srcId="{8CDFF830-FBE4-4326-9B49-496CC4980CDD}" destId="{3BB80547-8217-4149-8E22-DE88818FFEC4}" srcOrd="8" destOrd="0" presId="urn:microsoft.com/office/officeart/2018/2/layout/IconVerticalSolidList"/>
    <dgm:cxn modelId="{A9920623-C117-4280-AE4A-5C64498D9616}" type="presParOf" srcId="{3BB80547-8217-4149-8E22-DE88818FFEC4}" destId="{6FC96B5D-E3D7-4C08-AF24-C6210B726DFC}" srcOrd="0" destOrd="0" presId="urn:microsoft.com/office/officeart/2018/2/layout/IconVerticalSolidList"/>
    <dgm:cxn modelId="{C078D646-BE07-427D-9BB3-1E8950D4EEC4}" type="presParOf" srcId="{3BB80547-8217-4149-8E22-DE88818FFEC4}" destId="{F7E28279-A91E-4284-A7F7-C465C248A168}" srcOrd="1" destOrd="0" presId="urn:microsoft.com/office/officeart/2018/2/layout/IconVerticalSolidList"/>
    <dgm:cxn modelId="{EA9CC3EC-4D70-4F31-8166-B3E2C7B285B3}" type="presParOf" srcId="{3BB80547-8217-4149-8E22-DE88818FFEC4}" destId="{B9E4B614-705E-4A05-BFFA-5B33403226B5}" srcOrd="2" destOrd="0" presId="urn:microsoft.com/office/officeart/2018/2/layout/IconVerticalSolidList"/>
    <dgm:cxn modelId="{BB87EBB3-517F-4D68-A446-237612891838}" type="presParOf" srcId="{3BB80547-8217-4149-8E22-DE88818FFEC4}" destId="{03D61A5C-0D28-430E-8893-E89D7633E9E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13749A-08BF-422F-A1F4-035FBC001C05}"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082581EC-9E36-4C55-B392-DDB398390E06}">
      <dgm:prSet/>
      <dgm:spPr/>
      <dgm:t>
        <a:bodyPr/>
        <a:lstStyle/>
        <a:p>
          <a:pPr>
            <a:lnSpc>
              <a:spcPct val="100000"/>
            </a:lnSpc>
          </a:pPr>
          <a:r>
            <a:rPr lang="en-US" b="0" i="0"/>
            <a:t>There was a huge missed opportunity for a security “win” here</a:t>
          </a:r>
          <a:endParaRPr lang="en-US"/>
        </a:p>
      </dgm:t>
    </dgm:pt>
    <dgm:pt modelId="{89255099-782B-48DF-BAF1-62CB590959CB}" type="parTrans" cxnId="{D5DE536D-CE99-4D9F-91D1-9FDDA962DFA0}">
      <dgm:prSet/>
      <dgm:spPr/>
      <dgm:t>
        <a:bodyPr/>
        <a:lstStyle/>
        <a:p>
          <a:endParaRPr lang="en-US"/>
        </a:p>
      </dgm:t>
    </dgm:pt>
    <dgm:pt modelId="{006B3639-2710-424F-8811-CDF99A48731A}" type="sibTrans" cxnId="{D5DE536D-CE99-4D9F-91D1-9FDDA962DFA0}">
      <dgm:prSet/>
      <dgm:spPr/>
      <dgm:t>
        <a:bodyPr/>
        <a:lstStyle/>
        <a:p>
          <a:endParaRPr lang="en-US"/>
        </a:p>
      </dgm:t>
    </dgm:pt>
    <dgm:pt modelId="{7CD900C5-CF18-43F4-AA20-C0CD8AB0502D}">
      <dgm:prSet/>
      <dgm:spPr/>
      <dgm:t>
        <a:bodyPr/>
        <a:lstStyle/>
        <a:p>
          <a:pPr>
            <a:lnSpc>
              <a:spcPct val="100000"/>
            </a:lnSpc>
          </a:pPr>
          <a:r>
            <a:rPr lang="en-US" b="0" i="0" dirty="0"/>
            <a:t>If you want to change the way things get done, reduce complexity and increase efficiency. No process for processes sake</a:t>
          </a:r>
          <a:endParaRPr lang="en-US" dirty="0"/>
        </a:p>
      </dgm:t>
    </dgm:pt>
    <dgm:pt modelId="{78C312C1-89E9-4B33-B14F-EBFFB17D35BB}" type="parTrans" cxnId="{9817E425-5339-49C4-A1D0-63B3AB5EC33A}">
      <dgm:prSet/>
      <dgm:spPr/>
      <dgm:t>
        <a:bodyPr/>
        <a:lstStyle/>
        <a:p>
          <a:endParaRPr lang="en-US"/>
        </a:p>
      </dgm:t>
    </dgm:pt>
    <dgm:pt modelId="{9A9FA472-F127-4747-AA03-B96962F41AB1}" type="sibTrans" cxnId="{9817E425-5339-49C4-A1D0-63B3AB5EC33A}">
      <dgm:prSet/>
      <dgm:spPr/>
      <dgm:t>
        <a:bodyPr/>
        <a:lstStyle/>
        <a:p>
          <a:endParaRPr lang="en-US"/>
        </a:p>
      </dgm:t>
    </dgm:pt>
    <dgm:pt modelId="{A3A6928B-E62F-459E-9992-BA922CD4A3F4}">
      <dgm:prSet/>
      <dgm:spPr/>
      <dgm:t>
        <a:bodyPr/>
        <a:lstStyle/>
        <a:p>
          <a:pPr>
            <a:lnSpc>
              <a:spcPct val="100000"/>
            </a:lnSpc>
          </a:pPr>
          <a:r>
            <a:rPr lang="en-US" b="0" i="0" dirty="0"/>
            <a:t>Communicate with the people you’re going to be pushing requirements on. Do it early and often!</a:t>
          </a:r>
          <a:endParaRPr lang="en-US" dirty="0"/>
        </a:p>
      </dgm:t>
    </dgm:pt>
    <dgm:pt modelId="{5D0431B3-0D37-4AF5-83FD-CF768C4FD610}" type="parTrans" cxnId="{47298BA2-6691-484A-99DD-1317C37C4A8B}">
      <dgm:prSet/>
      <dgm:spPr/>
      <dgm:t>
        <a:bodyPr/>
        <a:lstStyle/>
        <a:p>
          <a:endParaRPr lang="en-US"/>
        </a:p>
      </dgm:t>
    </dgm:pt>
    <dgm:pt modelId="{000BE845-E9ED-41A3-9E13-D524B6A1B214}" type="sibTrans" cxnId="{47298BA2-6691-484A-99DD-1317C37C4A8B}">
      <dgm:prSet/>
      <dgm:spPr/>
      <dgm:t>
        <a:bodyPr/>
        <a:lstStyle/>
        <a:p>
          <a:endParaRPr lang="en-US"/>
        </a:p>
      </dgm:t>
    </dgm:pt>
    <dgm:pt modelId="{17A182AE-495B-49D1-AD9E-98598366D542}">
      <dgm:prSet/>
      <dgm:spPr/>
      <dgm:t>
        <a:bodyPr/>
        <a:lstStyle/>
        <a:p>
          <a:pPr>
            <a:lnSpc>
              <a:spcPct val="100000"/>
            </a:lnSpc>
          </a:pPr>
          <a:r>
            <a:rPr lang="en-US" b="0" i="0"/>
            <a:t>Show the developers the value they will get from adopting this new way of doing business</a:t>
          </a:r>
          <a:endParaRPr lang="en-US"/>
        </a:p>
      </dgm:t>
    </dgm:pt>
    <dgm:pt modelId="{94FD4835-E094-4435-9815-4FCAF8CEC88B}" type="parTrans" cxnId="{979E274C-86E4-403B-9D1B-77E4515C4183}">
      <dgm:prSet/>
      <dgm:spPr/>
      <dgm:t>
        <a:bodyPr/>
        <a:lstStyle/>
        <a:p>
          <a:endParaRPr lang="en-US"/>
        </a:p>
      </dgm:t>
    </dgm:pt>
    <dgm:pt modelId="{6CD8C573-306C-4738-807C-A4BADC94F0AE}" type="sibTrans" cxnId="{979E274C-86E4-403B-9D1B-77E4515C4183}">
      <dgm:prSet/>
      <dgm:spPr/>
      <dgm:t>
        <a:bodyPr/>
        <a:lstStyle/>
        <a:p>
          <a:endParaRPr lang="en-US"/>
        </a:p>
      </dgm:t>
    </dgm:pt>
    <dgm:pt modelId="{48C82353-4D2A-45BB-815C-48C1FDEFCF1B}">
      <dgm:prSet/>
      <dgm:spPr/>
      <dgm:t>
        <a:bodyPr/>
        <a:lstStyle/>
        <a:p>
          <a:pPr>
            <a:lnSpc>
              <a:spcPct val="100000"/>
            </a:lnSpc>
          </a:pPr>
          <a:r>
            <a:rPr lang="en-US" b="0" i="0"/>
            <a:t>“Big stick compliance” doesn’t work. It’s </a:t>
          </a:r>
          <a:r>
            <a:rPr lang="en-US" b="1" i="1"/>
            <a:t>never</a:t>
          </a:r>
          <a:r>
            <a:rPr lang="en-US" b="0" i="0"/>
            <a:t> worked.</a:t>
          </a:r>
          <a:endParaRPr lang="en-US"/>
        </a:p>
      </dgm:t>
    </dgm:pt>
    <dgm:pt modelId="{C14C69C2-4C39-4D70-83A7-B46D4AAF35DF}" type="parTrans" cxnId="{1B728ABC-1EDB-468D-91D2-6ECB3F0F8F47}">
      <dgm:prSet/>
      <dgm:spPr/>
      <dgm:t>
        <a:bodyPr/>
        <a:lstStyle/>
        <a:p>
          <a:endParaRPr lang="en-US"/>
        </a:p>
      </dgm:t>
    </dgm:pt>
    <dgm:pt modelId="{BA3A89A9-5B65-413B-80ED-7ED4FE2ECED7}" type="sibTrans" cxnId="{1B728ABC-1EDB-468D-91D2-6ECB3F0F8F47}">
      <dgm:prSet/>
      <dgm:spPr/>
      <dgm:t>
        <a:bodyPr/>
        <a:lstStyle/>
        <a:p>
          <a:endParaRPr lang="en-US"/>
        </a:p>
      </dgm:t>
    </dgm:pt>
    <dgm:pt modelId="{49180400-7C1F-4A87-BF33-DDCC4447AE35}" type="pres">
      <dgm:prSet presAssocID="{B513749A-08BF-422F-A1F4-035FBC001C05}" presName="root" presStyleCnt="0">
        <dgm:presLayoutVars>
          <dgm:dir/>
          <dgm:resizeHandles val="exact"/>
        </dgm:presLayoutVars>
      </dgm:prSet>
      <dgm:spPr/>
    </dgm:pt>
    <dgm:pt modelId="{9317725D-7503-47BC-9E6E-ECAE17479B3F}" type="pres">
      <dgm:prSet presAssocID="{082581EC-9E36-4C55-B392-DDB398390E06}" presName="compNode" presStyleCnt="0"/>
      <dgm:spPr/>
    </dgm:pt>
    <dgm:pt modelId="{5E512ED4-4BFF-4366-846D-83B92C4E3C0F}" type="pres">
      <dgm:prSet presAssocID="{082581EC-9E36-4C55-B392-DDB398390E06}" presName="bgRect" presStyleLbl="bgShp" presStyleIdx="0" presStyleCnt="5"/>
      <dgm:spPr/>
    </dgm:pt>
    <dgm:pt modelId="{EAFEF177-D4F1-4386-8E03-2C83197A9282}" type="pres">
      <dgm:prSet presAssocID="{082581EC-9E36-4C55-B392-DDB398390E0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ophy"/>
        </a:ext>
      </dgm:extLst>
    </dgm:pt>
    <dgm:pt modelId="{D4B079A4-8448-4952-BC09-B2638B65252E}" type="pres">
      <dgm:prSet presAssocID="{082581EC-9E36-4C55-B392-DDB398390E06}" presName="spaceRect" presStyleCnt="0"/>
      <dgm:spPr/>
    </dgm:pt>
    <dgm:pt modelId="{E1AB9EFC-F66E-4ECB-BEAB-0FE978A49DE3}" type="pres">
      <dgm:prSet presAssocID="{082581EC-9E36-4C55-B392-DDB398390E06}" presName="parTx" presStyleLbl="revTx" presStyleIdx="0" presStyleCnt="5">
        <dgm:presLayoutVars>
          <dgm:chMax val="0"/>
          <dgm:chPref val="0"/>
        </dgm:presLayoutVars>
      </dgm:prSet>
      <dgm:spPr/>
    </dgm:pt>
    <dgm:pt modelId="{E64A1AA8-9379-45EB-87AC-4C562A5FA04F}" type="pres">
      <dgm:prSet presAssocID="{006B3639-2710-424F-8811-CDF99A48731A}" presName="sibTrans" presStyleCnt="0"/>
      <dgm:spPr/>
    </dgm:pt>
    <dgm:pt modelId="{F71B8497-D973-42EE-ACEA-1F3798A2BA48}" type="pres">
      <dgm:prSet presAssocID="{7CD900C5-CF18-43F4-AA20-C0CD8AB0502D}" presName="compNode" presStyleCnt="0"/>
      <dgm:spPr/>
    </dgm:pt>
    <dgm:pt modelId="{BB7A29A5-48FF-4955-ABDD-7513E16364F5}" type="pres">
      <dgm:prSet presAssocID="{7CD900C5-CF18-43F4-AA20-C0CD8AB0502D}" presName="bgRect" presStyleLbl="bgShp" presStyleIdx="1" presStyleCnt="5"/>
      <dgm:spPr/>
    </dgm:pt>
    <dgm:pt modelId="{14C00813-7E85-47A5-9395-3E3079ECF71A}" type="pres">
      <dgm:prSet presAssocID="{7CD900C5-CF18-43F4-AA20-C0CD8AB0502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C0D1B1D-EA77-4466-94E3-611E86BE5F93}" type="pres">
      <dgm:prSet presAssocID="{7CD900C5-CF18-43F4-AA20-C0CD8AB0502D}" presName="spaceRect" presStyleCnt="0"/>
      <dgm:spPr/>
    </dgm:pt>
    <dgm:pt modelId="{6BE4737C-EFF3-4317-ABFF-D7AB5B3F6546}" type="pres">
      <dgm:prSet presAssocID="{7CD900C5-CF18-43F4-AA20-C0CD8AB0502D}" presName="parTx" presStyleLbl="revTx" presStyleIdx="1" presStyleCnt="5">
        <dgm:presLayoutVars>
          <dgm:chMax val="0"/>
          <dgm:chPref val="0"/>
        </dgm:presLayoutVars>
      </dgm:prSet>
      <dgm:spPr/>
    </dgm:pt>
    <dgm:pt modelId="{9E81ED35-61F6-4B62-B751-1D0C69570CF4}" type="pres">
      <dgm:prSet presAssocID="{9A9FA472-F127-4747-AA03-B96962F41AB1}" presName="sibTrans" presStyleCnt="0"/>
      <dgm:spPr/>
    </dgm:pt>
    <dgm:pt modelId="{58EEB8F7-82D0-41D7-A6B2-33DFE68EB616}" type="pres">
      <dgm:prSet presAssocID="{A3A6928B-E62F-459E-9992-BA922CD4A3F4}" presName="compNode" presStyleCnt="0"/>
      <dgm:spPr/>
    </dgm:pt>
    <dgm:pt modelId="{16321DAD-DD2E-4DE2-9BA2-D2BEA5464259}" type="pres">
      <dgm:prSet presAssocID="{A3A6928B-E62F-459E-9992-BA922CD4A3F4}" presName="bgRect" presStyleLbl="bgShp" presStyleIdx="2" presStyleCnt="5"/>
      <dgm:spPr/>
    </dgm:pt>
    <dgm:pt modelId="{17FB30CF-500C-4047-8356-0FAF3ECA1BAA}" type="pres">
      <dgm:prSet presAssocID="{A3A6928B-E62F-459E-9992-BA922CD4A3F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CC656AE-FEE2-4C6D-A9D3-09A56DCC309A}" type="pres">
      <dgm:prSet presAssocID="{A3A6928B-E62F-459E-9992-BA922CD4A3F4}" presName="spaceRect" presStyleCnt="0"/>
      <dgm:spPr/>
    </dgm:pt>
    <dgm:pt modelId="{602881CB-7113-47CD-8FAB-2DC1CBAB4C9B}" type="pres">
      <dgm:prSet presAssocID="{A3A6928B-E62F-459E-9992-BA922CD4A3F4}" presName="parTx" presStyleLbl="revTx" presStyleIdx="2" presStyleCnt="5">
        <dgm:presLayoutVars>
          <dgm:chMax val="0"/>
          <dgm:chPref val="0"/>
        </dgm:presLayoutVars>
      </dgm:prSet>
      <dgm:spPr/>
    </dgm:pt>
    <dgm:pt modelId="{8B498B41-6D83-493E-A64E-B44E015000F0}" type="pres">
      <dgm:prSet presAssocID="{000BE845-E9ED-41A3-9E13-D524B6A1B214}" presName="sibTrans" presStyleCnt="0"/>
      <dgm:spPr/>
    </dgm:pt>
    <dgm:pt modelId="{920481A4-4E2C-4F85-8DC6-C9154284F30A}" type="pres">
      <dgm:prSet presAssocID="{17A182AE-495B-49D1-AD9E-98598366D542}" presName="compNode" presStyleCnt="0"/>
      <dgm:spPr/>
    </dgm:pt>
    <dgm:pt modelId="{A28BC3C7-CD02-4DBD-9589-79BC045DACDE}" type="pres">
      <dgm:prSet presAssocID="{17A182AE-495B-49D1-AD9E-98598366D542}" presName="bgRect" presStyleLbl="bgShp" presStyleIdx="3" presStyleCnt="5"/>
      <dgm:spPr/>
    </dgm:pt>
    <dgm:pt modelId="{E4FD4B7C-70F1-47A9-8063-79157EB7F23B}" type="pres">
      <dgm:prSet presAssocID="{17A182AE-495B-49D1-AD9E-98598366D54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0AA7E557-00B7-4068-9840-8214FB303C52}" type="pres">
      <dgm:prSet presAssocID="{17A182AE-495B-49D1-AD9E-98598366D542}" presName="spaceRect" presStyleCnt="0"/>
      <dgm:spPr/>
    </dgm:pt>
    <dgm:pt modelId="{5B7B1CDF-E1D8-4EFA-BD0D-83553DD9FA65}" type="pres">
      <dgm:prSet presAssocID="{17A182AE-495B-49D1-AD9E-98598366D542}" presName="parTx" presStyleLbl="revTx" presStyleIdx="3" presStyleCnt="5">
        <dgm:presLayoutVars>
          <dgm:chMax val="0"/>
          <dgm:chPref val="0"/>
        </dgm:presLayoutVars>
      </dgm:prSet>
      <dgm:spPr/>
    </dgm:pt>
    <dgm:pt modelId="{CA9B3A8B-1E5F-416D-95D4-955D7BDD05EC}" type="pres">
      <dgm:prSet presAssocID="{6CD8C573-306C-4738-807C-A4BADC94F0AE}" presName="sibTrans" presStyleCnt="0"/>
      <dgm:spPr/>
    </dgm:pt>
    <dgm:pt modelId="{20378701-4601-409A-8017-A0A35293C7AC}" type="pres">
      <dgm:prSet presAssocID="{48C82353-4D2A-45BB-815C-48C1FDEFCF1B}" presName="compNode" presStyleCnt="0"/>
      <dgm:spPr/>
    </dgm:pt>
    <dgm:pt modelId="{96FEAE57-244A-45D6-B249-2F2AE90A8665}" type="pres">
      <dgm:prSet presAssocID="{48C82353-4D2A-45BB-815C-48C1FDEFCF1B}" presName="bgRect" presStyleLbl="bgShp" presStyleIdx="4" presStyleCnt="5"/>
      <dgm:spPr/>
    </dgm:pt>
    <dgm:pt modelId="{D75D5B8F-BF94-4A63-84CC-7CEBD4B396A3}" type="pres">
      <dgm:prSet presAssocID="{48C82353-4D2A-45BB-815C-48C1FDEFCF1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3F408B12-89FD-4E2A-8787-568F4E59375A}" type="pres">
      <dgm:prSet presAssocID="{48C82353-4D2A-45BB-815C-48C1FDEFCF1B}" presName="spaceRect" presStyleCnt="0"/>
      <dgm:spPr/>
    </dgm:pt>
    <dgm:pt modelId="{7D0D88AB-5B90-4EF1-8070-DD1D6A8FB753}" type="pres">
      <dgm:prSet presAssocID="{48C82353-4D2A-45BB-815C-48C1FDEFCF1B}" presName="parTx" presStyleLbl="revTx" presStyleIdx="4" presStyleCnt="5">
        <dgm:presLayoutVars>
          <dgm:chMax val="0"/>
          <dgm:chPref val="0"/>
        </dgm:presLayoutVars>
      </dgm:prSet>
      <dgm:spPr/>
    </dgm:pt>
  </dgm:ptLst>
  <dgm:cxnLst>
    <dgm:cxn modelId="{D88D3107-E079-4AA4-B6B0-3D944AB2A0A2}" type="presOf" srcId="{B513749A-08BF-422F-A1F4-035FBC001C05}" destId="{49180400-7C1F-4A87-BF33-DDCC4447AE35}" srcOrd="0" destOrd="0" presId="urn:microsoft.com/office/officeart/2018/2/layout/IconVerticalSolidList"/>
    <dgm:cxn modelId="{91399F12-7AA5-4D12-9CBC-4DF848158C4D}" type="presOf" srcId="{17A182AE-495B-49D1-AD9E-98598366D542}" destId="{5B7B1CDF-E1D8-4EFA-BD0D-83553DD9FA65}" srcOrd="0" destOrd="0" presId="urn:microsoft.com/office/officeart/2018/2/layout/IconVerticalSolidList"/>
    <dgm:cxn modelId="{3E1F1F15-36C5-4882-AFD1-FFFB117E0246}" type="presOf" srcId="{082581EC-9E36-4C55-B392-DDB398390E06}" destId="{E1AB9EFC-F66E-4ECB-BEAB-0FE978A49DE3}" srcOrd="0" destOrd="0" presId="urn:microsoft.com/office/officeart/2018/2/layout/IconVerticalSolidList"/>
    <dgm:cxn modelId="{9817E425-5339-49C4-A1D0-63B3AB5EC33A}" srcId="{B513749A-08BF-422F-A1F4-035FBC001C05}" destId="{7CD900C5-CF18-43F4-AA20-C0CD8AB0502D}" srcOrd="1" destOrd="0" parTransId="{78C312C1-89E9-4B33-B14F-EBFFB17D35BB}" sibTransId="{9A9FA472-F127-4747-AA03-B96962F41AB1}"/>
    <dgm:cxn modelId="{979E274C-86E4-403B-9D1B-77E4515C4183}" srcId="{B513749A-08BF-422F-A1F4-035FBC001C05}" destId="{17A182AE-495B-49D1-AD9E-98598366D542}" srcOrd="3" destOrd="0" parTransId="{94FD4835-E094-4435-9815-4FCAF8CEC88B}" sibTransId="{6CD8C573-306C-4738-807C-A4BADC94F0AE}"/>
    <dgm:cxn modelId="{D5DE536D-CE99-4D9F-91D1-9FDDA962DFA0}" srcId="{B513749A-08BF-422F-A1F4-035FBC001C05}" destId="{082581EC-9E36-4C55-B392-DDB398390E06}" srcOrd="0" destOrd="0" parTransId="{89255099-782B-48DF-BAF1-62CB590959CB}" sibTransId="{006B3639-2710-424F-8811-CDF99A48731A}"/>
    <dgm:cxn modelId="{CBF96090-CFCF-449E-B12E-F5E6459F3D25}" type="presOf" srcId="{A3A6928B-E62F-459E-9992-BA922CD4A3F4}" destId="{602881CB-7113-47CD-8FAB-2DC1CBAB4C9B}" srcOrd="0" destOrd="0" presId="urn:microsoft.com/office/officeart/2018/2/layout/IconVerticalSolidList"/>
    <dgm:cxn modelId="{47298BA2-6691-484A-99DD-1317C37C4A8B}" srcId="{B513749A-08BF-422F-A1F4-035FBC001C05}" destId="{A3A6928B-E62F-459E-9992-BA922CD4A3F4}" srcOrd="2" destOrd="0" parTransId="{5D0431B3-0D37-4AF5-83FD-CF768C4FD610}" sibTransId="{000BE845-E9ED-41A3-9E13-D524B6A1B214}"/>
    <dgm:cxn modelId="{167961AB-D1D0-4F1E-BBDA-EABE0110C149}" type="presOf" srcId="{48C82353-4D2A-45BB-815C-48C1FDEFCF1B}" destId="{7D0D88AB-5B90-4EF1-8070-DD1D6A8FB753}" srcOrd="0" destOrd="0" presId="urn:microsoft.com/office/officeart/2018/2/layout/IconVerticalSolidList"/>
    <dgm:cxn modelId="{1B728ABC-1EDB-468D-91D2-6ECB3F0F8F47}" srcId="{B513749A-08BF-422F-A1F4-035FBC001C05}" destId="{48C82353-4D2A-45BB-815C-48C1FDEFCF1B}" srcOrd="4" destOrd="0" parTransId="{C14C69C2-4C39-4D70-83A7-B46D4AAF35DF}" sibTransId="{BA3A89A9-5B65-413B-80ED-7ED4FE2ECED7}"/>
    <dgm:cxn modelId="{B8A365BD-2EB7-499F-84F5-A7244FAE9A24}" type="presOf" srcId="{7CD900C5-CF18-43F4-AA20-C0CD8AB0502D}" destId="{6BE4737C-EFF3-4317-ABFF-D7AB5B3F6546}" srcOrd="0" destOrd="0" presId="urn:microsoft.com/office/officeart/2018/2/layout/IconVerticalSolidList"/>
    <dgm:cxn modelId="{2B32C674-6998-42C0-B499-DD6E1F132603}" type="presParOf" srcId="{49180400-7C1F-4A87-BF33-DDCC4447AE35}" destId="{9317725D-7503-47BC-9E6E-ECAE17479B3F}" srcOrd="0" destOrd="0" presId="urn:microsoft.com/office/officeart/2018/2/layout/IconVerticalSolidList"/>
    <dgm:cxn modelId="{DADE4D93-7BD4-420A-A61D-81945A9FC54D}" type="presParOf" srcId="{9317725D-7503-47BC-9E6E-ECAE17479B3F}" destId="{5E512ED4-4BFF-4366-846D-83B92C4E3C0F}" srcOrd="0" destOrd="0" presId="urn:microsoft.com/office/officeart/2018/2/layout/IconVerticalSolidList"/>
    <dgm:cxn modelId="{4A009983-C795-4A6F-BB41-C8EDBE7BE58B}" type="presParOf" srcId="{9317725D-7503-47BC-9E6E-ECAE17479B3F}" destId="{EAFEF177-D4F1-4386-8E03-2C83197A9282}" srcOrd="1" destOrd="0" presId="urn:microsoft.com/office/officeart/2018/2/layout/IconVerticalSolidList"/>
    <dgm:cxn modelId="{5B577A18-E372-47AA-A658-831F6C9C6507}" type="presParOf" srcId="{9317725D-7503-47BC-9E6E-ECAE17479B3F}" destId="{D4B079A4-8448-4952-BC09-B2638B65252E}" srcOrd="2" destOrd="0" presId="urn:microsoft.com/office/officeart/2018/2/layout/IconVerticalSolidList"/>
    <dgm:cxn modelId="{1EB40EA0-56B2-4F52-8F2B-2E1166A43621}" type="presParOf" srcId="{9317725D-7503-47BC-9E6E-ECAE17479B3F}" destId="{E1AB9EFC-F66E-4ECB-BEAB-0FE978A49DE3}" srcOrd="3" destOrd="0" presId="urn:microsoft.com/office/officeart/2018/2/layout/IconVerticalSolidList"/>
    <dgm:cxn modelId="{4ADEFE1F-D2F4-43FB-A7F7-9C21F454B36A}" type="presParOf" srcId="{49180400-7C1F-4A87-BF33-DDCC4447AE35}" destId="{E64A1AA8-9379-45EB-87AC-4C562A5FA04F}" srcOrd="1" destOrd="0" presId="urn:microsoft.com/office/officeart/2018/2/layout/IconVerticalSolidList"/>
    <dgm:cxn modelId="{4D9F4B7E-B7A7-485C-BEBC-31592CA874FE}" type="presParOf" srcId="{49180400-7C1F-4A87-BF33-DDCC4447AE35}" destId="{F71B8497-D973-42EE-ACEA-1F3798A2BA48}" srcOrd="2" destOrd="0" presId="urn:microsoft.com/office/officeart/2018/2/layout/IconVerticalSolidList"/>
    <dgm:cxn modelId="{2F2F5790-143F-4027-949D-84415B63F18B}" type="presParOf" srcId="{F71B8497-D973-42EE-ACEA-1F3798A2BA48}" destId="{BB7A29A5-48FF-4955-ABDD-7513E16364F5}" srcOrd="0" destOrd="0" presId="urn:microsoft.com/office/officeart/2018/2/layout/IconVerticalSolidList"/>
    <dgm:cxn modelId="{423FABB0-2386-458C-A98F-23E08D276378}" type="presParOf" srcId="{F71B8497-D973-42EE-ACEA-1F3798A2BA48}" destId="{14C00813-7E85-47A5-9395-3E3079ECF71A}" srcOrd="1" destOrd="0" presId="urn:microsoft.com/office/officeart/2018/2/layout/IconVerticalSolidList"/>
    <dgm:cxn modelId="{51B52290-EC65-4980-846C-3C38A7042664}" type="presParOf" srcId="{F71B8497-D973-42EE-ACEA-1F3798A2BA48}" destId="{BC0D1B1D-EA77-4466-94E3-611E86BE5F93}" srcOrd="2" destOrd="0" presId="urn:microsoft.com/office/officeart/2018/2/layout/IconVerticalSolidList"/>
    <dgm:cxn modelId="{EA132A36-7C77-4005-8700-1DCB5B4007C1}" type="presParOf" srcId="{F71B8497-D973-42EE-ACEA-1F3798A2BA48}" destId="{6BE4737C-EFF3-4317-ABFF-D7AB5B3F6546}" srcOrd="3" destOrd="0" presId="urn:microsoft.com/office/officeart/2018/2/layout/IconVerticalSolidList"/>
    <dgm:cxn modelId="{E877D091-669E-4B33-BE22-1F1B7DE767BB}" type="presParOf" srcId="{49180400-7C1F-4A87-BF33-DDCC4447AE35}" destId="{9E81ED35-61F6-4B62-B751-1D0C69570CF4}" srcOrd="3" destOrd="0" presId="urn:microsoft.com/office/officeart/2018/2/layout/IconVerticalSolidList"/>
    <dgm:cxn modelId="{2DEF1BFB-59F1-43AA-BAA2-EFDF25653349}" type="presParOf" srcId="{49180400-7C1F-4A87-BF33-DDCC4447AE35}" destId="{58EEB8F7-82D0-41D7-A6B2-33DFE68EB616}" srcOrd="4" destOrd="0" presId="urn:microsoft.com/office/officeart/2018/2/layout/IconVerticalSolidList"/>
    <dgm:cxn modelId="{79053B07-A9C4-480B-963E-27644371DF12}" type="presParOf" srcId="{58EEB8F7-82D0-41D7-A6B2-33DFE68EB616}" destId="{16321DAD-DD2E-4DE2-9BA2-D2BEA5464259}" srcOrd="0" destOrd="0" presId="urn:microsoft.com/office/officeart/2018/2/layout/IconVerticalSolidList"/>
    <dgm:cxn modelId="{ADA28E9A-84E4-4AA4-ABD7-8A87FA6EB18A}" type="presParOf" srcId="{58EEB8F7-82D0-41D7-A6B2-33DFE68EB616}" destId="{17FB30CF-500C-4047-8356-0FAF3ECA1BAA}" srcOrd="1" destOrd="0" presId="urn:microsoft.com/office/officeart/2018/2/layout/IconVerticalSolidList"/>
    <dgm:cxn modelId="{11FA4690-F034-45CA-BE9F-AB315F3FA41B}" type="presParOf" srcId="{58EEB8F7-82D0-41D7-A6B2-33DFE68EB616}" destId="{CCC656AE-FEE2-4C6D-A9D3-09A56DCC309A}" srcOrd="2" destOrd="0" presId="urn:microsoft.com/office/officeart/2018/2/layout/IconVerticalSolidList"/>
    <dgm:cxn modelId="{6B37E715-2B56-4F1E-8D96-78EAD7F03196}" type="presParOf" srcId="{58EEB8F7-82D0-41D7-A6B2-33DFE68EB616}" destId="{602881CB-7113-47CD-8FAB-2DC1CBAB4C9B}" srcOrd="3" destOrd="0" presId="urn:microsoft.com/office/officeart/2018/2/layout/IconVerticalSolidList"/>
    <dgm:cxn modelId="{6554363B-C82C-42E2-8279-FD2053B5356D}" type="presParOf" srcId="{49180400-7C1F-4A87-BF33-DDCC4447AE35}" destId="{8B498B41-6D83-493E-A64E-B44E015000F0}" srcOrd="5" destOrd="0" presId="urn:microsoft.com/office/officeart/2018/2/layout/IconVerticalSolidList"/>
    <dgm:cxn modelId="{2CDCC27B-A0DE-4605-9D76-EA2D2AB3CF8A}" type="presParOf" srcId="{49180400-7C1F-4A87-BF33-DDCC4447AE35}" destId="{920481A4-4E2C-4F85-8DC6-C9154284F30A}" srcOrd="6" destOrd="0" presId="urn:microsoft.com/office/officeart/2018/2/layout/IconVerticalSolidList"/>
    <dgm:cxn modelId="{0864C34F-1E4B-4540-AF6E-6970FB7EB137}" type="presParOf" srcId="{920481A4-4E2C-4F85-8DC6-C9154284F30A}" destId="{A28BC3C7-CD02-4DBD-9589-79BC045DACDE}" srcOrd="0" destOrd="0" presId="urn:microsoft.com/office/officeart/2018/2/layout/IconVerticalSolidList"/>
    <dgm:cxn modelId="{B3E27904-C187-45C3-A27A-96005F654CCD}" type="presParOf" srcId="{920481A4-4E2C-4F85-8DC6-C9154284F30A}" destId="{E4FD4B7C-70F1-47A9-8063-79157EB7F23B}" srcOrd="1" destOrd="0" presId="urn:microsoft.com/office/officeart/2018/2/layout/IconVerticalSolidList"/>
    <dgm:cxn modelId="{0E9119D0-004E-4058-82C9-D5F4BE0F47CA}" type="presParOf" srcId="{920481A4-4E2C-4F85-8DC6-C9154284F30A}" destId="{0AA7E557-00B7-4068-9840-8214FB303C52}" srcOrd="2" destOrd="0" presId="urn:microsoft.com/office/officeart/2018/2/layout/IconVerticalSolidList"/>
    <dgm:cxn modelId="{62B520E1-D531-4E16-AEA9-2DF3C8C2BE2B}" type="presParOf" srcId="{920481A4-4E2C-4F85-8DC6-C9154284F30A}" destId="{5B7B1CDF-E1D8-4EFA-BD0D-83553DD9FA65}" srcOrd="3" destOrd="0" presId="urn:microsoft.com/office/officeart/2018/2/layout/IconVerticalSolidList"/>
    <dgm:cxn modelId="{2D4D5631-F67A-4D5F-B960-D06E7CA1800E}" type="presParOf" srcId="{49180400-7C1F-4A87-BF33-DDCC4447AE35}" destId="{CA9B3A8B-1E5F-416D-95D4-955D7BDD05EC}" srcOrd="7" destOrd="0" presId="urn:microsoft.com/office/officeart/2018/2/layout/IconVerticalSolidList"/>
    <dgm:cxn modelId="{BDDBC147-9C33-438C-9511-6AB7DAF37D81}" type="presParOf" srcId="{49180400-7C1F-4A87-BF33-DDCC4447AE35}" destId="{20378701-4601-409A-8017-A0A35293C7AC}" srcOrd="8" destOrd="0" presId="urn:microsoft.com/office/officeart/2018/2/layout/IconVerticalSolidList"/>
    <dgm:cxn modelId="{C24070E9-0F95-4A58-9E11-E58CFB309EC3}" type="presParOf" srcId="{20378701-4601-409A-8017-A0A35293C7AC}" destId="{96FEAE57-244A-45D6-B249-2F2AE90A8665}" srcOrd="0" destOrd="0" presId="urn:microsoft.com/office/officeart/2018/2/layout/IconVerticalSolidList"/>
    <dgm:cxn modelId="{F366D1B4-0518-4EE4-8E65-71EAC14882AC}" type="presParOf" srcId="{20378701-4601-409A-8017-A0A35293C7AC}" destId="{D75D5B8F-BF94-4A63-84CC-7CEBD4B396A3}" srcOrd="1" destOrd="0" presId="urn:microsoft.com/office/officeart/2018/2/layout/IconVerticalSolidList"/>
    <dgm:cxn modelId="{C0F3822D-B4B2-49A3-A17C-89C6C59FE6C2}" type="presParOf" srcId="{20378701-4601-409A-8017-A0A35293C7AC}" destId="{3F408B12-89FD-4E2A-8787-568F4E59375A}" srcOrd="2" destOrd="0" presId="urn:microsoft.com/office/officeart/2018/2/layout/IconVerticalSolidList"/>
    <dgm:cxn modelId="{403DE814-C76E-4AE9-97F5-6E9E93C36181}" type="presParOf" srcId="{20378701-4601-409A-8017-A0A35293C7AC}" destId="{7D0D88AB-5B90-4EF1-8070-DD1D6A8FB75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2D6FE-9709-449E-B259-AFC8CFD9670E}"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D53FB2A2-033B-4833-8AFB-463F7E8C1800}">
      <dgm:prSet/>
      <dgm:spPr/>
      <dgm:t>
        <a:bodyPr/>
        <a:lstStyle/>
        <a:p>
          <a:r>
            <a:rPr lang="en-US"/>
            <a:t>Language makes all the difference in the world</a:t>
          </a:r>
        </a:p>
      </dgm:t>
    </dgm:pt>
    <dgm:pt modelId="{BDE03A51-3995-417B-BCE5-3C2ED7648A2E}" type="parTrans" cxnId="{56B4E720-4425-463E-95B0-73D75355FAD8}">
      <dgm:prSet/>
      <dgm:spPr/>
      <dgm:t>
        <a:bodyPr/>
        <a:lstStyle/>
        <a:p>
          <a:endParaRPr lang="en-US"/>
        </a:p>
      </dgm:t>
    </dgm:pt>
    <dgm:pt modelId="{B3B59F57-334D-4ACF-AE8F-4A81335AFFF3}" type="sibTrans" cxnId="{56B4E720-4425-463E-95B0-73D75355FAD8}">
      <dgm:prSet/>
      <dgm:spPr/>
      <dgm:t>
        <a:bodyPr/>
        <a:lstStyle/>
        <a:p>
          <a:endParaRPr lang="en-US"/>
        </a:p>
      </dgm:t>
    </dgm:pt>
    <dgm:pt modelId="{CE9C27C1-A3C3-4F49-9B49-581757A8C9F0}">
      <dgm:prSet/>
      <dgm:spPr/>
      <dgm:t>
        <a:bodyPr/>
        <a:lstStyle/>
        <a:p>
          <a:r>
            <a:rPr lang="en-US"/>
            <a:t>“I never knew threat modeling would generate so much feature work!”</a:t>
          </a:r>
        </a:p>
      </dgm:t>
    </dgm:pt>
    <dgm:pt modelId="{0A73F10D-8995-4ABC-B004-4EC9E8349420}" type="parTrans" cxnId="{EACBC32E-1C10-42C7-8F35-C221A792255E}">
      <dgm:prSet/>
      <dgm:spPr/>
      <dgm:t>
        <a:bodyPr/>
        <a:lstStyle/>
        <a:p>
          <a:endParaRPr lang="en-US"/>
        </a:p>
      </dgm:t>
    </dgm:pt>
    <dgm:pt modelId="{AEB7B40B-42AB-4AA5-82EC-804F0CF75D67}" type="sibTrans" cxnId="{EACBC32E-1C10-42C7-8F35-C221A792255E}">
      <dgm:prSet/>
      <dgm:spPr/>
      <dgm:t>
        <a:bodyPr/>
        <a:lstStyle/>
        <a:p>
          <a:endParaRPr lang="en-US"/>
        </a:p>
      </dgm:t>
    </dgm:pt>
    <dgm:pt modelId="{2250EBC1-F124-4B2D-AD79-D85D0C57FD2A}">
      <dgm:prSet/>
      <dgm:spPr/>
      <dgm:t>
        <a:bodyPr/>
        <a:lstStyle/>
        <a:p>
          <a:r>
            <a:rPr lang="en-US"/>
            <a:t>Look for the helpers</a:t>
          </a:r>
        </a:p>
      </dgm:t>
    </dgm:pt>
    <dgm:pt modelId="{BF03DC05-5EA4-42F9-A5BA-7DDB5E8E8F31}" type="parTrans" cxnId="{41D559C7-9E3A-4169-9968-DA132D8F99D9}">
      <dgm:prSet/>
      <dgm:spPr/>
      <dgm:t>
        <a:bodyPr/>
        <a:lstStyle/>
        <a:p>
          <a:endParaRPr lang="en-US"/>
        </a:p>
      </dgm:t>
    </dgm:pt>
    <dgm:pt modelId="{1486E61B-2D5A-4509-AB84-9FC34D67E2A1}" type="sibTrans" cxnId="{41D559C7-9E3A-4169-9968-DA132D8F99D9}">
      <dgm:prSet/>
      <dgm:spPr/>
      <dgm:t>
        <a:bodyPr/>
        <a:lstStyle/>
        <a:p>
          <a:endParaRPr lang="en-US"/>
        </a:p>
      </dgm:t>
    </dgm:pt>
    <dgm:pt modelId="{E4AA06C3-0317-4DA0-8BE0-84D24C5EB5A2}">
      <dgm:prSet/>
      <dgm:spPr/>
      <dgm:t>
        <a:bodyPr/>
        <a:lstStyle/>
        <a:p>
          <a:r>
            <a:rPr lang="en-US"/>
            <a:t>Find the people who have the influence you might be lacking and get them on your side</a:t>
          </a:r>
        </a:p>
      </dgm:t>
    </dgm:pt>
    <dgm:pt modelId="{6EBF7AA1-89AA-4E52-8F82-5DD4323A15AA}" type="parTrans" cxnId="{FF6388BC-02F4-4B43-A605-E4528FB8A616}">
      <dgm:prSet/>
      <dgm:spPr/>
      <dgm:t>
        <a:bodyPr/>
        <a:lstStyle/>
        <a:p>
          <a:endParaRPr lang="en-US"/>
        </a:p>
      </dgm:t>
    </dgm:pt>
    <dgm:pt modelId="{D68BAECC-055B-4F0C-88E9-F1361987C78D}" type="sibTrans" cxnId="{FF6388BC-02F4-4B43-A605-E4528FB8A616}">
      <dgm:prSet/>
      <dgm:spPr/>
      <dgm:t>
        <a:bodyPr/>
        <a:lstStyle/>
        <a:p>
          <a:endParaRPr lang="en-US"/>
        </a:p>
      </dgm:t>
    </dgm:pt>
    <dgm:pt modelId="{89FA1B0A-C26F-4E1C-A841-97CFD344F913}">
      <dgm:prSet/>
      <dgm:spPr/>
      <dgm:t>
        <a:bodyPr/>
        <a:lstStyle/>
        <a:p>
          <a:r>
            <a:rPr lang="en-US"/>
            <a:t>Don’t talk about security, talk about feature development</a:t>
          </a:r>
        </a:p>
      </dgm:t>
    </dgm:pt>
    <dgm:pt modelId="{5089494C-5203-461F-8E58-097EE087DEED}" type="parTrans" cxnId="{2DF5BC4D-2AE9-46C2-8957-E0365BE4005F}">
      <dgm:prSet/>
      <dgm:spPr/>
      <dgm:t>
        <a:bodyPr/>
        <a:lstStyle/>
        <a:p>
          <a:endParaRPr lang="en-US"/>
        </a:p>
      </dgm:t>
    </dgm:pt>
    <dgm:pt modelId="{76CC80A0-418B-4FD8-9BC0-1138111A7557}" type="sibTrans" cxnId="{2DF5BC4D-2AE9-46C2-8957-E0365BE4005F}">
      <dgm:prSet/>
      <dgm:spPr/>
      <dgm:t>
        <a:bodyPr/>
        <a:lstStyle/>
        <a:p>
          <a:endParaRPr lang="en-US"/>
        </a:p>
      </dgm:t>
    </dgm:pt>
    <dgm:pt modelId="{80E4961C-18E8-452A-865E-973E0A7FEFAC}">
      <dgm:prSet/>
      <dgm:spPr/>
      <dgm:t>
        <a:bodyPr/>
        <a:lstStyle/>
        <a:p>
          <a:r>
            <a:rPr lang="en-US"/>
            <a:t>For many devs security work = “bug fixes”</a:t>
          </a:r>
        </a:p>
      </dgm:t>
    </dgm:pt>
    <dgm:pt modelId="{F715A7A9-DACE-45B7-A060-E1AE0CC38CAE}" type="parTrans" cxnId="{2EEC0019-207F-48A9-877A-5E5983617A50}">
      <dgm:prSet/>
      <dgm:spPr/>
      <dgm:t>
        <a:bodyPr/>
        <a:lstStyle/>
        <a:p>
          <a:endParaRPr lang="en-US"/>
        </a:p>
      </dgm:t>
    </dgm:pt>
    <dgm:pt modelId="{9DD29562-A623-433F-BE01-A952FD384D2D}" type="sibTrans" cxnId="{2EEC0019-207F-48A9-877A-5E5983617A50}">
      <dgm:prSet/>
      <dgm:spPr/>
      <dgm:t>
        <a:bodyPr/>
        <a:lstStyle/>
        <a:p>
          <a:endParaRPr lang="en-US"/>
        </a:p>
      </dgm:t>
    </dgm:pt>
    <dgm:pt modelId="{270474A0-A31C-442C-B011-B88D2469414A}">
      <dgm:prSet/>
      <dgm:spPr/>
      <dgm:t>
        <a:bodyPr/>
        <a:lstStyle/>
        <a:p>
          <a:r>
            <a:rPr lang="en-US"/>
            <a:t>Threat model with your developers!</a:t>
          </a:r>
        </a:p>
      </dgm:t>
    </dgm:pt>
    <dgm:pt modelId="{6E1733EA-1941-4917-AD02-5416EE2AB406}" type="parTrans" cxnId="{3812E49C-68F4-407C-9F10-4878D45B5603}">
      <dgm:prSet/>
      <dgm:spPr/>
      <dgm:t>
        <a:bodyPr/>
        <a:lstStyle/>
        <a:p>
          <a:endParaRPr lang="en-US"/>
        </a:p>
      </dgm:t>
    </dgm:pt>
    <dgm:pt modelId="{3E309830-E6E1-4613-89B4-9CE70078ACEF}" type="sibTrans" cxnId="{3812E49C-68F4-407C-9F10-4878D45B5603}">
      <dgm:prSet/>
      <dgm:spPr/>
      <dgm:t>
        <a:bodyPr/>
        <a:lstStyle/>
        <a:p>
          <a:endParaRPr lang="en-US"/>
        </a:p>
      </dgm:t>
    </dgm:pt>
    <dgm:pt modelId="{0FA318DD-DB1D-44D1-B193-05AEB4FF0343}" type="pres">
      <dgm:prSet presAssocID="{9442D6FE-9709-449E-B259-AFC8CFD9670E}" presName="root" presStyleCnt="0">
        <dgm:presLayoutVars>
          <dgm:dir/>
          <dgm:resizeHandles val="exact"/>
        </dgm:presLayoutVars>
      </dgm:prSet>
      <dgm:spPr/>
    </dgm:pt>
    <dgm:pt modelId="{FF1340E4-4D0B-4647-999D-BF862DF99ADC}" type="pres">
      <dgm:prSet presAssocID="{D53FB2A2-033B-4833-8AFB-463F7E8C1800}" presName="compNode" presStyleCnt="0"/>
      <dgm:spPr/>
    </dgm:pt>
    <dgm:pt modelId="{1E1B67DB-950B-426A-9F39-9641ED90631E}" type="pres">
      <dgm:prSet presAssocID="{D53FB2A2-033B-4833-8AFB-463F7E8C1800}" presName="bgRect" presStyleLbl="bgShp" presStyleIdx="0" presStyleCnt="4"/>
      <dgm:spPr/>
    </dgm:pt>
    <dgm:pt modelId="{1F1DE5F7-FD04-4333-826F-1ED892F4364F}" type="pres">
      <dgm:prSet presAssocID="{D53FB2A2-033B-4833-8AFB-463F7E8C18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DD01E46-D284-4966-BF05-5A309E8917AC}" type="pres">
      <dgm:prSet presAssocID="{D53FB2A2-033B-4833-8AFB-463F7E8C1800}" presName="spaceRect" presStyleCnt="0"/>
      <dgm:spPr/>
    </dgm:pt>
    <dgm:pt modelId="{C782C42E-436C-4559-A87D-621DC66735AA}" type="pres">
      <dgm:prSet presAssocID="{D53FB2A2-033B-4833-8AFB-463F7E8C1800}" presName="parTx" presStyleLbl="revTx" presStyleIdx="0" presStyleCnt="7">
        <dgm:presLayoutVars>
          <dgm:chMax val="0"/>
          <dgm:chPref val="0"/>
        </dgm:presLayoutVars>
      </dgm:prSet>
      <dgm:spPr/>
    </dgm:pt>
    <dgm:pt modelId="{ACFC8723-BC06-43A7-A437-D322CDE1E1B5}" type="pres">
      <dgm:prSet presAssocID="{D53FB2A2-033B-4833-8AFB-463F7E8C1800}" presName="desTx" presStyleLbl="revTx" presStyleIdx="1" presStyleCnt="7">
        <dgm:presLayoutVars/>
      </dgm:prSet>
      <dgm:spPr/>
    </dgm:pt>
    <dgm:pt modelId="{34DEA9B2-1C40-4451-8024-9A6EE1D66A7F}" type="pres">
      <dgm:prSet presAssocID="{B3B59F57-334D-4ACF-AE8F-4A81335AFFF3}" presName="sibTrans" presStyleCnt="0"/>
      <dgm:spPr/>
    </dgm:pt>
    <dgm:pt modelId="{5B3BEC04-0D18-414B-BD29-606B407A82A3}" type="pres">
      <dgm:prSet presAssocID="{2250EBC1-F124-4B2D-AD79-D85D0C57FD2A}" presName="compNode" presStyleCnt="0"/>
      <dgm:spPr/>
    </dgm:pt>
    <dgm:pt modelId="{E489EAFE-122C-4168-A632-99217D27724F}" type="pres">
      <dgm:prSet presAssocID="{2250EBC1-F124-4B2D-AD79-D85D0C57FD2A}" presName="bgRect" presStyleLbl="bgShp" presStyleIdx="1" presStyleCnt="4"/>
      <dgm:spPr/>
    </dgm:pt>
    <dgm:pt modelId="{62F4DF95-FCE9-4537-A225-EC101F9C90C1}" type="pres">
      <dgm:prSet presAssocID="{2250EBC1-F124-4B2D-AD79-D85D0C57FD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A70FAEE-0EA9-49EF-8A92-C1720F4BB426}" type="pres">
      <dgm:prSet presAssocID="{2250EBC1-F124-4B2D-AD79-D85D0C57FD2A}" presName="spaceRect" presStyleCnt="0"/>
      <dgm:spPr/>
    </dgm:pt>
    <dgm:pt modelId="{C3E9F2B1-F4FD-474C-8BBE-387E3F6D623A}" type="pres">
      <dgm:prSet presAssocID="{2250EBC1-F124-4B2D-AD79-D85D0C57FD2A}" presName="parTx" presStyleLbl="revTx" presStyleIdx="2" presStyleCnt="7">
        <dgm:presLayoutVars>
          <dgm:chMax val="0"/>
          <dgm:chPref val="0"/>
        </dgm:presLayoutVars>
      </dgm:prSet>
      <dgm:spPr/>
    </dgm:pt>
    <dgm:pt modelId="{17B5EDB9-F40C-4F9A-BD42-3D72C74AC9A1}" type="pres">
      <dgm:prSet presAssocID="{2250EBC1-F124-4B2D-AD79-D85D0C57FD2A}" presName="desTx" presStyleLbl="revTx" presStyleIdx="3" presStyleCnt="7">
        <dgm:presLayoutVars/>
      </dgm:prSet>
      <dgm:spPr/>
    </dgm:pt>
    <dgm:pt modelId="{1BE09D98-257F-4CB4-BBC6-679FFBF3E32E}" type="pres">
      <dgm:prSet presAssocID="{1486E61B-2D5A-4509-AB84-9FC34D67E2A1}" presName="sibTrans" presStyleCnt="0"/>
      <dgm:spPr/>
    </dgm:pt>
    <dgm:pt modelId="{A8A32582-59BD-4911-8A08-54917FD9A8A3}" type="pres">
      <dgm:prSet presAssocID="{89FA1B0A-C26F-4E1C-A841-97CFD344F913}" presName="compNode" presStyleCnt="0"/>
      <dgm:spPr/>
    </dgm:pt>
    <dgm:pt modelId="{EAB9CEDE-B9F9-4F80-B47A-440226FEA340}" type="pres">
      <dgm:prSet presAssocID="{89FA1B0A-C26F-4E1C-A841-97CFD344F913}" presName="bgRect" presStyleLbl="bgShp" presStyleIdx="2" presStyleCnt="4"/>
      <dgm:spPr/>
    </dgm:pt>
    <dgm:pt modelId="{28154CAD-2B96-4B04-AB1D-02E0F1D88959}" type="pres">
      <dgm:prSet presAssocID="{89FA1B0A-C26F-4E1C-A841-97CFD344F9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03D186D6-A715-4DCF-839F-DF518219D438}" type="pres">
      <dgm:prSet presAssocID="{89FA1B0A-C26F-4E1C-A841-97CFD344F913}" presName="spaceRect" presStyleCnt="0"/>
      <dgm:spPr/>
    </dgm:pt>
    <dgm:pt modelId="{95BE65C3-5EC5-4562-B7BA-08F5A3E9AB0B}" type="pres">
      <dgm:prSet presAssocID="{89FA1B0A-C26F-4E1C-A841-97CFD344F913}" presName="parTx" presStyleLbl="revTx" presStyleIdx="4" presStyleCnt="7">
        <dgm:presLayoutVars>
          <dgm:chMax val="0"/>
          <dgm:chPref val="0"/>
        </dgm:presLayoutVars>
      </dgm:prSet>
      <dgm:spPr/>
    </dgm:pt>
    <dgm:pt modelId="{508EDD9B-086E-4930-97E6-01745BAF7EF5}" type="pres">
      <dgm:prSet presAssocID="{89FA1B0A-C26F-4E1C-A841-97CFD344F913}" presName="desTx" presStyleLbl="revTx" presStyleIdx="5" presStyleCnt="7">
        <dgm:presLayoutVars/>
      </dgm:prSet>
      <dgm:spPr/>
    </dgm:pt>
    <dgm:pt modelId="{122F3BF6-4480-4757-82A9-0AE5481ED392}" type="pres">
      <dgm:prSet presAssocID="{76CC80A0-418B-4FD8-9BC0-1138111A7557}" presName="sibTrans" presStyleCnt="0"/>
      <dgm:spPr/>
    </dgm:pt>
    <dgm:pt modelId="{9A394176-A783-41EB-8BFD-193E56388CE5}" type="pres">
      <dgm:prSet presAssocID="{270474A0-A31C-442C-B011-B88D2469414A}" presName="compNode" presStyleCnt="0"/>
      <dgm:spPr/>
    </dgm:pt>
    <dgm:pt modelId="{29AA6FAF-BB28-436A-A5E3-57FC5FF09DFF}" type="pres">
      <dgm:prSet presAssocID="{270474A0-A31C-442C-B011-B88D2469414A}" presName="bgRect" presStyleLbl="bgShp" presStyleIdx="3" presStyleCnt="4"/>
      <dgm:spPr/>
    </dgm:pt>
    <dgm:pt modelId="{A71B0513-AFCC-45A2-A1A0-C78CCA41D907}" type="pres">
      <dgm:prSet presAssocID="{270474A0-A31C-442C-B011-B88D246941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4BE5A307-300D-4290-A616-036EB1F61CED}" type="pres">
      <dgm:prSet presAssocID="{270474A0-A31C-442C-B011-B88D2469414A}" presName="spaceRect" presStyleCnt="0"/>
      <dgm:spPr/>
    </dgm:pt>
    <dgm:pt modelId="{DE89C371-EF82-48C4-9CEC-69BEB5C170CB}" type="pres">
      <dgm:prSet presAssocID="{270474A0-A31C-442C-B011-B88D2469414A}" presName="parTx" presStyleLbl="revTx" presStyleIdx="6" presStyleCnt="7">
        <dgm:presLayoutVars>
          <dgm:chMax val="0"/>
          <dgm:chPref val="0"/>
        </dgm:presLayoutVars>
      </dgm:prSet>
      <dgm:spPr/>
    </dgm:pt>
  </dgm:ptLst>
  <dgm:cxnLst>
    <dgm:cxn modelId="{E3B18F06-2334-489D-9960-4D5581A4FDF6}" type="presOf" srcId="{89FA1B0A-C26F-4E1C-A841-97CFD344F913}" destId="{95BE65C3-5EC5-4562-B7BA-08F5A3E9AB0B}" srcOrd="0" destOrd="0" presId="urn:microsoft.com/office/officeart/2018/2/layout/IconVerticalSolidList"/>
    <dgm:cxn modelId="{2EEC0019-207F-48A9-877A-5E5983617A50}" srcId="{89FA1B0A-C26F-4E1C-A841-97CFD344F913}" destId="{80E4961C-18E8-452A-865E-973E0A7FEFAC}" srcOrd="0" destOrd="0" parTransId="{F715A7A9-DACE-45B7-A060-E1AE0CC38CAE}" sibTransId="{9DD29562-A623-433F-BE01-A952FD384D2D}"/>
    <dgm:cxn modelId="{56B4E720-4425-463E-95B0-73D75355FAD8}" srcId="{9442D6FE-9709-449E-B259-AFC8CFD9670E}" destId="{D53FB2A2-033B-4833-8AFB-463F7E8C1800}" srcOrd="0" destOrd="0" parTransId="{BDE03A51-3995-417B-BCE5-3C2ED7648A2E}" sibTransId="{B3B59F57-334D-4ACF-AE8F-4A81335AFFF3}"/>
    <dgm:cxn modelId="{EACBC32E-1C10-42C7-8F35-C221A792255E}" srcId="{D53FB2A2-033B-4833-8AFB-463F7E8C1800}" destId="{CE9C27C1-A3C3-4F49-9B49-581757A8C9F0}" srcOrd="0" destOrd="0" parTransId="{0A73F10D-8995-4ABC-B004-4EC9E8349420}" sibTransId="{AEB7B40B-42AB-4AA5-82EC-804F0CF75D67}"/>
    <dgm:cxn modelId="{06EFD546-829B-451D-A3FB-A78475A40FE8}" type="presOf" srcId="{80E4961C-18E8-452A-865E-973E0A7FEFAC}" destId="{508EDD9B-086E-4930-97E6-01745BAF7EF5}" srcOrd="0" destOrd="0" presId="urn:microsoft.com/office/officeart/2018/2/layout/IconVerticalSolidList"/>
    <dgm:cxn modelId="{1496936B-3511-42B9-994E-4982BCBA4AAA}" type="presOf" srcId="{CE9C27C1-A3C3-4F49-9B49-581757A8C9F0}" destId="{ACFC8723-BC06-43A7-A437-D322CDE1E1B5}" srcOrd="0" destOrd="0" presId="urn:microsoft.com/office/officeart/2018/2/layout/IconVerticalSolidList"/>
    <dgm:cxn modelId="{2DF5BC4D-2AE9-46C2-8957-E0365BE4005F}" srcId="{9442D6FE-9709-449E-B259-AFC8CFD9670E}" destId="{89FA1B0A-C26F-4E1C-A841-97CFD344F913}" srcOrd="2" destOrd="0" parTransId="{5089494C-5203-461F-8E58-097EE087DEED}" sibTransId="{76CC80A0-418B-4FD8-9BC0-1138111A7557}"/>
    <dgm:cxn modelId="{5456C371-B273-455B-B0F4-D14023D47071}" type="presOf" srcId="{2250EBC1-F124-4B2D-AD79-D85D0C57FD2A}" destId="{C3E9F2B1-F4FD-474C-8BBE-387E3F6D623A}" srcOrd="0" destOrd="0" presId="urn:microsoft.com/office/officeart/2018/2/layout/IconVerticalSolidList"/>
    <dgm:cxn modelId="{9DA72D55-237E-49D7-8867-DCBDDDEAD565}" type="presOf" srcId="{E4AA06C3-0317-4DA0-8BE0-84D24C5EB5A2}" destId="{17B5EDB9-F40C-4F9A-BD42-3D72C74AC9A1}" srcOrd="0" destOrd="0" presId="urn:microsoft.com/office/officeart/2018/2/layout/IconVerticalSolidList"/>
    <dgm:cxn modelId="{45744855-6494-4BDF-885B-4CE76FAC777B}" type="presOf" srcId="{270474A0-A31C-442C-B011-B88D2469414A}" destId="{DE89C371-EF82-48C4-9CEC-69BEB5C170CB}" srcOrd="0" destOrd="0" presId="urn:microsoft.com/office/officeart/2018/2/layout/IconVerticalSolidList"/>
    <dgm:cxn modelId="{DBFB4F7D-BDDE-493C-AD03-A8C2D2BDFF99}" type="presOf" srcId="{D53FB2A2-033B-4833-8AFB-463F7E8C1800}" destId="{C782C42E-436C-4559-A87D-621DC66735AA}" srcOrd="0" destOrd="0" presId="urn:microsoft.com/office/officeart/2018/2/layout/IconVerticalSolidList"/>
    <dgm:cxn modelId="{3812E49C-68F4-407C-9F10-4878D45B5603}" srcId="{9442D6FE-9709-449E-B259-AFC8CFD9670E}" destId="{270474A0-A31C-442C-B011-B88D2469414A}" srcOrd="3" destOrd="0" parTransId="{6E1733EA-1941-4917-AD02-5416EE2AB406}" sibTransId="{3E309830-E6E1-4613-89B4-9CE70078ACEF}"/>
    <dgm:cxn modelId="{FF6388BC-02F4-4B43-A605-E4528FB8A616}" srcId="{2250EBC1-F124-4B2D-AD79-D85D0C57FD2A}" destId="{E4AA06C3-0317-4DA0-8BE0-84D24C5EB5A2}" srcOrd="0" destOrd="0" parTransId="{6EBF7AA1-89AA-4E52-8F82-5DD4323A15AA}" sibTransId="{D68BAECC-055B-4F0C-88E9-F1361987C78D}"/>
    <dgm:cxn modelId="{41D559C7-9E3A-4169-9968-DA132D8F99D9}" srcId="{9442D6FE-9709-449E-B259-AFC8CFD9670E}" destId="{2250EBC1-F124-4B2D-AD79-D85D0C57FD2A}" srcOrd="1" destOrd="0" parTransId="{BF03DC05-5EA4-42F9-A5BA-7DDB5E8E8F31}" sibTransId="{1486E61B-2D5A-4509-AB84-9FC34D67E2A1}"/>
    <dgm:cxn modelId="{98A160D2-17A3-42A0-A45C-4FA79F7109AB}" type="presOf" srcId="{9442D6FE-9709-449E-B259-AFC8CFD9670E}" destId="{0FA318DD-DB1D-44D1-B193-05AEB4FF0343}" srcOrd="0" destOrd="0" presId="urn:microsoft.com/office/officeart/2018/2/layout/IconVerticalSolidList"/>
    <dgm:cxn modelId="{9B6B504E-6668-4B9B-BBA7-757E3F4F07BD}" type="presParOf" srcId="{0FA318DD-DB1D-44D1-B193-05AEB4FF0343}" destId="{FF1340E4-4D0B-4647-999D-BF862DF99ADC}" srcOrd="0" destOrd="0" presId="urn:microsoft.com/office/officeart/2018/2/layout/IconVerticalSolidList"/>
    <dgm:cxn modelId="{ACE183A8-45D3-4695-8BC1-E9DCC18C4AB8}" type="presParOf" srcId="{FF1340E4-4D0B-4647-999D-BF862DF99ADC}" destId="{1E1B67DB-950B-426A-9F39-9641ED90631E}" srcOrd="0" destOrd="0" presId="urn:microsoft.com/office/officeart/2018/2/layout/IconVerticalSolidList"/>
    <dgm:cxn modelId="{C7674E4C-3F23-40EC-985D-CF97DC16D517}" type="presParOf" srcId="{FF1340E4-4D0B-4647-999D-BF862DF99ADC}" destId="{1F1DE5F7-FD04-4333-826F-1ED892F4364F}" srcOrd="1" destOrd="0" presId="urn:microsoft.com/office/officeart/2018/2/layout/IconVerticalSolidList"/>
    <dgm:cxn modelId="{DB12486C-BE3B-41EE-BBB3-63B8B0080040}" type="presParOf" srcId="{FF1340E4-4D0B-4647-999D-BF862DF99ADC}" destId="{5DD01E46-D284-4966-BF05-5A309E8917AC}" srcOrd="2" destOrd="0" presId="urn:microsoft.com/office/officeart/2018/2/layout/IconVerticalSolidList"/>
    <dgm:cxn modelId="{9372B16F-A34F-4D8D-835F-6B8557C17FB6}" type="presParOf" srcId="{FF1340E4-4D0B-4647-999D-BF862DF99ADC}" destId="{C782C42E-436C-4559-A87D-621DC66735AA}" srcOrd="3" destOrd="0" presId="urn:microsoft.com/office/officeart/2018/2/layout/IconVerticalSolidList"/>
    <dgm:cxn modelId="{6A476EEA-5188-4107-A538-D2B888023534}" type="presParOf" srcId="{FF1340E4-4D0B-4647-999D-BF862DF99ADC}" destId="{ACFC8723-BC06-43A7-A437-D322CDE1E1B5}" srcOrd="4" destOrd="0" presId="urn:microsoft.com/office/officeart/2018/2/layout/IconVerticalSolidList"/>
    <dgm:cxn modelId="{BF3B6BC9-0D52-47CE-8518-BE1EE25A536D}" type="presParOf" srcId="{0FA318DD-DB1D-44D1-B193-05AEB4FF0343}" destId="{34DEA9B2-1C40-4451-8024-9A6EE1D66A7F}" srcOrd="1" destOrd="0" presId="urn:microsoft.com/office/officeart/2018/2/layout/IconVerticalSolidList"/>
    <dgm:cxn modelId="{62964201-2920-447E-B664-34B91B0EEBEB}" type="presParOf" srcId="{0FA318DD-DB1D-44D1-B193-05AEB4FF0343}" destId="{5B3BEC04-0D18-414B-BD29-606B407A82A3}" srcOrd="2" destOrd="0" presId="urn:microsoft.com/office/officeart/2018/2/layout/IconVerticalSolidList"/>
    <dgm:cxn modelId="{789CA7E5-7EBF-4FB4-9F8F-CBC49F966BED}" type="presParOf" srcId="{5B3BEC04-0D18-414B-BD29-606B407A82A3}" destId="{E489EAFE-122C-4168-A632-99217D27724F}" srcOrd="0" destOrd="0" presId="urn:microsoft.com/office/officeart/2018/2/layout/IconVerticalSolidList"/>
    <dgm:cxn modelId="{388C2BF7-A788-4061-AEC2-06EE6E768BDE}" type="presParOf" srcId="{5B3BEC04-0D18-414B-BD29-606B407A82A3}" destId="{62F4DF95-FCE9-4537-A225-EC101F9C90C1}" srcOrd="1" destOrd="0" presId="urn:microsoft.com/office/officeart/2018/2/layout/IconVerticalSolidList"/>
    <dgm:cxn modelId="{48924B49-AB88-48AB-B636-E682BAE15308}" type="presParOf" srcId="{5B3BEC04-0D18-414B-BD29-606B407A82A3}" destId="{7A70FAEE-0EA9-49EF-8A92-C1720F4BB426}" srcOrd="2" destOrd="0" presId="urn:microsoft.com/office/officeart/2018/2/layout/IconVerticalSolidList"/>
    <dgm:cxn modelId="{E7E5D808-9F9A-43A6-A007-3A3721C60D6F}" type="presParOf" srcId="{5B3BEC04-0D18-414B-BD29-606B407A82A3}" destId="{C3E9F2B1-F4FD-474C-8BBE-387E3F6D623A}" srcOrd="3" destOrd="0" presId="urn:microsoft.com/office/officeart/2018/2/layout/IconVerticalSolidList"/>
    <dgm:cxn modelId="{850BA63A-8C83-47A7-B430-D490018CB688}" type="presParOf" srcId="{5B3BEC04-0D18-414B-BD29-606B407A82A3}" destId="{17B5EDB9-F40C-4F9A-BD42-3D72C74AC9A1}" srcOrd="4" destOrd="0" presId="urn:microsoft.com/office/officeart/2018/2/layout/IconVerticalSolidList"/>
    <dgm:cxn modelId="{7B4BC3E8-4EE3-437D-B0DB-3830F1C331FB}" type="presParOf" srcId="{0FA318DD-DB1D-44D1-B193-05AEB4FF0343}" destId="{1BE09D98-257F-4CB4-BBC6-679FFBF3E32E}" srcOrd="3" destOrd="0" presId="urn:microsoft.com/office/officeart/2018/2/layout/IconVerticalSolidList"/>
    <dgm:cxn modelId="{C58CD5AE-A6F0-45F9-82C7-4375241DAE1A}" type="presParOf" srcId="{0FA318DD-DB1D-44D1-B193-05AEB4FF0343}" destId="{A8A32582-59BD-4911-8A08-54917FD9A8A3}" srcOrd="4" destOrd="0" presId="urn:microsoft.com/office/officeart/2018/2/layout/IconVerticalSolidList"/>
    <dgm:cxn modelId="{5C300606-E32A-4666-BBB9-2A2113E23576}" type="presParOf" srcId="{A8A32582-59BD-4911-8A08-54917FD9A8A3}" destId="{EAB9CEDE-B9F9-4F80-B47A-440226FEA340}" srcOrd="0" destOrd="0" presId="urn:microsoft.com/office/officeart/2018/2/layout/IconVerticalSolidList"/>
    <dgm:cxn modelId="{F9ABDB42-2151-445A-9066-E23AB0557D94}" type="presParOf" srcId="{A8A32582-59BD-4911-8A08-54917FD9A8A3}" destId="{28154CAD-2B96-4B04-AB1D-02E0F1D88959}" srcOrd="1" destOrd="0" presId="urn:microsoft.com/office/officeart/2018/2/layout/IconVerticalSolidList"/>
    <dgm:cxn modelId="{0636EAB4-EFC1-4222-8231-0973BC305AD8}" type="presParOf" srcId="{A8A32582-59BD-4911-8A08-54917FD9A8A3}" destId="{03D186D6-A715-4DCF-839F-DF518219D438}" srcOrd="2" destOrd="0" presId="urn:microsoft.com/office/officeart/2018/2/layout/IconVerticalSolidList"/>
    <dgm:cxn modelId="{38FC9368-2493-42ED-A6F5-D442C48347D3}" type="presParOf" srcId="{A8A32582-59BD-4911-8A08-54917FD9A8A3}" destId="{95BE65C3-5EC5-4562-B7BA-08F5A3E9AB0B}" srcOrd="3" destOrd="0" presId="urn:microsoft.com/office/officeart/2018/2/layout/IconVerticalSolidList"/>
    <dgm:cxn modelId="{2837DEB3-1155-4E3E-84FE-272DD9CA8081}" type="presParOf" srcId="{A8A32582-59BD-4911-8A08-54917FD9A8A3}" destId="{508EDD9B-086E-4930-97E6-01745BAF7EF5}" srcOrd="4" destOrd="0" presId="urn:microsoft.com/office/officeart/2018/2/layout/IconVerticalSolidList"/>
    <dgm:cxn modelId="{4C5D5D64-BE80-40FE-8995-810D19194787}" type="presParOf" srcId="{0FA318DD-DB1D-44D1-B193-05AEB4FF0343}" destId="{122F3BF6-4480-4757-82A9-0AE5481ED392}" srcOrd="5" destOrd="0" presId="urn:microsoft.com/office/officeart/2018/2/layout/IconVerticalSolidList"/>
    <dgm:cxn modelId="{5447A12A-8813-4FD0-ADCC-6FB8AAF01196}" type="presParOf" srcId="{0FA318DD-DB1D-44D1-B193-05AEB4FF0343}" destId="{9A394176-A783-41EB-8BFD-193E56388CE5}" srcOrd="6" destOrd="0" presId="urn:microsoft.com/office/officeart/2018/2/layout/IconVerticalSolidList"/>
    <dgm:cxn modelId="{0D325EE6-9888-4A9B-9437-F61C7F2413BC}" type="presParOf" srcId="{9A394176-A783-41EB-8BFD-193E56388CE5}" destId="{29AA6FAF-BB28-436A-A5E3-57FC5FF09DFF}" srcOrd="0" destOrd="0" presId="urn:microsoft.com/office/officeart/2018/2/layout/IconVerticalSolidList"/>
    <dgm:cxn modelId="{04725E6B-DE89-4C13-9A43-DD08878BA036}" type="presParOf" srcId="{9A394176-A783-41EB-8BFD-193E56388CE5}" destId="{A71B0513-AFCC-45A2-A1A0-C78CCA41D907}" srcOrd="1" destOrd="0" presId="urn:microsoft.com/office/officeart/2018/2/layout/IconVerticalSolidList"/>
    <dgm:cxn modelId="{D1F1C0B3-94D5-4114-84C5-75705EC127BA}" type="presParOf" srcId="{9A394176-A783-41EB-8BFD-193E56388CE5}" destId="{4BE5A307-300D-4290-A616-036EB1F61CED}" srcOrd="2" destOrd="0" presId="urn:microsoft.com/office/officeart/2018/2/layout/IconVerticalSolidList"/>
    <dgm:cxn modelId="{F1AF53F3-985E-4F6E-BE64-8A178F546156}" type="presParOf" srcId="{9A394176-A783-41EB-8BFD-193E56388CE5}" destId="{DE89C371-EF82-48C4-9CEC-69BEB5C170C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113550-DD8E-43C1-B4F2-699C6E92FA2B}"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513A3E16-AA8B-4E43-A5E3-3A986A3A427B}">
      <dgm:prSet/>
      <dgm:spPr/>
      <dgm:t>
        <a:bodyPr/>
        <a:lstStyle/>
        <a:p>
          <a:pPr>
            <a:lnSpc>
              <a:spcPct val="100000"/>
            </a:lnSpc>
          </a:pPr>
          <a:r>
            <a:rPr lang="en-US"/>
            <a:t>Email = </a:t>
          </a:r>
          <a:r>
            <a:rPr lang="en-US">
              <a:hlinkClick xmlns:r="http://schemas.openxmlformats.org/officeDocument/2006/relationships" r:id="rId1"/>
            </a:rPr>
            <a:t>noid23@gmail.com</a:t>
          </a:r>
          <a:endParaRPr lang="en-US"/>
        </a:p>
      </dgm:t>
    </dgm:pt>
    <dgm:pt modelId="{8404E6FF-C512-4B74-BC80-5215E50F37CC}" type="parTrans" cxnId="{17696535-F3DC-4230-9CAF-D9126C173DC1}">
      <dgm:prSet/>
      <dgm:spPr/>
      <dgm:t>
        <a:bodyPr/>
        <a:lstStyle/>
        <a:p>
          <a:endParaRPr lang="en-US"/>
        </a:p>
      </dgm:t>
    </dgm:pt>
    <dgm:pt modelId="{ECB39A45-45A9-46CE-ABD3-CEC2E0AD83FA}" type="sibTrans" cxnId="{17696535-F3DC-4230-9CAF-D9126C173DC1}">
      <dgm:prSet/>
      <dgm:spPr/>
      <dgm:t>
        <a:bodyPr/>
        <a:lstStyle/>
        <a:p>
          <a:endParaRPr lang="en-US"/>
        </a:p>
      </dgm:t>
    </dgm:pt>
    <dgm:pt modelId="{B5E7CB9A-42C1-4AAE-B77B-2B670FFA08DE}">
      <dgm:prSet/>
      <dgm:spPr/>
      <dgm:t>
        <a:bodyPr/>
        <a:lstStyle/>
        <a:p>
          <a:pPr>
            <a:lnSpc>
              <a:spcPct val="100000"/>
            </a:lnSpc>
          </a:pPr>
          <a:r>
            <a:rPr lang="en-US"/>
            <a:t>Telegram = @noid23</a:t>
          </a:r>
        </a:p>
      </dgm:t>
    </dgm:pt>
    <dgm:pt modelId="{4E271BCE-D5F5-428D-AE40-B21328F1F090}" type="parTrans" cxnId="{BAFB64C1-5141-4903-A9B1-3D5B82140434}">
      <dgm:prSet/>
      <dgm:spPr/>
      <dgm:t>
        <a:bodyPr/>
        <a:lstStyle/>
        <a:p>
          <a:endParaRPr lang="en-US"/>
        </a:p>
      </dgm:t>
    </dgm:pt>
    <dgm:pt modelId="{D439845D-6466-4982-BD68-42886D051D74}" type="sibTrans" cxnId="{BAFB64C1-5141-4903-A9B1-3D5B82140434}">
      <dgm:prSet/>
      <dgm:spPr/>
      <dgm:t>
        <a:bodyPr/>
        <a:lstStyle/>
        <a:p>
          <a:endParaRPr lang="en-US"/>
        </a:p>
      </dgm:t>
    </dgm:pt>
    <dgm:pt modelId="{B8E9903B-2652-4E04-9202-E891D1F0CA97}">
      <dgm:prSet/>
      <dgm:spPr/>
      <dgm:t>
        <a:bodyPr/>
        <a:lstStyle/>
        <a:p>
          <a:pPr>
            <a:lnSpc>
              <a:spcPct val="100000"/>
            </a:lnSpc>
          </a:pPr>
          <a:r>
            <a:rPr lang="en-US"/>
            <a:t>Twitter = @_noid_</a:t>
          </a:r>
        </a:p>
      </dgm:t>
    </dgm:pt>
    <dgm:pt modelId="{3FCD816B-B5CD-4962-8790-94AE926B5B64}" type="parTrans" cxnId="{0764B1AE-BA93-4686-87DE-7C3022DCB6C9}">
      <dgm:prSet/>
      <dgm:spPr/>
      <dgm:t>
        <a:bodyPr/>
        <a:lstStyle/>
        <a:p>
          <a:endParaRPr lang="en-US"/>
        </a:p>
      </dgm:t>
    </dgm:pt>
    <dgm:pt modelId="{C8FB7622-87AC-48E8-8DC5-095B521B6ECB}" type="sibTrans" cxnId="{0764B1AE-BA93-4686-87DE-7C3022DCB6C9}">
      <dgm:prSet/>
      <dgm:spPr/>
      <dgm:t>
        <a:bodyPr/>
        <a:lstStyle/>
        <a:p>
          <a:endParaRPr lang="en-US"/>
        </a:p>
      </dgm:t>
    </dgm:pt>
    <dgm:pt modelId="{A8541198-3EAB-46B8-B249-5EDAD6A53D81}">
      <dgm:prSet/>
      <dgm:spPr/>
      <dgm:t>
        <a:bodyPr/>
        <a:lstStyle/>
        <a:p>
          <a:pPr>
            <a:lnSpc>
              <a:spcPct val="100000"/>
            </a:lnSpc>
          </a:pPr>
          <a:r>
            <a:rPr lang="en-US" dirty="0" err="1"/>
            <a:t>Github</a:t>
          </a:r>
          <a:r>
            <a:rPr lang="en-US" dirty="0"/>
            <a:t>* = github.com/noid23</a:t>
          </a:r>
        </a:p>
      </dgm:t>
    </dgm:pt>
    <dgm:pt modelId="{A08B81AC-B5F5-4677-A173-5BD2EB1C2F59}" type="parTrans" cxnId="{77B50115-7ABB-42DC-9B2B-D60B6FA10C64}">
      <dgm:prSet/>
      <dgm:spPr/>
      <dgm:t>
        <a:bodyPr/>
        <a:lstStyle/>
        <a:p>
          <a:endParaRPr lang="en-US"/>
        </a:p>
      </dgm:t>
    </dgm:pt>
    <dgm:pt modelId="{B6A6C169-1C58-483A-9410-A762B341D1EA}" type="sibTrans" cxnId="{77B50115-7ABB-42DC-9B2B-D60B6FA10C64}">
      <dgm:prSet/>
      <dgm:spPr/>
      <dgm:t>
        <a:bodyPr/>
        <a:lstStyle/>
        <a:p>
          <a:endParaRPr lang="en-US"/>
        </a:p>
      </dgm:t>
    </dgm:pt>
    <dgm:pt modelId="{F779B4B1-3148-4F61-AA35-8EE19B90DB60}">
      <dgm:prSet/>
      <dgm:spPr/>
      <dgm:t>
        <a:bodyPr/>
        <a:lstStyle/>
        <a:p>
          <a:pPr>
            <a:lnSpc>
              <a:spcPct val="100000"/>
            </a:lnSpc>
          </a:pPr>
          <a:r>
            <a:rPr lang="en-US" dirty="0"/>
            <a:t>*I’ll put my slides up there later</a:t>
          </a:r>
        </a:p>
      </dgm:t>
    </dgm:pt>
    <dgm:pt modelId="{EC0790D8-7E7F-4E19-B309-B9B74020C195}" type="parTrans" cxnId="{4EB5D80B-E5FA-4DAC-8C05-A5984194878F}">
      <dgm:prSet/>
      <dgm:spPr/>
      <dgm:t>
        <a:bodyPr/>
        <a:lstStyle/>
        <a:p>
          <a:endParaRPr lang="en-US"/>
        </a:p>
      </dgm:t>
    </dgm:pt>
    <dgm:pt modelId="{16B00C3B-BA69-4AAD-A3C4-48F5C6B53DAE}" type="sibTrans" cxnId="{4EB5D80B-E5FA-4DAC-8C05-A5984194878F}">
      <dgm:prSet/>
      <dgm:spPr/>
      <dgm:t>
        <a:bodyPr/>
        <a:lstStyle/>
        <a:p>
          <a:endParaRPr lang="en-US"/>
        </a:p>
      </dgm:t>
    </dgm:pt>
    <dgm:pt modelId="{724939B5-16CB-4EA5-B622-394B4C41DB9D}" type="pres">
      <dgm:prSet presAssocID="{BB113550-DD8E-43C1-B4F2-699C6E92FA2B}" presName="root" presStyleCnt="0">
        <dgm:presLayoutVars>
          <dgm:dir/>
          <dgm:resizeHandles val="exact"/>
        </dgm:presLayoutVars>
      </dgm:prSet>
      <dgm:spPr/>
    </dgm:pt>
    <dgm:pt modelId="{6EC9EAA4-2E48-4979-8DA7-76E1458005FA}" type="pres">
      <dgm:prSet presAssocID="{513A3E16-AA8B-4E43-A5E3-3A986A3A427B}" presName="compNode" presStyleCnt="0"/>
      <dgm:spPr/>
    </dgm:pt>
    <dgm:pt modelId="{4B7C9A98-27DF-496D-BE4C-EFB768EA8BCB}" type="pres">
      <dgm:prSet presAssocID="{513A3E16-AA8B-4E43-A5E3-3A986A3A427B}" presName="bgRect" presStyleLbl="bgShp" presStyleIdx="0" presStyleCnt="5"/>
      <dgm:spPr/>
    </dgm:pt>
    <dgm:pt modelId="{3E260ED5-2C03-422D-A73B-A9E3DFD9A3A3}" type="pres">
      <dgm:prSet presAssocID="{513A3E16-AA8B-4E43-A5E3-3A986A3A427B}"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Email"/>
        </a:ext>
      </dgm:extLst>
    </dgm:pt>
    <dgm:pt modelId="{19D551C6-727B-4530-A9B5-A009FABFE976}" type="pres">
      <dgm:prSet presAssocID="{513A3E16-AA8B-4E43-A5E3-3A986A3A427B}" presName="spaceRect" presStyleCnt="0"/>
      <dgm:spPr/>
    </dgm:pt>
    <dgm:pt modelId="{65A88B02-4A5C-4D63-B210-34D75BB139AE}" type="pres">
      <dgm:prSet presAssocID="{513A3E16-AA8B-4E43-A5E3-3A986A3A427B}" presName="parTx" presStyleLbl="revTx" presStyleIdx="0" presStyleCnt="5">
        <dgm:presLayoutVars>
          <dgm:chMax val="0"/>
          <dgm:chPref val="0"/>
        </dgm:presLayoutVars>
      </dgm:prSet>
      <dgm:spPr/>
    </dgm:pt>
    <dgm:pt modelId="{4E93DFCE-659F-47A4-8D25-A8DF39B10FC8}" type="pres">
      <dgm:prSet presAssocID="{ECB39A45-45A9-46CE-ABD3-CEC2E0AD83FA}" presName="sibTrans" presStyleCnt="0"/>
      <dgm:spPr/>
    </dgm:pt>
    <dgm:pt modelId="{2A0838ED-27BE-47DA-9222-DAFF4CCC399E}" type="pres">
      <dgm:prSet presAssocID="{B5E7CB9A-42C1-4AAE-B77B-2B670FFA08DE}" presName="compNode" presStyleCnt="0"/>
      <dgm:spPr/>
    </dgm:pt>
    <dgm:pt modelId="{ADAE7DDB-F37C-4963-BFD3-84AE7BFBEF6D}" type="pres">
      <dgm:prSet presAssocID="{B5E7CB9A-42C1-4AAE-B77B-2B670FFA08DE}" presName="bgRect" presStyleLbl="bgShp" presStyleIdx="1" presStyleCnt="5"/>
      <dgm:spPr/>
    </dgm:pt>
    <dgm:pt modelId="{9A46F2BA-7403-4E4C-A101-F80CD6308B6C}" type="pres">
      <dgm:prSet presAssocID="{B5E7CB9A-42C1-4AAE-B77B-2B670FFA08DE}"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alculator"/>
        </a:ext>
      </dgm:extLst>
    </dgm:pt>
    <dgm:pt modelId="{04435D31-ED04-42DF-9B6A-05991C78E64D}" type="pres">
      <dgm:prSet presAssocID="{B5E7CB9A-42C1-4AAE-B77B-2B670FFA08DE}" presName="spaceRect" presStyleCnt="0"/>
      <dgm:spPr/>
    </dgm:pt>
    <dgm:pt modelId="{5950F184-383F-411B-A534-8A0850DFA6BC}" type="pres">
      <dgm:prSet presAssocID="{B5E7CB9A-42C1-4AAE-B77B-2B670FFA08DE}" presName="parTx" presStyleLbl="revTx" presStyleIdx="1" presStyleCnt="5">
        <dgm:presLayoutVars>
          <dgm:chMax val="0"/>
          <dgm:chPref val="0"/>
        </dgm:presLayoutVars>
      </dgm:prSet>
      <dgm:spPr/>
    </dgm:pt>
    <dgm:pt modelId="{8FD5848B-40F4-40E0-A867-FAFAAF7154DC}" type="pres">
      <dgm:prSet presAssocID="{D439845D-6466-4982-BD68-42886D051D74}" presName="sibTrans" presStyleCnt="0"/>
      <dgm:spPr/>
    </dgm:pt>
    <dgm:pt modelId="{18DBF0B3-D7C4-42E4-9323-3A36B16CCF89}" type="pres">
      <dgm:prSet presAssocID="{B8E9903B-2652-4E04-9202-E891D1F0CA97}" presName="compNode" presStyleCnt="0"/>
      <dgm:spPr/>
    </dgm:pt>
    <dgm:pt modelId="{4DF4FF7E-FE72-4D70-A504-8417EC0D1D2F}" type="pres">
      <dgm:prSet presAssocID="{B8E9903B-2652-4E04-9202-E891D1F0CA97}" presName="bgRect" presStyleLbl="bgShp" presStyleIdx="2" presStyleCnt="5"/>
      <dgm:spPr/>
    </dgm:pt>
    <dgm:pt modelId="{E2E39B67-767C-46D8-8942-963F678ADB69}" type="pres">
      <dgm:prSet presAssocID="{B8E9903B-2652-4E04-9202-E891D1F0CA97}"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Thumbs Up Sign"/>
        </a:ext>
      </dgm:extLst>
    </dgm:pt>
    <dgm:pt modelId="{0F0FDE6A-D639-4DE0-85B1-657A48A592A5}" type="pres">
      <dgm:prSet presAssocID="{B8E9903B-2652-4E04-9202-E891D1F0CA97}" presName="spaceRect" presStyleCnt="0"/>
      <dgm:spPr/>
    </dgm:pt>
    <dgm:pt modelId="{D0B9FC52-BE02-4BEE-ABFB-E01948636016}" type="pres">
      <dgm:prSet presAssocID="{B8E9903B-2652-4E04-9202-E891D1F0CA97}" presName="parTx" presStyleLbl="revTx" presStyleIdx="2" presStyleCnt="5">
        <dgm:presLayoutVars>
          <dgm:chMax val="0"/>
          <dgm:chPref val="0"/>
        </dgm:presLayoutVars>
      </dgm:prSet>
      <dgm:spPr/>
    </dgm:pt>
    <dgm:pt modelId="{CC4D86CF-3153-4152-A1B3-BCA4750C7D32}" type="pres">
      <dgm:prSet presAssocID="{C8FB7622-87AC-48E8-8DC5-095B521B6ECB}" presName="sibTrans" presStyleCnt="0"/>
      <dgm:spPr/>
    </dgm:pt>
    <dgm:pt modelId="{7DBB248B-CA11-4C5C-9B0C-71704E4078A9}" type="pres">
      <dgm:prSet presAssocID="{A8541198-3EAB-46B8-B249-5EDAD6A53D81}" presName="compNode" presStyleCnt="0"/>
      <dgm:spPr/>
    </dgm:pt>
    <dgm:pt modelId="{0F087EDD-A14C-402B-BA0A-1CEE823EE569}" type="pres">
      <dgm:prSet presAssocID="{A8541198-3EAB-46B8-B249-5EDAD6A53D81}" presName="bgRect" presStyleLbl="bgShp" presStyleIdx="3" presStyleCnt="5"/>
      <dgm:spPr/>
    </dgm:pt>
    <dgm:pt modelId="{59151137-690C-4CCE-A01E-C7E211AEEA0C}" type="pres">
      <dgm:prSet presAssocID="{A8541198-3EAB-46B8-B249-5EDAD6A53D81}"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A5C9A1A9-B2A2-4990-AAC2-E34EB71E6143}" type="pres">
      <dgm:prSet presAssocID="{A8541198-3EAB-46B8-B249-5EDAD6A53D81}" presName="spaceRect" presStyleCnt="0"/>
      <dgm:spPr/>
    </dgm:pt>
    <dgm:pt modelId="{80989373-B876-4721-B331-A1EDB7933B49}" type="pres">
      <dgm:prSet presAssocID="{A8541198-3EAB-46B8-B249-5EDAD6A53D81}" presName="parTx" presStyleLbl="revTx" presStyleIdx="3" presStyleCnt="5">
        <dgm:presLayoutVars>
          <dgm:chMax val="0"/>
          <dgm:chPref val="0"/>
        </dgm:presLayoutVars>
      </dgm:prSet>
      <dgm:spPr/>
    </dgm:pt>
    <dgm:pt modelId="{0A758626-54DE-41D7-9C26-B3086A649A73}" type="pres">
      <dgm:prSet presAssocID="{B6A6C169-1C58-483A-9410-A762B341D1EA}" presName="sibTrans" presStyleCnt="0"/>
      <dgm:spPr/>
    </dgm:pt>
    <dgm:pt modelId="{BD837641-96B0-4D90-B10A-D1E5740DF7E3}" type="pres">
      <dgm:prSet presAssocID="{F779B4B1-3148-4F61-AA35-8EE19B90DB60}" presName="compNode" presStyleCnt="0"/>
      <dgm:spPr/>
    </dgm:pt>
    <dgm:pt modelId="{1EF58CB0-ABFE-4C2C-95F2-9ECB61DD6745}" type="pres">
      <dgm:prSet presAssocID="{F779B4B1-3148-4F61-AA35-8EE19B90DB60}" presName="bgRect" presStyleLbl="bgShp" presStyleIdx="4" presStyleCnt="5"/>
      <dgm:spPr/>
    </dgm:pt>
    <dgm:pt modelId="{ADBCF34A-CDBF-43AA-A518-34DBDD041A3A}" type="pres">
      <dgm:prSet presAssocID="{F779B4B1-3148-4F61-AA35-8EE19B90DB60}"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dgm:spPr>
      <dgm:extLst>
        <a:ext uri="{E40237B7-FDA0-4F09-8148-C483321AD2D9}">
          <dgm14:cNvPr xmlns:dgm14="http://schemas.microsoft.com/office/drawing/2010/diagram" id="0" name="" descr="Tools"/>
        </a:ext>
      </dgm:extLst>
    </dgm:pt>
    <dgm:pt modelId="{3EB76564-41FD-4D20-BE58-67702294B0F2}" type="pres">
      <dgm:prSet presAssocID="{F779B4B1-3148-4F61-AA35-8EE19B90DB60}" presName="spaceRect" presStyleCnt="0"/>
      <dgm:spPr/>
    </dgm:pt>
    <dgm:pt modelId="{669B77FB-1694-4B88-AC51-55E4AD3452C5}" type="pres">
      <dgm:prSet presAssocID="{F779B4B1-3148-4F61-AA35-8EE19B90DB60}" presName="parTx" presStyleLbl="revTx" presStyleIdx="4" presStyleCnt="5">
        <dgm:presLayoutVars>
          <dgm:chMax val="0"/>
          <dgm:chPref val="0"/>
        </dgm:presLayoutVars>
      </dgm:prSet>
      <dgm:spPr/>
    </dgm:pt>
  </dgm:ptLst>
  <dgm:cxnLst>
    <dgm:cxn modelId="{4EB5D80B-E5FA-4DAC-8C05-A5984194878F}" srcId="{BB113550-DD8E-43C1-B4F2-699C6E92FA2B}" destId="{F779B4B1-3148-4F61-AA35-8EE19B90DB60}" srcOrd="4" destOrd="0" parTransId="{EC0790D8-7E7F-4E19-B309-B9B74020C195}" sibTransId="{16B00C3B-BA69-4AAD-A3C4-48F5C6B53DAE}"/>
    <dgm:cxn modelId="{77B50115-7ABB-42DC-9B2B-D60B6FA10C64}" srcId="{BB113550-DD8E-43C1-B4F2-699C6E92FA2B}" destId="{A8541198-3EAB-46B8-B249-5EDAD6A53D81}" srcOrd="3" destOrd="0" parTransId="{A08B81AC-B5F5-4677-A173-5BD2EB1C2F59}" sibTransId="{B6A6C169-1C58-483A-9410-A762B341D1EA}"/>
    <dgm:cxn modelId="{17696535-F3DC-4230-9CAF-D9126C173DC1}" srcId="{BB113550-DD8E-43C1-B4F2-699C6E92FA2B}" destId="{513A3E16-AA8B-4E43-A5E3-3A986A3A427B}" srcOrd="0" destOrd="0" parTransId="{8404E6FF-C512-4B74-BC80-5215E50F37CC}" sibTransId="{ECB39A45-45A9-46CE-ABD3-CEC2E0AD83FA}"/>
    <dgm:cxn modelId="{093E1044-B06F-415A-AEA5-09BE12B46153}" type="presOf" srcId="{513A3E16-AA8B-4E43-A5E3-3A986A3A427B}" destId="{65A88B02-4A5C-4D63-B210-34D75BB139AE}" srcOrd="0" destOrd="0" presId="urn:microsoft.com/office/officeart/2018/2/layout/IconVerticalSolidList"/>
    <dgm:cxn modelId="{EB58C26A-1128-4B8A-9A73-36A8DD6888F4}" type="presOf" srcId="{F779B4B1-3148-4F61-AA35-8EE19B90DB60}" destId="{669B77FB-1694-4B88-AC51-55E4AD3452C5}" srcOrd="0" destOrd="0" presId="urn:microsoft.com/office/officeart/2018/2/layout/IconVerticalSolidList"/>
    <dgm:cxn modelId="{FA4AFE70-D02B-4C19-8DF1-5F9298D2A4E9}" type="presOf" srcId="{BB113550-DD8E-43C1-B4F2-699C6E92FA2B}" destId="{724939B5-16CB-4EA5-B622-394B4C41DB9D}" srcOrd="0" destOrd="0" presId="urn:microsoft.com/office/officeart/2018/2/layout/IconVerticalSolidList"/>
    <dgm:cxn modelId="{C5E5DA9C-F48C-40BC-AAEC-C7E978100163}" type="presOf" srcId="{B8E9903B-2652-4E04-9202-E891D1F0CA97}" destId="{D0B9FC52-BE02-4BEE-ABFB-E01948636016}" srcOrd="0" destOrd="0" presId="urn:microsoft.com/office/officeart/2018/2/layout/IconVerticalSolidList"/>
    <dgm:cxn modelId="{90C7CD9E-DDAF-4C28-9847-22C5AEA75701}" type="presOf" srcId="{B5E7CB9A-42C1-4AAE-B77B-2B670FFA08DE}" destId="{5950F184-383F-411B-A534-8A0850DFA6BC}" srcOrd="0" destOrd="0" presId="urn:microsoft.com/office/officeart/2018/2/layout/IconVerticalSolidList"/>
    <dgm:cxn modelId="{1DD314A8-73FA-40F5-A9C5-7D97C4DB7DED}" type="presOf" srcId="{A8541198-3EAB-46B8-B249-5EDAD6A53D81}" destId="{80989373-B876-4721-B331-A1EDB7933B49}" srcOrd="0" destOrd="0" presId="urn:microsoft.com/office/officeart/2018/2/layout/IconVerticalSolidList"/>
    <dgm:cxn modelId="{0764B1AE-BA93-4686-87DE-7C3022DCB6C9}" srcId="{BB113550-DD8E-43C1-B4F2-699C6E92FA2B}" destId="{B8E9903B-2652-4E04-9202-E891D1F0CA97}" srcOrd="2" destOrd="0" parTransId="{3FCD816B-B5CD-4962-8790-94AE926B5B64}" sibTransId="{C8FB7622-87AC-48E8-8DC5-095B521B6ECB}"/>
    <dgm:cxn modelId="{BAFB64C1-5141-4903-A9B1-3D5B82140434}" srcId="{BB113550-DD8E-43C1-B4F2-699C6E92FA2B}" destId="{B5E7CB9A-42C1-4AAE-B77B-2B670FFA08DE}" srcOrd="1" destOrd="0" parTransId="{4E271BCE-D5F5-428D-AE40-B21328F1F090}" sibTransId="{D439845D-6466-4982-BD68-42886D051D74}"/>
    <dgm:cxn modelId="{83ECEE10-E235-4CCA-8808-AB86FAB05D3C}" type="presParOf" srcId="{724939B5-16CB-4EA5-B622-394B4C41DB9D}" destId="{6EC9EAA4-2E48-4979-8DA7-76E1458005FA}" srcOrd="0" destOrd="0" presId="urn:microsoft.com/office/officeart/2018/2/layout/IconVerticalSolidList"/>
    <dgm:cxn modelId="{BA32AD70-0DBA-45CD-94BC-E1466FC3C1DC}" type="presParOf" srcId="{6EC9EAA4-2E48-4979-8DA7-76E1458005FA}" destId="{4B7C9A98-27DF-496D-BE4C-EFB768EA8BCB}" srcOrd="0" destOrd="0" presId="urn:microsoft.com/office/officeart/2018/2/layout/IconVerticalSolidList"/>
    <dgm:cxn modelId="{D93AE7B0-547A-460C-94FF-80B4F51F4449}" type="presParOf" srcId="{6EC9EAA4-2E48-4979-8DA7-76E1458005FA}" destId="{3E260ED5-2C03-422D-A73B-A9E3DFD9A3A3}" srcOrd="1" destOrd="0" presId="urn:microsoft.com/office/officeart/2018/2/layout/IconVerticalSolidList"/>
    <dgm:cxn modelId="{7C5F0018-6D55-4348-84E8-E8143AC5B338}" type="presParOf" srcId="{6EC9EAA4-2E48-4979-8DA7-76E1458005FA}" destId="{19D551C6-727B-4530-A9B5-A009FABFE976}" srcOrd="2" destOrd="0" presId="urn:microsoft.com/office/officeart/2018/2/layout/IconVerticalSolidList"/>
    <dgm:cxn modelId="{FB71CF7F-9F11-48A8-B614-7F235CEE23EA}" type="presParOf" srcId="{6EC9EAA4-2E48-4979-8DA7-76E1458005FA}" destId="{65A88B02-4A5C-4D63-B210-34D75BB139AE}" srcOrd="3" destOrd="0" presId="urn:microsoft.com/office/officeart/2018/2/layout/IconVerticalSolidList"/>
    <dgm:cxn modelId="{BEC77D25-D413-4FD4-BC21-9D6271F02E7E}" type="presParOf" srcId="{724939B5-16CB-4EA5-B622-394B4C41DB9D}" destId="{4E93DFCE-659F-47A4-8D25-A8DF39B10FC8}" srcOrd="1" destOrd="0" presId="urn:microsoft.com/office/officeart/2018/2/layout/IconVerticalSolidList"/>
    <dgm:cxn modelId="{2CB5FAF1-882A-46DE-AB76-47BF0DB5540B}" type="presParOf" srcId="{724939B5-16CB-4EA5-B622-394B4C41DB9D}" destId="{2A0838ED-27BE-47DA-9222-DAFF4CCC399E}" srcOrd="2" destOrd="0" presId="urn:microsoft.com/office/officeart/2018/2/layout/IconVerticalSolidList"/>
    <dgm:cxn modelId="{D0489E9C-FA78-447A-A174-96299F0BA887}" type="presParOf" srcId="{2A0838ED-27BE-47DA-9222-DAFF4CCC399E}" destId="{ADAE7DDB-F37C-4963-BFD3-84AE7BFBEF6D}" srcOrd="0" destOrd="0" presId="urn:microsoft.com/office/officeart/2018/2/layout/IconVerticalSolidList"/>
    <dgm:cxn modelId="{8625305F-C4D9-41BF-96A4-1CE2DB459211}" type="presParOf" srcId="{2A0838ED-27BE-47DA-9222-DAFF4CCC399E}" destId="{9A46F2BA-7403-4E4C-A101-F80CD6308B6C}" srcOrd="1" destOrd="0" presId="urn:microsoft.com/office/officeart/2018/2/layout/IconVerticalSolidList"/>
    <dgm:cxn modelId="{396E166D-0A04-4675-8F27-B3035AA6E742}" type="presParOf" srcId="{2A0838ED-27BE-47DA-9222-DAFF4CCC399E}" destId="{04435D31-ED04-42DF-9B6A-05991C78E64D}" srcOrd="2" destOrd="0" presId="urn:microsoft.com/office/officeart/2018/2/layout/IconVerticalSolidList"/>
    <dgm:cxn modelId="{DDA2AF7F-C8DD-4BF5-AE61-D340DCE6F2A0}" type="presParOf" srcId="{2A0838ED-27BE-47DA-9222-DAFF4CCC399E}" destId="{5950F184-383F-411B-A534-8A0850DFA6BC}" srcOrd="3" destOrd="0" presId="urn:microsoft.com/office/officeart/2018/2/layout/IconVerticalSolidList"/>
    <dgm:cxn modelId="{B12562B5-28D8-4F8F-B530-21AF5389C5F1}" type="presParOf" srcId="{724939B5-16CB-4EA5-B622-394B4C41DB9D}" destId="{8FD5848B-40F4-40E0-A867-FAFAAF7154DC}" srcOrd="3" destOrd="0" presId="urn:microsoft.com/office/officeart/2018/2/layout/IconVerticalSolidList"/>
    <dgm:cxn modelId="{C3454DC2-BFEE-44FF-B105-3642971F68AE}" type="presParOf" srcId="{724939B5-16CB-4EA5-B622-394B4C41DB9D}" destId="{18DBF0B3-D7C4-42E4-9323-3A36B16CCF89}" srcOrd="4" destOrd="0" presId="urn:microsoft.com/office/officeart/2018/2/layout/IconVerticalSolidList"/>
    <dgm:cxn modelId="{425A95E1-BB07-4EB8-A89B-F13D96B8FC89}" type="presParOf" srcId="{18DBF0B3-D7C4-42E4-9323-3A36B16CCF89}" destId="{4DF4FF7E-FE72-4D70-A504-8417EC0D1D2F}" srcOrd="0" destOrd="0" presId="urn:microsoft.com/office/officeart/2018/2/layout/IconVerticalSolidList"/>
    <dgm:cxn modelId="{EEFA056A-B6D9-4796-AFD2-CF3CE0031444}" type="presParOf" srcId="{18DBF0B3-D7C4-42E4-9323-3A36B16CCF89}" destId="{E2E39B67-767C-46D8-8942-963F678ADB69}" srcOrd="1" destOrd="0" presId="urn:microsoft.com/office/officeart/2018/2/layout/IconVerticalSolidList"/>
    <dgm:cxn modelId="{F2172C72-0B45-470B-92DC-8C718C275942}" type="presParOf" srcId="{18DBF0B3-D7C4-42E4-9323-3A36B16CCF89}" destId="{0F0FDE6A-D639-4DE0-85B1-657A48A592A5}" srcOrd="2" destOrd="0" presId="urn:microsoft.com/office/officeart/2018/2/layout/IconVerticalSolidList"/>
    <dgm:cxn modelId="{2C7ED8FE-10B4-4054-B9DC-F479183DD5CD}" type="presParOf" srcId="{18DBF0B3-D7C4-42E4-9323-3A36B16CCF89}" destId="{D0B9FC52-BE02-4BEE-ABFB-E01948636016}" srcOrd="3" destOrd="0" presId="urn:microsoft.com/office/officeart/2018/2/layout/IconVerticalSolidList"/>
    <dgm:cxn modelId="{F59AF203-57ED-46B6-B57D-E3F2E602AC5E}" type="presParOf" srcId="{724939B5-16CB-4EA5-B622-394B4C41DB9D}" destId="{CC4D86CF-3153-4152-A1B3-BCA4750C7D32}" srcOrd="5" destOrd="0" presId="urn:microsoft.com/office/officeart/2018/2/layout/IconVerticalSolidList"/>
    <dgm:cxn modelId="{734D0F41-B220-410C-809B-C85BC1E99EBC}" type="presParOf" srcId="{724939B5-16CB-4EA5-B622-394B4C41DB9D}" destId="{7DBB248B-CA11-4C5C-9B0C-71704E4078A9}" srcOrd="6" destOrd="0" presId="urn:microsoft.com/office/officeart/2018/2/layout/IconVerticalSolidList"/>
    <dgm:cxn modelId="{91EB6227-F0E5-4A8C-850F-6A187053002A}" type="presParOf" srcId="{7DBB248B-CA11-4C5C-9B0C-71704E4078A9}" destId="{0F087EDD-A14C-402B-BA0A-1CEE823EE569}" srcOrd="0" destOrd="0" presId="urn:microsoft.com/office/officeart/2018/2/layout/IconVerticalSolidList"/>
    <dgm:cxn modelId="{296BDA1F-1972-4168-B519-836E5C00C11A}" type="presParOf" srcId="{7DBB248B-CA11-4C5C-9B0C-71704E4078A9}" destId="{59151137-690C-4CCE-A01E-C7E211AEEA0C}" srcOrd="1" destOrd="0" presId="urn:microsoft.com/office/officeart/2018/2/layout/IconVerticalSolidList"/>
    <dgm:cxn modelId="{7625E4AF-8401-4033-BC88-B3E7677E967F}" type="presParOf" srcId="{7DBB248B-CA11-4C5C-9B0C-71704E4078A9}" destId="{A5C9A1A9-B2A2-4990-AAC2-E34EB71E6143}" srcOrd="2" destOrd="0" presId="urn:microsoft.com/office/officeart/2018/2/layout/IconVerticalSolidList"/>
    <dgm:cxn modelId="{8E0C3405-FED8-4A1C-ACFC-059ADF2F5466}" type="presParOf" srcId="{7DBB248B-CA11-4C5C-9B0C-71704E4078A9}" destId="{80989373-B876-4721-B331-A1EDB7933B49}" srcOrd="3" destOrd="0" presId="urn:microsoft.com/office/officeart/2018/2/layout/IconVerticalSolidList"/>
    <dgm:cxn modelId="{CCFF7672-8DBF-4E18-987B-BD888A16C9AA}" type="presParOf" srcId="{724939B5-16CB-4EA5-B622-394B4C41DB9D}" destId="{0A758626-54DE-41D7-9C26-B3086A649A73}" srcOrd="7" destOrd="0" presId="urn:microsoft.com/office/officeart/2018/2/layout/IconVerticalSolidList"/>
    <dgm:cxn modelId="{1D8B276A-D0AE-4CC6-B88D-16A5FD6B3F91}" type="presParOf" srcId="{724939B5-16CB-4EA5-B622-394B4C41DB9D}" destId="{BD837641-96B0-4D90-B10A-D1E5740DF7E3}" srcOrd="8" destOrd="0" presId="urn:microsoft.com/office/officeart/2018/2/layout/IconVerticalSolidList"/>
    <dgm:cxn modelId="{4A3F3C2E-661E-4A71-99BA-47204834350E}" type="presParOf" srcId="{BD837641-96B0-4D90-B10A-D1E5740DF7E3}" destId="{1EF58CB0-ABFE-4C2C-95F2-9ECB61DD6745}" srcOrd="0" destOrd="0" presId="urn:microsoft.com/office/officeart/2018/2/layout/IconVerticalSolidList"/>
    <dgm:cxn modelId="{C7ED4871-CC80-4D2D-8E41-EE49D6B058C7}" type="presParOf" srcId="{BD837641-96B0-4D90-B10A-D1E5740DF7E3}" destId="{ADBCF34A-CDBF-43AA-A518-34DBDD041A3A}" srcOrd="1" destOrd="0" presId="urn:microsoft.com/office/officeart/2018/2/layout/IconVerticalSolidList"/>
    <dgm:cxn modelId="{07A9B4EF-D4A2-4F83-B989-D1859B9EEC36}" type="presParOf" srcId="{BD837641-96B0-4D90-B10A-D1E5740DF7E3}" destId="{3EB76564-41FD-4D20-BE58-67702294B0F2}" srcOrd="2" destOrd="0" presId="urn:microsoft.com/office/officeart/2018/2/layout/IconVerticalSolidList"/>
    <dgm:cxn modelId="{82AEE360-1201-450E-A9B5-C222667A6E02}" type="presParOf" srcId="{BD837641-96B0-4D90-B10A-D1E5740DF7E3}" destId="{669B77FB-1694-4B88-AC51-55E4AD3452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B4B29-E8B2-4A97-B228-0D328E322692}">
      <dsp:nvSpPr>
        <dsp:cNvPr id="0" name=""/>
        <dsp:cNvSpPr/>
      </dsp:nvSpPr>
      <dsp:spPr>
        <a:xfrm>
          <a:off x="0" y="2789"/>
          <a:ext cx="6496050" cy="1304691"/>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94253B78-3407-4C33-A644-210F140B145A}">
      <dsp:nvSpPr>
        <dsp:cNvPr id="0" name=""/>
        <dsp:cNvSpPr/>
      </dsp:nvSpPr>
      <dsp:spPr>
        <a:xfrm>
          <a:off x="394669" y="296345"/>
          <a:ext cx="717580" cy="7175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D338EF9-3B5F-471E-849D-4FE76956FB72}">
      <dsp:nvSpPr>
        <dsp:cNvPr id="0" name=""/>
        <dsp:cNvSpPr/>
      </dsp:nvSpPr>
      <dsp:spPr>
        <a:xfrm>
          <a:off x="1506918" y="2789"/>
          <a:ext cx="4987658"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1022350">
            <a:lnSpc>
              <a:spcPct val="100000"/>
            </a:lnSpc>
            <a:spcBef>
              <a:spcPct val="0"/>
            </a:spcBef>
            <a:spcAft>
              <a:spcPct val="35000"/>
            </a:spcAft>
            <a:buNone/>
          </a:pPr>
          <a:r>
            <a:rPr lang="en-US" sz="2300" b="0" i="0" kern="1200"/>
            <a:t>Information Security dude with 25 years of experience</a:t>
          </a:r>
          <a:endParaRPr lang="en-US" sz="2300" kern="1200"/>
        </a:p>
      </dsp:txBody>
      <dsp:txXfrm>
        <a:off x="1506918" y="2789"/>
        <a:ext cx="4987658" cy="1304691"/>
      </dsp:txXfrm>
    </dsp:sp>
    <dsp:sp modelId="{08B4255E-3228-4949-B4DC-D437C3A1736D}">
      <dsp:nvSpPr>
        <dsp:cNvPr id="0" name=""/>
        <dsp:cNvSpPr/>
      </dsp:nvSpPr>
      <dsp:spPr>
        <a:xfrm>
          <a:off x="0" y="1633654"/>
          <a:ext cx="6496050" cy="1304691"/>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5FF717E1-30C6-4BA9-9091-3ED8A8687BB7}">
      <dsp:nvSpPr>
        <dsp:cNvPr id="0" name=""/>
        <dsp:cNvSpPr/>
      </dsp:nvSpPr>
      <dsp:spPr>
        <a:xfrm>
          <a:off x="394669" y="1927209"/>
          <a:ext cx="717580" cy="7175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FA80407-873A-412F-8E19-CE4E739243FE}">
      <dsp:nvSpPr>
        <dsp:cNvPr id="0" name=""/>
        <dsp:cNvSpPr/>
      </dsp:nvSpPr>
      <dsp:spPr>
        <a:xfrm>
          <a:off x="1506918" y="1633654"/>
          <a:ext cx="4987658"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1022350">
            <a:lnSpc>
              <a:spcPct val="100000"/>
            </a:lnSpc>
            <a:spcBef>
              <a:spcPct val="0"/>
            </a:spcBef>
            <a:spcAft>
              <a:spcPct val="35000"/>
            </a:spcAft>
            <a:buNone/>
          </a:pPr>
          <a:r>
            <a:rPr lang="en-US" sz="2300" b="0" i="0" kern="1200"/>
            <a:t>Been hacking much longer than that</a:t>
          </a:r>
          <a:endParaRPr lang="en-US" sz="2300" kern="1200"/>
        </a:p>
      </dsp:txBody>
      <dsp:txXfrm>
        <a:off x="1506918" y="1633654"/>
        <a:ext cx="4987658" cy="1304691"/>
      </dsp:txXfrm>
    </dsp:sp>
    <dsp:sp modelId="{4393DFED-5FF5-4899-9A0A-78949FF816C3}">
      <dsp:nvSpPr>
        <dsp:cNvPr id="0" name=""/>
        <dsp:cNvSpPr/>
      </dsp:nvSpPr>
      <dsp:spPr>
        <a:xfrm>
          <a:off x="0" y="3264518"/>
          <a:ext cx="6496050" cy="1304691"/>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C257C24E-921F-4511-9DCF-88D52BBC1627}">
      <dsp:nvSpPr>
        <dsp:cNvPr id="0" name=""/>
        <dsp:cNvSpPr/>
      </dsp:nvSpPr>
      <dsp:spPr>
        <a:xfrm>
          <a:off x="394669" y="3558074"/>
          <a:ext cx="717580" cy="7175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49BE091-D6A1-495A-AA0A-270661EC7D64}">
      <dsp:nvSpPr>
        <dsp:cNvPr id="0" name=""/>
        <dsp:cNvSpPr/>
      </dsp:nvSpPr>
      <dsp:spPr>
        <a:xfrm>
          <a:off x="1506918" y="3264518"/>
          <a:ext cx="2923222"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1022350">
            <a:lnSpc>
              <a:spcPct val="100000"/>
            </a:lnSpc>
            <a:spcBef>
              <a:spcPct val="0"/>
            </a:spcBef>
            <a:spcAft>
              <a:spcPct val="35000"/>
            </a:spcAft>
            <a:buNone/>
          </a:pPr>
          <a:r>
            <a:rPr lang="en-US" sz="2300" b="0" i="0" kern="1200" dirty="0"/>
            <a:t>I’ve been through the InfoSec cycle</a:t>
          </a:r>
          <a:endParaRPr lang="en-US" sz="2300" kern="1200" dirty="0"/>
        </a:p>
      </dsp:txBody>
      <dsp:txXfrm>
        <a:off x="1506918" y="3264518"/>
        <a:ext cx="2923222" cy="1304691"/>
      </dsp:txXfrm>
    </dsp:sp>
    <dsp:sp modelId="{1F55A13C-442E-42D1-8757-0F12A6AAC8AF}">
      <dsp:nvSpPr>
        <dsp:cNvPr id="0" name=""/>
        <dsp:cNvSpPr/>
      </dsp:nvSpPr>
      <dsp:spPr>
        <a:xfrm>
          <a:off x="4430141" y="3264518"/>
          <a:ext cx="2064435"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488950">
            <a:lnSpc>
              <a:spcPct val="100000"/>
            </a:lnSpc>
            <a:spcBef>
              <a:spcPct val="0"/>
            </a:spcBef>
            <a:spcAft>
              <a:spcPct val="35000"/>
            </a:spcAft>
            <a:buNone/>
          </a:pPr>
          <a:r>
            <a:rPr lang="en-US" sz="1100" b="0" i="0" kern="1200" dirty="0"/>
            <a:t>Panic</a:t>
          </a:r>
          <a:endParaRPr lang="en-US" sz="1100" kern="1200" dirty="0"/>
        </a:p>
        <a:p>
          <a:pPr marL="0" lvl="0" indent="0" algn="l" defTabSz="488950">
            <a:lnSpc>
              <a:spcPct val="100000"/>
            </a:lnSpc>
            <a:spcBef>
              <a:spcPct val="0"/>
            </a:spcBef>
            <a:spcAft>
              <a:spcPct val="35000"/>
            </a:spcAft>
            <a:buNone/>
          </a:pPr>
          <a:r>
            <a:rPr lang="en-US" sz="1100" b="0" i="0" kern="1200" dirty="0"/>
            <a:t>arrogance</a:t>
          </a:r>
          <a:endParaRPr lang="en-US" sz="1100" kern="1200" dirty="0"/>
        </a:p>
        <a:p>
          <a:pPr marL="0" lvl="0" indent="0" algn="l" defTabSz="488950">
            <a:lnSpc>
              <a:spcPct val="100000"/>
            </a:lnSpc>
            <a:spcBef>
              <a:spcPct val="0"/>
            </a:spcBef>
            <a:spcAft>
              <a:spcPct val="35000"/>
            </a:spcAft>
            <a:buNone/>
          </a:pPr>
          <a:r>
            <a:rPr lang="en-US" sz="1100" b="0" i="0" kern="1200" dirty="0"/>
            <a:t>confusion</a:t>
          </a:r>
          <a:endParaRPr lang="en-US" sz="1100" kern="1200" dirty="0"/>
        </a:p>
        <a:p>
          <a:pPr marL="0" lvl="0" indent="0" algn="l" defTabSz="488950">
            <a:lnSpc>
              <a:spcPct val="100000"/>
            </a:lnSpc>
            <a:spcBef>
              <a:spcPct val="0"/>
            </a:spcBef>
            <a:spcAft>
              <a:spcPct val="35000"/>
            </a:spcAft>
            <a:buNone/>
          </a:pPr>
          <a:r>
            <a:rPr lang="en-US" sz="1100" b="0" i="0" kern="1200" dirty="0"/>
            <a:t>understanding</a:t>
          </a:r>
          <a:endParaRPr lang="en-US" sz="1100" kern="1200" dirty="0"/>
        </a:p>
        <a:p>
          <a:pPr marL="0" lvl="0" indent="0" algn="l" defTabSz="488950">
            <a:lnSpc>
              <a:spcPct val="100000"/>
            </a:lnSpc>
            <a:spcBef>
              <a:spcPct val="0"/>
            </a:spcBef>
            <a:spcAft>
              <a:spcPct val="35000"/>
            </a:spcAft>
            <a:buNone/>
          </a:pPr>
          <a:r>
            <a:rPr lang="en-US" sz="1100" b="0" i="0" kern="1200" dirty="0"/>
            <a:t>???</a:t>
          </a:r>
          <a:endParaRPr lang="en-US" sz="1100" kern="1200" dirty="0"/>
        </a:p>
      </dsp:txBody>
      <dsp:txXfrm>
        <a:off x="4430141" y="3264518"/>
        <a:ext cx="2064435" cy="1304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DA383-6C16-4C4A-8271-8555F6B46FC8}">
      <dsp:nvSpPr>
        <dsp:cNvPr id="0" name=""/>
        <dsp:cNvSpPr/>
      </dsp:nvSpPr>
      <dsp:spPr>
        <a:xfrm>
          <a:off x="0" y="5800"/>
          <a:ext cx="6496050" cy="760066"/>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6438D9D2-CF19-40FB-B285-7F46E96CE12F}">
      <dsp:nvSpPr>
        <dsp:cNvPr id="0" name=""/>
        <dsp:cNvSpPr/>
      </dsp:nvSpPr>
      <dsp:spPr>
        <a:xfrm>
          <a:off x="229920" y="176815"/>
          <a:ext cx="418036" cy="4180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FE22D67-E274-4688-A3FB-B1C770227682}">
      <dsp:nvSpPr>
        <dsp:cNvPr id="0" name=""/>
        <dsp:cNvSpPr/>
      </dsp:nvSpPr>
      <dsp:spPr>
        <a:xfrm>
          <a:off x="877876" y="5800"/>
          <a:ext cx="2923222"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622300">
            <a:lnSpc>
              <a:spcPct val="90000"/>
            </a:lnSpc>
            <a:spcBef>
              <a:spcPct val="0"/>
            </a:spcBef>
            <a:spcAft>
              <a:spcPct val="35000"/>
            </a:spcAft>
            <a:buNone/>
          </a:pPr>
          <a:r>
            <a:rPr lang="en-US" sz="1400" b="0" i="0" kern="1200"/>
            <a:t>Developers are motivated by different things than Security people</a:t>
          </a:r>
          <a:endParaRPr lang="en-US" sz="1400" kern="1200"/>
        </a:p>
      </dsp:txBody>
      <dsp:txXfrm>
        <a:off x="877876" y="5800"/>
        <a:ext cx="2923222" cy="760066"/>
      </dsp:txXfrm>
    </dsp:sp>
    <dsp:sp modelId="{FEDDED88-CD4E-4F0E-82D1-E6835E0DC05B}">
      <dsp:nvSpPr>
        <dsp:cNvPr id="0" name=""/>
        <dsp:cNvSpPr/>
      </dsp:nvSpPr>
      <dsp:spPr>
        <a:xfrm>
          <a:off x="3801099" y="5800"/>
          <a:ext cx="2694092"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488950">
            <a:lnSpc>
              <a:spcPct val="90000"/>
            </a:lnSpc>
            <a:spcBef>
              <a:spcPct val="0"/>
            </a:spcBef>
            <a:spcAft>
              <a:spcPct val="35000"/>
            </a:spcAft>
            <a:buNone/>
          </a:pPr>
          <a:r>
            <a:rPr lang="en-US" sz="1100" b="0" i="0" kern="1200"/>
            <a:t>Security people help the business manage risk</a:t>
          </a:r>
          <a:endParaRPr lang="en-US" sz="1100" kern="1200"/>
        </a:p>
        <a:p>
          <a:pPr marL="0" lvl="0" indent="0" algn="l" defTabSz="488950">
            <a:lnSpc>
              <a:spcPct val="90000"/>
            </a:lnSpc>
            <a:spcBef>
              <a:spcPct val="0"/>
            </a:spcBef>
            <a:spcAft>
              <a:spcPct val="35000"/>
            </a:spcAft>
            <a:buNone/>
          </a:pPr>
          <a:r>
            <a:rPr lang="en-US" sz="1100" b="0" i="0" kern="1200"/>
            <a:t>Developers are focused on product/feature development</a:t>
          </a:r>
          <a:endParaRPr lang="en-US" sz="1100" kern="1200"/>
        </a:p>
      </dsp:txBody>
      <dsp:txXfrm>
        <a:off x="3801099" y="5800"/>
        <a:ext cx="2694092" cy="760066"/>
      </dsp:txXfrm>
    </dsp:sp>
    <dsp:sp modelId="{B1A679D5-D071-4141-A282-FDDFFB2DAA40}">
      <dsp:nvSpPr>
        <dsp:cNvPr id="0" name=""/>
        <dsp:cNvSpPr/>
      </dsp:nvSpPr>
      <dsp:spPr>
        <a:xfrm>
          <a:off x="0" y="955883"/>
          <a:ext cx="6496050" cy="760066"/>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0EC03CC4-E9B2-40FF-8255-4ED83C2D99D8}">
      <dsp:nvSpPr>
        <dsp:cNvPr id="0" name=""/>
        <dsp:cNvSpPr/>
      </dsp:nvSpPr>
      <dsp:spPr>
        <a:xfrm>
          <a:off x="229920" y="1126898"/>
          <a:ext cx="418036" cy="4180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E6A1C536-2CF1-45FC-A068-1E208D867BDE}">
      <dsp:nvSpPr>
        <dsp:cNvPr id="0" name=""/>
        <dsp:cNvSpPr/>
      </dsp:nvSpPr>
      <dsp:spPr>
        <a:xfrm>
          <a:off x="877876" y="955883"/>
          <a:ext cx="2923222"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622300">
            <a:lnSpc>
              <a:spcPct val="90000"/>
            </a:lnSpc>
            <a:spcBef>
              <a:spcPct val="0"/>
            </a:spcBef>
            <a:spcAft>
              <a:spcPct val="35000"/>
            </a:spcAft>
            <a:buNone/>
          </a:pPr>
          <a:r>
            <a:rPr lang="en-US" sz="1400" b="0" i="0" kern="1200"/>
            <a:t>Meet with the people you’re drafting requirements for</a:t>
          </a:r>
          <a:endParaRPr lang="en-US" sz="1400" kern="1200"/>
        </a:p>
      </dsp:txBody>
      <dsp:txXfrm>
        <a:off x="877876" y="955883"/>
        <a:ext cx="2923222" cy="760066"/>
      </dsp:txXfrm>
    </dsp:sp>
    <dsp:sp modelId="{9656CE03-8684-413E-81CA-90F22F734FEF}">
      <dsp:nvSpPr>
        <dsp:cNvPr id="0" name=""/>
        <dsp:cNvSpPr/>
      </dsp:nvSpPr>
      <dsp:spPr>
        <a:xfrm>
          <a:off x="3801099" y="955883"/>
          <a:ext cx="2694092"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488950">
            <a:lnSpc>
              <a:spcPct val="90000"/>
            </a:lnSpc>
            <a:spcBef>
              <a:spcPct val="0"/>
            </a:spcBef>
            <a:spcAft>
              <a:spcPct val="35000"/>
            </a:spcAft>
            <a:buNone/>
          </a:pPr>
          <a:r>
            <a:rPr lang="en-US" sz="1100" b="0" i="0" kern="1200"/>
            <a:t>Do the requirements make sense?</a:t>
          </a:r>
          <a:endParaRPr lang="en-US" sz="1100" kern="1200"/>
        </a:p>
        <a:p>
          <a:pPr marL="0" lvl="0" indent="0" algn="l" defTabSz="488950">
            <a:lnSpc>
              <a:spcPct val="90000"/>
            </a:lnSpc>
            <a:spcBef>
              <a:spcPct val="0"/>
            </a:spcBef>
            <a:spcAft>
              <a:spcPct val="35000"/>
            </a:spcAft>
            <a:buNone/>
          </a:pPr>
          <a:r>
            <a:rPr lang="en-US" sz="1100" b="0" i="0" kern="1200"/>
            <a:t>Do they understand the requirements?</a:t>
          </a:r>
          <a:endParaRPr lang="en-US" sz="1100" kern="1200"/>
        </a:p>
      </dsp:txBody>
      <dsp:txXfrm>
        <a:off x="3801099" y="955883"/>
        <a:ext cx="2694092" cy="760066"/>
      </dsp:txXfrm>
    </dsp:sp>
    <dsp:sp modelId="{4F25F8CE-65EA-478A-917F-338031B074DA}">
      <dsp:nvSpPr>
        <dsp:cNvPr id="0" name=""/>
        <dsp:cNvSpPr/>
      </dsp:nvSpPr>
      <dsp:spPr>
        <a:xfrm>
          <a:off x="0" y="1905966"/>
          <a:ext cx="6496050" cy="760066"/>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14C5E5B-2243-4C23-A045-91D1FF60797C}">
      <dsp:nvSpPr>
        <dsp:cNvPr id="0" name=""/>
        <dsp:cNvSpPr/>
      </dsp:nvSpPr>
      <dsp:spPr>
        <a:xfrm>
          <a:off x="229920" y="2076981"/>
          <a:ext cx="418036" cy="4180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7549B49-B497-4302-BDFE-91C9B05E7A57}">
      <dsp:nvSpPr>
        <dsp:cNvPr id="0" name=""/>
        <dsp:cNvSpPr/>
      </dsp:nvSpPr>
      <dsp:spPr>
        <a:xfrm>
          <a:off x="877876" y="1905966"/>
          <a:ext cx="5617315"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622300">
            <a:lnSpc>
              <a:spcPct val="90000"/>
            </a:lnSpc>
            <a:spcBef>
              <a:spcPct val="0"/>
            </a:spcBef>
            <a:spcAft>
              <a:spcPct val="35000"/>
            </a:spcAft>
            <a:buNone/>
          </a:pPr>
          <a:r>
            <a:rPr lang="en-US" sz="1400" b="0" i="0" kern="1200"/>
            <a:t>Make sure there is a clear, 2 way path for communications</a:t>
          </a:r>
          <a:endParaRPr lang="en-US" sz="1400" kern="1200"/>
        </a:p>
      </dsp:txBody>
      <dsp:txXfrm>
        <a:off x="877876" y="1905966"/>
        <a:ext cx="5617315" cy="760066"/>
      </dsp:txXfrm>
    </dsp:sp>
    <dsp:sp modelId="{E88A5398-C427-4577-BBCD-7A5A8718601F}">
      <dsp:nvSpPr>
        <dsp:cNvPr id="0" name=""/>
        <dsp:cNvSpPr/>
      </dsp:nvSpPr>
      <dsp:spPr>
        <a:xfrm>
          <a:off x="0" y="2856049"/>
          <a:ext cx="6496050" cy="760066"/>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4276ED72-EAAA-41EC-B5F4-1432000C7D1A}">
      <dsp:nvSpPr>
        <dsp:cNvPr id="0" name=""/>
        <dsp:cNvSpPr/>
      </dsp:nvSpPr>
      <dsp:spPr>
        <a:xfrm>
          <a:off x="229920" y="3027064"/>
          <a:ext cx="418036" cy="4180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9784658-D353-4A82-B49B-456B61551F3C}">
      <dsp:nvSpPr>
        <dsp:cNvPr id="0" name=""/>
        <dsp:cNvSpPr/>
      </dsp:nvSpPr>
      <dsp:spPr>
        <a:xfrm>
          <a:off x="877876" y="2856049"/>
          <a:ext cx="2923222"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622300">
            <a:lnSpc>
              <a:spcPct val="90000"/>
            </a:lnSpc>
            <a:spcBef>
              <a:spcPct val="0"/>
            </a:spcBef>
            <a:spcAft>
              <a:spcPct val="35000"/>
            </a:spcAft>
            <a:buNone/>
          </a:pPr>
          <a:r>
            <a:rPr lang="en-US" sz="1400" b="0" i="0" kern="1200"/>
            <a:t>Be aware of sprint/release timelines</a:t>
          </a:r>
          <a:endParaRPr lang="en-US" sz="1400" kern="1200"/>
        </a:p>
      </dsp:txBody>
      <dsp:txXfrm>
        <a:off x="877876" y="2856049"/>
        <a:ext cx="2923222" cy="760066"/>
      </dsp:txXfrm>
    </dsp:sp>
    <dsp:sp modelId="{CFA1E484-8BD1-4C2A-9940-2FBAAEEFFBD7}">
      <dsp:nvSpPr>
        <dsp:cNvPr id="0" name=""/>
        <dsp:cNvSpPr/>
      </dsp:nvSpPr>
      <dsp:spPr>
        <a:xfrm>
          <a:off x="3801099" y="2856049"/>
          <a:ext cx="2694092"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488950">
            <a:lnSpc>
              <a:spcPct val="90000"/>
            </a:lnSpc>
            <a:spcBef>
              <a:spcPct val="0"/>
            </a:spcBef>
            <a:spcAft>
              <a:spcPct val="35000"/>
            </a:spcAft>
            <a:buNone/>
          </a:pPr>
          <a:r>
            <a:rPr lang="en-US" sz="1100" b="0" i="0" kern="1200"/>
            <a:t>Want an easy win? Be respectful and protective of DevOrg time</a:t>
          </a:r>
          <a:endParaRPr lang="en-US" sz="1100" kern="1200"/>
        </a:p>
        <a:p>
          <a:pPr marL="0" lvl="0" indent="0" algn="l" defTabSz="488950">
            <a:lnSpc>
              <a:spcPct val="90000"/>
            </a:lnSpc>
            <a:spcBef>
              <a:spcPct val="0"/>
            </a:spcBef>
            <a:spcAft>
              <a:spcPct val="35000"/>
            </a:spcAft>
            <a:buNone/>
          </a:pPr>
          <a:r>
            <a:rPr lang="en-US" sz="1100" b="0" i="0" kern="1200"/>
            <a:t>Sit in planning meetings, even if you initially have nothing to contribute</a:t>
          </a:r>
          <a:endParaRPr lang="en-US" sz="1100" kern="1200"/>
        </a:p>
      </dsp:txBody>
      <dsp:txXfrm>
        <a:off x="3801099" y="2856049"/>
        <a:ext cx="2694092" cy="760066"/>
      </dsp:txXfrm>
    </dsp:sp>
    <dsp:sp modelId="{6FC96B5D-E3D7-4C08-AF24-C6210B726DFC}">
      <dsp:nvSpPr>
        <dsp:cNvPr id="0" name=""/>
        <dsp:cNvSpPr/>
      </dsp:nvSpPr>
      <dsp:spPr>
        <a:xfrm>
          <a:off x="0" y="3806132"/>
          <a:ext cx="6496050" cy="760066"/>
        </a:xfrm>
        <a:prstGeom prst="roundRect">
          <a:avLst>
            <a:gd name="adj" fmla="val 10000"/>
          </a:avLst>
        </a:prstGeom>
        <a:solidFill>
          <a:schemeClr val="accent6">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7E28279-A91E-4284-A7F7-C465C248A168}">
      <dsp:nvSpPr>
        <dsp:cNvPr id="0" name=""/>
        <dsp:cNvSpPr/>
      </dsp:nvSpPr>
      <dsp:spPr>
        <a:xfrm>
          <a:off x="229920" y="3977147"/>
          <a:ext cx="418036" cy="4180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3D61A5C-0D28-430E-8893-E89D7633E9E3}">
      <dsp:nvSpPr>
        <dsp:cNvPr id="0" name=""/>
        <dsp:cNvSpPr/>
      </dsp:nvSpPr>
      <dsp:spPr>
        <a:xfrm>
          <a:off x="877876" y="3806132"/>
          <a:ext cx="5617315"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622300">
            <a:lnSpc>
              <a:spcPct val="90000"/>
            </a:lnSpc>
            <a:spcBef>
              <a:spcPct val="0"/>
            </a:spcBef>
            <a:spcAft>
              <a:spcPct val="35000"/>
            </a:spcAft>
            <a:buNone/>
          </a:pPr>
          <a:r>
            <a:rPr lang="en-US" sz="1400" b="0" i="0" kern="1200"/>
            <a:t>Play “secret shopper” with your security org</a:t>
          </a:r>
          <a:endParaRPr lang="en-US" sz="1400" kern="1200"/>
        </a:p>
      </dsp:txBody>
      <dsp:txXfrm>
        <a:off x="877876" y="3806132"/>
        <a:ext cx="5617315" cy="7600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12ED4-4BFF-4366-846D-83B92C4E3C0F}">
      <dsp:nvSpPr>
        <dsp:cNvPr id="0" name=""/>
        <dsp:cNvSpPr/>
      </dsp:nvSpPr>
      <dsp:spPr>
        <a:xfrm>
          <a:off x="0" y="5800"/>
          <a:ext cx="6496050" cy="694917"/>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AFEF177-D4F1-4386-8E03-2C83197A9282}">
      <dsp:nvSpPr>
        <dsp:cNvPr id="0" name=""/>
        <dsp:cNvSpPr/>
      </dsp:nvSpPr>
      <dsp:spPr>
        <a:xfrm>
          <a:off x="210212" y="162157"/>
          <a:ext cx="382578" cy="3822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E1AB9EFC-F66E-4ECB-BEAB-0FE978A49DE3}">
      <dsp:nvSpPr>
        <dsp:cNvPr id="0" name=""/>
        <dsp:cNvSpPr/>
      </dsp:nvSpPr>
      <dsp:spPr>
        <a:xfrm>
          <a:off x="803003" y="5800"/>
          <a:ext cx="5656768"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622300">
            <a:lnSpc>
              <a:spcPct val="100000"/>
            </a:lnSpc>
            <a:spcBef>
              <a:spcPct val="0"/>
            </a:spcBef>
            <a:spcAft>
              <a:spcPct val="35000"/>
            </a:spcAft>
            <a:buNone/>
          </a:pPr>
          <a:r>
            <a:rPr lang="en-US" sz="1400" b="0" i="0" kern="1200"/>
            <a:t>There was a huge missed opportunity for a security “win” here</a:t>
          </a:r>
          <a:endParaRPr lang="en-US" sz="1400" kern="1200"/>
        </a:p>
      </dsp:txBody>
      <dsp:txXfrm>
        <a:off x="803003" y="5800"/>
        <a:ext cx="5656768" cy="760066"/>
      </dsp:txXfrm>
    </dsp:sp>
    <dsp:sp modelId="{BB7A29A5-48FF-4955-ABDD-7513E16364F5}">
      <dsp:nvSpPr>
        <dsp:cNvPr id="0" name=""/>
        <dsp:cNvSpPr/>
      </dsp:nvSpPr>
      <dsp:spPr>
        <a:xfrm>
          <a:off x="0" y="955883"/>
          <a:ext cx="6496050" cy="694917"/>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4C00813-7E85-47A5-9395-3E3079ECF71A}">
      <dsp:nvSpPr>
        <dsp:cNvPr id="0" name=""/>
        <dsp:cNvSpPr/>
      </dsp:nvSpPr>
      <dsp:spPr>
        <a:xfrm>
          <a:off x="210212" y="1112240"/>
          <a:ext cx="382578" cy="3822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BE4737C-EFF3-4317-ABFF-D7AB5B3F6546}">
      <dsp:nvSpPr>
        <dsp:cNvPr id="0" name=""/>
        <dsp:cNvSpPr/>
      </dsp:nvSpPr>
      <dsp:spPr>
        <a:xfrm>
          <a:off x="803003" y="955883"/>
          <a:ext cx="5656768"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622300">
            <a:lnSpc>
              <a:spcPct val="100000"/>
            </a:lnSpc>
            <a:spcBef>
              <a:spcPct val="0"/>
            </a:spcBef>
            <a:spcAft>
              <a:spcPct val="35000"/>
            </a:spcAft>
            <a:buNone/>
          </a:pPr>
          <a:r>
            <a:rPr lang="en-US" sz="1400" b="0" i="0" kern="1200" dirty="0"/>
            <a:t>If you want to change the way things get done, reduce complexity and increase efficiency. No process for processes sake</a:t>
          </a:r>
          <a:endParaRPr lang="en-US" sz="1400" kern="1200" dirty="0"/>
        </a:p>
      </dsp:txBody>
      <dsp:txXfrm>
        <a:off x="803003" y="955883"/>
        <a:ext cx="5656768" cy="760066"/>
      </dsp:txXfrm>
    </dsp:sp>
    <dsp:sp modelId="{16321DAD-DD2E-4DE2-9BA2-D2BEA5464259}">
      <dsp:nvSpPr>
        <dsp:cNvPr id="0" name=""/>
        <dsp:cNvSpPr/>
      </dsp:nvSpPr>
      <dsp:spPr>
        <a:xfrm>
          <a:off x="0" y="1905966"/>
          <a:ext cx="6496050" cy="694917"/>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7FB30CF-500C-4047-8356-0FAF3ECA1BAA}">
      <dsp:nvSpPr>
        <dsp:cNvPr id="0" name=""/>
        <dsp:cNvSpPr/>
      </dsp:nvSpPr>
      <dsp:spPr>
        <a:xfrm>
          <a:off x="210212" y="2062323"/>
          <a:ext cx="382578" cy="3822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02881CB-7113-47CD-8FAB-2DC1CBAB4C9B}">
      <dsp:nvSpPr>
        <dsp:cNvPr id="0" name=""/>
        <dsp:cNvSpPr/>
      </dsp:nvSpPr>
      <dsp:spPr>
        <a:xfrm>
          <a:off x="803003" y="1905966"/>
          <a:ext cx="5656768"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622300">
            <a:lnSpc>
              <a:spcPct val="100000"/>
            </a:lnSpc>
            <a:spcBef>
              <a:spcPct val="0"/>
            </a:spcBef>
            <a:spcAft>
              <a:spcPct val="35000"/>
            </a:spcAft>
            <a:buNone/>
          </a:pPr>
          <a:r>
            <a:rPr lang="en-US" sz="1400" b="0" i="0" kern="1200" dirty="0"/>
            <a:t>Communicate with the people you’re going to be pushing requirements on. Do it early and often!</a:t>
          </a:r>
          <a:endParaRPr lang="en-US" sz="1400" kern="1200" dirty="0"/>
        </a:p>
      </dsp:txBody>
      <dsp:txXfrm>
        <a:off x="803003" y="1905966"/>
        <a:ext cx="5656768" cy="760066"/>
      </dsp:txXfrm>
    </dsp:sp>
    <dsp:sp modelId="{A28BC3C7-CD02-4DBD-9589-79BC045DACDE}">
      <dsp:nvSpPr>
        <dsp:cNvPr id="0" name=""/>
        <dsp:cNvSpPr/>
      </dsp:nvSpPr>
      <dsp:spPr>
        <a:xfrm>
          <a:off x="0" y="2856049"/>
          <a:ext cx="6496050" cy="694917"/>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4FD4B7C-70F1-47A9-8063-79157EB7F23B}">
      <dsp:nvSpPr>
        <dsp:cNvPr id="0" name=""/>
        <dsp:cNvSpPr/>
      </dsp:nvSpPr>
      <dsp:spPr>
        <a:xfrm>
          <a:off x="210212" y="3012406"/>
          <a:ext cx="382578" cy="3822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B7B1CDF-E1D8-4EFA-BD0D-83553DD9FA65}">
      <dsp:nvSpPr>
        <dsp:cNvPr id="0" name=""/>
        <dsp:cNvSpPr/>
      </dsp:nvSpPr>
      <dsp:spPr>
        <a:xfrm>
          <a:off x="803003" y="2856049"/>
          <a:ext cx="5656768"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622300">
            <a:lnSpc>
              <a:spcPct val="100000"/>
            </a:lnSpc>
            <a:spcBef>
              <a:spcPct val="0"/>
            </a:spcBef>
            <a:spcAft>
              <a:spcPct val="35000"/>
            </a:spcAft>
            <a:buNone/>
          </a:pPr>
          <a:r>
            <a:rPr lang="en-US" sz="1400" b="0" i="0" kern="1200"/>
            <a:t>Show the developers the value they will get from adopting this new way of doing business</a:t>
          </a:r>
          <a:endParaRPr lang="en-US" sz="1400" kern="1200"/>
        </a:p>
      </dsp:txBody>
      <dsp:txXfrm>
        <a:off x="803003" y="2856049"/>
        <a:ext cx="5656768" cy="760066"/>
      </dsp:txXfrm>
    </dsp:sp>
    <dsp:sp modelId="{96FEAE57-244A-45D6-B249-2F2AE90A8665}">
      <dsp:nvSpPr>
        <dsp:cNvPr id="0" name=""/>
        <dsp:cNvSpPr/>
      </dsp:nvSpPr>
      <dsp:spPr>
        <a:xfrm>
          <a:off x="0" y="3806132"/>
          <a:ext cx="6496050" cy="694917"/>
        </a:xfrm>
        <a:prstGeom prst="roundRect">
          <a:avLst>
            <a:gd name="adj" fmla="val 10000"/>
          </a:avLst>
        </a:prstGeom>
        <a:solidFill>
          <a:schemeClr val="accent6">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75D5B8F-BF94-4A63-84CC-7CEBD4B396A3}">
      <dsp:nvSpPr>
        <dsp:cNvPr id="0" name=""/>
        <dsp:cNvSpPr/>
      </dsp:nvSpPr>
      <dsp:spPr>
        <a:xfrm>
          <a:off x="210212" y="3962489"/>
          <a:ext cx="382578" cy="3822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D0D88AB-5B90-4EF1-8070-DD1D6A8FB753}">
      <dsp:nvSpPr>
        <dsp:cNvPr id="0" name=""/>
        <dsp:cNvSpPr/>
      </dsp:nvSpPr>
      <dsp:spPr>
        <a:xfrm>
          <a:off x="803003" y="3806132"/>
          <a:ext cx="5656768" cy="760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440" tIns="80440" rIns="80440" bIns="80440" numCol="1" spcCol="1270" anchor="ctr" anchorCtr="0">
          <a:noAutofit/>
        </a:bodyPr>
        <a:lstStyle/>
        <a:p>
          <a:pPr marL="0" lvl="0" indent="0" algn="l" defTabSz="622300">
            <a:lnSpc>
              <a:spcPct val="100000"/>
            </a:lnSpc>
            <a:spcBef>
              <a:spcPct val="0"/>
            </a:spcBef>
            <a:spcAft>
              <a:spcPct val="35000"/>
            </a:spcAft>
            <a:buNone/>
          </a:pPr>
          <a:r>
            <a:rPr lang="en-US" sz="1400" b="0" i="0" kern="1200"/>
            <a:t>“Big stick compliance” doesn’t work. It’s </a:t>
          </a:r>
          <a:r>
            <a:rPr lang="en-US" sz="1400" b="1" i="1" kern="1200"/>
            <a:t>never</a:t>
          </a:r>
          <a:r>
            <a:rPr lang="en-US" sz="1400" b="0" i="0" kern="1200"/>
            <a:t> worked.</a:t>
          </a:r>
          <a:endParaRPr lang="en-US" sz="1400" kern="1200"/>
        </a:p>
      </dsp:txBody>
      <dsp:txXfrm>
        <a:off x="803003" y="3806132"/>
        <a:ext cx="5656768" cy="7600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B67DB-950B-426A-9F39-9641ED90631E}">
      <dsp:nvSpPr>
        <dsp:cNvPr id="0" name=""/>
        <dsp:cNvSpPr/>
      </dsp:nvSpPr>
      <dsp:spPr>
        <a:xfrm>
          <a:off x="0" y="1897"/>
          <a:ext cx="6496050" cy="961727"/>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1F1DE5F7-FD04-4333-826F-1ED892F4364F}">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782C42E-436C-4559-A87D-621DC66735AA}">
      <dsp:nvSpPr>
        <dsp:cNvPr id="0" name=""/>
        <dsp:cNvSpPr/>
      </dsp:nvSpPr>
      <dsp:spPr>
        <a:xfrm>
          <a:off x="1110795" y="1897"/>
          <a:ext cx="292322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90000"/>
            </a:lnSpc>
            <a:spcBef>
              <a:spcPct val="0"/>
            </a:spcBef>
            <a:spcAft>
              <a:spcPct val="35000"/>
            </a:spcAft>
            <a:buNone/>
          </a:pPr>
          <a:r>
            <a:rPr lang="en-US" sz="1800" kern="1200"/>
            <a:t>Language makes all the difference in the world</a:t>
          </a:r>
        </a:p>
      </dsp:txBody>
      <dsp:txXfrm>
        <a:off x="1110795" y="1897"/>
        <a:ext cx="2923222" cy="961727"/>
      </dsp:txXfrm>
    </dsp:sp>
    <dsp:sp modelId="{ACFC8723-BC06-43A7-A437-D322CDE1E1B5}">
      <dsp:nvSpPr>
        <dsp:cNvPr id="0" name=""/>
        <dsp:cNvSpPr/>
      </dsp:nvSpPr>
      <dsp:spPr>
        <a:xfrm>
          <a:off x="4034017" y="1897"/>
          <a:ext cx="246203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577850">
            <a:lnSpc>
              <a:spcPct val="90000"/>
            </a:lnSpc>
            <a:spcBef>
              <a:spcPct val="0"/>
            </a:spcBef>
            <a:spcAft>
              <a:spcPct val="35000"/>
            </a:spcAft>
            <a:buNone/>
          </a:pPr>
          <a:r>
            <a:rPr lang="en-US" sz="1300" kern="1200"/>
            <a:t>“I never knew threat modeling would generate so much feature work!”</a:t>
          </a:r>
        </a:p>
      </dsp:txBody>
      <dsp:txXfrm>
        <a:off x="4034017" y="1897"/>
        <a:ext cx="2462032" cy="961727"/>
      </dsp:txXfrm>
    </dsp:sp>
    <dsp:sp modelId="{E489EAFE-122C-4168-A632-99217D27724F}">
      <dsp:nvSpPr>
        <dsp:cNvPr id="0" name=""/>
        <dsp:cNvSpPr/>
      </dsp:nvSpPr>
      <dsp:spPr>
        <a:xfrm>
          <a:off x="0" y="1204056"/>
          <a:ext cx="6496050" cy="961727"/>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62F4DF95-FCE9-4537-A225-EC101F9C90C1}">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3E9F2B1-F4FD-474C-8BBE-387E3F6D623A}">
      <dsp:nvSpPr>
        <dsp:cNvPr id="0" name=""/>
        <dsp:cNvSpPr/>
      </dsp:nvSpPr>
      <dsp:spPr>
        <a:xfrm>
          <a:off x="1110795" y="1204056"/>
          <a:ext cx="292322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90000"/>
            </a:lnSpc>
            <a:spcBef>
              <a:spcPct val="0"/>
            </a:spcBef>
            <a:spcAft>
              <a:spcPct val="35000"/>
            </a:spcAft>
            <a:buNone/>
          </a:pPr>
          <a:r>
            <a:rPr lang="en-US" sz="1800" kern="1200"/>
            <a:t>Look for the helpers</a:t>
          </a:r>
        </a:p>
      </dsp:txBody>
      <dsp:txXfrm>
        <a:off x="1110795" y="1204056"/>
        <a:ext cx="2923222" cy="961727"/>
      </dsp:txXfrm>
    </dsp:sp>
    <dsp:sp modelId="{17B5EDB9-F40C-4F9A-BD42-3D72C74AC9A1}">
      <dsp:nvSpPr>
        <dsp:cNvPr id="0" name=""/>
        <dsp:cNvSpPr/>
      </dsp:nvSpPr>
      <dsp:spPr>
        <a:xfrm>
          <a:off x="4034017" y="1204056"/>
          <a:ext cx="246203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577850">
            <a:lnSpc>
              <a:spcPct val="90000"/>
            </a:lnSpc>
            <a:spcBef>
              <a:spcPct val="0"/>
            </a:spcBef>
            <a:spcAft>
              <a:spcPct val="35000"/>
            </a:spcAft>
            <a:buNone/>
          </a:pPr>
          <a:r>
            <a:rPr lang="en-US" sz="1300" kern="1200"/>
            <a:t>Find the people who have the influence you might be lacking and get them on your side</a:t>
          </a:r>
        </a:p>
      </dsp:txBody>
      <dsp:txXfrm>
        <a:off x="4034017" y="1204056"/>
        <a:ext cx="2462032" cy="961727"/>
      </dsp:txXfrm>
    </dsp:sp>
    <dsp:sp modelId="{EAB9CEDE-B9F9-4F80-B47A-440226FEA340}">
      <dsp:nvSpPr>
        <dsp:cNvPr id="0" name=""/>
        <dsp:cNvSpPr/>
      </dsp:nvSpPr>
      <dsp:spPr>
        <a:xfrm>
          <a:off x="0" y="2406215"/>
          <a:ext cx="6496050" cy="961727"/>
        </a:xfrm>
        <a:prstGeom prst="roundRect">
          <a:avLst>
            <a:gd name="adj" fmla="val 10000"/>
          </a:avLst>
        </a:prstGeom>
        <a:solidFill>
          <a:schemeClr val="accent4">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28154CAD-2B96-4B04-AB1D-02E0F1D88959}">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5BE65C3-5EC5-4562-B7BA-08F5A3E9AB0B}">
      <dsp:nvSpPr>
        <dsp:cNvPr id="0" name=""/>
        <dsp:cNvSpPr/>
      </dsp:nvSpPr>
      <dsp:spPr>
        <a:xfrm>
          <a:off x="1110795" y="2406215"/>
          <a:ext cx="292322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90000"/>
            </a:lnSpc>
            <a:spcBef>
              <a:spcPct val="0"/>
            </a:spcBef>
            <a:spcAft>
              <a:spcPct val="35000"/>
            </a:spcAft>
            <a:buNone/>
          </a:pPr>
          <a:r>
            <a:rPr lang="en-US" sz="1800" kern="1200"/>
            <a:t>Don’t talk about security, talk about feature development</a:t>
          </a:r>
        </a:p>
      </dsp:txBody>
      <dsp:txXfrm>
        <a:off x="1110795" y="2406215"/>
        <a:ext cx="2923222" cy="961727"/>
      </dsp:txXfrm>
    </dsp:sp>
    <dsp:sp modelId="{508EDD9B-086E-4930-97E6-01745BAF7EF5}">
      <dsp:nvSpPr>
        <dsp:cNvPr id="0" name=""/>
        <dsp:cNvSpPr/>
      </dsp:nvSpPr>
      <dsp:spPr>
        <a:xfrm>
          <a:off x="4034017" y="2406215"/>
          <a:ext cx="246203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577850">
            <a:lnSpc>
              <a:spcPct val="90000"/>
            </a:lnSpc>
            <a:spcBef>
              <a:spcPct val="0"/>
            </a:spcBef>
            <a:spcAft>
              <a:spcPct val="35000"/>
            </a:spcAft>
            <a:buNone/>
          </a:pPr>
          <a:r>
            <a:rPr lang="en-US" sz="1300" kern="1200"/>
            <a:t>For many devs security work = “bug fixes”</a:t>
          </a:r>
        </a:p>
      </dsp:txBody>
      <dsp:txXfrm>
        <a:off x="4034017" y="2406215"/>
        <a:ext cx="2462032" cy="961727"/>
      </dsp:txXfrm>
    </dsp:sp>
    <dsp:sp modelId="{29AA6FAF-BB28-436A-A5E3-57FC5FF09DFF}">
      <dsp:nvSpPr>
        <dsp:cNvPr id="0" name=""/>
        <dsp:cNvSpPr/>
      </dsp:nvSpPr>
      <dsp:spPr>
        <a:xfrm>
          <a:off x="0" y="3608375"/>
          <a:ext cx="6496050" cy="961727"/>
        </a:xfrm>
        <a:prstGeom prst="roundRect">
          <a:avLst>
            <a:gd name="adj" fmla="val 10000"/>
          </a:avLst>
        </a:prstGeom>
        <a:solidFill>
          <a:schemeClr val="accent5">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71B0513-AFCC-45A2-A1A0-C78CCA41D907}">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E89C371-EF82-48C4-9CEC-69BEB5C170CB}">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90000"/>
            </a:lnSpc>
            <a:spcBef>
              <a:spcPct val="0"/>
            </a:spcBef>
            <a:spcAft>
              <a:spcPct val="35000"/>
            </a:spcAft>
            <a:buNone/>
          </a:pPr>
          <a:r>
            <a:rPr lang="en-US" sz="1800" kern="1200"/>
            <a:t>Threat model with your developers!</a:t>
          </a:r>
        </a:p>
      </dsp:txBody>
      <dsp:txXfrm>
        <a:off x="1110795" y="3608375"/>
        <a:ext cx="5385254" cy="9617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C9A98-27DF-496D-BE4C-EFB768EA8BCB}">
      <dsp:nvSpPr>
        <dsp:cNvPr id="0" name=""/>
        <dsp:cNvSpPr/>
      </dsp:nvSpPr>
      <dsp:spPr>
        <a:xfrm>
          <a:off x="0" y="3571"/>
          <a:ext cx="6496050" cy="76080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E260ED5-2C03-422D-A73B-A9E3DFD9A3A3}">
      <dsp:nvSpPr>
        <dsp:cNvPr id="0" name=""/>
        <dsp:cNvSpPr/>
      </dsp:nvSpPr>
      <dsp:spPr>
        <a:xfrm>
          <a:off x="230144" y="174753"/>
          <a:ext cx="418445" cy="41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5A88B02-4A5C-4D63-B210-34D75BB139AE}">
      <dsp:nvSpPr>
        <dsp:cNvPr id="0" name=""/>
        <dsp:cNvSpPr/>
      </dsp:nvSpPr>
      <dsp:spPr>
        <a:xfrm>
          <a:off x="878734" y="3571"/>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t>Email = </a:t>
          </a:r>
          <a:r>
            <a:rPr lang="en-US" sz="1900" kern="1200">
              <a:hlinkClick xmlns:r="http://schemas.openxmlformats.org/officeDocument/2006/relationships" r:id="rId3"/>
            </a:rPr>
            <a:t>noid23@gmail.com</a:t>
          </a:r>
          <a:endParaRPr lang="en-US" sz="1900" kern="1200"/>
        </a:p>
      </dsp:txBody>
      <dsp:txXfrm>
        <a:off x="878734" y="3571"/>
        <a:ext cx="5617315" cy="760809"/>
      </dsp:txXfrm>
    </dsp:sp>
    <dsp:sp modelId="{ADAE7DDB-F37C-4963-BFD3-84AE7BFBEF6D}">
      <dsp:nvSpPr>
        <dsp:cNvPr id="0" name=""/>
        <dsp:cNvSpPr/>
      </dsp:nvSpPr>
      <dsp:spPr>
        <a:xfrm>
          <a:off x="0" y="954583"/>
          <a:ext cx="6496050" cy="76080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9A46F2BA-7403-4E4C-A101-F80CD6308B6C}">
      <dsp:nvSpPr>
        <dsp:cNvPr id="0" name=""/>
        <dsp:cNvSpPr/>
      </dsp:nvSpPr>
      <dsp:spPr>
        <a:xfrm>
          <a:off x="230144" y="1125765"/>
          <a:ext cx="418445" cy="41844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950F184-383F-411B-A534-8A0850DFA6BC}">
      <dsp:nvSpPr>
        <dsp:cNvPr id="0" name=""/>
        <dsp:cNvSpPr/>
      </dsp:nvSpPr>
      <dsp:spPr>
        <a:xfrm>
          <a:off x="878734" y="954583"/>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t>Telegram = @noid23</a:t>
          </a:r>
        </a:p>
      </dsp:txBody>
      <dsp:txXfrm>
        <a:off x="878734" y="954583"/>
        <a:ext cx="5617315" cy="760809"/>
      </dsp:txXfrm>
    </dsp:sp>
    <dsp:sp modelId="{4DF4FF7E-FE72-4D70-A504-8417EC0D1D2F}">
      <dsp:nvSpPr>
        <dsp:cNvPr id="0" name=""/>
        <dsp:cNvSpPr/>
      </dsp:nvSpPr>
      <dsp:spPr>
        <a:xfrm>
          <a:off x="0" y="1905595"/>
          <a:ext cx="6496050" cy="76080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E2E39B67-767C-46D8-8942-963F678ADB69}">
      <dsp:nvSpPr>
        <dsp:cNvPr id="0" name=""/>
        <dsp:cNvSpPr/>
      </dsp:nvSpPr>
      <dsp:spPr>
        <a:xfrm>
          <a:off x="230144" y="2076777"/>
          <a:ext cx="418445" cy="41844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0B9FC52-BE02-4BEE-ABFB-E01948636016}">
      <dsp:nvSpPr>
        <dsp:cNvPr id="0" name=""/>
        <dsp:cNvSpPr/>
      </dsp:nvSpPr>
      <dsp:spPr>
        <a:xfrm>
          <a:off x="878734" y="1905595"/>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t>Twitter = @_noid_</a:t>
          </a:r>
        </a:p>
      </dsp:txBody>
      <dsp:txXfrm>
        <a:off x="878734" y="1905595"/>
        <a:ext cx="5617315" cy="760809"/>
      </dsp:txXfrm>
    </dsp:sp>
    <dsp:sp modelId="{0F087EDD-A14C-402B-BA0A-1CEE823EE569}">
      <dsp:nvSpPr>
        <dsp:cNvPr id="0" name=""/>
        <dsp:cNvSpPr/>
      </dsp:nvSpPr>
      <dsp:spPr>
        <a:xfrm>
          <a:off x="0" y="2856607"/>
          <a:ext cx="6496050" cy="76080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59151137-690C-4CCE-A01E-C7E211AEEA0C}">
      <dsp:nvSpPr>
        <dsp:cNvPr id="0" name=""/>
        <dsp:cNvSpPr/>
      </dsp:nvSpPr>
      <dsp:spPr>
        <a:xfrm>
          <a:off x="230144" y="3027789"/>
          <a:ext cx="418445" cy="418445"/>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0989373-B876-4721-B331-A1EDB7933B49}">
      <dsp:nvSpPr>
        <dsp:cNvPr id="0" name=""/>
        <dsp:cNvSpPr/>
      </dsp:nvSpPr>
      <dsp:spPr>
        <a:xfrm>
          <a:off x="878734" y="2856607"/>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dirty="0" err="1"/>
            <a:t>Github</a:t>
          </a:r>
          <a:r>
            <a:rPr lang="en-US" sz="1900" kern="1200" dirty="0"/>
            <a:t>* = github.com/noid23</a:t>
          </a:r>
        </a:p>
      </dsp:txBody>
      <dsp:txXfrm>
        <a:off x="878734" y="2856607"/>
        <a:ext cx="5617315" cy="760809"/>
      </dsp:txXfrm>
    </dsp:sp>
    <dsp:sp modelId="{1EF58CB0-ABFE-4C2C-95F2-9ECB61DD6745}">
      <dsp:nvSpPr>
        <dsp:cNvPr id="0" name=""/>
        <dsp:cNvSpPr/>
      </dsp:nvSpPr>
      <dsp:spPr>
        <a:xfrm>
          <a:off x="0" y="3807618"/>
          <a:ext cx="6496050" cy="760809"/>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DBCF34A-CDBF-43AA-A518-34DBDD041A3A}">
      <dsp:nvSpPr>
        <dsp:cNvPr id="0" name=""/>
        <dsp:cNvSpPr/>
      </dsp:nvSpPr>
      <dsp:spPr>
        <a:xfrm>
          <a:off x="230144" y="3978800"/>
          <a:ext cx="418445" cy="418445"/>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669B77FB-1694-4B88-AC51-55E4AD3452C5}">
      <dsp:nvSpPr>
        <dsp:cNvPr id="0" name=""/>
        <dsp:cNvSpPr/>
      </dsp:nvSpPr>
      <dsp:spPr>
        <a:xfrm>
          <a:off x="878734" y="3807618"/>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dirty="0"/>
            <a:t>*I’ll put my slides up there later</a:t>
          </a:r>
        </a:p>
      </dsp:txBody>
      <dsp:txXfrm>
        <a:off x="878734" y="3807618"/>
        <a:ext cx="5617315" cy="760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74C3F-2161-43DC-A05B-CB7426A2838B}" type="datetimeFigureOut">
              <a:rPr lang="en-US" smtClean="0"/>
              <a:t>2/24/2019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A9D32-5DB7-4BFF-8687-214F8BE846DE}" type="slidenum">
              <a:rPr lang="en-US" smtClean="0"/>
              <a:t>‹#›</a:t>
            </a:fld>
            <a:endParaRPr lang="en-US"/>
          </a:p>
        </p:txBody>
      </p:sp>
    </p:spTree>
    <p:extLst>
      <p:ext uri="{BB962C8B-B14F-4D97-AF65-F5344CB8AC3E}">
        <p14:creationId xmlns:p14="http://schemas.microsoft.com/office/powerpoint/2010/main" val="413307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once worked in a centralized security organization. We mandated requirements for software and services operating within our ecosystem.</a:t>
            </a:r>
          </a:p>
          <a:p>
            <a:pPr marL="171450" indent="-171450">
              <a:buFont typeface="Arial" panose="020B0604020202020204" pitchFamily="34" charset="0"/>
              <a:buChar char="•"/>
            </a:pPr>
            <a:r>
              <a:rPr lang="en-US" dirty="0"/>
              <a:t>We never actively sought out feedback from the teams we pushed these requirements on to </a:t>
            </a:r>
          </a:p>
          <a:p>
            <a:pPr marL="171450" indent="-171450">
              <a:buFont typeface="Arial" panose="020B0604020202020204" pitchFamily="34" charset="0"/>
              <a:buChar char="•"/>
            </a:pPr>
            <a:r>
              <a:rPr lang="en-US" dirty="0"/>
              <a:t>We never checked to see if there were easy paths for them to engage us when they had questions</a:t>
            </a:r>
          </a:p>
          <a:p>
            <a:pPr marL="171450" indent="-171450">
              <a:buFont typeface="Arial" panose="020B0604020202020204" pitchFamily="34" charset="0"/>
              <a:buChar char="•"/>
            </a:pPr>
            <a:r>
              <a:rPr lang="en-US" dirty="0"/>
              <a:t>We didn't pay attention to their release timelines</a:t>
            </a:r>
          </a:p>
          <a:p>
            <a:pPr marL="171450" indent="-171450">
              <a:buFont typeface="Arial" panose="020B0604020202020204" pitchFamily="34" charset="0"/>
              <a:buChar char="•"/>
            </a:pPr>
            <a:r>
              <a:rPr lang="en-US" dirty="0"/>
              <a:t>As a result we frequently came at these organizations from out of nowhere, with terrible timing, making demands that were laughable at best and service impacting at the worst</a:t>
            </a:r>
          </a:p>
          <a:p>
            <a:pPr marL="171450" indent="-171450">
              <a:buFont typeface="Arial" panose="020B0604020202020204" pitchFamily="34" charset="0"/>
              <a:buChar char="•"/>
            </a:pPr>
            <a:r>
              <a:rPr lang="en-US" dirty="0"/>
              <a:t>These development organizations frequently ignored us or went around us, usually with managements blessing because we were hindering the development process while providing no value</a:t>
            </a:r>
          </a:p>
          <a:p>
            <a:pPr marL="171450" indent="-171450">
              <a:buFont typeface="Arial" panose="020B0604020202020204" pitchFamily="34" charset="0"/>
              <a:buChar char="•"/>
            </a:pPr>
            <a:r>
              <a:rPr lang="en-US" dirty="0"/>
              <a:t>We sat in our ivory tower patting ourselves on the back for what a good job we were doing while disdainfully looking at the developers who were, in our opinion, just thumbing their noses at us. </a:t>
            </a:r>
          </a:p>
          <a:p>
            <a:pPr marL="171450" indent="-171450">
              <a:buFont typeface="Arial" panose="020B0604020202020204" pitchFamily="34" charset="0"/>
              <a:buChar char="•"/>
            </a:pPr>
            <a:r>
              <a:rPr lang="en-US" dirty="0"/>
              <a:t>Within our organization everything looked like a well oiled machine, but externally it was next to impossible for orgs to reach out to us</a:t>
            </a:r>
          </a:p>
          <a:p>
            <a:pPr marL="171450" indent="-171450">
              <a:buFont typeface="Arial" panose="020B0604020202020204" pitchFamily="34" charset="0"/>
              <a:buChar char="•"/>
            </a:pPr>
            <a:r>
              <a:rPr lang="en-US" dirty="0"/>
              <a:t>I left this org and ended up in a dev org working on a product that was, ironically enough, in this ecosystem I had just left</a:t>
            </a:r>
          </a:p>
          <a:p>
            <a:pPr marL="171450" indent="-171450">
              <a:buFont typeface="Arial" panose="020B0604020202020204" pitchFamily="34" charset="0"/>
              <a:buChar char="•"/>
            </a:pPr>
            <a:r>
              <a:rPr lang="en-US" dirty="0"/>
              <a:t>One of my </a:t>
            </a:r>
            <a:r>
              <a:rPr lang="en-US" dirty="0" err="1"/>
              <a:t>devs</a:t>
            </a:r>
            <a:r>
              <a:rPr lang="en-US" dirty="0"/>
              <a:t> had spent 2 months trying to get 2 firewall ports opened so they could double the capacity of their dev lab. I did it in a week, but only because I went off the path and reached out to my old teams</a:t>
            </a:r>
          </a:p>
          <a:p>
            <a:pPr marL="171450" indent="-171450">
              <a:buFont typeface="Arial" panose="020B0604020202020204" pitchFamily="34" charset="0"/>
              <a:buChar char="•"/>
            </a:pPr>
            <a:r>
              <a:rPr lang="en-US" dirty="0"/>
              <a:t>Within 3 months of joining the dev team I'd developed a strong resentment towards my old org because I now understood how out of touch they were. I now saw what a hinderance I'd been to this teams progress</a:t>
            </a:r>
          </a:p>
        </p:txBody>
      </p:sp>
      <p:sp>
        <p:nvSpPr>
          <p:cNvPr id="4" name="Slide Number Placeholder 3"/>
          <p:cNvSpPr>
            <a:spLocks noGrp="1"/>
          </p:cNvSpPr>
          <p:nvPr>
            <p:ph type="sldNum" sz="quarter" idx="5"/>
          </p:nvPr>
        </p:nvSpPr>
        <p:spPr/>
        <p:txBody>
          <a:bodyPr/>
          <a:lstStyle/>
          <a:p>
            <a:fld id="{E13A9D32-5DB7-4BFF-8687-214F8BE846DE}" type="slidenum">
              <a:rPr lang="en-US" smtClean="0"/>
              <a:t>4</a:t>
            </a:fld>
            <a:endParaRPr lang="en-US"/>
          </a:p>
        </p:txBody>
      </p:sp>
    </p:spTree>
    <p:extLst>
      <p:ext uri="{BB962C8B-B14F-4D97-AF65-F5344CB8AC3E}">
        <p14:creationId xmlns:p14="http://schemas.microsoft.com/office/powerpoint/2010/main" val="94134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Developers don't hate you, they don't hate security, that's a cop out on our part</a:t>
            </a:r>
          </a:p>
          <a:p>
            <a:pPr marL="171450" indent="-171450">
              <a:buFont typeface="Arial" panose="020B0604020202020204" pitchFamily="34" charset="0"/>
              <a:buChar char="•"/>
            </a:pPr>
            <a:r>
              <a:rPr lang="en-US" dirty="0"/>
              <a:t>Security people are rewarded for helping the business manage and mitigate risk. Periodically we’re rewarded for saving the day</a:t>
            </a:r>
          </a:p>
          <a:p>
            <a:pPr marL="171450" indent="-171450">
              <a:buFont typeface="Arial" panose="020B0604020202020204" pitchFamily="34" charset="0"/>
              <a:buChar char="•"/>
            </a:pPr>
            <a:r>
              <a:rPr lang="en-US" dirty="0"/>
              <a:t>Developers are rewarded for designing, implementing, and shipping features. They are rewarded for helping the company save money and make it.</a:t>
            </a:r>
          </a:p>
          <a:p>
            <a:pPr marL="171450" indent="-171450">
              <a:buFont typeface="Arial" panose="020B0604020202020204" pitchFamily="34" charset="0"/>
              <a:buChar char="•"/>
            </a:pPr>
            <a:r>
              <a:rPr lang="en-US" dirty="0"/>
              <a:t>Don’t design your security requirements in a vacuum. This particularly applies to centralized security organizations. </a:t>
            </a:r>
          </a:p>
          <a:p>
            <a:pPr marL="628650" lvl="1" indent="-171450">
              <a:buFont typeface="Arial" panose="020B0604020202020204" pitchFamily="34" charset="0"/>
              <a:buChar char="•"/>
            </a:pPr>
            <a:r>
              <a:rPr lang="en-US" dirty="0"/>
              <a:t>Make sure the people who will be impacted are in the room. Get their feedback. Do the requirements make sense? Do the developers understand what’s driving the requirements?</a:t>
            </a:r>
          </a:p>
          <a:p>
            <a:pPr marL="171450" indent="-171450">
              <a:buFont typeface="Arial" panose="020B0604020202020204" pitchFamily="34" charset="0"/>
              <a:buChar char="•"/>
            </a:pPr>
            <a:r>
              <a:rPr lang="en-US" dirty="0"/>
              <a:t>Make sure that there’s good, two way, communication between stakeholders. This might seem like a no-brainer, but you’d be surprised how many security organizations turn inwards and start doing things that impact others without talking to them. </a:t>
            </a:r>
          </a:p>
          <a:p>
            <a:pPr marL="628650" lvl="1" indent="-171450">
              <a:buFont typeface="Arial" panose="020B0604020202020204" pitchFamily="34" charset="0"/>
              <a:buChar char="•"/>
            </a:pPr>
            <a:r>
              <a:rPr lang="en-US" dirty="0"/>
              <a:t>Echo chambers form quickly, especially in centralized security orgs, and especially when those orgs feel the developers are ignoring them</a:t>
            </a:r>
          </a:p>
          <a:p>
            <a:pPr marL="171450" indent="-171450">
              <a:buFont typeface="Arial" panose="020B0604020202020204" pitchFamily="34" charset="0"/>
              <a:buChar char="•"/>
            </a:pPr>
            <a:r>
              <a:rPr lang="en-US" dirty="0"/>
              <a:t>The easiest way to build trust and friendship with developers is to show that you are respectful of their time. </a:t>
            </a:r>
          </a:p>
          <a:p>
            <a:pPr marL="628650" lvl="1" indent="-171450">
              <a:buFont typeface="Arial" panose="020B0604020202020204" pitchFamily="34" charset="0"/>
              <a:buChar char="•"/>
            </a:pPr>
            <a:r>
              <a:rPr lang="en-US" dirty="0"/>
              <a:t>Increasingly they are under timelines that make InfoSec timelines seem reasonable. If you’re getting crickets from your developers or outright hostile pushback, there’s a very good chance that your timing is way off. You’re going to get two different reactions if you engage early in the planning cycle versus coming in unexpectedly at the end</a:t>
            </a:r>
          </a:p>
          <a:p>
            <a:pPr marL="171450" indent="-171450">
              <a:buFont typeface="Arial" panose="020B0604020202020204" pitchFamily="34" charset="0"/>
              <a:buChar char="•"/>
            </a:pPr>
            <a:r>
              <a:rPr lang="en-US" dirty="0"/>
              <a:t>Play “secret shopper”. Sure, you think you’re easy to engage with. Sure you think everything is great and people should have no problems engaging with your organization, I mean look at how good all this documentation is! Well, periodically try to engage your organization through the very channels you push people to…you may be surprised. </a:t>
            </a:r>
          </a:p>
          <a:p>
            <a:pPr marL="628650" lvl="1" indent="-171450">
              <a:buFont typeface="Arial" panose="020B0604020202020204" pitchFamily="34" charset="0"/>
              <a:buChar char="•"/>
            </a:pPr>
            <a:r>
              <a:rPr lang="en-US" dirty="0"/>
              <a:t>Turns out getting 2 ports opened on a firewall was next to impossible and the security org expected everyone to be happy with a multi-month turn around. </a:t>
            </a:r>
          </a:p>
        </p:txBody>
      </p:sp>
      <p:sp>
        <p:nvSpPr>
          <p:cNvPr id="4" name="Slide Number Placeholder 3"/>
          <p:cNvSpPr>
            <a:spLocks noGrp="1"/>
          </p:cNvSpPr>
          <p:nvPr>
            <p:ph type="sldNum" sz="quarter" idx="5"/>
          </p:nvPr>
        </p:nvSpPr>
        <p:spPr/>
        <p:txBody>
          <a:bodyPr/>
          <a:lstStyle/>
          <a:p>
            <a:fld id="{E13A9D32-5DB7-4BFF-8687-214F8BE846DE}" type="slidenum">
              <a:rPr lang="en-US" smtClean="0"/>
              <a:t>5</a:t>
            </a:fld>
            <a:endParaRPr lang="en-US"/>
          </a:p>
        </p:txBody>
      </p:sp>
    </p:spTree>
    <p:extLst>
      <p:ext uri="{BB962C8B-B14F-4D97-AF65-F5344CB8AC3E}">
        <p14:creationId xmlns:p14="http://schemas.microsoft.com/office/powerpoint/2010/main" val="144779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Large external security organization comes to us with a “compliance framework” that we supposedly have to comply with</a:t>
            </a:r>
          </a:p>
          <a:p>
            <a:pPr marL="171450" indent="-171450">
              <a:buFont typeface="Arial" panose="020B0604020202020204" pitchFamily="34" charset="0"/>
              <a:buChar char="•"/>
            </a:pPr>
            <a:r>
              <a:rPr lang="en-US" dirty="0"/>
              <a:t>Much like my last organization these requirements were drafted in a vacuum with no input from anyone else</a:t>
            </a:r>
          </a:p>
          <a:p>
            <a:pPr marL="171450" indent="-171450">
              <a:buFont typeface="Arial" panose="020B0604020202020204" pitchFamily="34" charset="0"/>
              <a:buChar char="•"/>
            </a:pPr>
            <a:r>
              <a:rPr lang="en-US" dirty="0"/>
              <a:t>There was absolutely no benefit to snapping to this new, seemingly arbitrary compliance framework. It didn’t make us more secure, it didn’t increase our ability to onboard customers, it didn’t do anything but put a feather in this security organization’s cap.</a:t>
            </a:r>
          </a:p>
          <a:p>
            <a:pPr marL="171450" indent="-171450">
              <a:buFont typeface="Arial" panose="020B0604020202020204" pitchFamily="34" charset="0"/>
              <a:buChar char="•"/>
            </a:pPr>
            <a:r>
              <a:rPr lang="en-US" dirty="0"/>
              <a:t>Most of the requirements weren’t applicable and some didn’t even make sense.</a:t>
            </a:r>
          </a:p>
          <a:p>
            <a:pPr marL="171450" indent="-171450">
              <a:buFont typeface="Arial" panose="020B0604020202020204" pitchFamily="34" charset="0"/>
              <a:buChar char="•"/>
            </a:pPr>
            <a:r>
              <a:rPr lang="en-US" dirty="0"/>
              <a:t>Telling me I  *HAVE* to do something when my own management doesn’t understand what you’re on about is a guaranteed way to fail</a:t>
            </a:r>
          </a:p>
        </p:txBody>
      </p:sp>
      <p:sp>
        <p:nvSpPr>
          <p:cNvPr id="4" name="Slide Number Placeholder 3"/>
          <p:cNvSpPr>
            <a:spLocks noGrp="1"/>
          </p:cNvSpPr>
          <p:nvPr>
            <p:ph type="sldNum" sz="quarter" idx="5"/>
          </p:nvPr>
        </p:nvSpPr>
        <p:spPr/>
        <p:txBody>
          <a:bodyPr/>
          <a:lstStyle/>
          <a:p>
            <a:fld id="{E13A9D32-5DB7-4BFF-8687-214F8BE846DE}" type="slidenum">
              <a:rPr lang="en-US" smtClean="0"/>
              <a:t>7</a:t>
            </a:fld>
            <a:endParaRPr lang="en-US"/>
          </a:p>
        </p:txBody>
      </p:sp>
    </p:spTree>
    <p:extLst>
      <p:ext uri="{BB962C8B-B14F-4D97-AF65-F5344CB8AC3E}">
        <p14:creationId xmlns:p14="http://schemas.microsoft.com/office/powerpoint/2010/main" val="2190794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was a huge missed opportunity here.</a:t>
            </a:r>
          </a:p>
          <a:p>
            <a:pPr marL="171450" indent="-171450">
              <a:buFont typeface="Arial" panose="020B0604020202020204" pitchFamily="34" charset="0"/>
              <a:buChar char="•"/>
            </a:pPr>
            <a:r>
              <a:rPr lang="en-US" dirty="0"/>
              <a:t>If this organization had met with the teams they were going to put this framework on and had learned about how their products and services were structured they could have built something great.</a:t>
            </a:r>
          </a:p>
          <a:p>
            <a:pPr marL="171450" indent="-171450">
              <a:buFont typeface="Arial" panose="020B0604020202020204" pitchFamily="34" charset="0"/>
              <a:buChar char="•"/>
            </a:pPr>
            <a:r>
              <a:rPr lang="en-US" dirty="0"/>
              <a:t>My org was driven by several principals:</a:t>
            </a:r>
          </a:p>
          <a:p>
            <a:pPr marL="628650" lvl="1" indent="-171450">
              <a:buFont typeface="Arial" panose="020B0604020202020204" pitchFamily="34" charset="0"/>
              <a:buChar char="•"/>
            </a:pPr>
            <a:r>
              <a:rPr lang="en-US" dirty="0"/>
              <a:t>Reducing complexity and increasing efficiency through automation</a:t>
            </a:r>
          </a:p>
          <a:p>
            <a:pPr marL="628650" lvl="1" indent="-171450">
              <a:buFont typeface="Arial" panose="020B0604020202020204" pitchFamily="34" charset="0"/>
              <a:buChar char="•"/>
            </a:pPr>
            <a:r>
              <a:rPr lang="en-US" dirty="0"/>
              <a:t>Driving customer adoption and onboarding (grow or die)</a:t>
            </a:r>
          </a:p>
          <a:p>
            <a:pPr marL="628650" lvl="1" indent="-171450">
              <a:buFont typeface="Arial" panose="020B0604020202020204" pitchFamily="34" charset="0"/>
              <a:buChar char="•"/>
            </a:pPr>
            <a:r>
              <a:rPr lang="en-US" dirty="0"/>
              <a:t>If this compliance framework has been able to help with these things, we could have built a beautiful partnership.</a:t>
            </a:r>
          </a:p>
          <a:p>
            <a:pPr marL="171450" indent="-171450">
              <a:buFont typeface="Arial" panose="020B0604020202020204" pitchFamily="34" charset="0"/>
              <a:buChar char="•"/>
            </a:pPr>
            <a:r>
              <a:rPr lang="en-US" dirty="0"/>
              <a:t>For example if this compliance framework was accepted across the company and understood by people, I would have loved to incorporate it into our platform.</a:t>
            </a:r>
          </a:p>
          <a:p>
            <a:pPr marL="171450" indent="-171450">
              <a:buFont typeface="Arial" panose="020B0604020202020204" pitchFamily="34" charset="0"/>
              <a:buChar char="•"/>
            </a:pPr>
            <a:r>
              <a:rPr lang="en-US" dirty="0"/>
              <a:t>Similar to being able to tell a customer “We’re ISO27001 compliant” or “Here’s our SOC2”. Being able to say “We’re </a:t>
            </a:r>
            <a:r>
              <a:rPr lang="en-US" dirty="0" err="1"/>
              <a:t>OSComp</a:t>
            </a:r>
            <a:r>
              <a:rPr lang="en-US" dirty="0"/>
              <a:t> Level 2 compliant” and have that mean something would remove hurdles to adoption</a:t>
            </a:r>
          </a:p>
          <a:p>
            <a:pPr marL="171450" indent="-171450">
              <a:buFont typeface="Arial" panose="020B0604020202020204" pitchFamily="34" charset="0"/>
              <a:buChar char="•"/>
            </a:pPr>
            <a:r>
              <a:rPr lang="en-US" dirty="0"/>
              <a:t>Big stick compliance. The “you HAVE to do it” doesn’t work. More importantly it’s never worked, even though a lot of veteran security folks seem to vividly remember it working (Mandela Effect)</a:t>
            </a:r>
          </a:p>
          <a:p>
            <a:pPr marL="628650" lvl="1" indent="-171450">
              <a:buFont typeface="Arial" panose="020B0604020202020204" pitchFamily="34" charset="0"/>
              <a:buChar char="•"/>
            </a:pPr>
            <a:r>
              <a:rPr lang="en-US" dirty="0"/>
              <a:t>All Big stick compliance does is create division. It reinforces that borderline hate between security and development. Don’t do it. If you see others doing it, tell them to stop. </a:t>
            </a:r>
          </a:p>
        </p:txBody>
      </p:sp>
      <p:sp>
        <p:nvSpPr>
          <p:cNvPr id="4" name="Slide Number Placeholder 3"/>
          <p:cNvSpPr>
            <a:spLocks noGrp="1"/>
          </p:cNvSpPr>
          <p:nvPr>
            <p:ph type="sldNum" sz="quarter" idx="5"/>
          </p:nvPr>
        </p:nvSpPr>
        <p:spPr/>
        <p:txBody>
          <a:bodyPr/>
          <a:lstStyle/>
          <a:p>
            <a:fld id="{E13A9D32-5DB7-4BFF-8687-214F8BE846DE}" type="slidenum">
              <a:rPr lang="en-US" smtClean="0"/>
              <a:t>8</a:t>
            </a:fld>
            <a:endParaRPr lang="en-US"/>
          </a:p>
        </p:txBody>
      </p:sp>
    </p:spTree>
    <p:extLst>
      <p:ext uri="{BB962C8B-B14F-4D97-AF65-F5344CB8AC3E}">
        <p14:creationId xmlns:p14="http://schemas.microsoft.com/office/powerpoint/2010/main" val="7482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product I was working on had between 30-40 separate moving parts to it</a:t>
            </a:r>
          </a:p>
          <a:p>
            <a:pPr marL="171450" indent="-171450">
              <a:buFont typeface="Arial" panose="020B0604020202020204" pitchFamily="34" charset="0"/>
              <a:buChar char="•"/>
            </a:pPr>
            <a:r>
              <a:rPr lang="en-US" dirty="0"/>
              <a:t>This product had also never had any security oversight due to its internal nature, but it did have nearly a decade of technical debt</a:t>
            </a:r>
          </a:p>
          <a:p>
            <a:pPr marL="171450" indent="-171450">
              <a:buFont typeface="Arial" panose="020B0604020202020204" pitchFamily="34" charset="0"/>
              <a:buChar char="•"/>
            </a:pPr>
            <a:r>
              <a:rPr lang="en-US" dirty="0"/>
              <a:t>My developers could care less about threat modeling. Some were even hostile to it because they knew it meant more work</a:t>
            </a:r>
          </a:p>
          <a:p>
            <a:pPr marL="171450" indent="-171450">
              <a:buFont typeface="Arial" panose="020B0604020202020204" pitchFamily="34" charset="0"/>
              <a:buChar char="•"/>
            </a:pPr>
            <a:r>
              <a:rPr lang="en-US" dirty="0"/>
              <a:t>I found a dev lead that had previously worked on a security product and got him to humor me for a dry run of a TM session</a:t>
            </a:r>
          </a:p>
          <a:p>
            <a:pPr marL="628650" lvl="1" indent="-171450">
              <a:buFont typeface="Arial" panose="020B0604020202020204" pitchFamily="34" charset="0"/>
              <a:buChar char="•"/>
            </a:pPr>
            <a:r>
              <a:rPr lang="en-US" dirty="0"/>
              <a:t>I asked him to explain to me how his service worked and how it interacted with other services</a:t>
            </a:r>
          </a:p>
          <a:p>
            <a:pPr marL="628650" lvl="1" indent="-171450">
              <a:buFont typeface="Arial" panose="020B0604020202020204" pitchFamily="34" charset="0"/>
              <a:buChar char="•"/>
            </a:pPr>
            <a:r>
              <a:rPr lang="en-US" dirty="0"/>
              <a:t>As he began to diagram the service he’d periodically stop, change things, change them again, etc.</a:t>
            </a:r>
          </a:p>
          <a:p>
            <a:pPr marL="628650" lvl="1" indent="-171450">
              <a:buFont typeface="Arial" panose="020B0604020202020204" pitchFamily="34" charset="0"/>
              <a:buChar char="•"/>
            </a:pPr>
            <a:r>
              <a:rPr lang="en-US" dirty="0"/>
              <a:t>When we finished he said “Get a picture of that. I think that’s the only true, accurate flow diagram we have of this service”</a:t>
            </a:r>
          </a:p>
          <a:p>
            <a:pPr marL="171450" indent="-171450">
              <a:buFont typeface="Arial" panose="020B0604020202020204" pitchFamily="34" charset="0"/>
              <a:buChar char="•"/>
            </a:pPr>
            <a:r>
              <a:rPr lang="en-US" dirty="0"/>
              <a:t>We then started discussing the usual threat model stuff. Things like security boundaries. I would bring up customer onboarding requirements around TLS, logging, etc.</a:t>
            </a:r>
          </a:p>
          <a:p>
            <a:pPr marL="628650" lvl="1" indent="-171450">
              <a:buFont typeface="Arial" panose="020B0604020202020204" pitchFamily="34" charset="0"/>
              <a:buChar char="•"/>
            </a:pPr>
            <a:r>
              <a:rPr lang="en-US" dirty="0"/>
              <a:t>Dev lead turns to me and says “I never realized how much feature work security could generate, this is great”</a:t>
            </a:r>
          </a:p>
          <a:p>
            <a:pPr marL="628650" lvl="1" indent="-171450">
              <a:buFont typeface="Arial" panose="020B0604020202020204" pitchFamily="34" charset="0"/>
              <a:buChar char="•"/>
            </a:pPr>
            <a:r>
              <a:rPr lang="en-US" dirty="0"/>
              <a:t>That was the moment I realized I’d been going about this the wrong way all along. </a:t>
            </a:r>
          </a:p>
          <a:p>
            <a:pPr marL="628650" lvl="1" indent="-171450">
              <a:buFont typeface="Arial" panose="020B0604020202020204" pitchFamily="34" charset="0"/>
              <a:buChar char="•"/>
            </a:pPr>
            <a:r>
              <a:rPr lang="en-US" dirty="0"/>
              <a:t>What I saw as issues to fix, he saw as features to develop/improve</a:t>
            </a:r>
          </a:p>
          <a:p>
            <a:pPr marL="628650" lvl="1" indent="-171450">
              <a:buFont typeface="Arial" panose="020B0604020202020204" pitchFamily="34" charset="0"/>
              <a:buChar char="•"/>
            </a:pPr>
            <a:r>
              <a:rPr lang="en-US" dirty="0"/>
              <a:t>What I saw as compliance work I would have to “hard sell” he saw as ways to get customers onboarded faster</a:t>
            </a:r>
          </a:p>
          <a:p>
            <a:pPr marL="171450" lvl="0" indent="-171450">
              <a:buFont typeface="Arial" panose="020B0604020202020204" pitchFamily="34" charset="0"/>
              <a:buChar char="•"/>
            </a:pPr>
            <a:r>
              <a:rPr lang="en-US" dirty="0"/>
              <a:t>Developer is now singing my praises, of course he’ll help me get others onboard</a:t>
            </a:r>
          </a:p>
          <a:p>
            <a:pPr marL="171450" lvl="0" indent="-171450">
              <a:buFont typeface="Arial" panose="020B0604020202020204" pitchFamily="34" charset="0"/>
              <a:buChar char="•"/>
            </a:pPr>
            <a:r>
              <a:rPr lang="en-US" dirty="0"/>
              <a:t>When it was all said and done, 500 bug fixes/feature enhancements/changes were logged</a:t>
            </a:r>
          </a:p>
          <a:p>
            <a:pPr marL="628650" lvl="1" indent="-171450">
              <a:buFont typeface="Arial" panose="020B0604020202020204" pitchFamily="34" charset="0"/>
              <a:buChar char="•"/>
            </a:pPr>
            <a:r>
              <a:rPr lang="en-US" dirty="0"/>
              <a:t>New development standards, such as requiring threat modeling are set in place!</a:t>
            </a:r>
          </a:p>
          <a:p>
            <a:endParaRPr lang="en-US" dirty="0"/>
          </a:p>
        </p:txBody>
      </p:sp>
      <p:sp>
        <p:nvSpPr>
          <p:cNvPr id="4" name="Slide Number Placeholder 3"/>
          <p:cNvSpPr>
            <a:spLocks noGrp="1"/>
          </p:cNvSpPr>
          <p:nvPr>
            <p:ph type="sldNum" sz="quarter" idx="5"/>
          </p:nvPr>
        </p:nvSpPr>
        <p:spPr/>
        <p:txBody>
          <a:bodyPr/>
          <a:lstStyle/>
          <a:p>
            <a:fld id="{E13A9D32-5DB7-4BFF-8687-214F8BE846DE}" type="slidenum">
              <a:rPr lang="en-US" smtClean="0"/>
              <a:t>10</a:t>
            </a:fld>
            <a:endParaRPr lang="en-US"/>
          </a:p>
        </p:txBody>
      </p:sp>
    </p:spTree>
    <p:extLst>
      <p:ext uri="{BB962C8B-B14F-4D97-AF65-F5344CB8AC3E}">
        <p14:creationId xmlns:p14="http://schemas.microsoft.com/office/powerpoint/2010/main" val="1723931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Speak in terms of feature development. If you can, avoid using the word ‘security’ at all. Most developers look at security work in terms of bug fixes, which distracts from work they get rewarded for</a:t>
            </a:r>
          </a:p>
          <a:p>
            <a:pPr marL="171450" indent="-171450">
              <a:buFont typeface="Arial" panose="020B0604020202020204" pitchFamily="34" charset="0"/>
              <a:buChar char="•"/>
            </a:pPr>
            <a:r>
              <a:rPr lang="en-US" dirty="0"/>
              <a:t>Find that one developer that has a keen interest in security (there’s always one) and get them to help you drive your feature work with other developers</a:t>
            </a:r>
          </a:p>
          <a:p>
            <a:pPr marL="171450" indent="-171450">
              <a:buFont typeface="Arial" panose="020B0604020202020204" pitchFamily="34" charset="0"/>
              <a:buChar char="•"/>
            </a:pPr>
            <a:r>
              <a:rPr lang="en-US" dirty="0"/>
              <a:t>Developers care about reliability, a lot. Seriously. Developers also care about product adoption. If no one is using the product, it will go away. Tie your requests in with these drivers</a:t>
            </a:r>
          </a:p>
          <a:p>
            <a:pPr marL="171450" indent="-171450">
              <a:buFont typeface="Arial" panose="020B0604020202020204" pitchFamily="34" charset="0"/>
              <a:buChar char="•"/>
            </a:pPr>
            <a:r>
              <a:rPr lang="en-US" dirty="0"/>
              <a:t>Talk about product adoption. If we do these things then we can get these types of customers</a:t>
            </a:r>
          </a:p>
          <a:p>
            <a:pPr marL="171450" indent="-171450">
              <a:buFont typeface="Arial" panose="020B0604020202020204" pitchFamily="34" charset="0"/>
              <a:buChar char="•"/>
            </a:pPr>
            <a:r>
              <a:rPr lang="en-US" dirty="0"/>
              <a:t>Threat model with your developers early and often. Let them see with their own eyes the value you’re providing as a security person</a:t>
            </a:r>
          </a:p>
          <a:p>
            <a:pPr marL="628650" lvl="1" indent="-171450">
              <a:buFont typeface="Arial" panose="020B0604020202020204" pitchFamily="34" charset="0"/>
              <a:buChar char="•"/>
            </a:pPr>
            <a:r>
              <a:rPr lang="en-US" dirty="0"/>
              <a:t>They can see early on where they’re going to need to do work</a:t>
            </a:r>
          </a:p>
          <a:p>
            <a:pPr marL="628650" lvl="1" indent="-171450">
              <a:buFont typeface="Arial" panose="020B0604020202020204" pitchFamily="34" charset="0"/>
              <a:buChar char="•"/>
            </a:pPr>
            <a:r>
              <a:rPr lang="en-US" dirty="0"/>
              <a:t>They can see issues now that they can fix in the design phase that would be a nightmare to fix in production</a:t>
            </a:r>
          </a:p>
          <a:p>
            <a:pPr marL="628650" lvl="1" indent="-171450">
              <a:buFont typeface="Arial" panose="020B0604020202020204" pitchFamily="34" charset="0"/>
              <a:buChar char="•"/>
            </a:pPr>
            <a:r>
              <a:rPr lang="en-US" dirty="0"/>
              <a:t>They can get a great visual idea of how their service works. Often how it works in their head and how it really works are two different things</a:t>
            </a:r>
          </a:p>
        </p:txBody>
      </p:sp>
      <p:sp>
        <p:nvSpPr>
          <p:cNvPr id="4" name="Slide Number Placeholder 3"/>
          <p:cNvSpPr>
            <a:spLocks noGrp="1"/>
          </p:cNvSpPr>
          <p:nvPr>
            <p:ph type="sldNum" sz="quarter" idx="5"/>
          </p:nvPr>
        </p:nvSpPr>
        <p:spPr/>
        <p:txBody>
          <a:bodyPr/>
          <a:lstStyle/>
          <a:p>
            <a:fld id="{E13A9D32-5DB7-4BFF-8687-214F8BE846DE}" type="slidenum">
              <a:rPr lang="en-US" smtClean="0"/>
              <a:t>11</a:t>
            </a:fld>
            <a:endParaRPr lang="en-US"/>
          </a:p>
        </p:txBody>
      </p:sp>
    </p:spTree>
    <p:extLst>
      <p:ext uri="{BB962C8B-B14F-4D97-AF65-F5344CB8AC3E}">
        <p14:creationId xmlns:p14="http://schemas.microsoft.com/office/powerpoint/2010/main" val="235052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800" dirty="0"/>
              <a:t>Build trust and collaboration by starting constructive 2-way dialogue. Learn the product development cycles. Learn when it’s appropriate to engage the developers and when it’s not</a:t>
            </a:r>
          </a:p>
          <a:p>
            <a:pPr marL="171450" indent="-171450">
              <a:buFont typeface="Arial" panose="020B0604020202020204" pitchFamily="34" charset="0"/>
              <a:buChar char="•"/>
            </a:pPr>
            <a:r>
              <a:rPr lang="en-US" sz="1800" dirty="0"/>
              <a:t>If you think you’re finished building out security requirements for your products and services but the product teams aren’t at the table, then you’re not done</a:t>
            </a:r>
          </a:p>
          <a:p>
            <a:pPr marL="171450" indent="-171450">
              <a:buFont typeface="Arial" panose="020B0604020202020204" pitchFamily="34" charset="0"/>
              <a:buChar char="•"/>
            </a:pPr>
            <a:r>
              <a:rPr lang="en-US" sz="1800" dirty="0"/>
              <a:t>Speak to developers in terms of feature development. Most developers associate security work with “bug fixes”. Fixing bugs doesn’t fit their reward model, but feature development does</a:t>
            </a:r>
          </a:p>
          <a:p>
            <a:pPr marL="171450" indent="-171450">
              <a:buFont typeface="Arial" panose="020B0604020202020204" pitchFamily="34" charset="0"/>
              <a:buChar char="•"/>
            </a:pPr>
            <a:r>
              <a:rPr lang="en-US" sz="1800" dirty="0"/>
              <a:t>Demonstrate that security features can drive customer adoption. Don’t say “You have to do this because of ISO27001 compliance”, instead say “If we implement this feature we will be able to offer this product/service to a wider customer base, including those that have ISO27001 compliance restrictions”</a:t>
            </a:r>
          </a:p>
          <a:p>
            <a:pPr marL="171450" indent="-171450">
              <a:buFont typeface="Arial" panose="020B0604020202020204" pitchFamily="34" charset="0"/>
              <a:buChar char="•"/>
            </a:pPr>
            <a:r>
              <a:rPr lang="en-US" sz="1800" dirty="0"/>
              <a:t>Developers also care about reliability and performance, show how these features can improve those areas (Security is just a bonus!)</a:t>
            </a:r>
          </a:p>
        </p:txBody>
      </p:sp>
      <p:sp>
        <p:nvSpPr>
          <p:cNvPr id="4" name="Slide Number Placeholder 3"/>
          <p:cNvSpPr>
            <a:spLocks noGrp="1"/>
          </p:cNvSpPr>
          <p:nvPr>
            <p:ph type="sldNum" sz="quarter" idx="5"/>
          </p:nvPr>
        </p:nvSpPr>
        <p:spPr/>
        <p:txBody>
          <a:bodyPr/>
          <a:lstStyle/>
          <a:p>
            <a:fld id="{E13A9D32-5DB7-4BFF-8687-214F8BE846DE}" type="slidenum">
              <a:rPr lang="en-US" smtClean="0"/>
              <a:t>12</a:t>
            </a:fld>
            <a:endParaRPr lang="en-US"/>
          </a:p>
        </p:txBody>
      </p:sp>
    </p:spTree>
    <p:extLst>
      <p:ext uri="{BB962C8B-B14F-4D97-AF65-F5344CB8AC3E}">
        <p14:creationId xmlns:p14="http://schemas.microsoft.com/office/powerpoint/2010/main" val="197520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46D8EA-AAAD-48DF-AB47-B6F0380A1AF6}"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239639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46D8EA-AAAD-48DF-AB47-B6F0380A1AF6}"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89162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246D8EA-AAAD-48DF-AB47-B6F0380A1AF6}"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33200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246D8EA-AAAD-48DF-AB47-B6F0380A1AF6}"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BE17-6FDC-4B81-AC6C-0DFD39B3FC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99411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46D8EA-AAAD-48DF-AB47-B6F0380A1AF6}"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69527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46D8EA-AAAD-48DF-AB47-B6F0380A1AF6}" type="datetimeFigureOut">
              <a:rPr lang="en-US" smtClean="0"/>
              <a:t>2/24/2019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754104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46D8EA-AAAD-48DF-AB47-B6F0380A1AF6}" type="datetimeFigureOut">
              <a:rPr lang="en-US" smtClean="0"/>
              <a:t>2/24/2019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345498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6D8EA-AAAD-48DF-AB47-B6F0380A1AF6}"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3170305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6D8EA-AAAD-48DF-AB47-B6F0380A1AF6}"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426567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246D8EA-AAAD-48DF-AB47-B6F0380A1AF6}"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7577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46D8EA-AAAD-48DF-AB47-B6F0380A1AF6}" type="datetimeFigureOut">
              <a:rPr lang="en-US" smtClean="0"/>
              <a:t>2/24/2019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1222558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46D8EA-AAAD-48DF-AB47-B6F0380A1AF6}"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60346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46D8EA-AAAD-48DF-AB47-B6F0380A1AF6}" type="datetimeFigureOut">
              <a:rPr lang="en-US" smtClean="0"/>
              <a:t>2/24/2019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133942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246D8EA-AAAD-48DF-AB47-B6F0380A1AF6}" type="datetimeFigureOut">
              <a:rPr lang="en-US" smtClean="0"/>
              <a:t>2/24/2019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103095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46D8EA-AAAD-48DF-AB47-B6F0380A1AF6}" type="datetimeFigureOut">
              <a:rPr lang="en-US" smtClean="0"/>
              <a:t>2/24/2019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313723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246D8EA-AAAD-48DF-AB47-B6F0380A1AF6}" type="datetimeFigureOut">
              <a:rPr lang="en-US" smtClean="0"/>
              <a:t>2/24/2019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120400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46D8EA-AAAD-48DF-AB47-B6F0380A1AF6}" type="datetimeFigureOut">
              <a:rPr lang="en-US" smtClean="0"/>
              <a:t>2/24/2019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6BE17-6FDC-4B81-AC6C-0DFD39B3FCE2}" type="slidenum">
              <a:rPr lang="en-US" smtClean="0"/>
              <a:t>‹#›</a:t>
            </a:fld>
            <a:endParaRPr lang="en-US"/>
          </a:p>
        </p:txBody>
      </p:sp>
    </p:spTree>
    <p:extLst>
      <p:ext uri="{BB962C8B-B14F-4D97-AF65-F5344CB8AC3E}">
        <p14:creationId xmlns:p14="http://schemas.microsoft.com/office/powerpoint/2010/main" val="3791219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46D8EA-AAAD-48DF-AB47-B6F0380A1AF6}" type="datetimeFigureOut">
              <a:rPr lang="en-US" smtClean="0"/>
              <a:t>2/24/2019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86BE17-6FDC-4B81-AC6C-0DFD39B3FCE2}" type="slidenum">
              <a:rPr lang="en-US" smtClean="0"/>
              <a:t>‹#›</a:t>
            </a:fld>
            <a:endParaRPr lang="en-US"/>
          </a:p>
        </p:txBody>
      </p:sp>
    </p:spTree>
    <p:extLst>
      <p:ext uri="{BB962C8B-B14F-4D97-AF65-F5344CB8AC3E}">
        <p14:creationId xmlns:p14="http://schemas.microsoft.com/office/powerpoint/2010/main" val="40486733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96D79EB-861B-43E4-B839-F64AE9F7CEDE}"/>
              </a:ext>
            </a:extLst>
          </p:cNvPr>
          <p:cNvSpPr>
            <a:spLocks noGrp="1"/>
          </p:cNvSpPr>
          <p:nvPr>
            <p:ph type="subTitle" idx="1"/>
          </p:nvPr>
        </p:nvSpPr>
        <p:spPr>
          <a:xfrm>
            <a:off x="1154955" y="4777380"/>
            <a:ext cx="6974911" cy="861420"/>
          </a:xfrm>
        </p:spPr>
        <p:txBody>
          <a:bodyPr>
            <a:normAutofit/>
          </a:bodyPr>
          <a:lstStyle/>
          <a:p>
            <a:r>
              <a:rPr lang="en-US" dirty="0">
                <a:solidFill>
                  <a:schemeClr val="tx1">
                    <a:lumMod val="85000"/>
                    <a:lumOff val="15000"/>
                  </a:schemeClr>
                </a:solidFill>
              </a:rPr>
              <a:t>Bridging the gap between Security and Development with your host - @_</a:t>
            </a:r>
            <a:r>
              <a:rPr lang="en-US" dirty="0" err="1">
                <a:solidFill>
                  <a:schemeClr val="tx1">
                    <a:lumMod val="85000"/>
                    <a:lumOff val="15000"/>
                  </a:schemeClr>
                </a:solidFill>
              </a:rPr>
              <a:t>noid</a:t>
            </a:r>
            <a:r>
              <a:rPr lang="en-US" dirty="0">
                <a:solidFill>
                  <a:schemeClr val="tx1">
                    <a:lumMod val="85000"/>
                    <a:lumOff val="15000"/>
                  </a:schemeClr>
                </a:solidFill>
              </a:rPr>
              <a:t>_</a:t>
            </a:r>
          </a:p>
        </p:txBody>
      </p:sp>
      <p:sp>
        <p:nvSpPr>
          <p:cNvPr id="2" name="Title 1">
            <a:extLst>
              <a:ext uri="{FF2B5EF4-FFF2-40B4-BE49-F238E27FC236}">
                <a16:creationId xmlns:a16="http://schemas.microsoft.com/office/drawing/2014/main" id="{F445B92F-12D7-4320-B3A1-4BE7BB5B634E}"/>
              </a:ext>
            </a:extLst>
          </p:cNvPr>
          <p:cNvSpPr>
            <a:spLocks noGrp="1"/>
          </p:cNvSpPr>
          <p:nvPr>
            <p:ph type="ctrTitle"/>
          </p:nvPr>
        </p:nvSpPr>
        <p:spPr>
          <a:xfrm>
            <a:off x="1154955" y="1447800"/>
            <a:ext cx="6974915" cy="3329581"/>
          </a:xfrm>
        </p:spPr>
        <p:txBody>
          <a:bodyPr>
            <a:normAutofit/>
          </a:bodyPr>
          <a:lstStyle/>
          <a:p>
            <a:r>
              <a:rPr lang="en-US" dirty="0"/>
              <a:t>It’s Not a Bug, It’s a Feature</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2775274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3AC94C9-C516-438F-8ADF-3FFE31D8F6E5}"/>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Story Time: The lightbulb goes on!</a:t>
            </a:r>
          </a:p>
        </p:txBody>
      </p:sp>
      <p:sp>
        <p:nvSpPr>
          <p:cNvPr id="3" name="Content Placeholder 2">
            <a:extLst>
              <a:ext uri="{FF2B5EF4-FFF2-40B4-BE49-F238E27FC236}">
                <a16:creationId xmlns:a16="http://schemas.microsoft.com/office/drawing/2014/main" id="{E0849DAA-F38D-4BAF-85B6-38A215F6B9CD}"/>
              </a:ext>
            </a:extLst>
          </p:cNvPr>
          <p:cNvSpPr>
            <a:spLocks noGrp="1"/>
          </p:cNvSpPr>
          <p:nvPr>
            <p:ph idx="1"/>
          </p:nvPr>
        </p:nvSpPr>
        <p:spPr>
          <a:xfrm>
            <a:off x="5204109" y="1645920"/>
            <a:ext cx="5919503" cy="4470821"/>
          </a:xfrm>
        </p:spPr>
        <p:txBody>
          <a:bodyPr>
            <a:normAutofit/>
          </a:bodyPr>
          <a:lstStyle/>
          <a:p>
            <a:pPr>
              <a:lnSpc>
                <a:spcPct val="90000"/>
              </a:lnSpc>
            </a:pPr>
            <a:r>
              <a:rPr lang="en-US" sz="1300"/>
              <a:t>Tasked with conducting a massive threat model for our product</a:t>
            </a:r>
          </a:p>
          <a:p>
            <a:pPr lvl="1">
              <a:lnSpc>
                <a:spcPct val="90000"/>
              </a:lnSpc>
            </a:pPr>
            <a:r>
              <a:rPr lang="en-US" sz="1300"/>
              <a:t>A decade of technical debt</a:t>
            </a:r>
          </a:p>
          <a:p>
            <a:pPr lvl="1">
              <a:lnSpc>
                <a:spcPct val="90000"/>
              </a:lnSpc>
            </a:pPr>
            <a:r>
              <a:rPr lang="en-US" sz="1300"/>
              <a:t>Minimal interest from development (and some hostility too)</a:t>
            </a:r>
          </a:p>
          <a:p>
            <a:pPr>
              <a:lnSpc>
                <a:spcPct val="90000"/>
              </a:lnSpc>
            </a:pPr>
            <a:r>
              <a:rPr lang="en-US" sz="1300"/>
              <a:t>A ray of hope appears! A dev with a security background!</a:t>
            </a:r>
          </a:p>
          <a:p>
            <a:pPr lvl="1">
              <a:lnSpc>
                <a:spcPct val="90000"/>
              </a:lnSpc>
            </a:pPr>
            <a:r>
              <a:rPr lang="en-US" sz="1300"/>
              <a:t>“I never knew security could generate so much feature work”</a:t>
            </a:r>
          </a:p>
          <a:p>
            <a:pPr>
              <a:lnSpc>
                <a:spcPct val="90000"/>
              </a:lnSpc>
            </a:pPr>
            <a:r>
              <a:rPr lang="en-US" sz="1300"/>
              <a:t>First successful threat model has the developer singing my praises</a:t>
            </a:r>
          </a:p>
          <a:p>
            <a:pPr lvl="1">
              <a:lnSpc>
                <a:spcPct val="90000"/>
              </a:lnSpc>
            </a:pPr>
            <a:r>
              <a:rPr lang="en-US" sz="1300"/>
              <a:t>With a wink and a nod, other developers are now interested too</a:t>
            </a:r>
          </a:p>
          <a:p>
            <a:pPr>
              <a:lnSpc>
                <a:spcPct val="90000"/>
              </a:lnSpc>
            </a:pPr>
            <a:r>
              <a:rPr lang="en-US" sz="1300"/>
              <a:t>Final result: 500 feature enhancements/changes logged</a:t>
            </a:r>
          </a:p>
          <a:p>
            <a:pPr lvl="1">
              <a:lnSpc>
                <a:spcPct val="90000"/>
              </a:lnSpc>
            </a:pPr>
            <a:r>
              <a:rPr lang="en-US" sz="1300"/>
              <a:t>Bonus: New development standards/requirements for new features</a:t>
            </a:r>
          </a:p>
        </p:txBody>
      </p:sp>
    </p:spTree>
    <p:extLst>
      <p:ext uri="{BB962C8B-B14F-4D97-AF65-F5344CB8AC3E}">
        <p14:creationId xmlns:p14="http://schemas.microsoft.com/office/powerpoint/2010/main" val="247247152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840730-C394-4D2A-B75A-960608DACA0E}"/>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Lessons Learned</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BF99D53-9B67-4DBD-BE32-E8C2B08B0CAC}"/>
              </a:ext>
            </a:extLst>
          </p:cNvPr>
          <p:cNvGraphicFramePr>
            <a:graphicFrameLocks noGrp="1"/>
          </p:cNvGraphicFramePr>
          <p:nvPr>
            <p:ph idx="1"/>
            <p:extLst>
              <p:ext uri="{D42A27DB-BD31-4B8C-83A1-F6EECF244321}">
                <p14:modId xmlns:p14="http://schemas.microsoft.com/office/powerpoint/2010/main" val="289201199"/>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066181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B77D3CA-440F-45EE-A3FF-BE7C5F69E71B}"/>
              </a:ext>
            </a:extLst>
          </p:cNvPr>
          <p:cNvSpPr>
            <a:spLocks noGrp="1"/>
          </p:cNvSpPr>
          <p:nvPr>
            <p:ph type="title"/>
          </p:nvPr>
        </p:nvSpPr>
        <p:spPr>
          <a:xfrm>
            <a:off x="648930" y="629267"/>
            <a:ext cx="9252154" cy="1016654"/>
          </a:xfrm>
        </p:spPr>
        <p:txBody>
          <a:bodyPr>
            <a:normAutofit/>
          </a:bodyPr>
          <a:lstStyle/>
          <a:p>
            <a:r>
              <a:rPr lang="en-US">
                <a:solidFill>
                  <a:srgbClr val="EBEBEB"/>
                </a:solidFill>
              </a:rPr>
              <a:t>To wrap it all up</a:t>
            </a:r>
          </a:p>
        </p:txBody>
      </p:sp>
      <p:sp>
        <p:nvSpPr>
          <p:cNvPr id="14"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6" name="Freeform: Shape 1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A76ACF79-7780-48D6-9D0A-2D65ED264645}"/>
              </a:ext>
            </a:extLst>
          </p:cNvPr>
          <p:cNvSpPr>
            <a:spLocks noGrp="1"/>
          </p:cNvSpPr>
          <p:nvPr>
            <p:ph idx="1"/>
          </p:nvPr>
        </p:nvSpPr>
        <p:spPr>
          <a:xfrm>
            <a:off x="648931" y="2548281"/>
            <a:ext cx="5122606" cy="3658689"/>
          </a:xfrm>
        </p:spPr>
        <p:txBody>
          <a:bodyPr>
            <a:normAutofit/>
          </a:bodyPr>
          <a:lstStyle/>
          <a:p>
            <a:pPr>
              <a:lnSpc>
                <a:spcPct val="90000"/>
              </a:lnSpc>
            </a:pPr>
            <a:r>
              <a:rPr lang="en-US" sz="1400" dirty="0"/>
              <a:t>Engage early and often</a:t>
            </a:r>
          </a:p>
          <a:p>
            <a:pPr>
              <a:lnSpc>
                <a:spcPct val="90000"/>
              </a:lnSpc>
            </a:pPr>
            <a:r>
              <a:rPr lang="en-US" sz="1400" dirty="0"/>
              <a:t>Make sure the right people are at the table when decisions are made</a:t>
            </a:r>
          </a:p>
          <a:p>
            <a:pPr>
              <a:lnSpc>
                <a:spcPct val="90000"/>
              </a:lnSpc>
            </a:pPr>
            <a:r>
              <a:rPr lang="en-US" sz="1400" dirty="0"/>
              <a:t>Speak to developers in language they understand and value</a:t>
            </a:r>
          </a:p>
          <a:p>
            <a:pPr lvl="1">
              <a:lnSpc>
                <a:spcPct val="90000"/>
              </a:lnSpc>
            </a:pPr>
            <a:r>
              <a:rPr lang="en-US" sz="1400" dirty="0"/>
              <a:t>Talk in terms of features, not bugs</a:t>
            </a:r>
          </a:p>
          <a:p>
            <a:pPr lvl="1">
              <a:lnSpc>
                <a:spcPct val="90000"/>
              </a:lnSpc>
            </a:pPr>
            <a:r>
              <a:rPr lang="en-US" sz="1400" dirty="0"/>
              <a:t>Talk in terms of benefits, not consequences</a:t>
            </a:r>
          </a:p>
          <a:p>
            <a:pPr lvl="1">
              <a:lnSpc>
                <a:spcPct val="90000"/>
              </a:lnSpc>
            </a:pPr>
            <a:r>
              <a:rPr lang="en-US" sz="1400" dirty="0"/>
              <a:t>Speak on behalf of the customer, not security</a:t>
            </a:r>
          </a:p>
          <a:p>
            <a:pPr>
              <a:lnSpc>
                <a:spcPct val="90000"/>
              </a:lnSpc>
            </a:pPr>
            <a:r>
              <a:rPr lang="en-US" sz="1400" dirty="0"/>
              <a:t>Leverage security features to help developers expand the adoption of their product or improve its reliability</a:t>
            </a:r>
          </a:p>
          <a:p>
            <a:pPr>
              <a:lnSpc>
                <a:spcPct val="90000"/>
              </a:lnSpc>
            </a:pPr>
            <a:r>
              <a:rPr lang="en-US" sz="1400" dirty="0"/>
              <a:t>If you can, avoid even using the word security</a:t>
            </a:r>
          </a:p>
        </p:txBody>
      </p:sp>
      <p:pic>
        <p:nvPicPr>
          <p:cNvPr id="7" name="Graphic 6" descr="Users">
            <a:extLst>
              <a:ext uri="{FF2B5EF4-FFF2-40B4-BE49-F238E27FC236}">
                <a16:creationId xmlns:a16="http://schemas.microsoft.com/office/drawing/2014/main" id="{EBC31257-0493-4AA2-93A3-036939AC6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6720" y="2548281"/>
            <a:ext cx="3662018" cy="3662018"/>
          </a:xfrm>
          <a:prstGeom prst="rect">
            <a:avLst/>
          </a:prstGeom>
          <a:effectLst/>
        </p:spPr>
      </p:pic>
    </p:spTree>
    <p:extLst>
      <p:ext uri="{BB962C8B-B14F-4D97-AF65-F5344CB8AC3E}">
        <p14:creationId xmlns:p14="http://schemas.microsoft.com/office/powerpoint/2010/main" val="429054281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76430-92B6-4802-8055-4F5D6B8A5B3A}"/>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Contact Info</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E0B2BB2-10FC-43EB-ADE6-19A3AAC37F7E}"/>
              </a:ext>
            </a:extLst>
          </p:cNvPr>
          <p:cNvGraphicFramePr>
            <a:graphicFrameLocks noGrp="1"/>
          </p:cNvGraphicFramePr>
          <p:nvPr>
            <p:ph idx="1"/>
            <p:extLst>
              <p:ext uri="{D42A27DB-BD31-4B8C-83A1-F6EECF244321}">
                <p14:modId xmlns:p14="http://schemas.microsoft.com/office/powerpoint/2010/main" val="206222401"/>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49026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48B0A-820C-4422-89B6-F3A645CA9FA1}"/>
              </a:ext>
            </a:extLst>
          </p:cNvPr>
          <p:cNvSpPr>
            <a:spLocks noGrp="1"/>
          </p:cNvSpPr>
          <p:nvPr>
            <p:ph type="title"/>
          </p:nvPr>
        </p:nvSpPr>
        <p:spPr>
          <a:xfrm>
            <a:off x="643855" y="1447800"/>
            <a:ext cx="3108626" cy="4572000"/>
          </a:xfrm>
        </p:spPr>
        <p:txBody>
          <a:bodyPr anchor="ctr">
            <a:normAutofit/>
          </a:bodyPr>
          <a:lstStyle/>
          <a:p>
            <a:r>
              <a:rPr lang="en-US" sz="3200" dirty="0">
                <a:solidFill>
                  <a:srgbClr val="F2F2F2"/>
                </a:solidFill>
              </a:rPr>
              <a:t>#</a:t>
            </a:r>
            <a:r>
              <a:rPr lang="en-US" sz="3200" dirty="0" err="1">
                <a:solidFill>
                  <a:srgbClr val="F2F2F2"/>
                </a:solidFill>
              </a:rPr>
              <a:t>whoami</a:t>
            </a:r>
            <a:endParaRPr lang="en-US" sz="3200" dirty="0">
              <a:solidFill>
                <a:srgbClr val="F2F2F2"/>
              </a:solidFill>
            </a:endParaRP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818A5DA-2AD8-4613-A504-0F98F5531A7F}"/>
              </a:ext>
            </a:extLst>
          </p:cNvPr>
          <p:cNvGraphicFramePr>
            <a:graphicFrameLocks noGrp="1"/>
          </p:cNvGraphicFramePr>
          <p:nvPr>
            <p:ph idx="1"/>
            <p:extLst>
              <p:ext uri="{D42A27DB-BD31-4B8C-83A1-F6EECF244321}">
                <p14:modId xmlns:p14="http://schemas.microsoft.com/office/powerpoint/2010/main" val="315457079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686421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B0C5B1-A6B0-4CB9-B22B-56ED6F3972FD}"/>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Our story begins</a:t>
            </a:r>
          </a:p>
        </p:txBody>
      </p:sp>
      <p:sp>
        <p:nvSpPr>
          <p:cNvPr id="3" name="Text Placeholder 2">
            <a:extLst>
              <a:ext uri="{FF2B5EF4-FFF2-40B4-BE49-F238E27FC236}">
                <a16:creationId xmlns:a16="http://schemas.microsoft.com/office/drawing/2014/main" id="{D04530FA-9275-45C9-8C39-69ECB57C08A2}"/>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ctr"/>
            <a:r>
              <a:rPr lang="en-US" sz="2400" b="0" i="0" kern="1200" cap="all">
                <a:solidFill>
                  <a:schemeClr val="bg2"/>
                </a:solidFill>
                <a:latin typeface="+mj-lt"/>
                <a:ea typeface="+mj-ea"/>
                <a:cs typeface="+mj-cs"/>
              </a:rPr>
              <a:t>Wherein our hero has no clue as to what he’s doing</a:t>
            </a:r>
          </a:p>
        </p:txBody>
      </p:sp>
    </p:spTree>
    <p:extLst>
      <p:ext uri="{BB962C8B-B14F-4D97-AF65-F5344CB8AC3E}">
        <p14:creationId xmlns:p14="http://schemas.microsoft.com/office/powerpoint/2010/main" val="80513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9"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B0E672-B390-4959-9F21-36C9A4EA3143}"/>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Story Time: I realize there’s a problem</a:t>
            </a:r>
          </a:p>
        </p:txBody>
      </p:sp>
      <p:sp>
        <p:nvSpPr>
          <p:cNvPr id="3" name="Content Placeholder 2">
            <a:extLst>
              <a:ext uri="{FF2B5EF4-FFF2-40B4-BE49-F238E27FC236}">
                <a16:creationId xmlns:a16="http://schemas.microsoft.com/office/drawing/2014/main" id="{ADD6AE13-EEE5-4604-8CAA-8E693495313E}"/>
              </a:ext>
            </a:extLst>
          </p:cNvPr>
          <p:cNvSpPr>
            <a:spLocks noGrp="1"/>
          </p:cNvSpPr>
          <p:nvPr>
            <p:ph idx="1"/>
          </p:nvPr>
        </p:nvSpPr>
        <p:spPr>
          <a:xfrm>
            <a:off x="5204109" y="1645920"/>
            <a:ext cx="5919503" cy="4470821"/>
          </a:xfrm>
        </p:spPr>
        <p:txBody>
          <a:bodyPr>
            <a:normAutofit/>
          </a:bodyPr>
          <a:lstStyle/>
          <a:p>
            <a:pPr>
              <a:lnSpc>
                <a:spcPct val="90000"/>
              </a:lnSpc>
            </a:pPr>
            <a:r>
              <a:rPr lang="en-US" dirty="0"/>
              <a:t>Working in a centralized security organization for a big company</a:t>
            </a:r>
            <a:endParaRPr lang="en-US"/>
          </a:p>
          <a:p>
            <a:pPr lvl="1">
              <a:lnSpc>
                <a:spcPct val="90000"/>
              </a:lnSpc>
            </a:pPr>
            <a:r>
              <a:rPr lang="en-US" dirty="0"/>
              <a:t>Development orgs won’t give us the time of day. They don’t show up for meetings. They seemingly thumb their noses at us, often with management approval! The fiends!</a:t>
            </a:r>
            <a:endParaRPr lang="en-US"/>
          </a:p>
          <a:p>
            <a:pPr>
              <a:lnSpc>
                <a:spcPct val="90000"/>
              </a:lnSpc>
            </a:pPr>
            <a:r>
              <a:rPr lang="en-US" dirty="0"/>
              <a:t>We’re dictating requirements from our ivory towers it seems</a:t>
            </a:r>
            <a:endParaRPr lang="en-US"/>
          </a:p>
          <a:p>
            <a:pPr>
              <a:lnSpc>
                <a:spcPct val="90000"/>
              </a:lnSpc>
            </a:pPr>
            <a:r>
              <a:rPr lang="en-US" dirty="0"/>
              <a:t>We’re very proud of our processes and documentation</a:t>
            </a:r>
            <a:endParaRPr lang="en-US"/>
          </a:p>
          <a:p>
            <a:pPr lvl="1">
              <a:lnSpc>
                <a:spcPct val="90000"/>
              </a:lnSpc>
            </a:pPr>
            <a:r>
              <a:rPr lang="en-US" dirty="0"/>
              <a:t>No one but us seems to have seen it, read it, or even know about it</a:t>
            </a:r>
            <a:endParaRPr lang="en-US"/>
          </a:p>
          <a:p>
            <a:pPr>
              <a:lnSpc>
                <a:spcPct val="90000"/>
              </a:lnSpc>
            </a:pPr>
            <a:r>
              <a:rPr lang="en-US" dirty="0"/>
              <a:t>Release cycles? Sprints? WTF are you going on about?</a:t>
            </a:r>
            <a:endParaRPr lang="en-US"/>
          </a:p>
        </p:txBody>
      </p:sp>
    </p:spTree>
    <p:extLst>
      <p:ext uri="{BB962C8B-B14F-4D97-AF65-F5344CB8AC3E}">
        <p14:creationId xmlns:p14="http://schemas.microsoft.com/office/powerpoint/2010/main" val="32780325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A9955-6E74-490A-8C8C-60D99EFC4CA5}"/>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What did I learn?</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2CA90C6-138D-4324-8623-382F3BA83CC6}"/>
              </a:ext>
            </a:extLst>
          </p:cNvPr>
          <p:cNvGraphicFramePr>
            <a:graphicFrameLocks noGrp="1"/>
          </p:cNvGraphicFramePr>
          <p:nvPr>
            <p:ph idx="1"/>
            <p:extLst>
              <p:ext uri="{D42A27DB-BD31-4B8C-83A1-F6EECF244321}">
                <p14:modId xmlns:p14="http://schemas.microsoft.com/office/powerpoint/2010/main" val="2459740348"/>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7714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8B732-EE6D-44B5-A376-5CC9BE7DE27F}"/>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What do we win by playing?</a:t>
            </a:r>
          </a:p>
        </p:txBody>
      </p:sp>
      <p:sp>
        <p:nvSpPr>
          <p:cNvPr id="3" name="Text Placeholder 2">
            <a:extLst>
              <a:ext uri="{FF2B5EF4-FFF2-40B4-BE49-F238E27FC236}">
                <a16:creationId xmlns:a16="http://schemas.microsoft.com/office/drawing/2014/main" id="{E247B8E8-0408-4EF0-AFAF-AF8D25477326}"/>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ctr"/>
            <a:r>
              <a:rPr lang="en-US" sz="2400" b="0" i="0" kern="1200" cap="all">
                <a:solidFill>
                  <a:schemeClr val="bg2"/>
                </a:solidFill>
                <a:latin typeface="+mj-lt"/>
                <a:ea typeface="+mj-ea"/>
                <a:cs typeface="+mj-cs"/>
              </a:rPr>
              <a:t>Wherein our hero abandons his tribe and fights for the Developers</a:t>
            </a:r>
          </a:p>
        </p:txBody>
      </p:sp>
    </p:spTree>
    <p:extLst>
      <p:ext uri="{BB962C8B-B14F-4D97-AF65-F5344CB8AC3E}">
        <p14:creationId xmlns:p14="http://schemas.microsoft.com/office/powerpoint/2010/main" val="271108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3EEE1E-54AD-40E2-B81B-A81409AA632F}"/>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Story Time: We </a:t>
            </a:r>
            <a:r>
              <a:rPr lang="en-US" b="1" i="1">
                <a:solidFill>
                  <a:srgbClr val="FFFFFF"/>
                </a:solidFill>
              </a:rPr>
              <a:t>have</a:t>
            </a:r>
            <a:r>
              <a:rPr lang="en-US">
                <a:solidFill>
                  <a:srgbClr val="FFFFFF"/>
                </a:solidFill>
              </a:rPr>
              <a:t> to do what now?</a:t>
            </a:r>
          </a:p>
        </p:txBody>
      </p:sp>
      <p:sp>
        <p:nvSpPr>
          <p:cNvPr id="3" name="Content Placeholder 2">
            <a:extLst>
              <a:ext uri="{FF2B5EF4-FFF2-40B4-BE49-F238E27FC236}">
                <a16:creationId xmlns:a16="http://schemas.microsoft.com/office/drawing/2014/main" id="{85007DD9-5734-4BFE-AF6B-7E4234F1210C}"/>
              </a:ext>
            </a:extLst>
          </p:cNvPr>
          <p:cNvSpPr>
            <a:spLocks noGrp="1"/>
          </p:cNvSpPr>
          <p:nvPr>
            <p:ph idx="1"/>
          </p:nvPr>
        </p:nvSpPr>
        <p:spPr>
          <a:xfrm>
            <a:off x="5204109" y="1645920"/>
            <a:ext cx="5919503" cy="4470821"/>
          </a:xfrm>
        </p:spPr>
        <p:txBody>
          <a:bodyPr>
            <a:normAutofit/>
          </a:bodyPr>
          <a:lstStyle/>
          <a:p>
            <a:r>
              <a:rPr lang="en-US" sz="1700"/>
              <a:t>Large external security organization comes to us with a new “compliance framework” they want us to build things against</a:t>
            </a:r>
          </a:p>
          <a:p>
            <a:r>
              <a:rPr lang="en-US" sz="1700"/>
              <a:t>This framework didn’t solve any problems we had nor did it improve our security posture or expand our ability to onboard new customers</a:t>
            </a:r>
          </a:p>
          <a:p>
            <a:r>
              <a:rPr lang="en-US" sz="1700"/>
              <a:t>Many of the requirements weren’t applicable to our service, many didn’t make sense</a:t>
            </a:r>
          </a:p>
          <a:p>
            <a:r>
              <a:rPr lang="en-US" sz="1700"/>
              <a:t>So I had to ask “What do we win by playing?”</a:t>
            </a:r>
          </a:p>
          <a:p>
            <a:pPr lvl="1"/>
            <a:r>
              <a:rPr lang="en-US" sz="1700"/>
              <a:t>The answer: Nothing. You </a:t>
            </a:r>
            <a:r>
              <a:rPr lang="en-US" sz="1700" b="1" i="1"/>
              <a:t>have</a:t>
            </a:r>
            <a:r>
              <a:rPr lang="en-US" sz="1700"/>
              <a:t> to do it</a:t>
            </a:r>
          </a:p>
          <a:p>
            <a:r>
              <a:rPr lang="en-US" sz="1700"/>
              <a:t>Management told us to ignore it and get back to work…so we did</a:t>
            </a:r>
          </a:p>
        </p:txBody>
      </p:sp>
    </p:spTree>
    <p:extLst>
      <p:ext uri="{BB962C8B-B14F-4D97-AF65-F5344CB8AC3E}">
        <p14:creationId xmlns:p14="http://schemas.microsoft.com/office/powerpoint/2010/main" val="10176572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5F75A-E174-418C-B8E6-685DBA7FBA40}"/>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Lessons Learned</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A5FF3A7-79E2-4D14-9BA1-09685C68029E}"/>
              </a:ext>
            </a:extLst>
          </p:cNvPr>
          <p:cNvGraphicFramePr>
            <a:graphicFrameLocks noGrp="1"/>
          </p:cNvGraphicFramePr>
          <p:nvPr>
            <p:ph idx="1"/>
            <p:extLst>
              <p:ext uri="{D42A27DB-BD31-4B8C-83A1-F6EECF244321}">
                <p14:modId xmlns:p14="http://schemas.microsoft.com/office/powerpoint/2010/main" val="63506019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172282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0B076-74CB-484C-92A3-26AF9669D082}"/>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One of Us</a:t>
            </a:r>
          </a:p>
        </p:txBody>
      </p:sp>
      <p:sp>
        <p:nvSpPr>
          <p:cNvPr id="3" name="Text Placeholder 2">
            <a:extLst>
              <a:ext uri="{FF2B5EF4-FFF2-40B4-BE49-F238E27FC236}">
                <a16:creationId xmlns:a16="http://schemas.microsoft.com/office/drawing/2014/main" id="{05ECABDB-9F12-4AA9-B8EE-DC0AD95F0167}"/>
              </a:ext>
            </a:extLst>
          </p:cNvPr>
          <p:cNvSpPr>
            <a:spLocks noGrp="1"/>
          </p:cNvSpPr>
          <p:nvPr>
            <p:ph type="body" idx="1"/>
          </p:nvPr>
        </p:nvSpPr>
        <p:spPr>
          <a:xfrm>
            <a:off x="965505" y="4777380"/>
            <a:ext cx="10260990" cy="1209763"/>
          </a:xfrm>
        </p:spPr>
        <p:txBody>
          <a:bodyPr vert="horz" lIns="91440" tIns="45720" rIns="91440" bIns="45720" rtlCol="0" anchor="t">
            <a:normAutofit/>
          </a:bodyPr>
          <a:lstStyle/>
          <a:p>
            <a:pPr algn="ctr"/>
            <a:r>
              <a:rPr lang="en-US" sz="2400" b="0" i="0" kern="1200" cap="all">
                <a:solidFill>
                  <a:schemeClr val="bg2"/>
                </a:solidFill>
                <a:latin typeface="+mj-lt"/>
                <a:ea typeface="+mj-ea"/>
                <a:cs typeface="+mj-cs"/>
              </a:rPr>
              <a:t>Wherein our hero finally starts to “get it” and begins to bridge the gap</a:t>
            </a:r>
          </a:p>
        </p:txBody>
      </p:sp>
    </p:spTree>
    <p:extLst>
      <p:ext uri="{BB962C8B-B14F-4D97-AF65-F5344CB8AC3E}">
        <p14:creationId xmlns:p14="http://schemas.microsoft.com/office/powerpoint/2010/main" val="571627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2464</Words>
  <Application>Microsoft Office PowerPoint</Application>
  <PresentationFormat>Widescreen</PresentationFormat>
  <Paragraphs>154</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It’s Not a Bug, It’s a Feature</vt:lpstr>
      <vt:lpstr>#whoami</vt:lpstr>
      <vt:lpstr>Our story begins</vt:lpstr>
      <vt:lpstr>Story Time: I realize there’s a problem</vt:lpstr>
      <vt:lpstr>What did I learn?</vt:lpstr>
      <vt:lpstr>What do we win by playing?</vt:lpstr>
      <vt:lpstr>Story Time: We have to do what now?</vt:lpstr>
      <vt:lpstr>Lessons Learned</vt:lpstr>
      <vt:lpstr>One of Us</vt:lpstr>
      <vt:lpstr>Story Time: The lightbulb goes on!</vt:lpstr>
      <vt:lpstr>Lessons Learned</vt:lpstr>
      <vt:lpstr>To wrap it all up</vt:lpstr>
      <vt:lpstr>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Not a Bug, It’s a Feature</dc:title>
  <dc:creator>Dave Null</dc:creator>
  <cp:lastModifiedBy>Dave Null</cp:lastModifiedBy>
  <cp:revision>4</cp:revision>
  <dcterms:created xsi:type="dcterms:W3CDTF">2019-02-23T03:55:27Z</dcterms:created>
  <dcterms:modified xsi:type="dcterms:W3CDTF">2019-02-25T06:06:09Z</dcterms:modified>
</cp:coreProperties>
</file>