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2" r:id="rId4"/>
    <p:sldId id="275" r:id="rId5"/>
    <p:sldId id="276" r:id="rId6"/>
    <p:sldId id="277" r:id="rId7"/>
    <p:sldId id="266" r:id="rId8"/>
    <p:sldId id="278" r:id="rId9"/>
    <p:sldId id="274" r:id="rId10"/>
    <p:sldId id="279" r:id="rId11"/>
    <p:sldId id="280" r:id="rId12"/>
    <p:sldId id="281" r:id="rId13"/>
    <p:sldId id="294" r:id="rId14"/>
    <p:sldId id="292" r:id="rId15"/>
    <p:sldId id="295" r:id="rId16"/>
    <p:sldId id="296" r:id="rId17"/>
    <p:sldId id="282" r:id="rId18"/>
    <p:sldId id="284" r:id="rId19"/>
    <p:sldId id="283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3" r:id="rId28"/>
    <p:sldId id="268" r:id="rId29"/>
    <p:sldId id="258" r:id="rId30"/>
    <p:sldId id="26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 autoAdjust="0"/>
    <p:restoredTop sz="94660"/>
  </p:normalViewPr>
  <p:slideViewPr>
    <p:cSldViewPr snapToGrid="0">
      <p:cViewPr varScale="1">
        <p:scale>
          <a:sx n="47" d="100"/>
          <a:sy n="47" d="100"/>
        </p:scale>
        <p:origin x="48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1B76-1BC9-4A26-8438-0AB9E9CE8912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6E8B-E3C2-405C-A055-03573EC9B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82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1B76-1BC9-4A26-8438-0AB9E9CE8912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6E8B-E3C2-405C-A055-03573EC9B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89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1B76-1BC9-4A26-8438-0AB9E9CE8912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6E8B-E3C2-405C-A055-03573EC9B42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4767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1B76-1BC9-4A26-8438-0AB9E9CE8912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6E8B-E3C2-405C-A055-03573EC9B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809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1B76-1BC9-4A26-8438-0AB9E9CE8912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6E8B-E3C2-405C-A055-03573EC9B42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5536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1B76-1BC9-4A26-8438-0AB9E9CE8912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6E8B-E3C2-405C-A055-03573EC9B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674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1B76-1BC9-4A26-8438-0AB9E9CE8912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6E8B-E3C2-405C-A055-03573EC9B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526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1B76-1BC9-4A26-8438-0AB9E9CE8912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6E8B-E3C2-405C-A055-03573EC9B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397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1B76-1BC9-4A26-8438-0AB9E9CE8912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6E8B-E3C2-405C-A055-03573EC9B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19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1B76-1BC9-4A26-8438-0AB9E9CE8912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6E8B-E3C2-405C-A055-03573EC9B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247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1B76-1BC9-4A26-8438-0AB9E9CE8912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6E8B-E3C2-405C-A055-03573EC9B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62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1B76-1BC9-4A26-8438-0AB9E9CE8912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6E8B-E3C2-405C-A055-03573EC9B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57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1B76-1BC9-4A26-8438-0AB9E9CE8912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6E8B-E3C2-405C-A055-03573EC9B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94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1B76-1BC9-4A26-8438-0AB9E9CE8912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6E8B-E3C2-405C-A055-03573EC9B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66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1B76-1BC9-4A26-8438-0AB9E9CE8912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6E8B-E3C2-405C-A055-03573EC9B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731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1B76-1BC9-4A26-8438-0AB9E9CE8912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6E8B-E3C2-405C-A055-03573EC9B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50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E1B76-1BC9-4A26-8438-0AB9E9CE8912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F16E8B-E3C2-405C-A055-03573EC9B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19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youtube.com/watch?v=gdyvQ38CozE&amp;feature=youtu.b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32782-FB31-419E-8EB9-64A51EB7B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2019 fall final project</a:t>
            </a:r>
            <a:br>
              <a:rPr lang="en-US" altLang="zh-TW" dirty="0"/>
            </a:br>
            <a:r>
              <a:rPr lang="en-US" altLang="zh-TW" sz="3600" dirty="0"/>
              <a:t>(done)</a:t>
            </a:r>
            <a:endParaRPr lang="zh-TW" altLang="en-US" sz="3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D36374B-9F32-41A0-BB73-C713AC59A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466470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Team member:</a:t>
            </a:r>
            <a:r>
              <a:rPr lang="zh-TW" altLang="en-US" dirty="0"/>
              <a:t> </a:t>
            </a:r>
            <a:r>
              <a:rPr lang="en-US" altLang="zh-TW" dirty="0"/>
              <a:t>B08901072 </a:t>
            </a:r>
            <a:r>
              <a:rPr lang="zh-TW" altLang="en-US" dirty="0"/>
              <a:t>王友廷</a:t>
            </a:r>
            <a:endParaRPr lang="en-US" altLang="zh-TW" dirty="0"/>
          </a:p>
          <a:p>
            <a:r>
              <a:rPr lang="en-US" altLang="zh-TW" dirty="0"/>
              <a:t>B08901156 </a:t>
            </a:r>
            <a:r>
              <a:rPr lang="zh-TW" altLang="en-US" dirty="0"/>
              <a:t>何明翰</a:t>
            </a:r>
            <a:endParaRPr lang="en-US" altLang="zh-TW" dirty="0"/>
          </a:p>
          <a:p>
            <a:r>
              <a:rPr lang="en-US" altLang="zh-TW" dirty="0"/>
              <a:t>B08901107 </a:t>
            </a:r>
            <a:r>
              <a:rPr lang="zh-TW" altLang="en-US" dirty="0"/>
              <a:t>詹景翔</a:t>
            </a:r>
          </a:p>
        </p:txBody>
      </p:sp>
    </p:spTree>
    <p:extLst>
      <p:ext uri="{BB962C8B-B14F-4D97-AF65-F5344CB8AC3E}">
        <p14:creationId xmlns:p14="http://schemas.microsoft.com/office/powerpoint/2010/main" val="1190024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39330E2-2E1B-4AA6-9B80-1A4B831CE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31" y="257590"/>
            <a:ext cx="4831499" cy="240812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28161E0-A3EA-4827-A749-13567D976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780" y="2665719"/>
            <a:ext cx="8931414" cy="40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23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2B80EDB-0D67-4898-87B9-9997EF63C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4" y="132566"/>
            <a:ext cx="7638947" cy="392219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FB44CB6-AF7C-45C9-8AE1-3C87A525D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0" y="4078201"/>
            <a:ext cx="8429170" cy="264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96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D05B2BB-0F77-44C5-9550-F2EB32187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76" y="280141"/>
            <a:ext cx="4000847" cy="153175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C0E20F0-1B0B-4DFB-9A11-D47F36C5D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521" y="1808409"/>
            <a:ext cx="9792803" cy="483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74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F78A16D-4794-429A-B296-2D5186482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152" y="1782363"/>
            <a:ext cx="4414980" cy="3293273"/>
          </a:xfrm>
          <a:prstGeom prst="roundRect">
            <a:avLst>
              <a:gd name="adj" fmla="val 778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BC0E67C-F235-4D22-BC61-1BDB5BB5C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290" y="1906798"/>
            <a:ext cx="2400084" cy="3044402"/>
          </a:xfrm>
          <a:prstGeom prst="rect">
            <a:avLst/>
          </a:prstGeom>
        </p:spPr>
      </p:pic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D6CF55AB-B814-4AED-B549-93C8EC1F02CD}"/>
              </a:ext>
            </a:extLst>
          </p:cNvPr>
          <p:cNvSpPr/>
          <p:nvPr/>
        </p:nvSpPr>
        <p:spPr>
          <a:xfrm rot="10800000">
            <a:off x="5913120" y="3169587"/>
            <a:ext cx="1330518" cy="51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786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6817B3-1623-45D5-89C3-9968B1EA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F7E6AF-1E8E-439E-95ED-EB55897C2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5878E2-D3C8-43FB-98FA-F50320384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33023" cy="327688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93D8F52-0604-4A48-AF44-1DBDFE717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026" y="2903335"/>
            <a:ext cx="9883997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55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A314EF2-0F7C-40A1-BAD4-880228ABF8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11" t="22980" r="32267" b="71813"/>
          <a:stretch/>
        </p:blipFill>
        <p:spPr>
          <a:xfrm>
            <a:off x="3620738" y="1372639"/>
            <a:ext cx="3596149" cy="58839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7D6B155-F2E3-4441-9EEE-63C3C15D0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776" y="4561726"/>
            <a:ext cx="3174393" cy="79359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C1873A0-7EBD-44FF-B36C-2751C534C7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93" y="4702272"/>
            <a:ext cx="3174394" cy="512505"/>
          </a:xfrm>
          <a:prstGeom prst="rect">
            <a:avLst/>
          </a:prstGeom>
        </p:spPr>
      </p:pic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EFBE43D4-BFA8-455C-8DE5-ABA81F786E7F}"/>
              </a:ext>
            </a:extLst>
          </p:cNvPr>
          <p:cNvSpPr/>
          <p:nvPr/>
        </p:nvSpPr>
        <p:spPr>
          <a:xfrm>
            <a:off x="5160396" y="2707420"/>
            <a:ext cx="516835" cy="14232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左-右雙向 12">
            <a:extLst>
              <a:ext uri="{FF2B5EF4-FFF2-40B4-BE49-F238E27FC236}">
                <a16:creationId xmlns:a16="http://schemas.microsoft.com/office/drawing/2014/main" id="{D1168E8B-6CF7-4667-9F1E-59E7718C0BCE}"/>
              </a:ext>
            </a:extLst>
          </p:cNvPr>
          <p:cNvSpPr/>
          <p:nvPr/>
        </p:nvSpPr>
        <p:spPr>
          <a:xfrm>
            <a:off x="4827766" y="4773717"/>
            <a:ext cx="1129085" cy="369614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221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4C45C270-D941-4E38-9F36-3C23C895D92F}"/>
              </a:ext>
            </a:extLst>
          </p:cNvPr>
          <p:cNvGrpSpPr/>
          <p:nvPr/>
        </p:nvGrpSpPr>
        <p:grpSpPr>
          <a:xfrm>
            <a:off x="3747383" y="1209779"/>
            <a:ext cx="2057400" cy="1009028"/>
            <a:chOff x="4948031" y="2147640"/>
            <a:chExt cx="2057400" cy="1009028"/>
          </a:xfrm>
        </p:grpSpPr>
        <p:pic>
          <p:nvPicPr>
            <p:cNvPr id="1026" name="Picture 2" descr="Image result for tkinter checkbutton">
              <a:extLst>
                <a:ext uri="{FF2B5EF4-FFF2-40B4-BE49-F238E27FC236}">
                  <a16:creationId xmlns:a16="http://schemas.microsoft.com/office/drawing/2014/main" id="{A1031CCC-9E67-429A-A561-F1B5B9C05B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731"/>
            <a:stretch/>
          </p:blipFill>
          <p:spPr bwMode="auto">
            <a:xfrm>
              <a:off x="4948031" y="2922890"/>
              <a:ext cx="2057400" cy="233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tkinter checkbutton">
              <a:extLst>
                <a:ext uri="{FF2B5EF4-FFF2-40B4-BE49-F238E27FC236}">
                  <a16:creationId xmlns:a16="http://schemas.microsoft.com/office/drawing/2014/main" id="{BF8672B5-687E-4F18-8444-9E91866C49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2221"/>
            <a:stretch/>
          </p:blipFill>
          <p:spPr bwMode="auto">
            <a:xfrm>
              <a:off x="4948031" y="2147640"/>
              <a:ext cx="2057400" cy="404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tkinter checkbutton">
              <a:extLst>
                <a:ext uri="{FF2B5EF4-FFF2-40B4-BE49-F238E27FC236}">
                  <a16:creationId xmlns:a16="http://schemas.microsoft.com/office/drawing/2014/main" id="{CE4C1273-CF2B-4FFB-A39C-0CA6CF57F2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770" b="44954"/>
            <a:stretch/>
          </p:blipFill>
          <p:spPr bwMode="auto">
            <a:xfrm>
              <a:off x="4948031" y="2552369"/>
              <a:ext cx="2057400" cy="370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D6DD9931-D47F-4FCC-A77F-16F28C5C1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949" y="4670147"/>
            <a:ext cx="1628775" cy="6667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2DB8630-0BCE-48C6-924A-67891FE29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295" y="4670147"/>
            <a:ext cx="1628775" cy="666750"/>
          </a:xfrm>
          <a:prstGeom prst="rect">
            <a:avLst/>
          </a:prstGeom>
        </p:spPr>
      </p:pic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07339017-933E-418F-9D7F-F19DABD2F4C1}"/>
              </a:ext>
            </a:extLst>
          </p:cNvPr>
          <p:cNvSpPr/>
          <p:nvPr/>
        </p:nvSpPr>
        <p:spPr>
          <a:xfrm>
            <a:off x="4517665" y="2771097"/>
            <a:ext cx="516835" cy="14232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左-右雙向 12">
            <a:extLst>
              <a:ext uri="{FF2B5EF4-FFF2-40B4-BE49-F238E27FC236}">
                <a16:creationId xmlns:a16="http://schemas.microsoft.com/office/drawing/2014/main" id="{70F7515C-E2CA-430B-9B44-571F230858EE}"/>
              </a:ext>
            </a:extLst>
          </p:cNvPr>
          <p:cNvSpPr/>
          <p:nvPr/>
        </p:nvSpPr>
        <p:spPr>
          <a:xfrm>
            <a:off x="4223467" y="4818715"/>
            <a:ext cx="1129085" cy="369614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360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4CAD0B1-8F81-4DDE-9853-C7E13BD74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6" y="91176"/>
            <a:ext cx="8481946" cy="436998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68576D4-339F-4FC8-B3B9-AB4260ED4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637" y="4461163"/>
            <a:ext cx="7818798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0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444A53E-F8A2-4E3F-9836-3F548AE13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74" y="160463"/>
            <a:ext cx="6584251" cy="576121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F61F7E2-577A-4A57-89B6-08E6715E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477" y="4114133"/>
            <a:ext cx="5616427" cy="25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75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DF1E89D-C3BE-455C-8E8B-5976149D6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30" y="111844"/>
            <a:ext cx="9655377" cy="604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2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421A0-6252-4A45-8423-9BB7C6DE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8909"/>
          </a:xfrm>
        </p:spPr>
        <p:txBody>
          <a:bodyPr/>
          <a:lstStyle/>
          <a:p>
            <a:r>
              <a:rPr lang="en-US" altLang="zh-TW" dirty="0"/>
              <a:t>Our topic…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82EA81-BF2A-436B-9A14-C23ED55B6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376" y="1678709"/>
            <a:ext cx="8072583" cy="19858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2800" dirty="0"/>
              <a:t>Design a YouTube mp3 downloader and player </a:t>
            </a:r>
          </a:p>
          <a:p>
            <a:pPr marL="0" indent="0" algn="ctr">
              <a:buNone/>
            </a:pPr>
            <a:r>
              <a:rPr lang="en-US" altLang="zh-TW" sz="2800" dirty="0"/>
              <a:t>presenting with GUI</a:t>
            </a:r>
            <a:endParaRPr lang="zh-TW" altLang="en-US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4A1AD8F-7C44-490A-99F3-F917D5B20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74" y="3022345"/>
            <a:ext cx="4414980" cy="3293273"/>
          </a:xfrm>
          <a:prstGeom prst="roundRect">
            <a:avLst>
              <a:gd name="adj" fmla="val 778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FA01847E-9ADF-4B97-A6B2-B2B3040F3DF1}"/>
              </a:ext>
            </a:extLst>
          </p:cNvPr>
          <p:cNvSpPr/>
          <p:nvPr/>
        </p:nvSpPr>
        <p:spPr>
          <a:xfrm>
            <a:off x="6096000" y="4230255"/>
            <a:ext cx="508000" cy="415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6D40712-548B-4E3C-A88A-B947F830010A}"/>
              </a:ext>
            </a:extLst>
          </p:cNvPr>
          <p:cNvSpPr txBox="1"/>
          <p:nvPr/>
        </p:nvSpPr>
        <p:spPr>
          <a:xfrm>
            <a:off x="6825672" y="4230255"/>
            <a:ext cx="244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Our Result (Main Page)</a:t>
            </a:r>
            <a:endParaRPr lang="zh-TW" altLang="en-US" strike="sngStrik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1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0B2F429-AC2C-4752-9164-797CC0BBA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9" y="835539"/>
            <a:ext cx="12025402" cy="546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27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A16AA42-A211-4714-A2F2-462A4023C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21" y="149785"/>
            <a:ext cx="9099068" cy="439712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1B74C58-BBCB-43E9-B986-53E5B7593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398" y="4617526"/>
            <a:ext cx="7834039" cy="22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46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B09479-8548-43CA-A677-A92D7D67C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3895F6-BB58-462C-8B92-DCFFD2280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CC1E4BA-A65D-4B93-8F0F-B9ADFFEBA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551873"/>
            <a:ext cx="8190321" cy="569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31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6256B3-33D0-4D03-8366-F7B799EC9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D8D752-9D7D-44BE-9651-C297E68C2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21BB201-B8D7-4B24-A696-14129F4C4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8" y="0"/>
            <a:ext cx="11560542" cy="565453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BEA4C93-C2ED-41DE-BE3B-3446286E18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856"/>
          <a:stretch/>
        </p:blipFill>
        <p:spPr>
          <a:xfrm>
            <a:off x="6356189" y="3718288"/>
            <a:ext cx="3757629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93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0E0D94-CC94-42D4-8616-1C8F024D1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873277-2EE5-42B7-A7AE-EF365E760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114ED3F-70B0-4E1B-A5E1-F724116D8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10" y="232776"/>
            <a:ext cx="3795089" cy="221761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81ED3B0-1846-46C9-8C60-B2A5F5EFA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2" y="3011328"/>
            <a:ext cx="4435224" cy="246909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C6DF2E0-A2C5-4CE5-B48D-ABC010EAB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684" y="491836"/>
            <a:ext cx="7567316" cy="532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60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C7D15-5D4F-48D1-9878-280C6AF0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C6C5C3-7C78-4AAE-B730-48771E9FF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DCBA508-9343-4103-8DBF-9E2A4C734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37" y="290472"/>
            <a:ext cx="7033870" cy="559356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274628C-74A1-4C78-8139-8D386CD94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044" y="1719226"/>
            <a:ext cx="4138019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88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C95A39-B1AE-47C9-9574-7156D7C1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0D2D3E-E750-4383-8DD1-81D5BBA73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3367A2A-B2E9-4496-8805-8240118AF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6" y="289044"/>
            <a:ext cx="11850127" cy="59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61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C5C5FD-EBA6-4DB4-AA83-4622BB908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3274"/>
          </a:xfrm>
        </p:spPr>
        <p:txBody>
          <a:bodyPr>
            <a:noAutofit/>
          </a:bodyPr>
          <a:lstStyle/>
          <a:p>
            <a:r>
              <a:rPr lang="en-US" altLang="zh-TW" dirty="0"/>
              <a:t>DEMO Video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6CFE6D-8A41-481A-B4CB-DE62A63C7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https://www.youtube.com/watch?v=gdyvQ38CozE&amp;feature=youtu.be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B774B5-F1EA-4559-A5E3-6D34E88A2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32" y="2267076"/>
            <a:ext cx="7647043" cy="42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32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E10B8-8892-465D-AD2C-A5F3525E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Further Application and Perspective…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172F18-D068-4EC6-8311-EFE61C9CE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256"/>
            <a:ext cx="8596668" cy="4665144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Serve as a convenient program by handling multiple functions in just few clicks.</a:t>
            </a:r>
          </a:p>
          <a:p>
            <a:r>
              <a:rPr lang="en-US" altLang="zh-TW" sz="2000" dirty="0"/>
              <a:t>Help the program to reach an accurate search result by adding more parameters to give a relatively detailed description to what the user expects.</a:t>
            </a:r>
          </a:p>
          <a:p>
            <a:r>
              <a:rPr lang="en-US" altLang="zh-TW" sz="2000" dirty="0"/>
              <a:t>Remake GUI by using more powerful module to reach the desired appearance of the program.</a:t>
            </a:r>
          </a:p>
          <a:p>
            <a:r>
              <a:rPr lang="en-US" altLang="zh-TW" sz="2000" dirty="0"/>
              <a:t>Improve the quality of mp3.</a:t>
            </a:r>
          </a:p>
          <a:p>
            <a:endParaRPr lang="en-US" altLang="zh-TW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92CCDBD-04AB-4C74-A2D7-1845BC26A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113" y="3778857"/>
            <a:ext cx="2991774" cy="299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76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15B626-5365-4C3B-82C2-7A88A9BA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855"/>
          </a:xfrm>
        </p:spPr>
        <p:txBody>
          <a:bodyPr/>
          <a:lstStyle/>
          <a:p>
            <a:r>
              <a:rPr lang="en-US" altLang="zh-TW" dirty="0"/>
              <a:t>Assignment of workload</a:t>
            </a:r>
            <a:endParaRPr lang="zh-TW" altLang="en-US" dirty="0"/>
          </a:p>
        </p:txBody>
      </p:sp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77002275-560E-4DCD-BCBC-1C5B4FB206DF}"/>
              </a:ext>
            </a:extLst>
          </p:cNvPr>
          <p:cNvSpPr/>
          <p:nvPr/>
        </p:nvSpPr>
        <p:spPr>
          <a:xfrm rot="2562061">
            <a:off x="3373161" y="4859372"/>
            <a:ext cx="705498" cy="468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3422"/>
                </a:moveTo>
                <a:lnTo>
                  <a:pt x="705498" y="2342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90C171D0-D1EB-4C65-852B-65D8F2D35383}"/>
              </a:ext>
            </a:extLst>
          </p:cNvPr>
          <p:cNvSpPr/>
          <p:nvPr/>
        </p:nvSpPr>
        <p:spPr>
          <a:xfrm>
            <a:off x="3466674" y="3897534"/>
            <a:ext cx="784330" cy="468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3422"/>
                </a:moveTo>
                <a:lnTo>
                  <a:pt x="784330" y="2342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72873F6C-E0DE-4B5E-9C0F-49523A757776}"/>
              </a:ext>
            </a:extLst>
          </p:cNvPr>
          <p:cNvSpPr/>
          <p:nvPr/>
        </p:nvSpPr>
        <p:spPr>
          <a:xfrm rot="19037939">
            <a:off x="3373161" y="2935696"/>
            <a:ext cx="705498" cy="468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3422"/>
                </a:moveTo>
                <a:lnTo>
                  <a:pt x="705498" y="2342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E457B7E-F68C-49EB-B868-8F33C0EC2789}"/>
              </a:ext>
            </a:extLst>
          </p:cNvPr>
          <p:cNvSpPr/>
          <p:nvPr/>
        </p:nvSpPr>
        <p:spPr>
          <a:xfrm>
            <a:off x="1564955" y="2802299"/>
            <a:ext cx="2237316" cy="2237316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</a:pPr>
            <a:endParaRPr lang="en-US" altLang="zh-TW" dirty="0"/>
          </a:p>
          <a:p>
            <a:pPr algn="ctr">
              <a:lnSpc>
                <a:spcPct val="150000"/>
              </a:lnSpc>
            </a:pPr>
            <a:r>
              <a:rPr lang="en-US" altLang="zh-TW" sz="2800" dirty="0"/>
              <a:t>TEAM-07</a:t>
            </a:r>
            <a:endParaRPr lang="zh-TW" altLang="en-US" sz="2800" dirty="0"/>
          </a:p>
        </p:txBody>
      </p:sp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57561166-2997-4860-B5A6-4B0CEF33D7DF}"/>
              </a:ext>
            </a:extLst>
          </p:cNvPr>
          <p:cNvSpPr/>
          <p:nvPr/>
        </p:nvSpPr>
        <p:spPr>
          <a:xfrm>
            <a:off x="3807214" y="1593513"/>
            <a:ext cx="1342389" cy="1342389"/>
          </a:xfrm>
          <a:custGeom>
            <a:avLst/>
            <a:gdLst>
              <a:gd name="connsiteX0" fmla="*/ 0 w 1342389"/>
              <a:gd name="connsiteY0" fmla="*/ 671195 h 1342389"/>
              <a:gd name="connsiteX1" fmla="*/ 671195 w 1342389"/>
              <a:gd name="connsiteY1" fmla="*/ 0 h 1342389"/>
              <a:gd name="connsiteX2" fmla="*/ 1342390 w 1342389"/>
              <a:gd name="connsiteY2" fmla="*/ 671195 h 1342389"/>
              <a:gd name="connsiteX3" fmla="*/ 671195 w 1342389"/>
              <a:gd name="connsiteY3" fmla="*/ 1342390 h 1342389"/>
              <a:gd name="connsiteX4" fmla="*/ 0 w 1342389"/>
              <a:gd name="connsiteY4" fmla="*/ 671195 h 134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389" h="1342389">
                <a:moveTo>
                  <a:pt x="0" y="671195"/>
                </a:moveTo>
                <a:cubicBezTo>
                  <a:pt x="0" y="300504"/>
                  <a:pt x="300504" y="0"/>
                  <a:pt x="671195" y="0"/>
                </a:cubicBezTo>
                <a:cubicBezTo>
                  <a:pt x="1041886" y="0"/>
                  <a:pt x="1342390" y="300504"/>
                  <a:pt x="1342390" y="671195"/>
                </a:cubicBezTo>
                <a:cubicBezTo>
                  <a:pt x="1342390" y="1041886"/>
                  <a:pt x="1041886" y="1342390"/>
                  <a:pt x="671195" y="1342390"/>
                </a:cubicBezTo>
                <a:cubicBezTo>
                  <a:pt x="300504" y="1342390"/>
                  <a:pt x="0" y="1041886"/>
                  <a:pt x="0" y="671195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8018" tIns="208018" rIns="208018" bIns="208018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dirty="0"/>
              <a:t>YT,WANG</a:t>
            </a:r>
            <a:endParaRPr lang="zh-TW" altLang="en-US" sz="1800" kern="1200" dirty="0"/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70FEAB21-9DAE-494D-84A0-2A328CA8166B}"/>
              </a:ext>
            </a:extLst>
          </p:cNvPr>
          <p:cNvSpPr/>
          <p:nvPr/>
        </p:nvSpPr>
        <p:spPr>
          <a:xfrm>
            <a:off x="5283842" y="1593513"/>
            <a:ext cx="3205069" cy="1342389"/>
          </a:xfrm>
          <a:custGeom>
            <a:avLst/>
            <a:gdLst>
              <a:gd name="connsiteX0" fmla="*/ 0 w 2013584"/>
              <a:gd name="connsiteY0" fmla="*/ 0 h 1342389"/>
              <a:gd name="connsiteX1" fmla="*/ 2013584 w 2013584"/>
              <a:gd name="connsiteY1" fmla="*/ 0 h 1342389"/>
              <a:gd name="connsiteX2" fmla="*/ 2013584 w 2013584"/>
              <a:gd name="connsiteY2" fmla="*/ 1342389 h 1342389"/>
              <a:gd name="connsiteX3" fmla="*/ 0 w 2013584"/>
              <a:gd name="connsiteY3" fmla="*/ 1342389 h 1342389"/>
              <a:gd name="connsiteX4" fmla="*/ 0 w 2013584"/>
              <a:gd name="connsiteY4" fmla="*/ 0 h 134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3584" h="1342389">
                <a:moveTo>
                  <a:pt x="0" y="0"/>
                </a:moveTo>
                <a:lnTo>
                  <a:pt x="2013584" y="0"/>
                </a:lnTo>
                <a:lnTo>
                  <a:pt x="2013584" y="1342389"/>
                </a:lnTo>
                <a:lnTo>
                  <a:pt x="0" y="13423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TW" sz="2400" kern="1200" dirty="0"/>
              <a:t>Web crawler</a:t>
            </a:r>
            <a:endParaRPr lang="zh-TW" altLang="en-US" sz="2400" kern="1200" dirty="0"/>
          </a:p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TW" sz="2400" dirty="0"/>
              <a:t>Automatic browsing</a:t>
            </a:r>
          </a:p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TW" sz="2400" kern="1200" dirty="0"/>
              <a:t>A part</a:t>
            </a:r>
            <a:r>
              <a:rPr lang="en-US" altLang="zh-TW" sz="2400" dirty="0"/>
              <a:t> of GUI</a:t>
            </a:r>
            <a:endParaRPr lang="zh-TW" altLang="en-US" sz="2400" kern="1200" dirty="0"/>
          </a:p>
        </p:txBody>
      </p:sp>
      <p:sp>
        <p:nvSpPr>
          <p:cNvPr id="12" name="手繪多邊形: 圖案 11">
            <a:extLst>
              <a:ext uri="{FF2B5EF4-FFF2-40B4-BE49-F238E27FC236}">
                <a16:creationId xmlns:a16="http://schemas.microsoft.com/office/drawing/2014/main" id="{C6898EF2-DA33-4284-B95B-6406D63C5357}"/>
              </a:ext>
            </a:extLst>
          </p:cNvPr>
          <p:cNvSpPr/>
          <p:nvPr/>
        </p:nvSpPr>
        <p:spPr>
          <a:xfrm>
            <a:off x="4251005" y="3115524"/>
            <a:ext cx="1476627" cy="1476627"/>
          </a:xfrm>
          <a:custGeom>
            <a:avLst/>
            <a:gdLst>
              <a:gd name="connsiteX0" fmla="*/ 0 w 1342389"/>
              <a:gd name="connsiteY0" fmla="*/ 671195 h 1342389"/>
              <a:gd name="connsiteX1" fmla="*/ 671195 w 1342389"/>
              <a:gd name="connsiteY1" fmla="*/ 0 h 1342389"/>
              <a:gd name="connsiteX2" fmla="*/ 1342390 w 1342389"/>
              <a:gd name="connsiteY2" fmla="*/ 671195 h 1342389"/>
              <a:gd name="connsiteX3" fmla="*/ 671195 w 1342389"/>
              <a:gd name="connsiteY3" fmla="*/ 1342390 h 1342389"/>
              <a:gd name="connsiteX4" fmla="*/ 0 w 1342389"/>
              <a:gd name="connsiteY4" fmla="*/ 671195 h 134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389" h="1342389">
                <a:moveTo>
                  <a:pt x="0" y="671195"/>
                </a:moveTo>
                <a:cubicBezTo>
                  <a:pt x="0" y="300504"/>
                  <a:pt x="300504" y="0"/>
                  <a:pt x="671195" y="0"/>
                </a:cubicBezTo>
                <a:cubicBezTo>
                  <a:pt x="1041886" y="0"/>
                  <a:pt x="1342390" y="300504"/>
                  <a:pt x="1342390" y="671195"/>
                </a:cubicBezTo>
                <a:cubicBezTo>
                  <a:pt x="1342390" y="1041886"/>
                  <a:pt x="1041886" y="1342390"/>
                  <a:pt x="671195" y="1342390"/>
                </a:cubicBezTo>
                <a:cubicBezTo>
                  <a:pt x="300504" y="1342390"/>
                  <a:pt x="0" y="1041886"/>
                  <a:pt x="0" y="671195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1828" tIns="211828" rIns="211828" bIns="211828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kern="1200" dirty="0"/>
              <a:t>JX,</a:t>
            </a:r>
            <a:r>
              <a:rPr lang="en-US" altLang="zh-TW" dirty="0"/>
              <a:t> ZHAN</a:t>
            </a:r>
            <a:endParaRPr lang="zh-TW" altLang="en-US" kern="1200" dirty="0"/>
          </a:p>
        </p:txBody>
      </p:sp>
      <p:sp>
        <p:nvSpPr>
          <p:cNvPr id="13" name="手繪多邊形: 圖案 12">
            <a:extLst>
              <a:ext uri="{FF2B5EF4-FFF2-40B4-BE49-F238E27FC236}">
                <a16:creationId xmlns:a16="http://schemas.microsoft.com/office/drawing/2014/main" id="{33AC5B1E-1969-4D7F-9C80-6E5E992D93AB}"/>
              </a:ext>
            </a:extLst>
          </p:cNvPr>
          <p:cNvSpPr/>
          <p:nvPr/>
        </p:nvSpPr>
        <p:spPr>
          <a:xfrm>
            <a:off x="5727632" y="3249762"/>
            <a:ext cx="3546370" cy="1342389"/>
          </a:xfrm>
          <a:custGeom>
            <a:avLst/>
            <a:gdLst>
              <a:gd name="connsiteX0" fmla="*/ 0 w 2013584"/>
              <a:gd name="connsiteY0" fmla="*/ 0 h 1342389"/>
              <a:gd name="connsiteX1" fmla="*/ 2013584 w 2013584"/>
              <a:gd name="connsiteY1" fmla="*/ 0 h 1342389"/>
              <a:gd name="connsiteX2" fmla="*/ 2013584 w 2013584"/>
              <a:gd name="connsiteY2" fmla="*/ 1342389 h 1342389"/>
              <a:gd name="connsiteX3" fmla="*/ 0 w 2013584"/>
              <a:gd name="connsiteY3" fmla="*/ 1342389 h 1342389"/>
              <a:gd name="connsiteX4" fmla="*/ 0 w 2013584"/>
              <a:gd name="connsiteY4" fmla="*/ 0 h 134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3584" h="1342389">
                <a:moveTo>
                  <a:pt x="0" y="0"/>
                </a:moveTo>
                <a:lnTo>
                  <a:pt x="2013584" y="0"/>
                </a:lnTo>
                <a:lnTo>
                  <a:pt x="2013584" y="1342389"/>
                </a:lnTo>
                <a:lnTo>
                  <a:pt x="0" y="13423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TW" sz="2400" kern="1200" dirty="0"/>
              <a:t>Typesetting</a:t>
            </a:r>
            <a:endParaRPr lang="zh-TW" altLang="en-US" sz="2400" kern="1200" dirty="0"/>
          </a:p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TW" sz="2400" kern="1200" dirty="0"/>
              <a:t>Connect with function</a:t>
            </a:r>
          </a:p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TW" sz="2400" dirty="0"/>
              <a:t>A part of Web</a:t>
            </a:r>
            <a:r>
              <a:rPr lang="zh-TW" altLang="en-US" sz="2400" dirty="0"/>
              <a:t> </a:t>
            </a:r>
            <a:r>
              <a:rPr lang="en-US" altLang="zh-TW" sz="2400" dirty="0"/>
              <a:t>crawler</a:t>
            </a:r>
            <a:endParaRPr lang="zh-TW" altLang="en-US" sz="2400" kern="1200" dirty="0"/>
          </a:p>
        </p:txBody>
      </p:sp>
      <p:sp>
        <p:nvSpPr>
          <p:cNvPr id="14" name="手繪多邊形: 圖案 13">
            <a:extLst>
              <a:ext uri="{FF2B5EF4-FFF2-40B4-BE49-F238E27FC236}">
                <a16:creationId xmlns:a16="http://schemas.microsoft.com/office/drawing/2014/main" id="{5812E79A-08FC-48CC-9143-B5C786FB8056}"/>
              </a:ext>
            </a:extLst>
          </p:cNvPr>
          <p:cNvSpPr/>
          <p:nvPr/>
        </p:nvSpPr>
        <p:spPr>
          <a:xfrm>
            <a:off x="3807214" y="4906011"/>
            <a:ext cx="1342389" cy="1342389"/>
          </a:xfrm>
          <a:custGeom>
            <a:avLst/>
            <a:gdLst>
              <a:gd name="connsiteX0" fmla="*/ 0 w 1342389"/>
              <a:gd name="connsiteY0" fmla="*/ 671195 h 1342389"/>
              <a:gd name="connsiteX1" fmla="*/ 671195 w 1342389"/>
              <a:gd name="connsiteY1" fmla="*/ 0 h 1342389"/>
              <a:gd name="connsiteX2" fmla="*/ 1342390 w 1342389"/>
              <a:gd name="connsiteY2" fmla="*/ 671195 h 1342389"/>
              <a:gd name="connsiteX3" fmla="*/ 671195 w 1342389"/>
              <a:gd name="connsiteY3" fmla="*/ 1342390 h 1342389"/>
              <a:gd name="connsiteX4" fmla="*/ 0 w 1342389"/>
              <a:gd name="connsiteY4" fmla="*/ 671195 h 134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389" h="1342389">
                <a:moveTo>
                  <a:pt x="0" y="671195"/>
                </a:moveTo>
                <a:cubicBezTo>
                  <a:pt x="0" y="300504"/>
                  <a:pt x="300504" y="0"/>
                  <a:pt x="671195" y="0"/>
                </a:cubicBezTo>
                <a:cubicBezTo>
                  <a:pt x="1041886" y="0"/>
                  <a:pt x="1342390" y="300504"/>
                  <a:pt x="1342390" y="671195"/>
                </a:cubicBezTo>
                <a:cubicBezTo>
                  <a:pt x="1342390" y="1041886"/>
                  <a:pt x="1041886" y="1342390"/>
                  <a:pt x="671195" y="1342390"/>
                </a:cubicBezTo>
                <a:cubicBezTo>
                  <a:pt x="300504" y="1342390"/>
                  <a:pt x="0" y="1041886"/>
                  <a:pt x="0" y="671195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1828" tIns="211828" rIns="211828" bIns="21182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2000" kern="1200" dirty="0"/>
              <a:t>MH,HE</a:t>
            </a:r>
            <a:endParaRPr lang="zh-TW" altLang="en-US" sz="2000" kern="1200" dirty="0"/>
          </a:p>
        </p:txBody>
      </p: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B71EFEAE-4E63-42E8-8E1A-4D23C8634D13}"/>
              </a:ext>
            </a:extLst>
          </p:cNvPr>
          <p:cNvSpPr/>
          <p:nvPr/>
        </p:nvSpPr>
        <p:spPr>
          <a:xfrm>
            <a:off x="5283842" y="5145209"/>
            <a:ext cx="4090976" cy="1342389"/>
          </a:xfrm>
          <a:custGeom>
            <a:avLst/>
            <a:gdLst>
              <a:gd name="connsiteX0" fmla="*/ 0 w 2013584"/>
              <a:gd name="connsiteY0" fmla="*/ 0 h 1342389"/>
              <a:gd name="connsiteX1" fmla="*/ 2013584 w 2013584"/>
              <a:gd name="connsiteY1" fmla="*/ 0 h 1342389"/>
              <a:gd name="connsiteX2" fmla="*/ 2013584 w 2013584"/>
              <a:gd name="connsiteY2" fmla="*/ 1342389 h 1342389"/>
              <a:gd name="connsiteX3" fmla="*/ 0 w 2013584"/>
              <a:gd name="connsiteY3" fmla="*/ 1342389 h 1342389"/>
              <a:gd name="connsiteX4" fmla="*/ 0 w 2013584"/>
              <a:gd name="connsiteY4" fmla="*/ 0 h 134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3584" h="1342389">
                <a:moveTo>
                  <a:pt x="0" y="0"/>
                </a:moveTo>
                <a:lnTo>
                  <a:pt x="2013584" y="0"/>
                </a:lnTo>
                <a:lnTo>
                  <a:pt x="2013584" y="1342389"/>
                </a:lnTo>
                <a:lnTo>
                  <a:pt x="0" y="13423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TW" sz="2400" kern="1200" dirty="0"/>
              <a:t>Design fancy appearance</a:t>
            </a:r>
          </a:p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TW" sz="2400" dirty="0"/>
              <a:t>PPT making</a:t>
            </a:r>
          </a:p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TW" sz="2400" dirty="0"/>
              <a:t>Video editor</a:t>
            </a:r>
          </a:p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TW" sz="2400" kern="1200" dirty="0"/>
          </a:p>
        </p:txBody>
      </p:sp>
    </p:spTree>
    <p:extLst>
      <p:ext uri="{BB962C8B-B14F-4D97-AF65-F5344CB8AC3E}">
        <p14:creationId xmlns:p14="http://schemas.microsoft.com/office/powerpoint/2010/main" val="159014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86D5AF-1812-47E8-9F25-881D9A21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3491"/>
          </a:xfrm>
        </p:spPr>
        <p:txBody>
          <a:bodyPr/>
          <a:lstStyle/>
          <a:p>
            <a:r>
              <a:rPr lang="en-US" altLang="zh-TW" dirty="0"/>
              <a:t>Main Method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6CA7EB-5BC9-414F-AF69-A727A91EA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3091"/>
            <a:ext cx="8596668" cy="4955309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Selenium —— realize automatic browsing with Python.</a:t>
            </a:r>
            <a:endParaRPr lang="zh-TW" altLang="en-US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In order to satisfy users’ demands, we have these functions as follows: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Single download : Paste video’s </a:t>
            </a:r>
            <a:r>
              <a:rPr lang="en-US" altLang="zh-TW" dirty="0" err="1"/>
              <a:t>url</a:t>
            </a:r>
            <a:r>
              <a:rPr lang="en-US" altLang="zh-TW" dirty="0"/>
              <a:t> to our downloader and download.</a:t>
            </a:r>
          </a:p>
          <a:p>
            <a:endParaRPr lang="en-US" altLang="zh-TW" dirty="0"/>
          </a:p>
          <a:p>
            <a:r>
              <a:rPr lang="en-US" altLang="zh-TW" dirty="0"/>
              <a:t>Playlist : Paste video’s </a:t>
            </a:r>
            <a:r>
              <a:rPr lang="en-US" altLang="zh-TW" dirty="0" err="1"/>
              <a:t>url</a:t>
            </a:r>
            <a:r>
              <a:rPr lang="en-US" altLang="zh-TW" dirty="0"/>
              <a:t> which is belong to specific playlist, users can 				      choose among them and download.</a:t>
            </a:r>
          </a:p>
          <a:p>
            <a:r>
              <a:rPr lang="en-US" altLang="zh-TW" dirty="0"/>
              <a:t>Search : Input keyword and search Top 20 most popular video related to 			     keyword, users can choose among them and download.</a:t>
            </a:r>
          </a:p>
          <a:p>
            <a:r>
              <a:rPr lang="en-US" altLang="zh-TW" dirty="0"/>
              <a:t>Player : Play what you download beforehand.</a:t>
            </a:r>
          </a:p>
        </p:txBody>
      </p:sp>
    </p:spTree>
    <p:extLst>
      <p:ext uri="{BB962C8B-B14F-4D97-AF65-F5344CB8AC3E}">
        <p14:creationId xmlns:p14="http://schemas.microsoft.com/office/powerpoint/2010/main" val="4227018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E4AA3E8-6867-4055-8088-03F068388132}"/>
              </a:ext>
            </a:extLst>
          </p:cNvPr>
          <p:cNvSpPr txBox="1"/>
          <p:nvPr/>
        </p:nvSpPr>
        <p:spPr>
          <a:xfrm>
            <a:off x="2636982" y="942109"/>
            <a:ext cx="6918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accent1"/>
                </a:solidFill>
              </a:rPr>
              <a:t>Thank you for listening</a:t>
            </a:r>
            <a:endParaRPr lang="zh-TW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0B8156D-C19B-4D02-BD60-333448F75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36" y="1797414"/>
            <a:ext cx="7767782" cy="43582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6083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86D5AF-1812-47E8-9F25-881D9A21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3491"/>
          </a:xfrm>
        </p:spPr>
        <p:txBody>
          <a:bodyPr/>
          <a:lstStyle/>
          <a:p>
            <a:r>
              <a:rPr lang="en-US" altLang="zh-TW" dirty="0"/>
              <a:t>Subsidiary Method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6CA7EB-5BC9-414F-AF69-A727A91EA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3091"/>
            <a:ext cx="8596668" cy="4955309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Tkinter</a:t>
            </a:r>
            <a:r>
              <a:rPr lang="en-US" altLang="zh-TW" dirty="0"/>
              <a:t>  ——  customizing </a:t>
            </a:r>
            <a:r>
              <a:rPr lang="en-US" altLang="zh-TW" b="1" dirty="0"/>
              <a:t>primitive </a:t>
            </a:r>
            <a:r>
              <a:rPr lang="en-US" altLang="zh-TW" dirty="0"/>
              <a:t>GUI with Python</a:t>
            </a:r>
            <a:endParaRPr lang="zh-TW" altLang="en-US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Pygame</a:t>
            </a:r>
            <a:r>
              <a:rPr lang="en-US" altLang="zh-TW" dirty="0"/>
              <a:t> ——  play music with Python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You have known them before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FBE803A-0A60-4A5D-A4EC-4E78A2268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2280404"/>
            <a:ext cx="3962743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5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4B47C-B029-4B48-AE19-8920CB025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3491"/>
          </a:xfrm>
        </p:spPr>
        <p:txBody>
          <a:bodyPr/>
          <a:lstStyle/>
          <a:p>
            <a:r>
              <a:rPr lang="en-US" altLang="zh-TW" dirty="0"/>
              <a:t>Module intro —— Threading</a:t>
            </a:r>
            <a:endParaRPr lang="zh-TW" altLang="en-US" dirty="0"/>
          </a:p>
        </p:txBody>
      </p:sp>
      <p:pic>
        <p:nvPicPr>
          <p:cNvPr id="1026" name="Picture 2" descr="「multithreading」的圖片搜尋結果&quot;">
            <a:extLst>
              <a:ext uri="{FF2B5EF4-FFF2-40B4-BE49-F238E27FC236}">
                <a16:creationId xmlns:a16="http://schemas.microsoft.com/office/drawing/2014/main" id="{C7BB06A0-031D-4C1F-8F85-AB636DCF4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259" y="3574472"/>
            <a:ext cx="5412260" cy="280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3297B0-ECFE-4AA5-B385-8F7364B5B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3091"/>
            <a:ext cx="8596668" cy="4748271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Threading is a powerful module enabling you to capitalize on your CPU to the greatest, with multithreading(</a:t>
            </a:r>
            <a:r>
              <a:rPr lang="zh-TW" altLang="en-US" dirty="0"/>
              <a:t>多執行緒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or multiprocessing which comes from parallel computing, you can do lots of cool things like:</a:t>
            </a:r>
          </a:p>
          <a:p>
            <a:r>
              <a:rPr lang="en-US" altLang="zh-TW" dirty="0"/>
              <a:t>Write a program running behind the background while the others working</a:t>
            </a:r>
          </a:p>
          <a:p>
            <a:r>
              <a:rPr lang="en-US" altLang="zh-TW" dirty="0"/>
              <a:t>Write a event-listener-like program, to check the program state and respond accordingly</a:t>
            </a:r>
          </a:p>
          <a:p>
            <a:r>
              <a:rPr lang="en-US" altLang="zh-TW" dirty="0"/>
              <a:t>Threading can communicate with each other by exchange data in Queue(</a:t>
            </a:r>
            <a:r>
              <a:rPr lang="zh-TW" altLang="en-US" dirty="0"/>
              <a:t>佇列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3461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87C75-2B59-4E0D-9A93-8B89AA4C2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2727"/>
          </a:xfrm>
        </p:spPr>
        <p:txBody>
          <a:bodyPr/>
          <a:lstStyle/>
          <a:p>
            <a:r>
              <a:rPr lang="en-US" altLang="zh-TW" dirty="0"/>
              <a:t>Module intro ——</a:t>
            </a:r>
            <a:r>
              <a:rPr lang="zh-TW" altLang="en-US" dirty="0"/>
              <a:t> </a:t>
            </a:r>
            <a:r>
              <a:rPr lang="en-US" altLang="zh-TW" dirty="0"/>
              <a:t>PIL(pillow)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F19612-FE33-466C-A0DC-8274A11BF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2327"/>
            <a:ext cx="8596668" cy="473903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PIL(Python Image Library) is a powerful image processing library, providing many functions which can collect photo’s information, transform and store photo even change photo’s format.</a:t>
            </a:r>
          </a:p>
          <a:p>
            <a:pPr marL="0" indent="0">
              <a:buNone/>
            </a:pPr>
            <a:r>
              <a:rPr lang="en-US" altLang="zh-TW" dirty="0"/>
              <a:t>In our project, we introduce two function: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Image: it can open and resize photo which we locate with absolute path in computer.</a:t>
            </a:r>
          </a:p>
          <a:p>
            <a:endParaRPr lang="en-US" altLang="zh-TW" dirty="0"/>
          </a:p>
          <a:p>
            <a:r>
              <a:rPr lang="en-US" altLang="zh-TW" dirty="0" err="1"/>
              <a:t>ImageTk</a:t>
            </a:r>
            <a:r>
              <a:rPr lang="en-US" altLang="zh-TW" dirty="0"/>
              <a:t>: it connect with </a:t>
            </a:r>
            <a:r>
              <a:rPr lang="en-US" altLang="zh-TW" dirty="0" err="1"/>
              <a:t>Tkinter</a:t>
            </a:r>
            <a:r>
              <a:rPr lang="en-US" altLang="zh-TW" dirty="0"/>
              <a:t> and even can replace </a:t>
            </a:r>
            <a:r>
              <a:rPr lang="en-US" altLang="zh-TW" dirty="0" err="1"/>
              <a:t>Tkinter’s</a:t>
            </a:r>
            <a:r>
              <a:rPr lang="en-US" altLang="zh-TW" dirty="0"/>
              <a:t> </a:t>
            </a:r>
            <a:r>
              <a:rPr lang="en-US" altLang="zh-TW" dirty="0" err="1"/>
              <a:t>PhotoImage</a:t>
            </a:r>
            <a:r>
              <a:rPr lang="en-US" altLang="zh-TW" dirty="0"/>
              <a:t> function.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6219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20717D-18CE-4402-B79B-DFE3ABE5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2727"/>
          </a:xfrm>
        </p:spPr>
        <p:txBody>
          <a:bodyPr/>
          <a:lstStyle/>
          <a:p>
            <a:r>
              <a:rPr lang="en-US" altLang="zh-TW" dirty="0"/>
              <a:t>Program Detail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697DAFB-E782-434B-92EB-96CE4A976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879" y="1302327"/>
            <a:ext cx="4952026" cy="46101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62B7CC9-A46E-4CEE-BCBA-BEA257860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927" y="1605685"/>
            <a:ext cx="5475596" cy="400338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E8394FA-7A0B-4FC2-A7D0-BA6C56FF8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928" y="5609069"/>
            <a:ext cx="5475596" cy="10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60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D6DE83-6319-4F4C-986B-CD20DF214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32966C1-17B1-4513-AE2B-CCA2154ED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876"/>
          <a:stretch/>
        </p:blipFill>
        <p:spPr>
          <a:xfrm>
            <a:off x="20010" y="2902079"/>
            <a:ext cx="6385380" cy="388143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3DB3AAF-88EF-45CC-A224-89A2C4773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598" y="2881474"/>
            <a:ext cx="7137402" cy="3366926"/>
          </a:xfrm>
          <a:prstGeom prst="rect">
            <a:avLst/>
          </a:prstGeom>
        </p:spPr>
      </p:pic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CE469D32-3C73-4511-B213-25507CDE1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10" y="364399"/>
            <a:ext cx="6294665" cy="25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85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2BB8702-ADD2-45D7-BE88-C1B9333F6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754" y="898696"/>
            <a:ext cx="5494496" cy="534970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A5DA556-2ACA-4FA2-8200-368E38B26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84" y="575491"/>
            <a:ext cx="5723116" cy="3170195"/>
          </a:xfrm>
          <a:prstGeom prst="rect">
            <a:avLst/>
          </a:prstGeom>
        </p:spPr>
      </p:pic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AC81FA1-EA80-4C24-B534-A4756A488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689306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綠黃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803</TotalTime>
  <Words>394</Words>
  <Application>Microsoft Office PowerPoint</Application>
  <PresentationFormat>寬螢幕</PresentationFormat>
  <Paragraphs>61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5" baseType="lpstr">
      <vt:lpstr>微軟正黑體</vt:lpstr>
      <vt:lpstr>Arial</vt:lpstr>
      <vt:lpstr>Trebuchet MS</vt:lpstr>
      <vt:lpstr>Wingdings 3</vt:lpstr>
      <vt:lpstr>多面向</vt:lpstr>
      <vt:lpstr>2019 fall final project (done)</vt:lpstr>
      <vt:lpstr>Our topic…</vt:lpstr>
      <vt:lpstr>Main Method</vt:lpstr>
      <vt:lpstr>Subsidiary Method</vt:lpstr>
      <vt:lpstr>Module intro —— Threading</vt:lpstr>
      <vt:lpstr>Module intro —— PIL(pillow) </vt:lpstr>
      <vt:lpstr>Program Detail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DEMO Video</vt:lpstr>
      <vt:lpstr>Further Application and Perspective…</vt:lpstr>
      <vt:lpstr>Assignment of workload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 fall final project</dc:title>
  <dc:creator>Tim</dc:creator>
  <cp:lastModifiedBy>Tim</cp:lastModifiedBy>
  <cp:revision>78</cp:revision>
  <dcterms:created xsi:type="dcterms:W3CDTF">2019-12-09T13:09:22Z</dcterms:created>
  <dcterms:modified xsi:type="dcterms:W3CDTF">2020-01-09T06:57:27Z</dcterms:modified>
</cp:coreProperties>
</file>