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5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1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8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6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4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1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C2BB-DB2E-4DF2-BB99-893DF2986BCF}" type="datetimeFigureOut">
              <a:rPr lang="zh-TW" altLang="en-US" smtClean="0"/>
              <a:t>2020/8/29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B5DB-C64A-4F13-B7BF-6CE1AB86EB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8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896112" y="310896"/>
            <a:ext cx="164592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843784" y="310896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菱形 5"/>
          <p:cNvSpPr/>
          <p:nvPr/>
        </p:nvSpPr>
        <p:spPr>
          <a:xfrm>
            <a:off x="5102352" y="310896"/>
            <a:ext cx="1645920" cy="548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8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514600" y="185928"/>
            <a:ext cx="164592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514600" y="1130808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 straight</a:t>
            </a:r>
            <a:endParaRPr lang="zh-TW" altLang="en-US" dirty="0"/>
          </a:p>
        </p:txBody>
      </p:sp>
      <p:sp>
        <p:nvSpPr>
          <p:cNvPr id="6" name="菱形 5"/>
          <p:cNvSpPr/>
          <p:nvPr/>
        </p:nvSpPr>
        <p:spPr>
          <a:xfrm>
            <a:off x="2455164" y="2075688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Crush check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97730" y="2043684"/>
            <a:ext cx="1746504" cy="70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 straight to turn right point</a:t>
            </a:r>
            <a:endParaRPr lang="zh-TW" altLang="en-US" dirty="0"/>
          </a:p>
        </p:txBody>
      </p:sp>
      <p:sp>
        <p:nvSpPr>
          <p:cNvPr id="8" name="菱形 7"/>
          <p:cNvSpPr/>
          <p:nvPr/>
        </p:nvSpPr>
        <p:spPr>
          <a:xfrm>
            <a:off x="6922008" y="1921764"/>
            <a:ext cx="2240280" cy="947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right check</a:t>
            </a:r>
            <a:endParaRPr lang="zh-TW" altLang="en-US" dirty="0"/>
          </a:p>
        </p:txBody>
      </p:sp>
      <p:sp>
        <p:nvSpPr>
          <p:cNvPr id="9" name="菱形 8"/>
          <p:cNvSpPr/>
          <p:nvPr/>
        </p:nvSpPr>
        <p:spPr>
          <a:xfrm>
            <a:off x="2455164" y="3121152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check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391156" y="4168140"/>
            <a:ext cx="1892808" cy="704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 straight for a distance(for loop)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514600" y="6310884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left a large angle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824978" y="6310884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right a small angle</a:t>
            </a:r>
            <a:endParaRPr lang="zh-TW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4872609" y="6115050"/>
            <a:ext cx="2240280" cy="947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right check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4"/>
            <a:endCxn id="5" idx="0"/>
          </p:cNvCxnSpPr>
          <p:nvPr/>
        </p:nvCxnSpPr>
        <p:spPr>
          <a:xfrm>
            <a:off x="3337560" y="734568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2"/>
            <a:endCxn id="6" idx="0"/>
          </p:cNvCxnSpPr>
          <p:nvPr/>
        </p:nvCxnSpPr>
        <p:spPr>
          <a:xfrm>
            <a:off x="3337560" y="1679448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6" idx="2"/>
            <a:endCxn id="9" idx="0"/>
          </p:cNvCxnSpPr>
          <p:nvPr/>
        </p:nvCxnSpPr>
        <p:spPr>
          <a:xfrm>
            <a:off x="3337560" y="2724912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2"/>
            <a:endCxn id="10" idx="0"/>
          </p:cNvCxnSpPr>
          <p:nvPr/>
        </p:nvCxnSpPr>
        <p:spPr>
          <a:xfrm>
            <a:off x="3337560" y="3770376"/>
            <a:ext cx="0" cy="3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菱形 46"/>
          <p:cNvSpPr/>
          <p:nvPr/>
        </p:nvSpPr>
        <p:spPr>
          <a:xfrm>
            <a:off x="2455164" y="5266944"/>
            <a:ext cx="1764792" cy="649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Crush check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10" idx="2"/>
            <a:endCxn id="47" idx="0"/>
          </p:cNvCxnSpPr>
          <p:nvPr/>
        </p:nvCxnSpPr>
        <p:spPr>
          <a:xfrm>
            <a:off x="3337560" y="4872228"/>
            <a:ext cx="0" cy="39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6" idx="3"/>
            <a:endCxn id="7" idx="1"/>
          </p:cNvCxnSpPr>
          <p:nvPr/>
        </p:nvCxnSpPr>
        <p:spPr>
          <a:xfrm flipV="1">
            <a:off x="4219956" y="2395728"/>
            <a:ext cx="477774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" idx="3"/>
            <a:endCxn id="8" idx="1"/>
          </p:cNvCxnSpPr>
          <p:nvPr/>
        </p:nvCxnSpPr>
        <p:spPr>
          <a:xfrm>
            <a:off x="6444234" y="2395728"/>
            <a:ext cx="47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12" idx="3"/>
            <a:endCxn id="14" idx="1"/>
          </p:cNvCxnSpPr>
          <p:nvPr/>
        </p:nvCxnSpPr>
        <p:spPr>
          <a:xfrm>
            <a:off x="4160520" y="6585204"/>
            <a:ext cx="712089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4" idx="3"/>
            <a:endCxn id="13" idx="1"/>
          </p:cNvCxnSpPr>
          <p:nvPr/>
        </p:nvCxnSpPr>
        <p:spPr>
          <a:xfrm flipV="1">
            <a:off x="7112889" y="6585204"/>
            <a:ext cx="712089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9640062" y="2121408"/>
            <a:ext cx="1645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Turn right a small angle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8" idx="3"/>
            <a:endCxn id="62" idx="1"/>
          </p:cNvCxnSpPr>
          <p:nvPr/>
        </p:nvCxnSpPr>
        <p:spPr>
          <a:xfrm>
            <a:off x="9162288" y="2395728"/>
            <a:ext cx="47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2"/>
            <a:endCxn id="12" idx="0"/>
          </p:cNvCxnSpPr>
          <p:nvPr/>
        </p:nvCxnSpPr>
        <p:spPr>
          <a:xfrm>
            <a:off x="3337560" y="5916168"/>
            <a:ext cx="0" cy="39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47" idx="3"/>
            <a:endCxn id="7" idx="2"/>
          </p:cNvCxnSpPr>
          <p:nvPr/>
        </p:nvCxnSpPr>
        <p:spPr>
          <a:xfrm flipV="1">
            <a:off x="4219956" y="2747772"/>
            <a:ext cx="1351026" cy="2843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14" idx="2"/>
            <a:endCxn id="5" idx="1"/>
          </p:cNvCxnSpPr>
          <p:nvPr/>
        </p:nvCxnSpPr>
        <p:spPr>
          <a:xfrm rot="5400000" flipH="1">
            <a:off x="1424750" y="2494979"/>
            <a:ext cx="5657850" cy="3478149"/>
          </a:xfrm>
          <a:prstGeom prst="bentConnector4">
            <a:avLst>
              <a:gd name="adj1" fmla="val -4040"/>
              <a:gd name="adj2" fmla="val 10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8" idx="0"/>
            <a:endCxn id="5" idx="3"/>
          </p:cNvCxnSpPr>
          <p:nvPr/>
        </p:nvCxnSpPr>
        <p:spPr>
          <a:xfrm rot="16200000" flipV="1">
            <a:off x="5843016" y="-277368"/>
            <a:ext cx="516636" cy="3881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62" idx="2"/>
            <a:endCxn id="8" idx="2"/>
          </p:cNvCxnSpPr>
          <p:nvPr/>
        </p:nvCxnSpPr>
        <p:spPr>
          <a:xfrm rot="5400000">
            <a:off x="9152763" y="1559433"/>
            <a:ext cx="199644" cy="2420874"/>
          </a:xfrm>
          <a:prstGeom prst="bentConnector3">
            <a:avLst>
              <a:gd name="adj1" fmla="val 214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3" idx="0"/>
            <a:endCxn id="14" idx="0"/>
          </p:cNvCxnSpPr>
          <p:nvPr/>
        </p:nvCxnSpPr>
        <p:spPr>
          <a:xfrm rot="16200000" flipV="1">
            <a:off x="7222427" y="4885372"/>
            <a:ext cx="195834" cy="2655189"/>
          </a:xfrm>
          <a:prstGeom prst="bentConnector3">
            <a:avLst>
              <a:gd name="adj1" fmla="val 21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9" idx="1"/>
            <a:endCxn id="5" idx="1"/>
          </p:cNvCxnSpPr>
          <p:nvPr/>
        </p:nvCxnSpPr>
        <p:spPr>
          <a:xfrm rot="10800000" flipH="1">
            <a:off x="2455164" y="1405128"/>
            <a:ext cx="59436" cy="2040636"/>
          </a:xfrm>
          <a:prstGeom prst="bentConnector3">
            <a:avLst>
              <a:gd name="adj1" fmla="val -1138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47" idx="1"/>
            <a:endCxn id="10" idx="1"/>
          </p:cNvCxnSpPr>
          <p:nvPr/>
        </p:nvCxnSpPr>
        <p:spPr>
          <a:xfrm rot="10800000">
            <a:off x="2391156" y="4520184"/>
            <a:ext cx="64008" cy="1071372"/>
          </a:xfrm>
          <a:prstGeom prst="bentConnector3">
            <a:avLst>
              <a:gd name="adj1" fmla="val 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70982" y="1066537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3333559" y="3780019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545264" y="433551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121087" y="206856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764793" y="2282310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082600" y="6263378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585342" y="4836403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167004" y="2282310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8914828" y="2747772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318699" y="2730746"/>
            <a:ext cx="11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376424" y="5914263"/>
            <a:ext cx="13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loop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90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2A37D1B-28E3-44D8-9142-ECCAF4AD2A72}"/>
              </a:ext>
            </a:extLst>
          </p:cNvPr>
          <p:cNvGrpSpPr/>
          <p:nvPr/>
        </p:nvGrpSpPr>
        <p:grpSpPr>
          <a:xfrm>
            <a:off x="-2427477" y="573118"/>
            <a:ext cx="6700453" cy="5564454"/>
            <a:chOff x="480887" y="1727133"/>
            <a:chExt cx="6700453" cy="556445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88B9BE-29F3-4349-9335-D86B7964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90" y="4492555"/>
              <a:ext cx="1798640" cy="1791587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7BE6677-EF2D-430E-AD5C-46F3D6E9A6D2}"/>
                </a:ext>
              </a:extLst>
            </p:cNvPr>
            <p:cNvGrpSpPr/>
            <p:nvPr/>
          </p:nvGrpSpPr>
          <p:grpSpPr>
            <a:xfrm>
              <a:off x="480887" y="1782618"/>
              <a:ext cx="2530763" cy="4368799"/>
              <a:chOff x="480887" y="1782618"/>
              <a:chExt cx="2530763" cy="43687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1B0B1-31BC-45DF-83F1-ED632A36225B}"/>
                  </a:ext>
                </a:extLst>
              </p:cNvPr>
              <p:cNvSpPr/>
              <p:nvPr/>
            </p:nvSpPr>
            <p:spPr>
              <a:xfrm>
                <a:off x="480887" y="1782618"/>
                <a:ext cx="253076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692BBA-87DA-4E20-A040-7AF3E80EC76D}"/>
                  </a:ext>
                </a:extLst>
              </p:cNvPr>
              <p:cNvSpPr/>
              <p:nvPr/>
            </p:nvSpPr>
            <p:spPr>
              <a:xfrm rot="16200000">
                <a:off x="798944" y="3939306"/>
                <a:ext cx="4359564" cy="64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7D7C5A2-8018-492C-AF9F-FC9C86B89E05}"/>
                </a:ext>
              </a:extLst>
            </p:cNvPr>
            <p:cNvGrpSpPr/>
            <p:nvPr/>
          </p:nvGrpSpPr>
          <p:grpSpPr>
            <a:xfrm>
              <a:off x="2141340" y="2251587"/>
              <a:ext cx="5040000" cy="5040000"/>
              <a:chOff x="1813190" y="1787649"/>
              <a:chExt cx="5400000" cy="5400000"/>
            </a:xfrm>
          </p:grpSpPr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D8ADFAEB-8771-4D36-B191-31F627029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7873" y="3746073"/>
                <a:ext cx="3392" cy="7668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3212D547-BB13-47A0-AC21-44C76E7A83AC}"/>
                  </a:ext>
                </a:extLst>
              </p:cNvPr>
              <p:cNvSpPr/>
              <p:nvPr/>
            </p:nvSpPr>
            <p:spPr>
              <a:xfrm rot="4166908">
                <a:off x="1813190" y="1787649"/>
                <a:ext cx="5400000" cy="540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5CFFF8AF-1A2D-4A00-9760-34FE54741EBC}"/>
                  </a:ext>
                </a:extLst>
              </p:cNvPr>
              <p:cNvSpPr/>
              <p:nvPr/>
            </p:nvSpPr>
            <p:spPr>
              <a:xfrm rot="4166908">
                <a:off x="4153189" y="4127649"/>
                <a:ext cx="720000" cy="72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12A38E87-77B3-415F-9BE9-2282BE98C3E1}"/>
                </a:ext>
              </a:extLst>
            </p:cNvPr>
            <p:cNvSpPr/>
            <p:nvPr/>
          </p:nvSpPr>
          <p:spPr>
            <a:xfrm>
              <a:off x="2906726" y="2837527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90D5B71-D3B2-4F96-8B4E-1C29E20B9F22}"/>
                </a:ext>
              </a:extLst>
            </p:cNvPr>
            <p:cNvCxnSpPr>
              <a:stCxn id="15" idx="3"/>
            </p:cNvCxnSpPr>
            <p:nvPr/>
          </p:nvCxnSpPr>
          <p:spPr>
            <a:xfrm flipH="1">
              <a:off x="2566220" y="2960439"/>
              <a:ext cx="361594" cy="3137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8CF6FED-5897-4743-8CFA-8285AF808841}"/>
                </a:ext>
              </a:extLst>
            </p:cNvPr>
            <p:cNvSpPr txBox="1"/>
            <p:nvPr/>
          </p:nvSpPr>
          <p:spPr>
            <a:xfrm>
              <a:off x="1440627" y="3274142"/>
              <a:ext cx="130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check point</a:t>
              </a:r>
              <a:endParaRPr lang="zh-TW" altLang="en-US" dirty="0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E1F9816-95B5-4C44-9BCF-494EDE07A26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397" y="6390968"/>
              <a:ext cx="829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21A4879-1232-4302-B541-13CFDE9D1A5E}"/>
                </a:ext>
              </a:extLst>
            </p:cNvPr>
            <p:cNvSpPr txBox="1"/>
            <p:nvPr/>
          </p:nvSpPr>
          <p:spPr>
            <a:xfrm>
              <a:off x="2658703" y="6397988"/>
              <a:ext cx="14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safe distance</a:t>
              </a:r>
              <a:endParaRPr lang="zh-TW" altLang="en-US" dirty="0"/>
            </a:p>
          </p:txBody>
        </p:sp>
        <p:cxnSp>
          <p:nvCxnSpPr>
            <p:cNvPr id="37" name="接點: 弧形 36">
              <a:extLst>
                <a:ext uri="{FF2B5EF4-FFF2-40B4-BE49-F238E27FC236}">
                  <a16:creationId xmlns:a16="http://schemas.microsoft.com/office/drawing/2014/main" id="{DAF3BCE9-60CD-49F6-804E-200EECD3E0D8}"/>
                </a:ext>
              </a:extLst>
            </p:cNvPr>
            <p:cNvCxnSpPr/>
            <p:nvPr/>
          </p:nvCxnSpPr>
          <p:spPr>
            <a:xfrm rot="5400000" flipH="1" flipV="1">
              <a:off x="4609559" y="3924034"/>
              <a:ext cx="628010" cy="35549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249AFB7-5FB8-429D-AB33-3D3144989443}"/>
                </a:ext>
              </a:extLst>
            </p:cNvPr>
            <p:cNvSpPr txBox="1"/>
            <p:nvPr/>
          </p:nvSpPr>
          <p:spPr>
            <a:xfrm>
              <a:off x="4493424" y="3482331"/>
              <a:ext cx="13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vision field</a:t>
              </a:r>
              <a:endParaRPr lang="zh-TW" altLang="en-US" dirty="0"/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8F24A91C-B632-419B-874B-09D15380D630}"/>
                </a:ext>
              </a:extLst>
            </p:cNvPr>
            <p:cNvSpPr/>
            <p:nvPr/>
          </p:nvSpPr>
          <p:spPr>
            <a:xfrm>
              <a:off x="2905085" y="1727133"/>
              <a:ext cx="144000" cy="144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A5F6E4-97F4-4EA1-A239-030AFEF7C23B}"/>
              </a:ext>
            </a:extLst>
          </p:cNvPr>
          <p:cNvGrpSpPr/>
          <p:nvPr/>
        </p:nvGrpSpPr>
        <p:grpSpPr>
          <a:xfrm>
            <a:off x="5675506" y="278217"/>
            <a:ext cx="6721739" cy="6005924"/>
            <a:chOff x="5675506" y="278217"/>
            <a:chExt cx="6721739" cy="6005924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9B2D4873-BE0D-438D-8052-DFF350E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3645" y="4492554"/>
              <a:ext cx="1798640" cy="1791587"/>
            </a:xfrm>
            <a:prstGeom prst="rect">
              <a:avLst/>
            </a:prstGeom>
          </p:spPr>
        </p:pic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AC70C52-32E6-49A1-97DA-7C2BBD0A6FDF}"/>
                </a:ext>
              </a:extLst>
            </p:cNvPr>
            <p:cNvGrpSpPr/>
            <p:nvPr/>
          </p:nvGrpSpPr>
          <p:grpSpPr>
            <a:xfrm>
              <a:off x="5675506" y="1791852"/>
              <a:ext cx="2530763" cy="4368799"/>
              <a:chOff x="480887" y="1782618"/>
              <a:chExt cx="2530763" cy="436879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D80D3B8-12E5-4BD4-899F-71E9EF3640A8}"/>
                  </a:ext>
                </a:extLst>
              </p:cNvPr>
              <p:cNvSpPr/>
              <p:nvPr/>
            </p:nvSpPr>
            <p:spPr>
              <a:xfrm>
                <a:off x="480887" y="1782618"/>
                <a:ext cx="253076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A93DD83-6A94-40C9-AB8D-5DB208C97C8F}"/>
                  </a:ext>
                </a:extLst>
              </p:cNvPr>
              <p:cNvSpPr/>
              <p:nvPr/>
            </p:nvSpPr>
            <p:spPr>
              <a:xfrm rot="16200000">
                <a:off x="798944" y="3939306"/>
                <a:ext cx="4359564" cy="64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</p:grpSp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7705A8F7-546C-4914-A7CF-70C90DB4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779" y="3355345"/>
              <a:ext cx="1798640" cy="1791587"/>
            </a:xfrm>
            <a:prstGeom prst="rect">
              <a:avLst/>
            </a:prstGeom>
          </p:spPr>
        </p:pic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849FD26F-55FD-4AD9-93FB-6CA6C736A770}"/>
                </a:ext>
              </a:extLst>
            </p:cNvPr>
            <p:cNvGrpSpPr/>
            <p:nvPr/>
          </p:nvGrpSpPr>
          <p:grpSpPr>
            <a:xfrm>
              <a:off x="7357245" y="1150526"/>
              <a:ext cx="5040000" cy="5040000"/>
              <a:chOff x="1813190" y="1787649"/>
              <a:chExt cx="5400000" cy="5400000"/>
            </a:xfrm>
          </p:grpSpPr>
          <p:sp>
            <p:nvSpPr>
              <p:cNvPr id="49" name="局部圓 48">
                <a:extLst>
                  <a:ext uri="{FF2B5EF4-FFF2-40B4-BE49-F238E27FC236}">
                    <a16:creationId xmlns:a16="http://schemas.microsoft.com/office/drawing/2014/main" id="{BABF17B0-D1CC-41DD-A48B-A8790FC6D6BE}"/>
                  </a:ext>
                </a:extLst>
              </p:cNvPr>
              <p:cNvSpPr/>
              <p:nvPr/>
            </p:nvSpPr>
            <p:spPr>
              <a:xfrm rot="4166908">
                <a:off x="1813190" y="1787649"/>
                <a:ext cx="5400000" cy="540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局部圓 49">
                <a:extLst>
                  <a:ext uri="{FF2B5EF4-FFF2-40B4-BE49-F238E27FC236}">
                    <a16:creationId xmlns:a16="http://schemas.microsoft.com/office/drawing/2014/main" id="{19D2FD61-B4CF-444E-97B8-6DBA4AC0EF75}"/>
                  </a:ext>
                </a:extLst>
              </p:cNvPr>
              <p:cNvSpPr/>
              <p:nvPr/>
            </p:nvSpPr>
            <p:spPr>
              <a:xfrm rot="4166908">
                <a:off x="4153189" y="4127649"/>
                <a:ext cx="720000" cy="72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6E51F371-0D65-4E3B-96E3-E592FD037429}"/>
                </a:ext>
              </a:extLst>
            </p:cNvPr>
            <p:cNvSpPr/>
            <p:nvPr/>
          </p:nvSpPr>
          <p:spPr>
            <a:xfrm>
              <a:off x="8105843" y="1746505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爆炸: 八角 53">
              <a:extLst>
                <a:ext uri="{FF2B5EF4-FFF2-40B4-BE49-F238E27FC236}">
                  <a16:creationId xmlns:a16="http://schemas.microsoft.com/office/drawing/2014/main" id="{63F7B452-584E-4809-9E61-53CA3724E7D2}"/>
                </a:ext>
              </a:extLst>
            </p:cNvPr>
            <p:cNvSpPr/>
            <p:nvPr/>
          </p:nvSpPr>
          <p:spPr>
            <a:xfrm>
              <a:off x="5756120" y="278217"/>
              <a:ext cx="2155110" cy="174461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Turning Point!!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7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5FD2C606-F143-405B-9FED-A7442CDFDD81}"/>
              </a:ext>
            </a:extLst>
          </p:cNvPr>
          <p:cNvGrpSpPr/>
          <p:nvPr/>
        </p:nvGrpSpPr>
        <p:grpSpPr>
          <a:xfrm rot="17661829">
            <a:off x="7071312" y="-141239"/>
            <a:ext cx="5040000" cy="5040000"/>
            <a:chOff x="1813190" y="1787649"/>
            <a:chExt cx="5400000" cy="5400000"/>
          </a:xfrm>
        </p:grpSpPr>
        <p:sp>
          <p:nvSpPr>
            <p:cNvPr id="34" name="局部圓 33">
              <a:extLst>
                <a:ext uri="{FF2B5EF4-FFF2-40B4-BE49-F238E27FC236}">
                  <a16:creationId xmlns:a16="http://schemas.microsoft.com/office/drawing/2014/main" id="{6FEDE195-DE0E-4D1D-9D58-C0AF827F3380}"/>
                </a:ext>
              </a:extLst>
            </p:cNvPr>
            <p:cNvSpPr/>
            <p:nvPr/>
          </p:nvSpPr>
          <p:spPr>
            <a:xfrm rot="4166908">
              <a:off x="1813190" y="1787649"/>
              <a:ext cx="5400000" cy="5400000"/>
            </a:xfrm>
            <a:prstGeom prst="pie">
              <a:avLst>
                <a:gd name="adj1" fmla="val 9530196"/>
                <a:gd name="adj2" fmla="val 146121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局部圓 34">
              <a:extLst>
                <a:ext uri="{FF2B5EF4-FFF2-40B4-BE49-F238E27FC236}">
                  <a16:creationId xmlns:a16="http://schemas.microsoft.com/office/drawing/2014/main" id="{E131F541-5461-4FD6-965C-9802D0B49E6F}"/>
                </a:ext>
              </a:extLst>
            </p:cNvPr>
            <p:cNvSpPr/>
            <p:nvPr/>
          </p:nvSpPr>
          <p:spPr>
            <a:xfrm rot="4166908">
              <a:off x="4153189" y="4127649"/>
              <a:ext cx="720000" cy="720000"/>
            </a:xfrm>
            <a:prstGeom prst="pie">
              <a:avLst>
                <a:gd name="adj1" fmla="val 9530196"/>
                <a:gd name="adj2" fmla="val 146121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03274B3-558D-43B1-8D46-7AAE9D5BF614}"/>
              </a:ext>
            </a:extLst>
          </p:cNvPr>
          <p:cNvGrpSpPr/>
          <p:nvPr/>
        </p:nvGrpSpPr>
        <p:grpSpPr>
          <a:xfrm>
            <a:off x="6012573" y="61819"/>
            <a:ext cx="6062842" cy="6616553"/>
            <a:chOff x="6012573" y="61819"/>
            <a:chExt cx="6062842" cy="661655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680A94E-F198-40C2-9344-F71F84B4005B}"/>
                </a:ext>
              </a:extLst>
            </p:cNvPr>
            <p:cNvGrpSpPr/>
            <p:nvPr/>
          </p:nvGrpSpPr>
          <p:grpSpPr>
            <a:xfrm>
              <a:off x="6012573" y="3131076"/>
              <a:ext cx="2530763" cy="3547296"/>
              <a:chOff x="595067" y="1299467"/>
              <a:chExt cx="2530763" cy="354729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E0AE0BE-2484-4E61-A3B7-B06FF894412E}"/>
                  </a:ext>
                </a:extLst>
              </p:cNvPr>
              <p:cNvSpPr/>
              <p:nvPr/>
            </p:nvSpPr>
            <p:spPr>
              <a:xfrm rot="1358478">
                <a:off x="595067" y="1299467"/>
                <a:ext cx="253076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8705AD-5FC8-46D6-A4CA-FA1ECE3E2A65}"/>
                  </a:ext>
                </a:extLst>
              </p:cNvPr>
              <p:cNvSpPr/>
              <p:nvPr/>
            </p:nvSpPr>
            <p:spPr>
              <a:xfrm rot="16200000" flipV="1">
                <a:off x="1486796" y="3296448"/>
                <a:ext cx="305491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</p:grp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B7A13D6-EECA-4120-8C00-196C554E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8804">
              <a:off x="9062855" y="1667111"/>
              <a:ext cx="1798640" cy="1791587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80547B-945A-49F9-B406-860FD223B11A}"/>
                </a:ext>
              </a:extLst>
            </p:cNvPr>
            <p:cNvSpPr/>
            <p:nvPr/>
          </p:nvSpPr>
          <p:spPr>
            <a:xfrm>
              <a:off x="7236475" y="3659946"/>
              <a:ext cx="370345" cy="806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圓形 31">
              <a:extLst>
                <a:ext uri="{FF2B5EF4-FFF2-40B4-BE49-F238E27FC236}">
                  <a16:creationId xmlns:a16="http://schemas.microsoft.com/office/drawing/2014/main" id="{3492C726-8C45-4B78-905C-B8F7BE8C8ED4}"/>
                </a:ext>
              </a:extLst>
            </p:cNvPr>
            <p:cNvSpPr/>
            <p:nvPr/>
          </p:nvSpPr>
          <p:spPr>
            <a:xfrm rot="17940656">
              <a:off x="7745187" y="1313433"/>
              <a:ext cx="1901067" cy="13592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840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CF099A2-90B7-4A80-A65A-15E17ED4310F}"/>
                </a:ext>
              </a:extLst>
            </p:cNvPr>
            <p:cNvSpPr/>
            <p:nvPr/>
          </p:nvSpPr>
          <p:spPr>
            <a:xfrm rot="20151622">
              <a:off x="8779498" y="1389898"/>
              <a:ext cx="2393416" cy="2383842"/>
            </a:xfrm>
            <a:prstGeom prst="rect">
              <a:avLst/>
            </a:prstGeom>
            <a:blipFill dpi="0" rotWithShape="1">
              <a:blip r:embed="rId4">
                <a:alphaModFix amt="54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15A3897C-AEF8-4308-AB89-888D4E07508B}"/>
                </a:ext>
              </a:extLst>
            </p:cNvPr>
            <p:cNvGrpSpPr/>
            <p:nvPr/>
          </p:nvGrpSpPr>
          <p:grpSpPr>
            <a:xfrm rot="16200000">
              <a:off x="7035415" y="61819"/>
              <a:ext cx="5040000" cy="5040000"/>
              <a:chOff x="1813190" y="1787649"/>
              <a:chExt cx="5400000" cy="5400000"/>
            </a:xfrm>
          </p:grpSpPr>
          <p:sp>
            <p:nvSpPr>
              <p:cNvPr id="30" name="局部圓 29">
                <a:extLst>
                  <a:ext uri="{FF2B5EF4-FFF2-40B4-BE49-F238E27FC236}">
                    <a16:creationId xmlns:a16="http://schemas.microsoft.com/office/drawing/2014/main" id="{59DA46C6-9885-4B71-B8EB-F4B578B7500E}"/>
                  </a:ext>
                </a:extLst>
              </p:cNvPr>
              <p:cNvSpPr/>
              <p:nvPr/>
            </p:nvSpPr>
            <p:spPr>
              <a:xfrm rot="4166908">
                <a:off x="1813190" y="1787649"/>
                <a:ext cx="5400000" cy="540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局部圓 35">
                <a:extLst>
                  <a:ext uri="{FF2B5EF4-FFF2-40B4-BE49-F238E27FC236}">
                    <a16:creationId xmlns:a16="http://schemas.microsoft.com/office/drawing/2014/main" id="{82AA98E5-4791-41EF-BCE6-29C9229973F1}"/>
                  </a:ext>
                </a:extLst>
              </p:cNvPr>
              <p:cNvSpPr/>
              <p:nvPr/>
            </p:nvSpPr>
            <p:spPr>
              <a:xfrm rot="4166908">
                <a:off x="4153189" y="4127649"/>
                <a:ext cx="720000" cy="72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3F37FEEA-1B78-4C28-B720-FBDBF6D1F830}"/>
                </a:ext>
              </a:extLst>
            </p:cNvPr>
            <p:cNvSpPr/>
            <p:nvPr/>
          </p:nvSpPr>
          <p:spPr>
            <a:xfrm>
              <a:off x="7125285" y="3054054"/>
              <a:ext cx="144000" cy="144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C53A011-7366-4F85-8183-7D98242E3960}"/>
              </a:ext>
            </a:extLst>
          </p:cNvPr>
          <p:cNvGrpSpPr/>
          <p:nvPr/>
        </p:nvGrpSpPr>
        <p:grpSpPr>
          <a:xfrm>
            <a:off x="501978" y="-611702"/>
            <a:ext cx="6386385" cy="7252181"/>
            <a:chOff x="520216" y="-573809"/>
            <a:chExt cx="6386385" cy="725218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F44FA09-948C-48A8-AA9A-CB4951ADA732}"/>
                </a:ext>
              </a:extLst>
            </p:cNvPr>
            <p:cNvGrpSpPr/>
            <p:nvPr/>
          </p:nvGrpSpPr>
          <p:grpSpPr>
            <a:xfrm>
              <a:off x="520216" y="3614227"/>
              <a:ext cx="2556223" cy="3064145"/>
              <a:chOff x="480887" y="1782618"/>
              <a:chExt cx="2556223" cy="306414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E0C9EE9-E609-4580-8B17-7986ED01AE16}"/>
                  </a:ext>
                </a:extLst>
              </p:cNvPr>
              <p:cNvSpPr/>
              <p:nvPr/>
            </p:nvSpPr>
            <p:spPr>
              <a:xfrm>
                <a:off x="480887" y="1782618"/>
                <a:ext cx="253076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88F675-5D15-454B-958A-51A52B88BFDF}"/>
                  </a:ext>
                </a:extLst>
              </p:cNvPr>
              <p:cNvSpPr/>
              <p:nvPr/>
            </p:nvSpPr>
            <p:spPr>
              <a:xfrm rot="16200000" flipV="1">
                <a:off x="1486796" y="3296448"/>
                <a:ext cx="305491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19FC39-5DB8-40F0-8213-6BDED076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419" y="1059094"/>
              <a:ext cx="1798640" cy="1791587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2D480FC-9AD0-4523-A501-89FBCF4F69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0259" y="3245351"/>
              <a:ext cx="829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FB38CFE-92F4-423F-9FD3-5B0AEE3D1797}"/>
                </a:ext>
              </a:extLst>
            </p:cNvPr>
            <p:cNvGrpSpPr/>
            <p:nvPr/>
          </p:nvGrpSpPr>
          <p:grpSpPr>
            <a:xfrm rot="16200000">
              <a:off x="1866601" y="-573809"/>
              <a:ext cx="5040000" cy="5040000"/>
              <a:chOff x="1813190" y="1787649"/>
              <a:chExt cx="5400000" cy="5400000"/>
            </a:xfrm>
          </p:grpSpPr>
          <p:sp>
            <p:nvSpPr>
              <p:cNvPr id="14" name="局部圓 13">
                <a:extLst>
                  <a:ext uri="{FF2B5EF4-FFF2-40B4-BE49-F238E27FC236}">
                    <a16:creationId xmlns:a16="http://schemas.microsoft.com/office/drawing/2014/main" id="{04B30D3D-05CE-42F0-AB89-A5859CC2B27B}"/>
                  </a:ext>
                </a:extLst>
              </p:cNvPr>
              <p:cNvSpPr/>
              <p:nvPr/>
            </p:nvSpPr>
            <p:spPr>
              <a:xfrm rot="4166908">
                <a:off x="1813190" y="1787649"/>
                <a:ext cx="5400000" cy="540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局部圓 14">
                <a:extLst>
                  <a:ext uri="{FF2B5EF4-FFF2-40B4-BE49-F238E27FC236}">
                    <a16:creationId xmlns:a16="http://schemas.microsoft.com/office/drawing/2014/main" id="{94940D63-0B84-41D3-9305-22105D0B9925}"/>
                  </a:ext>
                </a:extLst>
              </p:cNvPr>
              <p:cNvSpPr/>
              <p:nvPr/>
            </p:nvSpPr>
            <p:spPr>
              <a:xfrm rot="4166908">
                <a:off x="4153189" y="4127649"/>
                <a:ext cx="720000" cy="72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DD0D92B-DCD5-4918-98A2-F0396437C195}"/>
                </a:ext>
              </a:extLst>
            </p:cNvPr>
            <p:cNvCxnSpPr>
              <a:cxnSpLocks/>
            </p:cNvCxnSpPr>
            <p:nvPr/>
          </p:nvCxnSpPr>
          <p:spPr>
            <a:xfrm>
              <a:off x="3025229" y="3637086"/>
              <a:ext cx="8291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7AE395-7066-46A9-8251-7D962363944C}"/>
                </a:ext>
              </a:extLst>
            </p:cNvPr>
            <p:cNvSpPr/>
            <p:nvPr/>
          </p:nvSpPr>
          <p:spPr>
            <a:xfrm>
              <a:off x="1858298" y="3659946"/>
              <a:ext cx="370345" cy="806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36F5DB1-B8F0-4FEA-A733-0A5360BB4D3A}"/>
                </a:ext>
              </a:extLst>
            </p:cNvPr>
            <p:cNvSpPr txBox="1"/>
            <p:nvPr/>
          </p:nvSpPr>
          <p:spPr>
            <a:xfrm>
              <a:off x="3044854" y="3735911"/>
              <a:ext cx="14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safe distance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7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2F46E47-31F2-44DA-A205-7B2EDEC42330}"/>
              </a:ext>
            </a:extLst>
          </p:cNvPr>
          <p:cNvGrpSpPr/>
          <p:nvPr/>
        </p:nvGrpSpPr>
        <p:grpSpPr>
          <a:xfrm>
            <a:off x="1191191" y="-573809"/>
            <a:ext cx="5715410" cy="7132108"/>
            <a:chOff x="1191191" y="-573809"/>
            <a:chExt cx="5715410" cy="7132108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9004B0A-660F-43B0-AF4E-C9201E972329}"/>
                </a:ext>
              </a:extLst>
            </p:cNvPr>
            <p:cNvGrpSpPr/>
            <p:nvPr/>
          </p:nvGrpSpPr>
          <p:grpSpPr>
            <a:xfrm>
              <a:off x="1191191" y="3011003"/>
              <a:ext cx="2530763" cy="3547296"/>
              <a:chOff x="595067" y="1299467"/>
              <a:chExt cx="2530763" cy="354729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5547AB-9D53-4365-8C4B-1BFF28246ACF}"/>
                  </a:ext>
                </a:extLst>
              </p:cNvPr>
              <p:cNvSpPr/>
              <p:nvPr/>
            </p:nvSpPr>
            <p:spPr>
              <a:xfrm rot="1358478">
                <a:off x="595067" y="1299467"/>
                <a:ext cx="253076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28C107-7180-4E85-9EEB-83612D55F264}"/>
                  </a:ext>
                </a:extLst>
              </p:cNvPr>
              <p:cNvSpPr/>
              <p:nvPr/>
            </p:nvSpPr>
            <p:spPr>
              <a:xfrm rot="16200000" flipV="1">
                <a:off x="1486796" y="3296448"/>
                <a:ext cx="305491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/>
              </a:p>
            </p:txBody>
          </p: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CB53CD8-C9CA-4A53-96A6-6AD0B9C2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1" b="96588" l="3791" r="97778">
                          <a14:foregroundMark x1="9020" y1="23622" x2="6667" y2="36745"/>
                          <a14:foregroundMark x1="5752" y1="33465" x2="6667" y2="55774"/>
                          <a14:foregroundMark x1="6667" y1="55774" x2="6013" y2="56693"/>
                          <a14:foregroundMark x1="3137" y1="35039" x2="392" y2="42913"/>
                          <a14:foregroundMark x1="392" y1="42913" x2="654" y2="52100"/>
                          <a14:foregroundMark x1="654" y1="52100" x2="3791" y2="58399"/>
                          <a14:foregroundMark x1="3791" y1="58399" x2="3791" y2="58530"/>
                          <a14:foregroundMark x1="15425" y1="87664" x2="29542" y2="92520"/>
                          <a14:foregroundMark x1="29542" y1="92520" x2="30327" y2="92388"/>
                          <a14:foregroundMark x1="31373" y1="94751" x2="40654" y2="95013"/>
                          <a14:foregroundMark x1="40654" y1="95013" x2="49020" y2="94357"/>
                          <a14:foregroundMark x1="49020" y1="94357" x2="55556" y2="94488"/>
                          <a14:foregroundMark x1="40000" y1="96850" x2="47582" y2="96063"/>
                          <a14:foregroundMark x1="47582" y1="96063" x2="56078" y2="96719"/>
                          <a14:foregroundMark x1="56078" y1="96719" x2="57516" y2="96457"/>
                          <a14:foregroundMark x1="90196" y1="84908" x2="93595" y2="71522"/>
                          <a14:foregroundMark x1="95425" y1="64829" x2="95948" y2="49081"/>
                          <a14:foregroundMark x1="95948" y1="49081" x2="96209" y2="48819"/>
                          <a14:foregroundMark x1="97778" y1="45801" x2="91634" y2="31496"/>
                          <a14:foregroundMark x1="91634" y1="31496" x2="91765" y2="29265"/>
                          <a14:foregroundMark x1="83791" y1="9974" x2="68889" y2="9974"/>
                          <a14:foregroundMark x1="67451" y1="3412" x2="52288" y2="5381"/>
                          <a14:foregroundMark x1="52288" y1="5381" x2="51765" y2="5906"/>
                          <a14:foregroundMark x1="48235" y1="4331" x2="32157" y2="80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6639">
              <a:off x="3889483" y="1179167"/>
              <a:ext cx="1798640" cy="1791587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709E1A8-6E0D-4005-A48D-C2119BFCD0D4}"/>
                </a:ext>
              </a:extLst>
            </p:cNvPr>
            <p:cNvGrpSpPr/>
            <p:nvPr/>
          </p:nvGrpSpPr>
          <p:grpSpPr>
            <a:xfrm rot="17426639">
              <a:off x="1866601" y="-573809"/>
              <a:ext cx="5040000" cy="5040000"/>
              <a:chOff x="1813190" y="1787649"/>
              <a:chExt cx="5400000" cy="5400000"/>
            </a:xfrm>
          </p:grpSpPr>
          <p:sp>
            <p:nvSpPr>
              <p:cNvPr id="10" name="局部圓 9">
                <a:extLst>
                  <a:ext uri="{FF2B5EF4-FFF2-40B4-BE49-F238E27FC236}">
                    <a16:creationId xmlns:a16="http://schemas.microsoft.com/office/drawing/2014/main" id="{9307310B-0468-4FA3-9F54-873AB9AC27B7}"/>
                  </a:ext>
                </a:extLst>
              </p:cNvPr>
              <p:cNvSpPr/>
              <p:nvPr/>
            </p:nvSpPr>
            <p:spPr>
              <a:xfrm rot="4166908">
                <a:off x="1813190" y="1787649"/>
                <a:ext cx="5400000" cy="540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9DEA697E-0312-41CC-AA0E-37BE5DC3FEC6}"/>
                  </a:ext>
                </a:extLst>
              </p:cNvPr>
              <p:cNvSpPr/>
              <p:nvPr/>
            </p:nvSpPr>
            <p:spPr>
              <a:xfrm rot="4166908">
                <a:off x="4153189" y="4127649"/>
                <a:ext cx="720000" cy="720000"/>
              </a:xfrm>
              <a:prstGeom prst="pie">
                <a:avLst>
                  <a:gd name="adj1" fmla="val 9530196"/>
                  <a:gd name="adj2" fmla="val 146121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箭號: 向上 11">
              <a:extLst>
                <a:ext uri="{FF2B5EF4-FFF2-40B4-BE49-F238E27FC236}">
                  <a16:creationId xmlns:a16="http://schemas.microsoft.com/office/drawing/2014/main" id="{C523E4E9-A7C6-4146-BEC5-69450C687613}"/>
                </a:ext>
              </a:extLst>
            </p:cNvPr>
            <p:cNvSpPr/>
            <p:nvPr/>
          </p:nvSpPr>
          <p:spPr>
            <a:xfrm rot="17546009">
              <a:off x="3967450" y="2720660"/>
              <a:ext cx="558923" cy="941760"/>
            </a:xfrm>
            <a:prstGeom prst="upArrow">
              <a:avLst>
                <a:gd name="adj1" fmla="val 50000"/>
                <a:gd name="adj2" fmla="val 5029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1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EF145291-C112-4CE8-9DC1-9F7151B7CB8A}"/>
              </a:ext>
            </a:extLst>
          </p:cNvPr>
          <p:cNvGrpSpPr/>
          <p:nvPr/>
        </p:nvGrpSpPr>
        <p:grpSpPr>
          <a:xfrm>
            <a:off x="872836" y="-128931"/>
            <a:ext cx="10132291" cy="2222124"/>
            <a:chOff x="1145309" y="886905"/>
            <a:chExt cx="10132291" cy="2222124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076C2ECC-4832-4E08-9FAE-2DC324379BF5}"/>
                </a:ext>
              </a:extLst>
            </p:cNvPr>
            <p:cNvSpPr/>
            <p:nvPr/>
          </p:nvSpPr>
          <p:spPr>
            <a:xfrm>
              <a:off x="1145309" y="1533236"/>
              <a:ext cx="10132291" cy="15609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B2EAF0F-43FD-4409-AA2C-C86B14D91A7E}"/>
                </a:ext>
              </a:extLst>
            </p:cNvPr>
            <p:cNvSpPr txBox="1"/>
            <p:nvPr/>
          </p:nvSpPr>
          <p:spPr>
            <a:xfrm>
              <a:off x="1145309" y="886905"/>
              <a:ext cx="3380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tx2"/>
                  </a:solidFill>
                </a:rPr>
                <a:t>Searching Queue</a:t>
              </a:r>
              <a:endParaRPr lang="zh-TW" altLang="en-US" sz="3600" dirty="0">
                <a:solidFill>
                  <a:schemeClr val="tx2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87C190C-DD8F-4BB2-903A-25F7AD7D282F}"/>
                </a:ext>
              </a:extLst>
            </p:cNvPr>
            <p:cNvSpPr/>
            <p:nvPr/>
          </p:nvSpPr>
          <p:spPr>
            <a:xfrm>
              <a:off x="1496292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E9B57A4-8E67-49CE-B583-A2D9ED062B4C}"/>
                </a:ext>
              </a:extLst>
            </p:cNvPr>
            <p:cNvSpPr/>
            <p:nvPr/>
          </p:nvSpPr>
          <p:spPr>
            <a:xfrm>
              <a:off x="3287275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80E9937-C3BA-4AD2-9F21-B77B1FFAF988}"/>
                </a:ext>
              </a:extLst>
            </p:cNvPr>
            <p:cNvSpPr/>
            <p:nvPr/>
          </p:nvSpPr>
          <p:spPr>
            <a:xfrm>
              <a:off x="5078258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F348F65-8DC7-4E58-BE3E-A99176E64E7B}"/>
                </a:ext>
              </a:extLst>
            </p:cNvPr>
            <p:cNvSpPr txBox="1"/>
            <p:nvPr/>
          </p:nvSpPr>
          <p:spPr>
            <a:xfrm>
              <a:off x="1496292" y="1600924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6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1   5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7FB3FD8-35BA-4512-94C1-C8FE808A1967}"/>
                </a:ext>
              </a:extLst>
            </p:cNvPr>
            <p:cNvSpPr txBox="1"/>
            <p:nvPr/>
          </p:nvSpPr>
          <p:spPr>
            <a:xfrm>
              <a:off x="3287275" y="1600924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6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1   5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5682A15-47C1-446F-A4E8-E2AFB39DFABD}"/>
                </a:ext>
              </a:extLst>
            </p:cNvPr>
            <p:cNvSpPr txBox="1"/>
            <p:nvPr/>
          </p:nvSpPr>
          <p:spPr>
            <a:xfrm>
              <a:off x="5078258" y="1593709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7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1   6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AB7BCD-4330-4415-97EF-F1FF81FD1511}"/>
              </a:ext>
            </a:extLst>
          </p:cNvPr>
          <p:cNvGrpSpPr/>
          <p:nvPr/>
        </p:nvGrpSpPr>
        <p:grpSpPr>
          <a:xfrm>
            <a:off x="872836" y="2004543"/>
            <a:ext cx="10132291" cy="2222124"/>
            <a:chOff x="1145309" y="886905"/>
            <a:chExt cx="10132291" cy="222212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E62C617-C8CD-41D5-AB30-DAD0093AC66B}"/>
                </a:ext>
              </a:extLst>
            </p:cNvPr>
            <p:cNvSpPr/>
            <p:nvPr/>
          </p:nvSpPr>
          <p:spPr>
            <a:xfrm>
              <a:off x="1145309" y="1533236"/>
              <a:ext cx="10132291" cy="15609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BDE82DA-D457-418E-9FC1-D9569566F865}"/>
                </a:ext>
              </a:extLst>
            </p:cNvPr>
            <p:cNvSpPr txBox="1"/>
            <p:nvPr/>
          </p:nvSpPr>
          <p:spPr>
            <a:xfrm>
              <a:off x="1145309" y="886905"/>
              <a:ext cx="3380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tx2"/>
                  </a:solidFill>
                </a:rPr>
                <a:t>Searching Queue</a:t>
              </a:r>
              <a:endParaRPr lang="zh-TW" altLang="en-US" sz="3600" dirty="0">
                <a:solidFill>
                  <a:schemeClr val="tx2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64CC53FD-28BE-40F7-8A8E-DDCC0859E7A8}"/>
                </a:ext>
              </a:extLst>
            </p:cNvPr>
            <p:cNvSpPr/>
            <p:nvPr/>
          </p:nvSpPr>
          <p:spPr>
            <a:xfrm>
              <a:off x="1496292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1D854DF-336B-4CAF-A8F7-D11939C69A49}"/>
                </a:ext>
              </a:extLst>
            </p:cNvPr>
            <p:cNvSpPr/>
            <p:nvPr/>
          </p:nvSpPr>
          <p:spPr>
            <a:xfrm>
              <a:off x="3287275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C72268F-C87C-424E-A4A8-5F2FD2CF630A}"/>
                </a:ext>
              </a:extLst>
            </p:cNvPr>
            <p:cNvSpPr/>
            <p:nvPr/>
          </p:nvSpPr>
          <p:spPr>
            <a:xfrm>
              <a:off x="5078258" y="1593709"/>
              <a:ext cx="1440000" cy="14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577C498-3952-4269-BE93-1C1FD3A23BBB}"/>
                </a:ext>
              </a:extLst>
            </p:cNvPr>
            <p:cNvSpPr txBox="1"/>
            <p:nvPr/>
          </p:nvSpPr>
          <p:spPr>
            <a:xfrm>
              <a:off x="1496292" y="1600924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6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2   4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CD787F8-3D96-4F74-810B-B30777178C27}"/>
                </a:ext>
              </a:extLst>
            </p:cNvPr>
            <p:cNvSpPr txBox="1"/>
            <p:nvPr/>
          </p:nvSpPr>
          <p:spPr>
            <a:xfrm>
              <a:off x="3287275" y="1600924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6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1   5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748118D-E536-426E-B452-94DD044E1EF9}"/>
                </a:ext>
              </a:extLst>
            </p:cNvPr>
            <p:cNvSpPr txBox="1"/>
            <p:nvPr/>
          </p:nvSpPr>
          <p:spPr>
            <a:xfrm>
              <a:off x="5078258" y="1593709"/>
              <a:ext cx="1440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</a:rPr>
                <a:t>7</a:t>
              </a:r>
            </a:p>
            <a:p>
              <a:r>
                <a:rPr lang="en-US" altLang="zh-TW" sz="2000" dirty="0">
                  <a:solidFill>
                    <a:schemeClr val="bg1"/>
                  </a:solidFill>
                </a:rPr>
                <a:t>     </a:t>
              </a:r>
              <a:r>
                <a:rPr lang="en-US" altLang="zh-TW" sz="3200" dirty="0">
                  <a:solidFill>
                    <a:schemeClr val="bg1"/>
                  </a:solidFill>
                </a:rPr>
                <a:t>1   6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0058BC7-F07A-434B-A680-C22A754B87FC}"/>
              </a:ext>
            </a:extLst>
          </p:cNvPr>
          <p:cNvGrpSpPr/>
          <p:nvPr/>
        </p:nvGrpSpPr>
        <p:grpSpPr>
          <a:xfrm>
            <a:off x="872836" y="4296152"/>
            <a:ext cx="10132291" cy="2207277"/>
            <a:chOff x="872836" y="4296152"/>
            <a:chExt cx="10132291" cy="220727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172E4A5-1DBC-4992-9E70-FBAFB1BABAA8}"/>
                </a:ext>
              </a:extLst>
            </p:cNvPr>
            <p:cNvGrpSpPr/>
            <p:nvPr/>
          </p:nvGrpSpPr>
          <p:grpSpPr>
            <a:xfrm>
              <a:off x="872836" y="4296152"/>
              <a:ext cx="10132291" cy="2207277"/>
              <a:chOff x="762000" y="4478365"/>
              <a:chExt cx="10132291" cy="2207277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BF116A2E-D55C-40E7-9429-13480A6DA9DD}"/>
                  </a:ext>
                </a:extLst>
              </p:cNvPr>
              <p:cNvGrpSpPr/>
              <p:nvPr/>
            </p:nvGrpSpPr>
            <p:grpSpPr>
              <a:xfrm>
                <a:off x="762000" y="4478365"/>
                <a:ext cx="10132291" cy="2207277"/>
                <a:chOff x="1145309" y="886905"/>
                <a:chExt cx="10132291" cy="2207277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0032FCBB-405A-4D5C-A20F-EA3F772628AD}"/>
                    </a:ext>
                  </a:extLst>
                </p:cNvPr>
                <p:cNvSpPr/>
                <p:nvPr/>
              </p:nvSpPr>
              <p:spPr>
                <a:xfrm>
                  <a:off x="1145309" y="1533236"/>
                  <a:ext cx="10132291" cy="1560946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1AB8B27B-A982-44B0-A232-37FBC7B55999}"/>
                    </a:ext>
                  </a:extLst>
                </p:cNvPr>
                <p:cNvSpPr txBox="1"/>
                <p:nvPr/>
              </p:nvSpPr>
              <p:spPr>
                <a:xfrm>
                  <a:off x="1145309" y="886905"/>
                  <a:ext cx="4318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600" dirty="0">
                      <a:solidFill>
                        <a:schemeClr val="tx2"/>
                      </a:solidFill>
                    </a:rPr>
                    <a:t>Current Shortest Path</a:t>
                  </a:r>
                  <a:endParaRPr lang="zh-TW" altLang="en-US" sz="36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2071FFA-3780-494C-A860-286409E0CA45}"/>
                    </a:ext>
                  </a:extLst>
                </p:cNvPr>
                <p:cNvSpPr/>
                <p:nvPr/>
              </p:nvSpPr>
              <p:spPr>
                <a:xfrm>
                  <a:off x="1496292" y="1593707"/>
                  <a:ext cx="1440000" cy="14400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1" name="箭號: 向下 40">
                <a:extLst>
                  <a:ext uri="{FF2B5EF4-FFF2-40B4-BE49-F238E27FC236}">
                    <a16:creationId xmlns:a16="http://schemas.microsoft.com/office/drawing/2014/main" id="{CD926687-2970-4B79-AEAD-5BC67390A3FA}"/>
                  </a:ext>
                </a:extLst>
              </p:cNvPr>
              <p:cNvSpPr/>
              <p:nvPr/>
            </p:nvSpPr>
            <p:spPr>
              <a:xfrm rot="16200000">
                <a:off x="1472765" y="5340355"/>
                <a:ext cx="720436" cy="1129621"/>
              </a:xfrm>
              <a:prstGeom prst="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FCC29246-F5DA-4899-B1C9-53BDB58D3CB3}"/>
                </a:ext>
              </a:extLst>
            </p:cNvPr>
            <p:cNvSpPr/>
            <p:nvPr/>
          </p:nvSpPr>
          <p:spPr>
            <a:xfrm>
              <a:off x="3014802" y="5002954"/>
              <a:ext cx="1440000" cy="14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下 46">
              <a:extLst>
                <a:ext uri="{FF2B5EF4-FFF2-40B4-BE49-F238E27FC236}">
                  <a16:creationId xmlns:a16="http://schemas.microsoft.com/office/drawing/2014/main" id="{1C613B10-34C9-4BDD-91BC-8EC1F52AA41A}"/>
                </a:ext>
              </a:extLst>
            </p:cNvPr>
            <p:cNvSpPr/>
            <p:nvPr/>
          </p:nvSpPr>
          <p:spPr>
            <a:xfrm rot="16200000">
              <a:off x="3374584" y="5158144"/>
              <a:ext cx="720436" cy="1129621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40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A533C76-940F-40DC-9326-F7B8064A6E8B}"/>
              </a:ext>
            </a:extLst>
          </p:cNvPr>
          <p:cNvGrpSpPr/>
          <p:nvPr/>
        </p:nvGrpSpPr>
        <p:grpSpPr>
          <a:xfrm>
            <a:off x="973564" y="1697738"/>
            <a:ext cx="10132291" cy="2207277"/>
            <a:chOff x="762000" y="4478365"/>
            <a:chExt cx="10132291" cy="220727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DB7230DC-97D1-482A-B344-6FBBF6F25EBA}"/>
                </a:ext>
              </a:extLst>
            </p:cNvPr>
            <p:cNvGrpSpPr/>
            <p:nvPr/>
          </p:nvGrpSpPr>
          <p:grpSpPr>
            <a:xfrm>
              <a:off x="762000" y="4478365"/>
              <a:ext cx="10132291" cy="2207277"/>
              <a:chOff x="1145309" y="886905"/>
              <a:chExt cx="10132291" cy="2207277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B83C8DB9-5297-4F66-B654-5543FA9BE3C2}"/>
                  </a:ext>
                </a:extLst>
              </p:cNvPr>
              <p:cNvSpPr/>
              <p:nvPr/>
            </p:nvSpPr>
            <p:spPr>
              <a:xfrm>
                <a:off x="1145309" y="1533236"/>
                <a:ext cx="10132291" cy="1560946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4E6222C-7D7C-464E-91BE-64D40A232D55}"/>
                  </a:ext>
                </a:extLst>
              </p:cNvPr>
              <p:cNvSpPr txBox="1"/>
              <p:nvPr/>
            </p:nvSpPr>
            <p:spPr>
              <a:xfrm>
                <a:off x="1145309" y="886905"/>
                <a:ext cx="431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>
                    <a:solidFill>
                      <a:schemeClr val="tx2"/>
                    </a:solidFill>
                  </a:rPr>
                  <a:t>Current Shortest Path</a:t>
                </a:r>
                <a:endParaRPr lang="zh-TW" altLang="en-US" sz="3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DC0D0EDE-575C-42F1-A6CF-995E9586C987}"/>
                  </a:ext>
                </a:extLst>
              </p:cNvPr>
              <p:cNvSpPr/>
              <p:nvPr/>
            </p:nvSpPr>
            <p:spPr>
              <a:xfrm>
                <a:off x="1496292" y="1593709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4" name="箭號: 向下 3">
              <a:extLst>
                <a:ext uri="{FF2B5EF4-FFF2-40B4-BE49-F238E27FC236}">
                  <a16:creationId xmlns:a16="http://schemas.microsoft.com/office/drawing/2014/main" id="{DDE767FB-9CDD-414E-91D8-2B821F990F28}"/>
                </a:ext>
              </a:extLst>
            </p:cNvPr>
            <p:cNvSpPr/>
            <p:nvPr/>
          </p:nvSpPr>
          <p:spPr>
            <a:xfrm>
              <a:off x="1472765" y="5340358"/>
              <a:ext cx="720436" cy="1129621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C22ACD34-F4A2-44EB-A85D-A23BD6185E9D}"/>
              </a:ext>
            </a:extLst>
          </p:cNvPr>
          <p:cNvSpPr/>
          <p:nvPr/>
        </p:nvSpPr>
        <p:spPr>
          <a:xfrm>
            <a:off x="3115530" y="2404542"/>
            <a:ext cx="1440000" cy="14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47378494-4B29-47B9-B867-91DA35F0E7F6}"/>
              </a:ext>
            </a:extLst>
          </p:cNvPr>
          <p:cNvSpPr/>
          <p:nvPr/>
        </p:nvSpPr>
        <p:spPr>
          <a:xfrm>
            <a:off x="3475312" y="2559731"/>
            <a:ext cx="720436" cy="112962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4303852-69DD-4CB5-8F69-471A380E2095}"/>
              </a:ext>
            </a:extLst>
          </p:cNvPr>
          <p:cNvSpPr/>
          <p:nvPr/>
        </p:nvSpPr>
        <p:spPr>
          <a:xfrm>
            <a:off x="4906513" y="2404542"/>
            <a:ext cx="1440000" cy="14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D89BFB72-C3DF-4B2B-B49B-FAEC1F53E0ED}"/>
              </a:ext>
            </a:extLst>
          </p:cNvPr>
          <p:cNvSpPr/>
          <p:nvPr/>
        </p:nvSpPr>
        <p:spPr>
          <a:xfrm>
            <a:off x="5266295" y="2559731"/>
            <a:ext cx="720436" cy="112962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39D6C15-1A79-41BF-B49D-D9BDEA99A425}"/>
              </a:ext>
            </a:extLst>
          </p:cNvPr>
          <p:cNvSpPr/>
          <p:nvPr/>
        </p:nvSpPr>
        <p:spPr>
          <a:xfrm>
            <a:off x="6708298" y="2404542"/>
            <a:ext cx="1440000" cy="14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D45405A9-E1A6-4434-99B5-EB67C949C7B3}"/>
              </a:ext>
            </a:extLst>
          </p:cNvPr>
          <p:cNvSpPr/>
          <p:nvPr/>
        </p:nvSpPr>
        <p:spPr>
          <a:xfrm>
            <a:off x="7068080" y="2559731"/>
            <a:ext cx="720436" cy="112962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211BEA4-4ECD-44EF-A547-FC62B94CA741}"/>
              </a:ext>
            </a:extLst>
          </p:cNvPr>
          <p:cNvSpPr/>
          <p:nvPr/>
        </p:nvSpPr>
        <p:spPr>
          <a:xfrm>
            <a:off x="8508080" y="2404542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B9C9B733-C0A7-43E4-A4B6-EAB6D0B08B32}"/>
              </a:ext>
            </a:extLst>
          </p:cNvPr>
          <p:cNvSpPr/>
          <p:nvPr/>
        </p:nvSpPr>
        <p:spPr>
          <a:xfrm rot="16200000">
            <a:off x="8867862" y="2559732"/>
            <a:ext cx="720436" cy="11296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0441301-5991-4E11-A9C8-1FF1D9B7F9DA}"/>
              </a:ext>
            </a:extLst>
          </p:cNvPr>
          <p:cNvSpPr/>
          <p:nvPr/>
        </p:nvSpPr>
        <p:spPr>
          <a:xfrm>
            <a:off x="10307862" y="36893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194E39F-F5E1-44FB-BB92-5BDDF1483684}"/>
              </a:ext>
            </a:extLst>
          </p:cNvPr>
          <p:cNvSpPr/>
          <p:nvPr/>
        </p:nvSpPr>
        <p:spPr>
          <a:xfrm>
            <a:off x="10490967" y="36893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F3465A1-FC38-42D3-9BBA-BBF939FD9FDD}"/>
              </a:ext>
            </a:extLst>
          </p:cNvPr>
          <p:cNvSpPr/>
          <p:nvPr/>
        </p:nvSpPr>
        <p:spPr>
          <a:xfrm>
            <a:off x="10674072" y="36893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0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103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永豪 林</dc:creator>
  <cp:lastModifiedBy>Tim</cp:lastModifiedBy>
  <cp:revision>30</cp:revision>
  <dcterms:created xsi:type="dcterms:W3CDTF">2020-08-26T12:04:26Z</dcterms:created>
  <dcterms:modified xsi:type="dcterms:W3CDTF">2020-08-29T06:33:08Z</dcterms:modified>
</cp:coreProperties>
</file>