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C2BB-DB2E-4DF2-BB99-893DF2986BCF}" type="datetimeFigureOut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B5DB-C64A-4F13-B7BF-6CE1AB86E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75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C2BB-DB2E-4DF2-BB99-893DF2986BCF}" type="datetimeFigureOut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B5DB-C64A-4F13-B7BF-6CE1AB86E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614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C2BB-DB2E-4DF2-BB99-893DF2986BCF}" type="datetimeFigureOut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B5DB-C64A-4F13-B7BF-6CE1AB86E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923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C2BB-DB2E-4DF2-BB99-893DF2986BCF}" type="datetimeFigureOut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B5DB-C64A-4F13-B7BF-6CE1AB86E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85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C2BB-DB2E-4DF2-BB99-893DF2986BCF}" type="datetimeFigureOut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B5DB-C64A-4F13-B7BF-6CE1AB86E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461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C2BB-DB2E-4DF2-BB99-893DF2986BCF}" type="datetimeFigureOut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B5DB-C64A-4F13-B7BF-6CE1AB86E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84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C2BB-DB2E-4DF2-BB99-893DF2986BCF}" type="datetimeFigureOut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B5DB-C64A-4F13-B7BF-6CE1AB86E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994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C2BB-DB2E-4DF2-BB99-893DF2986BCF}" type="datetimeFigureOut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B5DB-C64A-4F13-B7BF-6CE1AB86E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294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C2BB-DB2E-4DF2-BB99-893DF2986BCF}" type="datetimeFigureOut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B5DB-C64A-4F13-B7BF-6CE1AB86E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185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C2BB-DB2E-4DF2-BB99-893DF2986BCF}" type="datetimeFigureOut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B5DB-C64A-4F13-B7BF-6CE1AB86E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00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C2BB-DB2E-4DF2-BB99-893DF2986BCF}" type="datetimeFigureOut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B5DB-C64A-4F13-B7BF-6CE1AB86E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82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EC2BB-DB2E-4DF2-BB99-893DF2986BCF}" type="datetimeFigureOut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7B5DB-C64A-4F13-B7BF-6CE1AB86E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983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896112" y="310896"/>
            <a:ext cx="164592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2843784" y="310896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菱形 5"/>
          <p:cNvSpPr/>
          <p:nvPr/>
        </p:nvSpPr>
        <p:spPr>
          <a:xfrm>
            <a:off x="5102352" y="310896"/>
            <a:ext cx="1645920" cy="54864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386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2514600" y="185928"/>
            <a:ext cx="164592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Start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2514600" y="1130808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Go straight</a:t>
            </a:r>
            <a:endParaRPr lang="zh-TW" altLang="en-US" dirty="0"/>
          </a:p>
        </p:txBody>
      </p:sp>
      <p:sp>
        <p:nvSpPr>
          <p:cNvPr id="6" name="菱形 5"/>
          <p:cNvSpPr/>
          <p:nvPr/>
        </p:nvSpPr>
        <p:spPr>
          <a:xfrm>
            <a:off x="2455164" y="2075688"/>
            <a:ext cx="1764792" cy="64922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Crush check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4697730" y="2043684"/>
            <a:ext cx="1746504" cy="704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Go straight to turn right point</a:t>
            </a:r>
            <a:endParaRPr lang="zh-TW" altLang="en-US" dirty="0"/>
          </a:p>
        </p:txBody>
      </p:sp>
      <p:sp>
        <p:nvSpPr>
          <p:cNvPr id="8" name="菱形 7"/>
          <p:cNvSpPr/>
          <p:nvPr/>
        </p:nvSpPr>
        <p:spPr>
          <a:xfrm>
            <a:off x="6922008" y="1921764"/>
            <a:ext cx="2240280" cy="9479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Turn right check</a:t>
            </a:r>
            <a:endParaRPr lang="zh-TW" altLang="en-US" dirty="0"/>
          </a:p>
        </p:txBody>
      </p:sp>
      <p:sp>
        <p:nvSpPr>
          <p:cNvPr id="9" name="菱形 8"/>
          <p:cNvSpPr/>
          <p:nvPr/>
        </p:nvSpPr>
        <p:spPr>
          <a:xfrm>
            <a:off x="2455164" y="3121152"/>
            <a:ext cx="1764792" cy="64922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Turn check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2391156" y="4168140"/>
            <a:ext cx="1892808" cy="704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Go straight for a distance(for loop)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2514600" y="6310884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Turn left a large angle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7824978" y="6310884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Turn right a small angle</a:t>
            </a:r>
            <a:endParaRPr lang="zh-TW" altLang="en-US" dirty="0"/>
          </a:p>
        </p:txBody>
      </p:sp>
      <p:sp>
        <p:nvSpPr>
          <p:cNvPr id="14" name="菱形 13"/>
          <p:cNvSpPr/>
          <p:nvPr/>
        </p:nvSpPr>
        <p:spPr>
          <a:xfrm>
            <a:off x="4872609" y="6115050"/>
            <a:ext cx="2240280" cy="9479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Turn right check</a:t>
            </a:r>
            <a:endParaRPr lang="zh-TW" altLang="en-US" dirty="0"/>
          </a:p>
        </p:txBody>
      </p:sp>
      <p:cxnSp>
        <p:nvCxnSpPr>
          <p:cNvPr id="26" name="直線單箭頭接點 25"/>
          <p:cNvCxnSpPr>
            <a:stCxn id="4" idx="4"/>
            <a:endCxn id="5" idx="0"/>
          </p:cNvCxnSpPr>
          <p:nvPr/>
        </p:nvCxnSpPr>
        <p:spPr>
          <a:xfrm>
            <a:off x="3337560" y="734568"/>
            <a:ext cx="0" cy="39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5" idx="2"/>
            <a:endCxn id="6" idx="0"/>
          </p:cNvCxnSpPr>
          <p:nvPr/>
        </p:nvCxnSpPr>
        <p:spPr>
          <a:xfrm>
            <a:off x="3337560" y="1679448"/>
            <a:ext cx="0" cy="39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6" idx="2"/>
            <a:endCxn id="9" idx="0"/>
          </p:cNvCxnSpPr>
          <p:nvPr/>
        </p:nvCxnSpPr>
        <p:spPr>
          <a:xfrm>
            <a:off x="3337560" y="2724912"/>
            <a:ext cx="0" cy="39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9" idx="2"/>
            <a:endCxn id="10" idx="0"/>
          </p:cNvCxnSpPr>
          <p:nvPr/>
        </p:nvCxnSpPr>
        <p:spPr>
          <a:xfrm>
            <a:off x="3337560" y="3770376"/>
            <a:ext cx="0" cy="39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菱形 46"/>
          <p:cNvSpPr/>
          <p:nvPr/>
        </p:nvSpPr>
        <p:spPr>
          <a:xfrm>
            <a:off x="2455164" y="5266944"/>
            <a:ext cx="1764792" cy="64922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Crush check</a:t>
            </a:r>
            <a:endParaRPr lang="zh-TW" altLang="en-US" dirty="0"/>
          </a:p>
        </p:txBody>
      </p:sp>
      <p:cxnSp>
        <p:nvCxnSpPr>
          <p:cNvPr id="49" name="直線單箭頭接點 48"/>
          <p:cNvCxnSpPr>
            <a:stCxn id="10" idx="2"/>
            <a:endCxn id="47" idx="0"/>
          </p:cNvCxnSpPr>
          <p:nvPr/>
        </p:nvCxnSpPr>
        <p:spPr>
          <a:xfrm>
            <a:off x="3337560" y="4872228"/>
            <a:ext cx="0" cy="394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6" idx="3"/>
            <a:endCxn id="7" idx="1"/>
          </p:cNvCxnSpPr>
          <p:nvPr/>
        </p:nvCxnSpPr>
        <p:spPr>
          <a:xfrm flipV="1">
            <a:off x="4219956" y="2395728"/>
            <a:ext cx="477774" cy="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7" idx="3"/>
            <a:endCxn id="8" idx="1"/>
          </p:cNvCxnSpPr>
          <p:nvPr/>
        </p:nvCxnSpPr>
        <p:spPr>
          <a:xfrm>
            <a:off x="6444234" y="2395728"/>
            <a:ext cx="477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12" idx="3"/>
            <a:endCxn id="14" idx="1"/>
          </p:cNvCxnSpPr>
          <p:nvPr/>
        </p:nvCxnSpPr>
        <p:spPr>
          <a:xfrm>
            <a:off x="4160520" y="6585204"/>
            <a:ext cx="712089" cy="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14" idx="3"/>
            <a:endCxn id="13" idx="1"/>
          </p:cNvCxnSpPr>
          <p:nvPr/>
        </p:nvCxnSpPr>
        <p:spPr>
          <a:xfrm flipV="1">
            <a:off x="7112889" y="6585204"/>
            <a:ext cx="712089" cy="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圓角矩形 61"/>
          <p:cNvSpPr/>
          <p:nvPr/>
        </p:nvSpPr>
        <p:spPr>
          <a:xfrm>
            <a:off x="9640062" y="2121408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Turn right a small angle</a:t>
            </a:r>
            <a:endParaRPr lang="zh-TW" altLang="en-US" dirty="0"/>
          </a:p>
        </p:txBody>
      </p:sp>
      <p:cxnSp>
        <p:nvCxnSpPr>
          <p:cNvPr id="64" name="直線單箭頭接點 63"/>
          <p:cNvCxnSpPr>
            <a:stCxn id="8" idx="3"/>
            <a:endCxn id="62" idx="1"/>
          </p:cNvCxnSpPr>
          <p:nvPr/>
        </p:nvCxnSpPr>
        <p:spPr>
          <a:xfrm>
            <a:off x="9162288" y="2395728"/>
            <a:ext cx="477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stCxn id="47" idx="2"/>
            <a:endCxn id="12" idx="0"/>
          </p:cNvCxnSpPr>
          <p:nvPr/>
        </p:nvCxnSpPr>
        <p:spPr>
          <a:xfrm>
            <a:off x="3337560" y="5916168"/>
            <a:ext cx="0" cy="394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接點 77"/>
          <p:cNvCxnSpPr>
            <a:stCxn id="47" idx="3"/>
            <a:endCxn id="7" idx="2"/>
          </p:cNvCxnSpPr>
          <p:nvPr/>
        </p:nvCxnSpPr>
        <p:spPr>
          <a:xfrm flipV="1">
            <a:off x="4219956" y="2747772"/>
            <a:ext cx="1351026" cy="28437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接點 80"/>
          <p:cNvCxnSpPr>
            <a:stCxn id="14" idx="2"/>
            <a:endCxn id="5" idx="1"/>
          </p:cNvCxnSpPr>
          <p:nvPr/>
        </p:nvCxnSpPr>
        <p:spPr>
          <a:xfrm rot="5400000" flipH="1">
            <a:off x="1424750" y="2494979"/>
            <a:ext cx="5657850" cy="3478149"/>
          </a:xfrm>
          <a:prstGeom prst="bentConnector4">
            <a:avLst>
              <a:gd name="adj1" fmla="val -4040"/>
              <a:gd name="adj2" fmla="val 1065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接點 82"/>
          <p:cNvCxnSpPr>
            <a:stCxn id="8" idx="0"/>
            <a:endCxn id="5" idx="3"/>
          </p:cNvCxnSpPr>
          <p:nvPr/>
        </p:nvCxnSpPr>
        <p:spPr>
          <a:xfrm rot="16200000" flipV="1">
            <a:off x="5843016" y="-277368"/>
            <a:ext cx="516636" cy="38816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接點 84"/>
          <p:cNvCxnSpPr>
            <a:stCxn id="62" idx="2"/>
            <a:endCxn id="8" idx="2"/>
          </p:cNvCxnSpPr>
          <p:nvPr/>
        </p:nvCxnSpPr>
        <p:spPr>
          <a:xfrm rot="5400000">
            <a:off x="9152763" y="1559433"/>
            <a:ext cx="199644" cy="2420874"/>
          </a:xfrm>
          <a:prstGeom prst="bentConnector3">
            <a:avLst>
              <a:gd name="adj1" fmla="val 2145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接點 86"/>
          <p:cNvCxnSpPr>
            <a:stCxn id="13" idx="0"/>
            <a:endCxn id="14" idx="0"/>
          </p:cNvCxnSpPr>
          <p:nvPr/>
        </p:nvCxnSpPr>
        <p:spPr>
          <a:xfrm rot="16200000" flipV="1">
            <a:off x="7222427" y="4885372"/>
            <a:ext cx="195834" cy="2655189"/>
          </a:xfrm>
          <a:prstGeom prst="bentConnector3">
            <a:avLst>
              <a:gd name="adj1" fmla="val 216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接點 88"/>
          <p:cNvCxnSpPr>
            <a:stCxn id="9" idx="1"/>
            <a:endCxn id="5" idx="1"/>
          </p:cNvCxnSpPr>
          <p:nvPr/>
        </p:nvCxnSpPr>
        <p:spPr>
          <a:xfrm rot="10800000" flipH="1">
            <a:off x="2455164" y="1405128"/>
            <a:ext cx="59436" cy="2040636"/>
          </a:xfrm>
          <a:prstGeom prst="bentConnector3">
            <a:avLst>
              <a:gd name="adj1" fmla="val -1138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接點 91"/>
          <p:cNvCxnSpPr>
            <a:stCxn id="47" idx="1"/>
            <a:endCxn id="10" idx="1"/>
          </p:cNvCxnSpPr>
          <p:nvPr/>
        </p:nvCxnSpPr>
        <p:spPr>
          <a:xfrm rot="10800000">
            <a:off x="2391156" y="4520184"/>
            <a:ext cx="64008" cy="1071372"/>
          </a:xfrm>
          <a:prstGeom prst="bentConnector3">
            <a:avLst>
              <a:gd name="adj1" fmla="val 4571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字方塊 92"/>
          <p:cNvSpPr txBox="1"/>
          <p:nvPr/>
        </p:nvSpPr>
        <p:spPr>
          <a:xfrm>
            <a:off x="5570982" y="1066537"/>
            <a:ext cx="111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3333559" y="3780019"/>
            <a:ext cx="111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5545264" y="4335518"/>
            <a:ext cx="111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4121087" y="2068568"/>
            <a:ext cx="111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97" name="文字方塊 96"/>
          <p:cNvSpPr txBox="1"/>
          <p:nvPr/>
        </p:nvSpPr>
        <p:spPr>
          <a:xfrm>
            <a:off x="1764793" y="2282310"/>
            <a:ext cx="111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98" name="文字方塊 97"/>
          <p:cNvSpPr txBox="1"/>
          <p:nvPr/>
        </p:nvSpPr>
        <p:spPr>
          <a:xfrm>
            <a:off x="7082600" y="6263378"/>
            <a:ext cx="111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1585342" y="4836403"/>
            <a:ext cx="111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1167004" y="2282310"/>
            <a:ext cx="111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01" name="文字方塊 100"/>
          <p:cNvSpPr txBox="1"/>
          <p:nvPr/>
        </p:nvSpPr>
        <p:spPr>
          <a:xfrm>
            <a:off x="8914828" y="2747772"/>
            <a:ext cx="111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3318699" y="2730746"/>
            <a:ext cx="111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03" name="文字方塊 102"/>
          <p:cNvSpPr txBox="1"/>
          <p:nvPr/>
        </p:nvSpPr>
        <p:spPr>
          <a:xfrm>
            <a:off x="3376424" y="5914263"/>
            <a:ext cx="135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r>
              <a:rPr lang="en-US" altLang="zh-TW" dirty="0" smtClean="0"/>
              <a:t>or loop 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9901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56</Words>
  <Application>Microsoft Office PowerPoint</Application>
  <PresentationFormat>寬螢幕</PresentationFormat>
  <Paragraphs>23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永豪 林</dc:creator>
  <cp:lastModifiedBy>永豪 林</cp:lastModifiedBy>
  <cp:revision>6</cp:revision>
  <dcterms:created xsi:type="dcterms:W3CDTF">2020-08-26T12:04:26Z</dcterms:created>
  <dcterms:modified xsi:type="dcterms:W3CDTF">2020-08-26T13:02:38Z</dcterms:modified>
</cp:coreProperties>
</file>