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63"/>
  </p:notesMasterIdLst>
  <p:sldIdLst>
    <p:sldId id="256" r:id="rId2"/>
    <p:sldId id="267" r:id="rId3"/>
    <p:sldId id="283" r:id="rId4"/>
    <p:sldId id="295" r:id="rId5"/>
    <p:sldId id="302" r:id="rId6"/>
    <p:sldId id="364" r:id="rId7"/>
    <p:sldId id="365" r:id="rId8"/>
    <p:sldId id="296" r:id="rId9"/>
    <p:sldId id="312" r:id="rId10"/>
    <p:sldId id="367" r:id="rId11"/>
    <p:sldId id="366" r:id="rId12"/>
    <p:sldId id="297" r:id="rId13"/>
    <p:sldId id="318" r:id="rId14"/>
    <p:sldId id="368" r:id="rId15"/>
    <p:sldId id="394" r:id="rId16"/>
    <p:sldId id="395" r:id="rId17"/>
    <p:sldId id="396" r:id="rId18"/>
    <p:sldId id="397" r:id="rId19"/>
    <p:sldId id="389" r:id="rId20"/>
    <p:sldId id="398" r:id="rId21"/>
    <p:sldId id="399" r:id="rId22"/>
    <p:sldId id="400" r:id="rId23"/>
    <p:sldId id="401" r:id="rId24"/>
    <p:sldId id="390" r:id="rId25"/>
    <p:sldId id="402" r:id="rId26"/>
    <p:sldId id="406" r:id="rId27"/>
    <p:sldId id="403" r:id="rId28"/>
    <p:sldId id="404" r:id="rId29"/>
    <p:sldId id="391" r:id="rId30"/>
    <p:sldId id="408" r:id="rId31"/>
    <p:sldId id="407" r:id="rId32"/>
    <p:sldId id="392" r:id="rId33"/>
    <p:sldId id="393" r:id="rId34"/>
    <p:sldId id="409" r:id="rId35"/>
    <p:sldId id="298" r:id="rId36"/>
    <p:sldId id="324" r:id="rId37"/>
    <p:sldId id="369" r:id="rId38"/>
    <p:sldId id="370" r:id="rId39"/>
    <p:sldId id="372" r:id="rId40"/>
    <p:sldId id="374" r:id="rId41"/>
    <p:sldId id="371" r:id="rId42"/>
    <p:sldId id="375" r:id="rId43"/>
    <p:sldId id="376" r:id="rId44"/>
    <p:sldId id="373" r:id="rId45"/>
    <p:sldId id="377" r:id="rId46"/>
    <p:sldId id="378" r:id="rId47"/>
    <p:sldId id="379" r:id="rId48"/>
    <p:sldId id="380" r:id="rId49"/>
    <p:sldId id="381" r:id="rId50"/>
    <p:sldId id="382" r:id="rId51"/>
    <p:sldId id="383" r:id="rId52"/>
    <p:sldId id="384" r:id="rId53"/>
    <p:sldId id="385" r:id="rId54"/>
    <p:sldId id="386" r:id="rId55"/>
    <p:sldId id="387" r:id="rId56"/>
    <p:sldId id="388" r:id="rId57"/>
    <p:sldId id="299" r:id="rId58"/>
    <p:sldId id="361" r:id="rId59"/>
    <p:sldId id="300" r:id="rId60"/>
    <p:sldId id="351" r:id="rId61"/>
    <p:sldId id="363" r:id="rId62"/>
  </p:sldIdLst>
  <p:sldSz cx="9144000" cy="5143500" type="screen16x9"/>
  <p:notesSz cx="6858000" cy="9144000"/>
  <p:embeddedFontLst>
    <p:embeddedFont>
      <p:font typeface="Calibri" panose="020F0502020204030204" pitchFamily="34" charset="0"/>
      <p:regular r:id="rId64"/>
      <p:bold r:id="rId65"/>
      <p:italic r:id="rId66"/>
      <p:boldItalic r:id="rId67"/>
    </p:embeddedFont>
    <p:embeddedFont>
      <p:font typeface="Cambria Math" panose="02040503050406030204" pitchFamily="18" charset="0"/>
      <p:regular r:id="rId68"/>
    </p:embeddedFont>
    <p:embeddedFont>
      <p:font typeface="Oswald" panose="02000503000000000000" pitchFamily="2" charset="0"/>
      <p:regular r:id="rId69"/>
      <p:bold r:id="rId70"/>
    </p:embeddedFont>
    <p:embeddedFont>
      <p:font typeface="Source Sans Pro" panose="020B0503030403020204" pitchFamily="34" charset="0"/>
      <p:regular r:id="rId71"/>
      <p:bold r:id="rId72"/>
      <p:italic r:id="rId73"/>
      <p:boldItalic r:id="rId7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656" autoAdjust="0"/>
  </p:normalViewPr>
  <p:slideViewPr>
    <p:cSldViewPr snapToGrid="0">
      <p:cViewPr varScale="1">
        <p:scale>
          <a:sx n="86" d="100"/>
          <a:sy n="86" d="100"/>
        </p:scale>
        <p:origin x="9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font" Target="fonts/font5.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3.fntdata"/><Relationship Id="rId74" Type="http://schemas.openxmlformats.org/officeDocument/2006/relationships/font" Target="fonts/font11.fntdata"/><Relationship Id="rId79"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1.fntdata"/><Relationship Id="rId69" Type="http://schemas.openxmlformats.org/officeDocument/2006/relationships/font" Target="fonts/font6.fntdata"/><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7.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2.fntdata"/><Relationship Id="rId73" Type="http://schemas.openxmlformats.org/officeDocument/2006/relationships/font" Target="fonts/font10.fntdata"/><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8.fntdata"/><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ạm Thanh Nhựt" userId="822cc5ab1e7c1427" providerId="LiveId" clId="{926DAEE5-D190-4527-841C-DD16F99EAEC6}"/>
    <pc:docChg chg="undo custSel delSld modSld sldOrd">
      <pc:chgData name="Phạm Thanh Nhựt" userId="822cc5ab1e7c1427" providerId="LiveId" clId="{926DAEE5-D190-4527-841C-DD16F99EAEC6}" dt="2022-06-08T09:02:21.590" v="727" actId="571"/>
      <pc:docMkLst>
        <pc:docMk/>
      </pc:docMkLst>
      <pc:sldChg chg="addSp delSp modSp del mod ord">
        <pc:chgData name="Phạm Thanh Nhựt" userId="822cc5ab1e7c1427" providerId="LiveId" clId="{926DAEE5-D190-4527-841C-DD16F99EAEC6}" dt="2022-06-05T13:47:02.246" v="146" actId="47"/>
        <pc:sldMkLst>
          <pc:docMk/>
          <pc:sldMk cId="1840125710" sldId="301"/>
        </pc:sldMkLst>
        <pc:spChg chg="add del mod">
          <ac:chgData name="Phạm Thanh Nhựt" userId="822cc5ab1e7c1427" providerId="LiveId" clId="{926DAEE5-D190-4527-841C-DD16F99EAEC6}" dt="2022-06-05T13:11:11.456" v="6" actId="478"/>
          <ac:spMkLst>
            <pc:docMk/>
            <pc:sldMk cId="1840125710" sldId="301"/>
            <ac:spMk id="4" creationId="{61F572A1-9004-4458-3ED2-7CE08A3EE99F}"/>
          </ac:spMkLst>
        </pc:spChg>
        <pc:spChg chg="add del mod">
          <ac:chgData name="Phạm Thanh Nhựt" userId="822cc5ab1e7c1427" providerId="LiveId" clId="{926DAEE5-D190-4527-841C-DD16F99EAEC6}" dt="2022-06-05T13:11:36.795" v="8" actId="478"/>
          <ac:spMkLst>
            <pc:docMk/>
            <pc:sldMk cId="1840125710" sldId="301"/>
            <ac:spMk id="6" creationId="{12858BDF-7A22-6CFF-7CEB-9A953EA46251}"/>
          </ac:spMkLst>
        </pc:spChg>
        <pc:spChg chg="add del">
          <ac:chgData name="Phạm Thanh Nhựt" userId="822cc5ab1e7c1427" providerId="LiveId" clId="{926DAEE5-D190-4527-841C-DD16F99EAEC6}" dt="2022-06-05T13:11:33.760" v="7" actId="478"/>
          <ac:spMkLst>
            <pc:docMk/>
            <pc:sldMk cId="1840125710" sldId="301"/>
            <ac:spMk id="791" creationId="{00000000-0000-0000-0000-000000000000}"/>
          </ac:spMkLst>
        </pc:spChg>
      </pc:sldChg>
      <pc:sldChg chg="modSp mod">
        <pc:chgData name="Phạm Thanh Nhựt" userId="822cc5ab1e7c1427" providerId="LiveId" clId="{926DAEE5-D190-4527-841C-DD16F99EAEC6}" dt="2022-06-05T22:08:22.737" v="454" actId="2711"/>
        <pc:sldMkLst>
          <pc:docMk/>
          <pc:sldMk cId="605754719" sldId="324"/>
        </pc:sldMkLst>
        <pc:spChg chg="mod">
          <ac:chgData name="Phạm Thanh Nhựt" userId="822cc5ab1e7c1427" providerId="LiveId" clId="{926DAEE5-D190-4527-841C-DD16F99EAEC6}" dt="2022-06-05T22:08:22.737" v="454" actId="2711"/>
          <ac:spMkLst>
            <pc:docMk/>
            <pc:sldMk cId="605754719" sldId="324"/>
            <ac:spMk id="11" creationId="{EEF7FF11-FDC5-18C8-D1BC-B0DF06B5A77A}"/>
          </ac:spMkLst>
        </pc:spChg>
      </pc:sldChg>
      <pc:sldChg chg="modSp mod">
        <pc:chgData name="Phạm Thanh Nhựt" userId="822cc5ab1e7c1427" providerId="LiveId" clId="{926DAEE5-D190-4527-841C-DD16F99EAEC6}" dt="2022-06-05T22:08:51.919" v="469" actId="2711"/>
        <pc:sldMkLst>
          <pc:docMk/>
          <pc:sldMk cId="2139834481" sldId="326"/>
        </pc:sldMkLst>
        <pc:spChg chg="mod">
          <ac:chgData name="Phạm Thanh Nhựt" userId="822cc5ab1e7c1427" providerId="LiveId" clId="{926DAEE5-D190-4527-841C-DD16F99EAEC6}" dt="2022-06-05T22:08:51.919" v="469" actId="2711"/>
          <ac:spMkLst>
            <pc:docMk/>
            <pc:sldMk cId="2139834481" sldId="326"/>
            <ac:spMk id="11" creationId="{EEF7FF11-FDC5-18C8-D1BC-B0DF06B5A77A}"/>
          </ac:spMkLst>
        </pc:spChg>
      </pc:sldChg>
      <pc:sldChg chg="modSp mod">
        <pc:chgData name="Phạm Thanh Nhựt" userId="822cc5ab1e7c1427" providerId="LiveId" clId="{926DAEE5-D190-4527-841C-DD16F99EAEC6}" dt="2022-06-05T22:09:44.472" v="503" actId="2711"/>
        <pc:sldMkLst>
          <pc:docMk/>
          <pc:sldMk cId="1224401340" sldId="327"/>
        </pc:sldMkLst>
        <pc:spChg chg="mod">
          <ac:chgData name="Phạm Thanh Nhựt" userId="822cc5ab1e7c1427" providerId="LiveId" clId="{926DAEE5-D190-4527-841C-DD16F99EAEC6}" dt="2022-06-05T22:09:44.472" v="503" actId="2711"/>
          <ac:spMkLst>
            <pc:docMk/>
            <pc:sldMk cId="1224401340" sldId="327"/>
            <ac:spMk id="11" creationId="{EEF7FF11-FDC5-18C8-D1BC-B0DF06B5A77A}"/>
          </ac:spMkLst>
        </pc:spChg>
      </pc:sldChg>
      <pc:sldChg chg="addSp modSp mod modNotesTx">
        <pc:chgData name="Phạm Thanh Nhựt" userId="822cc5ab1e7c1427" providerId="LiveId" clId="{926DAEE5-D190-4527-841C-DD16F99EAEC6}" dt="2022-06-05T22:11:04.712" v="528" actId="2711"/>
        <pc:sldMkLst>
          <pc:docMk/>
          <pc:sldMk cId="3567720901" sldId="328"/>
        </pc:sldMkLst>
        <pc:spChg chg="mod">
          <ac:chgData name="Phạm Thanh Nhựt" userId="822cc5ab1e7c1427" providerId="LiveId" clId="{926DAEE5-D190-4527-841C-DD16F99EAEC6}" dt="2022-06-05T22:11:04.712" v="528" actId="2711"/>
          <ac:spMkLst>
            <pc:docMk/>
            <pc:sldMk cId="3567720901" sldId="328"/>
            <ac:spMk id="11" creationId="{EEF7FF11-FDC5-18C8-D1BC-B0DF06B5A77A}"/>
          </ac:spMkLst>
        </pc:spChg>
        <pc:picChg chg="add mod">
          <ac:chgData name="Phạm Thanh Nhựt" userId="822cc5ab1e7c1427" providerId="LiveId" clId="{926DAEE5-D190-4527-841C-DD16F99EAEC6}" dt="2022-06-05T21:39:29.053" v="422" actId="14100"/>
          <ac:picMkLst>
            <pc:docMk/>
            <pc:sldMk cId="3567720901" sldId="328"/>
            <ac:picMk id="4" creationId="{C64E9313-AC51-AC6C-54AF-0081C2BBA2E6}"/>
          </ac:picMkLst>
        </pc:picChg>
        <pc:picChg chg="mod">
          <ac:chgData name="Phạm Thanh Nhựt" userId="822cc5ab1e7c1427" providerId="LiveId" clId="{926DAEE5-D190-4527-841C-DD16F99EAEC6}" dt="2022-06-05T21:39:17.972" v="419" actId="14100"/>
          <ac:picMkLst>
            <pc:docMk/>
            <pc:sldMk cId="3567720901" sldId="328"/>
            <ac:picMk id="8" creationId="{E7866836-EFAB-A781-9D2C-4160FCF5AA02}"/>
          </ac:picMkLst>
        </pc:picChg>
      </pc:sldChg>
      <pc:sldChg chg="modSp mod">
        <pc:chgData name="Phạm Thanh Nhựt" userId="822cc5ab1e7c1427" providerId="LiveId" clId="{926DAEE5-D190-4527-841C-DD16F99EAEC6}" dt="2022-06-05T22:11:15.829" v="539" actId="2711"/>
        <pc:sldMkLst>
          <pc:docMk/>
          <pc:sldMk cId="744870809" sldId="329"/>
        </pc:sldMkLst>
        <pc:spChg chg="mod">
          <ac:chgData name="Phạm Thanh Nhựt" userId="822cc5ab1e7c1427" providerId="LiveId" clId="{926DAEE5-D190-4527-841C-DD16F99EAEC6}" dt="2022-06-05T22:11:15.829" v="539" actId="2711"/>
          <ac:spMkLst>
            <pc:docMk/>
            <pc:sldMk cId="744870809" sldId="329"/>
            <ac:spMk id="11" creationId="{EEF7FF11-FDC5-18C8-D1BC-B0DF06B5A77A}"/>
          </ac:spMkLst>
        </pc:spChg>
      </pc:sldChg>
      <pc:sldChg chg="modSp mod">
        <pc:chgData name="Phạm Thanh Nhựt" userId="822cc5ab1e7c1427" providerId="LiveId" clId="{926DAEE5-D190-4527-841C-DD16F99EAEC6}" dt="2022-06-05T22:11:28.347" v="552" actId="2711"/>
        <pc:sldMkLst>
          <pc:docMk/>
          <pc:sldMk cId="827449506" sldId="330"/>
        </pc:sldMkLst>
        <pc:spChg chg="mod">
          <ac:chgData name="Phạm Thanh Nhựt" userId="822cc5ab1e7c1427" providerId="LiveId" clId="{926DAEE5-D190-4527-841C-DD16F99EAEC6}" dt="2022-06-05T22:11:28.347" v="552" actId="2711"/>
          <ac:spMkLst>
            <pc:docMk/>
            <pc:sldMk cId="827449506" sldId="330"/>
            <ac:spMk id="11" creationId="{EEF7FF11-FDC5-18C8-D1BC-B0DF06B5A77A}"/>
          </ac:spMkLst>
        </pc:spChg>
      </pc:sldChg>
      <pc:sldChg chg="modSp mod">
        <pc:chgData name="Phạm Thanh Nhựt" userId="822cc5ab1e7c1427" providerId="LiveId" clId="{926DAEE5-D190-4527-841C-DD16F99EAEC6}" dt="2022-06-05T22:12:09.020" v="587" actId="2711"/>
        <pc:sldMkLst>
          <pc:docMk/>
          <pc:sldMk cId="3965529263" sldId="331"/>
        </pc:sldMkLst>
        <pc:spChg chg="mod">
          <ac:chgData name="Phạm Thanh Nhựt" userId="822cc5ab1e7c1427" providerId="LiveId" clId="{926DAEE5-D190-4527-841C-DD16F99EAEC6}" dt="2022-06-05T22:12:09.020" v="587" actId="2711"/>
          <ac:spMkLst>
            <pc:docMk/>
            <pc:sldMk cId="3965529263" sldId="331"/>
            <ac:spMk id="11" creationId="{EEF7FF11-FDC5-18C8-D1BC-B0DF06B5A77A}"/>
          </ac:spMkLst>
        </pc:spChg>
      </pc:sldChg>
      <pc:sldChg chg="modSp mod">
        <pc:chgData name="Phạm Thanh Nhựt" userId="822cc5ab1e7c1427" providerId="LiveId" clId="{926DAEE5-D190-4527-841C-DD16F99EAEC6}" dt="2022-06-05T22:12:45.082" v="620" actId="2711"/>
        <pc:sldMkLst>
          <pc:docMk/>
          <pc:sldMk cId="3612238734" sldId="332"/>
        </pc:sldMkLst>
        <pc:spChg chg="mod">
          <ac:chgData name="Phạm Thanh Nhựt" userId="822cc5ab1e7c1427" providerId="LiveId" clId="{926DAEE5-D190-4527-841C-DD16F99EAEC6}" dt="2022-06-05T22:12:45.082" v="620" actId="2711"/>
          <ac:spMkLst>
            <pc:docMk/>
            <pc:sldMk cId="3612238734" sldId="332"/>
            <ac:spMk id="11" creationId="{EEF7FF11-FDC5-18C8-D1BC-B0DF06B5A77A}"/>
          </ac:spMkLst>
        </pc:spChg>
      </pc:sldChg>
      <pc:sldChg chg="modSp mod">
        <pc:chgData name="Phạm Thanh Nhựt" userId="822cc5ab1e7c1427" providerId="LiveId" clId="{926DAEE5-D190-4527-841C-DD16F99EAEC6}" dt="2022-06-05T22:13:24.699" v="659" actId="2711"/>
        <pc:sldMkLst>
          <pc:docMk/>
          <pc:sldMk cId="2112718323" sldId="333"/>
        </pc:sldMkLst>
        <pc:spChg chg="mod">
          <ac:chgData name="Phạm Thanh Nhựt" userId="822cc5ab1e7c1427" providerId="LiveId" clId="{926DAEE5-D190-4527-841C-DD16F99EAEC6}" dt="2022-06-05T22:13:24.699" v="659" actId="2711"/>
          <ac:spMkLst>
            <pc:docMk/>
            <pc:sldMk cId="2112718323" sldId="333"/>
            <ac:spMk id="11" creationId="{EEF7FF11-FDC5-18C8-D1BC-B0DF06B5A77A}"/>
          </ac:spMkLst>
        </pc:spChg>
      </pc:sldChg>
      <pc:sldChg chg="modSp mod">
        <pc:chgData name="Phạm Thanh Nhựt" userId="822cc5ab1e7c1427" providerId="LiveId" clId="{926DAEE5-D190-4527-841C-DD16F99EAEC6}" dt="2022-06-05T22:09:30.439" v="492" actId="20577"/>
        <pc:sldMkLst>
          <pc:docMk/>
          <pc:sldMk cId="3747667788" sldId="335"/>
        </pc:sldMkLst>
        <pc:spChg chg="mod">
          <ac:chgData name="Phạm Thanh Nhựt" userId="822cc5ab1e7c1427" providerId="LiveId" clId="{926DAEE5-D190-4527-841C-DD16F99EAEC6}" dt="2022-06-05T22:09:30.439" v="492" actId="20577"/>
          <ac:spMkLst>
            <pc:docMk/>
            <pc:sldMk cId="3747667788" sldId="335"/>
            <ac:spMk id="11" creationId="{EEF7FF11-FDC5-18C8-D1BC-B0DF06B5A77A}"/>
          </ac:spMkLst>
        </pc:spChg>
      </pc:sldChg>
      <pc:sldChg chg="modSp mod">
        <pc:chgData name="Phạm Thanh Nhựt" userId="822cc5ab1e7c1427" providerId="LiveId" clId="{926DAEE5-D190-4527-841C-DD16F99EAEC6}" dt="2022-06-05T22:09:21.809" v="491" actId="2711"/>
        <pc:sldMkLst>
          <pc:docMk/>
          <pc:sldMk cId="1421366293" sldId="336"/>
        </pc:sldMkLst>
        <pc:spChg chg="mod">
          <ac:chgData name="Phạm Thanh Nhựt" userId="822cc5ab1e7c1427" providerId="LiveId" clId="{926DAEE5-D190-4527-841C-DD16F99EAEC6}" dt="2022-06-05T22:09:21.809" v="491" actId="2711"/>
          <ac:spMkLst>
            <pc:docMk/>
            <pc:sldMk cId="1421366293" sldId="336"/>
            <ac:spMk id="11" creationId="{EEF7FF11-FDC5-18C8-D1BC-B0DF06B5A77A}"/>
          </ac:spMkLst>
        </pc:spChg>
      </pc:sldChg>
      <pc:sldChg chg="modSp mod">
        <pc:chgData name="Phạm Thanh Nhựt" userId="822cc5ab1e7c1427" providerId="LiveId" clId="{926DAEE5-D190-4527-841C-DD16F99EAEC6}" dt="2022-06-05T22:09:57.377" v="514" actId="2711"/>
        <pc:sldMkLst>
          <pc:docMk/>
          <pc:sldMk cId="951449759" sldId="337"/>
        </pc:sldMkLst>
        <pc:spChg chg="mod">
          <ac:chgData name="Phạm Thanh Nhựt" userId="822cc5ab1e7c1427" providerId="LiveId" clId="{926DAEE5-D190-4527-841C-DD16F99EAEC6}" dt="2022-06-05T22:09:57.377" v="514" actId="2711"/>
          <ac:spMkLst>
            <pc:docMk/>
            <pc:sldMk cId="951449759" sldId="337"/>
            <ac:spMk id="11" creationId="{EEF7FF11-FDC5-18C8-D1BC-B0DF06B5A77A}"/>
          </ac:spMkLst>
        </pc:spChg>
      </pc:sldChg>
      <pc:sldChg chg="modSp mod">
        <pc:chgData name="Phạm Thanh Nhựt" userId="822cc5ab1e7c1427" providerId="LiveId" clId="{926DAEE5-D190-4527-841C-DD16F99EAEC6}" dt="2022-06-05T22:10:13.718" v="525" actId="20577"/>
        <pc:sldMkLst>
          <pc:docMk/>
          <pc:sldMk cId="3162219399" sldId="338"/>
        </pc:sldMkLst>
        <pc:spChg chg="mod">
          <ac:chgData name="Phạm Thanh Nhựt" userId="822cc5ab1e7c1427" providerId="LiveId" clId="{926DAEE5-D190-4527-841C-DD16F99EAEC6}" dt="2022-06-05T22:10:13.718" v="525" actId="20577"/>
          <ac:spMkLst>
            <pc:docMk/>
            <pc:sldMk cId="3162219399" sldId="338"/>
            <ac:spMk id="11" creationId="{EEF7FF11-FDC5-18C8-D1BC-B0DF06B5A77A}"/>
          </ac:spMkLst>
        </pc:spChg>
      </pc:sldChg>
      <pc:sldChg chg="modSp mod">
        <pc:chgData name="Phạm Thanh Nhựt" userId="822cc5ab1e7c1427" providerId="LiveId" clId="{926DAEE5-D190-4527-841C-DD16F99EAEC6}" dt="2022-06-05T22:13:39.587" v="674" actId="2711"/>
        <pc:sldMkLst>
          <pc:docMk/>
          <pc:sldMk cId="3472155755" sldId="339"/>
        </pc:sldMkLst>
        <pc:spChg chg="mod">
          <ac:chgData name="Phạm Thanh Nhựt" userId="822cc5ab1e7c1427" providerId="LiveId" clId="{926DAEE5-D190-4527-841C-DD16F99EAEC6}" dt="2022-06-05T22:13:39.587" v="674" actId="2711"/>
          <ac:spMkLst>
            <pc:docMk/>
            <pc:sldMk cId="3472155755" sldId="339"/>
            <ac:spMk id="11" creationId="{EEF7FF11-FDC5-18C8-D1BC-B0DF06B5A77A}"/>
          </ac:spMkLst>
        </pc:spChg>
      </pc:sldChg>
      <pc:sldChg chg="modSp mod">
        <pc:chgData name="Phạm Thanh Nhựt" userId="822cc5ab1e7c1427" providerId="LiveId" clId="{926DAEE5-D190-4527-841C-DD16F99EAEC6}" dt="2022-06-05T22:13:51.262" v="685" actId="2711"/>
        <pc:sldMkLst>
          <pc:docMk/>
          <pc:sldMk cId="238398453" sldId="340"/>
        </pc:sldMkLst>
        <pc:spChg chg="mod">
          <ac:chgData name="Phạm Thanh Nhựt" userId="822cc5ab1e7c1427" providerId="LiveId" clId="{926DAEE5-D190-4527-841C-DD16F99EAEC6}" dt="2022-06-05T22:13:51.262" v="685" actId="2711"/>
          <ac:spMkLst>
            <pc:docMk/>
            <pc:sldMk cId="238398453" sldId="340"/>
            <ac:spMk id="11" creationId="{EEF7FF11-FDC5-18C8-D1BC-B0DF06B5A77A}"/>
          </ac:spMkLst>
        </pc:spChg>
      </pc:sldChg>
      <pc:sldChg chg="modSp mod">
        <pc:chgData name="Phạm Thanh Nhựt" userId="822cc5ab1e7c1427" providerId="LiveId" clId="{926DAEE5-D190-4527-841C-DD16F99EAEC6}" dt="2022-06-05T22:14:07.088" v="700" actId="2711"/>
        <pc:sldMkLst>
          <pc:docMk/>
          <pc:sldMk cId="914495513" sldId="341"/>
        </pc:sldMkLst>
        <pc:spChg chg="mod">
          <ac:chgData name="Phạm Thanh Nhựt" userId="822cc5ab1e7c1427" providerId="LiveId" clId="{926DAEE5-D190-4527-841C-DD16F99EAEC6}" dt="2022-06-05T22:14:07.088" v="700" actId="2711"/>
          <ac:spMkLst>
            <pc:docMk/>
            <pc:sldMk cId="914495513" sldId="341"/>
            <ac:spMk id="11" creationId="{EEF7FF11-FDC5-18C8-D1BC-B0DF06B5A77A}"/>
          </ac:spMkLst>
        </pc:spChg>
      </pc:sldChg>
      <pc:sldChg chg="modSp mod">
        <pc:chgData name="Phạm Thanh Nhựt" userId="822cc5ab1e7c1427" providerId="LiveId" clId="{926DAEE5-D190-4527-841C-DD16F99EAEC6}" dt="2022-06-05T22:14:20.338" v="715" actId="2711"/>
        <pc:sldMkLst>
          <pc:docMk/>
          <pc:sldMk cId="1550685183" sldId="342"/>
        </pc:sldMkLst>
        <pc:spChg chg="mod">
          <ac:chgData name="Phạm Thanh Nhựt" userId="822cc5ab1e7c1427" providerId="LiveId" clId="{926DAEE5-D190-4527-841C-DD16F99EAEC6}" dt="2022-06-05T22:14:20.338" v="715" actId="2711"/>
          <ac:spMkLst>
            <pc:docMk/>
            <pc:sldMk cId="1550685183" sldId="342"/>
            <ac:spMk id="11" creationId="{EEF7FF11-FDC5-18C8-D1BC-B0DF06B5A77A}"/>
          </ac:spMkLst>
        </pc:spChg>
      </pc:sldChg>
      <pc:sldChg chg="modSp mod">
        <pc:chgData name="Phạm Thanh Nhựt" userId="822cc5ab1e7c1427" providerId="LiveId" clId="{926DAEE5-D190-4527-841C-DD16F99EAEC6}" dt="2022-06-05T22:14:31.526" v="726" actId="2711"/>
        <pc:sldMkLst>
          <pc:docMk/>
          <pc:sldMk cId="3971473950" sldId="343"/>
        </pc:sldMkLst>
        <pc:spChg chg="mod">
          <ac:chgData name="Phạm Thanh Nhựt" userId="822cc5ab1e7c1427" providerId="LiveId" clId="{926DAEE5-D190-4527-841C-DD16F99EAEC6}" dt="2022-06-05T22:14:31.526" v="726" actId="2711"/>
          <ac:spMkLst>
            <pc:docMk/>
            <pc:sldMk cId="3971473950" sldId="343"/>
            <ac:spMk id="11" creationId="{EEF7FF11-FDC5-18C8-D1BC-B0DF06B5A77A}"/>
          </ac:spMkLst>
        </pc:spChg>
      </pc:sldChg>
      <pc:sldChg chg="modSp mod">
        <pc:chgData name="Phạm Thanh Nhựt" userId="822cc5ab1e7c1427" providerId="LiveId" clId="{926DAEE5-D190-4527-841C-DD16F99EAEC6}" dt="2022-06-05T22:11:43.512" v="565" actId="2711"/>
        <pc:sldMkLst>
          <pc:docMk/>
          <pc:sldMk cId="2849674636" sldId="344"/>
        </pc:sldMkLst>
        <pc:spChg chg="mod">
          <ac:chgData name="Phạm Thanh Nhựt" userId="822cc5ab1e7c1427" providerId="LiveId" clId="{926DAEE5-D190-4527-841C-DD16F99EAEC6}" dt="2022-06-05T22:11:43.512" v="565" actId="2711"/>
          <ac:spMkLst>
            <pc:docMk/>
            <pc:sldMk cId="2849674636" sldId="344"/>
            <ac:spMk id="11" creationId="{EEF7FF11-FDC5-18C8-D1BC-B0DF06B5A77A}"/>
          </ac:spMkLst>
        </pc:spChg>
      </pc:sldChg>
      <pc:sldChg chg="modSp mod">
        <pc:chgData name="Phạm Thanh Nhựt" userId="822cc5ab1e7c1427" providerId="LiveId" clId="{926DAEE5-D190-4527-841C-DD16F99EAEC6}" dt="2022-06-05T22:11:58.852" v="576" actId="2711"/>
        <pc:sldMkLst>
          <pc:docMk/>
          <pc:sldMk cId="3196390413" sldId="345"/>
        </pc:sldMkLst>
        <pc:spChg chg="mod">
          <ac:chgData name="Phạm Thanh Nhựt" userId="822cc5ab1e7c1427" providerId="LiveId" clId="{926DAEE5-D190-4527-841C-DD16F99EAEC6}" dt="2022-06-05T22:11:58.852" v="576" actId="2711"/>
          <ac:spMkLst>
            <pc:docMk/>
            <pc:sldMk cId="3196390413" sldId="345"/>
            <ac:spMk id="11" creationId="{EEF7FF11-FDC5-18C8-D1BC-B0DF06B5A77A}"/>
          </ac:spMkLst>
        </pc:spChg>
      </pc:sldChg>
      <pc:sldChg chg="modSp mod">
        <pc:chgData name="Phạm Thanh Nhựt" userId="822cc5ab1e7c1427" providerId="LiveId" clId="{926DAEE5-D190-4527-841C-DD16F99EAEC6}" dt="2022-06-05T22:12:19.824" v="598" actId="2711"/>
        <pc:sldMkLst>
          <pc:docMk/>
          <pc:sldMk cId="3245392702" sldId="346"/>
        </pc:sldMkLst>
        <pc:spChg chg="mod">
          <ac:chgData name="Phạm Thanh Nhựt" userId="822cc5ab1e7c1427" providerId="LiveId" clId="{926DAEE5-D190-4527-841C-DD16F99EAEC6}" dt="2022-06-05T22:12:19.824" v="598" actId="2711"/>
          <ac:spMkLst>
            <pc:docMk/>
            <pc:sldMk cId="3245392702" sldId="346"/>
            <ac:spMk id="11" creationId="{EEF7FF11-FDC5-18C8-D1BC-B0DF06B5A77A}"/>
          </ac:spMkLst>
        </pc:spChg>
      </pc:sldChg>
      <pc:sldChg chg="modSp mod">
        <pc:chgData name="Phạm Thanh Nhựt" userId="822cc5ab1e7c1427" providerId="LiveId" clId="{926DAEE5-D190-4527-841C-DD16F99EAEC6}" dt="2022-06-05T22:12:32.873" v="609" actId="2711"/>
        <pc:sldMkLst>
          <pc:docMk/>
          <pc:sldMk cId="3037827692" sldId="347"/>
        </pc:sldMkLst>
        <pc:spChg chg="mod">
          <ac:chgData name="Phạm Thanh Nhựt" userId="822cc5ab1e7c1427" providerId="LiveId" clId="{926DAEE5-D190-4527-841C-DD16F99EAEC6}" dt="2022-06-05T22:12:32.873" v="609" actId="2711"/>
          <ac:spMkLst>
            <pc:docMk/>
            <pc:sldMk cId="3037827692" sldId="347"/>
            <ac:spMk id="11" creationId="{EEF7FF11-FDC5-18C8-D1BC-B0DF06B5A77A}"/>
          </ac:spMkLst>
        </pc:spChg>
      </pc:sldChg>
      <pc:sldChg chg="modSp mod">
        <pc:chgData name="Phạm Thanh Nhựt" userId="822cc5ab1e7c1427" providerId="LiveId" clId="{926DAEE5-D190-4527-841C-DD16F99EAEC6}" dt="2022-06-05T22:12:59.119" v="637" actId="2711"/>
        <pc:sldMkLst>
          <pc:docMk/>
          <pc:sldMk cId="1992693227" sldId="348"/>
        </pc:sldMkLst>
        <pc:spChg chg="mod">
          <ac:chgData name="Phạm Thanh Nhựt" userId="822cc5ab1e7c1427" providerId="LiveId" clId="{926DAEE5-D190-4527-841C-DD16F99EAEC6}" dt="2022-06-05T22:12:59.119" v="637" actId="2711"/>
          <ac:spMkLst>
            <pc:docMk/>
            <pc:sldMk cId="1992693227" sldId="348"/>
            <ac:spMk id="11" creationId="{EEF7FF11-FDC5-18C8-D1BC-B0DF06B5A77A}"/>
          </ac:spMkLst>
        </pc:spChg>
      </pc:sldChg>
      <pc:sldChg chg="modSp mod">
        <pc:chgData name="Phạm Thanh Nhựt" userId="822cc5ab1e7c1427" providerId="LiveId" clId="{926DAEE5-D190-4527-841C-DD16F99EAEC6}" dt="2022-06-05T22:13:15.160" v="648" actId="2711"/>
        <pc:sldMkLst>
          <pc:docMk/>
          <pc:sldMk cId="1073588994" sldId="349"/>
        </pc:sldMkLst>
        <pc:spChg chg="mod">
          <ac:chgData name="Phạm Thanh Nhựt" userId="822cc5ab1e7c1427" providerId="LiveId" clId="{926DAEE5-D190-4527-841C-DD16F99EAEC6}" dt="2022-06-05T22:13:15.160" v="648" actId="2711"/>
          <ac:spMkLst>
            <pc:docMk/>
            <pc:sldMk cId="1073588994" sldId="349"/>
            <ac:spMk id="11" creationId="{EEF7FF11-FDC5-18C8-D1BC-B0DF06B5A77A}"/>
          </ac:spMkLst>
        </pc:spChg>
      </pc:sldChg>
      <pc:sldChg chg="addSp delSp modSp mod modNotes modNotesTx">
        <pc:chgData name="Phạm Thanh Nhựt" userId="822cc5ab1e7c1427" providerId="LiveId" clId="{926DAEE5-D190-4527-841C-DD16F99EAEC6}" dt="2022-06-05T21:22:27.008" v="378"/>
        <pc:sldMkLst>
          <pc:docMk/>
          <pc:sldMk cId="2426769505" sldId="350"/>
        </pc:sldMkLst>
        <pc:spChg chg="del">
          <ac:chgData name="Phạm Thanh Nhựt" userId="822cc5ab1e7c1427" providerId="LiveId" clId="{926DAEE5-D190-4527-841C-DD16F99EAEC6}" dt="2022-06-05T13:50:20.046" v="152" actId="478"/>
          <ac:spMkLst>
            <pc:docMk/>
            <pc:sldMk cId="2426769505" sldId="350"/>
            <ac:spMk id="8" creationId="{FD27B365-164C-CCB9-B63B-69F86037AF8F}"/>
          </ac:spMkLst>
        </pc:spChg>
        <pc:spChg chg="mod">
          <ac:chgData name="Phạm Thanh Nhựt" userId="822cc5ab1e7c1427" providerId="LiveId" clId="{926DAEE5-D190-4527-841C-DD16F99EAEC6}" dt="2022-06-05T21:21:57.112" v="374" actId="20577"/>
          <ac:spMkLst>
            <pc:docMk/>
            <pc:sldMk cId="2426769505" sldId="350"/>
            <ac:spMk id="11" creationId="{EEF7FF11-FDC5-18C8-D1BC-B0DF06B5A77A}"/>
          </ac:spMkLst>
        </pc:spChg>
        <pc:graphicFrameChg chg="add del mod">
          <ac:chgData name="Phạm Thanh Nhựt" userId="822cc5ab1e7c1427" providerId="LiveId" clId="{926DAEE5-D190-4527-841C-DD16F99EAEC6}" dt="2022-06-05T13:37:24.618" v="133"/>
          <ac:graphicFrameMkLst>
            <pc:docMk/>
            <pc:sldMk cId="2426769505" sldId="350"/>
            <ac:graphicFrameMk id="2" creationId="{D79994D1-36BD-D387-18F3-A2399FA8270A}"/>
          </ac:graphicFrameMkLst>
        </pc:graphicFrameChg>
        <pc:graphicFrameChg chg="add del mod modGraphic">
          <ac:chgData name="Phạm Thanh Nhựt" userId="822cc5ab1e7c1427" providerId="LiveId" clId="{926DAEE5-D190-4527-841C-DD16F99EAEC6}" dt="2022-06-05T13:51:55.493" v="163" actId="478"/>
          <ac:graphicFrameMkLst>
            <pc:docMk/>
            <pc:sldMk cId="2426769505" sldId="350"/>
            <ac:graphicFrameMk id="4" creationId="{67A64D57-9906-DFD4-F985-E7953630AF7F}"/>
          </ac:graphicFrameMkLst>
        </pc:graphicFrameChg>
        <pc:graphicFrameChg chg="add mod modGraphic">
          <ac:chgData name="Phạm Thanh Nhựt" userId="822cc5ab1e7c1427" providerId="LiveId" clId="{926DAEE5-D190-4527-841C-DD16F99EAEC6}" dt="2022-06-05T13:58:02.464" v="186" actId="120"/>
          <ac:graphicFrameMkLst>
            <pc:docMk/>
            <pc:sldMk cId="2426769505" sldId="350"/>
            <ac:graphicFrameMk id="5" creationId="{DC4753B4-2F22-532A-AE78-2C66AD8FD13A}"/>
          </ac:graphicFrameMkLst>
        </pc:graphicFrameChg>
      </pc:sldChg>
      <pc:sldChg chg="addSp modSp">
        <pc:chgData name="Phạm Thanh Nhựt" userId="822cc5ab1e7c1427" providerId="LiveId" clId="{926DAEE5-D190-4527-841C-DD16F99EAEC6}" dt="2022-06-08T09:02:21.590" v="727" actId="571"/>
        <pc:sldMkLst>
          <pc:docMk/>
          <pc:sldMk cId="1660099546" sldId="356"/>
        </pc:sldMkLst>
        <pc:picChg chg="add mod">
          <ac:chgData name="Phạm Thanh Nhựt" userId="822cc5ab1e7c1427" providerId="LiveId" clId="{926DAEE5-D190-4527-841C-DD16F99EAEC6}" dt="2022-06-08T09:02:21.590" v="727" actId="571"/>
          <ac:picMkLst>
            <pc:docMk/>
            <pc:sldMk cId="1660099546" sldId="356"/>
            <ac:picMk id="10" creationId="{5762ABC5-640C-4FE5-E9A9-230A58EDFB78}"/>
          </ac:picMkLst>
        </pc:picChg>
      </pc:sldChg>
      <pc:sldChg chg="modSp mod modNotesTx">
        <pc:chgData name="Phạm Thanh Nhựt" userId="822cc5ab1e7c1427" providerId="LiveId" clId="{926DAEE5-D190-4527-841C-DD16F99EAEC6}" dt="2022-06-05T16:54:20.878" v="355" actId="12"/>
        <pc:sldMkLst>
          <pc:docMk/>
          <pc:sldMk cId="703498037" sldId="359"/>
        </pc:sldMkLst>
        <pc:spChg chg="mod">
          <ac:chgData name="Phạm Thanh Nhựt" userId="822cc5ab1e7c1427" providerId="LiveId" clId="{926DAEE5-D190-4527-841C-DD16F99EAEC6}" dt="2022-06-05T13:59:14.924" v="208" actId="1076"/>
          <ac:spMkLst>
            <pc:docMk/>
            <pc:sldMk cId="703498037" sldId="359"/>
            <ac:spMk id="8" creationId="{FD27B365-164C-CCB9-B63B-69F86037AF8F}"/>
          </ac:spMkLst>
        </pc:spChg>
        <pc:spChg chg="mod">
          <ac:chgData name="Phạm Thanh Nhựt" userId="822cc5ab1e7c1427" providerId="LiveId" clId="{926DAEE5-D190-4527-841C-DD16F99EAEC6}" dt="2022-06-05T16:54:20.878" v="355" actId="12"/>
          <ac:spMkLst>
            <pc:docMk/>
            <pc:sldMk cId="703498037" sldId="359"/>
            <ac:spMk id="11" creationId="{EEF7FF11-FDC5-18C8-D1BC-B0DF06B5A77A}"/>
          </ac:spMkLst>
        </pc:spChg>
      </pc:sldChg>
      <pc:sldChg chg="del">
        <pc:chgData name="Phạm Thanh Nhựt" userId="822cc5ab1e7c1427" providerId="LiveId" clId="{926DAEE5-D190-4527-841C-DD16F99EAEC6}" dt="2022-06-05T13:38:13.881" v="135" actId="47"/>
        <pc:sldMkLst>
          <pc:docMk/>
          <pc:sldMk cId="917883440" sldId="359"/>
        </pc:sldMkLst>
      </pc:sldChg>
      <pc:sldChg chg="del">
        <pc:chgData name="Phạm Thanh Nhựt" userId="822cc5ab1e7c1427" providerId="LiveId" clId="{926DAEE5-D190-4527-841C-DD16F99EAEC6}" dt="2022-06-05T13:38:16.194" v="136" actId="47"/>
        <pc:sldMkLst>
          <pc:docMk/>
          <pc:sldMk cId="45667744" sldId="360"/>
        </pc:sldMkLst>
      </pc:sldChg>
      <pc:sldChg chg="addSp delSp modSp mod modNotes modNotesTx">
        <pc:chgData name="Phạm Thanh Nhựt" userId="822cc5ab1e7c1427" providerId="LiveId" clId="{926DAEE5-D190-4527-841C-DD16F99EAEC6}" dt="2022-06-05T21:23:50.692" v="406" actId="20577"/>
        <pc:sldMkLst>
          <pc:docMk/>
          <pc:sldMk cId="2675406995" sldId="360"/>
        </pc:sldMkLst>
        <pc:spChg chg="del">
          <ac:chgData name="Phạm Thanh Nhựt" userId="822cc5ab1e7c1427" providerId="LiveId" clId="{926DAEE5-D190-4527-841C-DD16F99EAEC6}" dt="2022-06-05T14:28:30.242" v="272" actId="478"/>
          <ac:spMkLst>
            <pc:docMk/>
            <pc:sldMk cId="2675406995" sldId="360"/>
            <ac:spMk id="8" creationId="{FD27B365-164C-CCB9-B63B-69F86037AF8F}"/>
          </ac:spMkLst>
        </pc:spChg>
        <pc:spChg chg="mod">
          <ac:chgData name="Phạm Thanh Nhựt" userId="822cc5ab1e7c1427" providerId="LiveId" clId="{926DAEE5-D190-4527-841C-DD16F99EAEC6}" dt="2022-06-05T16:54:28.898" v="356" actId="12"/>
          <ac:spMkLst>
            <pc:docMk/>
            <pc:sldMk cId="2675406995" sldId="360"/>
            <ac:spMk id="11" creationId="{EEF7FF11-FDC5-18C8-D1BC-B0DF06B5A77A}"/>
          </ac:spMkLst>
        </pc:spChg>
        <pc:graphicFrameChg chg="add mod modGraphic">
          <ac:chgData name="Phạm Thanh Nhựt" userId="822cc5ab1e7c1427" providerId="LiveId" clId="{926DAEE5-D190-4527-841C-DD16F99EAEC6}" dt="2022-06-05T14:29:46.012" v="288" actId="20577"/>
          <ac:graphicFrameMkLst>
            <pc:docMk/>
            <pc:sldMk cId="2675406995" sldId="360"/>
            <ac:graphicFrameMk id="2" creationId="{CE6E980A-78A0-84E0-BD7A-E1E8A77BF721}"/>
          </ac:graphicFrameMkLst>
        </pc:graphicFrameChg>
        <pc:graphicFrameChg chg="modGraphic">
          <ac:chgData name="Phạm Thanh Nhựt" userId="822cc5ab1e7c1427" providerId="LiveId" clId="{926DAEE5-D190-4527-841C-DD16F99EAEC6}" dt="2022-06-05T21:23:50.692" v="406" actId="20577"/>
          <ac:graphicFrameMkLst>
            <pc:docMk/>
            <pc:sldMk cId="2675406995" sldId="360"/>
            <ac:graphicFrameMk id="4" creationId="{AD42FFDC-40E2-DE3D-7123-A09D2FCDEF46}"/>
          </ac:graphicFrameMkLst>
        </pc:graphicFrameChg>
      </pc:sldChg>
      <pc:sldChg chg="del">
        <pc:chgData name="Phạm Thanh Nhựt" userId="822cc5ab1e7c1427" providerId="LiveId" clId="{926DAEE5-D190-4527-841C-DD16F99EAEC6}" dt="2022-06-05T13:38:17.505" v="137" actId="47"/>
        <pc:sldMkLst>
          <pc:docMk/>
          <pc:sldMk cId="1775807045" sldId="361"/>
        </pc:sldMkLst>
      </pc:sldChg>
      <pc:sldChg chg="addSp delSp modSp mod ord modNotes modNotesTx">
        <pc:chgData name="Phạm Thanh Nhựt" userId="822cc5ab1e7c1427" providerId="LiveId" clId="{926DAEE5-D190-4527-841C-DD16F99EAEC6}" dt="2022-06-05T21:59:07.508" v="428" actId="20577"/>
        <pc:sldMkLst>
          <pc:docMk/>
          <pc:sldMk cId="1804531928" sldId="361"/>
        </pc:sldMkLst>
        <pc:spChg chg="del mod">
          <ac:chgData name="Phạm Thanh Nhựt" userId="822cc5ab1e7c1427" providerId="LiveId" clId="{926DAEE5-D190-4527-841C-DD16F99EAEC6}" dt="2022-06-05T13:45:59.480" v="142" actId="478"/>
          <ac:spMkLst>
            <pc:docMk/>
            <pc:sldMk cId="1804531928" sldId="361"/>
            <ac:spMk id="8" creationId="{FD27B365-164C-CCB9-B63B-69F86037AF8F}"/>
          </ac:spMkLst>
        </pc:spChg>
        <pc:spChg chg="mod">
          <ac:chgData name="Phạm Thanh Nhựt" userId="822cc5ab1e7c1427" providerId="LiveId" clId="{926DAEE5-D190-4527-841C-DD16F99EAEC6}" dt="2022-06-05T16:54:10.009" v="354" actId="12"/>
          <ac:spMkLst>
            <pc:docMk/>
            <pc:sldMk cId="1804531928" sldId="361"/>
            <ac:spMk id="11" creationId="{EEF7FF11-FDC5-18C8-D1BC-B0DF06B5A77A}"/>
          </ac:spMkLst>
        </pc:spChg>
        <pc:picChg chg="add mod">
          <ac:chgData name="Phạm Thanh Nhựt" userId="822cc5ab1e7c1427" providerId="LiveId" clId="{926DAEE5-D190-4527-841C-DD16F99EAEC6}" dt="2022-06-05T13:46:07.175" v="144" actId="1076"/>
          <ac:picMkLst>
            <pc:docMk/>
            <pc:sldMk cId="1804531928" sldId="361"/>
            <ac:picMk id="9" creationId="{842AFB6E-7668-087D-0B38-2F74C0EBA2D6}"/>
          </ac:picMkLst>
        </pc:picChg>
      </pc:sldChg>
      <pc:sldChg chg="modSp mod">
        <pc:chgData name="Phạm Thanh Nhựt" userId="822cc5ab1e7c1427" providerId="LiveId" clId="{926DAEE5-D190-4527-841C-DD16F99EAEC6}" dt="2022-06-05T14:56:13.100" v="319" actId="1076"/>
        <pc:sldMkLst>
          <pc:docMk/>
          <pc:sldMk cId="1817123250" sldId="363"/>
        </pc:sldMkLst>
        <pc:spChg chg="mod">
          <ac:chgData name="Phạm Thanh Nhựt" userId="822cc5ab1e7c1427" providerId="LiveId" clId="{926DAEE5-D190-4527-841C-DD16F99EAEC6}" dt="2022-06-05T14:56:13.100" v="319" actId="1076"/>
          <ac:spMkLst>
            <pc:docMk/>
            <pc:sldMk cId="1817123250" sldId="363"/>
            <ac:spMk id="791" creationId="{00000000-0000-0000-0000-000000000000}"/>
          </ac:spMkLst>
        </pc:spChg>
      </pc:sldChg>
      <pc:sldChg chg="addSp delSp modSp mod modNotesTx">
        <pc:chgData name="Phạm Thanh Nhựt" userId="822cc5ab1e7c1427" providerId="LiveId" clId="{926DAEE5-D190-4527-841C-DD16F99EAEC6}" dt="2022-06-05T16:54:37.383" v="357" actId="12"/>
        <pc:sldMkLst>
          <pc:docMk/>
          <pc:sldMk cId="2773030308" sldId="364"/>
        </pc:sldMkLst>
        <pc:spChg chg="del">
          <ac:chgData name="Phạm Thanh Nhựt" userId="822cc5ab1e7c1427" providerId="LiveId" clId="{926DAEE5-D190-4527-841C-DD16F99EAEC6}" dt="2022-06-05T14:30:39.585" v="289" actId="478"/>
          <ac:spMkLst>
            <pc:docMk/>
            <pc:sldMk cId="2773030308" sldId="364"/>
            <ac:spMk id="8" creationId="{FD27B365-164C-CCB9-B63B-69F86037AF8F}"/>
          </ac:spMkLst>
        </pc:spChg>
        <pc:spChg chg="mod">
          <ac:chgData name="Phạm Thanh Nhựt" userId="822cc5ab1e7c1427" providerId="LiveId" clId="{926DAEE5-D190-4527-841C-DD16F99EAEC6}" dt="2022-06-05T16:54:37.383" v="357" actId="12"/>
          <ac:spMkLst>
            <pc:docMk/>
            <pc:sldMk cId="2773030308" sldId="364"/>
            <ac:spMk id="11" creationId="{EEF7FF11-FDC5-18C8-D1BC-B0DF06B5A77A}"/>
          </ac:spMkLst>
        </pc:spChg>
        <pc:graphicFrameChg chg="add mod modGraphic">
          <ac:chgData name="Phạm Thanh Nhựt" userId="822cc5ab1e7c1427" providerId="LiveId" clId="{926DAEE5-D190-4527-841C-DD16F99EAEC6}" dt="2022-06-05T14:31:44.944" v="297" actId="14734"/>
          <ac:graphicFrameMkLst>
            <pc:docMk/>
            <pc:sldMk cId="2773030308" sldId="364"/>
            <ac:graphicFrameMk id="2" creationId="{19B23D36-341C-7661-57E0-BF83F3A19ACC}"/>
          </ac:graphicFrameMkLst>
        </pc:graphicFrameChg>
      </pc:sldChg>
      <pc:sldChg chg="addSp delSp modSp mod modNotes modNotesTx">
        <pc:chgData name="Phạm Thanh Nhựt" userId="822cc5ab1e7c1427" providerId="LiveId" clId="{926DAEE5-D190-4527-841C-DD16F99EAEC6}" dt="2022-06-05T16:54:43.900" v="358" actId="12"/>
        <pc:sldMkLst>
          <pc:docMk/>
          <pc:sldMk cId="1508662890" sldId="365"/>
        </pc:sldMkLst>
        <pc:spChg chg="del">
          <ac:chgData name="Phạm Thanh Nhựt" userId="822cc5ab1e7c1427" providerId="LiveId" clId="{926DAEE5-D190-4527-841C-DD16F99EAEC6}" dt="2022-06-05T14:33:07.890" v="301" actId="478"/>
          <ac:spMkLst>
            <pc:docMk/>
            <pc:sldMk cId="1508662890" sldId="365"/>
            <ac:spMk id="8" creationId="{FD27B365-164C-CCB9-B63B-69F86037AF8F}"/>
          </ac:spMkLst>
        </pc:spChg>
        <pc:spChg chg="mod">
          <ac:chgData name="Phạm Thanh Nhựt" userId="822cc5ab1e7c1427" providerId="LiveId" clId="{926DAEE5-D190-4527-841C-DD16F99EAEC6}" dt="2022-06-05T16:54:43.900" v="358" actId="12"/>
          <ac:spMkLst>
            <pc:docMk/>
            <pc:sldMk cId="1508662890" sldId="365"/>
            <ac:spMk id="11" creationId="{EEF7FF11-FDC5-18C8-D1BC-B0DF06B5A77A}"/>
          </ac:spMkLst>
        </pc:spChg>
        <pc:graphicFrameChg chg="add mod modGraphic">
          <ac:chgData name="Phạm Thanh Nhựt" userId="822cc5ab1e7c1427" providerId="LiveId" clId="{926DAEE5-D190-4527-841C-DD16F99EAEC6}" dt="2022-06-05T14:34:59.793" v="318" actId="14100"/>
          <ac:graphicFrameMkLst>
            <pc:docMk/>
            <pc:sldMk cId="1508662890" sldId="365"/>
            <ac:graphicFrameMk id="2" creationId="{0B046ECA-BB7B-1D46-207A-EDDD75BBD56B}"/>
          </ac:graphicFrameMkLst>
        </pc:graphicFrameChg>
        <pc:graphicFrameChg chg="mod modGraphic">
          <ac:chgData name="Phạm Thanh Nhựt" userId="822cc5ab1e7c1427" providerId="LiveId" clId="{926DAEE5-D190-4527-841C-DD16F99EAEC6}" dt="2022-06-05T16:51:29.278" v="352" actId="14100"/>
          <ac:graphicFrameMkLst>
            <pc:docMk/>
            <pc:sldMk cId="1508662890" sldId="365"/>
            <ac:graphicFrameMk id="4" creationId="{D6AA3008-AD80-9AA7-E45B-A4F99EA69BCB}"/>
          </ac:graphicFrameMkLst>
        </pc:graphicFrameChg>
      </pc:sldChg>
    </pc:docChg>
  </pc:docChgLst>
  <pc:docChgLst>
    <pc:chgData name="Võ Thành Đô" userId="9b71b51f2721cbf3" providerId="LiveId" clId="{D336C2DC-48BC-4A09-AC1F-8DC44591EB4D}"/>
    <pc:docChg chg="undo custSel delSld modSld">
      <pc:chgData name="Võ Thành Đô" userId="9b71b51f2721cbf3" providerId="LiveId" clId="{D336C2DC-48BC-4A09-AC1F-8DC44591EB4D}" dt="2022-06-13T02:44:58.688" v="216" actId="478"/>
      <pc:docMkLst>
        <pc:docMk/>
      </pc:docMkLst>
      <pc:sldChg chg="modSp mod">
        <pc:chgData name="Võ Thành Đô" userId="9b71b51f2721cbf3" providerId="LiveId" clId="{D336C2DC-48BC-4A09-AC1F-8DC44591EB4D}" dt="2022-06-13T02:34:57.640" v="7" actId="1076"/>
        <pc:sldMkLst>
          <pc:docMk/>
          <pc:sldMk cId="0" sldId="256"/>
        </pc:sldMkLst>
        <pc:spChg chg="mod">
          <ac:chgData name="Võ Thành Đô" userId="9b71b51f2721cbf3" providerId="LiveId" clId="{D336C2DC-48BC-4A09-AC1F-8DC44591EB4D}" dt="2022-06-13T02:34:57.640" v="7" actId="1076"/>
          <ac:spMkLst>
            <pc:docMk/>
            <pc:sldMk cId="0" sldId="256"/>
            <ac:spMk id="464" creationId="{00000000-0000-0000-0000-000000000000}"/>
          </ac:spMkLst>
        </pc:spChg>
      </pc:sldChg>
      <pc:sldChg chg="addSp delSp modSp mod">
        <pc:chgData name="Võ Thành Đô" userId="9b71b51f2721cbf3" providerId="LiveId" clId="{D336C2DC-48BC-4A09-AC1F-8DC44591EB4D}" dt="2022-06-13T02:37:08.830" v="37" actId="1076"/>
        <pc:sldMkLst>
          <pc:docMk/>
          <pc:sldMk cId="0" sldId="267"/>
        </pc:sldMkLst>
        <pc:spChg chg="mod">
          <ac:chgData name="Võ Thành Đô" userId="9b71b51f2721cbf3" providerId="LiveId" clId="{D336C2DC-48BC-4A09-AC1F-8DC44591EB4D}" dt="2022-06-13T02:35:32.035" v="22"/>
          <ac:spMkLst>
            <pc:docMk/>
            <pc:sldMk cId="0" sldId="267"/>
            <ac:spMk id="21" creationId="{D79EC49F-799E-3DCB-D795-C4D8A47F7AB9}"/>
          </ac:spMkLst>
        </pc:spChg>
        <pc:spChg chg="mod">
          <ac:chgData name="Võ Thành Đô" userId="9b71b51f2721cbf3" providerId="LiveId" clId="{D336C2DC-48BC-4A09-AC1F-8DC44591EB4D}" dt="2022-06-13T02:36:35.422" v="32" actId="1076"/>
          <ac:spMkLst>
            <pc:docMk/>
            <pc:sldMk cId="0" sldId="267"/>
            <ac:spMk id="22" creationId="{CB88C702-A352-6F15-47EF-E55AB911F78C}"/>
          </ac:spMkLst>
        </pc:spChg>
        <pc:spChg chg="mod">
          <ac:chgData name="Võ Thành Đô" userId="9b71b51f2721cbf3" providerId="LiveId" clId="{D336C2DC-48BC-4A09-AC1F-8DC44591EB4D}" dt="2022-06-13T02:35:57.296" v="26" actId="20577"/>
          <ac:spMkLst>
            <pc:docMk/>
            <pc:sldMk cId="0" sldId="267"/>
            <ac:spMk id="24" creationId="{5F0DC79D-6D5E-B1D4-FE59-DCE62902ED12}"/>
          </ac:spMkLst>
        </pc:spChg>
        <pc:spChg chg="add mod">
          <ac:chgData name="Võ Thành Đô" userId="9b71b51f2721cbf3" providerId="LiveId" clId="{D336C2DC-48BC-4A09-AC1F-8DC44591EB4D}" dt="2022-06-13T02:37:08.830" v="37" actId="1076"/>
          <ac:spMkLst>
            <pc:docMk/>
            <pc:sldMk cId="0" sldId="267"/>
            <ac:spMk id="26" creationId="{0A19CC0B-EBF4-080D-4B39-6E968C4BDF9F}"/>
          </ac:spMkLst>
        </pc:spChg>
        <pc:spChg chg="mod">
          <ac:chgData name="Võ Thành Đô" userId="9b71b51f2721cbf3" providerId="LiveId" clId="{D336C2DC-48BC-4A09-AC1F-8DC44591EB4D}" dt="2022-06-13T02:35:47.259" v="23"/>
          <ac:spMkLst>
            <pc:docMk/>
            <pc:sldMk cId="0" sldId="267"/>
            <ac:spMk id="555" creationId="{00000000-0000-0000-0000-000000000000}"/>
          </ac:spMkLst>
        </pc:spChg>
        <pc:graphicFrameChg chg="del mod">
          <ac:chgData name="Võ Thành Đô" userId="9b71b51f2721cbf3" providerId="LiveId" clId="{D336C2DC-48BC-4A09-AC1F-8DC44591EB4D}" dt="2022-06-13T02:36:55.272" v="33" actId="478"/>
          <ac:graphicFrameMkLst>
            <pc:docMk/>
            <pc:sldMk cId="0" sldId="267"/>
            <ac:graphicFrameMk id="3" creationId="{CF37ED40-DBB4-94F4-7648-0443F0F3C2DA}"/>
          </ac:graphicFrameMkLst>
        </pc:graphicFrameChg>
      </pc:sldChg>
      <pc:sldChg chg="modSp mod">
        <pc:chgData name="Võ Thành Đô" userId="9b71b51f2721cbf3" providerId="LiveId" clId="{D336C2DC-48BC-4A09-AC1F-8DC44591EB4D}" dt="2022-06-13T02:38:32.959" v="161" actId="20577"/>
        <pc:sldMkLst>
          <pc:docMk/>
          <pc:sldMk cId="0" sldId="283"/>
        </pc:sldMkLst>
        <pc:spChg chg="mod">
          <ac:chgData name="Võ Thành Đô" userId="9b71b51f2721cbf3" providerId="LiveId" clId="{D336C2DC-48BC-4A09-AC1F-8DC44591EB4D}" dt="2022-06-13T02:38:06.020" v="105" actId="20577"/>
          <ac:spMkLst>
            <pc:docMk/>
            <pc:sldMk cId="0" sldId="283"/>
            <ac:spMk id="814" creationId="{00000000-0000-0000-0000-000000000000}"/>
          </ac:spMkLst>
        </pc:spChg>
        <pc:spChg chg="mod">
          <ac:chgData name="Võ Thành Đô" userId="9b71b51f2721cbf3" providerId="LiveId" clId="{D336C2DC-48BC-4A09-AC1F-8DC44591EB4D}" dt="2022-06-13T02:38:22.488" v="139" actId="20577"/>
          <ac:spMkLst>
            <pc:docMk/>
            <pc:sldMk cId="0" sldId="283"/>
            <ac:spMk id="815" creationId="{00000000-0000-0000-0000-000000000000}"/>
          </ac:spMkLst>
        </pc:spChg>
        <pc:spChg chg="mod">
          <ac:chgData name="Võ Thành Đô" userId="9b71b51f2721cbf3" providerId="LiveId" clId="{D336C2DC-48BC-4A09-AC1F-8DC44591EB4D}" dt="2022-06-13T02:37:49.399" v="75" actId="20577"/>
          <ac:spMkLst>
            <pc:docMk/>
            <pc:sldMk cId="0" sldId="283"/>
            <ac:spMk id="816" creationId="{00000000-0000-0000-0000-000000000000}"/>
          </ac:spMkLst>
        </pc:spChg>
        <pc:spChg chg="mod">
          <ac:chgData name="Võ Thành Đô" userId="9b71b51f2721cbf3" providerId="LiveId" clId="{D336C2DC-48BC-4A09-AC1F-8DC44591EB4D}" dt="2022-06-13T02:38:16.452" v="125" actId="20577"/>
          <ac:spMkLst>
            <pc:docMk/>
            <pc:sldMk cId="0" sldId="283"/>
            <ac:spMk id="817" creationId="{00000000-0000-0000-0000-000000000000}"/>
          </ac:spMkLst>
        </pc:spChg>
        <pc:spChg chg="mod">
          <ac:chgData name="Võ Thành Đô" userId="9b71b51f2721cbf3" providerId="LiveId" clId="{D336C2DC-48BC-4A09-AC1F-8DC44591EB4D}" dt="2022-06-13T02:38:32.959" v="161" actId="20577"/>
          <ac:spMkLst>
            <pc:docMk/>
            <pc:sldMk cId="0" sldId="283"/>
            <ac:spMk id="818" creationId="{00000000-0000-0000-0000-000000000000}"/>
          </ac:spMkLst>
        </pc:spChg>
      </pc:sldChg>
      <pc:sldChg chg="modSp">
        <pc:chgData name="Võ Thành Đô" userId="9b71b51f2721cbf3" providerId="LiveId" clId="{D336C2DC-48BC-4A09-AC1F-8DC44591EB4D}" dt="2022-06-13T02:39:05.430" v="164"/>
        <pc:sldMkLst>
          <pc:docMk/>
          <pc:sldMk cId="2435831671" sldId="296"/>
        </pc:sldMkLst>
        <pc:spChg chg="mod">
          <ac:chgData name="Võ Thành Đô" userId="9b71b51f2721cbf3" providerId="LiveId" clId="{D336C2DC-48BC-4A09-AC1F-8DC44591EB4D}" dt="2022-06-13T02:39:05.430" v="164"/>
          <ac:spMkLst>
            <pc:docMk/>
            <pc:sldMk cId="2435831671" sldId="296"/>
            <ac:spMk id="14" creationId="{E0D74913-398A-98C3-DDFF-75C54512C9AA}"/>
          </ac:spMkLst>
        </pc:spChg>
      </pc:sldChg>
      <pc:sldChg chg="addSp delSp modSp mod">
        <pc:chgData name="Võ Thành Đô" userId="9b71b51f2721cbf3" providerId="LiveId" clId="{D336C2DC-48BC-4A09-AC1F-8DC44591EB4D}" dt="2022-06-13T02:42:40.815" v="190"/>
        <pc:sldMkLst>
          <pc:docMk/>
          <pc:sldMk cId="1685534330" sldId="297"/>
        </pc:sldMkLst>
        <pc:spChg chg="mod">
          <ac:chgData name="Võ Thành Đô" userId="9b71b51f2721cbf3" providerId="LiveId" clId="{D336C2DC-48BC-4A09-AC1F-8DC44591EB4D}" dt="2022-06-13T02:42:40.815" v="190"/>
          <ac:spMkLst>
            <pc:docMk/>
            <pc:sldMk cId="1685534330" sldId="297"/>
            <ac:spMk id="14" creationId="{E0D74913-398A-98C3-DDFF-75C54512C9AA}"/>
          </ac:spMkLst>
        </pc:spChg>
        <pc:spChg chg="mod">
          <ac:chgData name="Võ Thành Đô" userId="9b71b51f2721cbf3" providerId="LiveId" clId="{D336C2DC-48BC-4A09-AC1F-8DC44591EB4D}" dt="2022-06-13T02:39:51.268" v="170"/>
          <ac:spMkLst>
            <pc:docMk/>
            <pc:sldMk cId="1685534330" sldId="297"/>
            <ac:spMk id="18" creationId="{4E7678FB-CE87-39DD-7679-052818CBA75E}"/>
          </ac:spMkLst>
        </pc:spChg>
        <pc:picChg chg="add del">
          <ac:chgData name="Võ Thành Đô" userId="9b71b51f2721cbf3" providerId="LiveId" clId="{D336C2DC-48BC-4A09-AC1F-8DC44591EB4D}" dt="2022-06-13T02:39:48.602" v="169" actId="22"/>
          <ac:picMkLst>
            <pc:docMk/>
            <pc:sldMk cId="1685534330" sldId="297"/>
            <ac:picMk id="4" creationId="{DEDB33A7-2105-8487-5136-7F98E7B532BE}"/>
          </ac:picMkLst>
        </pc:picChg>
      </pc:sldChg>
      <pc:sldChg chg="modSp mod">
        <pc:chgData name="Võ Thành Đô" userId="9b71b51f2721cbf3" providerId="LiveId" clId="{D336C2DC-48BC-4A09-AC1F-8DC44591EB4D}" dt="2022-06-13T02:43:16.623" v="196"/>
        <pc:sldMkLst>
          <pc:docMk/>
          <pc:sldMk cId="61096674" sldId="298"/>
        </pc:sldMkLst>
        <pc:spChg chg="mod">
          <ac:chgData name="Võ Thành Đô" userId="9b71b51f2721cbf3" providerId="LiveId" clId="{D336C2DC-48BC-4A09-AC1F-8DC44591EB4D}" dt="2022-06-13T02:42:43.456" v="191"/>
          <ac:spMkLst>
            <pc:docMk/>
            <pc:sldMk cId="61096674" sldId="298"/>
            <ac:spMk id="14" creationId="{E0D74913-398A-98C3-DDFF-75C54512C9AA}"/>
          </ac:spMkLst>
        </pc:spChg>
        <pc:spChg chg="mod">
          <ac:chgData name="Võ Thành Đô" userId="9b71b51f2721cbf3" providerId="LiveId" clId="{D336C2DC-48BC-4A09-AC1F-8DC44591EB4D}" dt="2022-06-13T02:43:16.623" v="196"/>
          <ac:spMkLst>
            <pc:docMk/>
            <pc:sldMk cId="61096674" sldId="298"/>
            <ac:spMk id="18" creationId="{4E7678FB-CE87-39DD-7679-052818CBA75E}"/>
          </ac:spMkLst>
        </pc:spChg>
        <pc:spChg chg="mod">
          <ac:chgData name="Võ Thành Đô" userId="9b71b51f2721cbf3" providerId="LiveId" clId="{D336C2DC-48BC-4A09-AC1F-8DC44591EB4D}" dt="2022-06-13T02:40:25.026" v="175"/>
          <ac:spMkLst>
            <pc:docMk/>
            <pc:sldMk cId="61096674" sldId="298"/>
            <ac:spMk id="22" creationId="{D2F6D904-94C9-7BDC-2602-A19E5BF537F4}"/>
          </ac:spMkLst>
        </pc:spChg>
      </pc:sldChg>
      <pc:sldChg chg="modSp mod">
        <pc:chgData name="Võ Thành Đô" userId="9b71b51f2721cbf3" providerId="LiveId" clId="{D336C2DC-48BC-4A09-AC1F-8DC44591EB4D}" dt="2022-06-13T02:43:39.301" v="200"/>
        <pc:sldMkLst>
          <pc:docMk/>
          <pc:sldMk cId="1899325479" sldId="299"/>
        </pc:sldMkLst>
        <pc:spChg chg="mod">
          <ac:chgData name="Võ Thành Đô" userId="9b71b51f2721cbf3" providerId="LiveId" clId="{D336C2DC-48BC-4A09-AC1F-8DC44591EB4D}" dt="2022-06-13T02:42:48.758" v="192"/>
          <ac:spMkLst>
            <pc:docMk/>
            <pc:sldMk cId="1899325479" sldId="299"/>
            <ac:spMk id="14" creationId="{E0D74913-398A-98C3-DDFF-75C54512C9AA}"/>
          </ac:spMkLst>
        </pc:spChg>
        <pc:spChg chg="mod">
          <ac:chgData name="Võ Thành Đô" userId="9b71b51f2721cbf3" providerId="LiveId" clId="{D336C2DC-48BC-4A09-AC1F-8DC44591EB4D}" dt="2022-06-13T02:43:19.286" v="197"/>
          <ac:spMkLst>
            <pc:docMk/>
            <pc:sldMk cId="1899325479" sldId="299"/>
            <ac:spMk id="18" creationId="{4E7678FB-CE87-39DD-7679-052818CBA75E}"/>
          </ac:spMkLst>
        </pc:spChg>
        <pc:spChg chg="mod">
          <ac:chgData name="Võ Thành Đô" userId="9b71b51f2721cbf3" providerId="LiveId" clId="{D336C2DC-48BC-4A09-AC1F-8DC44591EB4D}" dt="2022-06-13T02:43:39.301" v="200"/>
          <ac:spMkLst>
            <pc:docMk/>
            <pc:sldMk cId="1899325479" sldId="299"/>
            <ac:spMk id="22" creationId="{D2F6D904-94C9-7BDC-2602-A19E5BF537F4}"/>
          </ac:spMkLst>
        </pc:spChg>
        <pc:spChg chg="mod">
          <ac:chgData name="Võ Thành Đô" userId="9b71b51f2721cbf3" providerId="LiveId" clId="{D336C2DC-48BC-4A09-AC1F-8DC44591EB4D}" dt="2022-06-13T02:41:03.525" v="179"/>
          <ac:spMkLst>
            <pc:docMk/>
            <pc:sldMk cId="1899325479" sldId="299"/>
            <ac:spMk id="26" creationId="{3BD28EE6-28B7-84DE-2186-F53C6AE5A60F}"/>
          </ac:spMkLst>
        </pc:spChg>
      </pc:sldChg>
      <pc:sldChg chg="modSp mod">
        <pc:chgData name="Võ Thành Đô" userId="9b71b51f2721cbf3" providerId="LiveId" clId="{D336C2DC-48BC-4A09-AC1F-8DC44591EB4D}" dt="2022-06-13T02:43:57.681" v="203"/>
        <pc:sldMkLst>
          <pc:docMk/>
          <pc:sldMk cId="2425738788" sldId="300"/>
        </pc:sldMkLst>
        <pc:spChg chg="mod">
          <ac:chgData name="Võ Thành Đô" userId="9b71b51f2721cbf3" providerId="LiveId" clId="{D336C2DC-48BC-4A09-AC1F-8DC44591EB4D}" dt="2022-06-13T02:42:55.428" v="194"/>
          <ac:spMkLst>
            <pc:docMk/>
            <pc:sldMk cId="2425738788" sldId="300"/>
            <ac:spMk id="14" creationId="{E0D74913-398A-98C3-DDFF-75C54512C9AA}"/>
          </ac:spMkLst>
        </pc:spChg>
        <pc:spChg chg="mod">
          <ac:chgData name="Võ Thành Đô" userId="9b71b51f2721cbf3" providerId="LiveId" clId="{D336C2DC-48BC-4A09-AC1F-8DC44591EB4D}" dt="2022-06-13T02:43:22.606" v="198"/>
          <ac:spMkLst>
            <pc:docMk/>
            <pc:sldMk cId="2425738788" sldId="300"/>
            <ac:spMk id="18" creationId="{4E7678FB-CE87-39DD-7679-052818CBA75E}"/>
          </ac:spMkLst>
        </pc:spChg>
        <pc:spChg chg="mod">
          <ac:chgData name="Võ Thành Đô" userId="9b71b51f2721cbf3" providerId="LiveId" clId="{D336C2DC-48BC-4A09-AC1F-8DC44591EB4D}" dt="2022-06-13T02:43:42.990" v="201"/>
          <ac:spMkLst>
            <pc:docMk/>
            <pc:sldMk cId="2425738788" sldId="300"/>
            <ac:spMk id="22" creationId="{D2F6D904-94C9-7BDC-2602-A19E5BF537F4}"/>
          </ac:spMkLst>
        </pc:spChg>
        <pc:spChg chg="mod">
          <ac:chgData name="Võ Thành Đô" userId="9b71b51f2721cbf3" providerId="LiveId" clId="{D336C2DC-48BC-4A09-AC1F-8DC44591EB4D}" dt="2022-06-13T02:43:57.681" v="203"/>
          <ac:spMkLst>
            <pc:docMk/>
            <pc:sldMk cId="2425738788" sldId="300"/>
            <ac:spMk id="26" creationId="{3BD28EE6-28B7-84DE-2186-F53C6AE5A60F}"/>
          </ac:spMkLst>
        </pc:spChg>
        <pc:spChg chg="mod">
          <ac:chgData name="Võ Thành Đô" userId="9b71b51f2721cbf3" providerId="LiveId" clId="{D336C2DC-48BC-4A09-AC1F-8DC44591EB4D}" dt="2022-06-13T02:41:31.978" v="183"/>
          <ac:spMkLst>
            <pc:docMk/>
            <pc:sldMk cId="2425738788" sldId="300"/>
            <ac:spMk id="32" creationId="{6E8A0787-8142-FE1E-2D92-6C58706352BC}"/>
          </ac:spMkLst>
        </pc:spChg>
      </pc:sldChg>
      <pc:sldChg chg="delSp modSp mod">
        <pc:chgData name="Võ Thành Đô" userId="9b71b51f2721cbf3" providerId="LiveId" clId="{D336C2DC-48BC-4A09-AC1F-8DC44591EB4D}" dt="2022-06-13T02:44:58.688" v="216" actId="478"/>
        <pc:sldMkLst>
          <pc:docMk/>
          <pc:sldMk cId="2572627703" sldId="302"/>
        </pc:sldMkLst>
        <pc:spChg chg="del mod">
          <ac:chgData name="Võ Thành Đô" userId="9b71b51f2721cbf3" providerId="LiveId" clId="{D336C2DC-48BC-4A09-AC1F-8DC44591EB4D}" dt="2022-06-13T02:44:58.688" v="216" actId="478"/>
          <ac:spMkLst>
            <pc:docMk/>
            <pc:sldMk cId="2572627703" sldId="302"/>
            <ac:spMk id="11" creationId="{C9A48E48-58B3-E02F-E7B5-C2E1CD666246}"/>
          </ac:spMkLst>
        </pc:spChg>
        <pc:spChg chg="del">
          <ac:chgData name="Võ Thành Đô" userId="9b71b51f2721cbf3" providerId="LiveId" clId="{D336C2DC-48BC-4A09-AC1F-8DC44591EB4D}" dt="2022-06-13T02:44:56.553" v="214" actId="478"/>
          <ac:spMkLst>
            <pc:docMk/>
            <pc:sldMk cId="2572627703" sldId="302"/>
            <ac:spMk id="16" creationId="{C76D108C-4A21-3D83-D4CE-188A8E067E14}"/>
          </ac:spMkLst>
        </pc:spChg>
      </pc:sldChg>
      <pc:sldChg chg="del">
        <pc:chgData name="Võ Thành Đô" userId="9b71b51f2721cbf3" providerId="LiveId" clId="{D336C2DC-48BC-4A09-AC1F-8DC44591EB4D}" dt="2022-06-13T02:38:46.662" v="162" actId="47"/>
        <pc:sldMkLst>
          <pc:docMk/>
          <pc:sldMk cId="3275235687" sldId="309"/>
        </pc:sldMkLst>
      </pc:sldChg>
      <pc:sldChg chg="del">
        <pc:chgData name="Võ Thành Đô" userId="9b71b51f2721cbf3" providerId="LiveId" clId="{D336C2DC-48BC-4A09-AC1F-8DC44591EB4D}" dt="2022-06-13T02:38:51.138" v="163" actId="47"/>
        <pc:sldMkLst>
          <pc:docMk/>
          <pc:sldMk cId="2037334654" sldId="310"/>
        </pc:sldMkLst>
      </pc:sldChg>
      <pc:sldChg chg="del">
        <pc:chgData name="Võ Thành Đô" userId="9b71b51f2721cbf3" providerId="LiveId" clId="{D336C2DC-48BC-4A09-AC1F-8DC44591EB4D}" dt="2022-06-13T02:38:51.138" v="163" actId="47"/>
        <pc:sldMkLst>
          <pc:docMk/>
          <pc:sldMk cId="3813279811" sldId="311"/>
        </pc:sldMkLst>
      </pc:sldChg>
      <pc:sldChg chg="delSp modSp mod">
        <pc:chgData name="Võ Thành Đô" userId="9b71b51f2721cbf3" providerId="LiveId" clId="{D336C2DC-48BC-4A09-AC1F-8DC44591EB4D}" dt="2022-06-13T02:44:53.367" v="213" actId="478"/>
        <pc:sldMkLst>
          <pc:docMk/>
          <pc:sldMk cId="2462969380" sldId="312"/>
        </pc:sldMkLst>
        <pc:spChg chg="mod">
          <ac:chgData name="Võ Thành Đô" userId="9b71b51f2721cbf3" providerId="LiveId" clId="{D336C2DC-48BC-4A09-AC1F-8DC44591EB4D}" dt="2022-06-13T02:39:26.846" v="166" actId="1076"/>
          <ac:spMkLst>
            <pc:docMk/>
            <pc:sldMk cId="2462969380" sldId="312"/>
            <ac:spMk id="7" creationId="{192D60A7-F4FB-65A8-CA12-F7762222A170}"/>
          </ac:spMkLst>
        </pc:spChg>
        <pc:spChg chg="del">
          <ac:chgData name="Võ Thành Đô" userId="9b71b51f2721cbf3" providerId="LiveId" clId="{D336C2DC-48BC-4A09-AC1F-8DC44591EB4D}" dt="2022-06-13T02:44:52.931" v="212" actId="478"/>
          <ac:spMkLst>
            <pc:docMk/>
            <pc:sldMk cId="2462969380" sldId="312"/>
            <ac:spMk id="11" creationId="{EEF7FF11-FDC5-18C8-D1BC-B0DF06B5A77A}"/>
          </ac:spMkLst>
        </pc:spChg>
        <pc:picChg chg="del">
          <ac:chgData name="Võ Thành Đô" userId="9b71b51f2721cbf3" providerId="LiveId" clId="{D336C2DC-48BC-4A09-AC1F-8DC44591EB4D}" dt="2022-06-13T02:44:53.367" v="213" actId="478"/>
          <ac:picMkLst>
            <pc:docMk/>
            <pc:sldMk cId="2462969380" sldId="312"/>
            <ac:picMk id="10" creationId="{3C2D8A3E-942E-F8BC-FE38-4FC2A5D617B0}"/>
          </ac:picMkLst>
        </pc:picChg>
      </pc:sldChg>
      <pc:sldChg chg="del">
        <pc:chgData name="Võ Thành Đô" userId="9b71b51f2721cbf3" providerId="LiveId" clId="{D336C2DC-48BC-4A09-AC1F-8DC44591EB4D}" dt="2022-06-13T02:39:30.991" v="167" actId="47"/>
        <pc:sldMkLst>
          <pc:docMk/>
          <pc:sldMk cId="4159040841" sldId="313"/>
        </pc:sldMkLst>
      </pc:sldChg>
      <pc:sldChg chg="del">
        <pc:chgData name="Võ Thành Đô" userId="9b71b51f2721cbf3" providerId="LiveId" clId="{D336C2DC-48BC-4A09-AC1F-8DC44591EB4D}" dt="2022-06-13T02:39:30.991" v="167" actId="47"/>
        <pc:sldMkLst>
          <pc:docMk/>
          <pc:sldMk cId="4287818117" sldId="314"/>
        </pc:sldMkLst>
      </pc:sldChg>
      <pc:sldChg chg="del">
        <pc:chgData name="Võ Thành Đô" userId="9b71b51f2721cbf3" providerId="LiveId" clId="{D336C2DC-48BC-4A09-AC1F-8DC44591EB4D}" dt="2022-06-13T02:39:30.991" v="167" actId="47"/>
        <pc:sldMkLst>
          <pc:docMk/>
          <pc:sldMk cId="1456679279" sldId="315"/>
        </pc:sldMkLst>
      </pc:sldChg>
      <pc:sldChg chg="del">
        <pc:chgData name="Võ Thành Đô" userId="9b71b51f2721cbf3" providerId="LiveId" clId="{D336C2DC-48BC-4A09-AC1F-8DC44591EB4D}" dt="2022-06-13T02:39:30.991" v="167" actId="47"/>
        <pc:sldMkLst>
          <pc:docMk/>
          <pc:sldMk cId="1414146689" sldId="316"/>
        </pc:sldMkLst>
      </pc:sldChg>
      <pc:sldChg chg="delSp modSp mod">
        <pc:chgData name="Võ Thành Đô" userId="9b71b51f2721cbf3" providerId="LiveId" clId="{D336C2DC-48BC-4A09-AC1F-8DC44591EB4D}" dt="2022-06-13T02:44:50.054" v="211" actId="478"/>
        <pc:sldMkLst>
          <pc:docMk/>
          <pc:sldMk cId="17151554" sldId="318"/>
        </pc:sldMkLst>
        <pc:spChg chg="mod">
          <ac:chgData name="Võ Thành Đô" userId="9b71b51f2721cbf3" providerId="LiveId" clId="{D336C2DC-48BC-4A09-AC1F-8DC44591EB4D}" dt="2022-06-13T02:40:00.158" v="173" actId="14100"/>
          <ac:spMkLst>
            <pc:docMk/>
            <pc:sldMk cId="17151554" sldId="318"/>
            <ac:spMk id="7" creationId="{192D60A7-F4FB-65A8-CA12-F7762222A170}"/>
          </ac:spMkLst>
        </pc:spChg>
        <pc:spChg chg="del">
          <ac:chgData name="Võ Thành Đô" userId="9b71b51f2721cbf3" providerId="LiveId" clId="{D336C2DC-48BC-4A09-AC1F-8DC44591EB4D}" dt="2022-06-13T02:44:50.054" v="211" actId="478"/>
          <ac:spMkLst>
            <pc:docMk/>
            <pc:sldMk cId="17151554" sldId="318"/>
            <ac:spMk id="8" creationId="{2508652A-EB9C-B0AB-8406-7D38BD3C358E}"/>
          </ac:spMkLst>
        </pc:spChg>
        <pc:spChg chg="del">
          <ac:chgData name="Võ Thành Đô" userId="9b71b51f2721cbf3" providerId="LiveId" clId="{D336C2DC-48BC-4A09-AC1F-8DC44591EB4D}" dt="2022-06-13T02:44:48.761" v="210" actId="478"/>
          <ac:spMkLst>
            <pc:docMk/>
            <pc:sldMk cId="17151554" sldId="318"/>
            <ac:spMk id="11" creationId="{EEF7FF11-FDC5-18C8-D1BC-B0DF06B5A77A}"/>
          </ac:spMkLst>
        </pc:spChg>
      </pc:sldChg>
      <pc:sldChg chg="del">
        <pc:chgData name="Võ Thành Đô" userId="9b71b51f2721cbf3" providerId="LiveId" clId="{D336C2DC-48BC-4A09-AC1F-8DC44591EB4D}" dt="2022-06-13T02:40:05.631" v="174" actId="47"/>
        <pc:sldMkLst>
          <pc:docMk/>
          <pc:sldMk cId="2398560998" sldId="319"/>
        </pc:sldMkLst>
      </pc:sldChg>
      <pc:sldChg chg="del">
        <pc:chgData name="Võ Thành Đô" userId="9b71b51f2721cbf3" providerId="LiveId" clId="{D336C2DC-48BC-4A09-AC1F-8DC44591EB4D}" dt="2022-06-13T02:40:05.631" v="174" actId="47"/>
        <pc:sldMkLst>
          <pc:docMk/>
          <pc:sldMk cId="2300478785" sldId="320"/>
        </pc:sldMkLst>
      </pc:sldChg>
      <pc:sldChg chg="del">
        <pc:chgData name="Võ Thành Đô" userId="9b71b51f2721cbf3" providerId="LiveId" clId="{D336C2DC-48BC-4A09-AC1F-8DC44591EB4D}" dt="2022-06-13T02:40:05.631" v="174" actId="47"/>
        <pc:sldMkLst>
          <pc:docMk/>
          <pc:sldMk cId="3395942424" sldId="321"/>
        </pc:sldMkLst>
      </pc:sldChg>
      <pc:sldChg chg="del">
        <pc:chgData name="Võ Thành Đô" userId="9b71b51f2721cbf3" providerId="LiveId" clId="{D336C2DC-48BC-4A09-AC1F-8DC44591EB4D}" dt="2022-06-13T02:40:05.631" v="174" actId="47"/>
        <pc:sldMkLst>
          <pc:docMk/>
          <pc:sldMk cId="723544029" sldId="322"/>
        </pc:sldMkLst>
      </pc:sldChg>
      <pc:sldChg chg="del">
        <pc:chgData name="Võ Thành Đô" userId="9b71b51f2721cbf3" providerId="LiveId" clId="{D336C2DC-48BC-4A09-AC1F-8DC44591EB4D}" dt="2022-06-13T02:40:05.631" v="174" actId="47"/>
        <pc:sldMkLst>
          <pc:docMk/>
          <pc:sldMk cId="1016173845" sldId="323"/>
        </pc:sldMkLst>
      </pc:sldChg>
      <pc:sldChg chg="delSp modSp mod">
        <pc:chgData name="Võ Thành Đô" userId="9b71b51f2721cbf3" providerId="LiveId" clId="{D336C2DC-48BC-4A09-AC1F-8DC44591EB4D}" dt="2022-06-13T02:44:44.864" v="209" actId="478"/>
        <pc:sldMkLst>
          <pc:docMk/>
          <pc:sldMk cId="605754719" sldId="324"/>
        </pc:sldMkLst>
        <pc:spChg chg="mod">
          <ac:chgData name="Võ Thành Đô" userId="9b71b51f2721cbf3" providerId="LiveId" clId="{D336C2DC-48BC-4A09-AC1F-8DC44591EB4D}" dt="2022-06-13T02:40:32.529" v="177" actId="120"/>
          <ac:spMkLst>
            <pc:docMk/>
            <pc:sldMk cId="605754719" sldId="324"/>
            <ac:spMk id="7" creationId="{192D60A7-F4FB-65A8-CA12-F7762222A170}"/>
          </ac:spMkLst>
        </pc:spChg>
        <pc:spChg chg="del">
          <ac:chgData name="Võ Thành Đô" userId="9b71b51f2721cbf3" providerId="LiveId" clId="{D336C2DC-48BC-4A09-AC1F-8DC44591EB4D}" dt="2022-06-13T02:44:44.330" v="208" actId="478"/>
          <ac:spMkLst>
            <pc:docMk/>
            <pc:sldMk cId="605754719" sldId="324"/>
            <ac:spMk id="11" creationId="{EEF7FF11-FDC5-18C8-D1BC-B0DF06B5A77A}"/>
          </ac:spMkLst>
        </pc:spChg>
        <pc:picChg chg="del">
          <ac:chgData name="Võ Thành Đô" userId="9b71b51f2721cbf3" providerId="LiveId" clId="{D336C2DC-48BC-4A09-AC1F-8DC44591EB4D}" dt="2022-06-13T02:44:44.864" v="209" actId="478"/>
          <ac:picMkLst>
            <pc:docMk/>
            <pc:sldMk cId="605754719" sldId="324"/>
            <ac:picMk id="9" creationId="{E4E612D3-C764-4C78-92B9-BD8B1B64C6ED}"/>
          </ac:picMkLst>
        </pc:picChg>
      </pc:sldChg>
      <pc:sldChg chg="del">
        <pc:chgData name="Võ Thành Đô" userId="9b71b51f2721cbf3" providerId="LiveId" clId="{D336C2DC-48BC-4A09-AC1F-8DC44591EB4D}" dt="2022-06-13T02:42:50.616" v="193" actId="47"/>
        <pc:sldMkLst>
          <pc:docMk/>
          <pc:sldMk cId="2851339353" sldId="325"/>
        </pc:sldMkLst>
      </pc:sldChg>
      <pc:sldChg chg="del">
        <pc:chgData name="Võ Thành Đô" userId="9b71b51f2721cbf3" providerId="LiveId" clId="{D336C2DC-48BC-4A09-AC1F-8DC44591EB4D}" dt="2022-06-13T02:40:44.618" v="178" actId="47"/>
        <pc:sldMkLst>
          <pc:docMk/>
          <pc:sldMk cId="2139834481" sldId="326"/>
        </pc:sldMkLst>
      </pc:sldChg>
      <pc:sldChg chg="del">
        <pc:chgData name="Võ Thành Đô" userId="9b71b51f2721cbf3" providerId="LiveId" clId="{D336C2DC-48BC-4A09-AC1F-8DC44591EB4D}" dt="2022-06-13T02:40:44.618" v="178" actId="47"/>
        <pc:sldMkLst>
          <pc:docMk/>
          <pc:sldMk cId="1224401340" sldId="327"/>
        </pc:sldMkLst>
      </pc:sldChg>
      <pc:sldChg chg="del">
        <pc:chgData name="Võ Thành Đô" userId="9b71b51f2721cbf3" providerId="LiveId" clId="{D336C2DC-48BC-4A09-AC1F-8DC44591EB4D}" dt="2022-06-13T02:40:44.618" v="178" actId="47"/>
        <pc:sldMkLst>
          <pc:docMk/>
          <pc:sldMk cId="3567720901" sldId="328"/>
        </pc:sldMkLst>
      </pc:sldChg>
      <pc:sldChg chg="del">
        <pc:chgData name="Võ Thành Đô" userId="9b71b51f2721cbf3" providerId="LiveId" clId="{D336C2DC-48BC-4A09-AC1F-8DC44591EB4D}" dt="2022-06-13T02:40:44.618" v="178" actId="47"/>
        <pc:sldMkLst>
          <pc:docMk/>
          <pc:sldMk cId="744870809" sldId="329"/>
        </pc:sldMkLst>
      </pc:sldChg>
      <pc:sldChg chg="del">
        <pc:chgData name="Võ Thành Đô" userId="9b71b51f2721cbf3" providerId="LiveId" clId="{D336C2DC-48BC-4A09-AC1F-8DC44591EB4D}" dt="2022-06-13T02:40:44.618" v="178" actId="47"/>
        <pc:sldMkLst>
          <pc:docMk/>
          <pc:sldMk cId="827449506" sldId="330"/>
        </pc:sldMkLst>
      </pc:sldChg>
      <pc:sldChg chg="del">
        <pc:chgData name="Võ Thành Đô" userId="9b71b51f2721cbf3" providerId="LiveId" clId="{D336C2DC-48BC-4A09-AC1F-8DC44591EB4D}" dt="2022-06-13T02:40:44.618" v="178" actId="47"/>
        <pc:sldMkLst>
          <pc:docMk/>
          <pc:sldMk cId="3965529263" sldId="331"/>
        </pc:sldMkLst>
      </pc:sldChg>
      <pc:sldChg chg="del">
        <pc:chgData name="Võ Thành Đô" userId="9b71b51f2721cbf3" providerId="LiveId" clId="{D336C2DC-48BC-4A09-AC1F-8DC44591EB4D}" dt="2022-06-13T02:40:44.618" v="178" actId="47"/>
        <pc:sldMkLst>
          <pc:docMk/>
          <pc:sldMk cId="3612238734" sldId="332"/>
        </pc:sldMkLst>
      </pc:sldChg>
      <pc:sldChg chg="del">
        <pc:chgData name="Võ Thành Đô" userId="9b71b51f2721cbf3" providerId="LiveId" clId="{D336C2DC-48BC-4A09-AC1F-8DC44591EB4D}" dt="2022-06-13T02:40:44.618" v="178" actId="47"/>
        <pc:sldMkLst>
          <pc:docMk/>
          <pc:sldMk cId="2112718323" sldId="333"/>
        </pc:sldMkLst>
      </pc:sldChg>
      <pc:sldChg chg="del">
        <pc:chgData name="Võ Thành Đô" userId="9b71b51f2721cbf3" providerId="LiveId" clId="{D336C2DC-48BC-4A09-AC1F-8DC44591EB4D}" dt="2022-06-13T02:40:44.618" v="178" actId="47"/>
        <pc:sldMkLst>
          <pc:docMk/>
          <pc:sldMk cId="3747667788" sldId="335"/>
        </pc:sldMkLst>
      </pc:sldChg>
      <pc:sldChg chg="del">
        <pc:chgData name="Võ Thành Đô" userId="9b71b51f2721cbf3" providerId="LiveId" clId="{D336C2DC-48BC-4A09-AC1F-8DC44591EB4D}" dt="2022-06-13T02:40:44.618" v="178" actId="47"/>
        <pc:sldMkLst>
          <pc:docMk/>
          <pc:sldMk cId="1421366293" sldId="336"/>
        </pc:sldMkLst>
      </pc:sldChg>
      <pc:sldChg chg="del">
        <pc:chgData name="Võ Thành Đô" userId="9b71b51f2721cbf3" providerId="LiveId" clId="{D336C2DC-48BC-4A09-AC1F-8DC44591EB4D}" dt="2022-06-13T02:40:44.618" v="178" actId="47"/>
        <pc:sldMkLst>
          <pc:docMk/>
          <pc:sldMk cId="951449759" sldId="337"/>
        </pc:sldMkLst>
      </pc:sldChg>
      <pc:sldChg chg="del">
        <pc:chgData name="Võ Thành Đô" userId="9b71b51f2721cbf3" providerId="LiveId" clId="{D336C2DC-48BC-4A09-AC1F-8DC44591EB4D}" dt="2022-06-13T02:40:44.618" v="178" actId="47"/>
        <pc:sldMkLst>
          <pc:docMk/>
          <pc:sldMk cId="3162219399" sldId="338"/>
        </pc:sldMkLst>
      </pc:sldChg>
      <pc:sldChg chg="del">
        <pc:chgData name="Võ Thành Đô" userId="9b71b51f2721cbf3" providerId="LiveId" clId="{D336C2DC-48BC-4A09-AC1F-8DC44591EB4D}" dt="2022-06-13T02:40:44.618" v="178" actId="47"/>
        <pc:sldMkLst>
          <pc:docMk/>
          <pc:sldMk cId="3472155755" sldId="339"/>
        </pc:sldMkLst>
      </pc:sldChg>
      <pc:sldChg chg="del">
        <pc:chgData name="Võ Thành Đô" userId="9b71b51f2721cbf3" providerId="LiveId" clId="{D336C2DC-48BC-4A09-AC1F-8DC44591EB4D}" dt="2022-06-13T02:40:44.618" v="178" actId="47"/>
        <pc:sldMkLst>
          <pc:docMk/>
          <pc:sldMk cId="238398453" sldId="340"/>
        </pc:sldMkLst>
      </pc:sldChg>
      <pc:sldChg chg="del">
        <pc:chgData name="Võ Thành Đô" userId="9b71b51f2721cbf3" providerId="LiveId" clId="{D336C2DC-48BC-4A09-AC1F-8DC44591EB4D}" dt="2022-06-13T02:40:44.618" v="178" actId="47"/>
        <pc:sldMkLst>
          <pc:docMk/>
          <pc:sldMk cId="914495513" sldId="341"/>
        </pc:sldMkLst>
      </pc:sldChg>
      <pc:sldChg chg="del">
        <pc:chgData name="Võ Thành Đô" userId="9b71b51f2721cbf3" providerId="LiveId" clId="{D336C2DC-48BC-4A09-AC1F-8DC44591EB4D}" dt="2022-06-13T02:40:44.618" v="178" actId="47"/>
        <pc:sldMkLst>
          <pc:docMk/>
          <pc:sldMk cId="1550685183" sldId="342"/>
        </pc:sldMkLst>
      </pc:sldChg>
      <pc:sldChg chg="del">
        <pc:chgData name="Võ Thành Đô" userId="9b71b51f2721cbf3" providerId="LiveId" clId="{D336C2DC-48BC-4A09-AC1F-8DC44591EB4D}" dt="2022-06-13T02:40:44.618" v="178" actId="47"/>
        <pc:sldMkLst>
          <pc:docMk/>
          <pc:sldMk cId="3971473950" sldId="343"/>
        </pc:sldMkLst>
      </pc:sldChg>
      <pc:sldChg chg="del">
        <pc:chgData name="Võ Thành Đô" userId="9b71b51f2721cbf3" providerId="LiveId" clId="{D336C2DC-48BC-4A09-AC1F-8DC44591EB4D}" dt="2022-06-13T02:40:44.618" v="178" actId="47"/>
        <pc:sldMkLst>
          <pc:docMk/>
          <pc:sldMk cId="2849674636" sldId="344"/>
        </pc:sldMkLst>
      </pc:sldChg>
      <pc:sldChg chg="del">
        <pc:chgData name="Võ Thành Đô" userId="9b71b51f2721cbf3" providerId="LiveId" clId="{D336C2DC-48BC-4A09-AC1F-8DC44591EB4D}" dt="2022-06-13T02:40:44.618" v="178" actId="47"/>
        <pc:sldMkLst>
          <pc:docMk/>
          <pc:sldMk cId="3196390413" sldId="345"/>
        </pc:sldMkLst>
      </pc:sldChg>
      <pc:sldChg chg="del">
        <pc:chgData name="Võ Thành Đô" userId="9b71b51f2721cbf3" providerId="LiveId" clId="{D336C2DC-48BC-4A09-AC1F-8DC44591EB4D}" dt="2022-06-13T02:40:44.618" v="178" actId="47"/>
        <pc:sldMkLst>
          <pc:docMk/>
          <pc:sldMk cId="3245392702" sldId="346"/>
        </pc:sldMkLst>
      </pc:sldChg>
      <pc:sldChg chg="del">
        <pc:chgData name="Võ Thành Đô" userId="9b71b51f2721cbf3" providerId="LiveId" clId="{D336C2DC-48BC-4A09-AC1F-8DC44591EB4D}" dt="2022-06-13T02:40:44.618" v="178" actId="47"/>
        <pc:sldMkLst>
          <pc:docMk/>
          <pc:sldMk cId="3037827692" sldId="347"/>
        </pc:sldMkLst>
      </pc:sldChg>
      <pc:sldChg chg="del">
        <pc:chgData name="Võ Thành Đô" userId="9b71b51f2721cbf3" providerId="LiveId" clId="{D336C2DC-48BC-4A09-AC1F-8DC44591EB4D}" dt="2022-06-13T02:40:44.618" v="178" actId="47"/>
        <pc:sldMkLst>
          <pc:docMk/>
          <pc:sldMk cId="1992693227" sldId="348"/>
        </pc:sldMkLst>
      </pc:sldChg>
      <pc:sldChg chg="del">
        <pc:chgData name="Võ Thành Đô" userId="9b71b51f2721cbf3" providerId="LiveId" clId="{D336C2DC-48BC-4A09-AC1F-8DC44591EB4D}" dt="2022-06-13T02:40:44.618" v="178" actId="47"/>
        <pc:sldMkLst>
          <pc:docMk/>
          <pc:sldMk cId="1073588994" sldId="349"/>
        </pc:sldMkLst>
      </pc:sldChg>
      <pc:sldChg chg="del">
        <pc:chgData name="Võ Thành Đô" userId="9b71b51f2721cbf3" providerId="LiveId" clId="{D336C2DC-48BC-4A09-AC1F-8DC44591EB4D}" dt="2022-06-13T02:41:15.186" v="182" actId="47"/>
        <pc:sldMkLst>
          <pc:docMk/>
          <pc:sldMk cId="2426769505" sldId="350"/>
        </pc:sldMkLst>
      </pc:sldChg>
      <pc:sldChg chg="delSp modSp mod">
        <pc:chgData name="Võ Thành Đô" userId="9b71b51f2721cbf3" providerId="LiveId" clId="{D336C2DC-48BC-4A09-AC1F-8DC44591EB4D}" dt="2022-06-13T02:42:25.716" v="189" actId="478"/>
        <pc:sldMkLst>
          <pc:docMk/>
          <pc:sldMk cId="1895372560" sldId="351"/>
        </pc:sldMkLst>
        <pc:spChg chg="mod">
          <ac:chgData name="Võ Thành Đô" userId="9b71b51f2721cbf3" providerId="LiveId" clId="{D336C2DC-48BC-4A09-AC1F-8DC44591EB4D}" dt="2022-06-13T02:41:45.839" v="186" actId="120"/>
          <ac:spMkLst>
            <pc:docMk/>
            <pc:sldMk cId="1895372560" sldId="351"/>
            <ac:spMk id="7" creationId="{192D60A7-F4FB-65A8-CA12-F7762222A170}"/>
          </ac:spMkLst>
        </pc:spChg>
        <pc:spChg chg="del">
          <ac:chgData name="Võ Thành Đô" userId="9b71b51f2721cbf3" providerId="LiveId" clId="{D336C2DC-48BC-4A09-AC1F-8DC44591EB4D}" dt="2022-06-13T02:42:25.137" v="188" actId="478"/>
          <ac:spMkLst>
            <pc:docMk/>
            <pc:sldMk cId="1895372560" sldId="351"/>
            <ac:spMk id="9" creationId="{56ACC41C-C541-9322-230F-9EF85C2F124B}"/>
          </ac:spMkLst>
        </pc:spChg>
        <pc:picChg chg="del">
          <ac:chgData name="Võ Thành Đô" userId="9b71b51f2721cbf3" providerId="LiveId" clId="{D336C2DC-48BC-4A09-AC1F-8DC44591EB4D}" dt="2022-06-13T02:42:25.716" v="189" actId="478"/>
          <ac:picMkLst>
            <pc:docMk/>
            <pc:sldMk cId="1895372560" sldId="351"/>
            <ac:picMk id="12" creationId="{51CAF743-D372-C0F5-6ED6-FB8D2D749CF0}"/>
          </ac:picMkLst>
        </pc:picChg>
      </pc:sldChg>
      <pc:sldChg chg="del">
        <pc:chgData name="Võ Thành Đô" userId="9b71b51f2721cbf3" providerId="LiveId" clId="{D336C2DC-48BC-4A09-AC1F-8DC44591EB4D}" dt="2022-06-13T02:42:10.685" v="187" actId="47"/>
        <pc:sldMkLst>
          <pc:docMk/>
          <pc:sldMk cId="3192929217" sldId="352"/>
        </pc:sldMkLst>
      </pc:sldChg>
      <pc:sldChg chg="del">
        <pc:chgData name="Võ Thành Đô" userId="9b71b51f2721cbf3" providerId="LiveId" clId="{D336C2DC-48BC-4A09-AC1F-8DC44591EB4D}" dt="2022-06-13T02:42:10.685" v="187" actId="47"/>
        <pc:sldMkLst>
          <pc:docMk/>
          <pc:sldMk cId="3843319395" sldId="353"/>
        </pc:sldMkLst>
      </pc:sldChg>
      <pc:sldChg chg="del">
        <pc:chgData name="Võ Thành Đô" userId="9b71b51f2721cbf3" providerId="LiveId" clId="{D336C2DC-48BC-4A09-AC1F-8DC44591EB4D}" dt="2022-06-13T02:42:10.685" v="187" actId="47"/>
        <pc:sldMkLst>
          <pc:docMk/>
          <pc:sldMk cId="185778671" sldId="354"/>
        </pc:sldMkLst>
      </pc:sldChg>
      <pc:sldChg chg="del">
        <pc:chgData name="Võ Thành Đô" userId="9b71b51f2721cbf3" providerId="LiveId" clId="{D336C2DC-48BC-4A09-AC1F-8DC44591EB4D}" dt="2022-06-13T02:42:10.685" v="187" actId="47"/>
        <pc:sldMkLst>
          <pc:docMk/>
          <pc:sldMk cId="3583262869" sldId="355"/>
        </pc:sldMkLst>
      </pc:sldChg>
      <pc:sldChg chg="del">
        <pc:chgData name="Võ Thành Đô" userId="9b71b51f2721cbf3" providerId="LiveId" clId="{D336C2DC-48BC-4A09-AC1F-8DC44591EB4D}" dt="2022-06-13T02:42:10.685" v="187" actId="47"/>
        <pc:sldMkLst>
          <pc:docMk/>
          <pc:sldMk cId="1660099546" sldId="356"/>
        </pc:sldMkLst>
      </pc:sldChg>
      <pc:sldChg chg="del">
        <pc:chgData name="Võ Thành Đô" userId="9b71b51f2721cbf3" providerId="LiveId" clId="{D336C2DC-48BC-4A09-AC1F-8DC44591EB4D}" dt="2022-06-13T02:42:10.685" v="187" actId="47"/>
        <pc:sldMkLst>
          <pc:docMk/>
          <pc:sldMk cId="2579374965" sldId="357"/>
        </pc:sldMkLst>
      </pc:sldChg>
      <pc:sldChg chg="del">
        <pc:chgData name="Võ Thành Đô" userId="9b71b51f2721cbf3" providerId="LiveId" clId="{D336C2DC-48BC-4A09-AC1F-8DC44591EB4D}" dt="2022-06-13T02:42:10.685" v="187" actId="47"/>
        <pc:sldMkLst>
          <pc:docMk/>
          <pc:sldMk cId="2093408295" sldId="358"/>
        </pc:sldMkLst>
      </pc:sldChg>
      <pc:sldChg chg="del">
        <pc:chgData name="Võ Thành Đô" userId="9b71b51f2721cbf3" providerId="LiveId" clId="{D336C2DC-48BC-4A09-AC1F-8DC44591EB4D}" dt="2022-06-13T02:41:15.186" v="182" actId="47"/>
        <pc:sldMkLst>
          <pc:docMk/>
          <pc:sldMk cId="703498037" sldId="359"/>
        </pc:sldMkLst>
      </pc:sldChg>
      <pc:sldChg chg="del">
        <pc:chgData name="Võ Thành Đô" userId="9b71b51f2721cbf3" providerId="LiveId" clId="{D336C2DC-48BC-4A09-AC1F-8DC44591EB4D}" dt="2022-06-13T02:41:15.186" v="182" actId="47"/>
        <pc:sldMkLst>
          <pc:docMk/>
          <pc:sldMk cId="2675406995" sldId="360"/>
        </pc:sldMkLst>
      </pc:sldChg>
      <pc:sldChg chg="delSp modSp mod">
        <pc:chgData name="Võ Thành Đô" userId="9b71b51f2721cbf3" providerId="LiveId" clId="{D336C2DC-48BC-4A09-AC1F-8DC44591EB4D}" dt="2022-06-13T02:44:41.338" v="207" actId="478"/>
        <pc:sldMkLst>
          <pc:docMk/>
          <pc:sldMk cId="1804531928" sldId="361"/>
        </pc:sldMkLst>
        <pc:spChg chg="mod">
          <ac:chgData name="Võ Thành Đô" userId="9b71b51f2721cbf3" providerId="LiveId" clId="{D336C2DC-48BC-4A09-AC1F-8DC44591EB4D}" dt="2022-06-13T02:41:10.209" v="181" actId="120"/>
          <ac:spMkLst>
            <pc:docMk/>
            <pc:sldMk cId="1804531928" sldId="361"/>
            <ac:spMk id="7" creationId="{192D60A7-F4FB-65A8-CA12-F7762222A170}"/>
          </ac:spMkLst>
        </pc:spChg>
        <pc:spChg chg="del">
          <ac:chgData name="Võ Thành Đô" userId="9b71b51f2721cbf3" providerId="LiveId" clId="{D336C2DC-48BC-4A09-AC1F-8DC44591EB4D}" dt="2022-06-13T02:44:40.742" v="206" actId="478"/>
          <ac:spMkLst>
            <pc:docMk/>
            <pc:sldMk cId="1804531928" sldId="361"/>
            <ac:spMk id="11" creationId="{EEF7FF11-FDC5-18C8-D1BC-B0DF06B5A77A}"/>
          </ac:spMkLst>
        </pc:spChg>
        <pc:picChg chg="del">
          <ac:chgData name="Võ Thành Đô" userId="9b71b51f2721cbf3" providerId="LiveId" clId="{D336C2DC-48BC-4A09-AC1F-8DC44591EB4D}" dt="2022-06-13T02:44:41.338" v="207" actId="478"/>
          <ac:picMkLst>
            <pc:docMk/>
            <pc:sldMk cId="1804531928" sldId="361"/>
            <ac:picMk id="9" creationId="{842AFB6E-7668-087D-0B38-2F74C0EBA2D6}"/>
          </ac:picMkLst>
        </pc:picChg>
      </pc:sldChg>
      <pc:sldChg chg="modSp mod">
        <pc:chgData name="Võ Thành Đô" userId="9b71b51f2721cbf3" providerId="LiveId" clId="{D336C2DC-48BC-4A09-AC1F-8DC44591EB4D}" dt="2022-06-13T02:44:13.135" v="205"/>
        <pc:sldMkLst>
          <pc:docMk/>
          <pc:sldMk cId="1817123250" sldId="363"/>
        </pc:sldMkLst>
        <pc:spChg chg="mod">
          <ac:chgData name="Võ Thành Đô" userId="9b71b51f2721cbf3" providerId="LiveId" clId="{D336C2DC-48BC-4A09-AC1F-8DC44591EB4D}" dt="2022-06-13T02:42:57.815" v="195"/>
          <ac:spMkLst>
            <pc:docMk/>
            <pc:sldMk cId="1817123250" sldId="363"/>
            <ac:spMk id="14" creationId="{E0D74913-398A-98C3-DDFF-75C54512C9AA}"/>
          </ac:spMkLst>
        </pc:spChg>
        <pc:spChg chg="mod">
          <ac:chgData name="Võ Thành Đô" userId="9b71b51f2721cbf3" providerId="LiveId" clId="{D336C2DC-48BC-4A09-AC1F-8DC44591EB4D}" dt="2022-06-13T02:43:25.870" v="199"/>
          <ac:spMkLst>
            <pc:docMk/>
            <pc:sldMk cId="1817123250" sldId="363"/>
            <ac:spMk id="18" creationId="{4E7678FB-CE87-39DD-7679-052818CBA75E}"/>
          </ac:spMkLst>
        </pc:spChg>
        <pc:spChg chg="mod">
          <ac:chgData name="Võ Thành Đô" userId="9b71b51f2721cbf3" providerId="LiveId" clId="{D336C2DC-48BC-4A09-AC1F-8DC44591EB4D}" dt="2022-06-13T02:43:45.469" v="202"/>
          <ac:spMkLst>
            <pc:docMk/>
            <pc:sldMk cId="1817123250" sldId="363"/>
            <ac:spMk id="22" creationId="{D2F6D904-94C9-7BDC-2602-A19E5BF537F4}"/>
          </ac:spMkLst>
        </pc:spChg>
        <pc:spChg chg="mod">
          <ac:chgData name="Võ Thành Đô" userId="9b71b51f2721cbf3" providerId="LiveId" clId="{D336C2DC-48BC-4A09-AC1F-8DC44591EB4D}" dt="2022-06-13T02:44:01.239" v="204"/>
          <ac:spMkLst>
            <pc:docMk/>
            <pc:sldMk cId="1817123250" sldId="363"/>
            <ac:spMk id="26" creationId="{3BD28EE6-28B7-84DE-2186-F53C6AE5A60F}"/>
          </ac:spMkLst>
        </pc:spChg>
        <pc:spChg chg="mod">
          <ac:chgData name="Võ Thành Đô" userId="9b71b51f2721cbf3" providerId="LiveId" clId="{D336C2DC-48BC-4A09-AC1F-8DC44591EB4D}" dt="2022-06-13T02:44:13.135" v="205"/>
          <ac:spMkLst>
            <pc:docMk/>
            <pc:sldMk cId="1817123250" sldId="363"/>
            <ac:spMk id="32" creationId="{6E8A0787-8142-FE1E-2D92-6C58706352BC}"/>
          </ac:spMkLst>
        </pc:spChg>
      </pc:sldChg>
      <pc:sldChg chg="del">
        <pc:chgData name="Võ Thành Đô" userId="9b71b51f2721cbf3" providerId="LiveId" clId="{D336C2DC-48BC-4A09-AC1F-8DC44591EB4D}" dt="2022-06-13T02:41:15.186" v="182" actId="47"/>
        <pc:sldMkLst>
          <pc:docMk/>
          <pc:sldMk cId="2773030308" sldId="364"/>
        </pc:sldMkLst>
      </pc:sldChg>
      <pc:sldChg chg="del">
        <pc:chgData name="Võ Thành Đô" userId="9b71b51f2721cbf3" providerId="LiveId" clId="{D336C2DC-48BC-4A09-AC1F-8DC44591EB4D}" dt="2022-06-13T02:41:15.186" v="182" actId="47"/>
        <pc:sldMkLst>
          <pc:docMk/>
          <pc:sldMk cId="1508662890" sldId="365"/>
        </pc:sldMkLst>
      </pc:sldChg>
    </pc:docChg>
  </pc:docChgLst>
  <pc:docChgLst>
    <pc:chgData name="Nguyễn Thành Nội" userId="0300de9c-d486-4db3-8030-1e3b9e9b6ce6" providerId="ADAL" clId="{18F6ACAD-E073-4E4E-AB18-13A360559DBD}"/>
    <pc:docChg chg="custSel modSld">
      <pc:chgData name="Nguyễn Thành Nội" userId="0300de9c-d486-4db3-8030-1e3b9e9b6ce6" providerId="ADAL" clId="{18F6ACAD-E073-4E4E-AB18-13A360559DBD}" dt="2022-06-15T05:58:52.340" v="42" actId="729"/>
      <pc:docMkLst>
        <pc:docMk/>
      </pc:docMkLst>
      <pc:sldChg chg="mod modShow">
        <pc:chgData name="Nguyễn Thành Nội" userId="0300de9c-d486-4db3-8030-1e3b9e9b6ce6" providerId="ADAL" clId="{18F6ACAD-E073-4E4E-AB18-13A360559DBD}" dt="2022-06-15T05:58:37.528" v="41" actId="729"/>
        <pc:sldMkLst>
          <pc:docMk/>
          <pc:sldMk cId="558980585" sldId="394"/>
        </pc:sldMkLst>
      </pc:sldChg>
      <pc:sldChg chg="modSp mod">
        <pc:chgData name="Nguyễn Thành Nội" userId="0300de9c-d486-4db3-8030-1e3b9e9b6ce6" providerId="ADAL" clId="{18F6ACAD-E073-4E4E-AB18-13A360559DBD}" dt="2022-06-14T14:01:03.427" v="40" actId="20577"/>
        <pc:sldMkLst>
          <pc:docMk/>
          <pc:sldMk cId="666649416" sldId="399"/>
        </pc:sldMkLst>
        <pc:spChg chg="mod">
          <ac:chgData name="Nguyễn Thành Nội" userId="0300de9c-d486-4db3-8030-1e3b9e9b6ce6" providerId="ADAL" clId="{18F6ACAD-E073-4E4E-AB18-13A360559DBD}" dt="2022-06-14T14:01:03.427" v="40" actId="20577"/>
          <ac:spMkLst>
            <pc:docMk/>
            <pc:sldMk cId="666649416" sldId="399"/>
            <ac:spMk id="11" creationId="{B47CC729-213C-FEFA-F1EB-30DAF855441B}"/>
          </ac:spMkLst>
        </pc:spChg>
      </pc:sldChg>
      <pc:sldChg chg="mod modShow">
        <pc:chgData name="Nguyễn Thành Nội" userId="0300de9c-d486-4db3-8030-1e3b9e9b6ce6" providerId="ADAL" clId="{18F6ACAD-E073-4E4E-AB18-13A360559DBD}" dt="2022-06-15T05:58:52.340" v="42" actId="729"/>
        <pc:sldMkLst>
          <pc:docMk/>
          <pc:sldMk cId="3833571110" sldId="400"/>
        </pc:sldMkLst>
      </pc:sldChg>
    </pc:docChg>
  </pc:docChgLst>
  <pc:docChgLst>
    <pc:chgData name="Võ Thành Đô" userId="9b71b51f2721cbf3" providerId="LiveId" clId="{45374F3C-3817-4B72-A4D9-66A0FDAE1BCD}"/>
    <pc:docChg chg="undo redo custSel addSld delSld modSld sldOrd modMainMaster">
      <pc:chgData name="Võ Thành Đô" userId="9b71b51f2721cbf3" providerId="LiveId" clId="{45374F3C-3817-4B72-A4D9-66A0FDAE1BCD}" dt="2022-06-05T16:56:56.954" v="5399" actId="20577"/>
      <pc:docMkLst>
        <pc:docMk/>
      </pc:docMkLst>
      <pc:sldChg chg="addSp delSp modSp mod modTransition">
        <pc:chgData name="Võ Thành Đô" userId="9b71b51f2721cbf3" providerId="LiveId" clId="{45374F3C-3817-4B72-A4D9-66A0FDAE1BCD}" dt="2022-06-05T08:22:45.772" v="1151"/>
        <pc:sldMkLst>
          <pc:docMk/>
          <pc:sldMk cId="0" sldId="256"/>
        </pc:sldMkLst>
        <pc:spChg chg="mod">
          <ac:chgData name="Võ Thành Đô" userId="9b71b51f2721cbf3" providerId="LiveId" clId="{45374F3C-3817-4B72-A4D9-66A0FDAE1BCD}" dt="2022-06-05T08:01:11.381" v="803" actId="113"/>
          <ac:spMkLst>
            <pc:docMk/>
            <pc:sldMk cId="0" sldId="256"/>
            <ac:spMk id="464" creationId="{00000000-0000-0000-0000-000000000000}"/>
          </ac:spMkLst>
        </pc:spChg>
        <pc:picChg chg="add del mod">
          <ac:chgData name="Võ Thành Đô" userId="9b71b51f2721cbf3" providerId="LiveId" clId="{45374F3C-3817-4B72-A4D9-66A0FDAE1BCD}" dt="2022-06-05T07:36:06.785" v="282" actId="478"/>
          <ac:picMkLst>
            <pc:docMk/>
            <pc:sldMk cId="0" sldId="256"/>
            <ac:picMk id="2050" creationId="{9697D753-F650-6DF8-D570-B1B057810D3D}"/>
          </ac:picMkLst>
        </pc:picChg>
        <pc:picChg chg="add del">
          <ac:chgData name="Võ Thành Đô" userId="9b71b51f2721cbf3" providerId="LiveId" clId="{45374F3C-3817-4B72-A4D9-66A0FDAE1BCD}" dt="2022-06-05T07:36:30.950" v="284" actId="478"/>
          <ac:picMkLst>
            <pc:docMk/>
            <pc:sldMk cId="0" sldId="256"/>
            <ac:picMk id="2052" creationId="{B60081F0-4878-AA7D-95AB-B0D14E655188}"/>
          </ac:picMkLst>
        </pc:picChg>
      </pc:sldChg>
      <pc:sldChg chg="del">
        <pc:chgData name="Võ Thành Đô" userId="9b71b51f2721cbf3" providerId="LiveId" clId="{45374F3C-3817-4B72-A4D9-66A0FDAE1BCD}" dt="2022-06-05T07:17:18.788" v="0" actId="47"/>
        <pc:sldMkLst>
          <pc:docMk/>
          <pc:sldMk cId="0" sldId="257"/>
        </pc:sldMkLst>
      </pc:sldChg>
      <pc:sldChg chg="delSp del mod">
        <pc:chgData name="Võ Thành Đô" userId="9b71b51f2721cbf3" providerId="LiveId" clId="{45374F3C-3817-4B72-A4D9-66A0FDAE1BCD}" dt="2022-06-05T07:57:32.617" v="775" actId="47"/>
        <pc:sldMkLst>
          <pc:docMk/>
          <pc:sldMk cId="0" sldId="258"/>
        </pc:sldMkLst>
        <pc:spChg chg="del">
          <ac:chgData name="Võ Thành Đô" userId="9b71b51f2721cbf3" providerId="LiveId" clId="{45374F3C-3817-4B72-A4D9-66A0FDAE1BCD}" dt="2022-06-05T07:19:07.197" v="9" actId="21"/>
          <ac:spMkLst>
            <pc:docMk/>
            <pc:sldMk cId="0" sldId="258"/>
            <ac:spMk id="478" creationId="{00000000-0000-0000-0000-000000000000}"/>
          </ac:spMkLst>
        </pc:spChg>
        <pc:spChg chg="del">
          <ac:chgData name="Võ Thành Đô" userId="9b71b51f2721cbf3" providerId="LiveId" clId="{45374F3C-3817-4B72-A4D9-66A0FDAE1BCD}" dt="2022-06-05T07:19:07.197" v="9" actId="21"/>
          <ac:spMkLst>
            <pc:docMk/>
            <pc:sldMk cId="0" sldId="258"/>
            <ac:spMk id="479" creationId="{00000000-0000-0000-0000-000000000000}"/>
          </ac:spMkLst>
        </pc:spChg>
      </pc:sldChg>
      <pc:sldChg chg="del">
        <pc:chgData name="Võ Thành Đô" userId="9b71b51f2721cbf3" providerId="LiveId" clId="{45374F3C-3817-4B72-A4D9-66A0FDAE1BCD}" dt="2022-06-05T07:55:24.154" v="595" actId="47"/>
        <pc:sldMkLst>
          <pc:docMk/>
          <pc:sldMk cId="0" sldId="259"/>
        </pc:sldMkLst>
      </pc:sldChg>
      <pc:sldChg chg="del">
        <pc:chgData name="Võ Thành Đô" userId="9b71b51f2721cbf3" providerId="LiveId" clId="{45374F3C-3817-4B72-A4D9-66A0FDAE1BCD}" dt="2022-06-05T07:38:03.309" v="285" actId="47"/>
        <pc:sldMkLst>
          <pc:docMk/>
          <pc:sldMk cId="0" sldId="260"/>
        </pc:sldMkLst>
      </pc:sldChg>
      <pc:sldChg chg="del">
        <pc:chgData name="Võ Thành Đô" userId="9b71b51f2721cbf3" providerId="LiveId" clId="{45374F3C-3817-4B72-A4D9-66A0FDAE1BCD}" dt="2022-06-05T07:38:07.316" v="286" actId="47"/>
        <pc:sldMkLst>
          <pc:docMk/>
          <pc:sldMk cId="0" sldId="261"/>
        </pc:sldMkLst>
      </pc:sldChg>
      <pc:sldChg chg="del modTransition">
        <pc:chgData name="Võ Thành Đô" userId="9b71b51f2721cbf3" providerId="LiveId" clId="{45374F3C-3817-4B72-A4D9-66A0FDAE1BCD}" dt="2022-06-05T09:33:55.610" v="2172" actId="47"/>
        <pc:sldMkLst>
          <pc:docMk/>
          <pc:sldMk cId="0" sldId="262"/>
        </pc:sldMkLst>
      </pc:sldChg>
      <pc:sldChg chg="del modTransition">
        <pc:chgData name="Võ Thành Đô" userId="9b71b51f2721cbf3" providerId="LiveId" clId="{45374F3C-3817-4B72-A4D9-66A0FDAE1BCD}" dt="2022-06-05T09:33:56.122" v="2173" actId="47"/>
        <pc:sldMkLst>
          <pc:docMk/>
          <pc:sldMk cId="0" sldId="263"/>
        </pc:sldMkLst>
      </pc:sldChg>
      <pc:sldChg chg="del modTransition">
        <pc:chgData name="Võ Thành Đô" userId="9b71b51f2721cbf3" providerId="LiveId" clId="{45374F3C-3817-4B72-A4D9-66A0FDAE1BCD}" dt="2022-06-05T09:33:56.157" v="2174" actId="47"/>
        <pc:sldMkLst>
          <pc:docMk/>
          <pc:sldMk cId="0" sldId="264"/>
        </pc:sldMkLst>
      </pc:sldChg>
      <pc:sldChg chg="del modTransition">
        <pc:chgData name="Võ Thành Đô" userId="9b71b51f2721cbf3" providerId="LiveId" clId="{45374F3C-3817-4B72-A4D9-66A0FDAE1BCD}" dt="2022-06-05T09:33:56.196" v="2175" actId="47"/>
        <pc:sldMkLst>
          <pc:docMk/>
          <pc:sldMk cId="0" sldId="265"/>
        </pc:sldMkLst>
      </pc:sldChg>
      <pc:sldChg chg="del modTransition">
        <pc:chgData name="Võ Thành Đô" userId="9b71b51f2721cbf3" providerId="LiveId" clId="{45374F3C-3817-4B72-A4D9-66A0FDAE1BCD}" dt="2022-06-05T09:33:56.241" v="2176" actId="47"/>
        <pc:sldMkLst>
          <pc:docMk/>
          <pc:sldMk cId="0" sldId="266"/>
        </pc:sldMkLst>
      </pc:sldChg>
      <pc:sldChg chg="addSp delSp modSp mod ord modTransition">
        <pc:chgData name="Võ Thành Đô" userId="9b71b51f2721cbf3" providerId="LiveId" clId="{45374F3C-3817-4B72-A4D9-66A0FDAE1BCD}" dt="2022-06-05T08:22:45.772" v="1151"/>
        <pc:sldMkLst>
          <pc:docMk/>
          <pc:sldMk cId="0" sldId="267"/>
        </pc:sldMkLst>
        <pc:spChg chg="add mod">
          <ac:chgData name="Võ Thành Đô" userId="9b71b51f2721cbf3" providerId="LiveId" clId="{45374F3C-3817-4B72-A4D9-66A0FDAE1BCD}" dt="2022-06-05T07:23:45.014" v="51" actId="403"/>
          <ac:spMkLst>
            <pc:docMk/>
            <pc:sldMk cId="0" sldId="267"/>
            <ac:spMk id="21" creationId="{D79EC49F-799E-3DCB-D795-C4D8A47F7AB9}"/>
          </ac:spMkLst>
        </pc:spChg>
        <pc:spChg chg="add mod">
          <ac:chgData name="Võ Thành Đô" userId="9b71b51f2721cbf3" providerId="LiveId" clId="{45374F3C-3817-4B72-A4D9-66A0FDAE1BCD}" dt="2022-06-05T07:28:13.494" v="214" actId="1076"/>
          <ac:spMkLst>
            <pc:docMk/>
            <pc:sldMk cId="0" sldId="267"/>
            <ac:spMk id="22" creationId="{CB88C702-A352-6F15-47EF-E55AB911F78C}"/>
          </ac:spMkLst>
        </pc:spChg>
        <pc:spChg chg="add mod">
          <ac:chgData name="Võ Thành Đô" userId="9b71b51f2721cbf3" providerId="LiveId" clId="{45374F3C-3817-4B72-A4D9-66A0FDAE1BCD}" dt="2022-06-05T07:22:00.681" v="28" actId="207"/>
          <ac:spMkLst>
            <pc:docMk/>
            <pc:sldMk cId="0" sldId="267"/>
            <ac:spMk id="23" creationId="{A2DE92BC-7400-68EA-6192-8C463D30AA56}"/>
          </ac:spMkLst>
        </pc:spChg>
        <pc:spChg chg="add mod">
          <ac:chgData name="Võ Thành Đô" userId="9b71b51f2721cbf3" providerId="LiveId" clId="{45374F3C-3817-4B72-A4D9-66A0FDAE1BCD}" dt="2022-06-05T07:28:16.158" v="215" actId="1076"/>
          <ac:spMkLst>
            <pc:docMk/>
            <pc:sldMk cId="0" sldId="267"/>
            <ac:spMk id="24" creationId="{5F0DC79D-6D5E-B1D4-FE59-DCE62902ED12}"/>
          </ac:spMkLst>
        </pc:spChg>
        <pc:spChg chg="mod">
          <ac:chgData name="Võ Thành Đô" userId="9b71b51f2721cbf3" providerId="LiveId" clId="{45374F3C-3817-4B72-A4D9-66A0FDAE1BCD}" dt="2022-06-05T07:27:16.286" v="201" actId="1076"/>
          <ac:spMkLst>
            <pc:docMk/>
            <pc:sldMk cId="0" sldId="267"/>
            <ac:spMk id="555" creationId="{00000000-0000-0000-0000-000000000000}"/>
          </ac:spMkLst>
        </pc:spChg>
        <pc:spChg chg="mod">
          <ac:chgData name="Võ Thành Đô" userId="9b71b51f2721cbf3" providerId="LiveId" clId="{45374F3C-3817-4B72-A4D9-66A0FDAE1BCD}" dt="2022-06-05T07:19:41.341" v="17" actId="1076"/>
          <ac:spMkLst>
            <pc:docMk/>
            <pc:sldMk cId="0" sldId="267"/>
            <ac:spMk id="561" creationId="{00000000-0000-0000-0000-000000000000}"/>
          </ac:spMkLst>
        </pc:spChg>
        <pc:spChg chg="del mod">
          <ac:chgData name="Võ Thành Đô" userId="9b71b51f2721cbf3" providerId="LiveId" clId="{45374F3C-3817-4B72-A4D9-66A0FDAE1BCD}" dt="2022-06-05T07:21:33.108" v="23" actId="478"/>
          <ac:spMkLst>
            <pc:docMk/>
            <pc:sldMk cId="0" sldId="267"/>
            <ac:spMk id="572" creationId="{00000000-0000-0000-0000-000000000000}"/>
          </ac:spMkLst>
        </pc:spChg>
        <pc:grpChg chg="mod">
          <ac:chgData name="Võ Thành Đô" userId="9b71b51f2721cbf3" providerId="LiveId" clId="{45374F3C-3817-4B72-A4D9-66A0FDAE1BCD}" dt="2022-06-05T07:19:33.373" v="15" actId="1076"/>
          <ac:grpSpMkLst>
            <pc:docMk/>
            <pc:sldMk cId="0" sldId="267"/>
            <ac:grpSpMk id="556" creationId="{00000000-0000-0000-0000-000000000000}"/>
          </ac:grpSpMkLst>
        </pc:grpChg>
        <pc:grpChg chg="mod">
          <ac:chgData name="Võ Thành Đô" userId="9b71b51f2721cbf3" providerId="LiveId" clId="{45374F3C-3817-4B72-A4D9-66A0FDAE1BCD}" dt="2022-06-05T07:19:36.493" v="16" actId="1076"/>
          <ac:grpSpMkLst>
            <pc:docMk/>
            <pc:sldMk cId="0" sldId="267"/>
            <ac:grpSpMk id="562" creationId="{00000000-0000-0000-0000-000000000000}"/>
          </ac:grpSpMkLst>
        </pc:grpChg>
        <pc:grpChg chg="mod">
          <ac:chgData name="Võ Thành Đô" userId="9b71b51f2721cbf3" providerId="LiveId" clId="{45374F3C-3817-4B72-A4D9-66A0FDAE1BCD}" dt="2022-06-05T07:19:59.045" v="21" actId="1076"/>
          <ac:grpSpMkLst>
            <pc:docMk/>
            <pc:sldMk cId="0" sldId="267"/>
            <ac:grpSpMk id="568" creationId="{00000000-0000-0000-0000-000000000000}"/>
          </ac:grpSpMkLst>
        </pc:grpChg>
        <pc:graphicFrameChg chg="add del mod modGraphic">
          <ac:chgData name="Võ Thành Đô" userId="9b71b51f2721cbf3" providerId="LiveId" clId="{45374F3C-3817-4B72-A4D9-66A0FDAE1BCD}" dt="2022-06-05T07:31:31.996" v="248" actId="478"/>
          <ac:graphicFrameMkLst>
            <pc:docMk/>
            <pc:sldMk cId="0" sldId="267"/>
            <ac:graphicFrameMk id="2" creationId="{EC73CC9A-00B4-2B9F-A91A-606F8FEB47E5}"/>
          </ac:graphicFrameMkLst>
        </pc:graphicFrameChg>
        <pc:graphicFrameChg chg="add mod modGraphic">
          <ac:chgData name="Võ Thành Đô" userId="9b71b51f2721cbf3" providerId="LiveId" clId="{45374F3C-3817-4B72-A4D9-66A0FDAE1BCD}" dt="2022-06-05T07:34:20.719" v="275" actId="1076"/>
          <ac:graphicFrameMkLst>
            <pc:docMk/>
            <pc:sldMk cId="0" sldId="267"/>
            <ac:graphicFrameMk id="3" creationId="{CF37ED40-DBB4-94F4-7648-0443F0F3C2DA}"/>
          </ac:graphicFrameMkLst>
        </pc:graphicFrameChg>
      </pc:sldChg>
      <pc:sldChg chg="del modTransition">
        <pc:chgData name="Võ Thành Đô" userId="9b71b51f2721cbf3" providerId="LiveId" clId="{45374F3C-3817-4B72-A4D9-66A0FDAE1BCD}" dt="2022-06-05T09:33:56.286" v="2177" actId="47"/>
        <pc:sldMkLst>
          <pc:docMk/>
          <pc:sldMk cId="0" sldId="268"/>
        </pc:sldMkLst>
      </pc:sldChg>
      <pc:sldChg chg="del modTransition">
        <pc:chgData name="Võ Thành Đô" userId="9b71b51f2721cbf3" providerId="LiveId" clId="{45374F3C-3817-4B72-A4D9-66A0FDAE1BCD}" dt="2022-06-05T09:33:56.331" v="2178" actId="47"/>
        <pc:sldMkLst>
          <pc:docMk/>
          <pc:sldMk cId="0" sldId="269"/>
        </pc:sldMkLst>
      </pc:sldChg>
      <pc:sldChg chg="del modTransition">
        <pc:chgData name="Võ Thành Đô" userId="9b71b51f2721cbf3" providerId="LiveId" clId="{45374F3C-3817-4B72-A4D9-66A0FDAE1BCD}" dt="2022-06-05T09:33:56.371" v="2179" actId="47"/>
        <pc:sldMkLst>
          <pc:docMk/>
          <pc:sldMk cId="0" sldId="270"/>
        </pc:sldMkLst>
      </pc:sldChg>
      <pc:sldChg chg="del modTransition">
        <pc:chgData name="Võ Thành Đô" userId="9b71b51f2721cbf3" providerId="LiveId" clId="{45374F3C-3817-4B72-A4D9-66A0FDAE1BCD}" dt="2022-06-05T09:33:56.411" v="2180" actId="47"/>
        <pc:sldMkLst>
          <pc:docMk/>
          <pc:sldMk cId="0" sldId="271"/>
        </pc:sldMkLst>
      </pc:sldChg>
      <pc:sldChg chg="del modTransition">
        <pc:chgData name="Võ Thành Đô" userId="9b71b51f2721cbf3" providerId="LiveId" clId="{45374F3C-3817-4B72-A4D9-66A0FDAE1BCD}" dt="2022-06-05T09:33:56.457" v="2181" actId="47"/>
        <pc:sldMkLst>
          <pc:docMk/>
          <pc:sldMk cId="0" sldId="272"/>
        </pc:sldMkLst>
      </pc:sldChg>
      <pc:sldChg chg="del modTransition">
        <pc:chgData name="Võ Thành Đô" userId="9b71b51f2721cbf3" providerId="LiveId" clId="{45374F3C-3817-4B72-A4D9-66A0FDAE1BCD}" dt="2022-06-05T09:33:56.503" v="2182" actId="47"/>
        <pc:sldMkLst>
          <pc:docMk/>
          <pc:sldMk cId="0" sldId="273"/>
        </pc:sldMkLst>
      </pc:sldChg>
      <pc:sldChg chg="del modTransition">
        <pc:chgData name="Võ Thành Đô" userId="9b71b51f2721cbf3" providerId="LiveId" clId="{45374F3C-3817-4B72-A4D9-66A0FDAE1BCD}" dt="2022-06-05T09:33:56.538" v="2183" actId="47"/>
        <pc:sldMkLst>
          <pc:docMk/>
          <pc:sldMk cId="0" sldId="274"/>
        </pc:sldMkLst>
      </pc:sldChg>
      <pc:sldChg chg="del modTransition">
        <pc:chgData name="Võ Thành Đô" userId="9b71b51f2721cbf3" providerId="LiveId" clId="{45374F3C-3817-4B72-A4D9-66A0FDAE1BCD}" dt="2022-06-05T09:33:56.570" v="2184" actId="47"/>
        <pc:sldMkLst>
          <pc:docMk/>
          <pc:sldMk cId="0" sldId="275"/>
        </pc:sldMkLst>
      </pc:sldChg>
      <pc:sldChg chg="del modTransition">
        <pc:chgData name="Võ Thành Đô" userId="9b71b51f2721cbf3" providerId="LiveId" clId="{45374F3C-3817-4B72-A4D9-66A0FDAE1BCD}" dt="2022-06-05T09:33:56.609" v="2185" actId="47"/>
        <pc:sldMkLst>
          <pc:docMk/>
          <pc:sldMk cId="0" sldId="276"/>
        </pc:sldMkLst>
      </pc:sldChg>
      <pc:sldChg chg="del modTransition">
        <pc:chgData name="Võ Thành Đô" userId="9b71b51f2721cbf3" providerId="LiveId" clId="{45374F3C-3817-4B72-A4D9-66A0FDAE1BCD}" dt="2022-06-05T09:33:56.647" v="2186" actId="47"/>
        <pc:sldMkLst>
          <pc:docMk/>
          <pc:sldMk cId="0" sldId="277"/>
        </pc:sldMkLst>
      </pc:sldChg>
      <pc:sldChg chg="del modTransition">
        <pc:chgData name="Võ Thành Đô" userId="9b71b51f2721cbf3" providerId="LiveId" clId="{45374F3C-3817-4B72-A4D9-66A0FDAE1BCD}" dt="2022-06-05T09:33:56.695" v="2187" actId="47"/>
        <pc:sldMkLst>
          <pc:docMk/>
          <pc:sldMk cId="0" sldId="278"/>
        </pc:sldMkLst>
      </pc:sldChg>
      <pc:sldChg chg="del modTransition">
        <pc:chgData name="Võ Thành Đô" userId="9b71b51f2721cbf3" providerId="LiveId" clId="{45374F3C-3817-4B72-A4D9-66A0FDAE1BCD}" dt="2022-06-05T09:33:56.738" v="2188" actId="47"/>
        <pc:sldMkLst>
          <pc:docMk/>
          <pc:sldMk cId="0" sldId="279"/>
        </pc:sldMkLst>
      </pc:sldChg>
      <pc:sldChg chg="del modTransition">
        <pc:chgData name="Võ Thành Đô" userId="9b71b51f2721cbf3" providerId="LiveId" clId="{45374F3C-3817-4B72-A4D9-66A0FDAE1BCD}" dt="2022-06-05T09:33:56.777" v="2189" actId="47"/>
        <pc:sldMkLst>
          <pc:docMk/>
          <pc:sldMk cId="0" sldId="280"/>
        </pc:sldMkLst>
      </pc:sldChg>
      <pc:sldChg chg="del modTransition">
        <pc:chgData name="Võ Thành Đô" userId="9b71b51f2721cbf3" providerId="LiveId" clId="{45374F3C-3817-4B72-A4D9-66A0FDAE1BCD}" dt="2022-06-05T09:33:56.822" v="2190" actId="47"/>
        <pc:sldMkLst>
          <pc:docMk/>
          <pc:sldMk cId="0" sldId="281"/>
        </pc:sldMkLst>
      </pc:sldChg>
      <pc:sldChg chg="del modTransition">
        <pc:chgData name="Võ Thành Đô" userId="9b71b51f2721cbf3" providerId="LiveId" clId="{45374F3C-3817-4B72-A4D9-66A0FDAE1BCD}" dt="2022-06-05T09:33:56.909" v="2191" actId="47"/>
        <pc:sldMkLst>
          <pc:docMk/>
          <pc:sldMk cId="0" sldId="282"/>
        </pc:sldMkLst>
      </pc:sldChg>
      <pc:sldChg chg="addSp modSp mod ord modTransition">
        <pc:chgData name="Võ Thành Đô" userId="9b71b51f2721cbf3" providerId="LiveId" clId="{45374F3C-3817-4B72-A4D9-66A0FDAE1BCD}" dt="2022-06-05T08:22:45.772" v="1151"/>
        <pc:sldMkLst>
          <pc:docMk/>
          <pc:sldMk cId="0" sldId="283"/>
        </pc:sldMkLst>
        <pc:spChg chg="mod">
          <ac:chgData name="Võ Thành Đô" userId="9b71b51f2721cbf3" providerId="LiveId" clId="{45374F3C-3817-4B72-A4D9-66A0FDAE1BCD}" dt="2022-06-05T07:55:52.851" v="606" actId="403"/>
          <ac:spMkLst>
            <pc:docMk/>
            <pc:sldMk cId="0" sldId="283"/>
            <ac:spMk id="791" creationId="{00000000-0000-0000-0000-000000000000}"/>
          </ac:spMkLst>
        </pc:spChg>
        <pc:spChg chg="mod">
          <ac:chgData name="Võ Thành Đô" userId="9b71b51f2721cbf3" providerId="LiveId" clId="{45374F3C-3817-4B72-A4D9-66A0FDAE1BCD}" dt="2022-06-05T07:46:50.812" v="528" actId="6549"/>
          <ac:spMkLst>
            <pc:docMk/>
            <pc:sldMk cId="0" sldId="283"/>
            <ac:spMk id="813" creationId="{00000000-0000-0000-0000-000000000000}"/>
          </ac:spMkLst>
        </pc:spChg>
        <pc:spChg chg="mod">
          <ac:chgData name="Võ Thành Đô" userId="9b71b51f2721cbf3" providerId="LiveId" clId="{45374F3C-3817-4B72-A4D9-66A0FDAE1BCD}" dt="2022-06-05T07:46:47.906" v="522" actId="6549"/>
          <ac:spMkLst>
            <pc:docMk/>
            <pc:sldMk cId="0" sldId="283"/>
            <ac:spMk id="814" creationId="{00000000-0000-0000-0000-000000000000}"/>
          </ac:spMkLst>
        </pc:spChg>
        <pc:spChg chg="mod">
          <ac:chgData name="Võ Thành Đô" userId="9b71b51f2721cbf3" providerId="LiveId" clId="{45374F3C-3817-4B72-A4D9-66A0FDAE1BCD}" dt="2022-06-05T07:47:16.883" v="535" actId="113"/>
          <ac:spMkLst>
            <pc:docMk/>
            <pc:sldMk cId="0" sldId="283"/>
            <ac:spMk id="815" creationId="{00000000-0000-0000-0000-000000000000}"/>
          </ac:spMkLst>
        </pc:spChg>
        <pc:spChg chg="mod">
          <ac:chgData name="Võ Thành Đô" userId="9b71b51f2721cbf3" providerId="LiveId" clId="{45374F3C-3817-4B72-A4D9-66A0FDAE1BCD}" dt="2022-06-05T07:46:23.584" v="516" actId="1076"/>
          <ac:spMkLst>
            <pc:docMk/>
            <pc:sldMk cId="0" sldId="283"/>
            <ac:spMk id="816" creationId="{00000000-0000-0000-0000-000000000000}"/>
          </ac:spMkLst>
        </pc:spChg>
        <pc:spChg chg="mod">
          <ac:chgData name="Võ Thành Đô" userId="9b71b51f2721cbf3" providerId="LiveId" clId="{45374F3C-3817-4B72-A4D9-66A0FDAE1BCD}" dt="2022-06-05T07:47:10.735" v="533" actId="20577"/>
          <ac:spMkLst>
            <pc:docMk/>
            <pc:sldMk cId="0" sldId="283"/>
            <ac:spMk id="817" creationId="{00000000-0000-0000-0000-000000000000}"/>
          </ac:spMkLst>
        </pc:spChg>
        <pc:spChg chg="mod">
          <ac:chgData name="Võ Thành Đô" userId="9b71b51f2721cbf3" providerId="LiveId" clId="{45374F3C-3817-4B72-A4D9-66A0FDAE1BCD}" dt="2022-06-05T07:47:24.754" v="537" actId="113"/>
          <ac:spMkLst>
            <pc:docMk/>
            <pc:sldMk cId="0" sldId="283"/>
            <ac:spMk id="818" creationId="{00000000-0000-0000-0000-000000000000}"/>
          </ac:spMkLst>
        </pc:spChg>
        <pc:picChg chg="add mod">
          <ac:chgData name="Võ Thành Đô" userId="9b71b51f2721cbf3" providerId="LiveId" clId="{45374F3C-3817-4B72-A4D9-66A0FDAE1BCD}" dt="2022-06-05T07:48:44.728" v="543" actId="1076"/>
          <ac:picMkLst>
            <pc:docMk/>
            <pc:sldMk cId="0" sldId="283"/>
            <ac:picMk id="3" creationId="{51A3C459-5128-8C49-9C52-96E1AB03BE3E}"/>
          </ac:picMkLst>
        </pc:picChg>
      </pc:sldChg>
      <pc:sldChg chg="del modTransition">
        <pc:chgData name="Võ Thành Đô" userId="9b71b51f2721cbf3" providerId="LiveId" clId="{45374F3C-3817-4B72-A4D9-66A0FDAE1BCD}" dt="2022-06-05T09:33:56.967" v="2192" actId="47"/>
        <pc:sldMkLst>
          <pc:docMk/>
          <pc:sldMk cId="0" sldId="284"/>
        </pc:sldMkLst>
      </pc:sldChg>
      <pc:sldChg chg="del modTransition">
        <pc:chgData name="Võ Thành Đô" userId="9b71b51f2721cbf3" providerId="LiveId" clId="{45374F3C-3817-4B72-A4D9-66A0FDAE1BCD}" dt="2022-06-05T09:33:57.014" v="2193" actId="47"/>
        <pc:sldMkLst>
          <pc:docMk/>
          <pc:sldMk cId="0" sldId="285"/>
        </pc:sldMkLst>
      </pc:sldChg>
      <pc:sldChg chg="del modTransition">
        <pc:chgData name="Võ Thành Đô" userId="9b71b51f2721cbf3" providerId="LiveId" clId="{45374F3C-3817-4B72-A4D9-66A0FDAE1BCD}" dt="2022-06-05T09:33:57.069" v="2194" actId="47"/>
        <pc:sldMkLst>
          <pc:docMk/>
          <pc:sldMk cId="0" sldId="286"/>
        </pc:sldMkLst>
      </pc:sldChg>
      <pc:sldChg chg="del modTransition">
        <pc:chgData name="Võ Thành Đô" userId="9b71b51f2721cbf3" providerId="LiveId" clId="{45374F3C-3817-4B72-A4D9-66A0FDAE1BCD}" dt="2022-06-05T09:33:57.116" v="2195" actId="47"/>
        <pc:sldMkLst>
          <pc:docMk/>
          <pc:sldMk cId="0" sldId="287"/>
        </pc:sldMkLst>
      </pc:sldChg>
      <pc:sldChg chg="del modTransition">
        <pc:chgData name="Võ Thành Đô" userId="9b71b51f2721cbf3" providerId="LiveId" clId="{45374F3C-3817-4B72-A4D9-66A0FDAE1BCD}" dt="2022-06-05T09:33:57.163" v="2196" actId="47"/>
        <pc:sldMkLst>
          <pc:docMk/>
          <pc:sldMk cId="0" sldId="288"/>
        </pc:sldMkLst>
      </pc:sldChg>
      <pc:sldChg chg="del modTransition">
        <pc:chgData name="Võ Thành Đô" userId="9b71b51f2721cbf3" providerId="LiveId" clId="{45374F3C-3817-4B72-A4D9-66A0FDAE1BCD}" dt="2022-06-05T09:33:57.239" v="2197" actId="47"/>
        <pc:sldMkLst>
          <pc:docMk/>
          <pc:sldMk cId="0" sldId="289"/>
        </pc:sldMkLst>
      </pc:sldChg>
      <pc:sldChg chg="del modTransition">
        <pc:chgData name="Võ Thành Đô" userId="9b71b51f2721cbf3" providerId="LiveId" clId="{45374F3C-3817-4B72-A4D9-66A0FDAE1BCD}" dt="2022-06-05T09:33:57.304" v="2198" actId="47"/>
        <pc:sldMkLst>
          <pc:docMk/>
          <pc:sldMk cId="0" sldId="290"/>
        </pc:sldMkLst>
      </pc:sldChg>
      <pc:sldChg chg="del modTransition">
        <pc:chgData name="Võ Thành Đô" userId="9b71b51f2721cbf3" providerId="LiveId" clId="{45374F3C-3817-4B72-A4D9-66A0FDAE1BCD}" dt="2022-06-05T09:33:57.405" v="2199" actId="47"/>
        <pc:sldMkLst>
          <pc:docMk/>
          <pc:sldMk cId="0" sldId="291"/>
        </pc:sldMkLst>
      </pc:sldChg>
      <pc:sldChg chg="del modTransition">
        <pc:chgData name="Võ Thành Đô" userId="9b71b51f2721cbf3" providerId="LiveId" clId="{45374F3C-3817-4B72-A4D9-66A0FDAE1BCD}" dt="2022-06-05T09:33:57.485" v="2200" actId="47"/>
        <pc:sldMkLst>
          <pc:docMk/>
          <pc:sldMk cId="0" sldId="292"/>
        </pc:sldMkLst>
      </pc:sldChg>
      <pc:sldChg chg="del modTransition">
        <pc:chgData name="Võ Thành Đô" userId="9b71b51f2721cbf3" providerId="LiveId" clId="{45374F3C-3817-4B72-A4D9-66A0FDAE1BCD}" dt="2022-06-05T09:33:57.525" v="2201" actId="47"/>
        <pc:sldMkLst>
          <pc:docMk/>
          <pc:sldMk cId="0" sldId="293"/>
        </pc:sldMkLst>
      </pc:sldChg>
      <pc:sldChg chg="del modTransition">
        <pc:chgData name="Võ Thành Đô" userId="9b71b51f2721cbf3" providerId="LiveId" clId="{45374F3C-3817-4B72-A4D9-66A0FDAE1BCD}" dt="2022-06-05T09:33:57.566" v="2202" actId="47"/>
        <pc:sldMkLst>
          <pc:docMk/>
          <pc:sldMk cId="0" sldId="294"/>
        </pc:sldMkLst>
      </pc:sldChg>
      <pc:sldChg chg="delSp modSp add mod ord modTransition modAnim">
        <pc:chgData name="Võ Thành Đô" userId="9b71b51f2721cbf3" providerId="LiveId" clId="{45374F3C-3817-4B72-A4D9-66A0FDAE1BCD}" dt="2022-06-05T08:55:15.368" v="1627"/>
        <pc:sldMkLst>
          <pc:docMk/>
          <pc:sldMk cId="1100282550" sldId="295"/>
        </pc:sldMkLst>
        <pc:spChg chg="mod">
          <ac:chgData name="Võ Thành Đô" userId="9b71b51f2721cbf3" providerId="LiveId" clId="{45374F3C-3817-4B72-A4D9-66A0FDAE1BCD}" dt="2022-06-05T07:55:59.761" v="612" actId="404"/>
          <ac:spMkLst>
            <pc:docMk/>
            <pc:sldMk cId="1100282550" sldId="295"/>
            <ac:spMk id="791" creationId="{00000000-0000-0000-0000-000000000000}"/>
          </ac:spMkLst>
        </pc:spChg>
        <pc:spChg chg="del">
          <ac:chgData name="Võ Thành Đô" userId="9b71b51f2721cbf3" providerId="LiveId" clId="{45374F3C-3817-4B72-A4D9-66A0FDAE1BCD}" dt="2022-06-05T07:49:28.362" v="548" actId="478"/>
          <ac:spMkLst>
            <pc:docMk/>
            <pc:sldMk cId="1100282550" sldId="295"/>
            <ac:spMk id="814" creationId="{00000000-0000-0000-0000-000000000000}"/>
          </ac:spMkLst>
        </pc:spChg>
        <pc:spChg chg="del">
          <ac:chgData name="Võ Thành Đô" userId="9b71b51f2721cbf3" providerId="LiveId" clId="{45374F3C-3817-4B72-A4D9-66A0FDAE1BCD}" dt="2022-06-05T07:49:31.059" v="550" actId="478"/>
          <ac:spMkLst>
            <pc:docMk/>
            <pc:sldMk cId="1100282550" sldId="295"/>
            <ac:spMk id="815" creationId="{00000000-0000-0000-0000-000000000000}"/>
          </ac:spMkLst>
        </pc:spChg>
        <pc:spChg chg="del mod">
          <ac:chgData name="Võ Thành Đô" userId="9b71b51f2721cbf3" providerId="LiveId" clId="{45374F3C-3817-4B72-A4D9-66A0FDAE1BCD}" dt="2022-06-05T07:49:26.908" v="547" actId="478"/>
          <ac:spMkLst>
            <pc:docMk/>
            <pc:sldMk cId="1100282550" sldId="295"/>
            <ac:spMk id="816" creationId="{00000000-0000-0000-0000-000000000000}"/>
          </ac:spMkLst>
        </pc:spChg>
        <pc:spChg chg="del mod">
          <ac:chgData name="Võ Thành Đô" userId="9b71b51f2721cbf3" providerId="LiveId" clId="{45374F3C-3817-4B72-A4D9-66A0FDAE1BCD}" dt="2022-06-05T07:49:33.644" v="553" actId="478"/>
          <ac:spMkLst>
            <pc:docMk/>
            <pc:sldMk cId="1100282550" sldId="295"/>
            <ac:spMk id="817" creationId="{00000000-0000-0000-0000-000000000000}"/>
          </ac:spMkLst>
        </pc:spChg>
        <pc:spChg chg="del">
          <ac:chgData name="Võ Thành Đô" userId="9b71b51f2721cbf3" providerId="LiveId" clId="{45374F3C-3817-4B72-A4D9-66A0FDAE1BCD}" dt="2022-06-05T07:49:35.689" v="555" actId="478"/>
          <ac:spMkLst>
            <pc:docMk/>
            <pc:sldMk cId="1100282550" sldId="295"/>
            <ac:spMk id="818" creationId="{00000000-0000-0000-0000-000000000000}"/>
          </ac:spMkLst>
        </pc:spChg>
        <pc:grpChg chg="del">
          <ac:chgData name="Võ Thành Đô" userId="9b71b51f2721cbf3" providerId="LiveId" clId="{45374F3C-3817-4B72-A4D9-66A0FDAE1BCD}" dt="2022-06-05T07:49:29.361" v="549" actId="478"/>
          <ac:grpSpMkLst>
            <pc:docMk/>
            <pc:sldMk cId="1100282550" sldId="295"/>
            <ac:grpSpMk id="798" creationId="{00000000-0000-0000-0000-000000000000}"/>
          </ac:grpSpMkLst>
        </pc:grpChg>
        <pc:grpChg chg="del">
          <ac:chgData name="Võ Thành Đô" userId="9b71b51f2721cbf3" providerId="LiveId" clId="{45374F3C-3817-4B72-A4D9-66A0FDAE1BCD}" dt="2022-06-05T07:49:31.705" v="551" actId="478"/>
          <ac:grpSpMkLst>
            <pc:docMk/>
            <pc:sldMk cId="1100282550" sldId="295"/>
            <ac:grpSpMk id="801" creationId="{00000000-0000-0000-0000-000000000000}"/>
          </ac:grpSpMkLst>
        </pc:grpChg>
        <pc:grpChg chg="del">
          <ac:chgData name="Võ Thành Đô" userId="9b71b51f2721cbf3" providerId="LiveId" clId="{45374F3C-3817-4B72-A4D9-66A0FDAE1BCD}" dt="2022-06-05T07:49:36.633" v="556" actId="478"/>
          <ac:grpSpMkLst>
            <pc:docMk/>
            <pc:sldMk cId="1100282550" sldId="295"/>
            <ac:grpSpMk id="804" creationId="{00000000-0000-0000-0000-000000000000}"/>
          </ac:grpSpMkLst>
        </pc:grpChg>
        <pc:grpChg chg="del">
          <ac:chgData name="Võ Thành Đô" userId="9b71b51f2721cbf3" providerId="LiveId" clId="{45374F3C-3817-4B72-A4D9-66A0FDAE1BCD}" dt="2022-06-05T07:49:34.244" v="554" actId="478"/>
          <ac:grpSpMkLst>
            <pc:docMk/>
            <pc:sldMk cId="1100282550" sldId="295"/>
            <ac:grpSpMk id="807" creationId="{00000000-0000-0000-0000-000000000000}"/>
          </ac:grpSpMkLst>
        </pc:grpChg>
        <pc:grpChg chg="del">
          <ac:chgData name="Võ Thành Đô" userId="9b71b51f2721cbf3" providerId="LiveId" clId="{45374F3C-3817-4B72-A4D9-66A0FDAE1BCD}" dt="2022-06-05T07:49:24.621" v="545" actId="478"/>
          <ac:grpSpMkLst>
            <pc:docMk/>
            <pc:sldMk cId="1100282550" sldId="295"/>
            <ac:grpSpMk id="810" creationId="{00000000-0000-0000-0000-000000000000}"/>
          </ac:grpSpMkLst>
        </pc:grpChg>
        <pc:picChg chg="mod">
          <ac:chgData name="Võ Thành Đô" userId="9b71b51f2721cbf3" providerId="LiveId" clId="{45374F3C-3817-4B72-A4D9-66A0FDAE1BCD}" dt="2022-06-05T08:54:57.476" v="1624" actId="1076"/>
          <ac:picMkLst>
            <pc:docMk/>
            <pc:sldMk cId="1100282550" sldId="295"/>
            <ac:picMk id="3" creationId="{51A3C459-5128-8C49-9C52-96E1AB03BE3E}"/>
          </ac:picMkLst>
        </pc:picChg>
      </pc:sldChg>
      <pc:sldChg chg="add del">
        <pc:chgData name="Võ Thành Đô" userId="9b71b51f2721cbf3" providerId="LiveId" clId="{45374F3C-3817-4B72-A4D9-66A0FDAE1BCD}" dt="2022-06-05T07:52:35.504" v="566" actId="47"/>
        <pc:sldMkLst>
          <pc:docMk/>
          <pc:sldMk cId="1781953972" sldId="296"/>
        </pc:sldMkLst>
      </pc:sldChg>
      <pc:sldChg chg="addSp modSp add mod modTransition modAnim">
        <pc:chgData name="Võ Thành Đô" userId="9b71b51f2721cbf3" providerId="LiveId" clId="{45374F3C-3817-4B72-A4D9-66A0FDAE1BCD}" dt="2022-06-05T08:54:39.260" v="1622"/>
        <pc:sldMkLst>
          <pc:docMk/>
          <pc:sldMk cId="2435831671" sldId="296"/>
        </pc:sldMkLst>
        <pc:spChg chg="mod">
          <ac:chgData name="Võ Thành Đô" userId="9b71b51f2721cbf3" providerId="LiveId" clId="{45374F3C-3817-4B72-A4D9-66A0FDAE1BCD}" dt="2022-06-05T07:53:11.164" v="576"/>
          <ac:spMkLst>
            <pc:docMk/>
            <pc:sldMk cId="2435831671" sldId="296"/>
            <ac:spMk id="12" creationId="{A4217405-358A-CFEA-CEC3-15668171AED9}"/>
          </ac:spMkLst>
        </pc:spChg>
        <pc:spChg chg="mod">
          <ac:chgData name="Võ Thành Đô" userId="9b71b51f2721cbf3" providerId="LiveId" clId="{45374F3C-3817-4B72-A4D9-66A0FDAE1BCD}" dt="2022-06-05T07:53:11.164" v="576"/>
          <ac:spMkLst>
            <pc:docMk/>
            <pc:sldMk cId="2435831671" sldId="296"/>
            <ac:spMk id="13" creationId="{59A8BAA8-13A5-D018-D985-8FAAAD158BA1}"/>
          </ac:spMkLst>
        </pc:spChg>
        <pc:spChg chg="add mod">
          <ac:chgData name="Võ Thành Đô" userId="9b71b51f2721cbf3" providerId="LiveId" clId="{45374F3C-3817-4B72-A4D9-66A0FDAE1BCD}" dt="2022-06-05T07:53:11.164" v="576"/>
          <ac:spMkLst>
            <pc:docMk/>
            <pc:sldMk cId="2435831671" sldId="296"/>
            <ac:spMk id="14" creationId="{E0D74913-398A-98C3-DDFF-75C54512C9AA}"/>
          </ac:spMkLst>
        </pc:spChg>
        <pc:spChg chg="mod">
          <ac:chgData name="Võ Thành Đô" userId="9b71b51f2721cbf3" providerId="LiveId" clId="{45374F3C-3817-4B72-A4D9-66A0FDAE1BCD}" dt="2022-06-05T07:56:04.490" v="616" actId="403"/>
          <ac:spMkLst>
            <pc:docMk/>
            <pc:sldMk cId="2435831671" sldId="296"/>
            <ac:spMk id="791" creationId="{00000000-0000-0000-0000-000000000000}"/>
          </ac:spMkLst>
        </pc:spChg>
        <pc:grpChg chg="add mod">
          <ac:chgData name="Võ Thành Đô" userId="9b71b51f2721cbf3" providerId="LiveId" clId="{45374F3C-3817-4B72-A4D9-66A0FDAE1BCD}" dt="2022-06-05T07:53:11.164" v="576"/>
          <ac:grpSpMkLst>
            <pc:docMk/>
            <pc:sldMk cId="2435831671" sldId="296"/>
            <ac:grpSpMk id="11" creationId="{066DBF45-3C16-D39A-210E-192DEA57CE53}"/>
          </ac:grpSpMkLst>
        </pc:grpChg>
        <pc:picChg chg="mod">
          <ac:chgData name="Võ Thành Đô" userId="9b71b51f2721cbf3" providerId="LiveId" clId="{45374F3C-3817-4B72-A4D9-66A0FDAE1BCD}" dt="2022-06-05T08:23:40.578" v="1153" actId="1076"/>
          <ac:picMkLst>
            <pc:docMk/>
            <pc:sldMk cId="2435831671" sldId="296"/>
            <ac:picMk id="3" creationId="{51A3C459-5128-8C49-9C52-96E1AB03BE3E}"/>
          </ac:picMkLst>
        </pc:picChg>
      </pc:sldChg>
      <pc:sldChg chg="addSp delSp modSp add mod modTransition modAnim">
        <pc:chgData name="Võ Thành Đô" userId="9b71b51f2721cbf3" providerId="LiveId" clId="{45374F3C-3817-4B72-A4D9-66A0FDAE1BCD}" dt="2022-06-05T08:54:29.824" v="1621"/>
        <pc:sldMkLst>
          <pc:docMk/>
          <pc:sldMk cId="1685534330" sldId="297"/>
        </pc:sldMkLst>
        <pc:spChg chg="mod">
          <ac:chgData name="Võ Thành Đô" userId="9b71b51f2721cbf3" providerId="LiveId" clId="{45374F3C-3817-4B72-A4D9-66A0FDAE1BCD}" dt="2022-06-05T07:53:24.450" v="579"/>
          <ac:spMkLst>
            <pc:docMk/>
            <pc:sldMk cId="1685534330" sldId="297"/>
            <ac:spMk id="16" creationId="{E2EBD2EC-5FEE-6F18-83FD-B1B8AFEEB7A7}"/>
          </ac:spMkLst>
        </pc:spChg>
        <pc:spChg chg="mod">
          <ac:chgData name="Võ Thành Đô" userId="9b71b51f2721cbf3" providerId="LiveId" clId="{45374F3C-3817-4B72-A4D9-66A0FDAE1BCD}" dt="2022-06-05T07:53:24.450" v="579"/>
          <ac:spMkLst>
            <pc:docMk/>
            <pc:sldMk cId="1685534330" sldId="297"/>
            <ac:spMk id="17" creationId="{4DB5D8E0-E276-7BA8-BC7B-752A0C0BADBB}"/>
          </ac:spMkLst>
        </pc:spChg>
        <pc:spChg chg="add mod">
          <ac:chgData name="Võ Thành Đô" userId="9b71b51f2721cbf3" providerId="LiveId" clId="{45374F3C-3817-4B72-A4D9-66A0FDAE1BCD}" dt="2022-06-05T07:53:24.450" v="579"/>
          <ac:spMkLst>
            <pc:docMk/>
            <pc:sldMk cId="1685534330" sldId="297"/>
            <ac:spMk id="18" creationId="{4E7678FB-CE87-39DD-7679-052818CBA75E}"/>
          </ac:spMkLst>
        </pc:spChg>
        <pc:spChg chg="add del mod">
          <ac:chgData name="Võ Thành Đô" userId="9b71b51f2721cbf3" providerId="LiveId" clId="{45374F3C-3817-4B72-A4D9-66A0FDAE1BCD}" dt="2022-06-05T08:44:12.014" v="1395"/>
          <ac:spMkLst>
            <pc:docMk/>
            <pc:sldMk cId="1685534330" sldId="297"/>
            <ac:spMk id="19" creationId="{67155F03-08FD-9DC5-0F74-149335032B7C}"/>
          </ac:spMkLst>
        </pc:spChg>
        <pc:spChg chg="mod">
          <ac:chgData name="Võ Thành Đô" userId="9b71b51f2721cbf3" providerId="LiveId" clId="{45374F3C-3817-4B72-A4D9-66A0FDAE1BCD}" dt="2022-06-05T07:56:10.715" v="620" actId="403"/>
          <ac:spMkLst>
            <pc:docMk/>
            <pc:sldMk cId="1685534330" sldId="297"/>
            <ac:spMk id="791" creationId="{00000000-0000-0000-0000-000000000000}"/>
          </ac:spMkLst>
        </pc:spChg>
        <pc:grpChg chg="add mod">
          <ac:chgData name="Võ Thành Đô" userId="9b71b51f2721cbf3" providerId="LiveId" clId="{45374F3C-3817-4B72-A4D9-66A0FDAE1BCD}" dt="2022-06-05T07:53:24.450" v="579"/>
          <ac:grpSpMkLst>
            <pc:docMk/>
            <pc:sldMk cId="1685534330" sldId="297"/>
            <ac:grpSpMk id="15" creationId="{6A5B7AC6-D96D-6FF2-EBD0-9BF40707BAC4}"/>
          </ac:grpSpMkLst>
        </pc:grpChg>
        <pc:picChg chg="mod">
          <ac:chgData name="Võ Thành Đô" userId="9b71b51f2721cbf3" providerId="LiveId" clId="{45374F3C-3817-4B72-A4D9-66A0FDAE1BCD}" dt="2022-06-05T08:42:22.243" v="1379" actId="1076"/>
          <ac:picMkLst>
            <pc:docMk/>
            <pc:sldMk cId="1685534330" sldId="297"/>
            <ac:picMk id="3" creationId="{51A3C459-5128-8C49-9C52-96E1AB03BE3E}"/>
          </ac:picMkLst>
        </pc:picChg>
      </pc:sldChg>
      <pc:sldChg chg="addSp modSp add mod modTransition modAnim">
        <pc:chgData name="Võ Thành Đô" userId="9b71b51f2721cbf3" providerId="LiveId" clId="{45374F3C-3817-4B72-A4D9-66A0FDAE1BCD}" dt="2022-06-05T08:54:15.280" v="1620"/>
        <pc:sldMkLst>
          <pc:docMk/>
          <pc:sldMk cId="61096674" sldId="298"/>
        </pc:sldMkLst>
        <pc:spChg chg="mod">
          <ac:chgData name="Võ Thành Đô" userId="9b71b51f2721cbf3" providerId="LiveId" clId="{45374F3C-3817-4B72-A4D9-66A0FDAE1BCD}" dt="2022-06-05T07:53:39.972" v="582"/>
          <ac:spMkLst>
            <pc:docMk/>
            <pc:sldMk cId="61096674" sldId="298"/>
            <ac:spMk id="20" creationId="{5459DD23-9886-F471-81BE-5DD07876BC18}"/>
          </ac:spMkLst>
        </pc:spChg>
        <pc:spChg chg="mod">
          <ac:chgData name="Võ Thành Đô" userId="9b71b51f2721cbf3" providerId="LiveId" clId="{45374F3C-3817-4B72-A4D9-66A0FDAE1BCD}" dt="2022-06-05T07:53:39.972" v="582"/>
          <ac:spMkLst>
            <pc:docMk/>
            <pc:sldMk cId="61096674" sldId="298"/>
            <ac:spMk id="21" creationId="{898A120C-129E-6B1B-9409-50CB1EEB38DD}"/>
          </ac:spMkLst>
        </pc:spChg>
        <pc:spChg chg="add mod">
          <ac:chgData name="Võ Thành Đô" userId="9b71b51f2721cbf3" providerId="LiveId" clId="{45374F3C-3817-4B72-A4D9-66A0FDAE1BCD}" dt="2022-06-05T07:53:39.972" v="582"/>
          <ac:spMkLst>
            <pc:docMk/>
            <pc:sldMk cId="61096674" sldId="298"/>
            <ac:spMk id="22" creationId="{D2F6D904-94C9-7BDC-2602-A19E5BF537F4}"/>
          </ac:spMkLst>
        </pc:spChg>
        <pc:spChg chg="mod">
          <ac:chgData name="Võ Thành Đô" userId="9b71b51f2721cbf3" providerId="LiveId" clId="{45374F3C-3817-4B72-A4D9-66A0FDAE1BCD}" dt="2022-06-05T07:56:17.026" v="624" actId="403"/>
          <ac:spMkLst>
            <pc:docMk/>
            <pc:sldMk cId="61096674" sldId="298"/>
            <ac:spMk id="791" creationId="{00000000-0000-0000-0000-000000000000}"/>
          </ac:spMkLst>
        </pc:spChg>
        <pc:grpChg chg="add mod">
          <ac:chgData name="Võ Thành Đô" userId="9b71b51f2721cbf3" providerId="LiveId" clId="{45374F3C-3817-4B72-A4D9-66A0FDAE1BCD}" dt="2022-06-05T07:53:39.972" v="582"/>
          <ac:grpSpMkLst>
            <pc:docMk/>
            <pc:sldMk cId="61096674" sldId="298"/>
            <ac:grpSpMk id="19" creationId="{6C4364E8-4319-755D-773D-4C99FCEA7C83}"/>
          </ac:grpSpMkLst>
        </pc:grpChg>
        <pc:picChg chg="mod">
          <ac:chgData name="Võ Thành Đô" userId="9b71b51f2721cbf3" providerId="LiveId" clId="{45374F3C-3817-4B72-A4D9-66A0FDAE1BCD}" dt="2022-06-05T08:53:17.476" v="1611" actId="1076"/>
          <ac:picMkLst>
            <pc:docMk/>
            <pc:sldMk cId="61096674" sldId="298"/>
            <ac:picMk id="3" creationId="{51A3C459-5128-8C49-9C52-96E1AB03BE3E}"/>
          </ac:picMkLst>
        </pc:picChg>
      </pc:sldChg>
      <pc:sldChg chg="addSp modSp add del mod modTransition modAnim">
        <pc:chgData name="Võ Thành Đô" userId="9b71b51f2721cbf3" providerId="LiveId" clId="{45374F3C-3817-4B72-A4D9-66A0FDAE1BCD}" dt="2022-06-05T09:34:02.118" v="2238" actId="47"/>
        <pc:sldMkLst>
          <pc:docMk/>
          <pc:sldMk cId="1899325479" sldId="299"/>
        </pc:sldMkLst>
        <pc:spChg chg="mod">
          <ac:chgData name="Võ Thành Đô" userId="9b71b51f2721cbf3" providerId="LiveId" clId="{45374F3C-3817-4B72-A4D9-66A0FDAE1BCD}" dt="2022-06-05T07:53:50.571" v="585"/>
          <ac:spMkLst>
            <pc:docMk/>
            <pc:sldMk cId="1899325479" sldId="299"/>
            <ac:spMk id="24" creationId="{EDEADD2D-273D-4AB8-58DA-85408F639CA3}"/>
          </ac:spMkLst>
        </pc:spChg>
        <pc:spChg chg="mod">
          <ac:chgData name="Võ Thành Đô" userId="9b71b51f2721cbf3" providerId="LiveId" clId="{45374F3C-3817-4B72-A4D9-66A0FDAE1BCD}" dt="2022-06-05T07:53:50.571" v="585"/>
          <ac:spMkLst>
            <pc:docMk/>
            <pc:sldMk cId="1899325479" sldId="299"/>
            <ac:spMk id="25" creationId="{C36FBECB-5E03-447D-4768-C7E3FD43F0CD}"/>
          </ac:spMkLst>
        </pc:spChg>
        <pc:spChg chg="add mod">
          <ac:chgData name="Võ Thành Đô" userId="9b71b51f2721cbf3" providerId="LiveId" clId="{45374F3C-3817-4B72-A4D9-66A0FDAE1BCD}" dt="2022-06-05T07:53:50.571" v="585"/>
          <ac:spMkLst>
            <pc:docMk/>
            <pc:sldMk cId="1899325479" sldId="299"/>
            <ac:spMk id="26" creationId="{3BD28EE6-28B7-84DE-2186-F53C6AE5A60F}"/>
          </ac:spMkLst>
        </pc:spChg>
        <pc:spChg chg="mod">
          <ac:chgData name="Võ Thành Đô" userId="9b71b51f2721cbf3" providerId="LiveId" clId="{45374F3C-3817-4B72-A4D9-66A0FDAE1BCD}" dt="2022-06-05T07:56:22.635" v="628" actId="403"/>
          <ac:spMkLst>
            <pc:docMk/>
            <pc:sldMk cId="1899325479" sldId="299"/>
            <ac:spMk id="791" creationId="{00000000-0000-0000-0000-000000000000}"/>
          </ac:spMkLst>
        </pc:spChg>
        <pc:grpChg chg="add mod">
          <ac:chgData name="Võ Thành Đô" userId="9b71b51f2721cbf3" providerId="LiveId" clId="{45374F3C-3817-4B72-A4D9-66A0FDAE1BCD}" dt="2022-06-05T07:53:50.571" v="585"/>
          <ac:grpSpMkLst>
            <pc:docMk/>
            <pc:sldMk cId="1899325479" sldId="299"/>
            <ac:grpSpMk id="23" creationId="{15131F86-2C01-CB41-9B26-9281E013BE29}"/>
          </ac:grpSpMkLst>
        </pc:grpChg>
        <pc:picChg chg="mod">
          <ac:chgData name="Võ Thành Đô" userId="9b71b51f2721cbf3" providerId="LiveId" clId="{45374F3C-3817-4B72-A4D9-66A0FDAE1BCD}" dt="2022-06-05T09:29:33.822" v="2065" actId="1076"/>
          <ac:picMkLst>
            <pc:docMk/>
            <pc:sldMk cId="1899325479" sldId="299"/>
            <ac:picMk id="3" creationId="{51A3C459-5128-8C49-9C52-96E1AB03BE3E}"/>
          </ac:picMkLst>
        </pc:picChg>
      </pc:sldChg>
      <pc:sldChg chg="addSp delSp modSp add del mod modTransition modAnim">
        <pc:chgData name="Võ Thành Đô" userId="9b71b51f2721cbf3" providerId="LiveId" clId="{45374F3C-3817-4B72-A4D9-66A0FDAE1BCD}" dt="2022-06-05T09:34:02.219" v="2240" actId="47"/>
        <pc:sldMkLst>
          <pc:docMk/>
          <pc:sldMk cId="2425738788" sldId="300"/>
        </pc:sldMkLst>
        <pc:spChg chg="mod">
          <ac:chgData name="Võ Thành Đô" userId="9b71b51f2721cbf3" providerId="LiveId" clId="{45374F3C-3817-4B72-A4D9-66A0FDAE1BCD}" dt="2022-06-05T07:54:16.772" v="590"/>
          <ac:spMkLst>
            <pc:docMk/>
            <pc:sldMk cId="2425738788" sldId="300"/>
            <ac:spMk id="30" creationId="{C2F11470-8C8D-2620-5A21-B0B5DDA1706E}"/>
          </ac:spMkLst>
        </pc:spChg>
        <pc:spChg chg="mod">
          <ac:chgData name="Võ Thành Đô" userId="9b71b51f2721cbf3" providerId="LiveId" clId="{45374F3C-3817-4B72-A4D9-66A0FDAE1BCD}" dt="2022-06-05T07:54:16.772" v="590"/>
          <ac:spMkLst>
            <pc:docMk/>
            <pc:sldMk cId="2425738788" sldId="300"/>
            <ac:spMk id="31" creationId="{EA246E17-2AEB-F60B-CB96-D5B2F33240BF}"/>
          </ac:spMkLst>
        </pc:spChg>
        <pc:spChg chg="add mod">
          <ac:chgData name="Võ Thành Đô" userId="9b71b51f2721cbf3" providerId="LiveId" clId="{45374F3C-3817-4B72-A4D9-66A0FDAE1BCD}" dt="2022-06-05T07:54:16.772" v="590"/>
          <ac:spMkLst>
            <pc:docMk/>
            <pc:sldMk cId="2425738788" sldId="300"/>
            <ac:spMk id="32" creationId="{6E8A0787-8142-FE1E-2D92-6C58706352BC}"/>
          </ac:spMkLst>
        </pc:spChg>
        <pc:spChg chg="mod">
          <ac:chgData name="Võ Thành Đô" userId="9b71b51f2721cbf3" providerId="LiveId" clId="{45374F3C-3817-4B72-A4D9-66A0FDAE1BCD}" dt="2022-06-05T07:56:28.562" v="632" actId="403"/>
          <ac:spMkLst>
            <pc:docMk/>
            <pc:sldMk cId="2425738788" sldId="300"/>
            <ac:spMk id="791" creationId="{00000000-0000-0000-0000-000000000000}"/>
          </ac:spMkLst>
        </pc:spChg>
        <pc:grpChg chg="add mod">
          <ac:chgData name="Võ Thành Đô" userId="9b71b51f2721cbf3" providerId="LiveId" clId="{45374F3C-3817-4B72-A4D9-66A0FDAE1BCD}" dt="2022-06-05T07:54:16.772" v="590"/>
          <ac:grpSpMkLst>
            <pc:docMk/>
            <pc:sldMk cId="2425738788" sldId="300"/>
            <ac:grpSpMk id="29" creationId="{B45F0AE4-EEDA-EB2B-3BDC-ADA4757D46EF}"/>
          </ac:grpSpMkLst>
        </pc:grpChg>
        <pc:picChg chg="mod">
          <ac:chgData name="Võ Thành Đô" userId="9b71b51f2721cbf3" providerId="LiveId" clId="{45374F3C-3817-4B72-A4D9-66A0FDAE1BCD}" dt="2022-06-05T09:32:09.527" v="2158" actId="1076"/>
          <ac:picMkLst>
            <pc:docMk/>
            <pc:sldMk cId="2425738788" sldId="300"/>
            <ac:picMk id="3" creationId="{51A3C459-5128-8C49-9C52-96E1AB03BE3E}"/>
          </ac:picMkLst>
        </pc:picChg>
        <pc:picChg chg="add del">
          <ac:chgData name="Võ Thành Đô" userId="9b71b51f2721cbf3" providerId="LiveId" clId="{45374F3C-3817-4B72-A4D9-66A0FDAE1BCD}" dt="2022-06-05T07:54:11.186" v="589" actId="22"/>
          <ac:picMkLst>
            <pc:docMk/>
            <pc:sldMk cId="2425738788" sldId="300"/>
            <ac:picMk id="4" creationId="{86C2AC21-2596-DCC7-B215-70032D71014A}"/>
          </ac:picMkLst>
        </pc:picChg>
      </pc:sldChg>
      <pc:sldChg chg="modSp add del mod modTransition modAnim">
        <pc:chgData name="Võ Thành Đô" userId="9b71b51f2721cbf3" providerId="LiveId" clId="{45374F3C-3817-4B72-A4D9-66A0FDAE1BCD}" dt="2022-06-05T09:34:03.554" v="2242" actId="47"/>
        <pc:sldMkLst>
          <pc:docMk/>
          <pc:sldMk cId="1840125710" sldId="301"/>
        </pc:sldMkLst>
        <pc:spChg chg="mod">
          <ac:chgData name="Võ Thành Đô" userId="9b71b51f2721cbf3" providerId="LiveId" clId="{45374F3C-3817-4B72-A4D9-66A0FDAE1BCD}" dt="2022-06-05T07:57:26.947" v="774" actId="20577"/>
          <ac:spMkLst>
            <pc:docMk/>
            <pc:sldMk cId="1840125710" sldId="301"/>
            <ac:spMk id="791" creationId="{00000000-0000-0000-0000-000000000000}"/>
          </ac:spMkLst>
        </pc:spChg>
        <pc:picChg chg="mod">
          <ac:chgData name="Võ Thành Đô" userId="9b71b51f2721cbf3" providerId="LiveId" clId="{45374F3C-3817-4B72-A4D9-66A0FDAE1BCD}" dt="2022-06-05T09:33:16.470" v="2167" actId="1076"/>
          <ac:picMkLst>
            <pc:docMk/>
            <pc:sldMk cId="1840125710" sldId="301"/>
            <ac:picMk id="3" creationId="{51A3C459-5128-8C49-9C52-96E1AB03BE3E}"/>
          </ac:picMkLst>
        </pc:picChg>
      </pc:sldChg>
      <pc:sldChg chg="addSp delSp modSp new mod modTransition">
        <pc:chgData name="Võ Thành Đô" userId="9b71b51f2721cbf3" providerId="LiveId" clId="{45374F3C-3817-4B72-A4D9-66A0FDAE1BCD}" dt="2022-06-05T08:22:45.772" v="1151"/>
        <pc:sldMkLst>
          <pc:docMk/>
          <pc:sldMk cId="2572627703" sldId="302"/>
        </pc:sldMkLst>
        <pc:spChg chg="del mod">
          <ac:chgData name="Võ Thành Đô" userId="9b71b51f2721cbf3" providerId="LiveId" clId="{45374F3C-3817-4B72-A4D9-66A0FDAE1BCD}" dt="2022-06-05T08:02:30.177" v="810" actId="478"/>
          <ac:spMkLst>
            <pc:docMk/>
            <pc:sldMk cId="2572627703" sldId="302"/>
            <ac:spMk id="2" creationId="{B67EB547-8C91-67F2-ACAE-D27692D920A2}"/>
          </ac:spMkLst>
        </pc:spChg>
        <pc:spChg chg="add del mod">
          <ac:chgData name="Võ Thành Đô" userId="9b71b51f2721cbf3" providerId="LiveId" clId="{45374F3C-3817-4B72-A4D9-66A0FDAE1BCD}" dt="2022-06-05T08:00:13.753" v="777"/>
          <ac:spMkLst>
            <pc:docMk/>
            <pc:sldMk cId="2572627703" sldId="302"/>
            <ac:spMk id="4" creationId="{C714FE83-9D9E-8BE4-9F35-0A252316CC9B}"/>
          </ac:spMkLst>
        </pc:spChg>
        <pc:spChg chg="add mod">
          <ac:chgData name="Võ Thành Đô" userId="9b71b51f2721cbf3" providerId="LiveId" clId="{45374F3C-3817-4B72-A4D9-66A0FDAE1BCD}" dt="2022-06-05T08:03:11.489" v="819" actId="1076"/>
          <ac:spMkLst>
            <pc:docMk/>
            <pc:sldMk cId="2572627703" sldId="302"/>
            <ac:spMk id="7" creationId="{192D60A7-F4FB-65A8-CA12-F7762222A170}"/>
          </ac:spMkLst>
        </pc:spChg>
        <pc:spChg chg="add mod">
          <ac:chgData name="Võ Thành Đô" userId="9b71b51f2721cbf3" providerId="LiveId" clId="{45374F3C-3817-4B72-A4D9-66A0FDAE1BCD}" dt="2022-06-05T08:02:11.063" v="809"/>
          <ac:spMkLst>
            <pc:docMk/>
            <pc:sldMk cId="2572627703" sldId="302"/>
            <ac:spMk id="8" creationId="{978AA447-BB51-6D02-8220-08EE2266FBDA}"/>
          </ac:spMkLst>
        </pc:spChg>
        <pc:spChg chg="add del mod">
          <ac:chgData name="Võ Thành Đô" userId="9b71b51f2721cbf3" providerId="LiveId" clId="{45374F3C-3817-4B72-A4D9-66A0FDAE1BCD}" dt="2022-06-05T08:02:33.182" v="811" actId="478"/>
          <ac:spMkLst>
            <pc:docMk/>
            <pc:sldMk cId="2572627703" sldId="302"/>
            <ac:spMk id="10" creationId="{2A2F3A86-B6BF-3792-6FCE-AAE005A9066F}"/>
          </ac:spMkLst>
        </pc:spChg>
        <pc:spChg chg="add mod">
          <ac:chgData name="Võ Thành Đô" userId="9b71b51f2721cbf3" providerId="LiveId" clId="{45374F3C-3817-4B72-A4D9-66A0FDAE1BCD}" dt="2022-06-05T08:08:41.321" v="865" actId="1076"/>
          <ac:spMkLst>
            <pc:docMk/>
            <pc:sldMk cId="2572627703" sldId="302"/>
            <ac:spMk id="11" creationId="{C9A48E48-58B3-E02F-E7B5-C2E1CD666246}"/>
          </ac:spMkLst>
        </pc:spChg>
        <pc:spChg chg="add del mod">
          <ac:chgData name="Võ Thành Đô" userId="9b71b51f2721cbf3" providerId="LiveId" clId="{45374F3C-3817-4B72-A4D9-66A0FDAE1BCD}" dt="2022-06-05T08:04:59.633" v="825" actId="478"/>
          <ac:spMkLst>
            <pc:docMk/>
            <pc:sldMk cId="2572627703" sldId="302"/>
            <ac:spMk id="12" creationId="{E2C41EF0-6DB2-3E8E-34C9-F568694FAC89}"/>
          </ac:spMkLst>
        </pc:spChg>
        <pc:spChg chg="add del mod">
          <ac:chgData name="Võ Thành Đô" userId="9b71b51f2721cbf3" providerId="LiveId" clId="{45374F3C-3817-4B72-A4D9-66A0FDAE1BCD}" dt="2022-06-05T08:13:17.775" v="915"/>
          <ac:spMkLst>
            <pc:docMk/>
            <pc:sldMk cId="2572627703" sldId="302"/>
            <ac:spMk id="15" creationId="{3499F06B-875E-33C1-E1E0-06A57994107F}"/>
          </ac:spMkLst>
        </pc:spChg>
        <pc:spChg chg="add mod">
          <ac:chgData name="Võ Thành Đô" userId="9b71b51f2721cbf3" providerId="LiveId" clId="{45374F3C-3817-4B72-A4D9-66A0FDAE1BCD}" dt="2022-06-05T08:15:41.041" v="1068" actId="12"/>
          <ac:spMkLst>
            <pc:docMk/>
            <pc:sldMk cId="2572627703" sldId="302"/>
            <ac:spMk id="16" creationId="{C76D108C-4A21-3D83-D4CE-188A8E067E14}"/>
          </ac:spMkLst>
        </pc:spChg>
        <pc:picChg chg="add del">
          <ac:chgData name="Võ Thành Đô" userId="9b71b51f2721cbf3" providerId="LiveId" clId="{45374F3C-3817-4B72-A4D9-66A0FDAE1BCD}" dt="2022-06-05T08:06:25.478" v="845" actId="22"/>
          <ac:picMkLst>
            <pc:docMk/>
            <pc:sldMk cId="2572627703" sldId="302"/>
            <ac:picMk id="14" creationId="{7496C1A4-8D7C-93D7-28A3-B0BAF315DD04}"/>
          </ac:picMkLst>
        </pc:picChg>
        <pc:cxnChg chg="add mod">
          <ac:chgData name="Võ Thành Đô" userId="9b71b51f2721cbf3" providerId="LiveId" clId="{45374F3C-3817-4B72-A4D9-66A0FDAE1BCD}" dt="2022-06-05T08:00:55.046" v="797" actId="693"/>
          <ac:cxnSpMkLst>
            <pc:docMk/>
            <pc:sldMk cId="2572627703" sldId="302"/>
            <ac:cxnSpMk id="6" creationId="{948893EC-A015-44C7-F3A3-F75907CE90DA}"/>
          </ac:cxnSpMkLst>
        </pc:cxnChg>
      </pc:sldChg>
      <pc:sldChg chg="new del modTransition">
        <pc:chgData name="Võ Thành Đô" userId="9b71b51f2721cbf3" providerId="LiveId" clId="{45374F3C-3817-4B72-A4D9-66A0FDAE1BCD}" dt="2022-06-05T08:23:09.463" v="1152" actId="47"/>
        <pc:sldMkLst>
          <pc:docMk/>
          <pc:sldMk cId="4086471171" sldId="303"/>
        </pc:sldMkLst>
      </pc:sldChg>
      <pc:sldChg chg="new del modTransition">
        <pc:chgData name="Võ Thành Đô" userId="9b71b51f2721cbf3" providerId="LiveId" clId="{45374F3C-3817-4B72-A4D9-66A0FDAE1BCD}" dt="2022-06-05T08:27:55.622" v="1178" actId="47"/>
        <pc:sldMkLst>
          <pc:docMk/>
          <pc:sldMk cId="2479604029" sldId="304"/>
        </pc:sldMkLst>
      </pc:sldChg>
      <pc:sldChg chg="new del modTransition">
        <pc:chgData name="Võ Thành Đô" userId="9b71b51f2721cbf3" providerId="LiveId" clId="{45374F3C-3817-4B72-A4D9-66A0FDAE1BCD}" dt="2022-06-05T08:43:53.593" v="1391" actId="47"/>
        <pc:sldMkLst>
          <pc:docMk/>
          <pc:sldMk cId="3102545402" sldId="305"/>
        </pc:sldMkLst>
      </pc:sldChg>
      <pc:sldChg chg="new del modTransition">
        <pc:chgData name="Võ Thành Đô" userId="9b71b51f2721cbf3" providerId="LiveId" clId="{45374F3C-3817-4B72-A4D9-66A0FDAE1BCD}" dt="2022-06-05T08:56:41.712" v="1629" actId="47"/>
        <pc:sldMkLst>
          <pc:docMk/>
          <pc:sldMk cId="3817645444" sldId="306"/>
        </pc:sldMkLst>
      </pc:sldChg>
      <pc:sldChg chg="new del modTransition">
        <pc:chgData name="Võ Thành Đô" userId="9b71b51f2721cbf3" providerId="LiveId" clId="{45374F3C-3817-4B72-A4D9-66A0FDAE1BCD}" dt="2022-06-05T09:30:27.647" v="2074" actId="47"/>
        <pc:sldMkLst>
          <pc:docMk/>
          <pc:sldMk cId="1358078731" sldId="307"/>
        </pc:sldMkLst>
      </pc:sldChg>
      <pc:sldChg chg="new del modTransition">
        <pc:chgData name="Võ Thành Đô" userId="9b71b51f2721cbf3" providerId="LiveId" clId="{45374F3C-3817-4B72-A4D9-66A0FDAE1BCD}" dt="2022-06-05T09:31:23.806" v="2124" actId="47"/>
        <pc:sldMkLst>
          <pc:docMk/>
          <pc:sldMk cId="2918274350" sldId="308"/>
        </pc:sldMkLst>
      </pc:sldChg>
      <pc:sldChg chg="add del modTransition">
        <pc:chgData name="Võ Thành Đô" userId="9b71b51f2721cbf3" providerId="LiveId" clId="{45374F3C-3817-4B72-A4D9-66A0FDAE1BCD}" dt="2022-06-05T08:03:14.093" v="820" actId="47"/>
        <pc:sldMkLst>
          <pc:docMk/>
          <pc:sldMk cId="1635113279" sldId="309"/>
        </pc:sldMkLst>
      </pc:sldChg>
      <pc:sldChg chg="addSp modSp add mod modTransition">
        <pc:chgData name="Võ Thành Đô" userId="9b71b51f2721cbf3" providerId="LiveId" clId="{45374F3C-3817-4B72-A4D9-66A0FDAE1BCD}" dt="2022-06-05T08:22:45.772" v="1151"/>
        <pc:sldMkLst>
          <pc:docMk/>
          <pc:sldMk cId="3275235687" sldId="309"/>
        </pc:sldMkLst>
        <pc:spChg chg="add mod">
          <ac:chgData name="Võ Thành Đô" userId="9b71b51f2721cbf3" providerId="LiveId" clId="{45374F3C-3817-4B72-A4D9-66A0FDAE1BCD}" dt="2022-06-05T08:11:23.098" v="910" actId="1076"/>
          <ac:spMkLst>
            <pc:docMk/>
            <pc:sldMk cId="3275235687" sldId="309"/>
            <ac:spMk id="8" creationId="{2508652A-EB9C-B0AB-8406-7D38BD3C358E}"/>
          </ac:spMkLst>
        </pc:spChg>
        <pc:spChg chg="add mod">
          <ac:chgData name="Võ Thành Đô" userId="9b71b51f2721cbf3" providerId="LiveId" clId="{45374F3C-3817-4B72-A4D9-66A0FDAE1BCD}" dt="2022-06-05T08:11:09.338" v="899" actId="6549"/>
          <ac:spMkLst>
            <pc:docMk/>
            <pc:sldMk cId="3275235687" sldId="309"/>
            <ac:spMk id="9" creationId="{E9E16B0F-2DF7-95C0-939C-8E829814A9BC}"/>
          </ac:spMkLst>
        </pc:spChg>
        <pc:spChg chg="add mod">
          <ac:chgData name="Võ Thành Đô" userId="9b71b51f2721cbf3" providerId="LiveId" clId="{45374F3C-3817-4B72-A4D9-66A0FDAE1BCD}" dt="2022-06-05T08:11:27.722" v="911" actId="1076"/>
          <ac:spMkLst>
            <pc:docMk/>
            <pc:sldMk cId="3275235687" sldId="309"/>
            <ac:spMk id="10" creationId="{14DC252F-0BFD-88C7-C75D-F2BD02FA58EB}"/>
          </ac:spMkLst>
        </pc:spChg>
        <pc:spChg chg="add mod">
          <ac:chgData name="Võ Thành Đô" userId="9b71b51f2721cbf3" providerId="LiveId" clId="{45374F3C-3817-4B72-A4D9-66A0FDAE1BCD}" dt="2022-06-05T08:15:49.637" v="1072" actId="12"/>
          <ac:spMkLst>
            <pc:docMk/>
            <pc:sldMk cId="3275235687" sldId="309"/>
            <ac:spMk id="11" creationId="{EABF1C88-D6E6-7B33-1863-BCBB41346E79}"/>
          </ac:spMkLst>
        </pc:spChg>
      </pc:sldChg>
      <pc:sldChg chg="add del">
        <pc:chgData name="Võ Thành Đô" userId="9b71b51f2721cbf3" providerId="LiveId" clId="{45374F3C-3817-4B72-A4D9-66A0FDAE1BCD}" dt="2022-06-05T08:12:45.790" v="912" actId="47"/>
        <pc:sldMkLst>
          <pc:docMk/>
          <pc:sldMk cId="1284732025" sldId="310"/>
        </pc:sldMkLst>
      </pc:sldChg>
      <pc:sldChg chg="addSp delSp modSp add mod modTransition">
        <pc:chgData name="Võ Thành Đô" userId="9b71b51f2721cbf3" providerId="LiveId" clId="{45374F3C-3817-4B72-A4D9-66A0FDAE1BCD}" dt="2022-06-05T08:22:45.772" v="1151"/>
        <pc:sldMkLst>
          <pc:docMk/>
          <pc:sldMk cId="2037334654" sldId="310"/>
        </pc:sldMkLst>
        <pc:spChg chg="mod">
          <ac:chgData name="Võ Thành Đô" userId="9b71b51f2721cbf3" providerId="LiveId" clId="{45374F3C-3817-4B72-A4D9-66A0FDAE1BCD}" dt="2022-06-05T08:17:43.965" v="1092" actId="403"/>
          <ac:spMkLst>
            <pc:docMk/>
            <pc:sldMk cId="2037334654" sldId="310"/>
            <ac:spMk id="8" creationId="{2508652A-EB9C-B0AB-8406-7D38BD3C358E}"/>
          </ac:spMkLst>
        </pc:spChg>
        <pc:spChg chg="del">
          <ac:chgData name="Võ Thành Đô" userId="9b71b51f2721cbf3" providerId="LiveId" clId="{45374F3C-3817-4B72-A4D9-66A0FDAE1BCD}" dt="2022-06-05T08:15:14.556" v="1060" actId="478"/>
          <ac:spMkLst>
            <pc:docMk/>
            <pc:sldMk cId="2037334654" sldId="310"/>
            <ac:spMk id="9" creationId="{E9E16B0F-2DF7-95C0-939C-8E829814A9BC}"/>
          </ac:spMkLst>
        </pc:spChg>
        <pc:spChg chg="del">
          <ac:chgData name="Võ Thành Đô" userId="9b71b51f2721cbf3" providerId="LiveId" clId="{45374F3C-3817-4B72-A4D9-66A0FDAE1BCD}" dt="2022-06-05T08:15:16.081" v="1061" actId="478"/>
          <ac:spMkLst>
            <pc:docMk/>
            <pc:sldMk cId="2037334654" sldId="310"/>
            <ac:spMk id="10" creationId="{14DC252F-0BFD-88C7-C75D-F2BD02FA58EB}"/>
          </ac:spMkLst>
        </pc:spChg>
        <pc:spChg chg="add mod">
          <ac:chgData name="Võ Thành Đô" userId="9b71b51f2721cbf3" providerId="LiveId" clId="{45374F3C-3817-4B72-A4D9-66A0FDAE1BCD}" dt="2022-06-05T08:16:03.682" v="1081" actId="14100"/>
          <ac:spMkLst>
            <pc:docMk/>
            <pc:sldMk cId="2037334654" sldId="310"/>
            <ac:spMk id="11" creationId="{EEF7FF11-FDC5-18C8-D1BC-B0DF06B5A77A}"/>
          </ac:spMkLst>
        </pc:spChg>
      </pc:sldChg>
      <pc:sldChg chg="new del">
        <pc:chgData name="Võ Thành Đô" userId="9b71b51f2721cbf3" providerId="LiveId" clId="{45374F3C-3817-4B72-A4D9-66A0FDAE1BCD}" dt="2022-06-05T08:15:06.871" v="1058" actId="680"/>
        <pc:sldMkLst>
          <pc:docMk/>
          <pc:sldMk cId="2645679845" sldId="310"/>
        </pc:sldMkLst>
      </pc:sldChg>
      <pc:sldChg chg="add del modTransition">
        <pc:chgData name="Võ Thành Đô" userId="9b71b51f2721cbf3" providerId="LiveId" clId="{45374F3C-3817-4B72-A4D9-66A0FDAE1BCD}" dt="2022-06-05T08:03:15.377" v="821" actId="47"/>
        <pc:sldMkLst>
          <pc:docMk/>
          <pc:sldMk cId="4228844049" sldId="310"/>
        </pc:sldMkLst>
      </pc:sldChg>
      <pc:sldChg chg="add del">
        <pc:chgData name="Võ Thành Đô" userId="9b71b51f2721cbf3" providerId="LiveId" clId="{45374F3C-3817-4B72-A4D9-66A0FDAE1BCD}" dt="2022-06-05T08:01:08.389" v="801"/>
        <pc:sldMkLst>
          <pc:docMk/>
          <pc:sldMk cId="521148380" sldId="311"/>
        </pc:sldMkLst>
      </pc:sldChg>
      <pc:sldChg chg="addSp modSp add mod modTransition">
        <pc:chgData name="Võ Thành Đô" userId="9b71b51f2721cbf3" providerId="LiveId" clId="{45374F3C-3817-4B72-A4D9-66A0FDAE1BCD}" dt="2022-06-05T08:22:45.772" v="1151"/>
        <pc:sldMkLst>
          <pc:docMk/>
          <pc:sldMk cId="3813279811" sldId="311"/>
        </pc:sldMkLst>
        <pc:spChg chg="mod">
          <ac:chgData name="Võ Thành Đô" userId="9b71b51f2721cbf3" providerId="LiveId" clId="{45374F3C-3817-4B72-A4D9-66A0FDAE1BCD}" dt="2022-06-05T08:22:10.239" v="1142"/>
          <ac:spMkLst>
            <pc:docMk/>
            <pc:sldMk cId="3813279811" sldId="311"/>
            <ac:spMk id="8" creationId="{2508652A-EB9C-B0AB-8406-7D38BD3C358E}"/>
          </ac:spMkLst>
        </pc:spChg>
        <pc:spChg chg="add mod">
          <ac:chgData name="Võ Thành Đô" userId="9b71b51f2721cbf3" providerId="LiveId" clId="{45374F3C-3817-4B72-A4D9-66A0FDAE1BCD}" dt="2022-06-05T08:22:03.115" v="1137" actId="1076"/>
          <ac:spMkLst>
            <pc:docMk/>
            <pc:sldMk cId="3813279811" sldId="311"/>
            <ac:spMk id="9" creationId="{BCA3648D-54F6-4526-AF93-6EE265C8FC39}"/>
          </ac:spMkLst>
        </pc:spChg>
        <pc:spChg chg="mod">
          <ac:chgData name="Võ Thành Đô" userId="9b71b51f2721cbf3" providerId="LiveId" clId="{45374F3C-3817-4B72-A4D9-66A0FDAE1BCD}" dt="2022-06-05T08:16:20.123" v="1085" actId="403"/>
          <ac:spMkLst>
            <pc:docMk/>
            <pc:sldMk cId="3813279811" sldId="311"/>
            <ac:spMk id="11" creationId="{EEF7FF11-FDC5-18C8-D1BC-B0DF06B5A77A}"/>
          </ac:spMkLst>
        </pc:spChg>
      </pc:sldChg>
      <pc:sldChg chg="addSp delSp modSp add mod modNotesTx">
        <pc:chgData name="Võ Thành Đô" userId="9b71b51f2721cbf3" providerId="LiveId" clId="{45374F3C-3817-4B72-A4D9-66A0FDAE1BCD}" dt="2022-06-05T16:56:56.954" v="5399" actId="20577"/>
        <pc:sldMkLst>
          <pc:docMk/>
          <pc:sldMk cId="2462969380" sldId="312"/>
        </pc:sldMkLst>
        <pc:spChg chg="mod">
          <ac:chgData name="Võ Thành Đô" userId="9b71b51f2721cbf3" providerId="LiveId" clId="{45374F3C-3817-4B72-A4D9-66A0FDAE1BCD}" dt="2022-06-05T08:28:11.314" v="1204" actId="14100"/>
          <ac:spMkLst>
            <pc:docMk/>
            <pc:sldMk cId="2462969380" sldId="312"/>
            <ac:spMk id="7" creationId="{192D60A7-F4FB-65A8-CA12-F7762222A170}"/>
          </ac:spMkLst>
        </pc:spChg>
        <pc:spChg chg="del">
          <ac:chgData name="Võ Thành Đô" userId="9b71b51f2721cbf3" providerId="LiveId" clId="{45374F3C-3817-4B72-A4D9-66A0FDAE1BCD}" dt="2022-06-05T08:29:09.367" v="1208" actId="478"/>
          <ac:spMkLst>
            <pc:docMk/>
            <pc:sldMk cId="2462969380" sldId="312"/>
            <ac:spMk id="8" creationId="{2508652A-EB9C-B0AB-8406-7D38BD3C358E}"/>
          </ac:spMkLst>
        </pc:spChg>
        <pc:spChg chg="del">
          <ac:chgData name="Võ Thành Đô" userId="9b71b51f2721cbf3" providerId="LiveId" clId="{45374F3C-3817-4B72-A4D9-66A0FDAE1BCD}" dt="2022-06-05T08:28:13.894" v="1205" actId="478"/>
          <ac:spMkLst>
            <pc:docMk/>
            <pc:sldMk cId="2462969380" sldId="312"/>
            <ac:spMk id="9" creationId="{BCA3648D-54F6-4526-AF93-6EE265C8FC39}"/>
          </ac:spMkLst>
        </pc:spChg>
        <pc:spChg chg="mod">
          <ac:chgData name="Võ Thành Đô" userId="9b71b51f2721cbf3" providerId="LiveId" clId="{45374F3C-3817-4B72-A4D9-66A0FDAE1BCD}" dt="2022-06-05T08:40:16.605" v="1345" actId="403"/>
          <ac:spMkLst>
            <pc:docMk/>
            <pc:sldMk cId="2462969380" sldId="312"/>
            <ac:spMk id="11" creationId="{EEF7FF11-FDC5-18C8-D1BC-B0DF06B5A77A}"/>
          </ac:spMkLst>
        </pc:spChg>
        <pc:picChg chg="add mod">
          <ac:chgData name="Võ Thành Đô" userId="9b71b51f2721cbf3" providerId="LiveId" clId="{45374F3C-3817-4B72-A4D9-66A0FDAE1BCD}" dt="2022-06-05T08:38:06.402" v="1316" actId="14100"/>
          <ac:picMkLst>
            <pc:docMk/>
            <pc:sldMk cId="2462969380" sldId="312"/>
            <ac:picMk id="10" creationId="{3C2D8A3E-942E-F8BC-FE38-4FC2A5D617B0}"/>
          </ac:picMkLst>
        </pc:picChg>
      </pc:sldChg>
      <pc:sldChg chg="addSp delSp modSp add mod modNotesTx">
        <pc:chgData name="Võ Thành Đô" userId="9b71b51f2721cbf3" providerId="LiveId" clId="{45374F3C-3817-4B72-A4D9-66A0FDAE1BCD}" dt="2022-06-05T16:55:33.094" v="5119" actId="20577"/>
        <pc:sldMkLst>
          <pc:docMk/>
          <pc:sldMk cId="4159040841" sldId="313"/>
        </pc:sldMkLst>
        <pc:spChg chg="del">
          <ac:chgData name="Võ Thành Đô" userId="9b71b51f2721cbf3" providerId="LiveId" clId="{45374F3C-3817-4B72-A4D9-66A0FDAE1BCD}" dt="2022-06-05T08:30:00.486" v="1223" actId="478"/>
          <ac:spMkLst>
            <pc:docMk/>
            <pc:sldMk cId="4159040841" sldId="313"/>
            <ac:spMk id="8" creationId="{2508652A-EB9C-B0AB-8406-7D38BD3C358E}"/>
          </ac:spMkLst>
        </pc:spChg>
        <pc:spChg chg="add mod">
          <ac:chgData name="Võ Thành Đô" userId="9b71b51f2721cbf3" providerId="LiveId" clId="{45374F3C-3817-4B72-A4D9-66A0FDAE1BCD}" dt="2022-06-05T08:41:34.413" v="1373" actId="403"/>
          <ac:spMkLst>
            <pc:docMk/>
            <pc:sldMk cId="4159040841" sldId="313"/>
            <ac:spMk id="9" creationId="{2E5E11ED-F55D-4A92-ABFF-BE1129B52E95}"/>
          </ac:spMkLst>
        </pc:spChg>
        <pc:spChg chg="del">
          <ac:chgData name="Võ Thành Đô" userId="9b71b51f2721cbf3" providerId="LiveId" clId="{45374F3C-3817-4B72-A4D9-66A0FDAE1BCD}" dt="2022-06-05T08:40:25.096" v="1346" actId="478"/>
          <ac:spMkLst>
            <pc:docMk/>
            <pc:sldMk cId="4159040841" sldId="313"/>
            <ac:spMk id="11" creationId="{EEF7FF11-FDC5-18C8-D1BC-B0DF06B5A77A}"/>
          </ac:spMkLst>
        </pc:spChg>
        <pc:graphicFrameChg chg="add mod modGraphic">
          <ac:chgData name="Võ Thành Đô" userId="9b71b51f2721cbf3" providerId="LiveId" clId="{45374F3C-3817-4B72-A4D9-66A0FDAE1BCD}" dt="2022-06-05T08:41:30.242" v="1372" actId="1076"/>
          <ac:graphicFrameMkLst>
            <pc:docMk/>
            <pc:sldMk cId="4159040841" sldId="313"/>
            <ac:graphicFrameMk id="2" creationId="{03B912DA-1AD6-A6C3-9AC3-076CB1B02007}"/>
          </ac:graphicFrameMkLst>
        </pc:graphicFrameChg>
      </pc:sldChg>
      <pc:sldChg chg="addSp delSp modSp add mod modNotesTx">
        <pc:chgData name="Võ Thành Đô" userId="9b71b51f2721cbf3" providerId="LiveId" clId="{45374F3C-3817-4B72-A4D9-66A0FDAE1BCD}" dt="2022-06-05T16:55:35.732" v="5120"/>
        <pc:sldMkLst>
          <pc:docMk/>
          <pc:sldMk cId="4287818117" sldId="314"/>
        </pc:sldMkLst>
        <pc:spChg chg="del">
          <ac:chgData name="Võ Thành Đô" userId="9b71b51f2721cbf3" providerId="LiveId" clId="{45374F3C-3817-4B72-A4D9-66A0FDAE1BCD}" dt="2022-06-05T08:34:22.593" v="1285" actId="478"/>
          <ac:spMkLst>
            <pc:docMk/>
            <pc:sldMk cId="4287818117" sldId="314"/>
            <ac:spMk id="8" creationId="{2508652A-EB9C-B0AB-8406-7D38BD3C358E}"/>
          </ac:spMkLst>
        </pc:spChg>
        <pc:spChg chg="add mod">
          <ac:chgData name="Võ Thành Đô" userId="9b71b51f2721cbf3" providerId="LiveId" clId="{45374F3C-3817-4B72-A4D9-66A0FDAE1BCD}" dt="2022-06-05T08:41:06.470" v="1363" actId="12"/>
          <ac:spMkLst>
            <pc:docMk/>
            <pc:sldMk cId="4287818117" sldId="314"/>
            <ac:spMk id="9" creationId="{6C93943B-68E0-50E9-62F5-7AC75315CC6F}"/>
          </ac:spMkLst>
        </pc:spChg>
        <pc:spChg chg="del">
          <ac:chgData name="Võ Thành Đô" userId="9b71b51f2721cbf3" providerId="LiveId" clId="{45374F3C-3817-4B72-A4D9-66A0FDAE1BCD}" dt="2022-06-05T08:40:35.056" v="1352" actId="478"/>
          <ac:spMkLst>
            <pc:docMk/>
            <pc:sldMk cId="4287818117" sldId="314"/>
            <ac:spMk id="11" creationId="{EEF7FF11-FDC5-18C8-D1BC-B0DF06B5A77A}"/>
          </ac:spMkLst>
        </pc:spChg>
        <pc:graphicFrameChg chg="add mod modGraphic">
          <ac:chgData name="Võ Thành Đô" userId="9b71b51f2721cbf3" providerId="LiveId" clId="{45374F3C-3817-4B72-A4D9-66A0FDAE1BCD}" dt="2022-06-05T08:36:43.115" v="1302" actId="1076"/>
          <ac:graphicFrameMkLst>
            <pc:docMk/>
            <pc:sldMk cId="4287818117" sldId="314"/>
            <ac:graphicFrameMk id="2" creationId="{F0FBEF21-4821-24BF-DD5F-8E2B6EA481CA}"/>
          </ac:graphicFrameMkLst>
        </pc:graphicFrameChg>
      </pc:sldChg>
      <pc:sldChg chg="addSp delSp modSp add mod modNotesTx">
        <pc:chgData name="Võ Thành Đô" userId="9b71b51f2721cbf3" providerId="LiveId" clId="{45374F3C-3817-4B72-A4D9-66A0FDAE1BCD}" dt="2022-06-05T16:55:36.720" v="5121"/>
        <pc:sldMkLst>
          <pc:docMk/>
          <pc:sldMk cId="1456679279" sldId="315"/>
        </pc:sldMkLst>
        <pc:spChg chg="del">
          <ac:chgData name="Võ Thành Đô" userId="9b71b51f2721cbf3" providerId="LiveId" clId="{45374F3C-3817-4B72-A4D9-66A0FDAE1BCD}" dt="2022-06-05T08:38:31.051" v="1317" actId="478"/>
          <ac:spMkLst>
            <pc:docMk/>
            <pc:sldMk cId="1456679279" sldId="315"/>
            <ac:spMk id="8" creationId="{2508652A-EB9C-B0AB-8406-7D38BD3C358E}"/>
          </ac:spMkLst>
        </pc:spChg>
        <pc:spChg chg="add mod">
          <ac:chgData name="Võ Thành Đô" userId="9b71b51f2721cbf3" providerId="LiveId" clId="{45374F3C-3817-4B72-A4D9-66A0FDAE1BCD}" dt="2022-06-05T08:41:14.173" v="1367" actId="403"/>
          <ac:spMkLst>
            <pc:docMk/>
            <pc:sldMk cId="1456679279" sldId="315"/>
            <ac:spMk id="9" creationId="{0DB1BA08-0567-9679-75FD-BC1BBE0556BB}"/>
          </ac:spMkLst>
        </pc:spChg>
        <pc:spChg chg="del">
          <ac:chgData name="Võ Thành Đô" userId="9b71b51f2721cbf3" providerId="LiveId" clId="{45374F3C-3817-4B72-A4D9-66A0FDAE1BCD}" dt="2022-06-05T08:40:39.083" v="1354" actId="478"/>
          <ac:spMkLst>
            <pc:docMk/>
            <pc:sldMk cId="1456679279" sldId="315"/>
            <ac:spMk id="11" creationId="{EEF7FF11-FDC5-18C8-D1BC-B0DF06B5A77A}"/>
          </ac:spMkLst>
        </pc:spChg>
        <pc:graphicFrameChg chg="add mod modGraphic">
          <ac:chgData name="Võ Thành Đô" userId="9b71b51f2721cbf3" providerId="LiveId" clId="{45374F3C-3817-4B72-A4D9-66A0FDAE1BCD}" dt="2022-06-05T08:38:58.068" v="1327" actId="14100"/>
          <ac:graphicFrameMkLst>
            <pc:docMk/>
            <pc:sldMk cId="1456679279" sldId="315"/>
            <ac:graphicFrameMk id="2" creationId="{62724AFD-45F3-A8B4-DEF8-F3B43A6F3F5B}"/>
          </ac:graphicFrameMkLst>
        </pc:graphicFrameChg>
      </pc:sldChg>
      <pc:sldChg chg="addSp delSp modSp add mod modNotesTx">
        <pc:chgData name="Võ Thành Đô" userId="9b71b51f2721cbf3" providerId="LiveId" clId="{45374F3C-3817-4B72-A4D9-66A0FDAE1BCD}" dt="2022-06-05T16:55:38.539" v="5122"/>
        <pc:sldMkLst>
          <pc:docMk/>
          <pc:sldMk cId="1414146689" sldId="316"/>
        </pc:sldMkLst>
        <pc:spChg chg="del">
          <ac:chgData name="Võ Thành Đô" userId="9b71b51f2721cbf3" providerId="LiveId" clId="{45374F3C-3817-4B72-A4D9-66A0FDAE1BCD}" dt="2022-06-05T08:39:11.830" v="1328" actId="478"/>
          <ac:spMkLst>
            <pc:docMk/>
            <pc:sldMk cId="1414146689" sldId="316"/>
            <ac:spMk id="8" creationId="{2508652A-EB9C-B0AB-8406-7D38BD3C358E}"/>
          </ac:spMkLst>
        </pc:spChg>
        <pc:spChg chg="add mod">
          <ac:chgData name="Võ Thành Đô" userId="9b71b51f2721cbf3" providerId="LiveId" clId="{45374F3C-3817-4B72-A4D9-66A0FDAE1BCD}" dt="2022-06-05T08:41:24.101" v="1371" actId="403"/>
          <ac:spMkLst>
            <pc:docMk/>
            <pc:sldMk cId="1414146689" sldId="316"/>
            <ac:spMk id="9" creationId="{7CB32BB0-357B-D9AA-ED1B-8541FBC251CB}"/>
          </ac:spMkLst>
        </pc:spChg>
        <pc:spChg chg="del">
          <ac:chgData name="Võ Thành Đô" userId="9b71b51f2721cbf3" providerId="LiveId" clId="{45374F3C-3817-4B72-A4D9-66A0FDAE1BCD}" dt="2022-06-05T08:40:42.896" v="1356" actId="478"/>
          <ac:spMkLst>
            <pc:docMk/>
            <pc:sldMk cId="1414146689" sldId="316"/>
            <ac:spMk id="11" creationId="{EEF7FF11-FDC5-18C8-D1BC-B0DF06B5A77A}"/>
          </ac:spMkLst>
        </pc:spChg>
        <pc:graphicFrameChg chg="add mod modGraphic">
          <ac:chgData name="Võ Thành Đô" userId="9b71b51f2721cbf3" providerId="LiveId" clId="{45374F3C-3817-4B72-A4D9-66A0FDAE1BCD}" dt="2022-06-05T08:40:02.931" v="1341" actId="1076"/>
          <ac:graphicFrameMkLst>
            <pc:docMk/>
            <pc:sldMk cId="1414146689" sldId="316"/>
            <ac:graphicFrameMk id="2" creationId="{0C43BA4F-4A6D-2AD8-E111-3841C36054DA}"/>
          </ac:graphicFrameMkLst>
        </pc:graphicFrameChg>
      </pc:sldChg>
      <pc:sldChg chg="new del">
        <pc:chgData name="Võ Thành Đô" userId="9b71b51f2721cbf3" providerId="LiveId" clId="{45374F3C-3817-4B72-A4D9-66A0FDAE1BCD}" dt="2022-06-05T08:44:10.197" v="1393" actId="680"/>
        <pc:sldMkLst>
          <pc:docMk/>
          <pc:sldMk cId="259280406" sldId="317"/>
        </pc:sldMkLst>
      </pc:sldChg>
      <pc:sldChg chg="new del">
        <pc:chgData name="Võ Thành Đô" userId="9b71b51f2721cbf3" providerId="LiveId" clId="{45374F3C-3817-4B72-A4D9-66A0FDAE1BCD}" dt="2022-06-05T08:44:27.741" v="1398" actId="47"/>
        <pc:sldMkLst>
          <pc:docMk/>
          <pc:sldMk cId="649048661" sldId="317"/>
        </pc:sldMkLst>
      </pc:sldChg>
      <pc:sldChg chg="add del">
        <pc:chgData name="Võ Thành Đô" userId="9b71b51f2721cbf3" providerId="LiveId" clId="{45374F3C-3817-4B72-A4D9-66A0FDAE1BCD}" dt="2022-06-05T08:42:04.933" v="1374" actId="47"/>
        <pc:sldMkLst>
          <pc:docMk/>
          <pc:sldMk cId="3750522695" sldId="317"/>
        </pc:sldMkLst>
      </pc:sldChg>
      <pc:sldChg chg="modSp add mod">
        <pc:chgData name="Võ Thành Đô" userId="9b71b51f2721cbf3" providerId="LiveId" clId="{45374F3C-3817-4B72-A4D9-66A0FDAE1BCD}" dt="2022-06-05T08:48:59.118" v="1554" actId="403"/>
        <pc:sldMkLst>
          <pc:docMk/>
          <pc:sldMk cId="17151554" sldId="318"/>
        </pc:sldMkLst>
        <pc:spChg chg="mod">
          <ac:chgData name="Võ Thành Đô" userId="9b71b51f2721cbf3" providerId="LiveId" clId="{45374F3C-3817-4B72-A4D9-66A0FDAE1BCD}" dt="2022-06-05T08:44:40.563" v="1414" actId="14100"/>
          <ac:spMkLst>
            <pc:docMk/>
            <pc:sldMk cId="17151554" sldId="318"/>
            <ac:spMk id="7" creationId="{192D60A7-F4FB-65A8-CA12-F7762222A170}"/>
          </ac:spMkLst>
        </pc:spChg>
        <pc:spChg chg="mod">
          <ac:chgData name="Võ Thành Đô" userId="9b71b51f2721cbf3" providerId="LiveId" clId="{45374F3C-3817-4B72-A4D9-66A0FDAE1BCD}" dt="2022-06-05T08:46:36.559" v="1438"/>
          <ac:spMkLst>
            <pc:docMk/>
            <pc:sldMk cId="17151554" sldId="318"/>
            <ac:spMk id="8" creationId="{2508652A-EB9C-B0AB-8406-7D38BD3C358E}"/>
          </ac:spMkLst>
        </pc:spChg>
        <pc:spChg chg="mod">
          <ac:chgData name="Võ Thành Đô" userId="9b71b51f2721cbf3" providerId="LiveId" clId="{45374F3C-3817-4B72-A4D9-66A0FDAE1BCD}" dt="2022-06-05T08:48:59.118" v="1554" actId="403"/>
          <ac:spMkLst>
            <pc:docMk/>
            <pc:sldMk cId="17151554" sldId="318"/>
            <ac:spMk id="11" creationId="{EEF7FF11-FDC5-18C8-D1BC-B0DF06B5A77A}"/>
          </ac:spMkLst>
        </pc:spChg>
      </pc:sldChg>
      <pc:sldChg chg="add del">
        <pc:chgData name="Võ Thành Đô" userId="9b71b51f2721cbf3" providerId="LiveId" clId="{45374F3C-3817-4B72-A4D9-66A0FDAE1BCD}" dt="2022-06-05T08:42:09.298" v="1375" actId="47"/>
        <pc:sldMkLst>
          <pc:docMk/>
          <pc:sldMk cId="1496447830" sldId="318"/>
        </pc:sldMkLst>
      </pc:sldChg>
      <pc:sldChg chg="addSp modSp add mod">
        <pc:chgData name="Võ Thành Đô" userId="9b71b51f2721cbf3" providerId="LiveId" clId="{45374F3C-3817-4B72-A4D9-66A0FDAE1BCD}" dt="2022-06-05T08:50:51.067" v="1584" actId="1076"/>
        <pc:sldMkLst>
          <pc:docMk/>
          <pc:sldMk cId="2398560998" sldId="319"/>
        </pc:sldMkLst>
        <pc:spChg chg="mod">
          <ac:chgData name="Võ Thành Đô" userId="9b71b51f2721cbf3" providerId="LiveId" clId="{45374F3C-3817-4B72-A4D9-66A0FDAE1BCD}" dt="2022-06-05T08:50:51.067" v="1584" actId="1076"/>
          <ac:spMkLst>
            <pc:docMk/>
            <pc:sldMk cId="2398560998" sldId="319"/>
            <ac:spMk id="8" creationId="{2508652A-EB9C-B0AB-8406-7D38BD3C358E}"/>
          </ac:spMkLst>
        </pc:spChg>
        <pc:spChg chg="add mod">
          <ac:chgData name="Võ Thành Đô" userId="9b71b51f2721cbf3" providerId="LiveId" clId="{45374F3C-3817-4B72-A4D9-66A0FDAE1BCD}" dt="2022-06-05T08:50:48.772" v="1583" actId="1076"/>
          <ac:spMkLst>
            <pc:docMk/>
            <pc:sldMk cId="2398560998" sldId="319"/>
            <ac:spMk id="9" creationId="{9DD21ECC-A976-D5E6-2AE6-D9B3E34257F9}"/>
          </ac:spMkLst>
        </pc:spChg>
        <pc:spChg chg="mod">
          <ac:chgData name="Võ Thành Đô" userId="9b71b51f2721cbf3" providerId="LiveId" clId="{45374F3C-3817-4B72-A4D9-66A0FDAE1BCD}" dt="2022-06-05T08:49:10.967" v="1558" actId="12"/>
          <ac:spMkLst>
            <pc:docMk/>
            <pc:sldMk cId="2398560998" sldId="319"/>
            <ac:spMk id="11" creationId="{EEF7FF11-FDC5-18C8-D1BC-B0DF06B5A77A}"/>
          </ac:spMkLst>
        </pc:spChg>
      </pc:sldChg>
      <pc:sldChg chg="add del">
        <pc:chgData name="Võ Thành Đô" userId="9b71b51f2721cbf3" providerId="LiveId" clId="{45374F3C-3817-4B72-A4D9-66A0FDAE1BCD}" dt="2022-06-05T08:42:12.274" v="1376" actId="47"/>
        <pc:sldMkLst>
          <pc:docMk/>
          <pc:sldMk cId="4042271896" sldId="319"/>
        </pc:sldMkLst>
      </pc:sldChg>
      <pc:sldChg chg="add del">
        <pc:chgData name="Võ Thành Đô" userId="9b71b51f2721cbf3" providerId="LiveId" clId="{45374F3C-3817-4B72-A4D9-66A0FDAE1BCD}" dt="2022-06-05T08:48:11.684" v="1448"/>
        <pc:sldMkLst>
          <pc:docMk/>
          <pc:sldMk cId="4159826683" sldId="319"/>
        </pc:sldMkLst>
      </pc:sldChg>
      <pc:sldChg chg="add del">
        <pc:chgData name="Võ Thành Đô" userId="9b71b51f2721cbf3" providerId="LiveId" clId="{45374F3C-3817-4B72-A4D9-66A0FDAE1BCD}" dt="2022-06-05T08:48:10.040" v="1447"/>
        <pc:sldMkLst>
          <pc:docMk/>
          <pc:sldMk cId="2021232390" sldId="320"/>
        </pc:sldMkLst>
      </pc:sldChg>
      <pc:sldChg chg="modSp add mod">
        <pc:chgData name="Võ Thành Đô" userId="9b71b51f2721cbf3" providerId="LiveId" clId="{45374F3C-3817-4B72-A4D9-66A0FDAE1BCD}" dt="2022-06-05T08:51:16.619" v="1590" actId="404"/>
        <pc:sldMkLst>
          <pc:docMk/>
          <pc:sldMk cId="2300478785" sldId="320"/>
        </pc:sldMkLst>
        <pc:spChg chg="mod">
          <ac:chgData name="Võ Thành Đô" userId="9b71b51f2721cbf3" providerId="LiveId" clId="{45374F3C-3817-4B72-A4D9-66A0FDAE1BCD}" dt="2022-06-05T08:51:16.619" v="1590" actId="404"/>
          <ac:spMkLst>
            <pc:docMk/>
            <pc:sldMk cId="2300478785" sldId="320"/>
            <ac:spMk id="8" creationId="{2508652A-EB9C-B0AB-8406-7D38BD3C358E}"/>
          </ac:spMkLst>
        </pc:spChg>
        <pc:spChg chg="mod">
          <ac:chgData name="Võ Thành Đô" userId="9b71b51f2721cbf3" providerId="LiveId" clId="{45374F3C-3817-4B72-A4D9-66A0FDAE1BCD}" dt="2022-06-05T08:49:17.694" v="1562" actId="113"/>
          <ac:spMkLst>
            <pc:docMk/>
            <pc:sldMk cId="2300478785" sldId="320"/>
            <ac:spMk id="11" creationId="{EEF7FF11-FDC5-18C8-D1BC-B0DF06B5A77A}"/>
          </ac:spMkLst>
        </pc:spChg>
      </pc:sldChg>
      <pc:sldChg chg="add del">
        <pc:chgData name="Võ Thành Đô" userId="9b71b51f2721cbf3" providerId="LiveId" clId="{45374F3C-3817-4B72-A4D9-66A0FDAE1BCD}" dt="2022-06-05T08:42:12.785" v="1377" actId="47"/>
        <pc:sldMkLst>
          <pc:docMk/>
          <pc:sldMk cId="2441414921" sldId="320"/>
        </pc:sldMkLst>
      </pc:sldChg>
      <pc:sldChg chg="modSp add mod">
        <pc:chgData name="Võ Thành Đô" userId="9b71b51f2721cbf3" providerId="LiveId" clId="{45374F3C-3817-4B72-A4D9-66A0FDAE1BCD}" dt="2022-06-05T08:52:38.499" v="1610" actId="12"/>
        <pc:sldMkLst>
          <pc:docMk/>
          <pc:sldMk cId="3395942424" sldId="321"/>
        </pc:sldMkLst>
        <pc:spChg chg="mod">
          <ac:chgData name="Võ Thành Đô" userId="9b71b51f2721cbf3" providerId="LiveId" clId="{45374F3C-3817-4B72-A4D9-66A0FDAE1BCD}" dt="2022-06-05T08:52:38.499" v="1610" actId="12"/>
          <ac:spMkLst>
            <pc:docMk/>
            <pc:sldMk cId="3395942424" sldId="321"/>
            <ac:spMk id="8" creationId="{2508652A-EB9C-B0AB-8406-7D38BD3C358E}"/>
          </ac:spMkLst>
        </pc:spChg>
        <pc:spChg chg="mod">
          <ac:chgData name="Võ Thành Đô" userId="9b71b51f2721cbf3" providerId="LiveId" clId="{45374F3C-3817-4B72-A4D9-66A0FDAE1BCD}" dt="2022-06-05T08:49:24.854" v="1566" actId="113"/>
          <ac:spMkLst>
            <pc:docMk/>
            <pc:sldMk cId="3395942424" sldId="321"/>
            <ac:spMk id="11" creationId="{EEF7FF11-FDC5-18C8-D1BC-B0DF06B5A77A}"/>
          </ac:spMkLst>
        </pc:spChg>
      </pc:sldChg>
      <pc:sldChg chg="add del">
        <pc:chgData name="Võ Thành Đô" userId="9b71b51f2721cbf3" providerId="LiveId" clId="{45374F3C-3817-4B72-A4D9-66A0FDAE1BCD}" dt="2022-06-05T08:42:13.342" v="1378" actId="47"/>
        <pc:sldMkLst>
          <pc:docMk/>
          <pc:sldMk cId="3665464052" sldId="321"/>
        </pc:sldMkLst>
      </pc:sldChg>
      <pc:sldChg chg="add del">
        <pc:chgData name="Võ Thành Đô" userId="9b71b51f2721cbf3" providerId="LiveId" clId="{45374F3C-3817-4B72-A4D9-66A0FDAE1BCD}" dt="2022-06-05T08:48:09.296" v="1446"/>
        <pc:sldMkLst>
          <pc:docMk/>
          <pc:sldMk cId="3690445944" sldId="321"/>
        </pc:sldMkLst>
      </pc:sldChg>
      <pc:sldChg chg="add del">
        <pc:chgData name="Võ Thành Đô" userId="9b71b51f2721cbf3" providerId="LiveId" clId="{45374F3C-3817-4B72-A4D9-66A0FDAE1BCD}" dt="2022-06-05T08:48:08.762" v="1445"/>
        <pc:sldMkLst>
          <pc:docMk/>
          <pc:sldMk cId="54068104" sldId="322"/>
        </pc:sldMkLst>
      </pc:sldChg>
      <pc:sldChg chg="modSp add mod">
        <pc:chgData name="Võ Thành Đô" userId="9b71b51f2721cbf3" providerId="LiveId" clId="{45374F3C-3817-4B72-A4D9-66A0FDAE1BCD}" dt="2022-06-05T08:51:56.013" v="1601" actId="404"/>
        <pc:sldMkLst>
          <pc:docMk/>
          <pc:sldMk cId="723544029" sldId="322"/>
        </pc:sldMkLst>
        <pc:spChg chg="mod">
          <ac:chgData name="Võ Thành Đô" userId="9b71b51f2721cbf3" providerId="LiveId" clId="{45374F3C-3817-4B72-A4D9-66A0FDAE1BCD}" dt="2022-06-05T08:51:56.013" v="1601" actId="404"/>
          <ac:spMkLst>
            <pc:docMk/>
            <pc:sldMk cId="723544029" sldId="322"/>
            <ac:spMk id="8" creationId="{2508652A-EB9C-B0AB-8406-7D38BD3C358E}"/>
          </ac:spMkLst>
        </pc:spChg>
        <pc:spChg chg="mod">
          <ac:chgData name="Võ Thành Đô" userId="9b71b51f2721cbf3" providerId="LiveId" clId="{45374F3C-3817-4B72-A4D9-66A0FDAE1BCD}" dt="2022-06-05T08:49:37.261" v="1570" actId="12"/>
          <ac:spMkLst>
            <pc:docMk/>
            <pc:sldMk cId="723544029" sldId="322"/>
            <ac:spMk id="11" creationId="{EEF7FF11-FDC5-18C8-D1BC-B0DF06B5A77A}"/>
          </ac:spMkLst>
        </pc:spChg>
      </pc:sldChg>
      <pc:sldChg chg="modSp add mod">
        <pc:chgData name="Võ Thành Đô" userId="9b71b51f2721cbf3" providerId="LiveId" clId="{45374F3C-3817-4B72-A4D9-66A0FDAE1BCD}" dt="2022-06-05T08:52:20.004" v="1605" actId="404"/>
        <pc:sldMkLst>
          <pc:docMk/>
          <pc:sldMk cId="1016173845" sldId="323"/>
        </pc:sldMkLst>
        <pc:spChg chg="mod">
          <ac:chgData name="Võ Thành Đô" userId="9b71b51f2721cbf3" providerId="LiveId" clId="{45374F3C-3817-4B72-A4D9-66A0FDAE1BCD}" dt="2022-06-05T08:52:20.004" v="1605" actId="404"/>
          <ac:spMkLst>
            <pc:docMk/>
            <pc:sldMk cId="1016173845" sldId="323"/>
            <ac:spMk id="8" creationId="{2508652A-EB9C-B0AB-8406-7D38BD3C358E}"/>
          </ac:spMkLst>
        </pc:spChg>
        <pc:spChg chg="mod">
          <ac:chgData name="Võ Thành Đô" userId="9b71b51f2721cbf3" providerId="LiveId" clId="{45374F3C-3817-4B72-A4D9-66A0FDAE1BCD}" dt="2022-06-05T08:49:45.442" v="1574" actId="12"/>
          <ac:spMkLst>
            <pc:docMk/>
            <pc:sldMk cId="1016173845" sldId="323"/>
            <ac:spMk id="11" creationId="{EEF7FF11-FDC5-18C8-D1BC-B0DF06B5A77A}"/>
          </ac:spMkLst>
        </pc:spChg>
      </pc:sldChg>
      <pc:sldChg chg="add del">
        <pc:chgData name="Võ Thành Đô" userId="9b71b51f2721cbf3" providerId="LiveId" clId="{45374F3C-3817-4B72-A4D9-66A0FDAE1BCD}" dt="2022-06-05T08:48:08.336" v="1444"/>
        <pc:sldMkLst>
          <pc:docMk/>
          <pc:sldMk cId="2495127760" sldId="323"/>
        </pc:sldMkLst>
      </pc:sldChg>
      <pc:sldChg chg="addSp delSp modSp add mod delAnim modAnim modNotesTx">
        <pc:chgData name="Võ Thành Đô" userId="9b71b51f2721cbf3" providerId="LiveId" clId="{45374F3C-3817-4B72-A4D9-66A0FDAE1BCD}" dt="2022-06-05T15:09:31.049" v="2864"/>
        <pc:sldMkLst>
          <pc:docMk/>
          <pc:sldMk cId="605754719" sldId="324"/>
        </pc:sldMkLst>
        <pc:spChg chg="mod">
          <ac:chgData name="Võ Thành Đô" userId="9b71b51f2721cbf3" providerId="LiveId" clId="{45374F3C-3817-4B72-A4D9-66A0FDAE1BCD}" dt="2022-06-05T09:42:27.408" v="2595"/>
          <ac:spMkLst>
            <pc:docMk/>
            <pc:sldMk cId="605754719" sldId="324"/>
            <ac:spMk id="7" creationId="{192D60A7-F4FB-65A8-CA12-F7762222A170}"/>
          </ac:spMkLst>
        </pc:spChg>
        <pc:spChg chg="del">
          <ac:chgData name="Võ Thành Đô" userId="9b71b51f2721cbf3" providerId="LiveId" clId="{45374F3C-3817-4B72-A4D9-66A0FDAE1BCD}" dt="2022-06-05T08:59:57.445" v="1734" actId="478"/>
          <ac:spMkLst>
            <pc:docMk/>
            <pc:sldMk cId="605754719" sldId="324"/>
            <ac:spMk id="8" creationId="{2508652A-EB9C-B0AB-8406-7D38BD3C358E}"/>
          </ac:spMkLst>
        </pc:spChg>
        <pc:spChg chg="add del mod">
          <ac:chgData name="Võ Thành Đô" userId="9b71b51f2721cbf3" providerId="LiveId" clId="{45374F3C-3817-4B72-A4D9-66A0FDAE1BCD}" dt="2022-06-05T09:42:02.546" v="2587" actId="478"/>
          <ac:spMkLst>
            <pc:docMk/>
            <pc:sldMk cId="605754719" sldId="324"/>
            <ac:spMk id="10" creationId="{53FD1A02-6EE7-EB2C-691C-C2F1E5EE65A1}"/>
          </ac:spMkLst>
        </pc:spChg>
        <pc:spChg chg="mod">
          <ac:chgData name="Võ Thành Đô" userId="9b71b51f2721cbf3" providerId="LiveId" clId="{45374F3C-3817-4B72-A4D9-66A0FDAE1BCD}" dt="2022-06-05T09:11:37.782" v="1819" actId="404"/>
          <ac:spMkLst>
            <pc:docMk/>
            <pc:sldMk cId="605754719" sldId="324"/>
            <ac:spMk id="11" creationId="{EEF7FF11-FDC5-18C8-D1BC-B0DF06B5A77A}"/>
          </ac:spMkLst>
        </pc:spChg>
        <pc:picChg chg="add mod">
          <ac:chgData name="Võ Thành Đô" userId="9b71b51f2721cbf3" providerId="LiveId" clId="{45374F3C-3817-4B72-A4D9-66A0FDAE1BCD}" dt="2022-06-05T09:00:22.166" v="1746" actId="1076"/>
          <ac:picMkLst>
            <pc:docMk/>
            <pc:sldMk cId="605754719" sldId="324"/>
            <ac:picMk id="9" creationId="{E4E612D3-C764-4C78-92B9-BD8B1B64C6ED}"/>
          </ac:picMkLst>
        </pc:picChg>
      </pc:sldChg>
      <pc:sldChg chg="addSp delSp modSp add mod">
        <pc:chgData name="Võ Thành Đô" userId="9b71b51f2721cbf3" providerId="LiveId" clId="{45374F3C-3817-4B72-A4D9-66A0FDAE1BCD}" dt="2022-06-05T09:11:44.316" v="1822" actId="12"/>
        <pc:sldMkLst>
          <pc:docMk/>
          <pc:sldMk cId="2851339353" sldId="325"/>
        </pc:sldMkLst>
        <pc:spChg chg="mod">
          <ac:chgData name="Võ Thành Đô" userId="9b71b51f2721cbf3" providerId="LiveId" clId="{45374F3C-3817-4B72-A4D9-66A0FDAE1BCD}" dt="2022-06-05T09:11:44.316" v="1822" actId="12"/>
          <ac:spMkLst>
            <pc:docMk/>
            <pc:sldMk cId="2851339353" sldId="325"/>
            <ac:spMk id="11" creationId="{EEF7FF11-FDC5-18C8-D1BC-B0DF06B5A77A}"/>
          </ac:spMkLst>
        </pc:spChg>
        <pc:graphicFrameChg chg="add del mod modGraphic">
          <ac:chgData name="Võ Thành Đô" userId="9b71b51f2721cbf3" providerId="LiveId" clId="{45374F3C-3817-4B72-A4D9-66A0FDAE1BCD}" dt="2022-06-05T09:02:26.199" v="1760" actId="478"/>
          <ac:graphicFrameMkLst>
            <pc:docMk/>
            <pc:sldMk cId="2851339353" sldId="325"/>
            <ac:graphicFrameMk id="2" creationId="{8DFF825E-5A6B-6521-DEA8-F5E6DB790663}"/>
          </ac:graphicFrameMkLst>
        </pc:graphicFrameChg>
        <pc:graphicFrameChg chg="add del mod modGraphic">
          <ac:chgData name="Võ Thành Đô" userId="9b71b51f2721cbf3" providerId="LiveId" clId="{45374F3C-3817-4B72-A4D9-66A0FDAE1BCD}" dt="2022-06-05T09:03:08.517" v="1767" actId="478"/>
          <ac:graphicFrameMkLst>
            <pc:docMk/>
            <pc:sldMk cId="2851339353" sldId="325"/>
            <ac:graphicFrameMk id="4" creationId="{666D457B-E206-E8CC-0E11-B65DB7F1806A}"/>
          </ac:graphicFrameMkLst>
        </pc:graphicFrameChg>
        <pc:graphicFrameChg chg="add mod modGraphic">
          <ac:chgData name="Võ Thành Đô" userId="9b71b51f2721cbf3" providerId="LiveId" clId="{45374F3C-3817-4B72-A4D9-66A0FDAE1BCD}" dt="2022-06-05T09:11:20.509" v="1814" actId="1076"/>
          <ac:graphicFrameMkLst>
            <pc:docMk/>
            <pc:sldMk cId="2851339353" sldId="325"/>
            <ac:graphicFrameMk id="5" creationId="{E596097D-19B0-38BF-421D-1F99781AE9BE}"/>
          </ac:graphicFrameMkLst>
        </pc:graphicFrameChg>
      </pc:sldChg>
      <pc:sldChg chg="addSp delSp modSp add mod">
        <pc:chgData name="Võ Thành Đô" userId="9b71b51f2721cbf3" providerId="LiveId" clId="{45374F3C-3817-4B72-A4D9-66A0FDAE1BCD}" dt="2022-06-05T16:27:40.579" v="2907" actId="20577"/>
        <pc:sldMkLst>
          <pc:docMk/>
          <pc:sldMk cId="2139834481" sldId="326"/>
        </pc:sldMkLst>
        <pc:spChg chg="add del mod">
          <ac:chgData name="Võ Thành Đô" userId="9b71b51f2721cbf3" providerId="LiveId" clId="{45374F3C-3817-4B72-A4D9-66A0FDAE1BCD}" dt="2022-06-05T09:14:27.863" v="1862" actId="21"/>
          <ac:spMkLst>
            <pc:docMk/>
            <pc:sldMk cId="2139834481" sldId="326"/>
            <ac:spMk id="8" creationId="{D1356AF5-1285-7405-9DA1-7A2EFDFBB6B3}"/>
          </ac:spMkLst>
        </pc:spChg>
        <pc:spChg chg="add mod">
          <ac:chgData name="Võ Thành Đô" userId="9b71b51f2721cbf3" providerId="LiveId" clId="{45374F3C-3817-4B72-A4D9-66A0FDAE1BCD}" dt="2022-06-05T16:27:40.579" v="2907" actId="20577"/>
          <ac:spMkLst>
            <pc:docMk/>
            <pc:sldMk cId="2139834481" sldId="326"/>
            <ac:spMk id="9" creationId="{E711AF6D-B850-B2F7-E096-FB319C70B5C0}"/>
          </ac:spMkLst>
        </pc:spChg>
        <pc:spChg chg="mod">
          <ac:chgData name="Võ Thành Đô" userId="9b71b51f2721cbf3" providerId="LiveId" clId="{45374F3C-3817-4B72-A4D9-66A0FDAE1BCD}" dt="2022-06-05T09:11:52.196" v="1825" actId="12"/>
          <ac:spMkLst>
            <pc:docMk/>
            <pc:sldMk cId="2139834481" sldId="326"/>
            <ac:spMk id="11" creationId="{EEF7FF11-FDC5-18C8-D1BC-B0DF06B5A77A}"/>
          </ac:spMkLst>
        </pc:spChg>
      </pc:sldChg>
      <pc:sldChg chg="addSp modSp add mod">
        <pc:chgData name="Võ Thành Đô" userId="9b71b51f2721cbf3" providerId="LiveId" clId="{45374F3C-3817-4B72-A4D9-66A0FDAE1BCD}" dt="2022-06-05T09:14:29.801" v="1863"/>
        <pc:sldMkLst>
          <pc:docMk/>
          <pc:sldMk cId="1224401340" sldId="327"/>
        </pc:sldMkLst>
        <pc:spChg chg="add mod">
          <ac:chgData name="Võ Thành Đô" userId="9b71b51f2721cbf3" providerId="LiveId" clId="{45374F3C-3817-4B72-A4D9-66A0FDAE1BCD}" dt="2022-06-05T09:14:29.801" v="1863"/>
          <ac:spMkLst>
            <pc:docMk/>
            <pc:sldMk cId="1224401340" sldId="327"/>
            <ac:spMk id="8" creationId="{F3AD163F-38F0-56E2-552D-43C46F0262B0}"/>
          </ac:spMkLst>
        </pc:spChg>
        <pc:spChg chg="mod">
          <ac:chgData name="Võ Thành Đô" userId="9b71b51f2721cbf3" providerId="LiveId" clId="{45374F3C-3817-4B72-A4D9-66A0FDAE1BCD}" dt="2022-06-05T09:12:01.063" v="1828" actId="403"/>
          <ac:spMkLst>
            <pc:docMk/>
            <pc:sldMk cId="1224401340" sldId="327"/>
            <ac:spMk id="11" creationId="{EEF7FF11-FDC5-18C8-D1BC-B0DF06B5A77A}"/>
          </ac:spMkLst>
        </pc:spChg>
      </pc:sldChg>
      <pc:sldChg chg="addSp modSp add mod modNotesTx">
        <pc:chgData name="Võ Thành Đô" userId="9b71b51f2721cbf3" providerId="LiveId" clId="{45374F3C-3817-4B72-A4D9-66A0FDAE1BCD}" dt="2022-06-05T15:10:25.014" v="2865"/>
        <pc:sldMkLst>
          <pc:docMk/>
          <pc:sldMk cId="3567720901" sldId="328"/>
        </pc:sldMkLst>
        <pc:spChg chg="mod">
          <ac:chgData name="Võ Thành Đô" userId="9b71b51f2721cbf3" providerId="LiveId" clId="{45374F3C-3817-4B72-A4D9-66A0FDAE1BCD}" dt="2022-06-05T09:12:15.086" v="1835" actId="113"/>
          <ac:spMkLst>
            <pc:docMk/>
            <pc:sldMk cId="3567720901" sldId="328"/>
            <ac:spMk id="11" creationId="{EEF7FF11-FDC5-18C8-D1BC-B0DF06B5A77A}"/>
          </ac:spMkLst>
        </pc:spChg>
        <pc:picChg chg="add mod">
          <ac:chgData name="Võ Thành Đô" userId="9b71b51f2721cbf3" providerId="LiveId" clId="{45374F3C-3817-4B72-A4D9-66A0FDAE1BCD}" dt="2022-06-05T09:18:22.917" v="1913" actId="14100"/>
          <ac:picMkLst>
            <pc:docMk/>
            <pc:sldMk cId="3567720901" sldId="328"/>
            <ac:picMk id="8" creationId="{E7866836-EFAB-A781-9D2C-4160FCF5AA02}"/>
          </ac:picMkLst>
        </pc:picChg>
      </pc:sldChg>
      <pc:sldChg chg="addSp modSp add mod">
        <pc:chgData name="Võ Thành Đô" userId="9b71b51f2721cbf3" providerId="LiveId" clId="{45374F3C-3817-4B72-A4D9-66A0FDAE1BCD}" dt="2022-06-05T09:20:25.834" v="1940" actId="12385"/>
        <pc:sldMkLst>
          <pc:docMk/>
          <pc:sldMk cId="744870809" sldId="329"/>
        </pc:sldMkLst>
        <pc:spChg chg="mod">
          <ac:chgData name="Võ Thành Đô" userId="9b71b51f2721cbf3" providerId="LiveId" clId="{45374F3C-3817-4B72-A4D9-66A0FDAE1BCD}" dt="2022-06-05T09:19:50.720" v="1928"/>
          <ac:spMkLst>
            <pc:docMk/>
            <pc:sldMk cId="744870809" sldId="329"/>
            <ac:spMk id="11" creationId="{EEF7FF11-FDC5-18C8-D1BC-B0DF06B5A77A}"/>
          </ac:spMkLst>
        </pc:spChg>
        <pc:graphicFrameChg chg="add mod modGraphic">
          <ac:chgData name="Võ Thành Đô" userId="9b71b51f2721cbf3" providerId="LiveId" clId="{45374F3C-3817-4B72-A4D9-66A0FDAE1BCD}" dt="2022-06-05T09:20:25.834" v="1940" actId="12385"/>
          <ac:graphicFrameMkLst>
            <pc:docMk/>
            <pc:sldMk cId="744870809" sldId="329"/>
            <ac:graphicFrameMk id="2" creationId="{39203E5A-2B52-C367-BD42-745C00FC2B57}"/>
          </ac:graphicFrameMkLst>
        </pc:graphicFrameChg>
      </pc:sldChg>
      <pc:sldChg chg="addSp modSp add del mod">
        <pc:chgData name="Võ Thành Đô" userId="9b71b51f2721cbf3" providerId="LiveId" clId="{45374F3C-3817-4B72-A4D9-66A0FDAE1BCD}" dt="2022-06-05T09:33:59.961" v="2223" actId="47"/>
        <pc:sldMkLst>
          <pc:docMk/>
          <pc:sldMk cId="827449506" sldId="330"/>
        </pc:sldMkLst>
        <pc:spChg chg="add mod">
          <ac:chgData name="Võ Thành Đô" userId="9b71b51f2721cbf3" providerId="LiveId" clId="{45374F3C-3817-4B72-A4D9-66A0FDAE1BCD}" dt="2022-06-05T09:25:04.343" v="2005" actId="1076"/>
          <ac:spMkLst>
            <pc:docMk/>
            <pc:sldMk cId="827449506" sldId="330"/>
            <ac:spMk id="8" creationId="{429769A2-CA64-AB5A-B33D-485564DD7CCF}"/>
          </ac:spMkLst>
        </pc:spChg>
        <pc:spChg chg="mod">
          <ac:chgData name="Võ Thành Đô" userId="9b71b51f2721cbf3" providerId="LiveId" clId="{45374F3C-3817-4B72-A4D9-66A0FDAE1BCD}" dt="2022-06-05T09:12:46.871" v="1848" actId="403"/>
          <ac:spMkLst>
            <pc:docMk/>
            <pc:sldMk cId="827449506" sldId="330"/>
            <ac:spMk id="11" creationId="{EEF7FF11-FDC5-18C8-D1BC-B0DF06B5A77A}"/>
          </ac:spMkLst>
        </pc:spChg>
      </pc:sldChg>
      <pc:sldChg chg="addSp modSp add del mod">
        <pc:chgData name="Võ Thành Đô" userId="9b71b51f2721cbf3" providerId="LiveId" clId="{45374F3C-3817-4B72-A4D9-66A0FDAE1BCD}" dt="2022-06-05T16:35:14.057" v="3126" actId="20577"/>
        <pc:sldMkLst>
          <pc:docMk/>
          <pc:sldMk cId="3965529263" sldId="331"/>
        </pc:sldMkLst>
        <pc:spChg chg="add mod">
          <ac:chgData name="Võ Thành Đô" userId="9b71b51f2721cbf3" providerId="LiveId" clId="{45374F3C-3817-4B72-A4D9-66A0FDAE1BCD}" dt="2022-06-05T16:35:14.057" v="3126" actId="20577"/>
          <ac:spMkLst>
            <pc:docMk/>
            <pc:sldMk cId="3965529263" sldId="331"/>
            <ac:spMk id="8" creationId="{C75BF071-10DD-9FF6-8341-73E8E0E30447}"/>
          </ac:spMkLst>
        </pc:spChg>
        <pc:spChg chg="mod">
          <ac:chgData name="Võ Thành Đô" userId="9b71b51f2721cbf3" providerId="LiveId" clId="{45374F3C-3817-4B72-A4D9-66A0FDAE1BCD}" dt="2022-06-05T09:12:53.886" v="1851" actId="113"/>
          <ac:spMkLst>
            <pc:docMk/>
            <pc:sldMk cId="3965529263" sldId="331"/>
            <ac:spMk id="11" creationId="{EEF7FF11-FDC5-18C8-D1BC-B0DF06B5A77A}"/>
          </ac:spMkLst>
        </pc:spChg>
      </pc:sldChg>
      <pc:sldChg chg="addSp modSp add del mod">
        <pc:chgData name="Võ Thành Đô" userId="9b71b51f2721cbf3" providerId="LiveId" clId="{45374F3C-3817-4B72-A4D9-66A0FDAE1BCD}" dt="2022-06-05T09:34:01.832" v="2229" actId="47"/>
        <pc:sldMkLst>
          <pc:docMk/>
          <pc:sldMk cId="3612238734" sldId="332"/>
        </pc:sldMkLst>
        <pc:spChg chg="add mod">
          <ac:chgData name="Võ Thành Đô" userId="9b71b51f2721cbf3" providerId="LiveId" clId="{45374F3C-3817-4B72-A4D9-66A0FDAE1BCD}" dt="2022-06-05T09:27:49.974" v="2044"/>
          <ac:spMkLst>
            <pc:docMk/>
            <pc:sldMk cId="3612238734" sldId="332"/>
            <ac:spMk id="8" creationId="{50BDB9CD-74BA-62CD-BD1F-E668B77761E8}"/>
          </ac:spMkLst>
        </pc:spChg>
        <pc:spChg chg="mod">
          <ac:chgData name="Võ Thành Đô" userId="9b71b51f2721cbf3" providerId="LiveId" clId="{45374F3C-3817-4B72-A4D9-66A0FDAE1BCD}" dt="2022-06-05T09:12:59.088" v="1854" actId="403"/>
          <ac:spMkLst>
            <pc:docMk/>
            <pc:sldMk cId="3612238734" sldId="332"/>
            <ac:spMk id="11" creationId="{EEF7FF11-FDC5-18C8-D1BC-B0DF06B5A77A}"/>
          </ac:spMkLst>
        </pc:spChg>
      </pc:sldChg>
      <pc:sldChg chg="addSp modSp add del mod">
        <pc:chgData name="Võ Thành Đô" userId="9b71b51f2721cbf3" providerId="LiveId" clId="{45374F3C-3817-4B72-A4D9-66A0FDAE1BCD}" dt="2022-06-05T09:34:01.914" v="2232" actId="47"/>
        <pc:sldMkLst>
          <pc:docMk/>
          <pc:sldMk cId="2112718323" sldId="333"/>
        </pc:sldMkLst>
        <pc:spChg chg="add mod">
          <ac:chgData name="Võ Thành Đô" userId="9b71b51f2721cbf3" providerId="LiveId" clId="{45374F3C-3817-4B72-A4D9-66A0FDAE1BCD}" dt="2022-06-05T09:21:51.109" v="1958" actId="1076"/>
          <ac:spMkLst>
            <pc:docMk/>
            <pc:sldMk cId="2112718323" sldId="333"/>
            <ac:spMk id="8" creationId="{20DB925F-C192-4A8C-D029-41F9E803CCB9}"/>
          </ac:spMkLst>
        </pc:spChg>
        <pc:spChg chg="mod">
          <ac:chgData name="Võ Thành Đô" userId="9b71b51f2721cbf3" providerId="LiveId" clId="{45374F3C-3817-4B72-A4D9-66A0FDAE1BCD}" dt="2022-06-05T09:13:05.735" v="1857" actId="403"/>
          <ac:spMkLst>
            <pc:docMk/>
            <pc:sldMk cId="2112718323" sldId="333"/>
            <ac:spMk id="11" creationId="{EEF7FF11-FDC5-18C8-D1BC-B0DF06B5A77A}"/>
          </ac:spMkLst>
        </pc:spChg>
      </pc:sldChg>
      <pc:sldChg chg="add del">
        <pc:chgData name="Võ Thành Đô" userId="9b71b51f2721cbf3" providerId="LiveId" clId="{45374F3C-3817-4B72-A4D9-66A0FDAE1BCD}" dt="2022-06-05T09:29:20.618" v="2064" actId="47"/>
        <pc:sldMkLst>
          <pc:docMk/>
          <pc:sldMk cId="214882943" sldId="334"/>
        </pc:sldMkLst>
      </pc:sldChg>
      <pc:sldChg chg="addSp delSp modSp add mod">
        <pc:chgData name="Võ Thành Đô" userId="9b71b51f2721cbf3" providerId="LiveId" clId="{45374F3C-3817-4B72-A4D9-66A0FDAE1BCD}" dt="2022-06-05T09:16:09.813" v="1891" actId="1076"/>
        <pc:sldMkLst>
          <pc:docMk/>
          <pc:sldMk cId="3747667788" sldId="335"/>
        </pc:sldMkLst>
        <pc:spChg chg="add mod">
          <ac:chgData name="Võ Thành Đô" userId="9b71b51f2721cbf3" providerId="LiveId" clId="{45374F3C-3817-4B72-A4D9-66A0FDAE1BCD}" dt="2022-06-05T09:16:09.813" v="1891" actId="1076"/>
          <ac:spMkLst>
            <pc:docMk/>
            <pc:sldMk cId="3747667788" sldId="335"/>
            <ac:spMk id="8" creationId="{44F58E10-E236-6357-578F-F74DC72F5E0C}"/>
          </ac:spMkLst>
        </pc:spChg>
        <pc:spChg chg="del">
          <ac:chgData name="Võ Thành Đô" userId="9b71b51f2721cbf3" providerId="LiveId" clId="{45374F3C-3817-4B72-A4D9-66A0FDAE1BCD}" dt="2022-06-05T09:15:28.384" v="1880" actId="478"/>
          <ac:spMkLst>
            <pc:docMk/>
            <pc:sldMk cId="3747667788" sldId="335"/>
            <ac:spMk id="9" creationId="{E711AF6D-B850-B2F7-E096-FB319C70B5C0}"/>
          </ac:spMkLst>
        </pc:spChg>
      </pc:sldChg>
      <pc:sldChg chg="modSp add mod">
        <pc:chgData name="Võ Thành Đô" userId="9b71b51f2721cbf3" providerId="LiveId" clId="{45374F3C-3817-4B72-A4D9-66A0FDAE1BCD}" dt="2022-06-05T09:16:37.679" v="1894" actId="255"/>
        <pc:sldMkLst>
          <pc:docMk/>
          <pc:sldMk cId="1421366293" sldId="336"/>
        </pc:sldMkLst>
        <pc:spChg chg="mod">
          <ac:chgData name="Võ Thành Đô" userId="9b71b51f2721cbf3" providerId="LiveId" clId="{45374F3C-3817-4B72-A4D9-66A0FDAE1BCD}" dt="2022-06-05T09:16:37.679" v="1894" actId="255"/>
          <ac:spMkLst>
            <pc:docMk/>
            <pc:sldMk cId="1421366293" sldId="336"/>
            <ac:spMk id="8" creationId="{44F58E10-E236-6357-578F-F74DC72F5E0C}"/>
          </ac:spMkLst>
        </pc:spChg>
      </pc:sldChg>
      <pc:sldChg chg="addSp delSp modSp add mod">
        <pc:chgData name="Võ Thành Đô" userId="9b71b51f2721cbf3" providerId="LiveId" clId="{45374F3C-3817-4B72-A4D9-66A0FDAE1BCD}" dt="2022-06-05T09:17:54.069" v="1906" actId="1076"/>
        <pc:sldMkLst>
          <pc:docMk/>
          <pc:sldMk cId="951449759" sldId="337"/>
        </pc:sldMkLst>
        <pc:spChg chg="del">
          <ac:chgData name="Võ Thành Đô" userId="9b71b51f2721cbf3" providerId="LiveId" clId="{45374F3C-3817-4B72-A4D9-66A0FDAE1BCD}" dt="2022-06-05T09:16:54.832" v="1897" actId="478"/>
          <ac:spMkLst>
            <pc:docMk/>
            <pc:sldMk cId="951449759" sldId="337"/>
            <ac:spMk id="8" creationId="{F3AD163F-38F0-56E2-552D-43C46F0262B0}"/>
          </ac:spMkLst>
        </pc:spChg>
        <pc:spChg chg="add mod">
          <ac:chgData name="Võ Thành Đô" userId="9b71b51f2721cbf3" providerId="LiveId" clId="{45374F3C-3817-4B72-A4D9-66A0FDAE1BCD}" dt="2022-06-05T09:17:54.069" v="1906" actId="1076"/>
          <ac:spMkLst>
            <pc:docMk/>
            <pc:sldMk cId="951449759" sldId="337"/>
            <ac:spMk id="9" creationId="{1BA78565-0736-1B93-B727-DEC611D9D988}"/>
          </ac:spMkLst>
        </pc:spChg>
      </pc:sldChg>
      <pc:sldChg chg="modSp add mod">
        <pc:chgData name="Võ Thành Đô" userId="9b71b51f2721cbf3" providerId="LiveId" clId="{45374F3C-3817-4B72-A4D9-66A0FDAE1BCD}" dt="2022-06-05T09:18:03.918" v="1910" actId="1076"/>
        <pc:sldMkLst>
          <pc:docMk/>
          <pc:sldMk cId="3162219399" sldId="338"/>
        </pc:sldMkLst>
        <pc:spChg chg="mod">
          <ac:chgData name="Võ Thành Đô" userId="9b71b51f2721cbf3" providerId="LiveId" clId="{45374F3C-3817-4B72-A4D9-66A0FDAE1BCD}" dt="2022-06-05T09:18:03.918" v="1910" actId="1076"/>
          <ac:spMkLst>
            <pc:docMk/>
            <pc:sldMk cId="3162219399" sldId="338"/>
            <ac:spMk id="8" creationId="{F3AD163F-38F0-56E2-552D-43C46F0262B0}"/>
          </ac:spMkLst>
        </pc:spChg>
      </pc:sldChg>
      <pc:sldChg chg="addSp delSp modSp add del mod">
        <pc:chgData name="Võ Thành Đô" userId="9b71b51f2721cbf3" providerId="LiveId" clId="{45374F3C-3817-4B72-A4D9-66A0FDAE1BCD}" dt="2022-06-05T09:34:01.971" v="2233" actId="47"/>
        <pc:sldMkLst>
          <pc:docMk/>
          <pc:sldMk cId="3472155755" sldId="339"/>
        </pc:sldMkLst>
        <pc:spChg chg="del mod">
          <ac:chgData name="Võ Thành Đô" userId="9b71b51f2721cbf3" providerId="LiveId" clId="{45374F3C-3817-4B72-A4D9-66A0FDAE1BCD}" dt="2022-06-05T09:22:09.344" v="1963" actId="478"/>
          <ac:spMkLst>
            <pc:docMk/>
            <pc:sldMk cId="3472155755" sldId="339"/>
            <ac:spMk id="8" creationId="{20DB925F-C192-4A8C-D029-41F9E803CCB9}"/>
          </ac:spMkLst>
        </pc:spChg>
        <pc:spChg chg="add mod">
          <ac:chgData name="Võ Thành Đô" userId="9b71b51f2721cbf3" providerId="LiveId" clId="{45374F3C-3817-4B72-A4D9-66A0FDAE1BCD}" dt="2022-06-05T09:22:17.706" v="1967" actId="403"/>
          <ac:spMkLst>
            <pc:docMk/>
            <pc:sldMk cId="3472155755" sldId="339"/>
            <ac:spMk id="9" creationId="{9812EAFC-F52D-15C3-DE4A-8B9ABF5369A6}"/>
          </ac:spMkLst>
        </pc:spChg>
      </pc:sldChg>
      <pc:sldChg chg="addSp delSp modSp add del mod">
        <pc:chgData name="Võ Thành Đô" userId="9b71b51f2721cbf3" providerId="LiveId" clId="{45374F3C-3817-4B72-A4D9-66A0FDAE1BCD}" dt="2022-06-05T09:34:01.992" v="2234" actId="47"/>
        <pc:sldMkLst>
          <pc:docMk/>
          <pc:sldMk cId="238398453" sldId="340"/>
        </pc:sldMkLst>
        <pc:spChg chg="del">
          <ac:chgData name="Võ Thành Đô" userId="9b71b51f2721cbf3" providerId="LiveId" clId="{45374F3C-3817-4B72-A4D9-66A0FDAE1BCD}" dt="2022-06-05T09:22:29.877" v="1968" actId="478"/>
          <ac:spMkLst>
            <pc:docMk/>
            <pc:sldMk cId="238398453" sldId="340"/>
            <ac:spMk id="8" creationId="{20DB925F-C192-4A8C-D029-41F9E803CCB9}"/>
          </ac:spMkLst>
        </pc:spChg>
        <pc:spChg chg="add mod">
          <ac:chgData name="Võ Thành Đô" userId="9b71b51f2721cbf3" providerId="LiveId" clId="{45374F3C-3817-4B72-A4D9-66A0FDAE1BCD}" dt="2022-06-05T09:23:00.262" v="1979" actId="1076"/>
          <ac:spMkLst>
            <pc:docMk/>
            <pc:sldMk cId="238398453" sldId="340"/>
            <ac:spMk id="9" creationId="{EA20D36B-130A-95E7-4902-E75CBA7EB095}"/>
          </ac:spMkLst>
        </pc:spChg>
      </pc:sldChg>
      <pc:sldChg chg="addSp modSp add del mod">
        <pc:chgData name="Võ Thành Đô" userId="9b71b51f2721cbf3" providerId="LiveId" clId="{45374F3C-3817-4B72-A4D9-66A0FDAE1BCD}" dt="2022-06-05T09:34:02.018" v="2235" actId="47"/>
        <pc:sldMkLst>
          <pc:docMk/>
          <pc:sldMk cId="914495513" sldId="341"/>
        </pc:sldMkLst>
        <pc:spChg chg="add mod">
          <ac:chgData name="Võ Thành Đô" userId="9b71b51f2721cbf3" providerId="LiveId" clId="{45374F3C-3817-4B72-A4D9-66A0FDAE1BCD}" dt="2022-06-05T09:23:25.631" v="1984" actId="14100"/>
          <ac:spMkLst>
            <pc:docMk/>
            <pc:sldMk cId="914495513" sldId="341"/>
            <ac:spMk id="8" creationId="{D171FBF3-1FCC-FC90-23F8-9E1C00F84930}"/>
          </ac:spMkLst>
        </pc:spChg>
      </pc:sldChg>
      <pc:sldChg chg="addSp modSp add del mod">
        <pc:chgData name="Võ Thành Đô" userId="9b71b51f2721cbf3" providerId="LiveId" clId="{45374F3C-3817-4B72-A4D9-66A0FDAE1BCD}" dt="2022-06-05T09:34:02.061" v="2236" actId="47"/>
        <pc:sldMkLst>
          <pc:docMk/>
          <pc:sldMk cId="1550685183" sldId="342"/>
        </pc:sldMkLst>
        <pc:spChg chg="add mod">
          <ac:chgData name="Võ Thành Đô" userId="9b71b51f2721cbf3" providerId="LiveId" clId="{45374F3C-3817-4B72-A4D9-66A0FDAE1BCD}" dt="2022-06-05T09:24:04.478" v="1993" actId="1076"/>
          <ac:spMkLst>
            <pc:docMk/>
            <pc:sldMk cId="1550685183" sldId="342"/>
            <ac:spMk id="8" creationId="{7C99542F-A214-CE38-03BB-EF9DA5F5907B}"/>
          </ac:spMkLst>
        </pc:spChg>
      </pc:sldChg>
      <pc:sldChg chg="addSp modSp add del mod">
        <pc:chgData name="Võ Thành Đô" userId="9b71b51f2721cbf3" providerId="LiveId" clId="{45374F3C-3817-4B72-A4D9-66A0FDAE1BCD}" dt="2022-06-05T09:34:02.099" v="2237" actId="47"/>
        <pc:sldMkLst>
          <pc:docMk/>
          <pc:sldMk cId="3971473950" sldId="343"/>
        </pc:sldMkLst>
        <pc:spChg chg="add mod">
          <ac:chgData name="Võ Thành Đô" userId="9b71b51f2721cbf3" providerId="LiveId" clId="{45374F3C-3817-4B72-A4D9-66A0FDAE1BCD}" dt="2022-06-05T09:24:17.846" v="1996" actId="1076"/>
          <ac:spMkLst>
            <pc:docMk/>
            <pc:sldMk cId="3971473950" sldId="343"/>
            <ac:spMk id="8" creationId="{FD27B365-164C-CCB9-B63B-69F86037AF8F}"/>
          </ac:spMkLst>
        </pc:spChg>
      </pc:sldChg>
      <pc:sldChg chg="addSp modSp add del mod">
        <pc:chgData name="Võ Thành Đô" userId="9b71b51f2721cbf3" providerId="LiveId" clId="{45374F3C-3817-4B72-A4D9-66A0FDAE1BCD}" dt="2022-06-05T09:34:01.169" v="2224" actId="47"/>
        <pc:sldMkLst>
          <pc:docMk/>
          <pc:sldMk cId="2849674636" sldId="344"/>
        </pc:sldMkLst>
        <pc:spChg chg="add mod">
          <ac:chgData name="Võ Thành Đô" userId="9b71b51f2721cbf3" providerId="LiveId" clId="{45374F3C-3817-4B72-A4D9-66A0FDAE1BCD}" dt="2022-06-05T09:25:35.678" v="2012" actId="1076"/>
          <ac:spMkLst>
            <pc:docMk/>
            <pc:sldMk cId="2849674636" sldId="344"/>
            <ac:spMk id="8" creationId="{0004FDE5-81D2-60CD-BD41-BE5A2ED11B3F}"/>
          </ac:spMkLst>
        </pc:spChg>
      </pc:sldChg>
      <pc:sldChg chg="addSp modSp add del mod">
        <pc:chgData name="Võ Thành Đô" userId="9b71b51f2721cbf3" providerId="LiveId" clId="{45374F3C-3817-4B72-A4D9-66A0FDAE1BCD}" dt="2022-06-05T09:34:01.676" v="2225" actId="47"/>
        <pc:sldMkLst>
          <pc:docMk/>
          <pc:sldMk cId="3196390413" sldId="345"/>
        </pc:sldMkLst>
        <pc:spChg chg="add mod">
          <ac:chgData name="Võ Thành Đô" userId="9b71b51f2721cbf3" providerId="LiveId" clId="{45374F3C-3817-4B72-A4D9-66A0FDAE1BCD}" dt="2022-06-05T09:25:58.694" v="2016" actId="1076"/>
          <ac:spMkLst>
            <pc:docMk/>
            <pc:sldMk cId="3196390413" sldId="345"/>
            <ac:spMk id="8" creationId="{06C406A5-22C6-85FA-6034-2EEF31DFE32F}"/>
          </ac:spMkLst>
        </pc:spChg>
      </pc:sldChg>
      <pc:sldChg chg="add del">
        <pc:chgData name="Võ Thành Đô" userId="9b71b51f2721cbf3" providerId="LiveId" clId="{45374F3C-3817-4B72-A4D9-66A0FDAE1BCD}" dt="2022-06-05T09:26:04.934" v="2017" actId="47"/>
        <pc:sldMkLst>
          <pc:docMk/>
          <pc:sldMk cId="2602852320" sldId="346"/>
        </pc:sldMkLst>
      </pc:sldChg>
      <pc:sldChg chg="addSp modSp add del mod">
        <pc:chgData name="Võ Thành Đô" userId="9b71b51f2721cbf3" providerId="LiveId" clId="{45374F3C-3817-4B72-A4D9-66A0FDAE1BCD}" dt="2022-06-05T09:34:01.767" v="2227" actId="47"/>
        <pc:sldMkLst>
          <pc:docMk/>
          <pc:sldMk cId="3245392702" sldId="346"/>
        </pc:sldMkLst>
        <pc:spChg chg="add mod">
          <ac:chgData name="Võ Thành Đô" userId="9b71b51f2721cbf3" providerId="LiveId" clId="{45374F3C-3817-4B72-A4D9-66A0FDAE1BCD}" dt="2022-06-05T09:26:57.519" v="2031" actId="14100"/>
          <ac:spMkLst>
            <pc:docMk/>
            <pc:sldMk cId="3245392702" sldId="346"/>
            <ac:spMk id="8" creationId="{CF877ADC-5F72-C4FF-04A0-FA2C65676CBB}"/>
          </ac:spMkLst>
        </pc:spChg>
      </pc:sldChg>
      <pc:sldChg chg="addSp modSp add del mod">
        <pc:chgData name="Võ Thành Đô" userId="9b71b51f2721cbf3" providerId="LiveId" clId="{45374F3C-3817-4B72-A4D9-66A0FDAE1BCD}" dt="2022-06-05T09:34:01.788" v="2228" actId="47"/>
        <pc:sldMkLst>
          <pc:docMk/>
          <pc:sldMk cId="3037827692" sldId="347"/>
        </pc:sldMkLst>
        <pc:spChg chg="add mod">
          <ac:chgData name="Võ Thành Đô" userId="9b71b51f2721cbf3" providerId="LiveId" clId="{45374F3C-3817-4B72-A4D9-66A0FDAE1BCD}" dt="2022-06-05T09:27:11.175" v="2035" actId="14100"/>
          <ac:spMkLst>
            <pc:docMk/>
            <pc:sldMk cId="3037827692" sldId="347"/>
            <ac:spMk id="8" creationId="{BDA4877F-014A-B01B-4556-591BC5AA42B4}"/>
          </ac:spMkLst>
        </pc:spChg>
      </pc:sldChg>
      <pc:sldChg chg="addSp delSp modSp add del mod">
        <pc:chgData name="Võ Thành Đô" userId="9b71b51f2721cbf3" providerId="LiveId" clId="{45374F3C-3817-4B72-A4D9-66A0FDAE1BCD}" dt="2022-06-05T09:27:46.865" v="2043" actId="47"/>
        <pc:sldMkLst>
          <pc:docMk/>
          <pc:sldMk cId="1248279572" sldId="348"/>
        </pc:sldMkLst>
        <pc:spChg chg="add del mod">
          <ac:chgData name="Võ Thành Đô" userId="9b71b51f2721cbf3" providerId="LiveId" clId="{45374F3C-3817-4B72-A4D9-66A0FDAE1BCD}" dt="2022-06-05T09:27:45.021" v="2042" actId="21"/>
          <ac:spMkLst>
            <pc:docMk/>
            <pc:sldMk cId="1248279572" sldId="348"/>
            <ac:spMk id="8" creationId="{65DE8224-6A7D-BC3C-6B12-AC7640B6406A}"/>
          </ac:spMkLst>
        </pc:spChg>
      </pc:sldChg>
      <pc:sldChg chg="addSp delSp modSp add del mod">
        <pc:chgData name="Võ Thành Đô" userId="9b71b51f2721cbf3" providerId="LiveId" clId="{45374F3C-3817-4B72-A4D9-66A0FDAE1BCD}" dt="2022-06-05T09:34:01.851" v="2230" actId="47"/>
        <pc:sldMkLst>
          <pc:docMk/>
          <pc:sldMk cId="1992693227" sldId="348"/>
        </pc:sldMkLst>
        <pc:spChg chg="del">
          <ac:chgData name="Võ Thành Đô" userId="9b71b51f2721cbf3" providerId="LiveId" clId="{45374F3C-3817-4B72-A4D9-66A0FDAE1BCD}" dt="2022-06-05T09:28:17.297" v="2047" actId="478"/>
          <ac:spMkLst>
            <pc:docMk/>
            <pc:sldMk cId="1992693227" sldId="348"/>
            <ac:spMk id="8" creationId="{50BDB9CD-74BA-62CD-BD1F-E668B77761E8}"/>
          </ac:spMkLst>
        </pc:spChg>
        <pc:spChg chg="add mod">
          <ac:chgData name="Võ Thành Đô" userId="9b71b51f2721cbf3" providerId="LiveId" clId="{45374F3C-3817-4B72-A4D9-66A0FDAE1BCD}" dt="2022-06-05T09:28:48.454" v="2057" actId="1076"/>
          <ac:spMkLst>
            <pc:docMk/>
            <pc:sldMk cId="1992693227" sldId="348"/>
            <ac:spMk id="9" creationId="{2B97AE2E-E38E-FFC1-7710-12F0122562D6}"/>
          </ac:spMkLst>
        </pc:spChg>
      </pc:sldChg>
      <pc:sldChg chg="addSp delSp modSp add del mod">
        <pc:chgData name="Võ Thành Đô" userId="9b71b51f2721cbf3" providerId="LiveId" clId="{45374F3C-3817-4B72-A4D9-66A0FDAE1BCD}" dt="2022-06-05T09:34:01.895" v="2231" actId="47"/>
        <pc:sldMkLst>
          <pc:docMk/>
          <pc:sldMk cId="1073588994" sldId="349"/>
        </pc:sldMkLst>
        <pc:spChg chg="del">
          <ac:chgData name="Võ Thành Đô" userId="9b71b51f2721cbf3" providerId="LiveId" clId="{45374F3C-3817-4B72-A4D9-66A0FDAE1BCD}" dt="2022-06-05T09:28:20.691" v="2048" actId="478"/>
          <ac:spMkLst>
            <pc:docMk/>
            <pc:sldMk cId="1073588994" sldId="349"/>
            <ac:spMk id="8" creationId="{50BDB9CD-74BA-62CD-BD1F-E668B77761E8}"/>
          </ac:spMkLst>
        </pc:spChg>
        <pc:spChg chg="add mod">
          <ac:chgData name="Võ Thành Đô" userId="9b71b51f2721cbf3" providerId="LiveId" clId="{45374F3C-3817-4B72-A4D9-66A0FDAE1BCD}" dt="2022-06-05T09:29:06.590" v="2063" actId="1076"/>
          <ac:spMkLst>
            <pc:docMk/>
            <pc:sldMk cId="1073588994" sldId="349"/>
            <ac:spMk id="9" creationId="{87B4316E-A0A0-D44C-CFF3-661DE8BC0D64}"/>
          </ac:spMkLst>
        </pc:spChg>
      </pc:sldChg>
      <pc:sldChg chg="addSp delSp modSp add del mod">
        <pc:chgData name="Võ Thành Đô" userId="9b71b51f2721cbf3" providerId="LiveId" clId="{45374F3C-3817-4B72-A4D9-66A0FDAE1BCD}" dt="2022-06-05T14:54:05.451" v="2721" actId="1076"/>
        <pc:sldMkLst>
          <pc:docMk/>
          <pc:sldMk cId="2426769505" sldId="350"/>
        </pc:sldMkLst>
        <pc:spChg chg="mod">
          <ac:chgData name="Võ Thành Đô" userId="9b71b51f2721cbf3" providerId="LiveId" clId="{45374F3C-3817-4B72-A4D9-66A0FDAE1BCD}" dt="2022-06-05T09:30:39.368" v="2076" actId="14100"/>
          <ac:spMkLst>
            <pc:docMk/>
            <pc:sldMk cId="2426769505" sldId="350"/>
            <ac:spMk id="7" creationId="{192D60A7-F4FB-65A8-CA12-F7762222A170}"/>
          </ac:spMkLst>
        </pc:spChg>
        <pc:spChg chg="mod">
          <ac:chgData name="Võ Thành Đô" userId="9b71b51f2721cbf3" providerId="LiveId" clId="{45374F3C-3817-4B72-A4D9-66A0FDAE1BCD}" dt="2022-06-05T09:31:55.760" v="2154"/>
          <ac:spMkLst>
            <pc:docMk/>
            <pc:sldMk cId="2426769505" sldId="350"/>
            <ac:spMk id="8" creationId="{FD27B365-164C-CCB9-B63B-69F86037AF8F}"/>
          </ac:spMkLst>
        </pc:spChg>
        <pc:spChg chg="mod">
          <ac:chgData name="Võ Thành Đô" userId="9b71b51f2721cbf3" providerId="LiveId" clId="{45374F3C-3817-4B72-A4D9-66A0FDAE1BCD}" dt="2022-06-05T09:31:50.208" v="2143" actId="20577"/>
          <ac:spMkLst>
            <pc:docMk/>
            <pc:sldMk cId="2426769505" sldId="350"/>
            <ac:spMk id="11" creationId="{EEF7FF11-FDC5-18C8-D1BC-B0DF06B5A77A}"/>
          </ac:spMkLst>
        </pc:spChg>
        <pc:graphicFrameChg chg="add mod modGraphic">
          <ac:chgData name="Võ Thành Đô" userId="9b71b51f2721cbf3" providerId="LiveId" clId="{45374F3C-3817-4B72-A4D9-66A0FDAE1BCD}" dt="2022-06-05T14:54:05.451" v="2721" actId="1076"/>
          <ac:graphicFrameMkLst>
            <pc:docMk/>
            <pc:sldMk cId="2426769505" sldId="350"/>
            <ac:graphicFrameMk id="2" creationId="{DE4268FF-10E6-D4DB-8B3A-CD43B10CB7CF}"/>
          </ac:graphicFrameMkLst>
        </pc:graphicFrameChg>
        <pc:graphicFrameChg chg="del mod modGraphic">
          <ac:chgData name="Võ Thành Đô" userId="9b71b51f2721cbf3" providerId="LiveId" clId="{45374F3C-3817-4B72-A4D9-66A0FDAE1BCD}" dt="2022-06-05T14:52:11.282" v="2682" actId="478"/>
          <ac:graphicFrameMkLst>
            <pc:docMk/>
            <pc:sldMk cId="2426769505" sldId="350"/>
            <ac:graphicFrameMk id="5" creationId="{DC4753B4-2F22-532A-AE78-2C66AD8FD13A}"/>
          </ac:graphicFrameMkLst>
        </pc:graphicFrameChg>
      </pc:sldChg>
      <pc:sldChg chg="addSp delSp modSp add del mod">
        <pc:chgData name="Võ Thành Đô" userId="9b71b51f2721cbf3" providerId="LiveId" clId="{45374F3C-3817-4B72-A4D9-66A0FDAE1BCD}" dt="2022-06-05T09:39:09.807" v="2554" actId="1076"/>
        <pc:sldMkLst>
          <pc:docMk/>
          <pc:sldMk cId="1895372560" sldId="351"/>
        </pc:sldMkLst>
        <pc:spChg chg="mod">
          <ac:chgData name="Võ Thành Đô" userId="9b71b51f2721cbf3" providerId="LiveId" clId="{45374F3C-3817-4B72-A4D9-66A0FDAE1BCD}" dt="2022-06-05T09:31:37.809" v="2126" actId="14100"/>
          <ac:spMkLst>
            <pc:docMk/>
            <pc:sldMk cId="1895372560" sldId="351"/>
            <ac:spMk id="7" creationId="{192D60A7-F4FB-65A8-CA12-F7762222A170}"/>
          </ac:spMkLst>
        </pc:spChg>
        <pc:spChg chg="del">
          <ac:chgData name="Võ Thành Đô" userId="9b71b51f2721cbf3" providerId="LiveId" clId="{45374F3C-3817-4B72-A4D9-66A0FDAE1BCD}" dt="2022-06-05T09:32:01.889" v="2155" actId="478"/>
          <ac:spMkLst>
            <pc:docMk/>
            <pc:sldMk cId="1895372560" sldId="351"/>
            <ac:spMk id="8" creationId="{FD27B365-164C-CCB9-B63B-69F86037AF8F}"/>
          </ac:spMkLst>
        </pc:spChg>
        <pc:spChg chg="add mod">
          <ac:chgData name="Võ Thành Đô" userId="9b71b51f2721cbf3" providerId="LiveId" clId="{45374F3C-3817-4B72-A4D9-66A0FDAE1BCD}" dt="2022-06-05T09:37:41.937" v="2519" actId="403"/>
          <ac:spMkLst>
            <pc:docMk/>
            <pc:sldMk cId="1895372560" sldId="351"/>
            <ac:spMk id="9" creationId="{56ACC41C-C541-9322-230F-9EF85C2F124B}"/>
          </ac:spMkLst>
        </pc:spChg>
        <pc:spChg chg="add del mod">
          <ac:chgData name="Võ Thành Đô" userId="9b71b51f2721cbf3" providerId="LiveId" clId="{45374F3C-3817-4B72-A4D9-66A0FDAE1BCD}" dt="2022-06-05T09:39:04.089" v="2550" actId="478"/>
          <ac:spMkLst>
            <pc:docMk/>
            <pc:sldMk cId="1895372560" sldId="351"/>
            <ac:spMk id="10" creationId="{58A81CF6-DE34-E7AA-82BD-F69DC3833EEA}"/>
          </ac:spMkLst>
        </pc:spChg>
        <pc:spChg chg="del">
          <ac:chgData name="Võ Thành Đô" userId="9b71b51f2721cbf3" providerId="LiveId" clId="{45374F3C-3817-4B72-A4D9-66A0FDAE1BCD}" dt="2022-06-05T09:32:03.053" v="2156" actId="478"/>
          <ac:spMkLst>
            <pc:docMk/>
            <pc:sldMk cId="1895372560" sldId="351"/>
            <ac:spMk id="11" creationId="{EEF7FF11-FDC5-18C8-D1BC-B0DF06B5A77A}"/>
          </ac:spMkLst>
        </pc:spChg>
        <pc:picChg chg="add mod">
          <ac:chgData name="Võ Thành Đô" userId="9b71b51f2721cbf3" providerId="LiveId" clId="{45374F3C-3817-4B72-A4D9-66A0FDAE1BCD}" dt="2022-06-05T09:39:09.807" v="2554" actId="1076"/>
          <ac:picMkLst>
            <pc:docMk/>
            <pc:sldMk cId="1895372560" sldId="351"/>
            <ac:picMk id="12" creationId="{51CAF743-D372-C0F5-6ED6-FB8D2D749CF0}"/>
          </ac:picMkLst>
        </pc:picChg>
      </pc:sldChg>
      <pc:sldChg chg="addSp delSp modSp add mod">
        <pc:chgData name="Võ Thành Đô" userId="9b71b51f2721cbf3" providerId="LiveId" clId="{45374F3C-3817-4B72-A4D9-66A0FDAE1BCD}" dt="2022-06-05T09:39:18.385" v="2557" actId="1076"/>
        <pc:sldMkLst>
          <pc:docMk/>
          <pc:sldMk cId="3192929217" sldId="352"/>
        </pc:sldMkLst>
        <pc:spChg chg="mod">
          <ac:chgData name="Võ Thành Đô" userId="9b71b51f2721cbf3" providerId="LiveId" clId="{45374F3C-3817-4B72-A4D9-66A0FDAE1BCD}" dt="2022-06-05T09:37:51.337" v="2523" actId="403"/>
          <ac:spMkLst>
            <pc:docMk/>
            <pc:sldMk cId="3192929217" sldId="352"/>
            <ac:spMk id="9" creationId="{56ACC41C-C541-9322-230F-9EF85C2F124B}"/>
          </ac:spMkLst>
        </pc:spChg>
        <pc:spChg chg="del">
          <ac:chgData name="Võ Thành Đô" userId="9b71b51f2721cbf3" providerId="LiveId" clId="{45374F3C-3817-4B72-A4D9-66A0FDAE1BCD}" dt="2022-06-05T09:39:15.572" v="2555" actId="478"/>
          <ac:spMkLst>
            <pc:docMk/>
            <pc:sldMk cId="3192929217" sldId="352"/>
            <ac:spMk id="10" creationId="{58A81CF6-DE34-E7AA-82BD-F69DC3833EEA}"/>
          </ac:spMkLst>
        </pc:spChg>
        <pc:picChg chg="add mod">
          <ac:chgData name="Võ Thành Đô" userId="9b71b51f2721cbf3" providerId="LiveId" clId="{45374F3C-3817-4B72-A4D9-66A0FDAE1BCD}" dt="2022-06-05T09:39:18.385" v="2557" actId="1076"/>
          <ac:picMkLst>
            <pc:docMk/>
            <pc:sldMk cId="3192929217" sldId="352"/>
            <ac:picMk id="8" creationId="{0E912493-0D20-3B0D-AC62-8DA3753E9EBC}"/>
          </ac:picMkLst>
        </pc:picChg>
      </pc:sldChg>
      <pc:sldChg chg="addSp delSp modSp add mod">
        <pc:chgData name="Võ Thành Đô" userId="9b71b51f2721cbf3" providerId="LiveId" clId="{45374F3C-3817-4B72-A4D9-66A0FDAE1BCD}" dt="2022-06-05T09:39:26.937" v="2560" actId="1076"/>
        <pc:sldMkLst>
          <pc:docMk/>
          <pc:sldMk cId="3843319395" sldId="353"/>
        </pc:sldMkLst>
        <pc:spChg chg="mod">
          <ac:chgData name="Võ Thành Đô" userId="9b71b51f2721cbf3" providerId="LiveId" clId="{45374F3C-3817-4B72-A4D9-66A0FDAE1BCD}" dt="2022-06-05T09:37:59.689" v="2528" actId="14100"/>
          <ac:spMkLst>
            <pc:docMk/>
            <pc:sldMk cId="3843319395" sldId="353"/>
            <ac:spMk id="9" creationId="{56ACC41C-C541-9322-230F-9EF85C2F124B}"/>
          </ac:spMkLst>
        </pc:spChg>
        <pc:spChg chg="del">
          <ac:chgData name="Võ Thành Đô" userId="9b71b51f2721cbf3" providerId="LiveId" clId="{45374F3C-3817-4B72-A4D9-66A0FDAE1BCD}" dt="2022-06-05T09:39:24.355" v="2558" actId="478"/>
          <ac:spMkLst>
            <pc:docMk/>
            <pc:sldMk cId="3843319395" sldId="353"/>
            <ac:spMk id="10" creationId="{58A81CF6-DE34-E7AA-82BD-F69DC3833EEA}"/>
          </ac:spMkLst>
        </pc:spChg>
        <pc:picChg chg="add mod">
          <ac:chgData name="Võ Thành Đô" userId="9b71b51f2721cbf3" providerId="LiveId" clId="{45374F3C-3817-4B72-A4D9-66A0FDAE1BCD}" dt="2022-06-05T09:39:26.937" v="2560" actId="1076"/>
          <ac:picMkLst>
            <pc:docMk/>
            <pc:sldMk cId="3843319395" sldId="353"/>
            <ac:picMk id="8" creationId="{B24C7491-16DE-4B34-A007-B40DCF75CF69}"/>
          </ac:picMkLst>
        </pc:picChg>
      </pc:sldChg>
      <pc:sldChg chg="addSp delSp modSp add mod">
        <pc:chgData name="Võ Thành Đô" userId="9b71b51f2721cbf3" providerId="LiveId" clId="{45374F3C-3817-4B72-A4D9-66A0FDAE1BCD}" dt="2022-06-05T09:40:13.615" v="2578" actId="1076"/>
        <pc:sldMkLst>
          <pc:docMk/>
          <pc:sldMk cId="185778671" sldId="354"/>
        </pc:sldMkLst>
        <pc:spChg chg="mod">
          <ac:chgData name="Võ Thành Đô" userId="9b71b51f2721cbf3" providerId="LiveId" clId="{45374F3C-3817-4B72-A4D9-66A0FDAE1BCD}" dt="2022-06-05T09:38:07.943" v="2532" actId="12"/>
          <ac:spMkLst>
            <pc:docMk/>
            <pc:sldMk cId="185778671" sldId="354"/>
            <ac:spMk id="9" creationId="{56ACC41C-C541-9322-230F-9EF85C2F124B}"/>
          </ac:spMkLst>
        </pc:spChg>
        <pc:spChg chg="del">
          <ac:chgData name="Võ Thành Đô" userId="9b71b51f2721cbf3" providerId="LiveId" clId="{45374F3C-3817-4B72-A4D9-66A0FDAE1BCD}" dt="2022-06-05T09:39:29.907" v="2561" actId="478"/>
          <ac:spMkLst>
            <pc:docMk/>
            <pc:sldMk cId="185778671" sldId="354"/>
            <ac:spMk id="10" creationId="{58A81CF6-DE34-E7AA-82BD-F69DC3833EEA}"/>
          </ac:spMkLst>
        </pc:spChg>
        <pc:picChg chg="add mod">
          <ac:chgData name="Võ Thành Đô" userId="9b71b51f2721cbf3" providerId="LiveId" clId="{45374F3C-3817-4B72-A4D9-66A0FDAE1BCD}" dt="2022-06-05T09:40:13.615" v="2578" actId="1076"/>
          <ac:picMkLst>
            <pc:docMk/>
            <pc:sldMk cId="185778671" sldId="354"/>
            <ac:picMk id="8" creationId="{D155DFE4-EC9F-3016-E8EB-DCE8CAC65DB4}"/>
          </ac:picMkLst>
        </pc:picChg>
      </pc:sldChg>
      <pc:sldChg chg="addSp delSp modSp add mod">
        <pc:chgData name="Võ Thành Đô" userId="9b71b51f2721cbf3" providerId="LiveId" clId="{45374F3C-3817-4B72-A4D9-66A0FDAE1BCD}" dt="2022-06-05T09:39:40.505" v="2564" actId="1076"/>
        <pc:sldMkLst>
          <pc:docMk/>
          <pc:sldMk cId="3583262869" sldId="355"/>
        </pc:sldMkLst>
        <pc:spChg chg="mod">
          <ac:chgData name="Võ Thành Đô" userId="9b71b51f2721cbf3" providerId="LiveId" clId="{45374F3C-3817-4B72-A4D9-66A0FDAE1BCD}" dt="2022-06-05T09:38:15.362" v="2537" actId="113"/>
          <ac:spMkLst>
            <pc:docMk/>
            <pc:sldMk cId="3583262869" sldId="355"/>
            <ac:spMk id="9" creationId="{56ACC41C-C541-9322-230F-9EF85C2F124B}"/>
          </ac:spMkLst>
        </pc:spChg>
        <pc:spChg chg="del">
          <ac:chgData name="Võ Thành Đô" userId="9b71b51f2721cbf3" providerId="LiveId" clId="{45374F3C-3817-4B72-A4D9-66A0FDAE1BCD}" dt="2022-06-05T09:39:37.581" v="2562" actId="478"/>
          <ac:spMkLst>
            <pc:docMk/>
            <pc:sldMk cId="3583262869" sldId="355"/>
            <ac:spMk id="10" creationId="{58A81CF6-DE34-E7AA-82BD-F69DC3833EEA}"/>
          </ac:spMkLst>
        </pc:spChg>
        <pc:picChg chg="add mod">
          <ac:chgData name="Võ Thành Đô" userId="9b71b51f2721cbf3" providerId="LiveId" clId="{45374F3C-3817-4B72-A4D9-66A0FDAE1BCD}" dt="2022-06-05T09:39:40.505" v="2564" actId="1076"/>
          <ac:picMkLst>
            <pc:docMk/>
            <pc:sldMk cId="3583262869" sldId="355"/>
            <ac:picMk id="8" creationId="{F88AC3D9-9077-56AE-07A3-74B2BA875CEE}"/>
          </ac:picMkLst>
        </pc:picChg>
      </pc:sldChg>
      <pc:sldChg chg="addSp delSp modSp add mod">
        <pc:chgData name="Võ Thành Đô" userId="9b71b51f2721cbf3" providerId="LiveId" clId="{45374F3C-3817-4B72-A4D9-66A0FDAE1BCD}" dt="2022-06-05T09:39:52.631" v="2568" actId="14100"/>
        <pc:sldMkLst>
          <pc:docMk/>
          <pc:sldMk cId="1660099546" sldId="356"/>
        </pc:sldMkLst>
        <pc:spChg chg="mod">
          <ac:chgData name="Võ Thành Đô" userId="9b71b51f2721cbf3" providerId="LiveId" clId="{45374F3C-3817-4B72-A4D9-66A0FDAE1BCD}" dt="2022-06-05T09:38:22.593" v="2541" actId="403"/>
          <ac:spMkLst>
            <pc:docMk/>
            <pc:sldMk cId="1660099546" sldId="356"/>
            <ac:spMk id="9" creationId="{56ACC41C-C541-9322-230F-9EF85C2F124B}"/>
          </ac:spMkLst>
        </pc:spChg>
        <pc:spChg chg="del">
          <ac:chgData name="Võ Thành Đô" userId="9b71b51f2721cbf3" providerId="LiveId" clId="{45374F3C-3817-4B72-A4D9-66A0FDAE1BCD}" dt="2022-06-05T09:39:48.467" v="2566" actId="478"/>
          <ac:spMkLst>
            <pc:docMk/>
            <pc:sldMk cId="1660099546" sldId="356"/>
            <ac:spMk id="10" creationId="{58A81CF6-DE34-E7AA-82BD-F69DC3833EEA}"/>
          </ac:spMkLst>
        </pc:spChg>
        <pc:picChg chg="add mod">
          <ac:chgData name="Võ Thành Đô" userId="9b71b51f2721cbf3" providerId="LiveId" clId="{45374F3C-3817-4B72-A4D9-66A0FDAE1BCD}" dt="2022-06-05T09:39:52.631" v="2568" actId="14100"/>
          <ac:picMkLst>
            <pc:docMk/>
            <pc:sldMk cId="1660099546" sldId="356"/>
            <ac:picMk id="8" creationId="{65037C6F-D731-9D4C-0478-18A418A24E80}"/>
          </ac:picMkLst>
        </pc:picChg>
      </pc:sldChg>
      <pc:sldChg chg="addSp delSp modSp add mod">
        <pc:chgData name="Võ Thành Đô" userId="9b71b51f2721cbf3" providerId="LiveId" clId="{45374F3C-3817-4B72-A4D9-66A0FDAE1BCD}" dt="2022-06-05T09:40:04.407" v="2574" actId="1076"/>
        <pc:sldMkLst>
          <pc:docMk/>
          <pc:sldMk cId="2579374965" sldId="357"/>
        </pc:sldMkLst>
        <pc:spChg chg="mod">
          <ac:chgData name="Võ Thành Đô" userId="9b71b51f2721cbf3" providerId="LiveId" clId="{45374F3C-3817-4B72-A4D9-66A0FDAE1BCD}" dt="2022-06-05T09:38:28.435" v="2545" actId="113"/>
          <ac:spMkLst>
            <pc:docMk/>
            <pc:sldMk cId="2579374965" sldId="357"/>
            <ac:spMk id="9" creationId="{56ACC41C-C541-9322-230F-9EF85C2F124B}"/>
          </ac:spMkLst>
        </pc:spChg>
        <pc:spChg chg="del">
          <ac:chgData name="Võ Thành Đô" userId="9b71b51f2721cbf3" providerId="LiveId" clId="{45374F3C-3817-4B72-A4D9-66A0FDAE1BCD}" dt="2022-06-05T09:40:02.632" v="2572" actId="478"/>
          <ac:spMkLst>
            <pc:docMk/>
            <pc:sldMk cId="2579374965" sldId="357"/>
            <ac:spMk id="10" creationId="{58A81CF6-DE34-E7AA-82BD-F69DC3833EEA}"/>
          </ac:spMkLst>
        </pc:spChg>
        <pc:picChg chg="add mod">
          <ac:chgData name="Võ Thành Đô" userId="9b71b51f2721cbf3" providerId="LiveId" clId="{45374F3C-3817-4B72-A4D9-66A0FDAE1BCD}" dt="2022-06-05T09:40:04.407" v="2574" actId="1076"/>
          <ac:picMkLst>
            <pc:docMk/>
            <pc:sldMk cId="2579374965" sldId="357"/>
            <ac:picMk id="8" creationId="{07B90699-60A4-62D3-ECF5-4B510907EEEF}"/>
          </ac:picMkLst>
        </pc:picChg>
      </pc:sldChg>
      <pc:sldChg chg="addSp delSp modSp add mod">
        <pc:chgData name="Võ Thành Đô" userId="9b71b51f2721cbf3" providerId="LiveId" clId="{45374F3C-3817-4B72-A4D9-66A0FDAE1BCD}" dt="2022-06-05T09:40:25.719" v="2583" actId="1076"/>
        <pc:sldMkLst>
          <pc:docMk/>
          <pc:sldMk cId="2093408295" sldId="358"/>
        </pc:sldMkLst>
        <pc:spChg chg="mod">
          <ac:chgData name="Võ Thành Đô" userId="9b71b51f2721cbf3" providerId="LiveId" clId="{45374F3C-3817-4B72-A4D9-66A0FDAE1BCD}" dt="2022-06-05T09:38:35.748" v="2549" actId="113"/>
          <ac:spMkLst>
            <pc:docMk/>
            <pc:sldMk cId="2093408295" sldId="358"/>
            <ac:spMk id="9" creationId="{56ACC41C-C541-9322-230F-9EF85C2F124B}"/>
          </ac:spMkLst>
        </pc:spChg>
        <pc:spChg chg="del">
          <ac:chgData name="Võ Thành Đô" userId="9b71b51f2721cbf3" providerId="LiveId" clId="{45374F3C-3817-4B72-A4D9-66A0FDAE1BCD}" dt="2022-06-05T09:40:19.294" v="2579" actId="478"/>
          <ac:spMkLst>
            <pc:docMk/>
            <pc:sldMk cId="2093408295" sldId="358"/>
            <ac:spMk id="10" creationId="{58A81CF6-DE34-E7AA-82BD-F69DC3833EEA}"/>
          </ac:spMkLst>
        </pc:spChg>
        <pc:picChg chg="add mod">
          <ac:chgData name="Võ Thành Đô" userId="9b71b51f2721cbf3" providerId="LiveId" clId="{45374F3C-3817-4B72-A4D9-66A0FDAE1BCD}" dt="2022-06-05T09:40:25.719" v="2583" actId="1076"/>
          <ac:picMkLst>
            <pc:docMk/>
            <pc:sldMk cId="2093408295" sldId="358"/>
            <ac:picMk id="8" creationId="{51AD4AD2-A88B-1353-E162-AD741755C925}"/>
          </ac:picMkLst>
        </pc:picChg>
      </pc:sldChg>
      <pc:sldChg chg="addSp delSp modSp mod">
        <pc:chgData name="Võ Thành Đô" userId="9b71b51f2721cbf3" providerId="LiveId" clId="{45374F3C-3817-4B72-A4D9-66A0FDAE1BCD}" dt="2022-06-05T14:57:34.683" v="2776" actId="1076"/>
        <pc:sldMkLst>
          <pc:docMk/>
          <pc:sldMk cId="2675406995" sldId="360"/>
        </pc:sldMkLst>
        <pc:graphicFrameChg chg="add del mod modGraphic">
          <ac:chgData name="Võ Thành Đô" userId="9b71b51f2721cbf3" providerId="LiveId" clId="{45374F3C-3817-4B72-A4D9-66A0FDAE1BCD}" dt="2022-06-05T14:55:34.604" v="2738" actId="478"/>
          <ac:graphicFrameMkLst>
            <pc:docMk/>
            <pc:sldMk cId="2675406995" sldId="360"/>
            <ac:graphicFrameMk id="2" creationId="{CE6E980A-78A0-84E0-BD7A-E1E8A77BF721}"/>
          </ac:graphicFrameMkLst>
        </pc:graphicFrameChg>
        <pc:graphicFrameChg chg="add del mod modGraphic">
          <ac:chgData name="Võ Thành Đô" userId="9b71b51f2721cbf3" providerId="LiveId" clId="{45374F3C-3817-4B72-A4D9-66A0FDAE1BCD}" dt="2022-06-05T14:57:34.683" v="2776" actId="1076"/>
          <ac:graphicFrameMkLst>
            <pc:docMk/>
            <pc:sldMk cId="2675406995" sldId="360"/>
            <ac:graphicFrameMk id="4" creationId="{AD42FFDC-40E2-DE3D-7123-A09D2FCDEF46}"/>
          </ac:graphicFrameMkLst>
        </pc:graphicFrameChg>
      </pc:sldChg>
      <pc:sldChg chg="modSp mod">
        <pc:chgData name="Võ Thành Đô" userId="9b71b51f2721cbf3" providerId="LiveId" clId="{45374F3C-3817-4B72-A4D9-66A0FDAE1BCD}" dt="2022-06-05T14:49:20.988" v="2663" actId="1076"/>
        <pc:sldMkLst>
          <pc:docMk/>
          <pc:sldMk cId="1804531928" sldId="361"/>
        </pc:sldMkLst>
        <pc:picChg chg="mod">
          <ac:chgData name="Võ Thành Đô" userId="9b71b51f2721cbf3" providerId="LiveId" clId="{45374F3C-3817-4B72-A4D9-66A0FDAE1BCD}" dt="2022-06-05T14:49:20.988" v="2663" actId="1076"/>
          <ac:picMkLst>
            <pc:docMk/>
            <pc:sldMk cId="1804531928" sldId="361"/>
            <ac:picMk id="9" creationId="{842AFB6E-7668-087D-0B38-2F74C0EBA2D6}"/>
          </ac:picMkLst>
        </pc:picChg>
      </pc:sldChg>
      <pc:sldChg chg="new del">
        <pc:chgData name="Võ Thành Đô" userId="9b71b51f2721cbf3" providerId="LiveId" clId="{45374F3C-3817-4B72-A4D9-66A0FDAE1BCD}" dt="2022-06-05T13:57:22.850" v="2598" actId="47"/>
        <pc:sldMkLst>
          <pc:docMk/>
          <pc:sldMk cId="572909526" sldId="362"/>
        </pc:sldMkLst>
      </pc:sldChg>
      <pc:sldChg chg="modSp add mod modAnim">
        <pc:chgData name="Võ Thành Đô" userId="9b71b51f2721cbf3" providerId="LiveId" clId="{45374F3C-3817-4B72-A4D9-66A0FDAE1BCD}" dt="2022-06-05T13:58:19.627" v="2661" actId="20577"/>
        <pc:sldMkLst>
          <pc:docMk/>
          <pc:sldMk cId="1817123250" sldId="363"/>
        </pc:sldMkLst>
        <pc:spChg chg="mod">
          <ac:chgData name="Võ Thành Đô" userId="9b71b51f2721cbf3" providerId="LiveId" clId="{45374F3C-3817-4B72-A4D9-66A0FDAE1BCD}" dt="2022-06-05T13:58:19.627" v="2661" actId="20577"/>
          <ac:spMkLst>
            <pc:docMk/>
            <pc:sldMk cId="1817123250" sldId="363"/>
            <ac:spMk id="791" creationId="{00000000-0000-0000-0000-000000000000}"/>
          </ac:spMkLst>
        </pc:spChg>
        <pc:picChg chg="mod">
          <ac:chgData name="Võ Thành Đô" userId="9b71b51f2721cbf3" providerId="LiveId" clId="{45374F3C-3817-4B72-A4D9-66A0FDAE1BCD}" dt="2022-06-05T13:57:39.752" v="2599" actId="1076"/>
          <ac:picMkLst>
            <pc:docMk/>
            <pc:sldMk cId="1817123250" sldId="363"/>
            <ac:picMk id="3" creationId="{51A3C459-5128-8C49-9C52-96E1AB03BE3E}"/>
          </ac:picMkLst>
        </pc:picChg>
      </pc:sldChg>
      <pc:sldChg chg="addSp delSp modSp mod">
        <pc:chgData name="Võ Thành Đô" userId="9b71b51f2721cbf3" providerId="LiveId" clId="{45374F3C-3817-4B72-A4D9-66A0FDAE1BCD}" dt="2022-06-05T15:01:17.384" v="2839" actId="2711"/>
        <pc:sldMkLst>
          <pc:docMk/>
          <pc:sldMk cId="2773030308" sldId="364"/>
        </pc:sldMkLst>
        <pc:graphicFrameChg chg="del modGraphic">
          <ac:chgData name="Võ Thành Đô" userId="9b71b51f2721cbf3" providerId="LiveId" clId="{45374F3C-3817-4B72-A4D9-66A0FDAE1BCD}" dt="2022-06-05T15:00:02.101" v="2811" actId="478"/>
          <ac:graphicFrameMkLst>
            <pc:docMk/>
            <pc:sldMk cId="2773030308" sldId="364"/>
            <ac:graphicFrameMk id="2" creationId="{19B23D36-341C-7661-57E0-BF83F3A19ACC}"/>
          </ac:graphicFrameMkLst>
        </pc:graphicFrameChg>
        <pc:graphicFrameChg chg="add mod modGraphic">
          <ac:chgData name="Võ Thành Đô" userId="9b71b51f2721cbf3" providerId="LiveId" clId="{45374F3C-3817-4B72-A4D9-66A0FDAE1BCD}" dt="2022-06-05T15:01:17.384" v="2839" actId="2711"/>
          <ac:graphicFrameMkLst>
            <pc:docMk/>
            <pc:sldMk cId="2773030308" sldId="364"/>
            <ac:graphicFrameMk id="4" creationId="{1129224D-0DEB-764C-FD2F-24190FDC8550}"/>
          </ac:graphicFrameMkLst>
        </pc:graphicFrameChg>
      </pc:sldChg>
      <pc:sldChg chg="addSp delSp modSp mod">
        <pc:chgData name="Võ Thành Đô" userId="9b71b51f2721cbf3" providerId="LiveId" clId="{45374F3C-3817-4B72-A4D9-66A0FDAE1BCD}" dt="2022-06-05T15:03:36.437" v="2863" actId="1076"/>
        <pc:sldMkLst>
          <pc:docMk/>
          <pc:sldMk cId="1508662890" sldId="365"/>
        </pc:sldMkLst>
        <pc:graphicFrameChg chg="del mod modGraphic">
          <ac:chgData name="Võ Thành Đô" userId="9b71b51f2721cbf3" providerId="LiveId" clId="{45374F3C-3817-4B72-A4D9-66A0FDAE1BCD}" dt="2022-06-05T15:02:40.405" v="2843" actId="478"/>
          <ac:graphicFrameMkLst>
            <pc:docMk/>
            <pc:sldMk cId="1508662890" sldId="365"/>
            <ac:graphicFrameMk id="2" creationId="{0B046ECA-BB7B-1D46-207A-EDDD75BBD56B}"/>
          </ac:graphicFrameMkLst>
        </pc:graphicFrameChg>
        <pc:graphicFrameChg chg="add mod modGraphic">
          <ac:chgData name="Võ Thành Đô" userId="9b71b51f2721cbf3" providerId="LiveId" clId="{45374F3C-3817-4B72-A4D9-66A0FDAE1BCD}" dt="2022-06-05T15:03:36.437" v="2863" actId="1076"/>
          <ac:graphicFrameMkLst>
            <pc:docMk/>
            <pc:sldMk cId="1508662890" sldId="365"/>
            <ac:graphicFrameMk id="4" creationId="{D6AA3008-AD80-9AA7-E45B-A4F99EA69BCB}"/>
          </ac:graphicFrameMkLst>
        </pc:graphicFrameChg>
      </pc:sldChg>
      <pc:sldMasterChg chg="modTransition delSldLayout modSldLayout">
        <pc:chgData name="Võ Thành Đô" userId="9b71b51f2721cbf3" providerId="LiveId" clId="{45374F3C-3817-4B72-A4D9-66A0FDAE1BCD}" dt="2022-06-05T09:33:57.566" v="2202" actId="47"/>
        <pc:sldMasterMkLst>
          <pc:docMk/>
          <pc:sldMasterMk cId="0" sldId="2147483659"/>
        </pc:sldMasterMkLst>
        <pc:sldLayoutChg chg="modTransition">
          <pc:chgData name="Võ Thành Đô" userId="9b71b51f2721cbf3" providerId="LiveId" clId="{45374F3C-3817-4B72-A4D9-66A0FDAE1BCD}" dt="2022-06-05T08:22:45.772" v="1151"/>
          <pc:sldLayoutMkLst>
            <pc:docMk/>
            <pc:sldMasterMk cId="0" sldId="2147483659"/>
            <pc:sldLayoutMk cId="0" sldId="2147483648"/>
          </pc:sldLayoutMkLst>
        </pc:sldLayoutChg>
        <pc:sldLayoutChg chg="del modTransition">
          <pc:chgData name="Võ Thành Đô" userId="9b71b51f2721cbf3" providerId="LiveId" clId="{45374F3C-3817-4B72-A4D9-66A0FDAE1BCD}" dt="2022-06-05T09:33:56.822" v="2190" actId="47"/>
          <pc:sldLayoutMkLst>
            <pc:docMk/>
            <pc:sldMasterMk cId="0" sldId="2147483659"/>
            <pc:sldLayoutMk cId="0" sldId="2147483649"/>
          </pc:sldLayoutMkLst>
        </pc:sldLayoutChg>
        <pc:sldLayoutChg chg="del">
          <pc:chgData name="Võ Thành Đô" userId="9b71b51f2721cbf3" providerId="LiveId" clId="{45374F3C-3817-4B72-A4D9-66A0FDAE1BCD}" dt="2022-06-05T07:38:03.309" v="285" actId="47"/>
          <pc:sldLayoutMkLst>
            <pc:docMk/>
            <pc:sldMasterMk cId="0" sldId="2147483659"/>
            <pc:sldLayoutMk cId="0" sldId="2147483650"/>
          </pc:sldLayoutMkLst>
        </pc:sldLayoutChg>
        <pc:sldLayoutChg chg="del modTransition">
          <pc:chgData name="Võ Thành Đô" userId="9b71b51f2721cbf3" providerId="LiveId" clId="{45374F3C-3817-4B72-A4D9-66A0FDAE1BCD}" dt="2022-06-05T09:33:56.777" v="2189" actId="47"/>
          <pc:sldLayoutMkLst>
            <pc:docMk/>
            <pc:sldMasterMk cId="0" sldId="2147483659"/>
            <pc:sldLayoutMk cId="0" sldId="2147483651"/>
          </pc:sldLayoutMkLst>
        </pc:sldLayoutChg>
        <pc:sldLayoutChg chg="del modTransition">
          <pc:chgData name="Võ Thành Đô" userId="9b71b51f2721cbf3" providerId="LiveId" clId="{45374F3C-3817-4B72-A4D9-66A0FDAE1BCD}" dt="2022-06-05T09:33:56.122" v="2173" actId="47"/>
          <pc:sldLayoutMkLst>
            <pc:docMk/>
            <pc:sldMasterMk cId="0" sldId="2147483659"/>
            <pc:sldLayoutMk cId="0" sldId="2147483652"/>
          </pc:sldLayoutMkLst>
        </pc:sldLayoutChg>
        <pc:sldLayoutChg chg="del modTransition">
          <pc:chgData name="Võ Thành Đô" userId="9b71b51f2721cbf3" providerId="LiveId" clId="{45374F3C-3817-4B72-A4D9-66A0FDAE1BCD}" dt="2022-06-05T09:33:56.503" v="2182" actId="47"/>
          <pc:sldLayoutMkLst>
            <pc:docMk/>
            <pc:sldMasterMk cId="0" sldId="2147483659"/>
            <pc:sldLayoutMk cId="0" sldId="2147483653"/>
          </pc:sldLayoutMkLst>
        </pc:sldLayoutChg>
        <pc:sldLayoutChg chg="modTransition">
          <pc:chgData name="Võ Thành Đô" userId="9b71b51f2721cbf3" providerId="LiveId" clId="{45374F3C-3817-4B72-A4D9-66A0FDAE1BCD}" dt="2022-06-05T08:22:45.772" v="1151"/>
          <pc:sldLayoutMkLst>
            <pc:docMk/>
            <pc:sldMasterMk cId="0" sldId="2147483659"/>
            <pc:sldLayoutMk cId="0" sldId="2147483654"/>
          </pc:sldLayoutMkLst>
        </pc:sldLayoutChg>
        <pc:sldLayoutChg chg="del modTransition">
          <pc:chgData name="Võ Thành Đô" userId="9b71b51f2721cbf3" providerId="LiveId" clId="{45374F3C-3817-4B72-A4D9-66A0FDAE1BCD}" dt="2022-06-05T09:33:56.538" v="2183" actId="47"/>
          <pc:sldLayoutMkLst>
            <pc:docMk/>
            <pc:sldMasterMk cId="0" sldId="2147483659"/>
            <pc:sldLayoutMk cId="0" sldId="2147483655"/>
          </pc:sldLayoutMkLst>
        </pc:sldLayoutChg>
        <pc:sldLayoutChg chg="del modTransition">
          <pc:chgData name="Võ Thành Đô" userId="9b71b51f2721cbf3" providerId="LiveId" clId="{45374F3C-3817-4B72-A4D9-66A0FDAE1BCD}" dt="2022-06-05T09:33:56.695" v="2187" actId="47"/>
          <pc:sldLayoutMkLst>
            <pc:docMk/>
            <pc:sldMasterMk cId="0" sldId="2147483659"/>
            <pc:sldLayoutMk cId="0" sldId="2147483656"/>
          </pc:sldLayoutMkLst>
        </pc:sldLayoutChg>
        <pc:sldLayoutChg chg="del modTransition">
          <pc:chgData name="Võ Thành Đô" userId="9b71b51f2721cbf3" providerId="LiveId" clId="{45374F3C-3817-4B72-A4D9-66A0FDAE1BCD}" dt="2022-06-05T09:33:57.239" v="2197" actId="47"/>
          <pc:sldLayoutMkLst>
            <pc:docMk/>
            <pc:sldMasterMk cId="0" sldId="2147483659"/>
            <pc:sldLayoutMk cId="0" sldId="2147483657"/>
          </pc:sldLayoutMkLst>
        </pc:sldLayoutChg>
        <pc:sldLayoutChg chg="del modTransition">
          <pc:chgData name="Võ Thành Đô" userId="9b71b51f2721cbf3" providerId="LiveId" clId="{45374F3C-3817-4B72-A4D9-66A0FDAE1BCD}" dt="2022-06-05T09:33:57.566" v="2202" actId="47"/>
          <pc:sldLayoutMkLst>
            <pc:docMk/>
            <pc:sldMasterMk cId="0" sldId="2147483659"/>
            <pc:sldLayoutMk cId="0" sldId="2147483658"/>
          </pc:sldLayoutMkLst>
        </pc:sldLayoutChg>
      </pc:sldMasterChg>
    </pc:docChg>
  </pc:docChgLst>
  <pc:docChgLst>
    <pc:chgData name="Võ Thành Đô" userId="9b71b51f2721cbf3" providerId="LiveId" clId="{6321BE63-71A3-408C-8A6C-77ABB9C29CC4}"/>
    <pc:docChg chg="undo custSel addSld delSld modSld sldOrd">
      <pc:chgData name="Võ Thành Đô" userId="9b71b51f2721cbf3" providerId="LiveId" clId="{6321BE63-71A3-408C-8A6C-77ABB9C29CC4}" dt="2022-06-13T04:12:28.876" v="1122" actId="1076"/>
      <pc:docMkLst>
        <pc:docMk/>
      </pc:docMkLst>
      <pc:sldChg chg="modSp mod">
        <pc:chgData name="Võ Thành Đô" userId="9b71b51f2721cbf3" providerId="LiveId" clId="{6321BE63-71A3-408C-8A6C-77ABB9C29CC4}" dt="2022-06-13T03:41:33.950" v="737" actId="20577"/>
        <pc:sldMkLst>
          <pc:docMk/>
          <pc:sldMk cId="0" sldId="283"/>
        </pc:sldMkLst>
        <pc:spChg chg="mod">
          <ac:chgData name="Võ Thành Đô" userId="9b71b51f2721cbf3" providerId="LiveId" clId="{6321BE63-71A3-408C-8A6C-77ABB9C29CC4}" dt="2022-06-13T03:41:33.950" v="737" actId="20577"/>
          <ac:spMkLst>
            <pc:docMk/>
            <pc:sldMk cId="0" sldId="283"/>
            <ac:spMk id="818" creationId="{00000000-0000-0000-0000-000000000000}"/>
          </ac:spMkLst>
        </pc:spChg>
      </pc:sldChg>
      <pc:sldChg chg="modSp">
        <pc:chgData name="Võ Thành Đô" userId="9b71b51f2721cbf3" providerId="LiveId" clId="{6321BE63-71A3-408C-8A6C-77ABB9C29CC4}" dt="2022-06-13T03:41:45.744" v="738"/>
        <pc:sldMkLst>
          <pc:docMk/>
          <pc:sldMk cId="2425738788" sldId="300"/>
        </pc:sldMkLst>
        <pc:spChg chg="mod">
          <ac:chgData name="Võ Thành Đô" userId="9b71b51f2721cbf3" providerId="LiveId" clId="{6321BE63-71A3-408C-8A6C-77ABB9C29CC4}" dt="2022-06-13T03:41:45.744" v="738"/>
          <ac:spMkLst>
            <pc:docMk/>
            <pc:sldMk cId="2425738788" sldId="300"/>
            <ac:spMk id="32" creationId="{6E8A0787-8142-FE1E-2D92-6C58706352BC}"/>
          </ac:spMkLst>
        </pc:spChg>
      </pc:sldChg>
      <pc:sldChg chg="addSp modSp mod">
        <pc:chgData name="Võ Thành Đô" userId="9b71b51f2721cbf3" providerId="LiveId" clId="{6321BE63-71A3-408C-8A6C-77ABB9C29CC4}" dt="2022-06-13T02:47:45.209" v="13" actId="1440"/>
        <pc:sldMkLst>
          <pc:docMk/>
          <pc:sldMk cId="2572627703" sldId="302"/>
        </pc:sldMkLst>
        <pc:spChg chg="add mod">
          <ac:chgData name="Võ Thành Đô" userId="9b71b51f2721cbf3" providerId="LiveId" clId="{6321BE63-71A3-408C-8A6C-77ABB9C29CC4}" dt="2022-06-13T02:46:43.342" v="3" actId="1076"/>
          <ac:spMkLst>
            <pc:docMk/>
            <pc:sldMk cId="2572627703" sldId="302"/>
            <ac:spMk id="8" creationId="{29445B5B-6622-80D3-E463-16817029DA4F}"/>
          </ac:spMkLst>
        </pc:spChg>
        <pc:picChg chg="add mod">
          <ac:chgData name="Võ Thành Đô" userId="9b71b51f2721cbf3" providerId="LiveId" clId="{6321BE63-71A3-408C-8A6C-77ABB9C29CC4}" dt="2022-06-13T02:47:45.209" v="13" actId="1440"/>
          <ac:picMkLst>
            <pc:docMk/>
            <pc:sldMk cId="2572627703" sldId="302"/>
            <ac:picMk id="1026" creationId="{FC91F9BC-071C-AE1E-EE30-8F28D922F35D}"/>
          </ac:picMkLst>
        </pc:picChg>
      </pc:sldChg>
      <pc:sldChg chg="addSp modSp mod modNotesTx">
        <pc:chgData name="Võ Thành Đô" userId="9b71b51f2721cbf3" providerId="LiveId" clId="{6321BE63-71A3-408C-8A6C-77ABB9C29CC4}" dt="2022-06-13T03:40:48.845" v="715" actId="20577"/>
        <pc:sldMkLst>
          <pc:docMk/>
          <pc:sldMk cId="2462969380" sldId="312"/>
        </pc:sldMkLst>
        <pc:spChg chg="add mod">
          <ac:chgData name="Võ Thành Đô" userId="9b71b51f2721cbf3" providerId="LiveId" clId="{6321BE63-71A3-408C-8A6C-77ABB9C29CC4}" dt="2022-06-13T02:54:15.330" v="113" actId="1076"/>
          <ac:spMkLst>
            <pc:docMk/>
            <pc:sldMk cId="2462969380" sldId="312"/>
            <ac:spMk id="8" creationId="{B1C40272-9444-F022-8AB8-7015A26C7943}"/>
          </ac:spMkLst>
        </pc:spChg>
        <pc:picChg chg="add mod">
          <ac:chgData name="Võ Thành Đô" userId="9b71b51f2721cbf3" providerId="LiveId" clId="{6321BE63-71A3-408C-8A6C-77ABB9C29CC4}" dt="2022-06-13T02:54:41.783" v="121" actId="1076"/>
          <ac:picMkLst>
            <pc:docMk/>
            <pc:sldMk cId="2462969380" sldId="312"/>
            <ac:picMk id="4098" creationId="{40A68106-81E2-B193-B00A-272063AE73A8}"/>
          </ac:picMkLst>
        </pc:picChg>
      </pc:sldChg>
      <pc:sldChg chg="addSp delSp modSp mod">
        <pc:chgData name="Võ Thành Đô" userId="9b71b51f2721cbf3" providerId="LiveId" clId="{6321BE63-71A3-408C-8A6C-77ABB9C29CC4}" dt="2022-06-13T03:44:33.709" v="791" actId="403"/>
        <pc:sldMkLst>
          <pc:docMk/>
          <pc:sldMk cId="17151554" sldId="318"/>
        </pc:sldMkLst>
        <pc:spChg chg="add mod">
          <ac:chgData name="Võ Thành Đô" userId="9b71b51f2721cbf3" providerId="LiveId" clId="{6321BE63-71A3-408C-8A6C-77ABB9C29CC4}" dt="2022-06-13T03:09:47.770" v="258" actId="1076"/>
          <ac:spMkLst>
            <pc:docMk/>
            <pc:sldMk cId="17151554" sldId="318"/>
            <ac:spMk id="8" creationId="{5EFA927E-1B81-0CE1-2D56-E6D16A7293AA}"/>
          </ac:spMkLst>
        </pc:spChg>
        <pc:spChg chg="add mod">
          <ac:chgData name="Võ Thành Đô" userId="9b71b51f2721cbf3" providerId="LiveId" clId="{6321BE63-71A3-408C-8A6C-77ABB9C29CC4}" dt="2022-06-13T03:44:33.709" v="791" actId="403"/>
          <ac:spMkLst>
            <pc:docMk/>
            <pc:sldMk cId="17151554" sldId="318"/>
            <ac:spMk id="9" creationId="{B9FA80DE-BE45-55C9-ED13-8276B0486526}"/>
          </ac:spMkLst>
        </pc:spChg>
        <pc:spChg chg="add del mod">
          <ac:chgData name="Võ Thành Đô" userId="9b71b51f2721cbf3" providerId="LiveId" clId="{6321BE63-71A3-408C-8A6C-77ABB9C29CC4}" dt="2022-06-13T03:43:42.798" v="759" actId="478"/>
          <ac:spMkLst>
            <pc:docMk/>
            <pc:sldMk cId="17151554" sldId="318"/>
            <ac:spMk id="10" creationId="{21CC03BF-372B-3E81-7694-7C098D0F1507}"/>
          </ac:spMkLst>
        </pc:spChg>
        <pc:spChg chg="add del mod">
          <ac:chgData name="Võ Thành Đô" userId="9b71b51f2721cbf3" providerId="LiveId" clId="{6321BE63-71A3-408C-8A6C-77ABB9C29CC4}" dt="2022-06-13T03:43:42.801" v="761"/>
          <ac:spMkLst>
            <pc:docMk/>
            <pc:sldMk cId="17151554" sldId="318"/>
            <ac:spMk id="12" creationId="{C9609954-05BF-1192-3DE5-6F769FE61DDD}"/>
          </ac:spMkLst>
        </pc:spChg>
        <pc:spChg chg="add del mod">
          <ac:chgData name="Võ Thành Đô" userId="9b71b51f2721cbf3" providerId="LiveId" clId="{6321BE63-71A3-408C-8A6C-77ABB9C29CC4}" dt="2022-06-13T03:44:02.845" v="775"/>
          <ac:spMkLst>
            <pc:docMk/>
            <pc:sldMk cId="17151554" sldId="318"/>
            <ac:spMk id="14" creationId="{02D8913E-5B67-C7DB-81A1-4145A12ACE12}"/>
          </ac:spMkLst>
        </pc:spChg>
        <pc:spChg chg="add del mod">
          <ac:chgData name="Võ Thành Đô" userId="9b71b51f2721cbf3" providerId="LiveId" clId="{6321BE63-71A3-408C-8A6C-77ABB9C29CC4}" dt="2022-06-13T03:44:02.844" v="773" actId="478"/>
          <ac:spMkLst>
            <pc:docMk/>
            <pc:sldMk cId="17151554" sldId="318"/>
            <ac:spMk id="16" creationId="{BEEBAAC3-AB72-823F-A30B-822E7E746D56}"/>
          </ac:spMkLst>
        </pc:spChg>
        <pc:spChg chg="add del mod">
          <ac:chgData name="Võ Thành Đô" userId="9b71b51f2721cbf3" providerId="LiveId" clId="{6321BE63-71A3-408C-8A6C-77ABB9C29CC4}" dt="2022-06-13T03:44:02.846" v="777"/>
          <ac:spMkLst>
            <pc:docMk/>
            <pc:sldMk cId="17151554" sldId="318"/>
            <ac:spMk id="18" creationId="{9CFF90BB-E1F8-31FE-A4A9-28606915CC2C}"/>
          </ac:spMkLst>
        </pc:spChg>
        <pc:spChg chg="add del mod">
          <ac:chgData name="Võ Thành Đô" userId="9b71b51f2721cbf3" providerId="LiveId" clId="{6321BE63-71A3-408C-8A6C-77ABB9C29CC4}" dt="2022-06-13T03:44:12.546" v="781" actId="478"/>
          <ac:spMkLst>
            <pc:docMk/>
            <pc:sldMk cId="17151554" sldId="318"/>
            <ac:spMk id="20" creationId="{03E5A60E-E086-F6BD-E225-8A0110986C35}"/>
          </ac:spMkLst>
        </pc:spChg>
        <pc:spChg chg="add del mod">
          <ac:chgData name="Võ Thành Đô" userId="9b71b51f2721cbf3" providerId="LiveId" clId="{6321BE63-71A3-408C-8A6C-77ABB9C29CC4}" dt="2022-06-13T03:44:15.796" v="783" actId="478"/>
          <ac:spMkLst>
            <pc:docMk/>
            <pc:sldMk cId="17151554" sldId="318"/>
            <ac:spMk id="22" creationId="{8CD13FA8-C2E3-8760-1FD9-EBF9AAE06F11}"/>
          </ac:spMkLst>
        </pc:spChg>
        <pc:spChg chg="add del">
          <ac:chgData name="Võ Thành Đô" userId="9b71b51f2721cbf3" providerId="LiveId" clId="{6321BE63-71A3-408C-8A6C-77ABB9C29CC4}" dt="2022-06-13T03:12:52.405" v="280" actId="478"/>
          <ac:spMkLst>
            <pc:docMk/>
            <pc:sldMk cId="17151554" sldId="318"/>
            <ac:spMk id="24" creationId="{C9EDA2A0-9AFD-31B1-0A85-1189B9C29E0C}"/>
          </ac:spMkLst>
        </pc:spChg>
      </pc:sldChg>
      <pc:sldChg chg="addSp modSp mod modNotesTx">
        <pc:chgData name="Võ Thành Đô" userId="9b71b51f2721cbf3" providerId="LiveId" clId="{6321BE63-71A3-408C-8A6C-77ABB9C29CC4}" dt="2022-06-13T03:40:37.127" v="712" actId="20577"/>
        <pc:sldMkLst>
          <pc:docMk/>
          <pc:sldMk cId="605754719" sldId="324"/>
        </pc:sldMkLst>
        <pc:spChg chg="add mod">
          <ac:chgData name="Võ Thành Đô" userId="9b71b51f2721cbf3" providerId="LiveId" clId="{6321BE63-71A3-408C-8A6C-77ABB9C29CC4}" dt="2022-06-13T03:14:21.794" v="293" actId="1076"/>
          <ac:spMkLst>
            <pc:docMk/>
            <pc:sldMk cId="605754719" sldId="324"/>
            <ac:spMk id="8" creationId="{0F5CF52D-9F72-F7CF-4335-9E70ACDB1187}"/>
          </ac:spMkLst>
        </pc:spChg>
        <pc:spChg chg="add mod">
          <ac:chgData name="Võ Thành Đô" userId="9b71b51f2721cbf3" providerId="LiveId" clId="{6321BE63-71A3-408C-8A6C-77ABB9C29CC4}" dt="2022-06-13T03:15:51.666" v="307" actId="20577"/>
          <ac:spMkLst>
            <pc:docMk/>
            <pc:sldMk cId="605754719" sldId="324"/>
            <ac:spMk id="9" creationId="{61AEC4D7-96E5-E43E-509A-2189F0CE4A93}"/>
          </ac:spMkLst>
        </pc:spChg>
      </pc:sldChg>
      <pc:sldChg chg="addSp delSp modSp mod">
        <pc:chgData name="Võ Thành Đô" userId="9b71b51f2721cbf3" providerId="LiveId" clId="{6321BE63-71A3-408C-8A6C-77ABB9C29CC4}" dt="2022-06-13T03:43:12.026" v="752" actId="1076"/>
        <pc:sldMkLst>
          <pc:docMk/>
          <pc:sldMk cId="1895372560" sldId="351"/>
        </pc:sldMkLst>
        <pc:spChg chg="mod">
          <ac:chgData name="Võ Thành Đô" userId="9b71b51f2721cbf3" providerId="LiveId" clId="{6321BE63-71A3-408C-8A6C-77ABB9C29CC4}" dt="2022-06-13T03:41:53.094" v="740" actId="14100"/>
          <ac:spMkLst>
            <pc:docMk/>
            <pc:sldMk cId="1895372560" sldId="351"/>
            <ac:spMk id="7" creationId="{192D60A7-F4FB-65A8-CA12-F7762222A170}"/>
          </ac:spMkLst>
        </pc:spChg>
        <pc:picChg chg="add del mod">
          <ac:chgData name="Võ Thành Đô" userId="9b71b51f2721cbf3" providerId="LiveId" clId="{6321BE63-71A3-408C-8A6C-77ABB9C29CC4}" dt="2022-06-13T03:43:03.739" v="747" actId="478"/>
          <ac:picMkLst>
            <pc:docMk/>
            <pc:sldMk cId="1895372560" sldId="351"/>
            <ac:picMk id="25602" creationId="{2454FDBE-D0F7-CFF8-3036-1115AE7E149D}"/>
          </ac:picMkLst>
        </pc:picChg>
        <pc:picChg chg="add mod">
          <ac:chgData name="Võ Thành Đô" userId="9b71b51f2721cbf3" providerId="LiveId" clId="{6321BE63-71A3-408C-8A6C-77ABB9C29CC4}" dt="2022-06-13T03:43:12.026" v="752" actId="1076"/>
          <ac:picMkLst>
            <pc:docMk/>
            <pc:sldMk cId="1895372560" sldId="351"/>
            <ac:picMk id="25604" creationId="{73B52754-29D2-A520-B806-CD1BA03969CC}"/>
          </ac:picMkLst>
        </pc:picChg>
      </pc:sldChg>
      <pc:sldChg chg="addSp modSp mod modNotesTx">
        <pc:chgData name="Võ Thành Đô" userId="9b71b51f2721cbf3" providerId="LiveId" clId="{6321BE63-71A3-408C-8A6C-77ABB9C29CC4}" dt="2022-06-13T03:40:04.589" v="704" actId="6549"/>
        <pc:sldMkLst>
          <pc:docMk/>
          <pc:sldMk cId="1804531928" sldId="361"/>
        </pc:sldMkLst>
        <pc:spChg chg="add mod">
          <ac:chgData name="Võ Thành Đô" userId="9b71b51f2721cbf3" providerId="LiveId" clId="{6321BE63-71A3-408C-8A6C-77ABB9C29CC4}" dt="2022-06-13T03:39:53.508" v="703" actId="20577"/>
          <ac:spMkLst>
            <pc:docMk/>
            <pc:sldMk cId="1804531928" sldId="361"/>
            <ac:spMk id="8" creationId="{92C0FCA2-67AA-03B5-E660-0BAB940AE175}"/>
          </ac:spMkLst>
        </pc:spChg>
        <pc:spChg chg="add mod">
          <ac:chgData name="Võ Thành Đô" userId="9b71b51f2721cbf3" providerId="LiveId" clId="{6321BE63-71A3-408C-8A6C-77ABB9C29CC4}" dt="2022-06-13T03:39:02.035" v="670" actId="1076"/>
          <ac:spMkLst>
            <pc:docMk/>
            <pc:sldMk cId="1804531928" sldId="361"/>
            <ac:spMk id="9" creationId="{F5D30DD1-5045-30E7-9FD6-9A3338808860}"/>
          </ac:spMkLst>
        </pc:spChg>
      </pc:sldChg>
      <pc:sldChg chg="addSp delSp modSp add mod">
        <pc:chgData name="Võ Thành Đô" userId="9b71b51f2721cbf3" providerId="LiveId" clId="{6321BE63-71A3-408C-8A6C-77ABB9C29CC4}" dt="2022-06-13T02:49:26.728" v="44" actId="14100"/>
        <pc:sldMkLst>
          <pc:docMk/>
          <pc:sldMk cId="173670909" sldId="364"/>
        </pc:sldMkLst>
        <pc:spChg chg="mod">
          <ac:chgData name="Võ Thành Đô" userId="9b71b51f2721cbf3" providerId="LiveId" clId="{6321BE63-71A3-408C-8A6C-77ABB9C29CC4}" dt="2022-06-13T02:49:07.998" v="41" actId="20577"/>
          <ac:spMkLst>
            <pc:docMk/>
            <pc:sldMk cId="173670909" sldId="364"/>
            <ac:spMk id="8" creationId="{29445B5B-6622-80D3-E463-16817029DA4F}"/>
          </ac:spMkLst>
        </pc:spChg>
        <pc:spChg chg="add mod">
          <ac:chgData name="Võ Thành Đô" userId="9b71b51f2721cbf3" providerId="LiveId" clId="{6321BE63-71A3-408C-8A6C-77ABB9C29CC4}" dt="2022-06-13T02:49:26.728" v="44" actId="14100"/>
          <ac:spMkLst>
            <pc:docMk/>
            <pc:sldMk cId="173670909" sldId="364"/>
            <ac:spMk id="9" creationId="{F5A2AEF8-B8DA-C5B7-FCD1-89E5EB1EE759}"/>
          </ac:spMkLst>
        </pc:spChg>
        <pc:spChg chg="add mod">
          <ac:chgData name="Võ Thành Đô" userId="9b71b51f2721cbf3" providerId="LiveId" clId="{6321BE63-71A3-408C-8A6C-77ABB9C29CC4}" dt="2022-06-13T02:49:18.592" v="43" actId="1076"/>
          <ac:spMkLst>
            <pc:docMk/>
            <pc:sldMk cId="173670909" sldId="364"/>
            <ac:spMk id="10" creationId="{50A221C3-FE4C-2BC4-039A-FD1DB6A80E57}"/>
          </ac:spMkLst>
        </pc:spChg>
        <pc:picChg chg="del mod">
          <ac:chgData name="Võ Thành Đô" userId="9b71b51f2721cbf3" providerId="LiveId" clId="{6321BE63-71A3-408C-8A6C-77ABB9C29CC4}" dt="2022-06-13T02:48:46.223" v="23" actId="478"/>
          <ac:picMkLst>
            <pc:docMk/>
            <pc:sldMk cId="173670909" sldId="364"/>
            <ac:picMk id="1026" creationId="{FC91F9BC-071C-AE1E-EE30-8F28D922F35D}"/>
          </ac:picMkLst>
        </pc:picChg>
      </pc:sldChg>
      <pc:sldChg chg="new del">
        <pc:chgData name="Võ Thành Đô" userId="9b71b51f2721cbf3" providerId="LiveId" clId="{6321BE63-71A3-408C-8A6C-77ABB9C29CC4}" dt="2022-06-13T02:48:14.848" v="15" actId="47"/>
        <pc:sldMkLst>
          <pc:docMk/>
          <pc:sldMk cId="3377101271" sldId="364"/>
        </pc:sldMkLst>
      </pc:sldChg>
      <pc:sldChg chg="addSp delSp modSp add mod">
        <pc:chgData name="Võ Thành Đô" userId="9b71b51f2721cbf3" providerId="LiveId" clId="{6321BE63-71A3-408C-8A6C-77ABB9C29CC4}" dt="2022-06-13T02:52:57.626" v="94" actId="1076"/>
        <pc:sldMkLst>
          <pc:docMk/>
          <pc:sldMk cId="2933289415" sldId="365"/>
        </pc:sldMkLst>
        <pc:spChg chg="mod">
          <ac:chgData name="Võ Thành Đô" userId="9b71b51f2721cbf3" providerId="LiveId" clId="{6321BE63-71A3-408C-8A6C-77ABB9C29CC4}" dt="2022-06-13T02:49:44.603" v="46" actId="20577"/>
          <ac:spMkLst>
            <pc:docMk/>
            <pc:sldMk cId="2933289415" sldId="365"/>
            <ac:spMk id="8" creationId="{29445B5B-6622-80D3-E463-16817029DA4F}"/>
          </ac:spMkLst>
        </pc:spChg>
        <pc:spChg chg="add mod">
          <ac:chgData name="Võ Thành Đô" userId="9b71b51f2721cbf3" providerId="LiveId" clId="{6321BE63-71A3-408C-8A6C-77ABB9C29CC4}" dt="2022-06-13T02:50:32.798" v="58" actId="1076"/>
          <ac:spMkLst>
            <pc:docMk/>
            <pc:sldMk cId="2933289415" sldId="365"/>
            <ac:spMk id="9" creationId="{DCCA52DC-708B-A61B-9130-93D7CF909C05}"/>
          </ac:spMkLst>
        </pc:spChg>
        <pc:picChg chg="del">
          <ac:chgData name="Võ Thành Đô" userId="9b71b51f2721cbf3" providerId="LiveId" clId="{6321BE63-71A3-408C-8A6C-77ABB9C29CC4}" dt="2022-06-13T02:49:48.094" v="47" actId="478"/>
          <ac:picMkLst>
            <pc:docMk/>
            <pc:sldMk cId="2933289415" sldId="365"/>
            <ac:picMk id="1026" creationId="{FC91F9BC-071C-AE1E-EE30-8F28D922F35D}"/>
          </ac:picMkLst>
        </pc:picChg>
        <pc:picChg chg="add mod">
          <ac:chgData name="Võ Thành Đô" userId="9b71b51f2721cbf3" providerId="LiveId" clId="{6321BE63-71A3-408C-8A6C-77ABB9C29CC4}" dt="2022-06-13T02:52:57.626" v="94" actId="1076"/>
          <ac:picMkLst>
            <pc:docMk/>
            <pc:sldMk cId="2933289415" sldId="365"/>
            <ac:picMk id="2050" creationId="{D05CB4EB-4EF6-9435-E51F-B893DD0C5203}"/>
          </ac:picMkLst>
        </pc:picChg>
        <pc:picChg chg="add mod">
          <ac:chgData name="Võ Thành Đô" userId="9b71b51f2721cbf3" providerId="LiveId" clId="{6321BE63-71A3-408C-8A6C-77ABB9C29CC4}" dt="2022-06-13T02:52:57.626" v="94" actId="1076"/>
          <ac:picMkLst>
            <pc:docMk/>
            <pc:sldMk cId="2933289415" sldId="365"/>
            <ac:picMk id="2052" creationId="{0C38AE62-8F4C-5F20-1080-4B9B8920C948}"/>
          </ac:picMkLst>
        </pc:picChg>
        <pc:picChg chg="add mod">
          <ac:chgData name="Võ Thành Đô" userId="9b71b51f2721cbf3" providerId="LiveId" clId="{6321BE63-71A3-408C-8A6C-77ABB9C29CC4}" dt="2022-06-13T02:52:57.626" v="94" actId="1076"/>
          <ac:picMkLst>
            <pc:docMk/>
            <pc:sldMk cId="2933289415" sldId="365"/>
            <ac:picMk id="2054" creationId="{40BD1EE4-C3DC-A9D7-C8DF-D1D340A6FBF6}"/>
          </ac:picMkLst>
        </pc:picChg>
      </pc:sldChg>
      <pc:sldChg chg="addSp delSp modSp add mod modNotesTx">
        <pc:chgData name="Võ Thành Đô" userId="9b71b51f2721cbf3" providerId="LiveId" clId="{6321BE63-71A3-408C-8A6C-77ABB9C29CC4}" dt="2022-06-13T03:40:44.724" v="713" actId="20577"/>
        <pc:sldMkLst>
          <pc:docMk/>
          <pc:sldMk cId="1445399835" sldId="366"/>
        </pc:sldMkLst>
        <pc:spChg chg="mod">
          <ac:chgData name="Võ Thành Đô" userId="9b71b51f2721cbf3" providerId="LiveId" clId="{6321BE63-71A3-408C-8A6C-77ABB9C29CC4}" dt="2022-06-13T02:59:34.052" v="242"/>
          <ac:spMkLst>
            <pc:docMk/>
            <pc:sldMk cId="1445399835" sldId="366"/>
            <ac:spMk id="8" creationId="{B1C40272-9444-F022-8AB8-7015A26C7943}"/>
          </ac:spMkLst>
        </pc:spChg>
        <pc:spChg chg="add mod">
          <ac:chgData name="Võ Thành Đô" userId="9b71b51f2721cbf3" providerId="LiveId" clId="{6321BE63-71A3-408C-8A6C-77ABB9C29CC4}" dt="2022-06-13T03:00:12.358" v="253" actId="14100"/>
          <ac:spMkLst>
            <pc:docMk/>
            <pc:sldMk cId="1445399835" sldId="366"/>
            <ac:spMk id="9" creationId="{9F8C14CD-BCF1-311B-D3D2-C62E402727F7}"/>
          </ac:spMkLst>
        </pc:spChg>
        <pc:picChg chg="del">
          <ac:chgData name="Võ Thành Đô" userId="9b71b51f2721cbf3" providerId="LiveId" clId="{6321BE63-71A3-408C-8A6C-77ABB9C29CC4}" dt="2022-06-13T02:55:06.582" v="123" actId="478"/>
          <ac:picMkLst>
            <pc:docMk/>
            <pc:sldMk cId="1445399835" sldId="366"/>
            <ac:picMk id="4098" creationId="{40A68106-81E2-B193-B00A-272063AE73A8}"/>
          </ac:picMkLst>
        </pc:picChg>
      </pc:sldChg>
      <pc:sldChg chg="addSp modSp add mod ord modNotesTx">
        <pc:chgData name="Võ Thành Đô" userId="9b71b51f2721cbf3" providerId="LiveId" clId="{6321BE63-71A3-408C-8A6C-77ABB9C29CC4}" dt="2022-06-13T03:40:46.674" v="714" actId="20577"/>
        <pc:sldMkLst>
          <pc:docMk/>
          <pc:sldMk cId="4152755890" sldId="367"/>
        </pc:sldMkLst>
        <pc:spChg chg="add mod">
          <ac:chgData name="Võ Thành Đô" userId="9b71b51f2721cbf3" providerId="LiveId" clId="{6321BE63-71A3-408C-8A6C-77ABB9C29CC4}" dt="2022-06-13T02:57:03.394" v="204"/>
          <ac:spMkLst>
            <pc:docMk/>
            <pc:sldMk cId="4152755890" sldId="367"/>
            <ac:spMk id="9" creationId="{099004F6-1EE3-9118-DC7C-95A091C0912D}"/>
          </ac:spMkLst>
        </pc:spChg>
        <pc:picChg chg="add mod">
          <ac:chgData name="Võ Thành Đô" userId="9b71b51f2721cbf3" providerId="LiveId" clId="{6321BE63-71A3-408C-8A6C-77ABB9C29CC4}" dt="2022-06-13T02:58:27.527" v="214" actId="1076"/>
          <ac:picMkLst>
            <pc:docMk/>
            <pc:sldMk cId="4152755890" sldId="367"/>
            <ac:picMk id="5" creationId="{1C467838-EA99-A8CB-DDEB-F6E33CAA0B1E}"/>
          </ac:picMkLst>
        </pc:picChg>
      </pc:sldChg>
      <pc:sldChg chg="addSp delSp modSp add mod">
        <pc:chgData name="Võ Thành Đô" userId="9b71b51f2721cbf3" providerId="LiveId" clId="{6321BE63-71A3-408C-8A6C-77ABB9C29CC4}" dt="2022-06-13T03:49:28.326" v="842" actId="14100"/>
        <pc:sldMkLst>
          <pc:docMk/>
          <pc:sldMk cId="2627625794" sldId="368"/>
        </pc:sldMkLst>
        <pc:spChg chg="del">
          <ac:chgData name="Võ Thành Đô" userId="9b71b51f2721cbf3" providerId="LiveId" clId="{6321BE63-71A3-408C-8A6C-77ABB9C29CC4}" dt="2022-06-13T03:13:13.293" v="290" actId="478"/>
          <ac:spMkLst>
            <pc:docMk/>
            <pc:sldMk cId="2627625794" sldId="368"/>
            <ac:spMk id="8" creationId="{5EFA927E-1B81-0CE1-2D56-E6D16A7293AA}"/>
          </ac:spMkLst>
        </pc:spChg>
        <pc:spChg chg="del">
          <ac:chgData name="Võ Thành Đô" userId="9b71b51f2721cbf3" providerId="LiveId" clId="{6321BE63-71A3-408C-8A6C-77ABB9C29CC4}" dt="2022-06-13T03:13:11.969" v="289" actId="478"/>
          <ac:spMkLst>
            <pc:docMk/>
            <pc:sldMk cId="2627625794" sldId="368"/>
            <ac:spMk id="9" creationId="{B9FA80DE-BE45-55C9-ED13-8276B0486526}"/>
          </ac:spMkLst>
        </pc:spChg>
        <pc:spChg chg="del">
          <ac:chgData name="Võ Thành Đô" userId="9b71b51f2721cbf3" providerId="LiveId" clId="{6321BE63-71A3-408C-8A6C-77ABB9C29CC4}" dt="2022-06-13T03:13:11.085" v="288" actId="478"/>
          <ac:spMkLst>
            <pc:docMk/>
            <pc:sldMk cId="2627625794" sldId="368"/>
            <ac:spMk id="10" creationId="{21CC03BF-372B-3E81-7694-7C098D0F1507}"/>
          </ac:spMkLst>
        </pc:spChg>
        <pc:spChg chg="del">
          <ac:chgData name="Võ Thành Đô" userId="9b71b51f2721cbf3" providerId="LiveId" clId="{6321BE63-71A3-408C-8A6C-77ABB9C29CC4}" dt="2022-06-13T03:13:09.993" v="287" actId="478"/>
          <ac:spMkLst>
            <pc:docMk/>
            <pc:sldMk cId="2627625794" sldId="368"/>
            <ac:spMk id="12" creationId="{C9609954-05BF-1192-3DE5-6F769FE61DDD}"/>
          </ac:spMkLst>
        </pc:spChg>
        <pc:spChg chg="del">
          <ac:chgData name="Võ Thành Đô" userId="9b71b51f2721cbf3" providerId="LiveId" clId="{6321BE63-71A3-408C-8A6C-77ABB9C29CC4}" dt="2022-06-13T03:13:08.773" v="286" actId="478"/>
          <ac:spMkLst>
            <pc:docMk/>
            <pc:sldMk cId="2627625794" sldId="368"/>
            <ac:spMk id="14" creationId="{02D8913E-5B67-C7DB-81A1-4145A12ACE12}"/>
          </ac:spMkLst>
        </pc:spChg>
        <pc:spChg chg="add mod">
          <ac:chgData name="Võ Thành Đô" userId="9b71b51f2721cbf3" providerId="LiveId" clId="{6321BE63-71A3-408C-8A6C-77ABB9C29CC4}" dt="2022-06-13T03:45:13.535" v="802" actId="20577"/>
          <ac:spMkLst>
            <pc:docMk/>
            <pc:sldMk cId="2627625794" sldId="368"/>
            <ac:spMk id="15" creationId="{815E45C5-9072-F71B-28AF-76CAAAA671CD}"/>
          </ac:spMkLst>
        </pc:spChg>
        <pc:spChg chg="del">
          <ac:chgData name="Võ Thành Đô" userId="9b71b51f2721cbf3" providerId="LiveId" clId="{6321BE63-71A3-408C-8A6C-77ABB9C29CC4}" dt="2022-06-13T03:13:07.695" v="285" actId="478"/>
          <ac:spMkLst>
            <pc:docMk/>
            <pc:sldMk cId="2627625794" sldId="368"/>
            <ac:spMk id="16" creationId="{BEEBAAC3-AB72-823F-A30B-822E7E746D56}"/>
          </ac:spMkLst>
        </pc:spChg>
        <pc:spChg chg="add mod">
          <ac:chgData name="Võ Thành Đô" userId="9b71b51f2721cbf3" providerId="LiveId" clId="{6321BE63-71A3-408C-8A6C-77ABB9C29CC4}" dt="2022-06-13T03:47:05.680" v="819" actId="1076"/>
          <ac:spMkLst>
            <pc:docMk/>
            <pc:sldMk cId="2627625794" sldId="368"/>
            <ac:spMk id="17" creationId="{D9A42856-2D39-DDB1-60BC-919C92FAA7C3}"/>
          </ac:spMkLst>
        </pc:spChg>
        <pc:spChg chg="del">
          <ac:chgData name="Võ Thành Đô" userId="9b71b51f2721cbf3" providerId="LiveId" clId="{6321BE63-71A3-408C-8A6C-77ABB9C29CC4}" dt="2022-06-13T03:13:03.853" v="282" actId="478"/>
          <ac:spMkLst>
            <pc:docMk/>
            <pc:sldMk cId="2627625794" sldId="368"/>
            <ac:spMk id="18" creationId="{9CFF90BB-E1F8-31FE-A4A9-28606915CC2C}"/>
          </ac:spMkLst>
        </pc:spChg>
        <pc:spChg chg="add mod">
          <ac:chgData name="Võ Thành Đô" userId="9b71b51f2721cbf3" providerId="LiveId" clId="{6321BE63-71A3-408C-8A6C-77ABB9C29CC4}" dt="2022-06-13T03:49:28.326" v="842" actId="14100"/>
          <ac:spMkLst>
            <pc:docMk/>
            <pc:sldMk cId="2627625794" sldId="368"/>
            <ac:spMk id="19" creationId="{E4FA2BFF-0D58-8C41-27FA-2D757C2F24BF}"/>
          </ac:spMkLst>
        </pc:spChg>
        <pc:spChg chg="del">
          <ac:chgData name="Võ Thành Đô" userId="9b71b51f2721cbf3" providerId="LiveId" clId="{6321BE63-71A3-408C-8A6C-77ABB9C29CC4}" dt="2022-06-13T03:13:04.942" v="283" actId="478"/>
          <ac:spMkLst>
            <pc:docMk/>
            <pc:sldMk cId="2627625794" sldId="368"/>
            <ac:spMk id="20" creationId="{03E5A60E-E086-F6BD-E225-8A0110986C35}"/>
          </ac:spMkLst>
        </pc:spChg>
        <pc:spChg chg="add del mod">
          <ac:chgData name="Võ Thành Đô" userId="9b71b51f2721cbf3" providerId="LiveId" clId="{6321BE63-71A3-408C-8A6C-77ABB9C29CC4}" dt="2022-06-13T03:47:53.495" v="826" actId="478"/>
          <ac:spMkLst>
            <pc:docMk/>
            <pc:sldMk cId="2627625794" sldId="368"/>
            <ac:spMk id="21" creationId="{453C61AC-8A81-C0B7-5527-E26D58A13D0C}"/>
          </ac:spMkLst>
        </pc:spChg>
        <pc:spChg chg="del">
          <ac:chgData name="Võ Thành Đô" userId="9b71b51f2721cbf3" providerId="LiveId" clId="{6321BE63-71A3-408C-8A6C-77ABB9C29CC4}" dt="2022-06-13T03:13:06.086" v="284" actId="478"/>
          <ac:spMkLst>
            <pc:docMk/>
            <pc:sldMk cId="2627625794" sldId="368"/>
            <ac:spMk id="22" creationId="{8CD13FA8-C2E3-8760-1FD9-EBF9AAE06F11}"/>
          </ac:spMkLst>
        </pc:spChg>
      </pc:sldChg>
      <pc:sldChg chg="addSp delSp modSp add mod modNotesTx">
        <pc:chgData name="Võ Thành Đô" userId="9b71b51f2721cbf3" providerId="LiveId" clId="{6321BE63-71A3-408C-8A6C-77ABB9C29CC4}" dt="2022-06-13T03:40:34.286" v="711" actId="20577"/>
        <pc:sldMkLst>
          <pc:docMk/>
          <pc:sldMk cId="4227801248" sldId="369"/>
        </pc:sldMkLst>
        <pc:spChg chg="mod">
          <ac:chgData name="Võ Thành Đô" userId="9b71b51f2721cbf3" providerId="LiveId" clId="{6321BE63-71A3-408C-8A6C-77ABB9C29CC4}" dt="2022-06-13T03:16:27.832" v="315" actId="20577"/>
          <ac:spMkLst>
            <pc:docMk/>
            <pc:sldMk cId="4227801248" sldId="369"/>
            <ac:spMk id="8" creationId="{0F5CF52D-9F72-F7CF-4335-9E70ACDB1187}"/>
          </ac:spMkLst>
        </pc:spChg>
        <pc:spChg chg="del">
          <ac:chgData name="Võ Thành Đô" userId="9b71b51f2721cbf3" providerId="LiveId" clId="{6321BE63-71A3-408C-8A6C-77ABB9C29CC4}" dt="2022-06-13T03:14:54.941" v="299" actId="478"/>
          <ac:spMkLst>
            <pc:docMk/>
            <pc:sldMk cId="4227801248" sldId="369"/>
            <ac:spMk id="9" creationId="{61AEC4D7-96E5-E43E-509A-2189F0CE4A93}"/>
          </ac:spMkLst>
        </pc:spChg>
        <pc:graphicFrameChg chg="add mod modGraphic">
          <ac:chgData name="Võ Thành Đô" userId="9b71b51f2721cbf3" providerId="LiveId" clId="{6321BE63-71A3-408C-8A6C-77ABB9C29CC4}" dt="2022-06-13T03:20:14.011" v="368" actId="404"/>
          <ac:graphicFrameMkLst>
            <pc:docMk/>
            <pc:sldMk cId="4227801248" sldId="369"/>
            <ac:graphicFrameMk id="2" creationId="{1F9B9078-7B29-FC71-B667-03FA4FE1DD66}"/>
          </ac:graphicFrameMkLst>
        </pc:graphicFrameChg>
      </pc:sldChg>
      <pc:sldChg chg="addSp delSp modSp add mod modNotesTx">
        <pc:chgData name="Võ Thành Đô" userId="9b71b51f2721cbf3" providerId="LiveId" clId="{6321BE63-71A3-408C-8A6C-77ABB9C29CC4}" dt="2022-06-13T03:40:32.049" v="710" actId="20577"/>
        <pc:sldMkLst>
          <pc:docMk/>
          <pc:sldMk cId="3394686984" sldId="370"/>
        </pc:sldMkLst>
        <pc:spChg chg="mod">
          <ac:chgData name="Võ Thành Đô" userId="9b71b51f2721cbf3" providerId="LiveId" clId="{6321BE63-71A3-408C-8A6C-77ABB9C29CC4}" dt="2022-06-13T03:18:06.878" v="338" actId="20577"/>
          <ac:spMkLst>
            <pc:docMk/>
            <pc:sldMk cId="3394686984" sldId="370"/>
            <ac:spMk id="8" creationId="{0F5CF52D-9F72-F7CF-4335-9E70ACDB1187}"/>
          </ac:spMkLst>
        </pc:spChg>
        <pc:picChg chg="add mod">
          <ac:chgData name="Võ Thành Đô" userId="9b71b51f2721cbf3" providerId="LiveId" clId="{6321BE63-71A3-408C-8A6C-77ABB9C29CC4}" dt="2022-06-13T03:18:25.360" v="341" actId="1076"/>
          <ac:picMkLst>
            <pc:docMk/>
            <pc:sldMk cId="3394686984" sldId="370"/>
            <ac:picMk id="9" creationId="{4F95FBB0-DAA2-FF79-5400-EC22224D7997}"/>
          </ac:picMkLst>
        </pc:picChg>
        <pc:picChg chg="add del mod">
          <ac:chgData name="Võ Thành Đô" userId="9b71b51f2721cbf3" providerId="LiveId" clId="{6321BE63-71A3-408C-8A6C-77ABB9C29CC4}" dt="2022-06-13T03:18:27.513" v="343" actId="478"/>
          <ac:picMkLst>
            <pc:docMk/>
            <pc:sldMk cId="3394686984" sldId="370"/>
            <ac:picMk id="10" creationId="{698E1393-5DF0-B17A-AF69-54B6603D3578}"/>
          </ac:picMkLst>
        </pc:picChg>
      </pc:sldChg>
      <pc:sldChg chg="addSp delSp modSp add mod modNotesTx">
        <pc:chgData name="Võ Thành Đô" userId="9b71b51f2721cbf3" providerId="LiveId" clId="{6321BE63-71A3-408C-8A6C-77ABB9C29CC4}" dt="2022-06-13T03:40:18.692" v="707" actId="20577"/>
        <pc:sldMkLst>
          <pc:docMk/>
          <pc:sldMk cId="997615071" sldId="371"/>
        </pc:sldMkLst>
        <pc:spChg chg="mod">
          <ac:chgData name="Võ Thành Đô" userId="9b71b51f2721cbf3" providerId="LiveId" clId="{6321BE63-71A3-408C-8A6C-77ABB9C29CC4}" dt="2022-06-13T03:20:33.784" v="376" actId="20577"/>
          <ac:spMkLst>
            <pc:docMk/>
            <pc:sldMk cId="997615071" sldId="371"/>
            <ac:spMk id="8" creationId="{0F5CF52D-9F72-F7CF-4335-9E70ACDB1187}"/>
          </ac:spMkLst>
        </pc:spChg>
        <pc:graphicFrameChg chg="add del mod modGraphic">
          <ac:chgData name="Võ Thành Đô" userId="9b71b51f2721cbf3" providerId="LiveId" clId="{6321BE63-71A3-408C-8A6C-77ABB9C29CC4}" dt="2022-06-13T03:20:54.367" v="381" actId="478"/>
          <ac:graphicFrameMkLst>
            <pc:docMk/>
            <pc:sldMk cId="997615071" sldId="371"/>
            <ac:graphicFrameMk id="2" creationId="{0A99CC5F-377E-12E8-418F-9D8CB6BAB1C9}"/>
          </ac:graphicFrameMkLst>
        </pc:graphicFrameChg>
        <pc:graphicFrameChg chg="add del mod">
          <ac:chgData name="Võ Thành Đô" userId="9b71b51f2721cbf3" providerId="LiveId" clId="{6321BE63-71A3-408C-8A6C-77ABB9C29CC4}" dt="2022-06-13T03:21:15.592" v="383"/>
          <ac:graphicFrameMkLst>
            <pc:docMk/>
            <pc:sldMk cId="997615071" sldId="371"/>
            <ac:graphicFrameMk id="4" creationId="{D004806E-2566-A246-6622-04B377C30804}"/>
          </ac:graphicFrameMkLst>
        </pc:graphicFrameChg>
        <pc:graphicFrameChg chg="add del mod modGraphic">
          <ac:chgData name="Võ Thành Đô" userId="9b71b51f2721cbf3" providerId="LiveId" clId="{6321BE63-71A3-408C-8A6C-77ABB9C29CC4}" dt="2022-06-13T03:22:33.333" v="413" actId="478"/>
          <ac:graphicFrameMkLst>
            <pc:docMk/>
            <pc:sldMk cId="997615071" sldId="371"/>
            <ac:graphicFrameMk id="5" creationId="{27739E95-88D2-B47D-8D0F-F070D359C6CC}"/>
          </ac:graphicFrameMkLst>
        </pc:graphicFrameChg>
        <pc:graphicFrameChg chg="add mod modGraphic">
          <ac:chgData name="Võ Thành Đô" userId="9b71b51f2721cbf3" providerId="LiveId" clId="{6321BE63-71A3-408C-8A6C-77ABB9C29CC4}" dt="2022-06-13T03:25:13.761" v="481" actId="404"/>
          <ac:graphicFrameMkLst>
            <pc:docMk/>
            <pc:sldMk cId="997615071" sldId="371"/>
            <ac:graphicFrameMk id="9" creationId="{1DCD9F48-0AFD-0B51-9001-9BC135E1BBF8}"/>
          </ac:graphicFrameMkLst>
        </pc:graphicFrameChg>
      </pc:sldChg>
      <pc:sldChg chg="addSp delSp modSp add mod modNotesTx">
        <pc:chgData name="Võ Thành Đô" userId="9b71b51f2721cbf3" providerId="LiveId" clId="{6321BE63-71A3-408C-8A6C-77ABB9C29CC4}" dt="2022-06-13T03:40:26.984" v="709" actId="20577"/>
        <pc:sldMkLst>
          <pc:docMk/>
          <pc:sldMk cId="4007445408" sldId="372"/>
        </pc:sldMkLst>
        <pc:picChg chg="del">
          <ac:chgData name="Võ Thành Đô" userId="9b71b51f2721cbf3" providerId="LiveId" clId="{6321BE63-71A3-408C-8A6C-77ABB9C29CC4}" dt="2022-06-13T03:18:38.251" v="345" actId="478"/>
          <ac:picMkLst>
            <pc:docMk/>
            <pc:sldMk cId="4007445408" sldId="372"/>
            <ac:picMk id="9" creationId="{4F95FBB0-DAA2-FF79-5400-EC22224D7997}"/>
          </ac:picMkLst>
        </pc:picChg>
        <pc:picChg chg="add mod">
          <ac:chgData name="Võ Thành Đô" userId="9b71b51f2721cbf3" providerId="LiveId" clId="{6321BE63-71A3-408C-8A6C-77ABB9C29CC4}" dt="2022-06-13T03:18:48.743" v="351" actId="1076"/>
          <ac:picMkLst>
            <pc:docMk/>
            <pc:sldMk cId="4007445408" sldId="372"/>
            <ac:picMk id="10" creationId="{19C99E48-7E29-B71E-74A9-5D2119180D11}"/>
          </ac:picMkLst>
        </pc:picChg>
      </pc:sldChg>
      <pc:sldChg chg="addSp modSp add mod modNotesTx">
        <pc:chgData name="Võ Thành Đô" userId="9b71b51f2721cbf3" providerId="LiveId" clId="{6321BE63-71A3-408C-8A6C-77ABB9C29CC4}" dt="2022-06-13T03:28:19.178" v="533" actId="1076"/>
        <pc:sldMkLst>
          <pc:docMk/>
          <pc:sldMk cId="2083659932" sldId="373"/>
        </pc:sldMkLst>
        <pc:spChg chg="mod">
          <ac:chgData name="Võ Thành Đô" userId="9b71b51f2721cbf3" providerId="LiveId" clId="{6321BE63-71A3-408C-8A6C-77ABB9C29CC4}" dt="2022-06-13T03:26:48.700" v="512" actId="14100"/>
          <ac:spMkLst>
            <pc:docMk/>
            <pc:sldMk cId="2083659932" sldId="373"/>
            <ac:spMk id="8" creationId="{0F5CF52D-9F72-F7CF-4335-9E70ACDB1187}"/>
          </ac:spMkLst>
        </pc:spChg>
        <pc:graphicFrameChg chg="add mod modGraphic">
          <ac:chgData name="Võ Thành Đô" userId="9b71b51f2721cbf3" providerId="LiveId" clId="{6321BE63-71A3-408C-8A6C-77ABB9C29CC4}" dt="2022-06-13T03:28:19.178" v="533" actId="1076"/>
          <ac:graphicFrameMkLst>
            <pc:docMk/>
            <pc:sldMk cId="2083659932" sldId="373"/>
            <ac:graphicFrameMk id="2" creationId="{20A9BCF2-B196-D722-C6BC-41AE94A9B540}"/>
          </ac:graphicFrameMkLst>
        </pc:graphicFrameChg>
      </pc:sldChg>
      <pc:sldChg chg="addSp delSp modSp add mod modNotesTx">
        <pc:chgData name="Võ Thành Đô" userId="9b71b51f2721cbf3" providerId="LiveId" clId="{6321BE63-71A3-408C-8A6C-77ABB9C29CC4}" dt="2022-06-13T03:40:23.453" v="708" actId="20577"/>
        <pc:sldMkLst>
          <pc:docMk/>
          <pc:sldMk cId="4096285369" sldId="374"/>
        </pc:sldMkLst>
        <pc:graphicFrameChg chg="add mod modGraphic">
          <ac:chgData name="Võ Thành Đô" userId="9b71b51f2721cbf3" providerId="LiveId" clId="{6321BE63-71A3-408C-8A6C-77ABB9C29CC4}" dt="2022-06-13T03:20:06.146" v="366" actId="1076"/>
          <ac:graphicFrameMkLst>
            <pc:docMk/>
            <pc:sldMk cId="4096285369" sldId="374"/>
            <ac:graphicFrameMk id="2" creationId="{20524FD7-86AA-51B4-D254-1053B62D9553}"/>
          </ac:graphicFrameMkLst>
        </pc:graphicFrameChg>
        <pc:picChg chg="del">
          <ac:chgData name="Võ Thành Đô" userId="9b71b51f2721cbf3" providerId="LiveId" clId="{6321BE63-71A3-408C-8A6C-77ABB9C29CC4}" dt="2022-06-13T03:19:22.403" v="354" actId="478"/>
          <ac:picMkLst>
            <pc:docMk/>
            <pc:sldMk cId="4096285369" sldId="374"/>
            <ac:picMk id="10" creationId="{19C99E48-7E29-B71E-74A9-5D2119180D11}"/>
          </ac:picMkLst>
        </pc:picChg>
      </pc:sldChg>
      <pc:sldChg chg="addSp modSp add mod modNotesTx">
        <pc:chgData name="Võ Thành Đô" userId="9b71b51f2721cbf3" providerId="LiveId" clId="{6321BE63-71A3-408C-8A6C-77ABB9C29CC4}" dt="2022-06-13T03:40:16.372" v="706" actId="20577"/>
        <pc:sldMkLst>
          <pc:docMk/>
          <pc:sldMk cId="3534708211" sldId="375"/>
        </pc:sldMkLst>
        <pc:graphicFrameChg chg="add mod modGraphic">
          <ac:chgData name="Võ Thành Đô" userId="9b71b51f2721cbf3" providerId="LiveId" clId="{6321BE63-71A3-408C-8A6C-77ABB9C29CC4}" dt="2022-06-13T03:25:02.781" v="477" actId="404"/>
          <ac:graphicFrameMkLst>
            <pc:docMk/>
            <pc:sldMk cId="3534708211" sldId="375"/>
            <ac:graphicFrameMk id="2" creationId="{698C5B82-8C33-AD56-51D8-D25844147498}"/>
          </ac:graphicFrameMkLst>
        </pc:graphicFrameChg>
      </pc:sldChg>
      <pc:sldChg chg="addSp delSp modSp add mod modNotesTx">
        <pc:chgData name="Võ Thành Đô" userId="9b71b51f2721cbf3" providerId="LiveId" clId="{6321BE63-71A3-408C-8A6C-77ABB9C29CC4}" dt="2022-06-13T03:40:14.178" v="705" actId="20577"/>
        <pc:sldMkLst>
          <pc:docMk/>
          <pc:sldMk cId="623465241" sldId="376"/>
        </pc:sldMkLst>
        <pc:graphicFrameChg chg="del">
          <ac:chgData name="Võ Thành Đô" userId="9b71b51f2721cbf3" providerId="LiveId" clId="{6321BE63-71A3-408C-8A6C-77ABB9C29CC4}" dt="2022-06-13T03:25:36.607" v="483" actId="478"/>
          <ac:graphicFrameMkLst>
            <pc:docMk/>
            <pc:sldMk cId="623465241" sldId="376"/>
            <ac:graphicFrameMk id="2" creationId="{698C5B82-8C33-AD56-51D8-D25844147498}"/>
          </ac:graphicFrameMkLst>
        </pc:graphicFrameChg>
        <pc:graphicFrameChg chg="add mod modGraphic">
          <ac:chgData name="Võ Thành Đô" userId="9b71b51f2721cbf3" providerId="LiveId" clId="{6321BE63-71A3-408C-8A6C-77ABB9C29CC4}" dt="2022-06-13T03:26:20.378" v="508" actId="14100"/>
          <ac:graphicFrameMkLst>
            <pc:docMk/>
            <pc:sldMk cId="623465241" sldId="376"/>
            <ac:graphicFrameMk id="4" creationId="{1B71E3DA-FD4C-1BA0-0EBA-F7BF0C820181}"/>
          </ac:graphicFrameMkLst>
        </pc:graphicFrameChg>
      </pc:sldChg>
      <pc:sldChg chg="modSp add mod">
        <pc:chgData name="Võ Thành Đô" userId="9b71b51f2721cbf3" providerId="LiveId" clId="{6321BE63-71A3-408C-8A6C-77ABB9C29CC4}" dt="2022-06-13T03:28:56.372" v="550" actId="403"/>
        <pc:sldMkLst>
          <pc:docMk/>
          <pc:sldMk cId="3172280752" sldId="377"/>
        </pc:sldMkLst>
        <pc:graphicFrameChg chg="mod modGraphic">
          <ac:chgData name="Võ Thành Đô" userId="9b71b51f2721cbf3" providerId="LiveId" clId="{6321BE63-71A3-408C-8A6C-77ABB9C29CC4}" dt="2022-06-13T03:28:56.372" v="550" actId="403"/>
          <ac:graphicFrameMkLst>
            <pc:docMk/>
            <pc:sldMk cId="3172280752" sldId="377"/>
            <ac:graphicFrameMk id="2" creationId="{20A9BCF2-B196-D722-C6BC-41AE94A9B540}"/>
          </ac:graphicFrameMkLst>
        </pc:graphicFrameChg>
      </pc:sldChg>
      <pc:sldChg chg="addSp delSp modSp add mod">
        <pc:chgData name="Võ Thành Đô" userId="9b71b51f2721cbf3" providerId="LiveId" clId="{6321BE63-71A3-408C-8A6C-77ABB9C29CC4}" dt="2022-06-13T03:29:57.626" v="564" actId="1076"/>
        <pc:sldMkLst>
          <pc:docMk/>
          <pc:sldMk cId="1887781115" sldId="378"/>
        </pc:sldMkLst>
        <pc:spChg chg="mod">
          <ac:chgData name="Võ Thành Đô" userId="9b71b51f2721cbf3" providerId="LiveId" clId="{6321BE63-71A3-408C-8A6C-77ABB9C29CC4}" dt="2022-06-13T03:29:46.742" v="560" actId="20577"/>
          <ac:spMkLst>
            <pc:docMk/>
            <pc:sldMk cId="1887781115" sldId="378"/>
            <ac:spMk id="8" creationId="{0F5CF52D-9F72-F7CF-4335-9E70ACDB1187}"/>
          </ac:spMkLst>
        </pc:spChg>
        <pc:graphicFrameChg chg="del">
          <ac:chgData name="Võ Thành Đô" userId="9b71b51f2721cbf3" providerId="LiveId" clId="{6321BE63-71A3-408C-8A6C-77ABB9C29CC4}" dt="2022-06-13T03:29:20.366" v="554" actId="478"/>
          <ac:graphicFrameMkLst>
            <pc:docMk/>
            <pc:sldMk cId="1887781115" sldId="378"/>
            <ac:graphicFrameMk id="2" creationId="{20A9BCF2-B196-D722-C6BC-41AE94A9B540}"/>
          </ac:graphicFrameMkLst>
        </pc:graphicFrameChg>
        <pc:picChg chg="add mod">
          <ac:chgData name="Võ Thành Đô" userId="9b71b51f2721cbf3" providerId="LiveId" clId="{6321BE63-71A3-408C-8A6C-77ABB9C29CC4}" dt="2022-06-13T03:29:52.639" v="562" actId="1076"/>
          <ac:picMkLst>
            <pc:docMk/>
            <pc:sldMk cId="1887781115" sldId="378"/>
            <ac:picMk id="9" creationId="{F6F554AB-A278-A522-A683-98F0B80C1683}"/>
          </ac:picMkLst>
        </pc:picChg>
        <pc:picChg chg="add mod">
          <ac:chgData name="Võ Thành Đô" userId="9b71b51f2721cbf3" providerId="LiveId" clId="{6321BE63-71A3-408C-8A6C-77ABB9C29CC4}" dt="2022-06-13T03:29:57.626" v="564" actId="1076"/>
          <ac:picMkLst>
            <pc:docMk/>
            <pc:sldMk cId="1887781115" sldId="378"/>
            <ac:picMk id="10" creationId="{162D3136-54A9-62BC-EA9C-A0CE89E6F8F5}"/>
          </ac:picMkLst>
        </pc:picChg>
      </pc:sldChg>
      <pc:sldChg chg="addSp modSp add mod">
        <pc:chgData name="Võ Thành Đô" userId="9b71b51f2721cbf3" providerId="LiveId" clId="{6321BE63-71A3-408C-8A6C-77ABB9C29CC4}" dt="2022-06-13T03:30:44.640" v="570" actId="1076"/>
        <pc:sldMkLst>
          <pc:docMk/>
          <pc:sldMk cId="85723701" sldId="379"/>
        </pc:sldMkLst>
        <pc:spChg chg="mod">
          <ac:chgData name="Võ Thành Đô" userId="9b71b51f2721cbf3" providerId="LiveId" clId="{6321BE63-71A3-408C-8A6C-77ABB9C29CC4}" dt="2022-06-13T03:30:36.112" v="566" actId="20577"/>
          <ac:spMkLst>
            <pc:docMk/>
            <pc:sldMk cId="85723701" sldId="379"/>
            <ac:spMk id="8" creationId="{0F5CF52D-9F72-F7CF-4335-9E70ACDB1187}"/>
          </ac:spMkLst>
        </pc:spChg>
        <pc:picChg chg="add mod">
          <ac:chgData name="Võ Thành Đô" userId="9b71b51f2721cbf3" providerId="LiveId" clId="{6321BE63-71A3-408C-8A6C-77ABB9C29CC4}" dt="2022-06-13T03:30:44.640" v="570" actId="1076"/>
          <ac:picMkLst>
            <pc:docMk/>
            <pc:sldMk cId="85723701" sldId="379"/>
            <ac:picMk id="9" creationId="{13372336-E69C-7900-EE63-14E9C4057BE1}"/>
          </ac:picMkLst>
        </pc:picChg>
      </pc:sldChg>
      <pc:sldChg chg="add del">
        <pc:chgData name="Võ Thành Đô" userId="9b71b51f2721cbf3" providerId="LiveId" clId="{6321BE63-71A3-408C-8A6C-77ABB9C29CC4}" dt="2022-06-13T03:29:21.770" v="555" actId="47"/>
        <pc:sldMkLst>
          <pc:docMk/>
          <pc:sldMk cId="4081623856" sldId="379"/>
        </pc:sldMkLst>
      </pc:sldChg>
      <pc:sldChg chg="add del">
        <pc:chgData name="Võ Thành Đô" userId="9b71b51f2721cbf3" providerId="LiveId" clId="{6321BE63-71A3-408C-8A6C-77ABB9C29CC4}" dt="2022-06-13T03:29:22.544" v="556" actId="47"/>
        <pc:sldMkLst>
          <pc:docMk/>
          <pc:sldMk cId="1907454610" sldId="380"/>
        </pc:sldMkLst>
      </pc:sldChg>
      <pc:sldChg chg="addSp modSp add mod">
        <pc:chgData name="Võ Thành Đô" userId="9b71b51f2721cbf3" providerId="LiveId" clId="{6321BE63-71A3-408C-8A6C-77ABB9C29CC4}" dt="2022-06-13T03:31:04.880" v="575" actId="1076"/>
        <pc:sldMkLst>
          <pc:docMk/>
          <pc:sldMk cId="3799123869" sldId="380"/>
        </pc:sldMkLst>
        <pc:spChg chg="mod">
          <ac:chgData name="Võ Thành Đô" userId="9b71b51f2721cbf3" providerId="LiveId" clId="{6321BE63-71A3-408C-8A6C-77ABB9C29CC4}" dt="2022-06-13T03:30:56.740" v="572" actId="20577"/>
          <ac:spMkLst>
            <pc:docMk/>
            <pc:sldMk cId="3799123869" sldId="380"/>
            <ac:spMk id="8" creationId="{0F5CF52D-9F72-F7CF-4335-9E70ACDB1187}"/>
          </ac:spMkLst>
        </pc:spChg>
        <pc:picChg chg="add mod">
          <ac:chgData name="Võ Thành Đô" userId="9b71b51f2721cbf3" providerId="LiveId" clId="{6321BE63-71A3-408C-8A6C-77ABB9C29CC4}" dt="2022-06-13T03:31:04.880" v="575" actId="1076"/>
          <ac:picMkLst>
            <pc:docMk/>
            <pc:sldMk cId="3799123869" sldId="380"/>
            <ac:picMk id="9" creationId="{F87C33E3-8FB3-4190-27E5-61C867CB2588}"/>
          </ac:picMkLst>
        </pc:picChg>
      </pc:sldChg>
      <pc:sldChg chg="new del">
        <pc:chgData name="Võ Thành Đô" userId="9b71b51f2721cbf3" providerId="LiveId" clId="{6321BE63-71A3-408C-8A6C-77ABB9C29CC4}" dt="2022-06-13T03:31:35.248" v="577" actId="680"/>
        <pc:sldMkLst>
          <pc:docMk/>
          <pc:sldMk cId="1402363648" sldId="381"/>
        </pc:sldMkLst>
      </pc:sldChg>
      <pc:sldChg chg="addSp delSp modSp add mod">
        <pc:chgData name="Võ Thành Đô" userId="9b71b51f2721cbf3" providerId="LiveId" clId="{6321BE63-71A3-408C-8A6C-77ABB9C29CC4}" dt="2022-06-13T03:32:16.752" v="589" actId="1076"/>
        <pc:sldMkLst>
          <pc:docMk/>
          <pc:sldMk cId="2639802579" sldId="381"/>
        </pc:sldMkLst>
        <pc:spChg chg="mod">
          <ac:chgData name="Võ Thành Đô" userId="9b71b51f2721cbf3" providerId="LiveId" clId="{6321BE63-71A3-408C-8A6C-77ABB9C29CC4}" dt="2022-06-13T03:32:01.794" v="585" actId="20577"/>
          <ac:spMkLst>
            <pc:docMk/>
            <pc:sldMk cId="2639802579" sldId="381"/>
            <ac:spMk id="8" creationId="{0F5CF52D-9F72-F7CF-4335-9E70ACDB1187}"/>
          </ac:spMkLst>
        </pc:spChg>
        <pc:picChg chg="del">
          <ac:chgData name="Võ Thành Đô" userId="9b71b51f2721cbf3" providerId="LiveId" clId="{6321BE63-71A3-408C-8A6C-77ABB9C29CC4}" dt="2022-06-13T03:31:52.491" v="581" actId="478"/>
          <ac:picMkLst>
            <pc:docMk/>
            <pc:sldMk cId="2639802579" sldId="381"/>
            <ac:picMk id="9" creationId="{F87C33E3-8FB3-4190-27E5-61C867CB2588}"/>
          </ac:picMkLst>
        </pc:picChg>
        <pc:picChg chg="add mod">
          <ac:chgData name="Võ Thành Đô" userId="9b71b51f2721cbf3" providerId="LiveId" clId="{6321BE63-71A3-408C-8A6C-77ABB9C29CC4}" dt="2022-06-13T03:32:16.752" v="589" actId="1076"/>
          <ac:picMkLst>
            <pc:docMk/>
            <pc:sldMk cId="2639802579" sldId="381"/>
            <ac:picMk id="10" creationId="{E8F25E46-4277-D16B-BC65-ADF535ADCFC3}"/>
          </ac:picMkLst>
        </pc:picChg>
      </pc:sldChg>
      <pc:sldChg chg="addSp delSp modSp add mod">
        <pc:chgData name="Võ Thành Đô" userId="9b71b51f2721cbf3" providerId="LiveId" clId="{6321BE63-71A3-408C-8A6C-77ABB9C29CC4}" dt="2022-06-13T03:32:44.363" v="597" actId="1076"/>
        <pc:sldMkLst>
          <pc:docMk/>
          <pc:sldMk cId="4115890502" sldId="382"/>
        </pc:sldMkLst>
        <pc:spChg chg="mod">
          <ac:chgData name="Võ Thành Đô" userId="9b71b51f2721cbf3" providerId="LiveId" clId="{6321BE63-71A3-408C-8A6C-77ABB9C29CC4}" dt="2022-06-13T03:32:37.297" v="593" actId="20577"/>
          <ac:spMkLst>
            <pc:docMk/>
            <pc:sldMk cId="4115890502" sldId="382"/>
            <ac:spMk id="8" creationId="{0F5CF52D-9F72-F7CF-4335-9E70ACDB1187}"/>
          </ac:spMkLst>
        </pc:spChg>
        <pc:picChg chg="del">
          <ac:chgData name="Võ Thành Đô" userId="9b71b51f2721cbf3" providerId="LiveId" clId="{6321BE63-71A3-408C-8A6C-77ABB9C29CC4}" dt="2022-06-13T03:31:53.991" v="582" actId="478"/>
          <ac:picMkLst>
            <pc:docMk/>
            <pc:sldMk cId="4115890502" sldId="382"/>
            <ac:picMk id="9" creationId="{F87C33E3-8FB3-4190-27E5-61C867CB2588}"/>
          </ac:picMkLst>
        </pc:picChg>
        <pc:picChg chg="add mod">
          <ac:chgData name="Võ Thành Đô" userId="9b71b51f2721cbf3" providerId="LiveId" clId="{6321BE63-71A3-408C-8A6C-77ABB9C29CC4}" dt="2022-06-13T03:32:44.363" v="597" actId="1076"/>
          <ac:picMkLst>
            <pc:docMk/>
            <pc:sldMk cId="4115890502" sldId="382"/>
            <ac:picMk id="10" creationId="{7CC38F09-EDB5-8A0E-1136-0591CFA630FB}"/>
          </ac:picMkLst>
        </pc:picChg>
      </pc:sldChg>
      <pc:sldChg chg="add del">
        <pc:chgData name="Võ Thành Đô" userId="9b71b51f2721cbf3" providerId="LiveId" clId="{6321BE63-71A3-408C-8A6C-77ABB9C29CC4}" dt="2022-06-13T03:31:54.864" v="583" actId="47"/>
        <pc:sldMkLst>
          <pc:docMk/>
          <pc:sldMk cId="2818802171" sldId="383"/>
        </pc:sldMkLst>
      </pc:sldChg>
      <pc:sldChg chg="addSp modSp add mod">
        <pc:chgData name="Võ Thành Đô" userId="9b71b51f2721cbf3" providerId="LiveId" clId="{6321BE63-71A3-408C-8A6C-77ABB9C29CC4}" dt="2022-06-13T03:34:28.594" v="613" actId="1076"/>
        <pc:sldMkLst>
          <pc:docMk/>
          <pc:sldMk cId="4028095889" sldId="383"/>
        </pc:sldMkLst>
        <pc:spChg chg="mod">
          <ac:chgData name="Võ Thành Đô" userId="9b71b51f2721cbf3" providerId="LiveId" clId="{6321BE63-71A3-408C-8A6C-77ABB9C29CC4}" dt="2022-06-13T03:33:13.982" v="599" actId="20577"/>
          <ac:spMkLst>
            <pc:docMk/>
            <pc:sldMk cId="4028095889" sldId="383"/>
            <ac:spMk id="8" creationId="{0F5CF52D-9F72-F7CF-4335-9E70ACDB1187}"/>
          </ac:spMkLst>
        </pc:spChg>
        <pc:spChg chg="add mod">
          <ac:chgData name="Võ Thành Đô" userId="9b71b51f2721cbf3" providerId="LiveId" clId="{6321BE63-71A3-408C-8A6C-77ABB9C29CC4}" dt="2022-06-13T03:34:07.944" v="607" actId="1076"/>
          <ac:spMkLst>
            <pc:docMk/>
            <pc:sldMk cId="4028095889" sldId="383"/>
            <ac:spMk id="9" creationId="{E743D028-998C-CDC7-28F4-061CBBDDE4FE}"/>
          </ac:spMkLst>
        </pc:spChg>
        <pc:spChg chg="add mod">
          <ac:chgData name="Võ Thành Đô" userId="9b71b51f2721cbf3" providerId="LiveId" clId="{6321BE63-71A3-408C-8A6C-77ABB9C29CC4}" dt="2022-06-13T03:34:04.476" v="606" actId="14100"/>
          <ac:spMkLst>
            <pc:docMk/>
            <pc:sldMk cId="4028095889" sldId="383"/>
            <ac:spMk id="10" creationId="{9378C437-77A1-7B1F-368C-9DF41C393F7E}"/>
          </ac:spMkLst>
        </pc:spChg>
        <pc:graphicFrameChg chg="add mod modGraphic">
          <ac:chgData name="Võ Thành Đô" userId="9b71b51f2721cbf3" providerId="LiveId" clId="{6321BE63-71A3-408C-8A6C-77ABB9C29CC4}" dt="2022-06-13T03:34:28.594" v="613" actId="1076"/>
          <ac:graphicFrameMkLst>
            <pc:docMk/>
            <pc:sldMk cId="4028095889" sldId="383"/>
            <ac:graphicFrameMk id="5" creationId="{EAFBE8AA-E08F-9603-CED3-D3A7D0C03E46}"/>
          </ac:graphicFrameMkLst>
        </pc:graphicFrameChg>
      </pc:sldChg>
      <pc:sldChg chg="addSp delSp modSp add mod">
        <pc:chgData name="Võ Thành Đô" userId="9b71b51f2721cbf3" providerId="LiveId" clId="{6321BE63-71A3-408C-8A6C-77ABB9C29CC4}" dt="2022-06-13T03:36:31.467" v="633" actId="1076"/>
        <pc:sldMkLst>
          <pc:docMk/>
          <pc:sldMk cId="1692844436" sldId="384"/>
        </pc:sldMkLst>
        <pc:spChg chg="del">
          <ac:chgData name="Võ Thành Đô" userId="9b71b51f2721cbf3" providerId="LiveId" clId="{6321BE63-71A3-408C-8A6C-77ABB9C29CC4}" dt="2022-06-13T03:35:54.779" v="616" actId="478"/>
          <ac:spMkLst>
            <pc:docMk/>
            <pc:sldMk cId="1692844436" sldId="384"/>
            <ac:spMk id="9" creationId="{E743D028-998C-CDC7-28F4-061CBBDDE4FE}"/>
          </ac:spMkLst>
        </pc:spChg>
        <pc:spChg chg="mod">
          <ac:chgData name="Võ Thành Đô" userId="9b71b51f2721cbf3" providerId="LiveId" clId="{6321BE63-71A3-408C-8A6C-77ABB9C29CC4}" dt="2022-06-13T03:36:07.321" v="625" actId="20577"/>
          <ac:spMkLst>
            <pc:docMk/>
            <pc:sldMk cId="1692844436" sldId="384"/>
            <ac:spMk id="10" creationId="{9378C437-77A1-7B1F-368C-9DF41C393F7E}"/>
          </ac:spMkLst>
        </pc:spChg>
        <pc:graphicFrameChg chg="del modGraphic">
          <ac:chgData name="Võ Thành Đô" userId="9b71b51f2721cbf3" providerId="LiveId" clId="{6321BE63-71A3-408C-8A6C-77ABB9C29CC4}" dt="2022-06-13T03:36:01.714" v="618" actId="478"/>
          <ac:graphicFrameMkLst>
            <pc:docMk/>
            <pc:sldMk cId="1692844436" sldId="384"/>
            <ac:graphicFrameMk id="5" creationId="{EAFBE8AA-E08F-9603-CED3-D3A7D0C03E46}"/>
          </ac:graphicFrameMkLst>
        </pc:graphicFrameChg>
        <pc:picChg chg="add mod">
          <ac:chgData name="Võ Thành Đô" userId="9b71b51f2721cbf3" providerId="LiveId" clId="{6321BE63-71A3-408C-8A6C-77ABB9C29CC4}" dt="2022-06-13T03:36:30.067" v="632" actId="1076"/>
          <ac:picMkLst>
            <pc:docMk/>
            <pc:sldMk cId="1692844436" sldId="384"/>
            <ac:picMk id="11" creationId="{82CE7FFA-D9A9-8991-B90A-CBED7F850F1F}"/>
          </ac:picMkLst>
        </pc:picChg>
        <pc:picChg chg="add mod">
          <ac:chgData name="Võ Thành Đô" userId="9b71b51f2721cbf3" providerId="LiveId" clId="{6321BE63-71A3-408C-8A6C-77ABB9C29CC4}" dt="2022-06-13T03:36:31.467" v="633" actId="1076"/>
          <ac:picMkLst>
            <pc:docMk/>
            <pc:sldMk cId="1692844436" sldId="384"/>
            <ac:picMk id="12" creationId="{F8DE0E95-7DAB-9308-0809-E6FD081BD6EC}"/>
          </ac:picMkLst>
        </pc:picChg>
      </pc:sldChg>
      <pc:sldChg chg="addSp delSp modSp add mod">
        <pc:chgData name="Võ Thành Đô" userId="9b71b51f2721cbf3" providerId="LiveId" clId="{6321BE63-71A3-408C-8A6C-77ABB9C29CC4}" dt="2022-06-13T03:36:47.818" v="638" actId="1076"/>
        <pc:sldMkLst>
          <pc:docMk/>
          <pc:sldMk cId="323710122" sldId="385"/>
        </pc:sldMkLst>
        <pc:picChg chg="add mod">
          <ac:chgData name="Võ Thành Đô" userId="9b71b51f2721cbf3" providerId="LiveId" clId="{6321BE63-71A3-408C-8A6C-77ABB9C29CC4}" dt="2022-06-13T03:36:47.818" v="638" actId="1076"/>
          <ac:picMkLst>
            <pc:docMk/>
            <pc:sldMk cId="323710122" sldId="385"/>
            <ac:picMk id="9" creationId="{4A1EC5A3-48C4-513D-C3FF-A5B563E0A96C}"/>
          </ac:picMkLst>
        </pc:picChg>
        <pc:picChg chg="del">
          <ac:chgData name="Võ Thành Đô" userId="9b71b51f2721cbf3" providerId="LiveId" clId="{6321BE63-71A3-408C-8A6C-77ABB9C29CC4}" dt="2022-06-13T03:36:45.303" v="636" actId="478"/>
          <ac:picMkLst>
            <pc:docMk/>
            <pc:sldMk cId="323710122" sldId="385"/>
            <ac:picMk id="11" creationId="{82CE7FFA-D9A9-8991-B90A-CBED7F850F1F}"/>
          </ac:picMkLst>
        </pc:picChg>
        <pc:picChg chg="del">
          <ac:chgData name="Võ Thành Đô" userId="9b71b51f2721cbf3" providerId="LiveId" clId="{6321BE63-71A3-408C-8A6C-77ABB9C29CC4}" dt="2022-06-13T03:36:44.972" v="635" actId="478"/>
          <ac:picMkLst>
            <pc:docMk/>
            <pc:sldMk cId="323710122" sldId="385"/>
            <ac:picMk id="12" creationId="{F8DE0E95-7DAB-9308-0809-E6FD081BD6EC}"/>
          </ac:picMkLst>
        </pc:picChg>
      </pc:sldChg>
      <pc:sldChg chg="addSp delSp modSp add mod">
        <pc:chgData name="Võ Thành Đô" userId="9b71b51f2721cbf3" providerId="LiveId" clId="{6321BE63-71A3-408C-8A6C-77ABB9C29CC4}" dt="2022-06-13T03:37:20.443" v="647" actId="1076"/>
        <pc:sldMkLst>
          <pc:docMk/>
          <pc:sldMk cId="673701084" sldId="386"/>
        </pc:sldMkLst>
        <pc:picChg chg="del">
          <ac:chgData name="Võ Thành Đô" userId="9b71b51f2721cbf3" providerId="LiveId" clId="{6321BE63-71A3-408C-8A6C-77ABB9C29CC4}" dt="2022-06-13T03:37:03.540" v="640" actId="478"/>
          <ac:picMkLst>
            <pc:docMk/>
            <pc:sldMk cId="673701084" sldId="386"/>
            <ac:picMk id="9" creationId="{4A1EC5A3-48C4-513D-C3FF-A5B563E0A96C}"/>
          </ac:picMkLst>
        </pc:picChg>
        <pc:picChg chg="add mod">
          <ac:chgData name="Võ Thành Đô" userId="9b71b51f2721cbf3" providerId="LiveId" clId="{6321BE63-71A3-408C-8A6C-77ABB9C29CC4}" dt="2022-06-13T03:37:11.659" v="644" actId="1076"/>
          <ac:picMkLst>
            <pc:docMk/>
            <pc:sldMk cId="673701084" sldId="386"/>
            <ac:picMk id="11" creationId="{DC5E05E7-61A6-755F-E8EF-BFC5B217375B}"/>
          </ac:picMkLst>
        </pc:picChg>
        <pc:picChg chg="add mod">
          <ac:chgData name="Võ Thành Đô" userId="9b71b51f2721cbf3" providerId="LiveId" clId="{6321BE63-71A3-408C-8A6C-77ABB9C29CC4}" dt="2022-06-13T03:37:20.443" v="647" actId="1076"/>
          <ac:picMkLst>
            <pc:docMk/>
            <pc:sldMk cId="673701084" sldId="386"/>
            <ac:picMk id="12" creationId="{D93AC362-2322-24D5-0C55-4B95D3EE1EFD}"/>
          </ac:picMkLst>
        </pc:picChg>
      </pc:sldChg>
      <pc:sldChg chg="addSp modSp add mod">
        <pc:chgData name="Võ Thành Đô" userId="9b71b51f2721cbf3" providerId="LiveId" clId="{6321BE63-71A3-408C-8A6C-77ABB9C29CC4}" dt="2022-06-13T03:37:52.816" v="655" actId="1076"/>
        <pc:sldMkLst>
          <pc:docMk/>
          <pc:sldMk cId="498765960" sldId="387"/>
        </pc:sldMkLst>
        <pc:spChg chg="mod">
          <ac:chgData name="Võ Thành Đô" userId="9b71b51f2721cbf3" providerId="LiveId" clId="{6321BE63-71A3-408C-8A6C-77ABB9C29CC4}" dt="2022-06-13T03:37:44.189" v="652" actId="14100"/>
          <ac:spMkLst>
            <pc:docMk/>
            <pc:sldMk cId="498765960" sldId="387"/>
            <ac:spMk id="10" creationId="{9378C437-77A1-7B1F-368C-9DF41C393F7E}"/>
          </ac:spMkLst>
        </pc:spChg>
        <pc:picChg chg="add mod">
          <ac:chgData name="Võ Thành Đô" userId="9b71b51f2721cbf3" providerId="LiveId" clId="{6321BE63-71A3-408C-8A6C-77ABB9C29CC4}" dt="2022-06-13T03:37:52.816" v="655" actId="1076"/>
          <ac:picMkLst>
            <pc:docMk/>
            <pc:sldMk cId="498765960" sldId="387"/>
            <ac:picMk id="9" creationId="{71F77C4F-540B-9D98-6D1D-3C45675488E5}"/>
          </ac:picMkLst>
        </pc:picChg>
      </pc:sldChg>
      <pc:sldChg chg="addSp modSp add mod">
        <pc:chgData name="Võ Thành Đô" userId="9b71b51f2721cbf3" providerId="LiveId" clId="{6321BE63-71A3-408C-8A6C-77ABB9C29CC4}" dt="2022-06-13T03:38:20.107" v="662" actId="1076"/>
        <pc:sldMkLst>
          <pc:docMk/>
          <pc:sldMk cId="91664610" sldId="388"/>
        </pc:sldMkLst>
        <pc:graphicFrameChg chg="add mod modGraphic">
          <ac:chgData name="Võ Thành Đô" userId="9b71b51f2721cbf3" providerId="LiveId" clId="{6321BE63-71A3-408C-8A6C-77ABB9C29CC4}" dt="2022-06-13T03:38:20.107" v="662" actId="1076"/>
          <ac:graphicFrameMkLst>
            <pc:docMk/>
            <pc:sldMk cId="91664610" sldId="388"/>
            <ac:graphicFrameMk id="2" creationId="{F94F433A-4BEB-EE5E-3305-D84175A25978}"/>
          </ac:graphicFrameMkLst>
        </pc:graphicFrameChg>
        <pc:picChg chg="add mod">
          <ac:chgData name="Võ Thành Đô" userId="9b71b51f2721cbf3" providerId="LiveId" clId="{6321BE63-71A3-408C-8A6C-77ABB9C29CC4}" dt="2022-06-13T03:38:01.858" v="657" actId="1076"/>
          <ac:picMkLst>
            <pc:docMk/>
            <pc:sldMk cId="91664610" sldId="388"/>
            <ac:picMk id="9" creationId="{CCBD82F0-0C8B-703D-3C82-98DCDD547783}"/>
          </ac:picMkLst>
        </pc:picChg>
      </pc:sldChg>
      <pc:sldChg chg="delSp modSp add del mod">
        <pc:chgData name="Võ Thành Đô" userId="9b71b51f2721cbf3" providerId="LiveId" clId="{6321BE63-71A3-408C-8A6C-77ABB9C29CC4}" dt="2022-06-13T03:39:44.404" v="683" actId="47"/>
        <pc:sldMkLst>
          <pc:docMk/>
          <pc:sldMk cId="1413909403" sldId="389"/>
        </pc:sldMkLst>
        <pc:spChg chg="mod">
          <ac:chgData name="Võ Thành Đô" userId="9b71b51f2721cbf3" providerId="LiveId" clId="{6321BE63-71A3-408C-8A6C-77ABB9C29CC4}" dt="2022-06-13T03:39:30.629" v="681"/>
          <ac:spMkLst>
            <pc:docMk/>
            <pc:sldMk cId="1413909403" sldId="389"/>
            <ac:spMk id="8" creationId="{92C0FCA2-67AA-03B5-E660-0BAB940AE175}"/>
          </ac:spMkLst>
        </pc:spChg>
        <pc:spChg chg="del">
          <ac:chgData name="Võ Thành Đô" userId="9b71b51f2721cbf3" providerId="LiveId" clId="{6321BE63-71A3-408C-8A6C-77ABB9C29CC4}" dt="2022-06-13T03:39:36.557" v="682" actId="478"/>
          <ac:spMkLst>
            <pc:docMk/>
            <pc:sldMk cId="1413909403" sldId="389"/>
            <ac:spMk id="9" creationId="{F5D30DD1-5045-30E7-9FD6-9A3338808860}"/>
          </ac:spMkLst>
        </pc:spChg>
      </pc:sldChg>
      <pc:sldChg chg="addSp modSp add mod">
        <pc:chgData name="Võ Thành Đô" userId="9b71b51f2721cbf3" providerId="LiveId" clId="{6321BE63-71A3-408C-8A6C-77ABB9C29CC4}" dt="2022-06-13T03:53:01.899" v="871" actId="1076"/>
        <pc:sldMkLst>
          <pc:docMk/>
          <pc:sldMk cId="4168026282" sldId="389"/>
        </pc:sldMkLst>
        <pc:spChg chg="add mod">
          <ac:chgData name="Võ Thành Đô" userId="9b71b51f2721cbf3" providerId="LiveId" clId="{6321BE63-71A3-408C-8A6C-77ABB9C29CC4}" dt="2022-06-13T03:52:23.569" v="865" actId="1076"/>
          <ac:spMkLst>
            <pc:docMk/>
            <pc:sldMk cId="4168026282" sldId="389"/>
            <ac:spMk id="8" creationId="{7CE8F6E3-8F5F-424A-46C0-87100F2AD33E}"/>
          </ac:spMkLst>
        </pc:spChg>
        <pc:spChg chg="add mod">
          <ac:chgData name="Võ Thành Đô" userId="9b71b51f2721cbf3" providerId="LiveId" clId="{6321BE63-71A3-408C-8A6C-77ABB9C29CC4}" dt="2022-06-13T03:53:01.899" v="871" actId="1076"/>
          <ac:spMkLst>
            <pc:docMk/>
            <pc:sldMk cId="4168026282" sldId="389"/>
            <ac:spMk id="9" creationId="{8C7889AA-2895-7C72-A109-A44A9BA20AC8}"/>
          </ac:spMkLst>
        </pc:spChg>
        <pc:spChg chg="mod">
          <ac:chgData name="Võ Thành Đô" userId="9b71b51f2721cbf3" providerId="LiveId" clId="{6321BE63-71A3-408C-8A6C-77ABB9C29CC4}" dt="2022-06-13T03:45:28.934" v="804" actId="20577"/>
          <ac:spMkLst>
            <pc:docMk/>
            <pc:sldMk cId="4168026282" sldId="389"/>
            <ac:spMk id="15" creationId="{815E45C5-9072-F71B-28AF-76CAAAA671CD}"/>
          </ac:spMkLst>
        </pc:spChg>
      </pc:sldChg>
      <pc:sldChg chg="addSp modSp add mod">
        <pc:chgData name="Võ Thành Đô" userId="9b71b51f2721cbf3" providerId="LiveId" clId="{6321BE63-71A3-408C-8A6C-77ABB9C29CC4}" dt="2022-06-13T03:58:05.218" v="951" actId="14100"/>
        <pc:sldMkLst>
          <pc:docMk/>
          <pc:sldMk cId="3911668620" sldId="390"/>
        </pc:sldMkLst>
        <pc:spChg chg="add mod">
          <ac:chgData name="Võ Thành Đô" userId="9b71b51f2721cbf3" providerId="LiveId" clId="{6321BE63-71A3-408C-8A6C-77ABB9C29CC4}" dt="2022-06-13T03:57:41.796" v="943" actId="1076"/>
          <ac:spMkLst>
            <pc:docMk/>
            <pc:sldMk cId="3911668620" sldId="390"/>
            <ac:spMk id="8" creationId="{0EDB4619-1377-6BFA-0538-6B21156C4F28}"/>
          </ac:spMkLst>
        </pc:spChg>
        <pc:spChg chg="add mod">
          <ac:chgData name="Võ Thành Đô" userId="9b71b51f2721cbf3" providerId="LiveId" clId="{6321BE63-71A3-408C-8A6C-77ABB9C29CC4}" dt="2022-06-13T03:58:05.218" v="951" actId="14100"/>
          <ac:spMkLst>
            <pc:docMk/>
            <pc:sldMk cId="3911668620" sldId="390"/>
            <ac:spMk id="9" creationId="{68B03CAF-4250-948C-1CC3-85FFC39EC8B1}"/>
          </ac:spMkLst>
        </pc:spChg>
        <pc:spChg chg="mod">
          <ac:chgData name="Võ Thành Đô" userId="9b71b51f2721cbf3" providerId="LiveId" clId="{6321BE63-71A3-408C-8A6C-77ABB9C29CC4}" dt="2022-06-13T03:45:41.816" v="806" actId="20577"/>
          <ac:spMkLst>
            <pc:docMk/>
            <pc:sldMk cId="3911668620" sldId="390"/>
            <ac:spMk id="15" creationId="{815E45C5-9072-F71B-28AF-76CAAAA671CD}"/>
          </ac:spMkLst>
        </pc:spChg>
      </pc:sldChg>
      <pc:sldChg chg="addSp modSp add mod">
        <pc:chgData name="Võ Thành Đô" userId="9b71b51f2721cbf3" providerId="LiveId" clId="{6321BE63-71A3-408C-8A6C-77ABB9C29CC4}" dt="2022-06-13T04:03:48.715" v="1023" actId="1076"/>
        <pc:sldMkLst>
          <pc:docMk/>
          <pc:sldMk cId="4143623219" sldId="391"/>
        </pc:sldMkLst>
        <pc:spChg chg="add mod">
          <ac:chgData name="Võ Thành Đô" userId="9b71b51f2721cbf3" providerId="LiveId" clId="{6321BE63-71A3-408C-8A6C-77ABB9C29CC4}" dt="2022-06-13T04:03:36.818" v="1021" actId="14100"/>
          <ac:spMkLst>
            <pc:docMk/>
            <pc:sldMk cId="4143623219" sldId="391"/>
            <ac:spMk id="8" creationId="{F22CC107-16F1-36E6-6097-92A81987AC10}"/>
          </ac:spMkLst>
        </pc:spChg>
        <pc:spChg chg="add mod">
          <ac:chgData name="Võ Thành Đô" userId="9b71b51f2721cbf3" providerId="LiveId" clId="{6321BE63-71A3-408C-8A6C-77ABB9C29CC4}" dt="2022-06-13T04:03:48.715" v="1023" actId="1076"/>
          <ac:spMkLst>
            <pc:docMk/>
            <pc:sldMk cId="4143623219" sldId="391"/>
            <ac:spMk id="9" creationId="{EA309C34-6872-DF1B-3E2A-6B08A7C4A223}"/>
          </ac:spMkLst>
        </pc:spChg>
        <pc:spChg chg="mod">
          <ac:chgData name="Võ Thành Đô" userId="9b71b51f2721cbf3" providerId="LiveId" clId="{6321BE63-71A3-408C-8A6C-77ABB9C29CC4}" dt="2022-06-13T03:45:57.913" v="808" actId="20577"/>
          <ac:spMkLst>
            <pc:docMk/>
            <pc:sldMk cId="4143623219" sldId="391"/>
            <ac:spMk id="15" creationId="{815E45C5-9072-F71B-28AF-76CAAAA671CD}"/>
          </ac:spMkLst>
        </pc:spChg>
      </pc:sldChg>
      <pc:sldChg chg="addSp modSp add mod">
        <pc:chgData name="Võ Thành Đô" userId="9b71b51f2721cbf3" providerId="LiveId" clId="{6321BE63-71A3-408C-8A6C-77ABB9C29CC4}" dt="2022-06-13T04:05:47.711" v="1044" actId="22"/>
        <pc:sldMkLst>
          <pc:docMk/>
          <pc:sldMk cId="2936442605" sldId="392"/>
        </pc:sldMkLst>
        <pc:spChg chg="add mod">
          <ac:chgData name="Võ Thành Đô" userId="9b71b51f2721cbf3" providerId="LiveId" clId="{6321BE63-71A3-408C-8A6C-77ABB9C29CC4}" dt="2022-06-13T04:05:36.148" v="1043" actId="1076"/>
          <ac:spMkLst>
            <pc:docMk/>
            <pc:sldMk cId="2936442605" sldId="392"/>
            <ac:spMk id="8" creationId="{18DFE833-1434-6A50-5416-6B876FD6779D}"/>
          </ac:spMkLst>
        </pc:spChg>
        <pc:spChg chg="add">
          <ac:chgData name="Võ Thành Đô" userId="9b71b51f2721cbf3" providerId="LiveId" clId="{6321BE63-71A3-408C-8A6C-77ABB9C29CC4}" dt="2022-06-13T04:05:47.711" v="1044" actId="22"/>
          <ac:spMkLst>
            <pc:docMk/>
            <pc:sldMk cId="2936442605" sldId="392"/>
            <ac:spMk id="9" creationId="{1118C729-0FFE-6899-6AB5-79E38161D3BB}"/>
          </ac:spMkLst>
        </pc:spChg>
        <pc:spChg chg="mod">
          <ac:chgData name="Võ Thành Đô" userId="9b71b51f2721cbf3" providerId="LiveId" clId="{6321BE63-71A3-408C-8A6C-77ABB9C29CC4}" dt="2022-06-13T04:05:10.535" v="1038" actId="20577"/>
          <ac:spMkLst>
            <pc:docMk/>
            <pc:sldMk cId="2936442605" sldId="392"/>
            <ac:spMk id="15" creationId="{815E45C5-9072-F71B-28AF-76CAAAA671CD}"/>
          </ac:spMkLst>
        </pc:spChg>
      </pc:sldChg>
      <pc:sldChg chg="addSp modSp add mod">
        <pc:chgData name="Võ Thành Đô" userId="9b71b51f2721cbf3" providerId="LiveId" clId="{6321BE63-71A3-408C-8A6C-77ABB9C29CC4}" dt="2022-06-13T04:09:03.712" v="1087" actId="1076"/>
        <pc:sldMkLst>
          <pc:docMk/>
          <pc:sldMk cId="1548497381" sldId="393"/>
        </pc:sldMkLst>
        <pc:spChg chg="add mod">
          <ac:chgData name="Võ Thành Đô" userId="9b71b51f2721cbf3" providerId="LiveId" clId="{6321BE63-71A3-408C-8A6C-77ABB9C29CC4}" dt="2022-06-13T04:06:30.724" v="1048" actId="1076"/>
          <ac:spMkLst>
            <pc:docMk/>
            <pc:sldMk cId="1548497381" sldId="393"/>
            <ac:spMk id="8" creationId="{1C17EA64-AA20-7017-2278-23CF2070113C}"/>
          </ac:spMkLst>
        </pc:spChg>
        <pc:spChg chg="add mod">
          <ac:chgData name="Võ Thành Đô" userId="9b71b51f2721cbf3" providerId="LiveId" clId="{6321BE63-71A3-408C-8A6C-77ABB9C29CC4}" dt="2022-06-13T04:09:03.712" v="1087" actId="1076"/>
          <ac:spMkLst>
            <pc:docMk/>
            <pc:sldMk cId="1548497381" sldId="393"/>
            <ac:spMk id="9" creationId="{95584A98-A34C-82AF-C338-4232FE9E8CE1}"/>
          </ac:spMkLst>
        </pc:spChg>
        <pc:spChg chg="add mod">
          <ac:chgData name="Võ Thành Đô" userId="9b71b51f2721cbf3" providerId="LiveId" clId="{6321BE63-71A3-408C-8A6C-77ABB9C29CC4}" dt="2022-06-13T04:09:03.712" v="1087" actId="1076"/>
          <ac:spMkLst>
            <pc:docMk/>
            <pc:sldMk cId="1548497381" sldId="393"/>
            <ac:spMk id="10" creationId="{C5D389B2-44C2-9FB0-E4EE-2E70538E38C6}"/>
          </ac:spMkLst>
        </pc:spChg>
        <pc:spChg chg="mod">
          <ac:chgData name="Võ Thành Đô" userId="9b71b51f2721cbf3" providerId="LiveId" clId="{6321BE63-71A3-408C-8A6C-77ABB9C29CC4}" dt="2022-06-13T03:46:37.507" v="813" actId="20577"/>
          <ac:spMkLst>
            <pc:docMk/>
            <pc:sldMk cId="1548497381" sldId="393"/>
            <ac:spMk id="15" creationId="{815E45C5-9072-F71B-28AF-76CAAAA671CD}"/>
          </ac:spMkLst>
        </pc:spChg>
      </pc:sldChg>
      <pc:sldChg chg="addSp delSp modSp add mod">
        <pc:chgData name="Võ Thành Đô" userId="9b71b51f2721cbf3" providerId="LiveId" clId="{6321BE63-71A3-408C-8A6C-77ABB9C29CC4}" dt="2022-06-13T03:48:09.155" v="831" actId="1076"/>
        <pc:sldMkLst>
          <pc:docMk/>
          <pc:sldMk cId="558980585" sldId="394"/>
        </pc:sldMkLst>
        <pc:spChg chg="add mod">
          <ac:chgData name="Võ Thành Đô" userId="9b71b51f2721cbf3" providerId="LiveId" clId="{6321BE63-71A3-408C-8A6C-77ABB9C29CC4}" dt="2022-06-13T03:48:09.155" v="831" actId="1076"/>
          <ac:spMkLst>
            <pc:docMk/>
            <pc:sldMk cId="558980585" sldId="394"/>
            <ac:spMk id="9" creationId="{85D5193C-C019-60D4-E984-E26B45E3AEBE}"/>
          </ac:spMkLst>
        </pc:spChg>
        <pc:spChg chg="del">
          <ac:chgData name="Võ Thành Đô" userId="9b71b51f2721cbf3" providerId="LiveId" clId="{6321BE63-71A3-408C-8A6C-77ABB9C29CC4}" dt="2022-06-13T03:48:01.935" v="829" actId="478"/>
          <ac:spMkLst>
            <pc:docMk/>
            <pc:sldMk cId="558980585" sldId="394"/>
            <ac:spMk id="19" creationId="{E4FA2BFF-0D58-8C41-27FA-2D757C2F24BF}"/>
          </ac:spMkLst>
        </pc:spChg>
      </pc:sldChg>
      <pc:sldChg chg="add del">
        <pc:chgData name="Võ Thành Đô" userId="9b71b51f2721cbf3" providerId="LiveId" clId="{6321BE63-71A3-408C-8A6C-77ABB9C29CC4}" dt="2022-06-13T03:46:40.561" v="814" actId="47"/>
        <pc:sldMkLst>
          <pc:docMk/>
          <pc:sldMk cId="3354365046" sldId="394"/>
        </pc:sldMkLst>
      </pc:sldChg>
      <pc:sldChg chg="addSp delSp modSp add mod">
        <pc:chgData name="Võ Thành Đô" userId="9b71b51f2721cbf3" providerId="LiveId" clId="{6321BE63-71A3-408C-8A6C-77ABB9C29CC4}" dt="2022-06-13T03:49:20.086" v="840" actId="14100"/>
        <pc:sldMkLst>
          <pc:docMk/>
          <pc:sldMk cId="754128722" sldId="395"/>
        </pc:sldMkLst>
        <pc:spChg chg="del">
          <ac:chgData name="Võ Thành Đô" userId="9b71b51f2721cbf3" providerId="LiveId" clId="{6321BE63-71A3-408C-8A6C-77ABB9C29CC4}" dt="2022-06-13T03:48:31.402" v="835" actId="478"/>
          <ac:spMkLst>
            <pc:docMk/>
            <pc:sldMk cId="754128722" sldId="395"/>
            <ac:spMk id="9" creationId="{85D5193C-C019-60D4-E984-E26B45E3AEBE}"/>
          </ac:spMkLst>
        </pc:spChg>
        <pc:spChg chg="add mod">
          <ac:chgData name="Võ Thành Đô" userId="9b71b51f2721cbf3" providerId="LiveId" clId="{6321BE63-71A3-408C-8A6C-77ABB9C29CC4}" dt="2022-06-13T03:49:20.086" v="840" actId="14100"/>
          <ac:spMkLst>
            <pc:docMk/>
            <pc:sldMk cId="754128722" sldId="395"/>
            <ac:spMk id="10" creationId="{60CC00AE-B43B-E6D1-7F2F-F423ABE88F1B}"/>
          </ac:spMkLst>
        </pc:spChg>
        <pc:spChg chg="mod">
          <ac:chgData name="Võ Thành Đô" userId="9b71b51f2721cbf3" providerId="LiveId" clId="{6321BE63-71A3-408C-8A6C-77ABB9C29CC4}" dt="2022-06-13T03:48:26.106" v="834" actId="20577"/>
          <ac:spMkLst>
            <pc:docMk/>
            <pc:sldMk cId="754128722" sldId="395"/>
            <ac:spMk id="17" creationId="{D9A42856-2D39-DDB1-60BC-919C92FAA7C3}"/>
          </ac:spMkLst>
        </pc:spChg>
      </pc:sldChg>
      <pc:sldChg chg="add del">
        <pc:chgData name="Võ Thành Đô" userId="9b71b51f2721cbf3" providerId="LiveId" clId="{6321BE63-71A3-408C-8A6C-77ABB9C29CC4}" dt="2022-06-13T03:46:41.410" v="815" actId="47"/>
        <pc:sldMkLst>
          <pc:docMk/>
          <pc:sldMk cId="3486940095" sldId="395"/>
        </pc:sldMkLst>
      </pc:sldChg>
      <pc:sldChg chg="addSp modSp add mod">
        <pc:chgData name="Võ Thành Đô" userId="9b71b51f2721cbf3" providerId="LiveId" clId="{6321BE63-71A3-408C-8A6C-77ABB9C29CC4}" dt="2022-06-13T03:50:58.768" v="853" actId="2711"/>
        <pc:sldMkLst>
          <pc:docMk/>
          <pc:sldMk cId="3010457027" sldId="396"/>
        </pc:sldMkLst>
        <pc:spChg chg="add mod">
          <ac:chgData name="Võ Thành Đô" userId="9b71b51f2721cbf3" providerId="LiveId" clId="{6321BE63-71A3-408C-8A6C-77ABB9C29CC4}" dt="2022-06-13T03:50:58.768" v="853" actId="2711"/>
          <ac:spMkLst>
            <pc:docMk/>
            <pc:sldMk cId="3010457027" sldId="396"/>
            <ac:spMk id="8" creationId="{E3D053DD-4ADC-B13D-400C-A52E1543F185}"/>
          </ac:spMkLst>
        </pc:spChg>
      </pc:sldChg>
      <pc:sldChg chg="addSp modSp add mod">
        <pc:chgData name="Võ Thành Đô" userId="9b71b51f2721cbf3" providerId="LiveId" clId="{6321BE63-71A3-408C-8A6C-77ABB9C29CC4}" dt="2022-06-13T03:51:55.427" v="860" actId="1076"/>
        <pc:sldMkLst>
          <pc:docMk/>
          <pc:sldMk cId="2108796199" sldId="397"/>
        </pc:sldMkLst>
        <pc:spChg chg="add mod">
          <ac:chgData name="Võ Thành Đô" userId="9b71b51f2721cbf3" providerId="LiveId" clId="{6321BE63-71A3-408C-8A6C-77ABB9C29CC4}" dt="2022-06-13T03:51:41.862" v="858" actId="14100"/>
          <ac:spMkLst>
            <pc:docMk/>
            <pc:sldMk cId="2108796199" sldId="397"/>
            <ac:spMk id="8" creationId="{49C01146-6668-8B99-E19A-E016F7783854}"/>
          </ac:spMkLst>
        </pc:spChg>
        <pc:spChg chg="add mod">
          <ac:chgData name="Võ Thành Đô" userId="9b71b51f2721cbf3" providerId="LiveId" clId="{6321BE63-71A3-408C-8A6C-77ABB9C29CC4}" dt="2022-06-13T03:51:55.427" v="860" actId="1076"/>
          <ac:spMkLst>
            <pc:docMk/>
            <pc:sldMk cId="2108796199" sldId="397"/>
            <ac:spMk id="10" creationId="{BC245A3B-AC3C-3739-D99B-F546DB2CA91E}"/>
          </ac:spMkLst>
        </pc:spChg>
        <pc:spChg chg="mod">
          <ac:chgData name="Võ Thành Đô" userId="9b71b51f2721cbf3" providerId="LiveId" clId="{6321BE63-71A3-408C-8A6C-77ABB9C29CC4}" dt="2022-06-13T03:51:15.509" v="855" actId="20577"/>
          <ac:spMkLst>
            <pc:docMk/>
            <pc:sldMk cId="2108796199" sldId="397"/>
            <ac:spMk id="17" creationId="{D9A42856-2D39-DDB1-60BC-919C92FAA7C3}"/>
          </ac:spMkLst>
        </pc:spChg>
      </pc:sldChg>
      <pc:sldChg chg="addSp delSp modSp add mod">
        <pc:chgData name="Võ Thành Đô" userId="9b71b51f2721cbf3" providerId="LiveId" clId="{6321BE63-71A3-408C-8A6C-77ABB9C29CC4}" dt="2022-06-13T03:53:49.252" v="894" actId="14100"/>
        <pc:sldMkLst>
          <pc:docMk/>
          <pc:sldMk cId="851986808" sldId="398"/>
        </pc:sldMkLst>
        <pc:spChg chg="mod">
          <ac:chgData name="Võ Thành Đô" userId="9b71b51f2721cbf3" providerId="LiveId" clId="{6321BE63-71A3-408C-8A6C-77ABB9C29CC4}" dt="2022-06-13T03:53:25.403" v="889" actId="20577"/>
          <ac:spMkLst>
            <pc:docMk/>
            <pc:sldMk cId="851986808" sldId="398"/>
            <ac:spMk id="8" creationId="{7CE8F6E3-8F5F-424A-46C0-87100F2AD33E}"/>
          </ac:spMkLst>
        </pc:spChg>
        <pc:spChg chg="del">
          <ac:chgData name="Võ Thành Đô" userId="9b71b51f2721cbf3" providerId="LiveId" clId="{6321BE63-71A3-408C-8A6C-77ABB9C29CC4}" dt="2022-06-13T03:53:10.175" v="874" actId="478"/>
          <ac:spMkLst>
            <pc:docMk/>
            <pc:sldMk cId="851986808" sldId="398"/>
            <ac:spMk id="9" creationId="{8C7889AA-2895-7C72-A109-A44A9BA20AC8}"/>
          </ac:spMkLst>
        </pc:spChg>
        <pc:spChg chg="add mod">
          <ac:chgData name="Võ Thành Đô" userId="9b71b51f2721cbf3" providerId="LiveId" clId="{6321BE63-71A3-408C-8A6C-77ABB9C29CC4}" dt="2022-06-13T03:53:49.252" v="894" actId="14100"/>
          <ac:spMkLst>
            <pc:docMk/>
            <pc:sldMk cId="851986808" sldId="398"/>
            <ac:spMk id="10" creationId="{4BEB9B3B-9D05-D2E2-F3EB-B432902A80AA}"/>
          </ac:spMkLst>
        </pc:spChg>
      </pc:sldChg>
      <pc:sldChg chg="addSp delSp modSp add mod">
        <pc:chgData name="Võ Thành Đô" userId="9b71b51f2721cbf3" providerId="LiveId" clId="{6321BE63-71A3-408C-8A6C-77ABB9C29CC4}" dt="2022-06-13T03:54:53.261" v="912" actId="14100"/>
        <pc:sldMkLst>
          <pc:docMk/>
          <pc:sldMk cId="666649416" sldId="399"/>
        </pc:sldMkLst>
        <pc:spChg chg="mod">
          <ac:chgData name="Võ Thành Đô" userId="9b71b51f2721cbf3" providerId="LiveId" clId="{6321BE63-71A3-408C-8A6C-77ABB9C29CC4}" dt="2022-06-13T03:54:07.245" v="896" actId="20577"/>
          <ac:spMkLst>
            <pc:docMk/>
            <pc:sldMk cId="666649416" sldId="399"/>
            <ac:spMk id="8" creationId="{7CE8F6E3-8F5F-424A-46C0-87100F2AD33E}"/>
          </ac:spMkLst>
        </pc:spChg>
        <pc:spChg chg="del">
          <ac:chgData name="Võ Thành Đô" userId="9b71b51f2721cbf3" providerId="LiveId" clId="{6321BE63-71A3-408C-8A6C-77ABB9C29CC4}" dt="2022-06-13T03:53:12.455" v="875" actId="478"/>
          <ac:spMkLst>
            <pc:docMk/>
            <pc:sldMk cId="666649416" sldId="399"/>
            <ac:spMk id="9" creationId="{8C7889AA-2895-7C72-A109-A44A9BA20AC8}"/>
          </ac:spMkLst>
        </pc:spChg>
        <pc:spChg chg="add mod">
          <ac:chgData name="Võ Thành Đô" userId="9b71b51f2721cbf3" providerId="LiveId" clId="{6321BE63-71A3-408C-8A6C-77ABB9C29CC4}" dt="2022-06-13T03:54:39.881" v="909" actId="1076"/>
          <ac:spMkLst>
            <pc:docMk/>
            <pc:sldMk cId="666649416" sldId="399"/>
            <ac:spMk id="10" creationId="{C7E727D9-CCA1-0FD9-0997-02E2641F8244}"/>
          </ac:spMkLst>
        </pc:spChg>
        <pc:spChg chg="add mod">
          <ac:chgData name="Võ Thành Đô" userId="9b71b51f2721cbf3" providerId="LiveId" clId="{6321BE63-71A3-408C-8A6C-77ABB9C29CC4}" dt="2022-06-13T03:54:53.261" v="912" actId="14100"/>
          <ac:spMkLst>
            <pc:docMk/>
            <pc:sldMk cId="666649416" sldId="399"/>
            <ac:spMk id="11" creationId="{B47CC729-213C-FEFA-F1EB-30DAF855441B}"/>
          </ac:spMkLst>
        </pc:spChg>
      </pc:sldChg>
      <pc:sldChg chg="addSp modSp add mod">
        <pc:chgData name="Võ Thành Đô" userId="9b71b51f2721cbf3" providerId="LiveId" clId="{6321BE63-71A3-408C-8A6C-77ABB9C29CC4}" dt="2022-06-13T03:55:39.088" v="921" actId="122"/>
        <pc:sldMkLst>
          <pc:docMk/>
          <pc:sldMk cId="3833571110" sldId="400"/>
        </pc:sldMkLst>
        <pc:spChg chg="mod">
          <ac:chgData name="Võ Thành Đô" userId="9b71b51f2721cbf3" providerId="LiveId" clId="{6321BE63-71A3-408C-8A6C-77ABB9C29CC4}" dt="2022-06-13T03:55:21.344" v="914" actId="20577"/>
          <ac:spMkLst>
            <pc:docMk/>
            <pc:sldMk cId="3833571110" sldId="400"/>
            <ac:spMk id="8" creationId="{7CE8F6E3-8F5F-424A-46C0-87100F2AD33E}"/>
          </ac:spMkLst>
        </pc:spChg>
        <pc:spChg chg="add mod">
          <ac:chgData name="Võ Thành Đô" userId="9b71b51f2721cbf3" providerId="LiveId" clId="{6321BE63-71A3-408C-8A6C-77ABB9C29CC4}" dt="2022-06-13T03:55:39.088" v="921" actId="122"/>
          <ac:spMkLst>
            <pc:docMk/>
            <pc:sldMk cId="3833571110" sldId="400"/>
            <ac:spMk id="9" creationId="{E8523FC7-859A-3A2F-BB43-B8FE61D4AF18}"/>
          </ac:spMkLst>
        </pc:spChg>
      </pc:sldChg>
      <pc:sldChg chg="addSp modSp add mod">
        <pc:chgData name="Võ Thành Đô" userId="9b71b51f2721cbf3" providerId="LiveId" clId="{6321BE63-71A3-408C-8A6C-77ABB9C29CC4}" dt="2022-06-13T03:57:01.697" v="937" actId="1076"/>
        <pc:sldMkLst>
          <pc:docMk/>
          <pc:sldMk cId="330984747" sldId="401"/>
        </pc:sldMkLst>
        <pc:spChg chg="mod">
          <ac:chgData name="Võ Thành Đô" userId="9b71b51f2721cbf3" providerId="LiveId" clId="{6321BE63-71A3-408C-8A6C-77ABB9C29CC4}" dt="2022-06-13T03:55:52.010" v="923" actId="20577"/>
          <ac:spMkLst>
            <pc:docMk/>
            <pc:sldMk cId="330984747" sldId="401"/>
            <ac:spMk id="8" creationId="{7CE8F6E3-8F5F-424A-46C0-87100F2AD33E}"/>
          </ac:spMkLst>
        </pc:spChg>
        <pc:spChg chg="add mod">
          <ac:chgData name="Võ Thành Đô" userId="9b71b51f2721cbf3" providerId="LiveId" clId="{6321BE63-71A3-408C-8A6C-77ABB9C29CC4}" dt="2022-06-13T03:57:01.697" v="937" actId="1076"/>
          <ac:spMkLst>
            <pc:docMk/>
            <pc:sldMk cId="330984747" sldId="401"/>
            <ac:spMk id="9" creationId="{A1CD6606-6F2E-05E7-C415-813099C76802}"/>
          </ac:spMkLst>
        </pc:spChg>
      </pc:sldChg>
      <pc:sldChg chg="addSp modSp add mod">
        <pc:chgData name="Võ Thành Đô" userId="9b71b51f2721cbf3" providerId="LiveId" clId="{6321BE63-71A3-408C-8A6C-77ABB9C29CC4}" dt="2022-06-13T03:58:32.787" v="955" actId="14100"/>
        <pc:sldMkLst>
          <pc:docMk/>
          <pc:sldMk cId="687983968" sldId="402"/>
        </pc:sldMkLst>
        <pc:spChg chg="mod">
          <ac:chgData name="Võ Thành Đô" userId="9b71b51f2721cbf3" providerId="LiveId" clId="{6321BE63-71A3-408C-8A6C-77ABB9C29CC4}" dt="2022-06-13T03:58:19.490" v="952"/>
          <ac:spMkLst>
            <pc:docMk/>
            <pc:sldMk cId="687983968" sldId="402"/>
            <ac:spMk id="8" creationId="{0EDB4619-1377-6BFA-0538-6B21156C4F28}"/>
          </ac:spMkLst>
        </pc:spChg>
        <pc:spChg chg="add mod">
          <ac:chgData name="Võ Thành Đô" userId="9b71b51f2721cbf3" providerId="LiveId" clId="{6321BE63-71A3-408C-8A6C-77ABB9C29CC4}" dt="2022-06-13T03:58:32.787" v="955" actId="14100"/>
          <ac:spMkLst>
            <pc:docMk/>
            <pc:sldMk cId="687983968" sldId="402"/>
            <ac:spMk id="9" creationId="{8692B19A-6E8B-7491-2BCA-280CCE311FFF}"/>
          </ac:spMkLst>
        </pc:spChg>
      </pc:sldChg>
      <pc:sldChg chg="add del">
        <pc:chgData name="Võ Thành Đô" userId="9b71b51f2721cbf3" providerId="LiveId" clId="{6321BE63-71A3-408C-8A6C-77ABB9C29CC4}" dt="2022-06-13T03:57:15.234" v="938" actId="47"/>
        <pc:sldMkLst>
          <pc:docMk/>
          <pc:sldMk cId="1019328778" sldId="402"/>
        </pc:sldMkLst>
      </pc:sldChg>
      <pc:sldChg chg="add del">
        <pc:chgData name="Võ Thành Đô" userId="9b71b51f2721cbf3" providerId="LiveId" clId="{6321BE63-71A3-408C-8A6C-77ABB9C29CC4}" dt="2022-06-13T03:57:16.652" v="939" actId="47"/>
        <pc:sldMkLst>
          <pc:docMk/>
          <pc:sldMk cId="1887965203" sldId="403"/>
        </pc:sldMkLst>
      </pc:sldChg>
      <pc:sldChg chg="addSp modSp add mod">
        <pc:chgData name="Võ Thành Đô" userId="9b71b51f2721cbf3" providerId="LiveId" clId="{6321BE63-71A3-408C-8A6C-77ABB9C29CC4}" dt="2022-06-13T04:01:02.264" v="1009" actId="1076"/>
        <pc:sldMkLst>
          <pc:docMk/>
          <pc:sldMk cId="4210983106" sldId="403"/>
        </pc:sldMkLst>
        <pc:spChg chg="add mod">
          <ac:chgData name="Võ Thành Đô" userId="9b71b51f2721cbf3" providerId="LiveId" clId="{6321BE63-71A3-408C-8A6C-77ABB9C29CC4}" dt="2022-06-13T04:00:58.385" v="1008" actId="255"/>
          <ac:spMkLst>
            <pc:docMk/>
            <pc:sldMk cId="4210983106" sldId="403"/>
            <ac:spMk id="4" creationId="{6D804D0C-A4FF-FC88-8FE4-7F3BE7D87EA5}"/>
          </ac:spMkLst>
        </pc:spChg>
        <pc:spChg chg="add mod">
          <ac:chgData name="Võ Thành Đô" userId="9b71b51f2721cbf3" providerId="LiveId" clId="{6321BE63-71A3-408C-8A6C-77ABB9C29CC4}" dt="2022-06-13T04:00:40.192" v="1005" actId="1076"/>
          <ac:spMkLst>
            <pc:docMk/>
            <pc:sldMk cId="4210983106" sldId="403"/>
            <ac:spMk id="5" creationId="{C4226B8E-4D24-32F5-DDDA-2FA7BBA71412}"/>
          </ac:spMkLst>
        </pc:spChg>
        <pc:spChg chg="mod">
          <ac:chgData name="Võ Thành Đô" userId="9b71b51f2721cbf3" providerId="LiveId" clId="{6321BE63-71A3-408C-8A6C-77ABB9C29CC4}" dt="2022-06-13T04:00:14.344" v="1000" actId="20577"/>
          <ac:spMkLst>
            <pc:docMk/>
            <pc:sldMk cId="4210983106" sldId="403"/>
            <ac:spMk id="8" creationId="{0EDB4619-1377-6BFA-0538-6B21156C4F28}"/>
          </ac:spMkLst>
        </pc:spChg>
        <pc:spChg chg="add mod">
          <ac:chgData name="Võ Thành Đô" userId="9b71b51f2721cbf3" providerId="LiveId" clId="{6321BE63-71A3-408C-8A6C-77ABB9C29CC4}" dt="2022-06-13T04:00:27.978" v="1003" actId="14100"/>
          <ac:spMkLst>
            <pc:docMk/>
            <pc:sldMk cId="4210983106" sldId="403"/>
            <ac:spMk id="9" creationId="{A564CF1B-D814-7027-7579-01DF95C74FC8}"/>
          </ac:spMkLst>
        </pc:spChg>
        <pc:picChg chg="add mod">
          <ac:chgData name="Võ Thành Đô" userId="9b71b51f2721cbf3" providerId="LiveId" clId="{6321BE63-71A3-408C-8A6C-77ABB9C29CC4}" dt="2022-06-13T04:01:02.264" v="1009" actId="1076"/>
          <ac:picMkLst>
            <pc:docMk/>
            <pc:sldMk cId="4210983106" sldId="403"/>
            <ac:picMk id="26625" creationId="{2F3C5AE9-1696-6D4C-03BC-C7FBA9BF3844}"/>
          </ac:picMkLst>
        </pc:picChg>
      </pc:sldChg>
      <pc:sldChg chg="addSp modSp add mod">
        <pc:chgData name="Võ Thành Đô" userId="9b71b51f2721cbf3" providerId="LiveId" clId="{6321BE63-71A3-408C-8A6C-77ABB9C29CC4}" dt="2022-06-13T04:03:03.577" v="1017" actId="1076"/>
        <pc:sldMkLst>
          <pc:docMk/>
          <pc:sldMk cId="1093085742" sldId="404"/>
        </pc:sldMkLst>
        <pc:spChg chg="mod">
          <ac:chgData name="Võ Thành Đô" userId="9b71b51f2721cbf3" providerId="LiveId" clId="{6321BE63-71A3-408C-8A6C-77ABB9C29CC4}" dt="2022-06-13T04:02:38.212" v="1011" actId="20577"/>
          <ac:spMkLst>
            <pc:docMk/>
            <pc:sldMk cId="1093085742" sldId="404"/>
            <ac:spMk id="8" creationId="{0EDB4619-1377-6BFA-0538-6B21156C4F28}"/>
          </ac:spMkLst>
        </pc:spChg>
        <pc:spChg chg="add mod">
          <ac:chgData name="Võ Thành Đô" userId="9b71b51f2721cbf3" providerId="LiveId" clId="{6321BE63-71A3-408C-8A6C-77ABB9C29CC4}" dt="2022-06-13T04:03:03.577" v="1017" actId="1076"/>
          <ac:spMkLst>
            <pc:docMk/>
            <pc:sldMk cId="1093085742" sldId="404"/>
            <ac:spMk id="9" creationId="{770D1FC9-7ACA-7847-589F-091B0C3977DF}"/>
          </ac:spMkLst>
        </pc:spChg>
      </pc:sldChg>
      <pc:sldChg chg="add del">
        <pc:chgData name="Võ Thành Đô" userId="9b71b51f2721cbf3" providerId="LiveId" clId="{6321BE63-71A3-408C-8A6C-77ABB9C29CC4}" dt="2022-06-13T04:03:20.402" v="1018" actId="47"/>
        <pc:sldMkLst>
          <pc:docMk/>
          <pc:sldMk cId="768805786" sldId="405"/>
        </pc:sldMkLst>
      </pc:sldChg>
      <pc:sldChg chg="addSp delSp modSp add mod">
        <pc:chgData name="Võ Thành Đô" userId="9b71b51f2721cbf3" providerId="LiveId" clId="{6321BE63-71A3-408C-8A6C-77ABB9C29CC4}" dt="2022-06-13T03:59:41.138" v="971" actId="1076"/>
        <pc:sldMkLst>
          <pc:docMk/>
          <pc:sldMk cId="1961558050" sldId="406"/>
        </pc:sldMkLst>
        <pc:spChg chg="del">
          <ac:chgData name="Võ Thành Đô" userId="9b71b51f2721cbf3" providerId="LiveId" clId="{6321BE63-71A3-408C-8A6C-77ABB9C29CC4}" dt="2022-06-13T03:58:44.126" v="957" actId="478"/>
          <ac:spMkLst>
            <pc:docMk/>
            <pc:sldMk cId="1961558050" sldId="406"/>
            <ac:spMk id="9" creationId="{8692B19A-6E8B-7491-2BCA-280CCE311FFF}"/>
          </ac:spMkLst>
        </pc:spChg>
        <pc:spChg chg="add mod">
          <ac:chgData name="Võ Thành Đô" userId="9b71b51f2721cbf3" providerId="LiveId" clId="{6321BE63-71A3-408C-8A6C-77ABB9C29CC4}" dt="2022-06-13T03:59:41.138" v="971" actId="1076"/>
          <ac:spMkLst>
            <pc:docMk/>
            <pc:sldMk cId="1961558050" sldId="406"/>
            <ac:spMk id="10" creationId="{70677421-EA53-D9BA-34F9-50B682D2F3E1}"/>
          </ac:spMkLst>
        </pc:spChg>
      </pc:sldChg>
      <pc:sldChg chg="addSp delSp modSp add mod">
        <pc:chgData name="Võ Thành Đô" userId="9b71b51f2721cbf3" providerId="LiveId" clId="{6321BE63-71A3-408C-8A6C-77ABB9C29CC4}" dt="2022-06-13T04:04:25.595" v="1029" actId="1076"/>
        <pc:sldMkLst>
          <pc:docMk/>
          <pc:sldMk cId="1212030577" sldId="407"/>
        </pc:sldMkLst>
        <pc:spChg chg="del">
          <ac:chgData name="Võ Thành Đô" userId="9b71b51f2721cbf3" providerId="LiveId" clId="{6321BE63-71A3-408C-8A6C-77ABB9C29CC4}" dt="2022-06-13T04:04:01.340" v="1026" actId="478"/>
          <ac:spMkLst>
            <pc:docMk/>
            <pc:sldMk cId="1212030577" sldId="407"/>
            <ac:spMk id="8" creationId="{F22CC107-16F1-36E6-6097-92A81987AC10}"/>
          </ac:spMkLst>
        </pc:spChg>
        <pc:spChg chg="del">
          <ac:chgData name="Võ Thành Đô" userId="9b71b51f2721cbf3" providerId="LiveId" clId="{6321BE63-71A3-408C-8A6C-77ABB9C29CC4}" dt="2022-06-13T04:04:00.157" v="1025" actId="478"/>
          <ac:spMkLst>
            <pc:docMk/>
            <pc:sldMk cId="1212030577" sldId="407"/>
            <ac:spMk id="9" creationId="{EA309C34-6872-DF1B-3E2A-6B08A7C4A223}"/>
          </ac:spMkLst>
        </pc:spChg>
        <pc:spChg chg="add mod">
          <ac:chgData name="Võ Thành Đô" userId="9b71b51f2721cbf3" providerId="LiveId" clId="{6321BE63-71A3-408C-8A6C-77ABB9C29CC4}" dt="2022-06-13T04:04:25.595" v="1029" actId="1076"/>
          <ac:spMkLst>
            <pc:docMk/>
            <pc:sldMk cId="1212030577" sldId="407"/>
            <ac:spMk id="10" creationId="{2487881F-5D9F-ECD2-36B6-29B1977E8573}"/>
          </ac:spMkLst>
        </pc:spChg>
      </pc:sldChg>
      <pc:sldChg chg="addSp delSp modSp add mod">
        <pc:chgData name="Võ Thành Đô" userId="9b71b51f2721cbf3" providerId="LiveId" clId="{6321BE63-71A3-408C-8A6C-77ABB9C29CC4}" dt="2022-06-13T04:04:55.451" v="1036" actId="14100"/>
        <pc:sldMkLst>
          <pc:docMk/>
          <pc:sldMk cId="1458317397" sldId="408"/>
        </pc:sldMkLst>
        <pc:spChg chg="del">
          <ac:chgData name="Võ Thành Đô" userId="9b71b51f2721cbf3" providerId="LiveId" clId="{6321BE63-71A3-408C-8A6C-77ABB9C29CC4}" dt="2022-06-13T04:04:47.326" v="1032" actId="478"/>
          <ac:spMkLst>
            <pc:docMk/>
            <pc:sldMk cId="1458317397" sldId="408"/>
            <ac:spMk id="8" creationId="{F22CC107-16F1-36E6-6097-92A81987AC10}"/>
          </ac:spMkLst>
        </pc:spChg>
        <pc:spChg chg="del">
          <ac:chgData name="Võ Thành Đô" userId="9b71b51f2721cbf3" providerId="LiveId" clId="{6321BE63-71A3-408C-8A6C-77ABB9C29CC4}" dt="2022-06-13T04:04:46.160" v="1031" actId="478"/>
          <ac:spMkLst>
            <pc:docMk/>
            <pc:sldMk cId="1458317397" sldId="408"/>
            <ac:spMk id="9" creationId="{EA309C34-6872-DF1B-3E2A-6B08A7C4A223}"/>
          </ac:spMkLst>
        </pc:spChg>
        <pc:spChg chg="add mod">
          <ac:chgData name="Võ Thành Đô" userId="9b71b51f2721cbf3" providerId="LiveId" clId="{6321BE63-71A3-408C-8A6C-77ABB9C29CC4}" dt="2022-06-13T04:04:55.451" v="1036" actId="14100"/>
          <ac:spMkLst>
            <pc:docMk/>
            <pc:sldMk cId="1458317397" sldId="408"/>
            <ac:spMk id="10" creationId="{3C20F13E-DDE6-B300-D0F1-55FCEB8AA3E7}"/>
          </ac:spMkLst>
        </pc:spChg>
      </pc:sldChg>
      <pc:sldChg chg="addSp delSp modSp add mod">
        <pc:chgData name="Võ Thành Đô" userId="9b71b51f2721cbf3" providerId="LiveId" clId="{6321BE63-71A3-408C-8A6C-77ABB9C29CC4}" dt="2022-06-13T04:12:28.876" v="1122" actId="1076"/>
        <pc:sldMkLst>
          <pc:docMk/>
          <pc:sldMk cId="4268537428" sldId="409"/>
        </pc:sldMkLst>
        <pc:spChg chg="del">
          <ac:chgData name="Võ Thành Đô" userId="9b71b51f2721cbf3" providerId="LiveId" clId="{6321BE63-71A3-408C-8A6C-77ABB9C29CC4}" dt="2022-06-13T04:06:42.821" v="1050" actId="478"/>
          <ac:spMkLst>
            <pc:docMk/>
            <pc:sldMk cId="4268537428" sldId="409"/>
            <ac:spMk id="8" creationId="{1C17EA64-AA20-7017-2278-23CF2070113C}"/>
          </ac:spMkLst>
        </pc:spChg>
        <pc:spChg chg="add del mod">
          <ac:chgData name="Võ Thành Đô" userId="9b71b51f2721cbf3" providerId="LiveId" clId="{6321BE63-71A3-408C-8A6C-77ABB9C29CC4}" dt="2022-06-13T04:08:55.877" v="1085" actId="21"/>
          <ac:spMkLst>
            <pc:docMk/>
            <pc:sldMk cId="4268537428" sldId="409"/>
            <ac:spMk id="9" creationId="{1245098C-428D-3140-C93C-9570AA006071}"/>
          </ac:spMkLst>
        </pc:spChg>
        <pc:spChg chg="add del mod">
          <ac:chgData name="Võ Thành Đô" userId="9b71b51f2721cbf3" providerId="LiveId" clId="{6321BE63-71A3-408C-8A6C-77ABB9C29CC4}" dt="2022-06-13T04:08:55.877" v="1085" actId="21"/>
          <ac:spMkLst>
            <pc:docMk/>
            <pc:sldMk cId="4268537428" sldId="409"/>
            <ac:spMk id="10" creationId="{99CB86A5-F61B-2D71-1B4C-2A5476D5098F}"/>
          </ac:spMkLst>
        </pc:spChg>
        <pc:spChg chg="add mod">
          <ac:chgData name="Võ Thành Đô" userId="9b71b51f2721cbf3" providerId="LiveId" clId="{6321BE63-71A3-408C-8A6C-77ABB9C29CC4}" dt="2022-06-13T04:09:56.610" v="1093" actId="1076"/>
          <ac:spMkLst>
            <pc:docMk/>
            <pc:sldMk cId="4268537428" sldId="409"/>
            <ac:spMk id="12" creationId="{2265F002-497A-2ADF-0516-5915458B3080}"/>
          </ac:spMkLst>
        </pc:spChg>
        <pc:spChg chg="add mod">
          <ac:chgData name="Võ Thành Đô" userId="9b71b51f2721cbf3" providerId="LiveId" clId="{6321BE63-71A3-408C-8A6C-77ABB9C29CC4}" dt="2022-06-13T04:10:28.747" v="1096" actId="1076"/>
          <ac:spMkLst>
            <pc:docMk/>
            <pc:sldMk cId="4268537428" sldId="409"/>
            <ac:spMk id="14" creationId="{74DE47D1-D1C3-CF35-C080-11829E5A3381}"/>
          </ac:spMkLst>
        </pc:spChg>
        <pc:spChg chg="add mod">
          <ac:chgData name="Võ Thành Đô" userId="9b71b51f2721cbf3" providerId="LiveId" clId="{6321BE63-71A3-408C-8A6C-77ABB9C29CC4}" dt="2022-06-13T04:10:57.415" v="1100" actId="20577"/>
          <ac:spMkLst>
            <pc:docMk/>
            <pc:sldMk cId="4268537428" sldId="409"/>
            <ac:spMk id="16" creationId="{46A0E5D0-1B08-9F7F-DC46-099B91736466}"/>
          </ac:spMkLst>
        </pc:spChg>
        <pc:spChg chg="add mod">
          <ac:chgData name="Võ Thành Đô" userId="9b71b51f2721cbf3" providerId="LiveId" clId="{6321BE63-71A3-408C-8A6C-77ABB9C29CC4}" dt="2022-06-13T04:12:18.962" v="1118" actId="1076"/>
          <ac:spMkLst>
            <pc:docMk/>
            <pc:sldMk cId="4268537428" sldId="409"/>
            <ac:spMk id="17" creationId="{DE02A368-EBA2-FE49-5267-25970E6743A9}"/>
          </ac:spMkLst>
        </pc:spChg>
        <pc:spChg chg="add del mod">
          <ac:chgData name="Võ Thành Đô" userId="9b71b51f2721cbf3" providerId="LiveId" clId="{6321BE63-71A3-408C-8A6C-77ABB9C29CC4}" dt="2022-06-13T04:11:51.067" v="1115" actId="21"/>
          <ac:spMkLst>
            <pc:docMk/>
            <pc:sldMk cId="4268537428" sldId="409"/>
            <ac:spMk id="18" creationId="{5E27F371-B7A7-7AAD-D6E7-C66CA03BDBB3}"/>
          </ac:spMkLst>
        </pc:spChg>
        <pc:spChg chg="add del mod">
          <ac:chgData name="Võ Thành Đô" userId="9b71b51f2721cbf3" providerId="LiveId" clId="{6321BE63-71A3-408C-8A6C-77ABB9C29CC4}" dt="2022-06-13T04:11:51.067" v="1115" actId="21"/>
          <ac:spMkLst>
            <pc:docMk/>
            <pc:sldMk cId="4268537428" sldId="409"/>
            <ac:spMk id="19" creationId="{2225DE01-5464-70A0-712F-3AE8AC2D3B58}"/>
          </ac:spMkLst>
        </pc:spChg>
        <pc:spChg chg="add mod">
          <ac:chgData name="Võ Thành Đô" userId="9b71b51f2721cbf3" providerId="LiveId" clId="{6321BE63-71A3-408C-8A6C-77ABB9C29CC4}" dt="2022-06-13T04:12:23.420" v="1119" actId="1076"/>
          <ac:spMkLst>
            <pc:docMk/>
            <pc:sldMk cId="4268537428" sldId="409"/>
            <ac:spMk id="22" creationId="{7BF62581-8F59-9B43-B5A2-55FAEE061BA4}"/>
          </ac:spMkLst>
        </pc:spChg>
        <pc:picChg chg="add mod">
          <ac:chgData name="Võ Thành Đô" userId="9b71b51f2721cbf3" providerId="LiveId" clId="{6321BE63-71A3-408C-8A6C-77ABB9C29CC4}" dt="2022-06-13T04:12:28.876" v="1122" actId="1076"/>
          <ac:picMkLst>
            <pc:docMk/>
            <pc:sldMk cId="4268537428" sldId="409"/>
            <ac:picMk id="23" creationId="{FF46B7FC-45E1-AEF5-F9AB-1E929144C679}"/>
          </ac:picMkLst>
        </pc:picChg>
        <pc:picChg chg="add del mod">
          <ac:chgData name="Võ Thành Đô" userId="9b71b51f2721cbf3" providerId="LiveId" clId="{6321BE63-71A3-408C-8A6C-77ABB9C29CC4}" dt="2022-06-13T04:11:51.067" v="1115" actId="21"/>
          <ac:picMkLst>
            <pc:docMk/>
            <pc:sldMk cId="4268537428" sldId="409"/>
            <ac:picMk id="27649" creationId="{F2CC6318-A16A-58B3-E4F2-78E87186D0D5}"/>
          </ac:picMkLst>
        </pc:picChg>
      </pc:sldChg>
      <pc:sldChg chg="addSp delSp modSp add del mod">
        <pc:chgData name="Võ Thành Đô" userId="9b71b51f2721cbf3" providerId="LiveId" clId="{6321BE63-71A3-408C-8A6C-77ABB9C29CC4}" dt="2022-06-13T04:09:09.045" v="1088" actId="47"/>
        <pc:sldMkLst>
          <pc:docMk/>
          <pc:sldMk cId="520620315" sldId="410"/>
        </pc:sldMkLst>
        <pc:spChg chg="mod">
          <ac:chgData name="Võ Thành Đô" userId="9b71b51f2721cbf3" providerId="LiveId" clId="{6321BE63-71A3-408C-8A6C-77ABB9C29CC4}" dt="2022-06-13T04:07:49.987" v="1080" actId="20577"/>
          <ac:spMkLst>
            <pc:docMk/>
            <pc:sldMk cId="520620315" sldId="410"/>
            <ac:spMk id="9" creationId="{1245098C-428D-3140-C93C-9570AA006071}"/>
          </ac:spMkLst>
        </pc:spChg>
        <pc:spChg chg="del">
          <ac:chgData name="Võ Thành Đô" userId="9b71b51f2721cbf3" providerId="LiveId" clId="{6321BE63-71A3-408C-8A6C-77ABB9C29CC4}" dt="2022-06-13T04:07:52.020" v="1081" actId="478"/>
          <ac:spMkLst>
            <pc:docMk/>
            <pc:sldMk cId="520620315" sldId="410"/>
            <ac:spMk id="10" creationId="{99CB86A5-F61B-2D71-1B4C-2A5476D5098F}"/>
          </ac:spMkLst>
        </pc:spChg>
        <pc:spChg chg="add mod">
          <ac:chgData name="Võ Thành Đô" userId="9b71b51f2721cbf3" providerId="LiveId" clId="{6321BE63-71A3-408C-8A6C-77ABB9C29CC4}" dt="2022-06-13T04:08:33.890" v="1084" actId="1076"/>
          <ac:spMkLst>
            <pc:docMk/>
            <pc:sldMk cId="520620315" sldId="410"/>
            <ac:spMk id="11" creationId="{C9DB31D8-0011-7C2E-3743-596BA3F6218C}"/>
          </ac:spMkLst>
        </pc:spChg>
      </pc:sldChg>
      <pc:sldChg chg="add del">
        <pc:chgData name="Võ Thành Đô" userId="9b71b51f2721cbf3" providerId="LiveId" clId="{6321BE63-71A3-408C-8A6C-77ABB9C29CC4}" dt="2022-06-13T04:06:45.455" v="1052"/>
        <pc:sldMkLst>
          <pc:docMk/>
          <pc:sldMk cId="1956112819" sldId="41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a:p>
        </p:txBody>
      </p:sp>
    </p:spTree>
    <p:extLst>
      <p:ext uri="{BB962C8B-B14F-4D97-AF65-F5344CB8AC3E}">
        <p14:creationId xmlns:p14="http://schemas.microsoft.com/office/powerpoint/2010/main" val="4144520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a:p>
        </p:txBody>
      </p:sp>
    </p:spTree>
    <p:extLst>
      <p:ext uri="{BB962C8B-B14F-4D97-AF65-F5344CB8AC3E}">
        <p14:creationId xmlns:p14="http://schemas.microsoft.com/office/powerpoint/2010/main" val="442063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cd566ac1d1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cd566ac1d1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9754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cd566ac1d1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cd566ac1d1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6520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44641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08625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951671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78131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7804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65617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489506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43542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60465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491857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59247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536721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58215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644797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796949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86687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cd566ac1d1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cd566ac1d1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07088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870177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251819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063522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696686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cd566ac1d1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cd566ac1d1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34832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marR="0" lvl="0" indent="-342900" algn="just" defTabSz="914400" rtl="0" eaLnBrk="1" fontAlgn="auto" latinLnBrk="0" hangingPunct="1">
              <a:lnSpc>
                <a:spcPct val="150000"/>
              </a:lnSpc>
              <a:spcBef>
                <a:spcPts val="0"/>
              </a:spcBef>
              <a:spcAft>
                <a:spcPts val="0"/>
              </a:spcAft>
              <a:buClr>
                <a:srgbClr val="000000"/>
              </a:buClr>
              <a:buSzPts val="1400"/>
              <a:buFont typeface="Symbol" panose="05050102010706020507" pitchFamily="18" charset="2"/>
              <a:buChar char=""/>
              <a:tabLst/>
              <a:defRPr/>
            </a:pPr>
            <a:endParaRPr lang="en-US"/>
          </a:p>
        </p:txBody>
      </p:sp>
    </p:spTree>
    <p:extLst>
      <p:ext uri="{BB962C8B-B14F-4D97-AF65-F5344CB8AC3E}">
        <p14:creationId xmlns:p14="http://schemas.microsoft.com/office/powerpoint/2010/main" val="23955236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cd566ac1d1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cd566ac1d1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15562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cd566ac1d1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cd566ac1d1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5178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cd566ac1d1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cd566ac1d1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8032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20349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7654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46796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cd566ac1d1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cd566ac1d1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598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a:p>
        </p:txBody>
      </p:sp>
    </p:spTree>
    <p:extLst>
      <p:ext uri="{BB962C8B-B14F-4D97-AF65-F5344CB8AC3E}">
        <p14:creationId xmlns:p14="http://schemas.microsoft.com/office/powerpoint/2010/main" val="4101916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00" name="Google Shape;300;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01" name="Google Shape;301;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8"/>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1242748" y="3298111"/>
            <a:ext cx="6790909"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600">
                <a:effectLst/>
                <a:latin typeface="Times New Roman" panose="02020603050405020304" pitchFamily="18" charset="0"/>
                <a:ea typeface="Times New Roman" panose="02020603050405020304" pitchFamily="18" charset="0"/>
              </a:rPr>
              <a:t>ỨNG DỤNG MÔ HÌNH VAR TRONG PHÂN TÍCH XU HƯỚNG CHỈ SỐ VN-INDEX</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0" y="183243"/>
            <a:ext cx="2344057"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ĐẶT VẤN ĐỀ</a:t>
            </a:r>
          </a:p>
        </p:txBody>
      </p:sp>
      <p:sp>
        <p:nvSpPr>
          <p:cNvPr id="8" name="TextBox 7">
            <a:extLst>
              <a:ext uri="{FF2B5EF4-FFF2-40B4-BE49-F238E27FC236}">
                <a16:creationId xmlns:a16="http://schemas.microsoft.com/office/drawing/2014/main" id="{B1C40272-9444-F022-8AB8-7015A26C7943}"/>
              </a:ext>
            </a:extLst>
          </p:cNvPr>
          <p:cNvSpPr txBox="1"/>
          <p:nvPr/>
        </p:nvSpPr>
        <p:spPr>
          <a:xfrm>
            <a:off x="362858" y="880253"/>
            <a:ext cx="7525657" cy="400110"/>
          </a:xfrm>
          <a:prstGeom prst="rect">
            <a:avLst/>
          </a:prstGeom>
          <a:noFill/>
        </p:spPr>
        <p:txBody>
          <a:bodyPr wrap="square">
            <a:spAutoFit/>
          </a:bodyPr>
          <a:lstStyle/>
          <a:p>
            <a:r>
              <a:rPr lang="vi-VN" sz="2000" b="1">
                <a:effectLst/>
                <a:latin typeface="Times New Roman" panose="02020603050405020304" pitchFamily="18" charset="0"/>
                <a:ea typeface="Yu Mincho" panose="02020400000000000000" pitchFamily="18" charset="-128"/>
              </a:rPr>
              <a:t>Cơ sở lý luận </a:t>
            </a:r>
            <a:endParaRPr lang="en-US" sz="2000" b="1"/>
          </a:p>
        </p:txBody>
      </p:sp>
      <p:sp>
        <p:nvSpPr>
          <p:cNvPr id="9" name="TextBox 8">
            <a:extLst>
              <a:ext uri="{FF2B5EF4-FFF2-40B4-BE49-F238E27FC236}">
                <a16:creationId xmlns:a16="http://schemas.microsoft.com/office/drawing/2014/main" id="{099004F6-1EE3-9118-DC7C-95A091C0912D}"/>
              </a:ext>
            </a:extLst>
          </p:cNvPr>
          <p:cNvSpPr txBox="1"/>
          <p:nvPr/>
        </p:nvSpPr>
        <p:spPr>
          <a:xfrm>
            <a:off x="-489856" y="1217456"/>
            <a:ext cx="4615542" cy="892552"/>
          </a:xfrm>
          <a:prstGeom prst="rect">
            <a:avLst/>
          </a:prstGeom>
          <a:noFill/>
        </p:spPr>
        <p:txBody>
          <a:bodyPr wrap="square">
            <a:spAutoFit/>
          </a:bodyPr>
          <a:lstStyle/>
          <a:p>
            <a:pPr marL="1200150" lvl="2" indent="-285750">
              <a:spcBef>
                <a:spcPts val="600"/>
              </a:spcBef>
              <a:buFont typeface="Arial" panose="020B0604020202020204" pitchFamily="34" charset="0"/>
              <a:buChar char="•"/>
            </a:pPr>
            <a:r>
              <a:rPr lang="en-US" sz="1400" b="1">
                <a:effectLst/>
                <a:latin typeface="Times New Roman" panose="02020603050405020304" pitchFamily="18" charset="0"/>
                <a:ea typeface="Yu Gothic Light" panose="020B0300000000000000" pitchFamily="34" charset="-128"/>
                <a:cs typeface="Times New Roman" panose="02020603050405020304" pitchFamily="18" charset="0"/>
              </a:rPr>
              <a:t>Tỷ giá hối đoái</a:t>
            </a: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 vs Vn-Index</a:t>
            </a:r>
          </a:p>
          <a:p>
            <a:pPr marL="1200150" lvl="2" indent="-285750">
              <a:spcBef>
                <a:spcPts val="600"/>
              </a:spcBef>
              <a:buFont typeface="Arial" panose="020B0604020202020204" pitchFamily="34" charset="0"/>
              <a:buChar char="•"/>
            </a:pPr>
            <a:r>
              <a:rPr lang="vi-VN" b="1">
                <a:latin typeface="Times New Roman" panose="02020603050405020304" pitchFamily="18" charset="0"/>
                <a:ea typeface="Yu Gothic Light" panose="020B0300000000000000" pitchFamily="34" charset="-128"/>
                <a:cs typeface="Times New Roman" panose="02020603050405020304" pitchFamily="18" charset="0"/>
              </a:rPr>
              <a:t>Giá vàng</a:t>
            </a: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 vs Vn-Index</a:t>
            </a:r>
            <a:endParaRPr lang="vi-VN" b="1">
              <a:latin typeface="Times New Roman" panose="02020603050405020304" pitchFamily="18" charset="0"/>
              <a:ea typeface="Yu Gothic Light" panose="020B0300000000000000" pitchFamily="34" charset="-128"/>
              <a:cs typeface="Times New Roman" panose="02020603050405020304" pitchFamily="18" charset="0"/>
            </a:endParaRPr>
          </a:p>
          <a:p>
            <a:pPr marL="1200150" lvl="2" indent="-285750">
              <a:spcBef>
                <a:spcPts val="600"/>
              </a:spcBef>
              <a:buFont typeface="Arial" panose="020B0604020202020204" pitchFamily="34" charset="0"/>
              <a:buChar char="•"/>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Giá dầu vs Vn-Index</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pic>
        <p:nvPicPr>
          <p:cNvPr id="5" name="Picture 4">
            <a:extLst>
              <a:ext uri="{FF2B5EF4-FFF2-40B4-BE49-F238E27FC236}">
                <a16:creationId xmlns:a16="http://schemas.microsoft.com/office/drawing/2014/main" id="{1C467838-EA99-A8CB-DDEB-F6E33CAA0B1E}"/>
              </a:ext>
            </a:extLst>
          </p:cNvPr>
          <p:cNvPicPr>
            <a:picLocks noChangeAspect="1"/>
          </p:cNvPicPr>
          <p:nvPr/>
        </p:nvPicPr>
        <p:blipFill>
          <a:blip r:embed="rId3"/>
          <a:stretch>
            <a:fillRect/>
          </a:stretch>
        </p:blipFill>
        <p:spPr>
          <a:xfrm>
            <a:off x="3995057" y="600523"/>
            <a:ext cx="4176487" cy="317185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5275589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0" y="183243"/>
            <a:ext cx="2344057"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ĐẶT VẤN ĐỀ</a:t>
            </a:r>
          </a:p>
        </p:txBody>
      </p:sp>
      <p:sp>
        <p:nvSpPr>
          <p:cNvPr id="8" name="TextBox 7">
            <a:extLst>
              <a:ext uri="{FF2B5EF4-FFF2-40B4-BE49-F238E27FC236}">
                <a16:creationId xmlns:a16="http://schemas.microsoft.com/office/drawing/2014/main" id="{B1C40272-9444-F022-8AB8-7015A26C7943}"/>
              </a:ext>
            </a:extLst>
          </p:cNvPr>
          <p:cNvSpPr txBox="1"/>
          <p:nvPr/>
        </p:nvSpPr>
        <p:spPr>
          <a:xfrm>
            <a:off x="362858" y="880253"/>
            <a:ext cx="7525657" cy="400110"/>
          </a:xfrm>
          <a:prstGeom prst="rect">
            <a:avLst/>
          </a:prstGeom>
          <a:noFill/>
        </p:spPr>
        <p:txBody>
          <a:bodyPr wrap="square">
            <a:spAutoFit/>
          </a:bodyPr>
          <a:lstStyle/>
          <a:p>
            <a:r>
              <a:rPr lang="vi-VN" sz="2000" b="1">
                <a:effectLst/>
                <a:latin typeface="Times New Roman" panose="02020603050405020304" pitchFamily="18" charset="0"/>
                <a:ea typeface="Yu Mincho" panose="02020400000000000000" pitchFamily="18" charset="-128"/>
              </a:rPr>
              <a:t>Hướng giải quyết</a:t>
            </a:r>
            <a:endParaRPr lang="en-US" sz="2000" b="1"/>
          </a:p>
        </p:txBody>
      </p:sp>
      <p:sp>
        <p:nvSpPr>
          <p:cNvPr id="9" name="TextBox 8">
            <a:extLst>
              <a:ext uri="{FF2B5EF4-FFF2-40B4-BE49-F238E27FC236}">
                <a16:creationId xmlns:a16="http://schemas.microsoft.com/office/drawing/2014/main" id="{9F8C14CD-BCF1-311B-D3D2-C62E402727F7}"/>
              </a:ext>
            </a:extLst>
          </p:cNvPr>
          <p:cNvSpPr txBox="1"/>
          <p:nvPr/>
        </p:nvSpPr>
        <p:spPr>
          <a:xfrm>
            <a:off x="765629" y="1434901"/>
            <a:ext cx="7525656" cy="699743"/>
          </a:xfrm>
          <a:prstGeom prst="rect">
            <a:avLst/>
          </a:prstGeom>
          <a:noFill/>
        </p:spPr>
        <p:txBody>
          <a:bodyPr wrap="square">
            <a:spAutoFit/>
          </a:bodyPr>
          <a:lstStyle/>
          <a:p>
            <a:pPr>
              <a:lnSpc>
                <a:spcPct val="150000"/>
              </a:lnSpc>
            </a:pPr>
            <a:r>
              <a:rPr lang="vi-VN" sz="1400">
                <a:effectLst/>
                <a:latin typeface="Times New Roman" panose="02020603050405020304" pitchFamily="18" charset="0"/>
                <a:ea typeface="Yu Mincho" panose="02020400000000000000" pitchFamily="18" charset="-128"/>
              </a:rPr>
              <a:t>Mô hình tự hồi quy véctơ (VAR) là một trong bốn phương pháp dự báo kinh tế dựa vào chuỗi dữ liệu thời gian với đầu vào là các chỉ số về giá dầu, giá vàng, tỉ giá hối đối để dự báo chỉ số Vn-Index </a:t>
            </a:r>
            <a:endParaRPr lang="en-US"/>
          </a:p>
        </p:txBody>
      </p:sp>
    </p:spTree>
    <p:extLst>
      <p:ext uri="{BB962C8B-B14F-4D97-AF65-F5344CB8AC3E}">
        <p14:creationId xmlns:p14="http://schemas.microsoft.com/office/powerpoint/2010/main" val="14453998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40"/>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3600"/>
              <a:t>NỘI DUNG</a:t>
            </a:r>
            <a:endParaRPr sz="3600"/>
          </a:p>
        </p:txBody>
      </p:sp>
      <p:sp>
        <p:nvSpPr>
          <p:cNvPr id="792" name="Google Shape;792;p4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793" name="Google Shape;793;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795" name="Google Shape;795;p40"/>
          <p:cNvGrpSpPr/>
          <p:nvPr/>
        </p:nvGrpSpPr>
        <p:grpSpPr>
          <a:xfrm>
            <a:off x="1786339" y="1703401"/>
            <a:ext cx="473400" cy="473400"/>
            <a:chOff x="1786339" y="1703401"/>
            <a:chExt cx="473400" cy="473400"/>
          </a:xfrm>
        </p:grpSpPr>
        <p:sp>
          <p:nvSpPr>
            <p:cNvPr id="796" name="Google Shape;796;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797" name="Google Shape;797;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1</a:t>
              </a:r>
              <a:endParaRPr sz="600">
                <a:solidFill>
                  <a:schemeClr val="dk2"/>
                </a:solidFill>
                <a:latin typeface="Source Sans Pro"/>
                <a:ea typeface="Source Sans Pro"/>
                <a:cs typeface="Source Sans Pro"/>
                <a:sym typeface="Source Sans Pro"/>
              </a:endParaRPr>
            </a:p>
          </p:txBody>
        </p:sp>
      </p:grpSp>
      <p:sp>
        <p:nvSpPr>
          <p:cNvPr id="813" name="Google Shape;813;p40"/>
          <p:cNvSpPr txBox="1"/>
          <p:nvPr/>
        </p:nvSpPr>
        <p:spPr>
          <a:xfrm>
            <a:off x="1069558" y="1156100"/>
            <a:ext cx="1906952"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vi-VN" sz="1600" b="1">
                <a:solidFill>
                  <a:schemeClr val="dk2"/>
                </a:solidFill>
                <a:latin typeface="Source Sans Pro"/>
                <a:ea typeface="Source Sans Pro"/>
                <a:cs typeface="Source Sans Pro"/>
                <a:sym typeface="Source Sans Pro"/>
              </a:rPr>
              <a:t>TỔNG QUAN </a:t>
            </a:r>
          </a:p>
        </p:txBody>
      </p:sp>
      <p:pic>
        <p:nvPicPr>
          <p:cNvPr id="3" name="Graphic 2" descr="Convertible with solid fill">
            <a:extLst>
              <a:ext uri="{FF2B5EF4-FFF2-40B4-BE49-F238E27FC236}">
                <a16:creationId xmlns:a16="http://schemas.microsoft.com/office/drawing/2014/main" id="{51A3C459-5128-8C49-9C52-96E1AB03BE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55842" y="2808509"/>
            <a:ext cx="1011043" cy="1011043"/>
          </a:xfrm>
          <a:prstGeom prst="rect">
            <a:avLst/>
          </a:prstGeom>
        </p:spPr>
      </p:pic>
      <p:grpSp>
        <p:nvGrpSpPr>
          <p:cNvPr id="11" name="Google Shape;810;p40">
            <a:extLst>
              <a:ext uri="{FF2B5EF4-FFF2-40B4-BE49-F238E27FC236}">
                <a16:creationId xmlns:a16="http://schemas.microsoft.com/office/drawing/2014/main" id="{066DBF45-3C16-D39A-210E-192DEA57CE53}"/>
              </a:ext>
            </a:extLst>
          </p:cNvPr>
          <p:cNvGrpSpPr/>
          <p:nvPr/>
        </p:nvGrpSpPr>
        <p:grpSpPr>
          <a:xfrm>
            <a:off x="2824664" y="3576300"/>
            <a:ext cx="473400" cy="473400"/>
            <a:chOff x="2824664" y="3576300"/>
            <a:chExt cx="473400" cy="473400"/>
          </a:xfrm>
        </p:grpSpPr>
        <p:sp>
          <p:nvSpPr>
            <p:cNvPr id="12" name="Google Shape;811;p40">
              <a:extLst>
                <a:ext uri="{FF2B5EF4-FFF2-40B4-BE49-F238E27FC236}">
                  <a16:creationId xmlns:a16="http://schemas.microsoft.com/office/drawing/2014/main" id="{A4217405-358A-CFEA-CEC3-15668171AED9}"/>
                </a:ext>
              </a:extLst>
            </p:cNvPr>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13" name="Google Shape;812;p40">
              <a:extLst>
                <a:ext uri="{FF2B5EF4-FFF2-40B4-BE49-F238E27FC236}">
                  <a16:creationId xmlns:a16="http://schemas.microsoft.com/office/drawing/2014/main" id="{59A8BAA8-13A5-D018-D985-8FAAAD158BA1}"/>
                </a:ext>
              </a:extLst>
            </p:cNvPr>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2</a:t>
              </a:r>
              <a:endParaRPr sz="600">
                <a:solidFill>
                  <a:schemeClr val="dk2"/>
                </a:solidFill>
                <a:latin typeface="Source Sans Pro"/>
                <a:ea typeface="Source Sans Pro"/>
                <a:cs typeface="Source Sans Pro"/>
                <a:sym typeface="Source Sans Pro"/>
              </a:endParaRPr>
            </a:p>
          </p:txBody>
        </p:sp>
      </p:grpSp>
      <p:sp>
        <p:nvSpPr>
          <p:cNvPr id="14" name="Google Shape;816;p40">
            <a:extLst>
              <a:ext uri="{FF2B5EF4-FFF2-40B4-BE49-F238E27FC236}">
                <a16:creationId xmlns:a16="http://schemas.microsoft.com/office/drawing/2014/main" id="{E0D74913-398A-98C3-DDFF-75C54512C9AA}"/>
              </a:ext>
            </a:extLst>
          </p:cNvPr>
          <p:cNvSpPr txBox="1"/>
          <p:nvPr/>
        </p:nvSpPr>
        <p:spPr>
          <a:xfrm>
            <a:off x="2338946" y="4063600"/>
            <a:ext cx="1444836"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VN" sz="1600" b="1">
                <a:solidFill>
                  <a:schemeClr val="dk2"/>
                </a:solidFill>
                <a:latin typeface="Source Sans Pro"/>
                <a:ea typeface="Source Sans Pro"/>
                <a:cs typeface="Source Sans Pro"/>
                <a:sym typeface="Source Sans Pro"/>
              </a:rPr>
              <a:t>ĐẶT VẤN ĐỀ</a:t>
            </a:r>
          </a:p>
        </p:txBody>
      </p:sp>
      <p:grpSp>
        <p:nvGrpSpPr>
          <p:cNvPr id="15" name="Google Shape;798;p40">
            <a:extLst>
              <a:ext uri="{FF2B5EF4-FFF2-40B4-BE49-F238E27FC236}">
                <a16:creationId xmlns:a16="http://schemas.microsoft.com/office/drawing/2014/main" id="{6A5B7AC6-D96D-6FF2-EBD0-9BF40707BAC4}"/>
              </a:ext>
            </a:extLst>
          </p:cNvPr>
          <p:cNvGrpSpPr/>
          <p:nvPr/>
        </p:nvGrpSpPr>
        <p:grpSpPr>
          <a:xfrm>
            <a:off x="3814414" y="1703401"/>
            <a:ext cx="473400" cy="473400"/>
            <a:chOff x="3814414" y="1703401"/>
            <a:chExt cx="473400" cy="473400"/>
          </a:xfrm>
        </p:grpSpPr>
        <p:sp>
          <p:nvSpPr>
            <p:cNvPr id="16" name="Google Shape;799;p40">
              <a:extLst>
                <a:ext uri="{FF2B5EF4-FFF2-40B4-BE49-F238E27FC236}">
                  <a16:creationId xmlns:a16="http://schemas.microsoft.com/office/drawing/2014/main" id="{E2EBD2EC-5FEE-6F18-83FD-B1B8AFEEB7A7}"/>
                </a:ext>
              </a:extLst>
            </p:cNvPr>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17" name="Google Shape;800;p40">
              <a:extLst>
                <a:ext uri="{FF2B5EF4-FFF2-40B4-BE49-F238E27FC236}">
                  <a16:creationId xmlns:a16="http://schemas.microsoft.com/office/drawing/2014/main" id="{4DB5D8E0-E276-7BA8-BC7B-752A0C0BADBB}"/>
                </a:ext>
              </a:extLst>
            </p:cNvPr>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3</a:t>
              </a:r>
              <a:endParaRPr sz="600">
                <a:solidFill>
                  <a:schemeClr val="dk2"/>
                </a:solidFill>
                <a:latin typeface="Source Sans Pro"/>
                <a:ea typeface="Source Sans Pro"/>
                <a:cs typeface="Source Sans Pro"/>
                <a:sym typeface="Source Sans Pro"/>
              </a:endParaRPr>
            </a:p>
          </p:txBody>
        </p:sp>
      </p:grpSp>
      <p:sp>
        <p:nvSpPr>
          <p:cNvPr id="18" name="Google Shape;814;p40">
            <a:extLst>
              <a:ext uri="{FF2B5EF4-FFF2-40B4-BE49-F238E27FC236}">
                <a16:creationId xmlns:a16="http://schemas.microsoft.com/office/drawing/2014/main" id="{4E7678FB-CE87-39DD-7679-052818CBA75E}"/>
              </a:ext>
            </a:extLst>
          </p:cNvPr>
          <p:cNvSpPr txBox="1"/>
          <p:nvPr/>
        </p:nvSpPr>
        <p:spPr>
          <a:xfrm>
            <a:off x="3007281" y="1156099"/>
            <a:ext cx="2149208" cy="533400"/>
          </a:xfrm>
          <a:prstGeom prst="rect">
            <a:avLst/>
          </a:prstGeom>
          <a:noFill/>
          <a:ln>
            <a:noFill/>
          </a:ln>
        </p:spPr>
        <p:txBody>
          <a:bodyPr spcFirstLastPara="1" wrap="square" lIns="0" tIns="0" rIns="0" bIns="0" anchor="b" anchorCtr="0">
            <a:noAutofit/>
          </a:bodyPr>
          <a:lstStyle/>
          <a:p>
            <a:pPr lvl="0" algn="ctr"/>
            <a:r>
              <a:rPr lang="vi-VN" sz="1600" b="1">
                <a:solidFill>
                  <a:schemeClr val="dk2"/>
                </a:solidFill>
                <a:latin typeface="Source Sans Pro"/>
                <a:ea typeface="Source Sans Pro"/>
                <a:cs typeface="Source Sans Pro"/>
                <a:sym typeface="Source Sans Pro"/>
              </a:rPr>
              <a:t>CƠ SỞ LÝ THUYẾT</a:t>
            </a:r>
          </a:p>
        </p:txBody>
      </p:sp>
    </p:spTree>
    <p:extLst>
      <p:ext uri="{BB962C8B-B14F-4D97-AF65-F5344CB8AC3E}">
        <p14:creationId xmlns:p14="http://schemas.microsoft.com/office/powerpoint/2010/main" val="168553433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2.22222E-6 4.19753E-6 L 0.11059 -0.18303 " pathEditMode="relative" rAng="0" ptsTypes="AA">
                                      <p:cBhvr>
                                        <p:cTn id="6" dur="500" fill="hold"/>
                                        <p:tgtEl>
                                          <p:spTgt spid="3"/>
                                        </p:tgtEl>
                                        <p:attrNameLst>
                                          <p:attrName>ppt_x</p:attrName>
                                          <p:attrName>ppt_y</p:attrName>
                                        </p:attrNameLst>
                                      </p:cBhvr>
                                      <p:rCtr x="5521" y="-9167"/>
                                    </p:animMotion>
                                  </p:childTnLst>
                                </p:cTn>
                              </p:par>
                              <p:par>
                                <p:cTn id="7" presetID="6" presetClass="emph" presetSubtype="0" fill="hold" grpId="0" nodeType="withEffect">
                                  <p:stCondLst>
                                    <p:cond delay="0"/>
                                  </p:stCondLst>
                                  <p:childTnLst>
                                    <p:animScale>
                                      <p:cBhvr>
                                        <p:cTn id="8" dur="500" fill="hold"/>
                                        <p:tgtEl>
                                          <p:spTgt spid="1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2975430"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CƠ SỞ LÝ THUYẾT</a:t>
            </a:r>
          </a:p>
        </p:txBody>
      </p:sp>
      <p:sp>
        <p:nvSpPr>
          <p:cNvPr id="8" name="TextBox 7">
            <a:extLst>
              <a:ext uri="{FF2B5EF4-FFF2-40B4-BE49-F238E27FC236}">
                <a16:creationId xmlns:a16="http://schemas.microsoft.com/office/drawing/2014/main" id="{5EFA927E-1B81-0CE1-2D56-E6D16A7293AA}"/>
              </a:ext>
            </a:extLst>
          </p:cNvPr>
          <p:cNvSpPr txBox="1"/>
          <p:nvPr/>
        </p:nvSpPr>
        <p:spPr>
          <a:xfrm>
            <a:off x="-137887" y="725714"/>
            <a:ext cx="4615542" cy="376834"/>
          </a:xfrm>
          <a:prstGeom prst="rect">
            <a:avLst/>
          </a:prstGeom>
          <a:noFill/>
        </p:spPr>
        <p:txBody>
          <a:bodyPr wrap="square">
            <a:spAutoFit/>
          </a:bodyPr>
          <a:lstStyle/>
          <a:p>
            <a:pPr marL="457200" lvl="1">
              <a:lnSpc>
                <a:spcPct val="150000"/>
              </a:lnSpc>
              <a:spcBef>
                <a:spcPts val="10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Một số khái niệm kinh tế cơ bản</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9" name="TextBox 8">
            <a:extLst>
              <a:ext uri="{FF2B5EF4-FFF2-40B4-BE49-F238E27FC236}">
                <a16:creationId xmlns:a16="http://schemas.microsoft.com/office/drawing/2014/main" id="{B9FA80DE-BE45-55C9-ED13-8276B0486526}"/>
              </a:ext>
            </a:extLst>
          </p:cNvPr>
          <p:cNvSpPr txBox="1"/>
          <p:nvPr/>
        </p:nvSpPr>
        <p:spPr>
          <a:xfrm>
            <a:off x="473528" y="1105225"/>
            <a:ext cx="4662714" cy="2308324"/>
          </a:xfrm>
          <a:prstGeom prst="rect">
            <a:avLst/>
          </a:prstGeom>
          <a:noFill/>
        </p:spPr>
        <p:txBody>
          <a:bodyPr wrap="square">
            <a:spAutoFit/>
          </a:bodyPr>
          <a:lstStyle/>
          <a:p>
            <a:pPr marL="285750" indent="-285750">
              <a:buFont typeface="Arial" panose="020B0604020202020204" pitchFamily="34" charset="0"/>
              <a:buChar char="•"/>
            </a:pPr>
            <a:r>
              <a:rPr lang="en-US" sz="1600">
                <a:effectLst/>
                <a:latin typeface="Times New Roman" panose="02020603050405020304" pitchFamily="18" charset="0"/>
                <a:ea typeface="Yu Mincho" panose="02020400000000000000" pitchFamily="18" charset="-128"/>
              </a:rPr>
              <a:t>Chứng</a:t>
            </a:r>
            <a:r>
              <a:rPr lang="vi-VN" sz="1600">
                <a:effectLst/>
                <a:latin typeface="Times New Roman" panose="02020603050405020304" pitchFamily="18" charset="0"/>
                <a:ea typeface="Yu Mincho" panose="02020400000000000000" pitchFamily="18" charset="-128"/>
              </a:rPr>
              <a:t> khoán </a:t>
            </a:r>
          </a:p>
          <a:p>
            <a:pPr marL="285750" lvl="4" indent="-285750">
              <a:buFont typeface="Arial" panose="020B0604020202020204" pitchFamily="34" charset="0"/>
              <a:buChar char="•"/>
            </a:pPr>
            <a:r>
              <a:rPr lang="vi-VN" sz="1600">
                <a:effectLst/>
                <a:latin typeface="Times New Roman" panose="02020603050405020304" pitchFamily="18" charset="0"/>
                <a:ea typeface="Times New Roman" panose="02020603050405020304" pitchFamily="18" charset="0"/>
              </a:rPr>
              <a:t>VN-Index</a:t>
            </a:r>
          </a:p>
          <a:p>
            <a:pPr marL="285750" lvl="4" indent="-285750">
              <a:buFont typeface="Arial" panose="020B0604020202020204" pitchFamily="34" charset="0"/>
              <a:buChar char="•"/>
            </a:pPr>
            <a:r>
              <a:rPr lang="vi-VN" sz="1600">
                <a:effectLst/>
                <a:latin typeface="Times New Roman" panose="02020603050405020304" pitchFamily="18" charset="0"/>
                <a:ea typeface="Yu Mincho" panose="02020400000000000000" pitchFamily="18" charset="-128"/>
              </a:rPr>
              <a:t>S&amp;P 500 Index </a:t>
            </a:r>
            <a:endParaRPr lang="en-US" sz="1600"/>
          </a:p>
          <a:p>
            <a:pPr marL="285750" indent="-285750">
              <a:buFont typeface="Arial" panose="020B0604020202020204" pitchFamily="34" charset="0"/>
              <a:buChar char="•"/>
            </a:pPr>
            <a:r>
              <a:rPr lang="vi-VN" sz="1600">
                <a:effectLst/>
                <a:latin typeface="Times New Roman" panose="02020603050405020304" pitchFamily="18" charset="0"/>
                <a:ea typeface="Times New Roman" panose="02020603050405020304" pitchFamily="18" charset="0"/>
              </a:rPr>
              <a:t>Chứng khoán phái sinh </a:t>
            </a:r>
            <a:endParaRPr lang="en-US" sz="1600"/>
          </a:p>
          <a:p>
            <a:pPr marL="285750" indent="-285750">
              <a:buFont typeface="Arial" panose="020B0604020202020204" pitchFamily="34" charset="0"/>
              <a:buChar char="•"/>
            </a:pPr>
            <a:r>
              <a:rPr lang="vi-VN" sz="1600">
                <a:effectLst/>
                <a:latin typeface="Times New Roman" panose="02020603050405020304" pitchFamily="18" charset="0"/>
                <a:ea typeface="Times New Roman" panose="02020603050405020304" pitchFamily="18" charset="0"/>
              </a:rPr>
              <a:t>Hợp đồng tương lai </a:t>
            </a:r>
            <a:endParaRPr lang="en-US" sz="1600"/>
          </a:p>
          <a:p>
            <a:pPr marL="285750" indent="-285750">
              <a:buFont typeface="Arial" panose="020B0604020202020204" pitchFamily="34" charset="0"/>
              <a:buChar char="•"/>
            </a:pPr>
            <a:r>
              <a:rPr lang="vi-VN" sz="1600">
                <a:effectLst/>
                <a:latin typeface="Times New Roman" panose="02020603050405020304" pitchFamily="18" charset="0"/>
                <a:ea typeface="Times New Roman" panose="02020603050405020304" pitchFamily="18" charset="0"/>
              </a:rPr>
              <a:t>Hợp đồng tương lai dầu thô </a:t>
            </a:r>
            <a:endParaRPr lang="en-US" sz="1600"/>
          </a:p>
          <a:p>
            <a:pPr marL="285750" indent="-285750">
              <a:buFont typeface="Arial" panose="020B0604020202020204" pitchFamily="34" charset="0"/>
              <a:buChar char="•"/>
            </a:pPr>
            <a:r>
              <a:rPr lang="vi-VN" sz="1600">
                <a:effectLst/>
                <a:latin typeface="Times New Roman" panose="02020603050405020304" pitchFamily="18" charset="0"/>
                <a:ea typeface="Times New Roman" panose="02020603050405020304" pitchFamily="18" charset="0"/>
              </a:rPr>
              <a:t>Hợp đồng tương lai vàng </a:t>
            </a:r>
            <a:endParaRPr lang="en-US" sz="1600"/>
          </a:p>
          <a:p>
            <a:pPr marL="285750" indent="-285750">
              <a:buFont typeface="Arial" panose="020B0604020202020204" pitchFamily="34" charset="0"/>
              <a:buChar char="•"/>
            </a:pPr>
            <a:r>
              <a:rPr lang="vi-VN" sz="1600">
                <a:effectLst/>
                <a:latin typeface="Times New Roman" panose="02020603050405020304" pitchFamily="18" charset="0"/>
                <a:ea typeface="Times New Roman" panose="02020603050405020304" pitchFamily="18" charset="0"/>
                <a:cs typeface="Times New Roman" panose="02020603050405020304" pitchFamily="18" charset="0"/>
              </a:rPr>
              <a:t>Tỷ giá hối đoái</a:t>
            </a:r>
            <a:endParaRPr lang="en-US" sz="1600">
              <a:effectLst/>
              <a:latin typeface="Times New Roman" panose="02020603050405020304" pitchFamily="18" charset="0"/>
              <a:ea typeface="Yu Gothic Light" panose="020B0300000000000000" pitchFamily="34" charset="-128"/>
              <a:cs typeface="Times New Roman" panose="02020603050405020304" pitchFamily="18" charset="0"/>
            </a:endParaRPr>
          </a:p>
          <a:p>
            <a:endParaRPr lang="en-US" sz="1600"/>
          </a:p>
        </p:txBody>
      </p:sp>
    </p:spTree>
    <p:extLst>
      <p:ext uri="{BB962C8B-B14F-4D97-AF65-F5344CB8AC3E}">
        <p14:creationId xmlns:p14="http://schemas.microsoft.com/office/powerpoint/2010/main" val="171515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2975430"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CƠ SỞ LÝ THUYẾT</a:t>
            </a:r>
          </a:p>
        </p:txBody>
      </p:sp>
      <p:sp>
        <p:nvSpPr>
          <p:cNvPr id="15" name="TextBox 14">
            <a:extLst>
              <a:ext uri="{FF2B5EF4-FFF2-40B4-BE49-F238E27FC236}">
                <a16:creationId xmlns:a16="http://schemas.microsoft.com/office/drawing/2014/main" id="{815E45C5-9072-F71B-28AF-76CAAAA671CD}"/>
              </a:ext>
            </a:extLst>
          </p:cNvPr>
          <p:cNvSpPr txBox="1"/>
          <p:nvPr/>
        </p:nvSpPr>
        <p:spPr>
          <a:xfrm>
            <a:off x="-137887" y="725714"/>
            <a:ext cx="4615542" cy="376834"/>
          </a:xfrm>
          <a:prstGeom prst="rect">
            <a:avLst/>
          </a:prstGeom>
          <a:noFill/>
        </p:spPr>
        <p:txBody>
          <a:bodyPr wrap="square">
            <a:spAutoFit/>
          </a:bodyPr>
          <a:lstStyle/>
          <a:p>
            <a:pPr marL="457200" lvl="1">
              <a:lnSpc>
                <a:spcPct val="150000"/>
              </a:lnSpc>
              <a:spcBef>
                <a:spcPts val="10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Đo lường</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17" name="TextBox 16">
            <a:extLst>
              <a:ext uri="{FF2B5EF4-FFF2-40B4-BE49-F238E27FC236}">
                <a16:creationId xmlns:a16="http://schemas.microsoft.com/office/drawing/2014/main" id="{D9A42856-2D39-DDB1-60BC-919C92FAA7C3}"/>
              </a:ext>
            </a:extLst>
          </p:cNvPr>
          <p:cNvSpPr txBox="1"/>
          <p:nvPr/>
        </p:nvSpPr>
        <p:spPr>
          <a:xfrm>
            <a:off x="-393373" y="914131"/>
            <a:ext cx="4661940" cy="376834"/>
          </a:xfrm>
          <a:prstGeom prst="rect">
            <a:avLst/>
          </a:prstGeom>
          <a:noFill/>
        </p:spPr>
        <p:txBody>
          <a:bodyPr wrap="square">
            <a:spAutoFit/>
          </a:bodyPr>
          <a:lstStyle/>
          <a:p>
            <a:pPr marL="914400" lvl="2">
              <a:lnSpc>
                <a:spcPct val="150000"/>
              </a:lnSpc>
              <a:spcBef>
                <a:spcPts val="6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Hàm LogLikelihood</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19" name="TextBox 18">
            <a:extLst>
              <a:ext uri="{FF2B5EF4-FFF2-40B4-BE49-F238E27FC236}">
                <a16:creationId xmlns:a16="http://schemas.microsoft.com/office/drawing/2014/main" id="{E4FA2BFF-0D58-8C41-27FA-2D757C2F24BF}"/>
              </a:ext>
            </a:extLst>
          </p:cNvPr>
          <p:cNvSpPr txBox="1"/>
          <p:nvPr/>
        </p:nvSpPr>
        <p:spPr>
          <a:xfrm>
            <a:off x="612768" y="1259114"/>
            <a:ext cx="8238924" cy="1023165"/>
          </a:xfrm>
          <a:prstGeom prst="rect">
            <a:avLst/>
          </a:prstGeom>
          <a:noFill/>
        </p:spPr>
        <p:txBody>
          <a:bodyPr wrap="square">
            <a:spAutoFit/>
          </a:bodyPr>
          <a:lstStyle/>
          <a:p>
            <a:pPr indent="180340">
              <a:lnSpc>
                <a:spcPct val="150000"/>
              </a:lnSpc>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Hàm LogLikelihood (hay còn gọi là ước lượng hợp lí) là một hàm tham số trong thống kê, đo lường mức độ phù hợp của mô hình thống kê với một mẫu dữ liệu cho các giá trị đã cho của các tham số chưa biết. Nó được hình thành từ phân phối xác suất chung của mẫu, nhưng được xem và sử dụng như một hàm của các tham số.</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p:txBody>
      </p:sp>
    </p:spTree>
    <p:extLst>
      <p:ext uri="{BB962C8B-B14F-4D97-AF65-F5344CB8AC3E}">
        <p14:creationId xmlns:p14="http://schemas.microsoft.com/office/powerpoint/2010/main" val="26276257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2975430"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CƠ SỞ LÝ THUYẾT</a:t>
            </a:r>
          </a:p>
        </p:txBody>
      </p:sp>
      <p:sp>
        <p:nvSpPr>
          <p:cNvPr id="15" name="TextBox 14">
            <a:extLst>
              <a:ext uri="{FF2B5EF4-FFF2-40B4-BE49-F238E27FC236}">
                <a16:creationId xmlns:a16="http://schemas.microsoft.com/office/drawing/2014/main" id="{815E45C5-9072-F71B-28AF-76CAAAA671CD}"/>
              </a:ext>
            </a:extLst>
          </p:cNvPr>
          <p:cNvSpPr txBox="1"/>
          <p:nvPr/>
        </p:nvSpPr>
        <p:spPr>
          <a:xfrm>
            <a:off x="-137887" y="725714"/>
            <a:ext cx="4615542" cy="376834"/>
          </a:xfrm>
          <a:prstGeom prst="rect">
            <a:avLst/>
          </a:prstGeom>
          <a:noFill/>
        </p:spPr>
        <p:txBody>
          <a:bodyPr wrap="square">
            <a:spAutoFit/>
          </a:bodyPr>
          <a:lstStyle/>
          <a:p>
            <a:pPr marL="457200" lvl="1">
              <a:lnSpc>
                <a:spcPct val="150000"/>
              </a:lnSpc>
              <a:spcBef>
                <a:spcPts val="10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Đo lường</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17" name="TextBox 16">
            <a:extLst>
              <a:ext uri="{FF2B5EF4-FFF2-40B4-BE49-F238E27FC236}">
                <a16:creationId xmlns:a16="http://schemas.microsoft.com/office/drawing/2014/main" id="{D9A42856-2D39-DDB1-60BC-919C92FAA7C3}"/>
              </a:ext>
            </a:extLst>
          </p:cNvPr>
          <p:cNvSpPr txBox="1"/>
          <p:nvPr/>
        </p:nvSpPr>
        <p:spPr>
          <a:xfrm>
            <a:off x="-393373" y="914131"/>
            <a:ext cx="4661940" cy="376834"/>
          </a:xfrm>
          <a:prstGeom prst="rect">
            <a:avLst/>
          </a:prstGeom>
          <a:noFill/>
        </p:spPr>
        <p:txBody>
          <a:bodyPr wrap="square">
            <a:spAutoFit/>
          </a:bodyPr>
          <a:lstStyle/>
          <a:p>
            <a:pPr marL="914400" lvl="2">
              <a:lnSpc>
                <a:spcPct val="150000"/>
              </a:lnSpc>
              <a:spcBef>
                <a:spcPts val="6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Hàm LogLikelihood</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5D5193C-C019-60D4-E984-E26B45E3AEBE}"/>
                  </a:ext>
                </a:extLst>
              </p:cNvPr>
              <p:cNvSpPr txBox="1"/>
              <p:nvPr/>
            </p:nvSpPr>
            <p:spPr>
              <a:xfrm>
                <a:off x="3635829" y="360617"/>
                <a:ext cx="4789356" cy="3745834"/>
              </a:xfrm>
              <a:prstGeom prst="rect">
                <a:avLst/>
              </a:prstGeom>
              <a:noFill/>
            </p:spPr>
            <p:txBody>
              <a:bodyPr wrap="square">
                <a:spAutoFit/>
              </a:bodyPr>
              <a:lstStyle/>
              <a:p>
                <a:pPr indent="180340">
                  <a:lnSpc>
                    <a:spcPct val="150000"/>
                  </a:lnSpc>
                </a:pPr>
                <a:r>
                  <a:rPr lang="vi-VN" sz="1400" dirty="0">
                    <a:effectLst/>
                    <a:latin typeface="Times New Roman" panose="02020603050405020304" pitchFamily="18" charset="0"/>
                    <a:ea typeface="Yu Mincho" panose="02020400000000000000" pitchFamily="18" charset="-128"/>
                    <a:cs typeface="Times New Roman" panose="02020603050405020304" pitchFamily="18" charset="0"/>
                  </a:rPr>
                  <a:t>Ví dụ: tung đồng xu 10 lần, đồng xu cân đối (công bằng), xác xuất xuất hiện mặt ngửa x lần là bao nhiêu? </a:t>
                </a:r>
                <a:endParaRPr lang="en-US" sz="1300" dirty="0">
                  <a:effectLst/>
                  <a:latin typeface="Times New Roman" panose="02020603050405020304" pitchFamily="18" charset="0"/>
                  <a:ea typeface="Yu Mincho" panose="02020400000000000000" pitchFamily="18" charset="-128"/>
                  <a:cs typeface="Arial" panose="020B0604020202020204" pitchFamily="34" charset="0"/>
                </a:endParaRPr>
              </a:p>
              <a:p>
                <a:pPr indent="180340">
                  <a:lnSpc>
                    <a:spcPct val="150000"/>
                  </a:lnSpc>
                </a:pPr>
                <a:r>
                  <a:rPr lang="vi-VN" sz="1400" dirty="0">
                    <a:effectLst/>
                    <a:latin typeface="Times New Roman" panose="02020603050405020304" pitchFamily="18" charset="0"/>
                    <a:ea typeface="Yu Mincho" panose="02020400000000000000" pitchFamily="18" charset="-128"/>
                    <a:cs typeface="Times New Roman" panose="02020603050405020304" pitchFamily="18" charset="0"/>
                  </a:rPr>
                  <a:t>Ví dụ biết xác xuất xuất hiện một mặt của đồng xu cân đối tuân theo phân phối nhị thức với p = 0.5. Xác xuất xuất hiện mặt ngửa 7 lần x = 7 </a:t>
                </a:r>
                <a:endParaRPr lang="en-US" sz="1300" dirty="0">
                  <a:effectLst/>
                  <a:latin typeface="Times New Roman" panose="02020603050405020304" pitchFamily="18" charset="0"/>
                  <a:ea typeface="Yu Mincho" panose="02020400000000000000" pitchFamily="18" charset="-128"/>
                  <a:cs typeface="Arial" panose="020B0604020202020204" pitchFamily="34" charset="0"/>
                </a:endParaRPr>
              </a:p>
              <a:p>
                <a:pPr marL="1732280" indent="180340">
                  <a:lnSpc>
                    <a:spcPct val="150000"/>
                  </a:lnSpc>
                </a:pPr>
                <a14:m>
                  <m:oMathPara xmlns:m="http://schemas.openxmlformats.org/officeDocument/2006/math">
                    <m:oMathParaPr>
                      <m:jc m:val="centerGroup"/>
                    </m:oMathParaPr>
                    <m:oMath xmlns:m="http://schemas.openxmlformats.org/officeDocument/2006/math">
                      <m:r>
                        <a:rPr lang="vi-VN" sz="1400" i="1">
                          <a:effectLst/>
                          <a:latin typeface="Cambria Math" panose="02040503050406030204" pitchFamily="18" charset="0"/>
                          <a:ea typeface="Yu Mincho" panose="02020400000000000000" pitchFamily="18" charset="-128"/>
                          <a:cs typeface="Times New Roman" panose="02020603050405020304" pitchFamily="18" charset="0"/>
                        </a:rPr>
                        <m:t>𝑃</m:t>
                      </m:r>
                      <m:d>
                        <m:dP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dPr>
                        <m:e>
                          <m:r>
                            <a:rPr lang="vi-VN" sz="1400" i="1">
                              <a:effectLst/>
                              <a:latin typeface="Cambria Math" panose="02040503050406030204" pitchFamily="18" charset="0"/>
                              <a:ea typeface="Yu Mincho" panose="02020400000000000000" pitchFamily="18" charset="-128"/>
                              <a:cs typeface="Times New Roman" panose="02020603050405020304" pitchFamily="18" charset="0"/>
                            </a:rPr>
                            <m:t>𝑋</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𝑥</m:t>
                          </m:r>
                        </m:e>
                      </m:d>
                    </m:oMath>
                  </m:oMathPara>
                </a14:m>
                <a:endParaRPr lang="en-US" sz="1300" dirty="0">
                  <a:effectLst/>
                  <a:latin typeface="Times New Roman" panose="02020603050405020304" pitchFamily="18" charset="0"/>
                  <a:ea typeface="Yu Mincho" panose="02020400000000000000" pitchFamily="18" charset="-128"/>
                  <a:cs typeface="Arial" panose="020B0604020202020204" pitchFamily="34" charset="0"/>
                </a:endParaRPr>
              </a:p>
              <a:p>
                <a:pPr marL="1732280" indent="180340">
                  <a:lnSpc>
                    <a:spcPct val="150000"/>
                  </a:lnSpc>
                </a:pPr>
                <a14:m>
                  <m:oMathPara xmlns:m="http://schemas.openxmlformats.org/officeDocument/2006/math">
                    <m:oMathParaPr>
                      <m:jc m:val="centerGroup"/>
                    </m:oMathParaPr>
                    <m:oMath xmlns:m="http://schemas.openxmlformats.org/officeDocument/2006/math">
                      <m:r>
                        <a:rPr lang="vi-VN" sz="1400" i="1">
                          <a:effectLst/>
                          <a:latin typeface="Cambria Math" panose="02040503050406030204" pitchFamily="18" charset="0"/>
                          <a:ea typeface="Yu Mincho" panose="02020400000000000000" pitchFamily="18" charset="-128"/>
                          <a:cs typeface="Times New Roman" panose="02020603050405020304" pitchFamily="18" charset="0"/>
                        </a:rPr>
                        <m:t>=</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𝑓</m:t>
                      </m:r>
                      <m:d>
                        <m:dP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dPr>
                        <m:e>
                          <m:r>
                            <a:rPr lang="vi-VN" sz="1400" i="1">
                              <a:effectLst/>
                              <a:latin typeface="Cambria Math" panose="02040503050406030204" pitchFamily="18" charset="0"/>
                              <a:ea typeface="Yu Mincho" panose="02020400000000000000" pitchFamily="18" charset="-128"/>
                              <a:cs typeface="Times New Roman" panose="02020603050405020304" pitchFamily="18" charset="0"/>
                            </a:rPr>
                            <m:t>𝑥</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𝑛</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𝑝</m:t>
                          </m:r>
                        </m:e>
                      </m:d>
                      <m:r>
                        <a:rPr lang="vi-VN" sz="1400" i="1">
                          <a:effectLst/>
                          <a:latin typeface="Cambria Math" panose="02040503050406030204" pitchFamily="18" charset="0"/>
                          <a:ea typeface="Yu Mincho" panose="02020400000000000000" pitchFamily="18" charset="-128"/>
                          <a:cs typeface="Times New Roman" panose="02020603050405020304" pitchFamily="18" charset="0"/>
                        </a:rPr>
                        <m:t>=</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𝐵</m:t>
                      </m:r>
                      <m:d>
                        <m:dP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dPr>
                        <m:e>
                          <m:r>
                            <a:rPr lang="vi-VN" sz="1400" i="1">
                              <a:effectLst/>
                              <a:latin typeface="Cambria Math" panose="02040503050406030204" pitchFamily="18" charset="0"/>
                              <a:ea typeface="Yu Mincho" panose="02020400000000000000" pitchFamily="18" charset="-128"/>
                              <a:cs typeface="Times New Roman" panose="02020603050405020304" pitchFamily="18" charset="0"/>
                            </a:rPr>
                            <m:t>𝑛</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𝑝</m:t>
                          </m:r>
                        </m:e>
                      </m:d>
                    </m:oMath>
                  </m:oMathPara>
                </a14:m>
                <a:endParaRPr lang="en-US" sz="1300" dirty="0">
                  <a:effectLst/>
                  <a:latin typeface="Times New Roman" panose="02020603050405020304" pitchFamily="18" charset="0"/>
                  <a:ea typeface="Yu Mincho" panose="02020400000000000000" pitchFamily="18" charset="-128"/>
                  <a:cs typeface="Arial" panose="020B0604020202020204" pitchFamily="34" charset="0"/>
                </a:endParaRPr>
              </a:p>
              <a:p>
                <a:pPr marL="1732280" indent="180340">
                  <a:lnSpc>
                    <a:spcPct val="150000"/>
                  </a:lnSpc>
                </a:pPr>
                <a14:m>
                  <m:oMathPara xmlns:m="http://schemas.openxmlformats.org/officeDocument/2006/math">
                    <m:oMathParaPr>
                      <m:jc m:val="centerGroup"/>
                    </m:oMathParaPr>
                    <m:oMath xmlns:m="http://schemas.openxmlformats.org/officeDocument/2006/math">
                      <m:r>
                        <a:rPr lang="vi-VN" sz="1400" i="1">
                          <a:effectLst/>
                          <a:latin typeface="Cambria Math" panose="02040503050406030204" pitchFamily="18" charset="0"/>
                          <a:ea typeface="Yu Mincho" panose="02020400000000000000" pitchFamily="18" charset="-128"/>
                          <a:cs typeface="Times New Roman" panose="02020603050405020304" pitchFamily="18" charset="0"/>
                        </a:rPr>
                        <m:t>=</m:t>
                      </m:r>
                      <m:d>
                        <m:dP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dPr>
                        <m:e>
                          <m:f>
                            <m:fPr>
                              <m:type m:val="noBa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fPr>
                            <m:num>
                              <m:r>
                                <a:rPr lang="vi-VN" sz="1400" i="1">
                                  <a:effectLst/>
                                  <a:latin typeface="Cambria Math" panose="02040503050406030204" pitchFamily="18" charset="0"/>
                                  <a:ea typeface="Yu Mincho" panose="02020400000000000000" pitchFamily="18" charset="-128"/>
                                  <a:cs typeface="Times New Roman" panose="02020603050405020304" pitchFamily="18" charset="0"/>
                                </a:rPr>
                                <m:t>𝑛</m:t>
                              </m:r>
                            </m:num>
                            <m:den>
                              <m:r>
                                <a:rPr lang="vi-VN" sz="1400" i="1">
                                  <a:effectLst/>
                                  <a:latin typeface="Cambria Math" panose="02040503050406030204" pitchFamily="18" charset="0"/>
                                  <a:ea typeface="Yu Mincho" panose="02020400000000000000" pitchFamily="18" charset="-128"/>
                                  <a:cs typeface="Times New Roman" panose="02020603050405020304" pitchFamily="18" charset="0"/>
                                </a:rPr>
                                <m:t>𝑥</m:t>
                              </m:r>
                            </m:den>
                          </m:f>
                        </m:e>
                      </m:d>
                      <m:sSup>
                        <m:sSupP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sSupPr>
                        <m:e>
                          <m:r>
                            <a:rPr lang="vi-VN" sz="1400" i="1">
                              <a:effectLst/>
                              <a:latin typeface="Cambria Math" panose="02040503050406030204" pitchFamily="18" charset="0"/>
                              <a:ea typeface="Yu Mincho" panose="02020400000000000000" pitchFamily="18" charset="-128"/>
                              <a:cs typeface="Times New Roman" panose="02020603050405020304" pitchFamily="18" charset="0"/>
                            </a:rPr>
                            <m:t>𝑝</m:t>
                          </m:r>
                        </m:e>
                        <m:sup>
                          <m:r>
                            <a:rPr lang="vi-VN" sz="1400" i="1">
                              <a:effectLst/>
                              <a:latin typeface="Cambria Math" panose="02040503050406030204" pitchFamily="18" charset="0"/>
                              <a:ea typeface="Yu Mincho" panose="02020400000000000000" pitchFamily="18" charset="-128"/>
                              <a:cs typeface="Times New Roman" panose="02020603050405020304" pitchFamily="18" charset="0"/>
                            </a:rPr>
                            <m:t>𝑥</m:t>
                          </m:r>
                        </m:sup>
                      </m:sSup>
                      <m:sSup>
                        <m:sSupP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sSupPr>
                        <m:e>
                          <m:d>
                            <m:dP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dPr>
                            <m:e>
                              <m:r>
                                <a:rPr lang="vi-VN" sz="1400" i="1">
                                  <a:effectLst/>
                                  <a:latin typeface="Cambria Math" panose="02040503050406030204" pitchFamily="18" charset="0"/>
                                  <a:ea typeface="Yu Mincho" panose="02020400000000000000" pitchFamily="18" charset="-128"/>
                                  <a:cs typeface="Times New Roman" panose="02020603050405020304" pitchFamily="18" charset="0"/>
                                </a:rPr>
                                <m:t>1−</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𝑝</m:t>
                              </m:r>
                            </m:e>
                          </m:d>
                        </m:e>
                        <m:sup>
                          <m:r>
                            <a:rPr lang="vi-VN" sz="1400" i="1">
                              <a:effectLst/>
                              <a:latin typeface="Cambria Math" panose="02040503050406030204" pitchFamily="18" charset="0"/>
                              <a:ea typeface="Yu Mincho" panose="02020400000000000000" pitchFamily="18" charset="-128"/>
                              <a:cs typeface="Times New Roman" panose="02020603050405020304" pitchFamily="18" charset="0"/>
                            </a:rPr>
                            <m:t>𝑛</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𝑥</m:t>
                          </m:r>
                        </m:sup>
                      </m:sSup>
                    </m:oMath>
                  </m:oMathPara>
                </a14:m>
                <a:endParaRPr lang="en-US" sz="1300" dirty="0">
                  <a:effectLst/>
                  <a:latin typeface="Times New Roman" panose="02020603050405020304" pitchFamily="18" charset="0"/>
                  <a:ea typeface="Yu Mincho" panose="02020400000000000000" pitchFamily="18" charset="-128"/>
                  <a:cs typeface="Arial" panose="020B0604020202020204" pitchFamily="34" charset="0"/>
                </a:endParaRPr>
              </a:p>
              <a:p>
                <a:pPr marL="1732280" indent="180340">
                  <a:lnSpc>
                    <a:spcPct val="150000"/>
                  </a:lnSpc>
                </a:pPr>
                <a14:m>
                  <m:oMathPara xmlns:m="http://schemas.openxmlformats.org/officeDocument/2006/math">
                    <m:oMathParaPr>
                      <m:jc m:val="centerGroup"/>
                    </m:oMathParaPr>
                    <m:oMath xmlns:m="http://schemas.openxmlformats.org/officeDocument/2006/math">
                      <m:r>
                        <a:rPr lang="vi-VN" sz="1400" i="1">
                          <a:effectLst/>
                          <a:latin typeface="Cambria Math" panose="02040503050406030204" pitchFamily="18" charset="0"/>
                          <a:ea typeface="Yu Mincho" panose="02020400000000000000" pitchFamily="18" charset="-128"/>
                          <a:cs typeface="Times New Roman" panose="02020603050405020304" pitchFamily="18" charset="0"/>
                        </a:rPr>
                        <m:t>=</m:t>
                      </m:r>
                      <m:d>
                        <m:dP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dPr>
                        <m:e>
                          <m:f>
                            <m:fPr>
                              <m:type m:val="noBa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fPr>
                            <m:num>
                              <m:r>
                                <a:rPr lang="vi-VN" sz="1400" i="1">
                                  <a:effectLst/>
                                  <a:latin typeface="Cambria Math" panose="02040503050406030204" pitchFamily="18" charset="0"/>
                                  <a:ea typeface="Yu Mincho" panose="02020400000000000000" pitchFamily="18" charset="-128"/>
                                  <a:cs typeface="Times New Roman" panose="02020603050405020304" pitchFamily="18" charset="0"/>
                                </a:rPr>
                                <m:t>𝑛</m:t>
                              </m:r>
                            </m:num>
                            <m:den>
                              <m:r>
                                <a:rPr lang="vi-VN" sz="1400" i="1">
                                  <a:effectLst/>
                                  <a:latin typeface="Cambria Math" panose="02040503050406030204" pitchFamily="18" charset="0"/>
                                  <a:ea typeface="Yu Mincho" panose="02020400000000000000" pitchFamily="18" charset="-128"/>
                                  <a:cs typeface="Times New Roman" panose="02020603050405020304" pitchFamily="18" charset="0"/>
                                </a:rPr>
                                <m:t>𝑥</m:t>
                              </m:r>
                            </m:den>
                          </m:f>
                        </m:e>
                      </m:d>
                      <m:sSup>
                        <m:sSupP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sSupPr>
                        <m:e>
                          <m:r>
                            <a:rPr lang="vi-VN" sz="1400" i="1">
                              <a:effectLst/>
                              <a:latin typeface="Cambria Math" panose="02040503050406030204" pitchFamily="18" charset="0"/>
                              <a:ea typeface="Yu Mincho" panose="02020400000000000000" pitchFamily="18" charset="-128"/>
                              <a:cs typeface="Times New Roman" panose="02020603050405020304" pitchFamily="18" charset="0"/>
                            </a:rPr>
                            <m:t>0.5</m:t>
                          </m:r>
                        </m:e>
                        <m:sup>
                          <m:r>
                            <a:rPr lang="vi-VN" sz="1400" i="1">
                              <a:effectLst/>
                              <a:latin typeface="Cambria Math" panose="02040503050406030204" pitchFamily="18" charset="0"/>
                              <a:ea typeface="Yu Mincho" panose="02020400000000000000" pitchFamily="18" charset="-128"/>
                              <a:cs typeface="Times New Roman" panose="02020603050405020304" pitchFamily="18" charset="0"/>
                            </a:rPr>
                            <m:t>𝑥</m:t>
                          </m:r>
                        </m:sup>
                      </m:sSup>
                      <m:sSup>
                        <m:sSupP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sSupPr>
                        <m:e>
                          <m:d>
                            <m:dP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dPr>
                            <m:e>
                              <m:r>
                                <a:rPr lang="vi-VN" sz="1400" i="1">
                                  <a:effectLst/>
                                  <a:latin typeface="Cambria Math" panose="02040503050406030204" pitchFamily="18" charset="0"/>
                                  <a:ea typeface="Yu Mincho" panose="02020400000000000000" pitchFamily="18" charset="-128"/>
                                  <a:cs typeface="Times New Roman" panose="02020603050405020304" pitchFamily="18" charset="0"/>
                                </a:rPr>
                                <m:t>1−0.5</m:t>
                              </m:r>
                            </m:e>
                          </m:d>
                        </m:e>
                        <m:sup>
                          <m:r>
                            <a:rPr lang="vi-VN" sz="1400" i="1">
                              <a:effectLst/>
                              <a:latin typeface="Cambria Math" panose="02040503050406030204" pitchFamily="18" charset="0"/>
                              <a:ea typeface="Yu Mincho" panose="02020400000000000000" pitchFamily="18" charset="-128"/>
                              <a:cs typeface="Times New Roman" panose="02020603050405020304" pitchFamily="18" charset="0"/>
                            </a:rPr>
                            <m:t>𝑛</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𝑥</m:t>
                          </m:r>
                        </m:sup>
                      </m:sSup>
                      <m:r>
                        <a:rPr lang="vi-VN" sz="1400" i="1">
                          <a:effectLst/>
                          <a:latin typeface="Cambria Math" panose="02040503050406030204" pitchFamily="18" charset="0"/>
                          <a:ea typeface="Yu Mincho" panose="02020400000000000000" pitchFamily="18" charset="-128"/>
                          <a:cs typeface="Times New Roman" panose="02020603050405020304" pitchFamily="18" charset="0"/>
                        </a:rPr>
                        <m:t> </m:t>
                      </m:r>
                    </m:oMath>
                  </m:oMathPara>
                </a14:m>
                <a:endParaRPr lang="en-US" sz="1300" dirty="0">
                  <a:effectLst/>
                  <a:latin typeface="Times New Roman" panose="02020603050405020304" pitchFamily="18" charset="0"/>
                  <a:ea typeface="Yu Mincho" panose="02020400000000000000" pitchFamily="18" charset="-128"/>
                  <a:cs typeface="Arial" panose="020B0604020202020204" pitchFamily="34" charset="0"/>
                </a:endParaRPr>
              </a:p>
              <a:p>
                <a:pPr indent="180340">
                  <a:lnSpc>
                    <a:spcPct val="150000"/>
                  </a:lnSpc>
                </a:pPr>
                <a:r>
                  <a:rPr lang="vi-VN" sz="1400" dirty="0">
                    <a:effectLst/>
                    <a:latin typeface="Times New Roman" panose="02020603050405020304" pitchFamily="18" charset="0"/>
                    <a:ea typeface="Yu Mincho" panose="02020400000000000000" pitchFamily="18" charset="-128"/>
                    <a:cs typeface="Times New Roman" panose="02020603050405020304" pitchFamily="18" charset="0"/>
                  </a:rPr>
                  <a:t>Với x = 7, n = 10, p = 0.5 thì </a:t>
                </a:r>
                <a14:m>
                  <m:oMath xmlns:m="http://schemas.openxmlformats.org/officeDocument/2006/math">
                    <m:r>
                      <a:rPr lang="vi-VN" sz="1400" i="1">
                        <a:effectLst/>
                        <a:latin typeface="Cambria Math" panose="02040503050406030204" pitchFamily="18" charset="0"/>
                        <a:ea typeface="Yu Mincho" panose="02020400000000000000" pitchFamily="18" charset="-128"/>
                        <a:cs typeface="Times New Roman" panose="02020603050405020304" pitchFamily="18" charset="0"/>
                      </a:rPr>
                      <m:t>𝑓</m:t>
                    </m:r>
                    <m:d>
                      <m:dP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dPr>
                      <m:e>
                        <m:r>
                          <a:rPr lang="vi-VN" sz="1400" i="1">
                            <a:effectLst/>
                            <a:latin typeface="Cambria Math" panose="02040503050406030204" pitchFamily="18" charset="0"/>
                            <a:ea typeface="Yu Mincho" panose="02020400000000000000" pitchFamily="18" charset="-128"/>
                            <a:cs typeface="Times New Roman" panose="02020603050405020304" pitchFamily="18" charset="0"/>
                          </a:rPr>
                          <m:t>𝑥</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𝑛</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𝑝</m:t>
                        </m:r>
                      </m:e>
                    </m:d>
                    <m:r>
                      <a:rPr lang="vi-VN" sz="1400" i="1">
                        <a:effectLst/>
                        <a:latin typeface="Cambria Math" panose="02040503050406030204" pitchFamily="18" charset="0"/>
                        <a:ea typeface="Yu Mincho" panose="02020400000000000000" pitchFamily="18" charset="-128"/>
                        <a:cs typeface="Times New Roman" panose="02020603050405020304" pitchFamily="18" charset="0"/>
                      </a:rPr>
                      <m:t>=0.117</m:t>
                    </m:r>
                  </m:oMath>
                </a14:m>
                <a:endParaRPr lang="en-US" sz="1300" dirty="0">
                  <a:effectLst/>
                  <a:latin typeface="Times New Roman" panose="02020603050405020304" pitchFamily="18" charset="0"/>
                  <a:ea typeface="Yu Mincho" panose="02020400000000000000" pitchFamily="18" charset="-128"/>
                  <a:cs typeface="Arial" panose="020B0604020202020204" pitchFamily="34" charset="0"/>
                </a:endParaRPr>
              </a:p>
            </p:txBody>
          </p:sp>
        </mc:Choice>
        <mc:Fallback xmlns="">
          <p:sp>
            <p:nvSpPr>
              <p:cNvPr id="9" name="TextBox 8">
                <a:extLst>
                  <a:ext uri="{FF2B5EF4-FFF2-40B4-BE49-F238E27FC236}">
                    <a16:creationId xmlns:a16="http://schemas.microsoft.com/office/drawing/2014/main" id="{85D5193C-C019-60D4-E984-E26B45E3AEBE}"/>
                  </a:ext>
                </a:extLst>
              </p:cNvPr>
              <p:cNvSpPr txBox="1">
                <a:spLocks noRot="1" noChangeAspect="1" noMove="1" noResize="1" noEditPoints="1" noAdjustHandles="1" noChangeArrowheads="1" noChangeShapeType="1" noTextEdit="1"/>
              </p:cNvSpPr>
              <p:nvPr/>
            </p:nvSpPr>
            <p:spPr>
              <a:xfrm>
                <a:off x="3635829" y="360617"/>
                <a:ext cx="4789356" cy="3745834"/>
              </a:xfrm>
              <a:prstGeom prst="rect">
                <a:avLst/>
              </a:prstGeom>
              <a:blipFill>
                <a:blip r:embed="rId2"/>
                <a:stretch>
                  <a:fillRect l="-382" r="-1145" b="-813"/>
                </a:stretch>
              </a:blipFill>
            </p:spPr>
            <p:txBody>
              <a:bodyPr/>
              <a:lstStyle/>
              <a:p>
                <a:r>
                  <a:rPr lang="en-US">
                    <a:noFill/>
                  </a:rPr>
                  <a:t> </a:t>
                </a:r>
              </a:p>
            </p:txBody>
          </p:sp>
        </mc:Fallback>
      </mc:AlternateContent>
    </p:spTree>
    <p:extLst>
      <p:ext uri="{BB962C8B-B14F-4D97-AF65-F5344CB8AC3E}">
        <p14:creationId xmlns:p14="http://schemas.microsoft.com/office/powerpoint/2010/main" val="558980585"/>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2975430"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CƠ SỞ LÝ THUYẾT</a:t>
            </a:r>
          </a:p>
        </p:txBody>
      </p:sp>
      <p:sp>
        <p:nvSpPr>
          <p:cNvPr id="15" name="TextBox 14">
            <a:extLst>
              <a:ext uri="{FF2B5EF4-FFF2-40B4-BE49-F238E27FC236}">
                <a16:creationId xmlns:a16="http://schemas.microsoft.com/office/drawing/2014/main" id="{815E45C5-9072-F71B-28AF-76CAAAA671CD}"/>
              </a:ext>
            </a:extLst>
          </p:cNvPr>
          <p:cNvSpPr txBox="1"/>
          <p:nvPr/>
        </p:nvSpPr>
        <p:spPr>
          <a:xfrm>
            <a:off x="-137887" y="725714"/>
            <a:ext cx="4615542" cy="376834"/>
          </a:xfrm>
          <a:prstGeom prst="rect">
            <a:avLst/>
          </a:prstGeom>
          <a:noFill/>
        </p:spPr>
        <p:txBody>
          <a:bodyPr wrap="square">
            <a:spAutoFit/>
          </a:bodyPr>
          <a:lstStyle/>
          <a:p>
            <a:pPr marL="457200" lvl="1">
              <a:lnSpc>
                <a:spcPct val="150000"/>
              </a:lnSpc>
              <a:spcBef>
                <a:spcPts val="10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Đo lường</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17" name="TextBox 16">
            <a:extLst>
              <a:ext uri="{FF2B5EF4-FFF2-40B4-BE49-F238E27FC236}">
                <a16:creationId xmlns:a16="http://schemas.microsoft.com/office/drawing/2014/main" id="{D9A42856-2D39-DDB1-60BC-919C92FAA7C3}"/>
              </a:ext>
            </a:extLst>
          </p:cNvPr>
          <p:cNvSpPr txBox="1"/>
          <p:nvPr/>
        </p:nvSpPr>
        <p:spPr>
          <a:xfrm>
            <a:off x="-393373" y="914131"/>
            <a:ext cx="4661940" cy="376834"/>
          </a:xfrm>
          <a:prstGeom prst="rect">
            <a:avLst/>
          </a:prstGeom>
          <a:noFill/>
        </p:spPr>
        <p:txBody>
          <a:bodyPr wrap="square">
            <a:spAutoFit/>
          </a:bodyPr>
          <a:lstStyle/>
          <a:p>
            <a:pPr marL="914400" lvl="2">
              <a:lnSpc>
                <a:spcPct val="150000"/>
              </a:lnSpc>
              <a:spcBef>
                <a:spcPts val="6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Akaike Information Criterion (AIC)</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10" name="TextBox 9">
            <a:extLst>
              <a:ext uri="{FF2B5EF4-FFF2-40B4-BE49-F238E27FC236}">
                <a16:creationId xmlns:a16="http://schemas.microsoft.com/office/drawing/2014/main" id="{60CC00AE-B43B-E6D1-7F2F-F423ABE88F1B}"/>
              </a:ext>
            </a:extLst>
          </p:cNvPr>
          <p:cNvSpPr txBox="1"/>
          <p:nvPr/>
        </p:nvSpPr>
        <p:spPr>
          <a:xfrm>
            <a:off x="640829" y="1259114"/>
            <a:ext cx="8464645" cy="1023165"/>
          </a:xfrm>
          <a:prstGeom prst="rect">
            <a:avLst/>
          </a:prstGeom>
          <a:noFill/>
        </p:spPr>
        <p:txBody>
          <a:bodyPr wrap="square">
            <a:spAutoFit/>
          </a:bodyPr>
          <a:lstStyle/>
          <a:p>
            <a:pPr indent="180340">
              <a:lnSpc>
                <a:spcPct val="150000"/>
              </a:lnSpc>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AIC được thành lập dựa trên lý thuyết thông tin. Khi mô hình thống kê được sử dụng để thể hiện quá trình tạo ra dữ liệu, việc biểu diễn gần như không bao giờ chính xác. Vì vậy một số thông tin sẽ bị mất, AIC ước tính lượng thông tin tương đối bị mất, mô hình mất càng ít thông tin thì chất lượng của mô hình đó càng cao.</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p:txBody>
      </p:sp>
    </p:spTree>
    <p:extLst>
      <p:ext uri="{BB962C8B-B14F-4D97-AF65-F5344CB8AC3E}">
        <p14:creationId xmlns:p14="http://schemas.microsoft.com/office/powerpoint/2010/main" val="7541287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2975430"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CƠ SỞ LÝ THUYẾT</a:t>
            </a:r>
          </a:p>
        </p:txBody>
      </p:sp>
      <p:sp>
        <p:nvSpPr>
          <p:cNvPr id="15" name="TextBox 14">
            <a:extLst>
              <a:ext uri="{FF2B5EF4-FFF2-40B4-BE49-F238E27FC236}">
                <a16:creationId xmlns:a16="http://schemas.microsoft.com/office/drawing/2014/main" id="{815E45C5-9072-F71B-28AF-76CAAAA671CD}"/>
              </a:ext>
            </a:extLst>
          </p:cNvPr>
          <p:cNvSpPr txBox="1"/>
          <p:nvPr/>
        </p:nvSpPr>
        <p:spPr>
          <a:xfrm>
            <a:off x="-137887" y="725714"/>
            <a:ext cx="4615542" cy="376834"/>
          </a:xfrm>
          <a:prstGeom prst="rect">
            <a:avLst/>
          </a:prstGeom>
          <a:noFill/>
        </p:spPr>
        <p:txBody>
          <a:bodyPr wrap="square">
            <a:spAutoFit/>
          </a:bodyPr>
          <a:lstStyle/>
          <a:p>
            <a:pPr marL="457200" lvl="1">
              <a:lnSpc>
                <a:spcPct val="150000"/>
              </a:lnSpc>
              <a:spcBef>
                <a:spcPts val="10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Đo lường</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17" name="TextBox 16">
            <a:extLst>
              <a:ext uri="{FF2B5EF4-FFF2-40B4-BE49-F238E27FC236}">
                <a16:creationId xmlns:a16="http://schemas.microsoft.com/office/drawing/2014/main" id="{D9A42856-2D39-DDB1-60BC-919C92FAA7C3}"/>
              </a:ext>
            </a:extLst>
          </p:cNvPr>
          <p:cNvSpPr txBox="1"/>
          <p:nvPr/>
        </p:nvSpPr>
        <p:spPr>
          <a:xfrm>
            <a:off x="-393373" y="914131"/>
            <a:ext cx="4661940" cy="376834"/>
          </a:xfrm>
          <a:prstGeom prst="rect">
            <a:avLst/>
          </a:prstGeom>
          <a:noFill/>
        </p:spPr>
        <p:txBody>
          <a:bodyPr wrap="square">
            <a:spAutoFit/>
          </a:bodyPr>
          <a:lstStyle/>
          <a:p>
            <a:pPr marL="914400" lvl="2">
              <a:lnSpc>
                <a:spcPct val="150000"/>
              </a:lnSpc>
              <a:spcBef>
                <a:spcPts val="6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Akaike Information Criterion (AIC)</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3D053DD-4ADC-B13D-400C-A52E1543F185}"/>
                  </a:ext>
                </a:extLst>
              </p:cNvPr>
              <p:cNvSpPr txBox="1"/>
              <p:nvPr/>
            </p:nvSpPr>
            <p:spPr>
              <a:xfrm>
                <a:off x="1028044" y="1479381"/>
                <a:ext cx="6899222" cy="1802994"/>
              </a:xfrm>
              <a:prstGeom prst="rect">
                <a:avLst/>
              </a:prstGeom>
              <a:noFill/>
            </p:spPr>
            <p:txBody>
              <a:bodyPr wrap="square">
                <a:spAutoFit/>
              </a:bodyPr>
              <a:lstStyle/>
              <a:p>
                <a:pPr indent="180340" algn="ctr">
                  <a:lnSpc>
                    <a:spcPct val="150000"/>
                  </a:lnSpc>
                </a:pPr>
                <a:r>
                  <a:rPr lang="vi-VN" sz="1400" b="1">
                    <a:effectLst/>
                    <a:latin typeface="Times New Roman" panose="02020603050405020304" pitchFamily="18" charset="0"/>
                    <a:ea typeface="Yu Mincho" panose="02020400000000000000" pitchFamily="18" charset="-128"/>
                    <a:cs typeface="Times New Roman" panose="02020603050405020304" pitchFamily="18" charset="0"/>
                  </a:rPr>
                  <a:t>AIC=2k – 2 * ln(likelihood)</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indent="180340">
                  <a:lnSpc>
                    <a:spcPct val="150000"/>
                  </a:lnSpc>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 </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indent="180340">
                  <a:lnSpc>
                    <a:spcPct val="150000"/>
                  </a:lnSpc>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Nếu cỡ mẫu nhỏ thì ta có thể dùng công thức tính AICc:</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indent="180340">
                  <a:lnSpc>
                    <a:spcPct val="150000"/>
                  </a:lnSpc>
                </a:pPr>
                <a14:m>
                  <m:oMathPara xmlns:m="http://schemas.openxmlformats.org/officeDocument/2006/math">
                    <m:oMathParaPr>
                      <m:jc m:val="centerGroup"/>
                    </m:oMathParaPr>
                    <m:oMath xmlns:m="http://schemas.openxmlformats.org/officeDocument/2006/math">
                      <m:r>
                        <a:rPr lang="en-GB" sz="1600" i="1">
                          <a:effectLst/>
                          <a:latin typeface="Cambria Math" panose="02040503050406030204" pitchFamily="18" charset="0"/>
                          <a:ea typeface="Yu Mincho" panose="02020400000000000000" pitchFamily="18" charset="-128"/>
                          <a:cs typeface="Times New Roman" panose="02020603050405020304" pitchFamily="18" charset="0"/>
                        </a:rPr>
                        <m:t>𝐴𝐼𝐶𝑐</m:t>
                      </m:r>
                      <m:r>
                        <a:rPr lang="en-GB" sz="1600" i="1">
                          <a:effectLst/>
                          <a:latin typeface="Cambria Math" panose="02040503050406030204" pitchFamily="18" charset="0"/>
                          <a:ea typeface="Yu Mincho" panose="02020400000000000000" pitchFamily="18" charset="-128"/>
                          <a:cs typeface="Times New Roman" panose="02020603050405020304" pitchFamily="18" charset="0"/>
                        </a:rPr>
                        <m:t>=</m:t>
                      </m:r>
                      <m:r>
                        <a:rPr lang="en-GB" sz="1600" i="1">
                          <a:effectLst/>
                          <a:latin typeface="Cambria Math" panose="02040503050406030204" pitchFamily="18" charset="0"/>
                          <a:ea typeface="Yu Mincho" panose="02020400000000000000" pitchFamily="18" charset="-128"/>
                          <a:cs typeface="Times New Roman" panose="02020603050405020304" pitchFamily="18" charset="0"/>
                        </a:rPr>
                        <m:t>𝐴𝐼𝐶</m:t>
                      </m:r>
                      <m:r>
                        <a:rPr lang="en-GB" sz="1600" i="1">
                          <a:effectLst/>
                          <a:latin typeface="Cambria Math" panose="02040503050406030204" pitchFamily="18" charset="0"/>
                          <a:ea typeface="Yu Mincho" panose="02020400000000000000" pitchFamily="18" charset="-128"/>
                          <a:cs typeface="Times New Roman" panose="02020603050405020304" pitchFamily="18" charset="0"/>
                        </a:rPr>
                        <m:t>+  </m:t>
                      </m:r>
                      <m:f>
                        <m:fPr>
                          <m:ctrlPr>
                            <a:rPr lang="en-US" sz="1600" i="1">
                              <a:effectLst/>
                              <a:latin typeface="Cambria Math" panose="02040503050406030204" pitchFamily="18" charset="0"/>
                              <a:ea typeface="Yu Mincho" panose="02020400000000000000" pitchFamily="18" charset="-128"/>
                              <a:cs typeface="Times New Roman" panose="02020603050405020304" pitchFamily="18" charset="0"/>
                            </a:rPr>
                          </m:ctrlPr>
                        </m:fPr>
                        <m:num>
                          <m:r>
                            <a:rPr lang="en-GB" sz="1600" i="1">
                              <a:effectLst/>
                              <a:latin typeface="Cambria Math" panose="02040503050406030204" pitchFamily="18" charset="0"/>
                              <a:ea typeface="Yu Mincho" panose="02020400000000000000" pitchFamily="18" charset="-128"/>
                              <a:cs typeface="Times New Roman" panose="02020603050405020304" pitchFamily="18" charset="0"/>
                            </a:rPr>
                            <m:t>2</m:t>
                          </m:r>
                          <m:sSup>
                            <m:sSupPr>
                              <m:ctrlPr>
                                <a:rPr lang="en-US" sz="1600" i="1">
                                  <a:effectLst/>
                                  <a:latin typeface="Cambria Math" panose="02040503050406030204" pitchFamily="18" charset="0"/>
                                  <a:ea typeface="Yu Mincho" panose="02020400000000000000" pitchFamily="18" charset="-128"/>
                                  <a:cs typeface="Times New Roman" panose="02020603050405020304" pitchFamily="18" charset="0"/>
                                </a:rPr>
                              </m:ctrlPr>
                            </m:sSupPr>
                            <m:e>
                              <m:r>
                                <a:rPr lang="en-GB" sz="1600" i="1">
                                  <a:effectLst/>
                                  <a:latin typeface="Cambria Math" panose="02040503050406030204" pitchFamily="18" charset="0"/>
                                  <a:ea typeface="Yu Mincho" panose="02020400000000000000" pitchFamily="18" charset="-128"/>
                                  <a:cs typeface="Times New Roman" panose="02020603050405020304" pitchFamily="18" charset="0"/>
                                </a:rPr>
                                <m:t>𝑘</m:t>
                              </m:r>
                            </m:e>
                            <m:sup>
                              <m:r>
                                <a:rPr lang="en-GB" sz="1600" i="1">
                                  <a:effectLst/>
                                  <a:latin typeface="Cambria Math" panose="02040503050406030204" pitchFamily="18" charset="0"/>
                                  <a:ea typeface="Yu Mincho" panose="02020400000000000000" pitchFamily="18" charset="-128"/>
                                  <a:cs typeface="Times New Roman" panose="02020603050405020304" pitchFamily="18" charset="0"/>
                                </a:rPr>
                                <m:t>2</m:t>
                              </m:r>
                            </m:sup>
                          </m:sSup>
                          <m:r>
                            <a:rPr lang="en-GB" sz="1600" i="1">
                              <a:effectLst/>
                              <a:latin typeface="Cambria Math" panose="02040503050406030204" pitchFamily="18" charset="0"/>
                              <a:ea typeface="Yu Mincho" panose="02020400000000000000" pitchFamily="18" charset="-128"/>
                              <a:cs typeface="Times New Roman" panose="02020603050405020304" pitchFamily="18" charset="0"/>
                            </a:rPr>
                            <m:t>+2</m:t>
                          </m:r>
                          <m:r>
                            <a:rPr lang="en-GB" sz="1600" i="1">
                              <a:effectLst/>
                              <a:latin typeface="Cambria Math" panose="02040503050406030204" pitchFamily="18" charset="0"/>
                              <a:ea typeface="Yu Mincho" panose="02020400000000000000" pitchFamily="18" charset="-128"/>
                              <a:cs typeface="Times New Roman" panose="02020603050405020304" pitchFamily="18" charset="0"/>
                            </a:rPr>
                            <m:t>𝑘</m:t>
                          </m:r>
                        </m:num>
                        <m:den>
                          <m:r>
                            <a:rPr lang="en-GB" sz="1600" i="1">
                              <a:effectLst/>
                              <a:latin typeface="Cambria Math" panose="02040503050406030204" pitchFamily="18" charset="0"/>
                              <a:ea typeface="Yu Mincho" panose="02020400000000000000" pitchFamily="18" charset="-128"/>
                              <a:cs typeface="Times New Roman" panose="02020603050405020304" pitchFamily="18" charset="0"/>
                            </a:rPr>
                            <m:t>𝑛</m:t>
                          </m:r>
                          <m:r>
                            <a:rPr lang="en-GB" sz="1600" i="1">
                              <a:effectLst/>
                              <a:latin typeface="Cambria Math" panose="02040503050406030204" pitchFamily="18" charset="0"/>
                              <a:ea typeface="Yu Mincho" panose="02020400000000000000" pitchFamily="18" charset="-128"/>
                              <a:cs typeface="Times New Roman" panose="02020603050405020304" pitchFamily="18" charset="0"/>
                            </a:rPr>
                            <m:t>−</m:t>
                          </m:r>
                          <m:r>
                            <a:rPr lang="en-GB" sz="1600" i="1">
                              <a:effectLst/>
                              <a:latin typeface="Cambria Math" panose="02040503050406030204" pitchFamily="18" charset="0"/>
                              <a:ea typeface="Yu Mincho" panose="02020400000000000000" pitchFamily="18" charset="-128"/>
                              <a:cs typeface="Times New Roman" panose="02020603050405020304" pitchFamily="18" charset="0"/>
                            </a:rPr>
                            <m:t>𝑘</m:t>
                          </m:r>
                          <m:r>
                            <a:rPr lang="en-GB" sz="1600" i="1">
                              <a:effectLst/>
                              <a:latin typeface="Cambria Math" panose="02040503050406030204" pitchFamily="18" charset="0"/>
                              <a:ea typeface="Yu Mincho" panose="02020400000000000000" pitchFamily="18" charset="-128"/>
                              <a:cs typeface="Times New Roman" panose="02020603050405020304" pitchFamily="18" charset="0"/>
                            </a:rPr>
                            <m:t>−1</m:t>
                          </m:r>
                        </m:den>
                      </m:f>
                    </m:oMath>
                  </m:oMathPara>
                </a14:m>
                <a:endParaRPr lang="en-US" sz="1400">
                  <a:effectLst/>
                  <a:latin typeface="Times New Roman" panose="02020603050405020304" pitchFamily="18" charset="0"/>
                  <a:ea typeface="Yu Mincho" panose="02020400000000000000" pitchFamily="18" charset="-128"/>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E3D053DD-4ADC-B13D-400C-A52E1543F185}"/>
                  </a:ext>
                </a:extLst>
              </p:cNvPr>
              <p:cNvSpPr txBox="1">
                <a:spLocks noRot="1" noChangeAspect="1" noMove="1" noResize="1" noEditPoints="1" noAdjustHandles="1" noChangeArrowheads="1" noChangeShapeType="1" noTextEdit="1"/>
              </p:cNvSpPr>
              <p:nvPr/>
            </p:nvSpPr>
            <p:spPr>
              <a:xfrm>
                <a:off x="1028044" y="1479381"/>
                <a:ext cx="6899222" cy="1802994"/>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104570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2975430"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CƠ SỞ LÝ THUYẾT</a:t>
            </a:r>
          </a:p>
        </p:txBody>
      </p:sp>
      <p:sp>
        <p:nvSpPr>
          <p:cNvPr id="15" name="TextBox 14">
            <a:extLst>
              <a:ext uri="{FF2B5EF4-FFF2-40B4-BE49-F238E27FC236}">
                <a16:creationId xmlns:a16="http://schemas.microsoft.com/office/drawing/2014/main" id="{815E45C5-9072-F71B-28AF-76CAAAA671CD}"/>
              </a:ext>
            </a:extLst>
          </p:cNvPr>
          <p:cNvSpPr txBox="1"/>
          <p:nvPr/>
        </p:nvSpPr>
        <p:spPr>
          <a:xfrm>
            <a:off x="-137887" y="725714"/>
            <a:ext cx="4615542" cy="376834"/>
          </a:xfrm>
          <a:prstGeom prst="rect">
            <a:avLst/>
          </a:prstGeom>
          <a:noFill/>
        </p:spPr>
        <p:txBody>
          <a:bodyPr wrap="square">
            <a:spAutoFit/>
          </a:bodyPr>
          <a:lstStyle/>
          <a:p>
            <a:pPr marL="457200" lvl="1">
              <a:lnSpc>
                <a:spcPct val="150000"/>
              </a:lnSpc>
              <a:spcBef>
                <a:spcPts val="10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Đo lường</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17" name="TextBox 16">
            <a:extLst>
              <a:ext uri="{FF2B5EF4-FFF2-40B4-BE49-F238E27FC236}">
                <a16:creationId xmlns:a16="http://schemas.microsoft.com/office/drawing/2014/main" id="{D9A42856-2D39-DDB1-60BC-919C92FAA7C3}"/>
              </a:ext>
            </a:extLst>
          </p:cNvPr>
          <p:cNvSpPr txBox="1"/>
          <p:nvPr/>
        </p:nvSpPr>
        <p:spPr>
          <a:xfrm>
            <a:off x="-393373" y="914131"/>
            <a:ext cx="4661940" cy="376834"/>
          </a:xfrm>
          <a:prstGeom prst="rect">
            <a:avLst/>
          </a:prstGeom>
          <a:noFill/>
        </p:spPr>
        <p:txBody>
          <a:bodyPr wrap="square">
            <a:spAutoFit/>
          </a:bodyPr>
          <a:lstStyle/>
          <a:p>
            <a:pPr marL="914400" lvl="2">
              <a:lnSpc>
                <a:spcPct val="150000"/>
              </a:lnSpc>
              <a:spcBef>
                <a:spcPts val="6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Bayesian information criterion (BIC)</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8" name="TextBox 7">
            <a:extLst>
              <a:ext uri="{FF2B5EF4-FFF2-40B4-BE49-F238E27FC236}">
                <a16:creationId xmlns:a16="http://schemas.microsoft.com/office/drawing/2014/main" id="{49C01146-6668-8B99-E19A-E016F7783854}"/>
              </a:ext>
            </a:extLst>
          </p:cNvPr>
          <p:cNvSpPr txBox="1"/>
          <p:nvPr/>
        </p:nvSpPr>
        <p:spPr>
          <a:xfrm>
            <a:off x="685800" y="1290964"/>
            <a:ext cx="7543800" cy="523220"/>
          </a:xfrm>
          <a:prstGeom prst="rect">
            <a:avLst/>
          </a:prstGeom>
          <a:noFill/>
        </p:spPr>
        <p:txBody>
          <a:bodyPr wrap="square">
            <a:spAutoFit/>
          </a:bodyPr>
          <a:lstStyle/>
          <a:p>
            <a:r>
              <a:rPr lang="en-GB" sz="1400">
                <a:effectLst/>
                <a:latin typeface="Times New Roman" panose="02020603050405020304" pitchFamily="18" charset="0"/>
                <a:ea typeface="Yu Mincho" panose="02020400000000000000" pitchFamily="18" charset="-128"/>
              </a:rPr>
              <a:t>BIC là một tiêu chí để lựa chọn mô hình trong số các mô hình hữu hạn; mô hình có BIC thấp hơn có khả năng là mô hình thực sự và được ưu tiên hơn.</a:t>
            </a: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C245A3B-AC3C-3739-D99B-F546DB2CA91E}"/>
                  </a:ext>
                </a:extLst>
              </p:cNvPr>
              <p:cNvSpPr txBox="1"/>
              <p:nvPr/>
            </p:nvSpPr>
            <p:spPr>
              <a:xfrm>
                <a:off x="1630181" y="2072151"/>
                <a:ext cx="4789356"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𝐵𝐼𝐶</m:t>
                      </m:r>
                      <m:r>
                        <a:rPr lang="en-US" i="0">
                          <a:latin typeface="Cambria Math" panose="02040503050406030204" pitchFamily="18" charset="0"/>
                        </a:rPr>
                        <m:t>=</m:t>
                      </m:r>
                      <m:r>
                        <a:rPr lang="en-US" i="1">
                          <a:latin typeface="Cambria Math" panose="02040503050406030204" pitchFamily="18" charset="0"/>
                        </a:rPr>
                        <m:t>𝑘</m:t>
                      </m:r>
                      <m:r>
                        <a:rPr lang="en-US" i="0">
                          <a:latin typeface="Cambria Math" panose="02040503050406030204" pitchFamily="18" charset="0"/>
                        </a:rPr>
                        <m:t>∗</m:t>
                      </m:r>
                      <m:func>
                        <m:funcPr>
                          <m:ctrlPr>
                            <a:rPr lang="en-US" i="1">
                              <a:latin typeface="Cambria Math" panose="02040503050406030204" pitchFamily="18" charset="0"/>
                            </a:rPr>
                          </m:ctrlPr>
                        </m:funcPr>
                        <m:fName>
                          <m:r>
                            <m:rPr>
                              <m:sty m:val="p"/>
                            </m:rPr>
                            <a:rPr lang="en-US" i="0">
                              <a:latin typeface="Cambria Math" panose="02040503050406030204" pitchFamily="18" charset="0"/>
                            </a:rPr>
                            <m:t>ln</m:t>
                          </m:r>
                        </m:fName>
                        <m:e>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𝑛</m:t>
                              </m:r>
                            </m:e>
                          </m:d>
                        </m:e>
                      </m:func>
                      <m:r>
                        <a:rPr lang="en-US" i="0">
                          <a:latin typeface="Cambria Math" panose="02040503050406030204" pitchFamily="18" charset="0"/>
                        </a:rPr>
                        <m:t>−2∗</m:t>
                      </m:r>
                      <m:func>
                        <m:funcPr>
                          <m:ctrlPr>
                            <a:rPr lang="en-US" i="1">
                              <a:latin typeface="Cambria Math" panose="02040503050406030204" pitchFamily="18" charset="0"/>
                            </a:rPr>
                          </m:ctrlPr>
                        </m:funcPr>
                        <m:fName>
                          <m:r>
                            <m:rPr>
                              <m:sty m:val="p"/>
                            </m:rPr>
                            <a:rPr lang="en-US" i="0">
                              <a:latin typeface="Cambria Math" panose="02040503050406030204" pitchFamily="18" charset="0"/>
                            </a:rPr>
                            <m:t>ln</m:t>
                          </m:r>
                        </m:fName>
                        <m:e>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𝑙𝑖𝑘𝑒𝑙𝑖h𝑜𝑜𝑑</m:t>
                              </m:r>
                            </m:e>
                          </m:d>
                        </m:e>
                      </m:func>
                    </m:oMath>
                  </m:oMathPara>
                </a14:m>
                <a:endParaRPr lang="en-US"/>
              </a:p>
            </p:txBody>
          </p:sp>
        </mc:Choice>
        <mc:Fallback xmlns="">
          <p:sp>
            <p:nvSpPr>
              <p:cNvPr id="10" name="TextBox 9">
                <a:extLst>
                  <a:ext uri="{FF2B5EF4-FFF2-40B4-BE49-F238E27FC236}">
                    <a16:creationId xmlns:a16="http://schemas.microsoft.com/office/drawing/2014/main" id="{BC245A3B-AC3C-3739-D99B-F546DB2CA91E}"/>
                  </a:ext>
                </a:extLst>
              </p:cNvPr>
              <p:cNvSpPr txBox="1">
                <a:spLocks noRot="1" noChangeAspect="1" noMove="1" noResize="1" noEditPoints="1" noAdjustHandles="1" noChangeArrowheads="1" noChangeShapeType="1" noTextEdit="1"/>
              </p:cNvSpPr>
              <p:nvPr/>
            </p:nvSpPr>
            <p:spPr>
              <a:xfrm>
                <a:off x="1630181" y="2072151"/>
                <a:ext cx="4789356" cy="307777"/>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087961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2975430"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CƠ SỞ LÝ THUYẾT</a:t>
            </a:r>
          </a:p>
        </p:txBody>
      </p:sp>
      <p:sp>
        <p:nvSpPr>
          <p:cNvPr id="15" name="TextBox 14">
            <a:extLst>
              <a:ext uri="{FF2B5EF4-FFF2-40B4-BE49-F238E27FC236}">
                <a16:creationId xmlns:a16="http://schemas.microsoft.com/office/drawing/2014/main" id="{815E45C5-9072-F71B-28AF-76CAAAA671CD}"/>
              </a:ext>
            </a:extLst>
          </p:cNvPr>
          <p:cNvSpPr txBox="1"/>
          <p:nvPr/>
        </p:nvSpPr>
        <p:spPr>
          <a:xfrm>
            <a:off x="-137887" y="725714"/>
            <a:ext cx="4615542" cy="376834"/>
          </a:xfrm>
          <a:prstGeom prst="rect">
            <a:avLst/>
          </a:prstGeom>
          <a:noFill/>
        </p:spPr>
        <p:txBody>
          <a:bodyPr wrap="square">
            <a:spAutoFit/>
          </a:bodyPr>
          <a:lstStyle/>
          <a:p>
            <a:pPr marL="457200" lvl="1">
              <a:lnSpc>
                <a:spcPct val="150000"/>
              </a:lnSpc>
              <a:spcBef>
                <a:spcPts val="10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Tính dừng</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8" name="TextBox 7">
            <a:extLst>
              <a:ext uri="{FF2B5EF4-FFF2-40B4-BE49-F238E27FC236}">
                <a16:creationId xmlns:a16="http://schemas.microsoft.com/office/drawing/2014/main" id="{7CE8F6E3-8F5F-424A-46C0-87100F2AD33E}"/>
              </a:ext>
            </a:extLst>
          </p:cNvPr>
          <p:cNvSpPr txBox="1"/>
          <p:nvPr/>
        </p:nvSpPr>
        <p:spPr>
          <a:xfrm>
            <a:off x="-434714" y="998388"/>
            <a:ext cx="4661940" cy="376834"/>
          </a:xfrm>
          <a:prstGeom prst="rect">
            <a:avLst/>
          </a:prstGeom>
          <a:noFill/>
        </p:spPr>
        <p:txBody>
          <a:bodyPr wrap="square">
            <a:spAutoFit/>
          </a:bodyPr>
          <a:lstStyle/>
          <a:p>
            <a:pPr marL="914400" lvl="2">
              <a:lnSpc>
                <a:spcPct val="150000"/>
              </a:lnSpc>
              <a:spcBef>
                <a:spcPts val="6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Chuỗi thời gian</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9" name="TextBox 8">
            <a:extLst>
              <a:ext uri="{FF2B5EF4-FFF2-40B4-BE49-F238E27FC236}">
                <a16:creationId xmlns:a16="http://schemas.microsoft.com/office/drawing/2014/main" id="{8C7889AA-2895-7C72-A109-A44A9BA20AC8}"/>
              </a:ext>
            </a:extLst>
          </p:cNvPr>
          <p:cNvSpPr txBox="1"/>
          <p:nvPr/>
        </p:nvSpPr>
        <p:spPr>
          <a:xfrm>
            <a:off x="1019331" y="1375221"/>
            <a:ext cx="6175948" cy="199266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Chuỗi thời gian là một chuỗi các giá trị của một đại lượng nào đó được ghi nhận theo tuần tự thời gian</a:t>
            </a:r>
            <a:r>
              <a:rPr lang="vi-VN" sz="1400" baseline="30000">
                <a:effectLst/>
                <a:latin typeface="Times New Roman" panose="02020603050405020304" pitchFamily="18" charset="0"/>
                <a:ea typeface="Yu Mincho" panose="02020400000000000000" pitchFamily="18" charset="-128"/>
                <a:cs typeface="Times New Roman" panose="02020603050405020304" pitchFamily="18" charset="0"/>
              </a:rPr>
              <a:t>[11]</a:t>
            </a:r>
            <a:r>
              <a:rPr lang="vi-VN" sz="1400">
                <a:effectLst/>
                <a:latin typeface="Times New Roman" panose="02020603050405020304" pitchFamily="18" charset="0"/>
                <a:ea typeface="Yu Mincho" panose="02020400000000000000" pitchFamily="18" charset="-128"/>
                <a:cs typeface="Times New Roman" panose="02020603050405020304" pitchFamily="18" charset="0"/>
              </a:rPr>
              <a:t>. </a:t>
            </a:r>
          </a:p>
          <a:p>
            <a:pPr marL="285750" indent="-285750">
              <a:lnSpc>
                <a:spcPct val="150000"/>
              </a:lnSpc>
              <a:buFont typeface="Arial" panose="020B0604020202020204" pitchFamily="34" charset="0"/>
              <a:buChar char="•"/>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Các giá trị chuỗi thời gian của đại lượng Y được ký hiệu: Y</a:t>
            </a:r>
            <a:r>
              <a:rPr lang="vi-VN" sz="1400" baseline="-25000">
                <a:effectLst/>
                <a:latin typeface="Times New Roman" panose="02020603050405020304" pitchFamily="18" charset="0"/>
                <a:ea typeface="Yu Mincho" panose="02020400000000000000" pitchFamily="18" charset="-128"/>
                <a:cs typeface="Times New Roman" panose="02020603050405020304" pitchFamily="18" charset="0"/>
              </a:rPr>
              <a:t>1</a:t>
            </a:r>
            <a:r>
              <a:rPr lang="vi-VN" sz="1400">
                <a:effectLst/>
                <a:latin typeface="Times New Roman" panose="02020603050405020304" pitchFamily="18" charset="0"/>
                <a:ea typeface="Yu Mincho" panose="02020400000000000000" pitchFamily="18" charset="-128"/>
                <a:cs typeface="Times New Roman" panose="02020603050405020304" pitchFamily="18" charset="0"/>
              </a:rPr>
              <a:t>, Y</a:t>
            </a:r>
            <a:r>
              <a:rPr lang="vi-VN" sz="1400" baseline="-25000">
                <a:effectLst/>
                <a:latin typeface="Times New Roman" panose="02020603050405020304" pitchFamily="18" charset="0"/>
                <a:ea typeface="Yu Mincho" panose="02020400000000000000" pitchFamily="18" charset="-128"/>
                <a:cs typeface="Times New Roman" panose="02020603050405020304" pitchFamily="18" charset="0"/>
              </a:rPr>
              <a:t>2</a:t>
            </a:r>
            <a:r>
              <a:rPr lang="vi-VN" sz="1400">
                <a:effectLst/>
                <a:latin typeface="Times New Roman" panose="02020603050405020304" pitchFamily="18" charset="0"/>
                <a:ea typeface="Yu Mincho" panose="02020400000000000000" pitchFamily="18" charset="-128"/>
                <a:cs typeface="Times New Roman" panose="02020603050405020304" pitchFamily="18" charset="0"/>
              </a:rPr>
              <a:t>,… Y</a:t>
            </a:r>
            <a:r>
              <a:rPr lang="vi-VN" sz="1400" baseline="-25000">
                <a:effectLst/>
                <a:latin typeface="Times New Roman" panose="02020603050405020304" pitchFamily="18" charset="0"/>
                <a:ea typeface="Yu Mincho" panose="02020400000000000000" pitchFamily="18" charset="-128"/>
                <a:cs typeface="Times New Roman" panose="02020603050405020304" pitchFamily="18" charset="0"/>
              </a:rPr>
              <a:t>n</a:t>
            </a:r>
            <a:r>
              <a:rPr lang="vi-VN" sz="1400">
                <a:effectLst/>
                <a:latin typeface="Times New Roman" panose="02020603050405020304" pitchFamily="18" charset="0"/>
                <a:ea typeface="Yu Mincho" panose="02020400000000000000" pitchFamily="18" charset="-128"/>
                <a:cs typeface="Times New Roman" panose="02020603050405020304" pitchFamily="18" charset="0"/>
              </a:rPr>
              <a:t> với Y</a:t>
            </a:r>
            <a:r>
              <a:rPr lang="vi-VN" sz="1400" baseline="-25000">
                <a:effectLst/>
                <a:latin typeface="Times New Roman" panose="02020603050405020304" pitchFamily="18" charset="0"/>
                <a:ea typeface="Yu Mincho" panose="02020400000000000000" pitchFamily="18" charset="-128"/>
                <a:cs typeface="Times New Roman" panose="02020603050405020304" pitchFamily="18" charset="0"/>
              </a:rPr>
              <a:t>t</a:t>
            </a:r>
            <a:r>
              <a:rPr lang="vi-VN" sz="1400">
                <a:effectLst/>
                <a:latin typeface="Times New Roman" panose="02020603050405020304" pitchFamily="18" charset="0"/>
                <a:ea typeface="Yu Mincho" panose="02020400000000000000" pitchFamily="18" charset="-128"/>
                <a:cs typeface="Times New Roman" panose="02020603050405020304" pitchFamily="18" charset="0"/>
              </a:rPr>
              <a:t> là giá trị quan sát của Y ở thời điểm t. </a:t>
            </a:r>
          </a:p>
          <a:p>
            <a:pPr marL="285750" indent="-285750">
              <a:lnSpc>
                <a:spcPct val="150000"/>
              </a:lnSpc>
              <a:buFont typeface="Arial" panose="020B0604020202020204" pitchFamily="34" charset="0"/>
              <a:buChar char="•"/>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Dữ liệu chuỗi thời gian phổ biến nhất là dữ liệu tài chính được ghi nhận qua thời gian dài, và thường có số quan sát khá lớn.</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p:txBody>
      </p:sp>
    </p:spTree>
    <p:extLst>
      <p:ext uri="{BB962C8B-B14F-4D97-AF65-F5344CB8AC3E}">
        <p14:creationId xmlns:p14="http://schemas.microsoft.com/office/powerpoint/2010/main" val="416802628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24"/>
          <p:cNvSpPr txBox="1">
            <a:spLocks noGrp="1"/>
          </p:cNvSpPr>
          <p:nvPr>
            <p:ph type="title"/>
          </p:nvPr>
        </p:nvSpPr>
        <p:spPr>
          <a:xfrm>
            <a:off x="2717469" y="1249664"/>
            <a:ext cx="6525112" cy="943200"/>
          </a:xfrm>
          <a:prstGeom prst="rect">
            <a:avLst/>
          </a:prstGeom>
        </p:spPr>
        <p:txBody>
          <a:bodyPr spcFirstLastPara="1" wrap="square" lIns="91425" tIns="91425" rIns="91425" bIns="91425" anchor="ctr" anchorCtr="0">
            <a:noAutofit/>
          </a:bodyPr>
          <a:lstStyle/>
          <a:p>
            <a:r>
              <a:rPr lang="vi-VN" b="1">
                <a:effectLst/>
                <a:latin typeface="Times New Roman" panose="02020603050405020304" pitchFamily="18" charset="0"/>
                <a:ea typeface="Times New Roman" panose="02020603050405020304" pitchFamily="18" charset="0"/>
                <a:cs typeface="Times New Roman" panose="02020603050405020304" pitchFamily="18" charset="0"/>
              </a:rPr>
              <a:t>ỨNG DỤNG MÔ HÌNH VAR TRONG PHÂN TÍCH XU HƯỚNG CHỈ SỐ VN-INDEX</a:t>
            </a:r>
            <a:endParaRPr sz="2400"/>
          </a:p>
        </p:txBody>
      </p:sp>
      <p:grpSp>
        <p:nvGrpSpPr>
          <p:cNvPr id="556" name="Google Shape;556;p24"/>
          <p:cNvGrpSpPr/>
          <p:nvPr/>
        </p:nvGrpSpPr>
        <p:grpSpPr>
          <a:xfrm>
            <a:off x="325662" y="861999"/>
            <a:ext cx="2944752" cy="3170450"/>
            <a:chOff x="2768474" y="949849"/>
            <a:chExt cx="2944752" cy="3170450"/>
          </a:xfrm>
        </p:grpSpPr>
        <p:sp>
          <p:nvSpPr>
            <p:cNvPr id="557" name="Google Shape;557;p24"/>
            <p:cNvSpPr/>
            <p:nvPr/>
          </p:nvSpPr>
          <p:spPr>
            <a:xfrm rot="5400000">
              <a:off x="2768474" y="949849"/>
              <a:ext cx="1706700" cy="1706700"/>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4"/>
            <p:cNvSpPr/>
            <p:nvPr/>
          </p:nvSpPr>
          <p:spPr>
            <a:xfrm rot="5400000" flipH="1">
              <a:off x="3109874" y="2754999"/>
              <a:ext cx="1365300" cy="1365300"/>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4"/>
            <p:cNvSpPr/>
            <p:nvPr/>
          </p:nvSpPr>
          <p:spPr>
            <a:xfrm rot="10800000">
              <a:off x="4573417" y="1713349"/>
              <a:ext cx="943200" cy="943200"/>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4"/>
            <p:cNvSpPr/>
            <p:nvPr/>
          </p:nvSpPr>
          <p:spPr>
            <a:xfrm flipH="1">
              <a:off x="4573526" y="2754999"/>
              <a:ext cx="1139700" cy="1139700"/>
            </a:xfrm>
            <a:prstGeom prst="teardrop">
              <a:avLst>
                <a:gd name="adj" fmla="val 100000"/>
              </a:avLst>
            </a:pr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1" name="Google Shape;561;p24"/>
          <p:cNvSpPr/>
          <p:nvPr/>
        </p:nvSpPr>
        <p:spPr>
          <a:xfrm>
            <a:off x="742946" y="1481762"/>
            <a:ext cx="929494" cy="548374"/>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2" name="Google Shape;562;p24"/>
          <p:cNvGrpSpPr/>
          <p:nvPr/>
        </p:nvGrpSpPr>
        <p:grpSpPr>
          <a:xfrm>
            <a:off x="1125993" y="3022237"/>
            <a:ext cx="599842" cy="589958"/>
            <a:chOff x="1244325" y="4999400"/>
            <a:chExt cx="444525" cy="437200"/>
          </a:xfrm>
        </p:grpSpPr>
        <p:sp>
          <p:nvSpPr>
            <p:cNvPr id="563" name="Google Shape;563;p24"/>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4"/>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4"/>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4"/>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4"/>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24"/>
          <p:cNvGrpSpPr/>
          <p:nvPr/>
        </p:nvGrpSpPr>
        <p:grpSpPr>
          <a:xfrm>
            <a:off x="2507552" y="3040798"/>
            <a:ext cx="409140" cy="420402"/>
            <a:chOff x="2605300" y="5003050"/>
            <a:chExt cx="418900" cy="430475"/>
          </a:xfrm>
        </p:grpSpPr>
        <p:sp>
          <p:nvSpPr>
            <p:cNvPr id="569" name="Google Shape;569;p24"/>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4"/>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4"/>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3" name="Google Shape;573;p2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21" name="Google Shape;478;p15">
            <a:extLst>
              <a:ext uri="{FF2B5EF4-FFF2-40B4-BE49-F238E27FC236}">
                <a16:creationId xmlns:a16="http://schemas.microsoft.com/office/drawing/2014/main" id="{D79EC49F-799E-3DCB-D795-C4D8A47F7AB9}"/>
              </a:ext>
            </a:extLst>
          </p:cNvPr>
          <p:cNvSpPr txBox="1">
            <a:spLocks/>
          </p:cNvSpPr>
          <p:nvPr/>
        </p:nvSpPr>
        <p:spPr>
          <a:xfrm>
            <a:off x="3385341" y="-62121"/>
            <a:ext cx="5268582" cy="13627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pPr indent="180340" algn="ctr">
              <a:lnSpc>
                <a:spcPct val="150000"/>
              </a:lnSpc>
            </a:pPr>
            <a:r>
              <a:rPr lang="en-GB" sz="3200" b="1">
                <a:effectLst/>
                <a:latin typeface="Times New Roman" panose="02020603050405020304" pitchFamily="18" charset="0"/>
                <a:ea typeface="Times New Roman" panose="02020603050405020304" pitchFamily="18" charset="0"/>
                <a:cs typeface="Times New Roman" panose="02020603050405020304" pitchFamily="18" charset="0"/>
              </a:rPr>
              <a:t>BÁO CÁO </a:t>
            </a:r>
            <a:r>
              <a:rPr lang="vi-VN" sz="3200" b="1">
                <a:effectLst/>
                <a:latin typeface="Times New Roman" panose="02020603050405020304" pitchFamily="18" charset="0"/>
                <a:ea typeface="Times New Roman" panose="02020603050405020304" pitchFamily="18" charset="0"/>
                <a:cs typeface="Times New Roman" panose="02020603050405020304" pitchFamily="18" charset="0"/>
              </a:rPr>
              <a:t>CUỐI KỲ</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p>
            <a:pPr indent="180340" algn="ctr">
              <a:lnSpc>
                <a:spcPct val="150000"/>
              </a:lnSpc>
            </a:pPr>
            <a:r>
              <a:rPr lang="vi-VN" sz="1400" b="1">
                <a:effectLst/>
                <a:latin typeface="Times New Roman" panose="02020603050405020304" pitchFamily="18" charset="0"/>
                <a:ea typeface="Times New Roman" panose="02020603050405020304" pitchFamily="18" charset="0"/>
                <a:cs typeface="Times New Roman" panose="02020603050405020304" pitchFamily="18" charset="0"/>
              </a:rPr>
              <a:t>PHÂN TÍCH DỮ LIỆU KINH DOANH - IS403.M22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2" name="Google Shape;479;p15">
            <a:extLst>
              <a:ext uri="{FF2B5EF4-FFF2-40B4-BE49-F238E27FC236}">
                <a16:creationId xmlns:a16="http://schemas.microsoft.com/office/drawing/2014/main" id="{CB88C702-A352-6F15-47EF-E55AB911F78C}"/>
              </a:ext>
            </a:extLst>
          </p:cNvPr>
          <p:cNvSpPr txBox="1">
            <a:spLocks/>
          </p:cNvSpPr>
          <p:nvPr/>
        </p:nvSpPr>
        <p:spPr>
          <a:xfrm>
            <a:off x="2650629" y="1864483"/>
            <a:ext cx="6658791" cy="7141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indent="0" algn="ctr">
              <a:lnSpc>
                <a:spcPct val="150000"/>
              </a:lnSpc>
              <a:buNone/>
            </a:pPr>
            <a:r>
              <a:rPr lang="en-GB" sz="1400" b="1">
                <a:effectLst/>
                <a:latin typeface="Times New Roman" panose="02020603050405020304" pitchFamily="18" charset="0"/>
                <a:ea typeface="Times New Roman" panose="02020603050405020304" pitchFamily="18" charset="0"/>
                <a:cs typeface="Times New Roman" panose="02020603050405020304" pitchFamily="18" charset="0"/>
              </a:rPr>
              <a:t>GIẢNG </a:t>
            </a:r>
            <a:r>
              <a:rPr lang="vi-VN" sz="1400" b="1">
                <a:effectLst/>
                <a:latin typeface="Times New Roman" panose="02020603050405020304" pitchFamily="18" charset="0"/>
                <a:ea typeface="Times New Roman" panose="02020603050405020304" pitchFamily="18" charset="0"/>
                <a:cs typeface="Times New Roman" panose="02020603050405020304" pitchFamily="18" charset="0"/>
              </a:rPr>
              <a:t>VIÊN </a:t>
            </a:r>
            <a:r>
              <a:rPr lang="en-GB" sz="1400" b="1">
                <a:effectLst/>
                <a:latin typeface="Times New Roman" panose="02020603050405020304" pitchFamily="18" charset="0"/>
                <a:ea typeface="Times New Roman" panose="02020603050405020304" pitchFamily="18" charset="0"/>
                <a:cs typeface="Times New Roman" panose="02020603050405020304" pitchFamily="18" charset="0"/>
              </a:rPr>
              <a:t>HƯỚNG </a:t>
            </a:r>
            <a:r>
              <a:rPr lang="vi-VN" sz="1400" b="1">
                <a:effectLst/>
                <a:latin typeface="Times New Roman" panose="02020603050405020304" pitchFamily="18" charset="0"/>
                <a:ea typeface="Times New Roman" panose="02020603050405020304" pitchFamily="18" charset="0"/>
                <a:cs typeface="Times New Roman" panose="02020603050405020304" pitchFamily="18" charset="0"/>
              </a:rPr>
              <a:t>DẪN: </a:t>
            </a:r>
            <a:r>
              <a:rPr lang="vi-VN" sz="1400">
                <a:effectLst/>
                <a:latin typeface="Times New Roman" panose="02020603050405020304" pitchFamily="18" charset="0"/>
                <a:ea typeface="Times New Roman" panose="02020603050405020304" pitchFamily="18" charset="0"/>
                <a:cs typeface="Times New Roman" panose="02020603050405020304" pitchFamily="18" charset="0"/>
              </a:rPr>
              <a:t>Nguyễn Đình Thuân &amp; Nguyễn Minh Nhựt</a:t>
            </a:r>
            <a:endParaRPr lang="en-US" sz="2800" b="1"/>
          </a:p>
        </p:txBody>
      </p:sp>
      <p:sp>
        <p:nvSpPr>
          <p:cNvPr id="23" name="Google Shape;1088;p48">
            <a:extLst>
              <a:ext uri="{FF2B5EF4-FFF2-40B4-BE49-F238E27FC236}">
                <a16:creationId xmlns:a16="http://schemas.microsoft.com/office/drawing/2014/main" id="{A2DE92BC-7400-68EA-6192-8C463D30AA56}"/>
              </a:ext>
            </a:extLst>
          </p:cNvPr>
          <p:cNvSpPr/>
          <p:nvPr/>
        </p:nvSpPr>
        <p:spPr>
          <a:xfrm>
            <a:off x="2427626" y="1940380"/>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bg1"/>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bg1"/>
                </a:solidFill>
              </a:ln>
              <a:solidFill>
                <a:schemeClr val="bg1"/>
              </a:solidFill>
            </a:endParaRPr>
          </a:p>
        </p:txBody>
      </p:sp>
      <p:sp>
        <p:nvSpPr>
          <p:cNvPr id="24" name="Google Shape;479;p15">
            <a:extLst>
              <a:ext uri="{FF2B5EF4-FFF2-40B4-BE49-F238E27FC236}">
                <a16:creationId xmlns:a16="http://schemas.microsoft.com/office/drawing/2014/main" id="{5F0DC79D-6D5E-B1D4-FE59-DCE62902ED12}"/>
              </a:ext>
            </a:extLst>
          </p:cNvPr>
          <p:cNvSpPr txBox="1">
            <a:spLocks/>
          </p:cNvSpPr>
          <p:nvPr/>
        </p:nvSpPr>
        <p:spPr>
          <a:xfrm>
            <a:off x="4258367" y="2284014"/>
            <a:ext cx="2940156" cy="7141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indent="0" algn="ctr">
              <a:lnSpc>
                <a:spcPct val="150000"/>
              </a:lnSpc>
              <a:buNone/>
            </a:pPr>
            <a:r>
              <a:rPr lang="vi-VN" sz="2800" b="1">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NHÓM: 1</a:t>
            </a:r>
            <a:endParaRPr lang="en-US" sz="4800" b="1">
              <a:ln w="0"/>
              <a:solidFill>
                <a:schemeClr val="accent1"/>
              </a:solidFill>
              <a:effectLst>
                <a:outerShdw blurRad="38100" dist="25400" dir="5400000" algn="ctr" rotWithShape="0">
                  <a:srgbClr val="6E747A">
                    <a:alpha val="43000"/>
                  </a:srgbClr>
                </a:outerShdw>
              </a:effectLst>
            </a:endParaRPr>
          </a:p>
        </p:txBody>
      </p:sp>
      <p:sp>
        <p:nvSpPr>
          <p:cNvPr id="26" name="TextBox 25">
            <a:extLst>
              <a:ext uri="{FF2B5EF4-FFF2-40B4-BE49-F238E27FC236}">
                <a16:creationId xmlns:a16="http://schemas.microsoft.com/office/drawing/2014/main" id="{0A19CC0B-EBF4-080D-4B39-6E968C4BDF9F}"/>
              </a:ext>
            </a:extLst>
          </p:cNvPr>
          <p:cNvSpPr txBox="1"/>
          <p:nvPr/>
        </p:nvSpPr>
        <p:spPr>
          <a:xfrm>
            <a:off x="4328069" y="3022237"/>
            <a:ext cx="4677228" cy="1261884"/>
          </a:xfrm>
          <a:prstGeom prst="rect">
            <a:avLst/>
          </a:prstGeom>
          <a:noFill/>
        </p:spPr>
        <p:txBody>
          <a:bodyPr wrap="square">
            <a:spAutoFit/>
          </a:bodyPr>
          <a:lstStyle/>
          <a:p>
            <a:pPr marL="342900" lvl="0" indent="-342900" algn="l">
              <a:spcAft>
                <a:spcPts val="800"/>
              </a:spcAft>
              <a:buFont typeface="Symbol" panose="05050102010706020507" pitchFamily="18" charset="2"/>
              <a:buChar char=""/>
              <a:tabLst>
                <a:tab pos="4438650" algn="l"/>
              </a:tabLst>
            </a:pPr>
            <a:r>
              <a:rPr lang="vi-VN" sz="1400">
                <a:effectLst/>
                <a:latin typeface="Times New Roman" panose="02020603050405020304" pitchFamily="18" charset="0"/>
                <a:ea typeface="Yu Mincho" panose="02020400000000000000" pitchFamily="18" charset="-128"/>
              </a:rPr>
              <a:t>19522434 - Phạm Đắc Trung</a:t>
            </a:r>
            <a:endParaRPr lang="en-US" sz="1300">
              <a:effectLst/>
              <a:latin typeface="Times New Roman" panose="02020603050405020304" pitchFamily="18" charset="0"/>
              <a:ea typeface="Yu Mincho" panose="02020400000000000000" pitchFamily="18" charset="-128"/>
            </a:endParaRPr>
          </a:p>
          <a:p>
            <a:pPr marL="342900" lvl="0" indent="-342900" algn="l">
              <a:spcAft>
                <a:spcPts val="800"/>
              </a:spcAft>
              <a:buFont typeface="Symbol" panose="05050102010706020507" pitchFamily="18" charset="2"/>
              <a:buChar char=""/>
              <a:tabLst>
                <a:tab pos="4438650" algn="l"/>
              </a:tabLst>
            </a:pPr>
            <a:r>
              <a:rPr lang="vi-VN" sz="1400">
                <a:effectLst/>
                <a:latin typeface="Times New Roman" panose="02020603050405020304" pitchFamily="18" charset="0"/>
                <a:ea typeface="Yu Mincho" panose="02020400000000000000" pitchFamily="18" charset="-128"/>
              </a:rPr>
              <a:t>19521979 - Nguyễn Thành Nội</a:t>
            </a:r>
            <a:endParaRPr lang="en-US" sz="1300">
              <a:effectLst/>
              <a:latin typeface="Times New Roman" panose="02020603050405020304" pitchFamily="18" charset="0"/>
              <a:ea typeface="Yu Mincho" panose="02020400000000000000" pitchFamily="18" charset="-128"/>
            </a:endParaRPr>
          </a:p>
          <a:p>
            <a:pPr marL="342900" lvl="0" indent="-342900" algn="l">
              <a:spcAft>
                <a:spcPts val="800"/>
              </a:spcAft>
              <a:buFont typeface="Symbol" panose="05050102010706020507" pitchFamily="18" charset="2"/>
              <a:buChar char=""/>
              <a:tabLst>
                <a:tab pos="4438650" algn="l"/>
              </a:tabLst>
            </a:pPr>
            <a:r>
              <a:rPr lang="vi-VN" sz="1400">
                <a:effectLst/>
                <a:latin typeface="Times New Roman" panose="02020603050405020304" pitchFamily="18" charset="0"/>
                <a:ea typeface="Yu Mincho" panose="02020400000000000000" pitchFamily="18" charset="-128"/>
              </a:rPr>
              <a:t>19521365 - Võ Thành Đô</a:t>
            </a:r>
            <a:endParaRPr lang="en-US" sz="1300">
              <a:effectLst/>
              <a:latin typeface="Times New Roman" panose="02020603050405020304" pitchFamily="18" charset="0"/>
              <a:ea typeface="Yu Mincho" panose="02020400000000000000" pitchFamily="18" charset="-128"/>
            </a:endParaRPr>
          </a:p>
          <a:p>
            <a:pPr marL="342900" lvl="0" indent="-342900" algn="l">
              <a:spcAft>
                <a:spcPts val="800"/>
              </a:spcAft>
              <a:buFont typeface="Symbol" panose="05050102010706020507" pitchFamily="18" charset="2"/>
              <a:buChar char=""/>
              <a:tabLst>
                <a:tab pos="4438650" algn="l"/>
              </a:tabLst>
            </a:pPr>
            <a:r>
              <a:rPr lang="vi-VN" sz="1400">
                <a:effectLst/>
                <a:latin typeface="Times New Roman" panose="02020603050405020304" pitchFamily="18" charset="0"/>
                <a:ea typeface="Yu Mincho" panose="02020400000000000000" pitchFamily="18" charset="-128"/>
              </a:rPr>
              <a:t>19521437 - Trương Nguyễn Trường Duy</a:t>
            </a:r>
            <a:endParaRPr lang="en-US" sz="1300">
              <a:effectLst/>
              <a:latin typeface="Times New Roman" panose="02020603050405020304" pitchFamily="18" charset="0"/>
              <a:ea typeface="Yu Mincho" panose="02020400000000000000" pitchFamily="18" charset="-128"/>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2975430"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CƠ SỞ LÝ THUYẾT</a:t>
            </a:r>
          </a:p>
        </p:txBody>
      </p:sp>
      <p:sp>
        <p:nvSpPr>
          <p:cNvPr id="15" name="TextBox 14">
            <a:extLst>
              <a:ext uri="{FF2B5EF4-FFF2-40B4-BE49-F238E27FC236}">
                <a16:creationId xmlns:a16="http://schemas.microsoft.com/office/drawing/2014/main" id="{815E45C5-9072-F71B-28AF-76CAAAA671CD}"/>
              </a:ext>
            </a:extLst>
          </p:cNvPr>
          <p:cNvSpPr txBox="1"/>
          <p:nvPr/>
        </p:nvSpPr>
        <p:spPr>
          <a:xfrm>
            <a:off x="-137887" y="725714"/>
            <a:ext cx="4615542" cy="376834"/>
          </a:xfrm>
          <a:prstGeom prst="rect">
            <a:avLst/>
          </a:prstGeom>
          <a:noFill/>
        </p:spPr>
        <p:txBody>
          <a:bodyPr wrap="square">
            <a:spAutoFit/>
          </a:bodyPr>
          <a:lstStyle/>
          <a:p>
            <a:pPr marL="457200" lvl="1">
              <a:lnSpc>
                <a:spcPct val="150000"/>
              </a:lnSpc>
              <a:spcBef>
                <a:spcPts val="10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Tính dừng</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8" name="TextBox 7">
            <a:extLst>
              <a:ext uri="{FF2B5EF4-FFF2-40B4-BE49-F238E27FC236}">
                <a16:creationId xmlns:a16="http://schemas.microsoft.com/office/drawing/2014/main" id="{7CE8F6E3-8F5F-424A-46C0-87100F2AD33E}"/>
              </a:ext>
            </a:extLst>
          </p:cNvPr>
          <p:cNvSpPr txBox="1"/>
          <p:nvPr/>
        </p:nvSpPr>
        <p:spPr>
          <a:xfrm>
            <a:off x="-434714" y="998388"/>
            <a:ext cx="4661940" cy="376834"/>
          </a:xfrm>
          <a:prstGeom prst="rect">
            <a:avLst/>
          </a:prstGeom>
          <a:noFill/>
        </p:spPr>
        <p:txBody>
          <a:bodyPr wrap="square">
            <a:spAutoFit/>
          </a:bodyPr>
          <a:lstStyle/>
          <a:p>
            <a:pPr marL="914400" lvl="2">
              <a:lnSpc>
                <a:spcPct val="150000"/>
              </a:lnSpc>
              <a:spcBef>
                <a:spcPts val="6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Tính dừng</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BEB9B3B-9D05-D2E2-F3EB-B432902A80AA}"/>
                  </a:ext>
                </a:extLst>
              </p:cNvPr>
              <p:cNvSpPr txBox="1"/>
              <p:nvPr/>
            </p:nvSpPr>
            <p:spPr>
              <a:xfrm>
                <a:off x="637081" y="1413836"/>
                <a:ext cx="7919693" cy="1992661"/>
              </a:xfrm>
              <a:prstGeom prst="rect">
                <a:avLst/>
              </a:prstGeom>
              <a:noFill/>
            </p:spPr>
            <p:txBody>
              <a:bodyPr wrap="square">
                <a:spAutoFit/>
              </a:bodyPr>
              <a:lstStyle/>
              <a:p>
                <a:pPr indent="180340">
                  <a:lnSpc>
                    <a:spcPct val="150000"/>
                  </a:lnSpc>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Một quá trình ngẫu nhiên Y</a:t>
                </a:r>
                <a:r>
                  <a:rPr lang="vi-VN" sz="1400" baseline="-25000">
                    <a:effectLst/>
                    <a:latin typeface="Times New Roman" panose="02020603050405020304" pitchFamily="18" charset="0"/>
                    <a:ea typeface="Yu Mincho" panose="02020400000000000000" pitchFamily="18" charset="-128"/>
                    <a:cs typeface="Times New Roman" panose="02020603050405020304" pitchFamily="18" charset="0"/>
                  </a:rPr>
                  <a:t>t</a:t>
                </a:r>
                <a:r>
                  <a:rPr lang="vi-VN" sz="1400">
                    <a:effectLst/>
                    <a:latin typeface="Times New Roman" panose="02020603050405020304" pitchFamily="18" charset="0"/>
                    <a:ea typeface="Yu Mincho" panose="02020400000000000000" pitchFamily="18" charset="-128"/>
                    <a:cs typeface="Times New Roman" panose="02020603050405020304" pitchFamily="18" charset="0"/>
                  </a:rPr>
                  <a:t> được coi là dừng nếu kỳ vọng (trung bình), phương sai không đổi theo thời gian và hiệp phương sai giữa hai thời điểm chỉ phụ thuộc vào khoảng cách và độ trễ về thời gian giữa hai thời đoạn này chứ không phụ thuộc vào thời điểm thực tế mà đồng phương sai được tính</a:t>
                </a:r>
                <a:r>
                  <a:rPr lang="vi-VN" sz="1400" baseline="30000">
                    <a:effectLst/>
                    <a:latin typeface="Times New Roman" panose="02020603050405020304" pitchFamily="18" charset="0"/>
                    <a:ea typeface="Yu Mincho" panose="02020400000000000000" pitchFamily="18" charset="-128"/>
                    <a:cs typeface="Times New Roman" panose="02020603050405020304" pitchFamily="18" charset="0"/>
                  </a:rPr>
                  <a:t>[11]</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indent="180340">
                  <a:lnSpc>
                    <a:spcPct val="150000"/>
                  </a:lnSpc>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Trung bình: E(Y</a:t>
                </a:r>
                <a:r>
                  <a:rPr lang="vi-VN" sz="1400" baseline="-25000">
                    <a:effectLst/>
                    <a:latin typeface="Times New Roman" panose="02020603050405020304" pitchFamily="18" charset="0"/>
                    <a:ea typeface="Yu Mincho" panose="02020400000000000000" pitchFamily="18" charset="-128"/>
                    <a:cs typeface="Times New Roman" panose="02020603050405020304" pitchFamily="18" charset="0"/>
                  </a:rPr>
                  <a:t>t</a:t>
                </a:r>
                <a:r>
                  <a:rPr lang="vi-VN" sz="1400">
                    <a:effectLst/>
                    <a:latin typeface="Times New Roman" panose="02020603050405020304" pitchFamily="18" charset="0"/>
                    <a:ea typeface="Yu Mincho" panose="02020400000000000000" pitchFamily="18" charset="-128"/>
                    <a:cs typeface="Times New Roman" panose="02020603050405020304" pitchFamily="18" charset="0"/>
                  </a:rPr>
                  <a:t>) = </a:t>
                </a:r>
                <a14:m>
                  <m:oMath xmlns:m="http://schemas.openxmlformats.org/officeDocument/2006/math">
                    <m:r>
                      <a:rPr lang="vi-VN" sz="1400" i="1">
                        <a:effectLst/>
                        <a:latin typeface="Cambria Math" panose="02040503050406030204" pitchFamily="18" charset="0"/>
                        <a:ea typeface="Yu Mincho" panose="02020400000000000000" pitchFamily="18" charset="-128"/>
                        <a:cs typeface="Times New Roman" panose="02020603050405020304" pitchFamily="18" charset="0"/>
                      </a:rPr>
                      <m:t>𝜇</m:t>
                    </m:r>
                  </m:oMath>
                </a14:m>
                <a:r>
                  <a:rPr lang="vi-VN" sz="1400">
                    <a:effectLst/>
                    <a:latin typeface="Times New Roman" panose="02020603050405020304" pitchFamily="18" charset="0"/>
                    <a:ea typeface="Yu Mincho" panose="02020400000000000000" pitchFamily="18" charset="-128"/>
                    <a:cs typeface="Times New Roman" panose="02020603050405020304" pitchFamily="18" charset="0"/>
                  </a:rPr>
                  <a:t> </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indent="180340">
                  <a:lnSpc>
                    <a:spcPct val="150000"/>
                  </a:lnSpc>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Phương sai: Var(Y</a:t>
                </a:r>
                <a:r>
                  <a:rPr lang="vi-VN" sz="1400" baseline="-25000">
                    <a:effectLst/>
                    <a:latin typeface="Times New Roman" panose="02020603050405020304" pitchFamily="18" charset="0"/>
                    <a:ea typeface="Yu Mincho" panose="02020400000000000000" pitchFamily="18" charset="-128"/>
                    <a:cs typeface="Times New Roman" panose="02020603050405020304" pitchFamily="18" charset="0"/>
                  </a:rPr>
                  <a:t>t</a:t>
                </a:r>
                <a:r>
                  <a:rPr lang="vi-VN" sz="1400">
                    <a:effectLst/>
                    <a:latin typeface="Times New Roman" panose="02020603050405020304" pitchFamily="18" charset="0"/>
                    <a:ea typeface="Yu Mincho" panose="02020400000000000000" pitchFamily="18" charset="-128"/>
                    <a:cs typeface="Times New Roman" panose="02020603050405020304" pitchFamily="18" charset="0"/>
                  </a:rPr>
                  <a:t>) = E(Y</a:t>
                </a:r>
                <a:r>
                  <a:rPr lang="vi-VN" sz="1400" baseline="-25000">
                    <a:effectLst/>
                    <a:latin typeface="Times New Roman" panose="02020603050405020304" pitchFamily="18" charset="0"/>
                    <a:ea typeface="Yu Mincho" panose="02020400000000000000" pitchFamily="18" charset="-128"/>
                    <a:cs typeface="Times New Roman" panose="02020603050405020304" pitchFamily="18" charset="0"/>
                  </a:rPr>
                  <a:t>t</a:t>
                </a:r>
                <a:r>
                  <a:rPr lang="vi-VN" sz="1400">
                    <a:effectLst/>
                    <a:latin typeface="Times New Roman" panose="02020603050405020304" pitchFamily="18" charset="0"/>
                    <a:ea typeface="Yu Mincho" panose="02020400000000000000" pitchFamily="18" charset="-128"/>
                    <a:cs typeface="Times New Roman" panose="02020603050405020304" pitchFamily="18" charset="0"/>
                  </a:rPr>
                  <a:t> – </a:t>
                </a:r>
                <a14:m>
                  <m:oMath xmlns:m="http://schemas.openxmlformats.org/officeDocument/2006/math">
                    <m:r>
                      <a:rPr lang="vi-VN" sz="1400" i="1">
                        <a:effectLst/>
                        <a:latin typeface="Cambria Math" panose="02040503050406030204" pitchFamily="18" charset="0"/>
                        <a:ea typeface="Yu Mincho" panose="02020400000000000000" pitchFamily="18" charset="-128"/>
                        <a:cs typeface="Times New Roman" panose="02020603050405020304" pitchFamily="18" charset="0"/>
                      </a:rPr>
                      <m:t>𝜇</m:t>
                    </m:r>
                  </m:oMath>
                </a14:m>
                <a:r>
                  <a:rPr lang="vi-VN" sz="1400">
                    <a:effectLst/>
                    <a:latin typeface="Times New Roman" panose="02020603050405020304" pitchFamily="18" charset="0"/>
                    <a:ea typeface="Yu Mincho" panose="02020400000000000000" pitchFamily="18" charset="-128"/>
                    <a:cs typeface="Times New Roman" panose="02020603050405020304" pitchFamily="18" charset="0"/>
                  </a:rPr>
                  <a:t>)</a:t>
                </a:r>
                <a:r>
                  <a:rPr lang="vi-VN" sz="1400" baseline="30000">
                    <a:effectLst/>
                    <a:latin typeface="Times New Roman" panose="02020603050405020304" pitchFamily="18" charset="0"/>
                    <a:ea typeface="Yu Mincho" panose="02020400000000000000" pitchFamily="18" charset="-128"/>
                    <a:cs typeface="Times New Roman" panose="02020603050405020304" pitchFamily="18" charset="0"/>
                  </a:rPr>
                  <a:t>2</a:t>
                </a:r>
                <a:r>
                  <a:rPr lang="vi-VN" sz="1400">
                    <a:effectLst/>
                    <a:latin typeface="Times New Roman" panose="02020603050405020304" pitchFamily="18" charset="0"/>
                    <a:ea typeface="Yu Mincho" panose="02020400000000000000" pitchFamily="18" charset="-128"/>
                    <a:cs typeface="Times New Roman" panose="02020603050405020304" pitchFamily="18" charset="0"/>
                  </a:rPr>
                  <a:t> = </a:t>
                </a:r>
                <a14:m>
                  <m:oMath xmlns:m="http://schemas.openxmlformats.org/officeDocument/2006/math">
                    <m:r>
                      <a:rPr lang="vi-VN" sz="1400" i="1">
                        <a:effectLst/>
                        <a:latin typeface="Cambria Math" panose="02040503050406030204" pitchFamily="18" charset="0"/>
                        <a:ea typeface="Yu Mincho" panose="02020400000000000000" pitchFamily="18" charset="-128"/>
                        <a:cs typeface="Times New Roman" panose="02020603050405020304" pitchFamily="18" charset="0"/>
                      </a:rPr>
                      <m:t>𝜎</m:t>
                    </m:r>
                  </m:oMath>
                </a14:m>
                <a:r>
                  <a:rPr lang="vi-VN" sz="1400" baseline="30000">
                    <a:effectLst/>
                    <a:latin typeface="Times New Roman" panose="02020603050405020304" pitchFamily="18" charset="0"/>
                    <a:ea typeface="Yu Mincho" panose="02020400000000000000" pitchFamily="18" charset="-128"/>
                    <a:cs typeface="Times New Roman" panose="02020603050405020304" pitchFamily="18" charset="0"/>
                  </a:rPr>
                  <a:t> 2</a:t>
                </a:r>
                <a:r>
                  <a:rPr lang="vi-VN" sz="1400">
                    <a:effectLst/>
                    <a:latin typeface="Times New Roman" panose="02020603050405020304" pitchFamily="18" charset="0"/>
                    <a:ea typeface="Yu Mincho" panose="02020400000000000000" pitchFamily="18" charset="-128"/>
                    <a:cs typeface="Times New Roman" panose="02020603050405020304" pitchFamily="18" charset="0"/>
                  </a:rPr>
                  <a:t> </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indent="180340">
                  <a:lnSpc>
                    <a:spcPct val="150000"/>
                  </a:lnSpc>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Hiệp phương sai: </a:t>
                </a:r>
                <a14:m>
                  <m:oMath xmlns:m="http://schemas.openxmlformats.org/officeDocument/2006/math">
                    <m:r>
                      <a:rPr lang="vi-VN" sz="1400" i="1">
                        <a:effectLst/>
                        <a:latin typeface="Cambria Math" panose="02040503050406030204" pitchFamily="18" charset="0"/>
                        <a:ea typeface="Yu Mincho" panose="02020400000000000000" pitchFamily="18" charset="-128"/>
                        <a:cs typeface="Times New Roman" panose="02020603050405020304" pitchFamily="18" charset="0"/>
                      </a:rPr>
                      <m:t>𝛾</m:t>
                    </m:r>
                  </m:oMath>
                </a14:m>
                <a:r>
                  <a:rPr lang="vi-VN" sz="1400" baseline="-25000">
                    <a:effectLst/>
                    <a:latin typeface="Times New Roman" panose="02020603050405020304" pitchFamily="18" charset="0"/>
                    <a:ea typeface="Yu Mincho" panose="02020400000000000000" pitchFamily="18" charset="-128"/>
                    <a:cs typeface="Times New Roman" panose="02020603050405020304" pitchFamily="18" charset="0"/>
                  </a:rPr>
                  <a:t>k</a:t>
                </a:r>
                <a:r>
                  <a:rPr lang="vi-VN" sz="1400">
                    <a:effectLst/>
                    <a:latin typeface="Times New Roman" panose="02020603050405020304" pitchFamily="18" charset="0"/>
                    <a:ea typeface="Yu Mincho" panose="02020400000000000000" pitchFamily="18" charset="-128"/>
                    <a:cs typeface="Times New Roman" panose="02020603050405020304" pitchFamily="18" charset="0"/>
                  </a:rPr>
                  <a:t> = E[(Y</a:t>
                </a:r>
                <a:r>
                  <a:rPr lang="vi-VN" sz="1400" baseline="-25000">
                    <a:effectLst/>
                    <a:latin typeface="Times New Roman" panose="02020603050405020304" pitchFamily="18" charset="0"/>
                    <a:ea typeface="Yu Mincho" panose="02020400000000000000" pitchFamily="18" charset="-128"/>
                    <a:cs typeface="Times New Roman" panose="02020603050405020304" pitchFamily="18" charset="0"/>
                  </a:rPr>
                  <a:t>t</a:t>
                </a:r>
                <a:r>
                  <a:rPr lang="vi-VN" sz="1400">
                    <a:effectLst/>
                    <a:latin typeface="Times New Roman" panose="02020603050405020304" pitchFamily="18" charset="0"/>
                    <a:ea typeface="Yu Mincho" panose="02020400000000000000" pitchFamily="18" charset="-128"/>
                    <a:cs typeface="Times New Roman" panose="02020603050405020304" pitchFamily="18" charset="0"/>
                  </a:rPr>
                  <a:t> – </a:t>
                </a:r>
                <a14:m>
                  <m:oMath xmlns:m="http://schemas.openxmlformats.org/officeDocument/2006/math">
                    <m:r>
                      <a:rPr lang="vi-VN" sz="1400" i="1">
                        <a:effectLst/>
                        <a:latin typeface="Cambria Math" panose="02040503050406030204" pitchFamily="18" charset="0"/>
                        <a:ea typeface="Yu Mincho" panose="02020400000000000000" pitchFamily="18" charset="-128"/>
                        <a:cs typeface="Times New Roman" panose="02020603050405020304" pitchFamily="18" charset="0"/>
                      </a:rPr>
                      <m:t>𝜇</m:t>
                    </m:r>
                  </m:oMath>
                </a14:m>
                <a:r>
                  <a:rPr lang="vi-VN" sz="1400">
                    <a:effectLst/>
                    <a:latin typeface="Times New Roman" panose="02020603050405020304" pitchFamily="18" charset="0"/>
                    <a:ea typeface="Yu Mincho" panose="02020400000000000000" pitchFamily="18" charset="-128"/>
                    <a:cs typeface="Times New Roman" panose="02020603050405020304" pitchFamily="18" charset="0"/>
                  </a:rPr>
                  <a:t>)(Y</a:t>
                </a:r>
                <a:r>
                  <a:rPr lang="vi-VN" sz="1400" baseline="-25000">
                    <a:effectLst/>
                    <a:latin typeface="Times New Roman" panose="02020603050405020304" pitchFamily="18" charset="0"/>
                    <a:ea typeface="Yu Mincho" panose="02020400000000000000" pitchFamily="18" charset="-128"/>
                    <a:cs typeface="Times New Roman" panose="02020603050405020304" pitchFamily="18" charset="0"/>
                  </a:rPr>
                  <a:t>t+k</a:t>
                </a:r>
                <a:r>
                  <a:rPr lang="vi-VN" sz="1400">
                    <a:effectLst/>
                    <a:latin typeface="Times New Roman" panose="02020603050405020304" pitchFamily="18" charset="0"/>
                    <a:ea typeface="Yu Mincho" panose="02020400000000000000" pitchFamily="18" charset="-128"/>
                    <a:cs typeface="Times New Roman" panose="02020603050405020304" pitchFamily="18" charset="0"/>
                  </a:rPr>
                  <a:t> – </a:t>
                </a:r>
                <a14:m>
                  <m:oMath xmlns:m="http://schemas.openxmlformats.org/officeDocument/2006/math">
                    <m:r>
                      <a:rPr lang="vi-VN" sz="1400" i="1">
                        <a:effectLst/>
                        <a:latin typeface="Cambria Math" panose="02040503050406030204" pitchFamily="18" charset="0"/>
                        <a:ea typeface="Yu Mincho" panose="02020400000000000000" pitchFamily="18" charset="-128"/>
                        <a:cs typeface="Times New Roman" panose="02020603050405020304" pitchFamily="18" charset="0"/>
                      </a:rPr>
                      <m:t>𝜇</m:t>
                    </m:r>
                  </m:oMath>
                </a14:m>
                <a:r>
                  <a:rPr lang="vi-VN" sz="1400">
                    <a:effectLst/>
                    <a:latin typeface="Times New Roman" panose="02020603050405020304" pitchFamily="18" charset="0"/>
                    <a:ea typeface="Yu Mincho" panose="02020400000000000000" pitchFamily="18" charset="-128"/>
                    <a:cs typeface="Times New Roman" panose="02020603050405020304" pitchFamily="18" charset="0"/>
                  </a:rPr>
                  <a:t>)]</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p:txBody>
          </p:sp>
        </mc:Choice>
        <mc:Fallback xmlns="">
          <p:sp>
            <p:nvSpPr>
              <p:cNvPr id="10" name="TextBox 9">
                <a:extLst>
                  <a:ext uri="{FF2B5EF4-FFF2-40B4-BE49-F238E27FC236}">
                    <a16:creationId xmlns:a16="http://schemas.microsoft.com/office/drawing/2014/main" id="{4BEB9B3B-9D05-D2E2-F3EB-B432902A80AA}"/>
                  </a:ext>
                </a:extLst>
              </p:cNvPr>
              <p:cNvSpPr txBox="1">
                <a:spLocks noRot="1" noChangeAspect="1" noMove="1" noResize="1" noEditPoints="1" noAdjustHandles="1" noChangeArrowheads="1" noChangeShapeType="1" noTextEdit="1"/>
              </p:cNvSpPr>
              <p:nvPr/>
            </p:nvSpPr>
            <p:spPr>
              <a:xfrm>
                <a:off x="637081" y="1413836"/>
                <a:ext cx="7919693" cy="1992661"/>
              </a:xfrm>
              <a:prstGeom prst="rect">
                <a:avLst/>
              </a:prstGeom>
              <a:blipFill>
                <a:blip r:embed="rId2"/>
                <a:stretch>
                  <a:fillRect l="-231" b="-2141"/>
                </a:stretch>
              </a:blipFill>
            </p:spPr>
            <p:txBody>
              <a:bodyPr/>
              <a:lstStyle/>
              <a:p>
                <a:r>
                  <a:rPr lang="en-US">
                    <a:noFill/>
                  </a:rPr>
                  <a:t> </a:t>
                </a:r>
              </a:p>
            </p:txBody>
          </p:sp>
        </mc:Fallback>
      </mc:AlternateContent>
    </p:spTree>
    <p:extLst>
      <p:ext uri="{BB962C8B-B14F-4D97-AF65-F5344CB8AC3E}">
        <p14:creationId xmlns:p14="http://schemas.microsoft.com/office/powerpoint/2010/main" val="8519868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2975430"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CƠ SỞ LÝ THUYẾT</a:t>
            </a:r>
          </a:p>
        </p:txBody>
      </p:sp>
      <p:sp>
        <p:nvSpPr>
          <p:cNvPr id="15" name="TextBox 14">
            <a:extLst>
              <a:ext uri="{FF2B5EF4-FFF2-40B4-BE49-F238E27FC236}">
                <a16:creationId xmlns:a16="http://schemas.microsoft.com/office/drawing/2014/main" id="{815E45C5-9072-F71B-28AF-76CAAAA671CD}"/>
              </a:ext>
            </a:extLst>
          </p:cNvPr>
          <p:cNvSpPr txBox="1"/>
          <p:nvPr/>
        </p:nvSpPr>
        <p:spPr>
          <a:xfrm>
            <a:off x="-137887" y="725714"/>
            <a:ext cx="4615542" cy="376834"/>
          </a:xfrm>
          <a:prstGeom prst="rect">
            <a:avLst/>
          </a:prstGeom>
          <a:noFill/>
        </p:spPr>
        <p:txBody>
          <a:bodyPr wrap="square">
            <a:spAutoFit/>
          </a:bodyPr>
          <a:lstStyle/>
          <a:p>
            <a:pPr marL="457200" lvl="1">
              <a:lnSpc>
                <a:spcPct val="150000"/>
              </a:lnSpc>
              <a:spcBef>
                <a:spcPts val="10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Tính dừng</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8" name="TextBox 7">
            <a:extLst>
              <a:ext uri="{FF2B5EF4-FFF2-40B4-BE49-F238E27FC236}">
                <a16:creationId xmlns:a16="http://schemas.microsoft.com/office/drawing/2014/main" id="{7CE8F6E3-8F5F-424A-46C0-87100F2AD33E}"/>
              </a:ext>
            </a:extLst>
          </p:cNvPr>
          <p:cNvSpPr txBox="1"/>
          <p:nvPr/>
        </p:nvSpPr>
        <p:spPr>
          <a:xfrm>
            <a:off x="-434714" y="998388"/>
            <a:ext cx="4661940" cy="376834"/>
          </a:xfrm>
          <a:prstGeom prst="rect">
            <a:avLst/>
          </a:prstGeom>
          <a:noFill/>
        </p:spPr>
        <p:txBody>
          <a:bodyPr wrap="square">
            <a:spAutoFit/>
          </a:bodyPr>
          <a:lstStyle/>
          <a:p>
            <a:pPr marL="914400" lvl="2">
              <a:lnSpc>
                <a:spcPct val="150000"/>
              </a:lnSpc>
              <a:spcBef>
                <a:spcPts val="6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Cách kiểm định tính dừng của chuỗi thời gian</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10" name="TextBox 9">
            <a:extLst>
              <a:ext uri="{FF2B5EF4-FFF2-40B4-BE49-F238E27FC236}">
                <a16:creationId xmlns:a16="http://schemas.microsoft.com/office/drawing/2014/main" id="{C7E727D9-CCA1-0FD9-0997-02E2641F8244}"/>
              </a:ext>
            </a:extLst>
          </p:cNvPr>
          <p:cNvSpPr txBox="1"/>
          <p:nvPr/>
        </p:nvSpPr>
        <p:spPr>
          <a:xfrm>
            <a:off x="607101" y="1386285"/>
            <a:ext cx="7600014" cy="523220"/>
          </a:xfrm>
          <a:prstGeom prst="rect">
            <a:avLst/>
          </a:prstGeom>
          <a:noFill/>
        </p:spPr>
        <p:txBody>
          <a:bodyPr wrap="square">
            <a:spAutoFit/>
          </a:bodyPr>
          <a:lstStyle/>
          <a:p>
            <a:r>
              <a:rPr lang="vi-VN" sz="1400" dirty="0">
                <a:effectLst/>
                <a:latin typeface="Times New Roman" panose="02020603050405020304" pitchFamily="18" charset="0"/>
                <a:ea typeface="Yu Mincho" panose="02020400000000000000" pitchFamily="18" charset="-128"/>
              </a:rPr>
              <a:t>Kiểm định nghiệm đơn vị (ADF) là một kiểm định được sử dụng khá phổ biến để kiểm định một chuỗi thời gian là dừng hay không dừng</a:t>
            </a:r>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47CC729-213C-FEFA-F1EB-30DAF855441B}"/>
                  </a:ext>
                </a:extLst>
              </p:cNvPr>
              <p:cNvSpPr txBox="1"/>
              <p:nvPr/>
            </p:nvSpPr>
            <p:spPr>
              <a:xfrm>
                <a:off x="983165" y="1956051"/>
                <a:ext cx="7418822" cy="1865895"/>
              </a:xfrm>
              <a:prstGeom prst="rect">
                <a:avLst/>
              </a:prstGeom>
              <a:noFill/>
            </p:spPr>
            <p:txBody>
              <a:bodyPr wrap="square">
                <a:spAutoFit/>
              </a:bodyPr>
              <a:lstStyle/>
              <a:p>
                <a:pPr indent="180340">
                  <a:lnSpc>
                    <a:spcPct val="150000"/>
                  </a:lnSpc>
                </a:pPr>
                <a:r>
                  <a:rPr lang="en-GB" sz="1400" dirty="0">
                    <a:effectLst/>
                    <a:latin typeface="Times New Roman" panose="02020603050405020304" pitchFamily="18" charset="0"/>
                    <a:ea typeface="Yu Mincho" panose="02020400000000000000" pitchFamily="18" charset="-128"/>
                    <a:cs typeface="Times New Roman" panose="02020603050405020304" pitchFamily="18" charset="0"/>
                  </a:rPr>
                  <a:t>Theo Dickey </a:t>
                </a:r>
                <a:r>
                  <a:rPr lang="en-GB" sz="1400" dirty="0" err="1">
                    <a:effectLst/>
                    <a:latin typeface="Times New Roman" panose="02020603050405020304" pitchFamily="18" charset="0"/>
                    <a:ea typeface="Yu Mincho" panose="02020400000000000000" pitchFamily="18" charset="-128"/>
                    <a:cs typeface="Times New Roman" panose="02020603050405020304" pitchFamily="18" charset="0"/>
                  </a:rPr>
                  <a:t>và</a:t>
                </a:r>
                <a:r>
                  <a:rPr lang="en-GB" sz="1400" dirty="0">
                    <a:effectLst/>
                    <a:latin typeface="Times New Roman" panose="02020603050405020304" pitchFamily="18" charset="0"/>
                    <a:ea typeface="Yu Mincho" panose="02020400000000000000" pitchFamily="18" charset="-128"/>
                    <a:cs typeface="Times New Roman" panose="02020603050405020304" pitchFamily="18" charset="0"/>
                  </a:rPr>
                  <a:t> Fuller (1981) </a:t>
                </a:r>
                <a:r>
                  <a:rPr lang="en-GB" sz="1400" dirty="0" err="1">
                    <a:effectLst/>
                    <a:latin typeface="Times New Roman" panose="02020603050405020304" pitchFamily="18" charset="0"/>
                    <a:ea typeface="Yu Mincho" panose="02020400000000000000" pitchFamily="18" charset="-128"/>
                    <a:cs typeface="Times New Roman" panose="02020603050405020304" pitchFamily="18" charset="0"/>
                  </a:rPr>
                  <a:t>mô</a:t>
                </a:r>
                <a:r>
                  <a:rPr lang="en-GB" sz="14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GB" sz="1400" dirty="0" err="1">
                    <a:effectLst/>
                    <a:latin typeface="Times New Roman" panose="02020603050405020304" pitchFamily="18" charset="0"/>
                    <a:ea typeface="Yu Mincho" panose="02020400000000000000" pitchFamily="18" charset="-128"/>
                    <a:cs typeface="Times New Roman" panose="02020603050405020304" pitchFamily="18" charset="0"/>
                  </a:rPr>
                  <a:t>hình</a:t>
                </a:r>
                <a:r>
                  <a:rPr lang="en-GB" sz="14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GB" sz="1400" dirty="0" err="1">
                    <a:effectLst/>
                    <a:latin typeface="Times New Roman" panose="02020603050405020304" pitchFamily="18" charset="0"/>
                    <a:ea typeface="Yu Mincho" panose="02020400000000000000" pitchFamily="18" charset="-128"/>
                    <a:cs typeface="Times New Roman" panose="02020603050405020304" pitchFamily="18" charset="0"/>
                  </a:rPr>
                  <a:t>kiểm</a:t>
                </a:r>
                <a:r>
                  <a:rPr lang="en-GB" sz="14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GB" sz="1400" dirty="0" err="1">
                    <a:effectLst/>
                    <a:latin typeface="Times New Roman" panose="02020603050405020304" pitchFamily="18" charset="0"/>
                    <a:ea typeface="Yu Mincho" panose="02020400000000000000" pitchFamily="18" charset="-128"/>
                    <a:cs typeface="Times New Roman" panose="02020603050405020304" pitchFamily="18" charset="0"/>
                  </a:rPr>
                  <a:t>định</a:t>
                </a:r>
                <a:r>
                  <a:rPr lang="en-GB" sz="14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GB" sz="1400" dirty="0" err="1">
                    <a:effectLst/>
                    <a:latin typeface="Times New Roman" panose="02020603050405020304" pitchFamily="18" charset="0"/>
                    <a:ea typeface="Yu Mincho" panose="02020400000000000000" pitchFamily="18" charset="-128"/>
                    <a:cs typeface="Times New Roman" panose="02020603050405020304" pitchFamily="18" charset="0"/>
                  </a:rPr>
                  <a:t>nghiệm</a:t>
                </a:r>
                <a:r>
                  <a:rPr lang="en-GB" sz="14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GB" sz="1400" dirty="0" err="1">
                    <a:effectLst/>
                    <a:latin typeface="Times New Roman" panose="02020603050405020304" pitchFamily="18" charset="0"/>
                    <a:ea typeface="Yu Mincho" panose="02020400000000000000" pitchFamily="18" charset="-128"/>
                    <a:cs typeface="Times New Roman" panose="02020603050405020304" pitchFamily="18" charset="0"/>
                  </a:rPr>
                  <a:t>đơn</a:t>
                </a:r>
                <a:r>
                  <a:rPr lang="en-GB" sz="1400" dirty="0">
                    <a:effectLst/>
                    <a:latin typeface="Times New Roman" panose="02020603050405020304" pitchFamily="18" charset="0"/>
                    <a:ea typeface="Yu Mincho" panose="02020400000000000000" pitchFamily="18" charset="-128"/>
                    <a:cs typeface="Times New Roman" panose="02020603050405020304" pitchFamily="18" charset="0"/>
                  </a:rPr>
                  <a:t> ADF tang </a:t>
                </a:r>
                <a:r>
                  <a:rPr lang="en-GB" sz="1400" dirty="0" err="1">
                    <a:effectLst/>
                    <a:latin typeface="Times New Roman" panose="02020603050405020304" pitchFamily="18" charset="0"/>
                    <a:ea typeface="Yu Mincho" panose="02020400000000000000" pitchFamily="18" charset="-128"/>
                    <a:cs typeface="Times New Roman" panose="02020603050405020304" pitchFamily="18" charset="0"/>
                  </a:rPr>
                  <a:t>cường</a:t>
                </a:r>
                <a:r>
                  <a:rPr lang="en-GB" sz="14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GB" sz="1400" dirty="0" err="1">
                    <a:effectLst/>
                    <a:latin typeface="Times New Roman" panose="02020603050405020304" pitchFamily="18" charset="0"/>
                    <a:ea typeface="Yu Mincho" panose="02020400000000000000" pitchFamily="18" charset="-128"/>
                    <a:cs typeface="Times New Roman" panose="02020603050405020304" pitchFamily="18" charset="0"/>
                  </a:rPr>
                  <a:t>có</a:t>
                </a:r>
                <a:r>
                  <a:rPr lang="en-GB" sz="14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GB" sz="1400" dirty="0" err="1">
                    <a:effectLst/>
                    <a:latin typeface="Times New Roman" panose="02020603050405020304" pitchFamily="18" charset="0"/>
                    <a:ea typeface="Yu Mincho" panose="02020400000000000000" pitchFamily="18" charset="-128"/>
                    <a:cs typeface="Times New Roman" panose="02020603050405020304" pitchFamily="18" charset="0"/>
                  </a:rPr>
                  <a:t>dạng</a:t>
                </a:r>
                <a:r>
                  <a:rPr lang="vi-VN" sz="1400" baseline="30000" dirty="0">
                    <a:effectLst/>
                    <a:latin typeface="Times New Roman" panose="02020603050405020304" pitchFamily="18" charset="0"/>
                    <a:ea typeface="Yu Mincho" panose="02020400000000000000" pitchFamily="18" charset="-128"/>
                    <a:cs typeface="Times New Roman" panose="02020603050405020304" pitchFamily="18" charset="0"/>
                  </a:rPr>
                  <a:t>[12]</a:t>
                </a:r>
                <a:r>
                  <a:rPr lang="en-GB" sz="1400" dirty="0">
                    <a:effectLst/>
                    <a:latin typeface="Times New Roman" panose="02020603050405020304" pitchFamily="18" charset="0"/>
                    <a:ea typeface="Yu Mincho" panose="02020400000000000000" pitchFamily="18" charset="-128"/>
                    <a:cs typeface="Times New Roman" panose="02020603050405020304" pitchFamily="18" charset="0"/>
                  </a:rPr>
                  <a:t>:</a:t>
                </a:r>
                <a:endParaRPr lang="en-US" sz="1400" dirty="0">
                  <a:effectLst/>
                  <a:latin typeface="Times New Roman" panose="02020603050405020304" pitchFamily="18" charset="0"/>
                  <a:ea typeface="Yu Mincho" panose="02020400000000000000" pitchFamily="18" charset="-128"/>
                  <a:cs typeface="Arial" panose="020B0604020202020204" pitchFamily="34" charset="0"/>
                </a:endParaRPr>
              </a:p>
              <a:p>
                <a:pPr marL="457200" indent="180340" algn="just"/>
                <a14:m>
                  <m:oMathPara xmlns:m="http://schemas.openxmlformats.org/officeDocument/2006/math">
                    <m:oMathParaPr>
                      <m:jc m:val="centerGroup"/>
                    </m:oMathParaPr>
                    <m:oMath xmlns:m="http://schemas.openxmlformats.org/officeDocument/2006/math">
                      <m:r>
                        <a:rPr lang="en-GB" sz="1600" i="1">
                          <a:effectLst/>
                          <a:latin typeface="Cambria Math" panose="02040503050406030204" pitchFamily="18" charset="0"/>
                          <a:ea typeface="Yu Mincho" panose="02020400000000000000" pitchFamily="18" charset="-128"/>
                        </a:rPr>
                        <m:t>𝛥</m:t>
                      </m:r>
                      <m:sSub>
                        <m:sSubPr>
                          <m:ctrlPr>
                            <a:rPr lang="en-US" sz="1600" i="1">
                              <a:effectLst/>
                              <a:latin typeface="Cambria Math" panose="02040503050406030204" pitchFamily="18" charset="0"/>
                              <a:ea typeface="Yu Mincho" panose="02020400000000000000" pitchFamily="18" charset="-128"/>
                            </a:rPr>
                          </m:ctrlPr>
                        </m:sSubPr>
                        <m:e>
                          <m:r>
                            <a:rPr lang="en-GB" sz="1600" i="1">
                              <a:effectLst/>
                              <a:latin typeface="Cambria Math" panose="02040503050406030204" pitchFamily="18" charset="0"/>
                              <a:ea typeface="Yu Mincho" panose="02020400000000000000" pitchFamily="18" charset="-128"/>
                            </a:rPr>
                            <m:t>𝑦</m:t>
                          </m:r>
                        </m:e>
                        <m:sub>
                          <m:r>
                            <a:rPr lang="en-GB" sz="1600" i="1">
                              <a:effectLst/>
                              <a:latin typeface="Cambria Math" panose="02040503050406030204" pitchFamily="18" charset="0"/>
                              <a:ea typeface="Yu Mincho" panose="02020400000000000000" pitchFamily="18" charset="-128"/>
                            </a:rPr>
                            <m:t>𝑡</m:t>
                          </m:r>
                        </m:sub>
                      </m:sSub>
                      <m:r>
                        <a:rPr lang="en-GB" sz="1600" i="1">
                          <a:effectLst/>
                          <a:latin typeface="Cambria Math" panose="02040503050406030204" pitchFamily="18" charset="0"/>
                          <a:ea typeface="Yu Mincho" panose="02020400000000000000" pitchFamily="18" charset="-128"/>
                        </a:rPr>
                        <m:t>=</m:t>
                      </m:r>
                      <m:sSub>
                        <m:sSubPr>
                          <m:ctrlPr>
                            <a:rPr lang="en-US" sz="1600" i="1">
                              <a:effectLst/>
                              <a:latin typeface="Cambria Math" panose="02040503050406030204" pitchFamily="18" charset="0"/>
                              <a:ea typeface="Yu Mincho" panose="02020400000000000000" pitchFamily="18" charset="-128"/>
                            </a:rPr>
                          </m:ctrlPr>
                        </m:sSubPr>
                        <m:e>
                          <m:r>
                            <a:rPr lang="en-GB" sz="1600" i="1">
                              <a:effectLst/>
                              <a:latin typeface="Cambria Math" panose="02040503050406030204" pitchFamily="18" charset="0"/>
                              <a:ea typeface="Yu Mincho" panose="02020400000000000000" pitchFamily="18" charset="-128"/>
                            </a:rPr>
                            <m:t>𝛼</m:t>
                          </m:r>
                        </m:e>
                        <m:sub>
                          <m:r>
                            <a:rPr lang="en-GB" sz="1600" i="1">
                              <a:effectLst/>
                              <a:latin typeface="Cambria Math" panose="02040503050406030204" pitchFamily="18" charset="0"/>
                              <a:ea typeface="Yu Mincho" panose="02020400000000000000" pitchFamily="18" charset="-128"/>
                            </a:rPr>
                            <m:t>0</m:t>
                          </m:r>
                        </m:sub>
                      </m:sSub>
                      <m:r>
                        <a:rPr lang="en-GB" sz="1600" i="1">
                          <a:effectLst/>
                          <a:latin typeface="Cambria Math" panose="02040503050406030204" pitchFamily="18" charset="0"/>
                          <a:ea typeface="Yu Mincho" panose="02020400000000000000" pitchFamily="18" charset="-128"/>
                        </a:rPr>
                        <m:t>+</m:t>
                      </m:r>
                      <m:r>
                        <a:rPr lang="en-GB" sz="1600" i="1">
                          <a:effectLst/>
                          <a:latin typeface="Cambria Math" panose="02040503050406030204" pitchFamily="18" charset="0"/>
                          <a:ea typeface="Yu Mincho" panose="02020400000000000000" pitchFamily="18" charset="-128"/>
                        </a:rPr>
                        <m:t>𝛽</m:t>
                      </m:r>
                      <m:sSub>
                        <m:sSubPr>
                          <m:ctrlPr>
                            <a:rPr lang="en-US" sz="1600" i="1">
                              <a:effectLst/>
                              <a:latin typeface="Cambria Math" panose="02040503050406030204" pitchFamily="18" charset="0"/>
                              <a:ea typeface="Yu Mincho" panose="02020400000000000000" pitchFamily="18" charset="-128"/>
                            </a:rPr>
                          </m:ctrlPr>
                        </m:sSubPr>
                        <m:e>
                          <m:r>
                            <a:rPr lang="en-GB" sz="1600" i="1">
                              <a:effectLst/>
                              <a:latin typeface="Cambria Math" panose="02040503050406030204" pitchFamily="18" charset="0"/>
                              <a:ea typeface="Yu Mincho" panose="02020400000000000000" pitchFamily="18" charset="-128"/>
                            </a:rPr>
                            <m:t>𝑦</m:t>
                          </m:r>
                        </m:e>
                        <m:sub>
                          <m:r>
                            <a:rPr lang="en-GB" sz="1600" i="1">
                              <a:effectLst/>
                              <a:latin typeface="Cambria Math" panose="02040503050406030204" pitchFamily="18" charset="0"/>
                              <a:ea typeface="Yu Mincho" panose="02020400000000000000" pitchFamily="18" charset="-128"/>
                            </a:rPr>
                            <m:t>𝑡</m:t>
                          </m:r>
                          <m:r>
                            <a:rPr lang="en-GB" sz="1600" i="1">
                              <a:effectLst/>
                              <a:latin typeface="Cambria Math" panose="02040503050406030204" pitchFamily="18" charset="0"/>
                              <a:ea typeface="Yu Mincho" panose="02020400000000000000" pitchFamily="18" charset="-128"/>
                            </a:rPr>
                            <m:t>−1</m:t>
                          </m:r>
                        </m:sub>
                      </m:sSub>
                      <m:r>
                        <a:rPr lang="en-GB" sz="1600" i="1">
                          <a:effectLst/>
                          <a:latin typeface="Cambria Math" panose="02040503050406030204" pitchFamily="18" charset="0"/>
                          <a:ea typeface="Yu Mincho" panose="02020400000000000000" pitchFamily="18" charset="-128"/>
                        </a:rPr>
                        <m:t>+</m:t>
                      </m:r>
                      <m:nary>
                        <m:naryPr>
                          <m:chr m:val="∑"/>
                          <m:limLoc m:val="undOvr"/>
                          <m:grow m:val="on"/>
                          <m:ctrlPr>
                            <a:rPr lang="en-US" sz="1600" i="1">
                              <a:effectLst/>
                              <a:latin typeface="Cambria Math" panose="02040503050406030204" pitchFamily="18" charset="0"/>
                              <a:ea typeface="Yu Mincho" panose="02020400000000000000" pitchFamily="18" charset="-128"/>
                            </a:rPr>
                          </m:ctrlPr>
                        </m:naryPr>
                        <m:sub>
                          <m:r>
                            <a:rPr lang="en-GB" sz="1600" i="1">
                              <a:effectLst/>
                              <a:latin typeface="Cambria Math" panose="02040503050406030204" pitchFamily="18" charset="0"/>
                              <a:ea typeface="Yu Mincho" panose="02020400000000000000" pitchFamily="18" charset="-128"/>
                            </a:rPr>
                            <m:t>𝑗</m:t>
                          </m:r>
                          <m:r>
                            <a:rPr lang="en-GB" sz="1600" i="1">
                              <a:effectLst/>
                              <a:latin typeface="Cambria Math" panose="02040503050406030204" pitchFamily="18" charset="0"/>
                              <a:ea typeface="Yu Mincho" panose="02020400000000000000" pitchFamily="18" charset="-128"/>
                            </a:rPr>
                            <m:t>=1</m:t>
                          </m:r>
                        </m:sub>
                        <m:sup>
                          <m:r>
                            <a:rPr lang="en-GB" sz="1600" i="1">
                              <a:effectLst/>
                              <a:latin typeface="Cambria Math" panose="02040503050406030204" pitchFamily="18" charset="0"/>
                              <a:ea typeface="Yu Mincho" panose="02020400000000000000" pitchFamily="18" charset="-128"/>
                            </a:rPr>
                            <m:t>𝑘</m:t>
                          </m:r>
                        </m:sup>
                        <m:e>
                          <m:sSub>
                            <m:sSubPr>
                              <m:ctrlPr>
                                <a:rPr lang="en-US" sz="1600" i="1">
                                  <a:effectLst/>
                                  <a:latin typeface="Cambria Math" panose="02040503050406030204" pitchFamily="18" charset="0"/>
                                  <a:ea typeface="Yu Mincho" panose="02020400000000000000" pitchFamily="18" charset="-128"/>
                                </a:rPr>
                              </m:ctrlPr>
                            </m:sSubPr>
                            <m:e>
                              <m:r>
                                <a:rPr lang="en-GB" sz="1600" i="1">
                                  <a:effectLst/>
                                  <a:latin typeface="Cambria Math" panose="02040503050406030204" pitchFamily="18" charset="0"/>
                                  <a:ea typeface="Yu Mincho" panose="02020400000000000000" pitchFamily="18" charset="-128"/>
                                </a:rPr>
                                <m:t>∅</m:t>
                              </m:r>
                            </m:e>
                            <m:sub>
                              <m:r>
                                <a:rPr lang="en-GB" sz="1600" i="1">
                                  <a:effectLst/>
                                  <a:latin typeface="Cambria Math" panose="02040503050406030204" pitchFamily="18" charset="0"/>
                                  <a:ea typeface="Yu Mincho" panose="02020400000000000000" pitchFamily="18" charset="-128"/>
                                </a:rPr>
                                <m:t>𝑗</m:t>
                              </m:r>
                            </m:sub>
                          </m:sSub>
                        </m:e>
                      </m:nary>
                      <m:r>
                        <a:rPr lang="en-GB" sz="1600" i="1">
                          <a:effectLst/>
                          <a:latin typeface="Cambria Math" panose="02040503050406030204" pitchFamily="18" charset="0"/>
                          <a:ea typeface="Yu Mincho" panose="02020400000000000000" pitchFamily="18" charset="-128"/>
                        </a:rPr>
                        <m:t>𝛥</m:t>
                      </m:r>
                      <m:sSub>
                        <m:sSubPr>
                          <m:ctrlPr>
                            <a:rPr lang="en-US" sz="1600" i="1">
                              <a:effectLst/>
                              <a:latin typeface="Cambria Math" panose="02040503050406030204" pitchFamily="18" charset="0"/>
                              <a:ea typeface="Yu Mincho" panose="02020400000000000000" pitchFamily="18" charset="-128"/>
                            </a:rPr>
                          </m:ctrlPr>
                        </m:sSubPr>
                        <m:e>
                          <m:r>
                            <a:rPr lang="en-GB" sz="1600" i="1">
                              <a:effectLst/>
                              <a:latin typeface="Cambria Math" panose="02040503050406030204" pitchFamily="18" charset="0"/>
                              <a:ea typeface="Yu Mincho" panose="02020400000000000000" pitchFamily="18" charset="-128"/>
                            </a:rPr>
                            <m:t>𝑦</m:t>
                          </m:r>
                        </m:e>
                        <m:sub>
                          <m:r>
                            <a:rPr lang="en-GB" sz="1600" i="1">
                              <a:effectLst/>
                              <a:latin typeface="Cambria Math" panose="02040503050406030204" pitchFamily="18" charset="0"/>
                              <a:ea typeface="Yu Mincho" panose="02020400000000000000" pitchFamily="18" charset="-128"/>
                            </a:rPr>
                            <m:t>𝑡</m:t>
                          </m:r>
                          <m:r>
                            <a:rPr lang="en-GB" sz="1600" i="1">
                              <a:effectLst/>
                              <a:latin typeface="Cambria Math" panose="02040503050406030204" pitchFamily="18" charset="0"/>
                              <a:ea typeface="Yu Mincho" panose="02020400000000000000" pitchFamily="18" charset="-128"/>
                            </a:rPr>
                            <m:t>−</m:t>
                          </m:r>
                          <m:r>
                            <a:rPr lang="en-GB" sz="1600" i="1">
                              <a:effectLst/>
                              <a:latin typeface="Cambria Math" panose="02040503050406030204" pitchFamily="18" charset="0"/>
                              <a:ea typeface="Yu Mincho" panose="02020400000000000000" pitchFamily="18" charset="-128"/>
                            </a:rPr>
                            <m:t>𝑗</m:t>
                          </m:r>
                        </m:sub>
                      </m:sSub>
                      <m:r>
                        <a:rPr lang="en-GB" sz="1600" i="1">
                          <a:effectLst/>
                          <a:latin typeface="Cambria Math" panose="02040503050406030204" pitchFamily="18" charset="0"/>
                          <a:ea typeface="Yu Mincho" panose="02020400000000000000" pitchFamily="18" charset="-128"/>
                        </a:rPr>
                        <m:t>+</m:t>
                      </m:r>
                      <m:sSub>
                        <m:sSubPr>
                          <m:ctrlPr>
                            <a:rPr lang="en-US" sz="1600" i="1">
                              <a:effectLst/>
                              <a:latin typeface="Cambria Math" panose="02040503050406030204" pitchFamily="18" charset="0"/>
                              <a:ea typeface="Yu Mincho" panose="02020400000000000000" pitchFamily="18" charset="-128"/>
                            </a:rPr>
                          </m:ctrlPr>
                        </m:sSubPr>
                        <m:e>
                          <m:r>
                            <a:rPr lang="en-GB" sz="1600" i="1">
                              <a:effectLst/>
                              <a:latin typeface="Cambria Math" panose="02040503050406030204" pitchFamily="18" charset="0"/>
                              <a:ea typeface="Yu Mincho" panose="02020400000000000000" pitchFamily="18" charset="-128"/>
                            </a:rPr>
                            <m:t>𝜀</m:t>
                          </m:r>
                        </m:e>
                        <m:sub>
                          <m:r>
                            <a:rPr lang="en-GB" sz="1600" i="1">
                              <a:effectLst/>
                              <a:latin typeface="Cambria Math" panose="02040503050406030204" pitchFamily="18" charset="0"/>
                              <a:ea typeface="Yu Mincho" panose="02020400000000000000" pitchFamily="18" charset="-128"/>
                            </a:rPr>
                            <m:t>𝑡</m:t>
                          </m:r>
                        </m:sub>
                      </m:sSub>
                      <m:r>
                        <a:rPr lang="en-GB" sz="1600" i="1">
                          <a:effectLst/>
                          <a:latin typeface="Cambria Math" panose="02040503050406030204" pitchFamily="18" charset="0"/>
                          <a:ea typeface="Yu Mincho" panose="02020400000000000000" pitchFamily="18" charset="-128"/>
                        </a:rPr>
                        <m:t> (1)</m:t>
                      </m:r>
                    </m:oMath>
                  </m:oMathPara>
                </a14:m>
                <a:endParaRPr lang="en-US" sz="1400" dirty="0">
                  <a:effectLst/>
                  <a:latin typeface="Times New Roman" panose="02020603050405020304" pitchFamily="18" charset="0"/>
                  <a:ea typeface="Yu Mincho" panose="02020400000000000000" pitchFamily="18" charset="-128"/>
                </a:endParaRPr>
              </a:p>
              <a:p>
                <a:pPr marL="457200" indent="180340" algn="just"/>
                <a14:m>
                  <m:oMathPara xmlns:m="http://schemas.openxmlformats.org/officeDocument/2006/math">
                    <m:oMathParaPr>
                      <m:jc m:val="centerGroup"/>
                    </m:oMathParaPr>
                    <m:oMath xmlns:m="http://schemas.openxmlformats.org/officeDocument/2006/math">
                      <m:r>
                        <a:rPr lang="en-GB" sz="1600" i="1">
                          <a:effectLst/>
                          <a:latin typeface="Cambria Math" panose="02040503050406030204" pitchFamily="18" charset="0"/>
                          <a:ea typeface="Yu Mincho" panose="02020400000000000000" pitchFamily="18" charset="-128"/>
                        </a:rPr>
                        <m:t>𝛥</m:t>
                      </m:r>
                      <m:sSub>
                        <m:sSubPr>
                          <m:ctrlPr>
                            <a:rPr lang="en-US" sz="1600" i="1">
                              <a:effectLst/>
                              <a:latin typeface="Cambria Math" panose="02040503050406030204" pitchFamily="18" charset="0"/>
                              <a:ea typeface="Yu Mincho" panose="02020400000000000000" pitchFamily="18" charset="-128"/>
                            </a:rPr>
                          </m:ctrlPr>
                        </m:sSubPr>
                        <m:e>
                          <m:r>
                            <a:rPr lang="en-GB" sz="1600" i="1">
                              <a:effectLst/>
                              <a:latin typeface="Cambria Math" panose="02040503050406030204" pitchFamily="18" charset="0"/>
                              <a:ea typeface="Yu Mincho" panose="02020400000000000000" pitchFamily="18" charset="-128"/>
                            </a:rPr>
                            <m:t>𝑦</m:t>
                          </m:r>
                        </m:e>
                        <m:sub>
                          <m:r>
                            <a:rPr lang="en-GB" sz="1600" i="1">
                              <a:effectLst/>
                              <a:latin typeface="Cambria Math" panose="02040503050406030204" pitchFamily="18" charset="0"/>
                              <a:ea typeface="Yu Mincho" panose="02020400000000000000" pitchFamily="18" charset="-128"/>
                            </a:rPr>
                            <m:t>𝑡</m:t>
                          </m:r>
                        </m:sub>
                      </m:sSub>
                      <m:r>
                        <a:rPr lang="en-GB" sz="1600" i="1">
                          <a:effectLst/>
                          <a:latin typeface="Cambria Math" panose="02040503050406030204" pitchFamily="18" charset="0"/>
                          <a:ea typeface="Yu Mincho" panose="02020400000000000000" pitchFamily="18" charset="-128"/>
                        </a:rPr>
                        <m:t>=</m:t>
                      </m:r>
                      <m:sSub>
                        <m:sSubPr>
                          <m:ctrlPr>
                            <a:rPr lang="en-US" sz="1600" i="1">
                              <a:effectLst/>
                              <a:latin typeface="Cambria Math" panose="02040503050406030204" pitchFamily="18" charset="0"/>
                              <a:ea typeface="Yu Mincho" panose="02020400000000000000" pitchFamily="18" charset="-128"/>
                            </a:rPr>
                          </m:ctrlPr>
                        </m:sSubPr>
                        <m:e>
                          <m:r>
                            <a:rPr lang="en-GB" sz="1600" i="1">
                              <a:effectLst/>
                              <a:latin typeface="Cambria Math" panose="02040503050406030204" pitchFamily="18" charset="0"/>
                              <a:ea typeface="Yu Mincho" panose="02020400000000000000" pitchFamily="18" charset="-128"/>
                            </a:rPr>
                            <m:t>𝛼</m:t>
                          </m:r>
                        </m:e>
                        <m:sub>
                          <m:r>
                            <a:rPr lang="en-GB" sz="1600" i="1">
                              <a:effectLst/>
                              <a:latin typeface="Cambria Math" panose="02040503050406030204" pitchFamily="18" charset="0"/>
                              <a:ea typeface="Yu Mincho" panose="02020400000000000000" pitchFamily="18" charset="-128"/>
                            </a:rPr>
                            <m:t>0</m:t>
                          </m:r>
                        </m:sub>
                      </m:sSub>
                      <m:r>
                        <a:rPr lang="en-GB" sz="1600" i="1">
                          <a:effectLst/>
                          <a:latin typeface="Cambria Math" panose="02040503050406030204" pitchFamily="18" charset="0"/>
                          <a:ea typeface="Yu Mincho" panose="02020400000000000000" pitchFamily="18" charset="-128"/>
                        </a:rPr>
                        <m:t>+</m:t>
                      </m:r>
                      <m:r>
                        <a:rPr lang="en-GB" sz="1600" i="1">
                          <a:effectLst/>
                          <a:latin typeface="Cambria Math" panose="02040503050406030204" pitchFamily="18" charset="0"/>
                          <a:ea typeface="Yu Mincho" panose="02020400000000000000" pitchFamily="18" charset="-128"/>
                        </a:rPr>
                        <m:t>𝛿</m:t>
                      </m:r>
                      <m:r>
                        <a:rPr lang="en-GB" sz="1600" i="1">
                          <a:effectLst/>
                          <a:latin typeface="Cambria Math" panose="02040503050406030204" pitchFamily="18" charset="0"/>
                          <a:ea typeface="Yu Mincho" panose="02020400000000000000" pitchFamily="18" charset="-128"/>
                        </a:rPr>
                        <m:t>𝑡</m:t>
                      </m:r>
                      <m:r>
                        <a:rPr lang="en-GB" sz="1600" i="1">
                          <a:effectLst/>
                          <a:latin typeface="Cambria Math" panose="02040503050406030204" pitchFamily="18" charset="0"/>
                          <a:ea typeface="Yu Mincho" panose="02020400000000000000" pitchFamily="18" charset="-128"/>
                        </a:rPr>
                        <m:t>+</m:t>
                      </m:r>
                      <m:r>
                        <a:rPr lang="en-GB" sz="1600" i="1">
                          <a:effectLst/>
                          <a:latin typeface="Cambria Math" panose="02040503050406030204" pitchFamily="18" charset="0"/>
                          <a:ea typeface="Yu Mincho" panose="02020400000000000000" pitchFamily="18" charset="-128"/>
                        </a:rPr>
                        <m:t>𝛽</m:t>
                      </m:r>
                      <m:sSub>
                        <m:sSubPr>
                          <m:ctrlPr>
                            <a:rPr lang="en-US" sz="1600" i="1">
                              <a:effectLst/>
                              <a:latin typeface="Cambria Math" panose="02040503050406030204" pitchFamily="18" charset="0"/>
                              <a:ea typeface="Yu Mincho" panose="02020400000000000000" pitchFamily="18" charset="-128"/>
                            </a:rPr>
                          </m:ctrlPr>
                        </m:sSubPr>
                        <m:e>
                          <m:r>
                            <a:rPr lang="en-GB" sz="1600" i="1">
                              <a:effectLst/>
                              <a:latin typeface="Cambria Math" panose="02040503050406030204" pitchFamily="18" charset="0"/>
                              <a:ea typeface="Yu Mincho" panose="02020400000000000000" pitchFamily="18" charset="-128"/>
                            </a:rPr>
                            <m:t>𝑦</m:t>
                          </m:r>
                        </m:e>
                        <m:sub>
                          <m:r>
                            <a:rPr lang="en-GB" sz="1600" i="1">
                              <a:effectLst/>
                              <a:latin typeface="Cambria Math" panose="02040503050406030204" pitchFamily="18" charset="0"/>
                              <a:ea typeface="Yu Mincho" panose="02020400000000000000" pitchFamily="18" charset="-128"/>
                            </a:rPr>
                            <m:t>𝑡</m:t>
                          </m:r>
                          <m:r>
                            <a:rPr lang="en-GB" sz="1600" i="1">
                              <a:effectLst/>
                              <a:latin typeface="Cambria Math" panose="02040503050406030204" pitchFamily="18" charset="0"/>
                              <a:ea typeface="Yu Mincho" panose="02020400000000000000" pitchFamily="18" charset="-128"/>
                            </a:rPr>
                            <m:t>−1</m:t>
                          </m:r>
                        </m:sub>
                      </m:sSub>
                      <m:r>
                        <a:rPr lang="en-GB" sz="1600" i="1">
                          <a:effectLst/>
                          <a:latin typeface="Cambria Math" panose="02040503050406030204" pitchFamily="18" charset="0"/>
                          <a:ea typeface="Yu Mincho" panose="02020400000000000000" pitchFamily="18" charset="-128"/>
                        </a:rPr>
                        <m:t>+</m:t>
                      </m:r>
                      <m:nary>
                        <m:naryPr>
                          <m:chr m:val="∑"/>
                          <m:limLoc m:val="undOvr"/>
                          <m:grow m:val="on"/>
                          <m:ctrlPr>
                            <a:rPr lang="en-US" sz="1600" i="1">
                              <a:effectLst/>
                              <a:latin typeface="Cambria Math" panose="02040503050406030204" pitchFamily="18" charset="0"/>
                              <a:ea typeface="Yu Mincho" panose="02020400000000000000" pitchFamily="18" charset="-128"/>
                            </a:rPr>
                          </m:ctrlPr>
                        </m:naryPr>
                        <m:sub>
                          <m:r>
                            <a:rPr lang="en-GB" sz="1600" i="1">
                              <a:effectLst/>
                              <a:latin typeface="Cambria Math" panose="02040503050406030204" pitchFamily="18" charset="0"/>
                              <a:ea typeface="Yu Mincho" panose="02020400000000000000" pitchFamily="18" charset="-128"/>
                            </a:rPr>
                            <m:t>𝑗</m:t>
                          </m:r>
                          <m:r>
                            <a:rPr lang="en-GB" sz="1600" i="1">
                              <a:effectLst/>
                              <a:latin typeface="Cambria Math" panose="02040503050406030204" pitchFamily="18" charset="0"/>
                              <a:ea typeface="Yu Mincho" panose="02020400000000000000" pitchFamily="18" charset="-128"/>
                            </a:rPr>
                            <m:t>=1</m:t>
                          </m:r>
                        </m:sub>
                        <m:sup>
                          <m:r>
                            <a:rPr lang="en-GB" sz="1600" i="1">
                              <a:effectLst/>
                              <a:latin typeface="Cambria Math" panose="02040503050406030204" pitchFamily="18" charset="0"/>
                              <a:ea typeface="Yu Mincho" panose="02020400000000000000" pitchFamily="18" charset="-128"/>
                            </a:rPr>
                            <m:t>𝑘</m:t>
                          </m:r>
                        </m:sup>
                        <m:e>
                          <m:sSub>
                            <m:sSubPr>
                              <m:ctrlPr>
                                <a:rPr lang="en-US" sz="1600" i="1">
                                  <a:effectLst/>
                                  <a:latin typeface="Cambria Math" panose="02040503050406030204" pitchFamily="18" charset="0"/>
                                  <a:ea typeface="Yu Mincho" panose="02020400000000000000" pitchFamily="18" charset="-128"/>
                                </a:rPr>
                              </m:ctrlPr>
                            </m:sSubPr>
                            <m:e>
                              <m:r>
                                <a:rPr lang="en-GB" sz="1600" i="1">
                                  <a:effectLst/>
                                  <a:latin typeface="Cambria Math" panose="02040503050406030204" pitchFamily="18" charset="0"/>
                                  <a:ea typeface="Yu Mincho" panose="02020400000000000000" pitchFamily="18" charset="-128"/>
                                </a:rPr>
                                <m:t>∅</m:t>
                              </m:r>
                            </m:e>
                            <m:sub>
                              <m:r>
                                <a:rPr lang="en-GB" sz="1600" i="1">
                                  <a:effectLst/>
                                  <a:latin typeface="Cambria Math" panose="02040503050406030204" pitchFamily="18" charset="0"/>
                                  <a:ea typeface="Yu Mincho" panose="02020400000000000000" pitchFamily="18" charset="-128"/>
                                </a:rPr>
                                <m:t>𝑗</m:t>
                              </m:r>
                            </m:sub>
                          </m:sSub>
                        </m:e>
                      </m:nary>
                      <m:r>
                        <a:rPr lang="en-GB" sz="1600" i="1">
                          <a:effectLst/>
                          <a:latin typeface="Cambria Math" panose="02040503050406030204" pitchFamily="18" charset="0"/>
                          <a:ea typeface="Yu Mincho" panose="02020400000000000000" pitchFamily="18" charset="-128"/>
                        </a:rPr>
                        <m:t>𝛥</m:t>
                      </m:r>
                      <m:sSub>
                        <m:sSubPr>
                          <m:ctrlPr>
                            <a:rPr lang="en-US" sz="1600" i="1">
                              <a:effectLst/>
                              <a:latin typeface="Cambria Math" panose="02040503050406030204" pitchFamily="18" charset="0"/>
                              <a:ea typeface="Yu Mincho" panose="02020400000000000000" pitchFamily="18" charset="-128"/>
                            </a:rPr>
                          </m:ctrlPr>
                        </m:sSubPr>
                        <m:e>
                          <m:r>
                            <a:rPr lang="en-GB" sz="1600" i="1">
                              <a:effectLst/>
                              <a:latin typeface="Cambria Math" panose="02040503050406030204" pitchFamily="18" charset="0"/>
                              <a:ea typeface="Yu Mincho" panose="02020400000000000000" pitchFamily="18" charset="-128"/>
                            </a:rPr>
                            <m:t>𝑦</m:t>
                          </m:r>
                        </m:e>
                        <m:sub>
                          <m:r>
                            <a:rPr lang="en-GB" sz="1600" i="1">
                              <a:effectLst/>
                              <a:latin typeface="Cambria Math" panose="02040503050406030204" pitchFamily="18" charset="0"/>
                              <a:ea typeface="Yu Mincho" panose="02020400000000000000" pitchFamily="18" charset="-128"/>
                            </a:rPr>
                            <m:t>𝑡</m:t>
                          </m:r>
                          <m:r>
                            <a:rPr lang="en-GB" sz="1600" i="1">
                              <a:effectLst/>
                              <a:latin typeface="Cambria Math" panose="02040503050406030204" pitchFamily="18" charset="0"/>
                              <a:ea typeface="Yu Mincho" panose="02020400000000000000" pitchFamily="18" charset="-128"/>
                            </a:rPr>
                            <m:t>−</m:t>
                          </m:r>
                          <m:r>
                            <a:rPr lang="en-GB" sz="1600" i="1">
                              <a:effectLst/>
                              <a:latin typeface="Cambria Math" panose="02040503050406030204" pitchFamily="18" charset="0"/>
                              <a:ea typeface="Yu Mincho" panose="02020400000000000000" pitchFamily="18" charset="-128"/>
                            </a:rPr>
                            <m:t>𝑗</m:t>
                          </m:r>
                        </m:sub>
                      </m:sSub>
                      <m:r>
                        <a:rPr lang="en-GB" sz="1600" i="1">
                          <a:effectLst/>
                          <a:latin typeface="Cambria Math" panose="02040503050406030204" pitchFamily="18" charset="0"/>
                          <a:ea typeface="Yu Mincho" panose="02020400000000000000" pitchFamily="18" charset="-128"/>
                        </a:rPr>
                        <m:t>+</m:t>
                      </m:r>
                      <m:sSub>
                        <m:sSubPr>
                          <m:ctrlPr>
                            <a:rPr lang="en-US" sz="1600" i="1">
                              <a:effectLst/>
                              <a:latin typeface="Cambria Math" panose="02040503050406030204" pitchFamily="18" charset="0"/>
                              <a:ea typeface="Yu Mincho" panose="02020400000000000000" pitchFamily="18" charset="-128"/>
                            </a:rPr>
                          </m:ctrlPr>
                        </m:sSubPr>
                        <m:e>
                          <m:r>
                            <a:rPr lang="en-GB" sz="1600" i="1">
                              <a:effectLst/>
                              <a:latin typeface="Cambria Math" panose="02040503050406030204" pitchFamily="18" charset="0"/>
                              <a:ea typeface="Yu Mincho" panose="02020400000000000000" pitchFamily="18" charset="-128"/>
                            </a:rPr>
                            <m:t>𝜀</m:t>
                          </m:r>
                        </m:e>
                        <m:sub>
                          <m:r>
                            <a:rPr lang="en-GB" sz="1600" i="1">
                              <a:effectLst/>
                              <a:latin typeface="Cambria Math" panose="02040503050406030204" pitchFamily="18" charset="0"/>
                              <a:ea typeface="Yu Mincho" panose="02020400000000000000" pitchFamily="18" charset="-128"/>
                            </a:rPr>
                            <m:t>𝑡</m:t>
                          </m:r>
                        </m:sub>
                      </m:sSub>
                      <m:r>
                        <a:rPr lang="en-GB" sz="1600" i="1">
                          <a:effectLst/>
                          <a:latin typeface="Cambria Math" panose="02040503050406030204" pitchFamily="18" charset="0"/>
                          <a:ea typeface="Yu Mincho" panose="02020400000000000000" pitchFamily="18" charset="-128"/>
                        </a:rPr>
                        <m:t> (2)</m:t>
                      </m:r>
                    </m:oMath>
                  </m:oMathPara>
                </a14:m>
                <a:endParaRPr lang="en-US" sz="1400" dirty="0">
                  <a:effectLst/>
                  <a:latin typeface="Times New Roman" panose="02020603050405020304" pitchFamily="18" charset="0"/>
                  <a:ea typeface="Yu Mincho" panose="02020400000000000000" pitchFamily="18" charset="-128"/>
                </a:endParaRPr>
              </a:p>
            </p:txBody>
          </p:sp>
        </mc:Choice>
        <mc:Fallback xmlns="">
          <p:sp>
            <p:nvSpPr>
              <p:cNvPr id="11" name="TextBox 10">
                <a:extLst>
                  <a:ext uri="{FF2B5EF4-FFF2-40B4-BE49-F238E27FC236}">
                    <a16:creationId xmlns:a16="http://schemas.microsoft.com/office/drawing/2014/main" id="{B47CC729-213C-FEFA-F1EB-30DAF855441B}"/>
                  </a:ext>
                </a:extLst>
              </p:cNvPr>
              <p:cNvSpPr txBox="1">
                <a:spLocks noRot="1" noChangeAspect="1" noMove="1" noResize="1" noEditPoints="1" noAdjustHandles="1" noChangeArrowheads="1" noChangeShapeType="1" noTextEdit="1"/>
              </p:cNvSpPr>
              <p:nvPr/>
            </p:nvSpPr>
            <p:spPr>
              <a:xfrm>
                <a:off x="983165" y="1956051"/>
                <a:ext cx="7418822" cy="1865895"/>
              </a:xfrm>
              <a:prstGeom prst="rect">
                <a:avLst/>
              </a:prstGeom>
              <a:blipFill>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6666494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2975430"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CƠ SỞ LÝ THUYẾT</a:t>
            </a:r>
          </a:p>
        </p:txBody>
      </p:sp>
      <p:sp>
        <p:nvSpPr>
          <p:cNvPr id="15" name="TextBox 14">
            <a:extLst>
              <a:ext uri="{FF2B5EF4-FFF2-40B4-BE49-F238E27FC236}">
                <a16:creationId xmlns:a16="http://schemas.microsoft.com/office/drawing/2014/main" id="{815E45C5-9072-F71B-28AF-76CAAAA671CD}"/>
              </a:ext>
            </a:extLst>
          </p:cNvPr>
          <p:cNvSpPr txBox="1"/>
          <p:nvPr/>
        </p:nvSpPr>
        <p:spPr>
          <a:xfrm>
            <a:off x="-137887" y="725714"/>
            <a:ext cx="4615542" cy="376834"/>
          </a:xfrm>
          <a:prstGeom prst="rect">
            <a:avLst/>
          </a:prstGeom>
          <a:noFill/>
        </p:spPr>
        <p:txBody>
          <a:bodyPr wrap="square">
            <a:spAutoFit/>
          </a:bodyPr>
          <a:lstStyle/>
          <a:p>
            <a:pPr marL="457200" lvl="1">
              <a:lnSpc>
                <a:spcPct val="150000"/>
              </a:lnSpc>
              <a:spcBef>
                <a:spcPts val="10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Tính dừng</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8" name="TextBox 7">
            <a:extLst>
              <a:ext uri="{FF2B5EF4-FFF2-40B4-BE49-F238E27FC236}">
                <a16:creationId xmlns:a16="http://schemas.microsoft.com/office/drawing/2014/main" id="{7CE8F6E3-8F5F-424A-46C0-87100F2AD33E}"/>
              </a:ext>
            </a:extLst>
          </p:cNvPr>
          <p:cNvSpPr txBox="1"/>
          <p:nvPr/>
        </p:nvSpPr>
        <p:spPr>
          <a:xfrm>
            <a:off x="-434714" y="998388"/>
            <a:ext cx="4661940" cy="376834"/>
          </a:xfrm>
          <a:prstGeom prst="rect">
            <a:avLst/>
          </a:prstGeom>
          <a:noFill/>
        </p:spPr>
        <p:txBody>
          <a:bodyPr wrap="square">
            <a:spAutoFit/>
          </a:bodyPr>
          <a:lstStyle/>
          <a:p>
            <a:pPr marL="914400" lvl="2">
              <a:lnSpc>
                <a:spcPct val="150000"/>
              </a:lnSpc>
              <a:spcBef>
                <a:spcPts val="6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Nhiễu trắng</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9" name="TextBox 8">
            <a:extLst>
              <a:ext uri="{FF2B5EF4-FFF2-40B4-BE49-F238E27FC236}">
                <a16:creationId xmlns:a16="http://schemas.microsoft.com/office/drawing/2014/main" id="{E8523FC7-859A-3A2F-BB43-B8FE61D4AF18}"/>
              </a:ext>
            </a:extLst>
          </p:cNvPr>
          <p:cNvSpPr txBox="1"/>
          <p:nvPr/>
        </p:nvSpPr>
        <p:spPr>
          <a:xfrm>
            <a:off x="507464" y="1375221"/>
            <a:ext cx="7689954" cy="1346331"/>
          </a:xfrm>
          <a:prstGeom prst="rect">
            <a:avLst/>
          </a:prstGeom>
          <a:noFill/>
        </p:spPr>
        <p:txBody>
          <a:bodyPr wrap="square">
            <a:spAutoFit/>
          </a:bodyPr>
          <a:lstStyle/>
          <a:p>
            <a:pPr indent="180340">
              <a:lnSpc>
                <a:spcPct val="150000"/>
              </a:lnSpc>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Xét: Y</a:t>
            </a:r>
            <a:r>
              <a:rPr lang="vi-VN" sz="1400" baseline="-25000">
                <a:effectLst/>
                <a:latin typeface="Times New Roman" panose="02020603050405020304" pitchFamily="18" charset="0"/>
                <a:ea typeface="Yu Mincho" panose="02020400000000000000" pitchFamily="18" charset="-128"/>
                <a:cs typeface="Times New Roman" panose="02020603050405020304" pitchFamily="18" charset="0"/>
              </a:rPr>
              <a:t>t</a:t>
            </a:r>
            <a:r>
              <a:rPr lang="vi-VN" sz="1400">
                <a:effectLst/>
                <a:latin typeface="Times New Roman" panose="02020603050405020304" pitchFamily="18" charset="0"/>
                <a:ea typeface="Yu Mincho" panose="02020400000000000000" pitchFamily="18" charset="-128"/>
                <a:cs typeface="Times New Roman" panose="02020603050405020304" pitchFamily="18" charset="0"/>
              </a:rPr>
              <a:t> = Y</a:t>
            </a:r>
            <a:r>
              <a:rPr lang="vi-VN" sz="1400" baseline="-25000">
                <a:effectLst/>
                <a:latin typeface="Times New Roman" panose="02020603050405020304" pitchFamily="18" charset="0"/>
                <a:ea typeface="Yu Mincho" panose="02020400000000000000" pitchFamily="18" charset="-128"/>
                <a:cs typeface="Times New Roman" panose="02020603050405020304" pitchFamily="18" charset="0"/>
              </a:rPr>
              <a:t>t–1</a:t>
            </a:r>
            <a:r>
              <a:rPr lang="vi-VN" sz="1400">
                <a:effectLst/>
                <a:latin typeface="Times New Roman" panose="02020603050405020304" pitchFamily="18" charset="0"/>
                <a:ea typeface="Yu Mincho" panose="02020400000000000000" pitchFamily="18" charset="-128"/>
                <a:cs typeface="Times New Roman" panose="02020603050405020304" pitchFamily="18" charset="0"/>
              </a:rPr>
              <a:t> + u</a:t>
            </a:r>
            <a:r>
              <a:rPr lang="vi-VN" sz="1400" baseline="-25000">
                <a:effectLst/>
                <a:latin typeface="Times New Roman" panose="02020603050405020304" pitchFamily="18" charset="0"/>
                <a:ea typeface="Yu Mincho" panose="02020400000000000000" pitchFamily="18" charset="-128"/>
                <a:cs typeface="Times New Roman" panose="02020603050405020304" pitchFamily="18" charset="0"/>
              </a:rPr>
              <a:t>t</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indent="180340">
              <a:lnSpc>
                <a:spcPct val="150000"/>
              </a:lnSpc>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Nếu u</a:t>
            </a:r>
            <a:r>
              <a:rPr lang="vi-VN" sz="1400" baseline="-25000">
                <a:effectLst/>
                <a:latin typeface="Times New Roman" panose="02020603050405020304" pitchFamily="18" charset="0"/>
                <a:ea typeface="Yu Mincho" panose="02020400000000000000" pitchFamily="18" charset="-128"/>
                <a:cs typeface="Times New Roman" panose="02020603050405020304" pitchFamily="18" charset="0"/>
              </a:rPr>
              <a:t>t</a:t>
            </a:r>
            <a:r>
              <a:rPr lang="vi-VN" sz="1400">
                <a:effectLst/>
                <a:latin typeface="Times New Roman" panose="02020603050405020304" pitchFamily="18" charset="0"/>
                <a:ea typeface="Yu Mincho" panose="02020400000000000000" pitchFamily="18" charset="-128"/>
                <a:cs typeface="Times New Roman" panose="02020603050405020304" pitchFamily="18" charset="0"/>
              </a:rPr>
              <a:t> đáp ứng đầy đủ các giả thiết của mô hình hồi quy tuyến tính cổ điển (OLS), tức là có kỳ vọng bằng 0, phương sai không đổi và hiệp phương sai bằng 0 thì u</a:t>
            </a:r>
            <a:r>
              <a:rPr lang="vi-VN" sz="1400" baseline="-25000">
                <a:effectLst/>
                <a:latin typeface="Times New Roman" panose="02020603050405020304" pitchFamily="18" charset="0"/>
                <a:ea typeface="Yu Mincho" panose="02020400000000000000" pitchFamily="18" charset="-128"/>
                <a:cs typeface="Times New Roman" panose="02020603050405020304" pitchFamily="18" charset="0"/>
              </a:rPr>
              <a:t>t</a:t>
            </a:r>
            <a:r>
              <a:rPr lang="vi-VN" sz="1400">
                <a:effectLst/>
                <a:latin typeface="Times New Roman" panose="02020603050405020304" pitchFamily="18" charset="0"/>
                <a:ea typeface="Yu Mincho" panose="02020400000000000000" pitchFamily="18" charset="-128"/>
                <a:cs typeface="Times New Roman" panose="02020603050405020304" pitchFamily="18" charset="0"/>
              </a:rPr>
              <a:t> được gọi là nhiễu trắng hay chuỗi sai số ut có tính dừng.</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p:txBody>
      </p:sp>
    </p:spTree>
    <p:extLst>
      <p:ext uri="{BB962C8B-B14F-4D97-AF65-F5344CB8AC3E}">
        <p14:creationId xmlns:p14="http://schemas.microsoft.com/office/powerpoint/2010/main" val="3833571110"/>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2975430"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CƠ SỞ LÝ THUYẾT</a:t>
            </a:r>
          </a:p>
        </p:txBody>
      </p:sp>
      <p:sp>
        <p:nvSpPr>
          <p:cNvPr id="15" name="TextBox 14">
            <a:extLst>
              <a:ext uri="{FF2B5EF4-FFF2-40B4-BE49-F238E27FC236}">
                <a16:creationId xmlns:a16="http://schemas.microsoft.com/office/drawing/2014/main" id="{815E45C5-9072-F71B-28AF-76CAAAA671CD}"/>
              </a:ext>
            </a:extLst>
          </p:cNvPr>
          <p:cNvSpPr txBox="1"/>
          <p:nvPr/>
        </p:nvSpPr>
        <p:spPr>
          <a:xfrm>
            <a:off x="-137887" y="725714"/>
            <a:ext cx="4615542" cy="376834"/>
          </a:xfrm>
          <a:prstGeom prst="rect">
            <a:avLst/>
          </a:prstGeom>
          <a:noFill/>
        </p:spPr>
        <p:txBody>
          <a:bodyPr wrap="square">
            <a:spAutoFit/>
          </a:bodyPr>
          <a:lstStyle/>
          <a:p>
            <a:pPr marL="457200" lvl="1">
              <a:lnSpc>
                <a:spcPct val="150000"/>
              </a:lnSpc>
              <a:spcBef>
                <a:spcPts val="10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Tính dừng</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8" name="TextBox 7">
            <a:extLst>
              <a:ext uri="{FF2B5EF4-FFF2-40B4-BE49-F238E27FC236}">
                <a16:creationId xmlns:a16="http://schemas.microsoft.com/office/drawing/2014/main" id="{7CE8F6E3-8F5F-424A-46C0-87100F2AD33E}"/>
              </a:ext>
            </a:extLst>
          </p:cNvPr>
          <p:cNvSpPr txBox="1"/>
          <p:nvPr/>
        </p:nvSpPr>
        <p:spPr>
          <a:xfrm>
            <a:off x="-434714" y="998388"/>
            <a:ext cx="4661940" cy="376834"/>
          </a:xfrm>
          <a:prstGeom prst="rect">
            <a:avLst/>
          </a:prstGeom>
          <a:noFill/>
        </p:spPr>
        <p:txBody>
          <a:bodyPr wrap="square">
            <a:spAutoFit/>
          </a:bodyPr>
          <a:lstStyle/>
          <a:p>
            <a:pPr marL="914400" lvl="2">
              <a:lnSpc>
                <a:spcPct val="150000"/>
              </a:lnSpc>
              <a:spcBef>
                <a:spcPts val="6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Biến đổi chuỗi không dừng thành chuỗi dừng</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9" name="TextBox 8">
            <a:extLst>
              <a:ext uri="{FF2B5EF4-FFF2-40B4-BE49-F238E27FC236}">
                <a16:creationId xmlns:a16="http://schemas.microsoft.com/office/drawing/2014/main" id="{A1CD6606-6F2E-05E7-C415-813099C76802}"/>
              </a:ext>
            </a:extLst>
          </p:cNvPr>
          <p:cNvSpPr txBox="1"/>
          <p:nvPr/>
        </p:nvSpPr>
        <p:spPr>
          <a:xfrm>
            <a:off x="449704" y="1259114"/>
            <a:ext cx="8829208" cy="1100109"/>
          </a:xfrm>
          <a:prstGeom prst="rect">
            <a:avLst/>
          </a:prstGeom>
          <a:noFill/>
        </p:spPr>
        <p:txBody>
          <a:bodyPr wrap="square">
            <a:spAutoFit/>
          </a:bodyPr>
          <a:lstStyle/>
          <a:p>
            <a:pPr indent="180340">
              <a:lnSpc>
                <a:spcPct val="150000"/>
              </a:lnSpc>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Xét quá trình Y</a:t>
            </a:r>
            <a:r>
              <a:rPr lang="vi-VN" sz="1400" baseline="-25000">
                <a:effectLst/>
                <a:latin typeface="Times New Roman" panose="02020603050405020304" pitchFamily="18" charset="0"/>
                <a:ea typeface="Yu Mincho" panose="02020400000000000000" pitchFamily="18" charset="-128"/>
                <a:cs typeface="Times New Roman" panose="02020603050405020304" pitchFamily="18" charset="0"/>
              </a:rPr>
              <a:t>t</a:t>
            </a:r>
            <a:r>
              <a:rPr lang="vi-VN" sz="1400">
                <a:effectLst/>
                <a:latin typeface="Times New Roman" panose="02020603050405020304" pitchFamily="18" charset="0"/>
                <a:ea typeface="Yu Mincho" panose="02020400000000000000" pitchFamily="18" charset="-128"/>
                <a:cs typeface="Times New Roman" panose="02020603050405020304" pitchFamily="18" charset="0"/>
              </a:rPr>
              <a:t> ngẫu nhiên: Y</a:t>
            </a:r>
            <a:r>
              <a:rPr lang="vi-VN" sz="1400" baseline="-25000">
                <a:effectLst/>
                <a:latin typeface="Times New Roman" panose="02020603050405020304" pitchFamily="18" charset="0"/>
                <a:ea typeface="Yu Mincho" panose="02020400000000000000" pitchFamily="18" charset="-128"/>
                <a:cs typeface="Times New Roman" panose="02020603050405020304" pitchFamily="18" charset="0"/>
              </a:rPr>
              <a:t>t</a:t>
            </a:r>
            <a:r>
              <a:rPr lang="vi-VN" sz="1400">
                <a:effectLst/>
                <a:latin typeface="Times New Roman" panose="02020603050405020304" pitchFamily="18" charset="0"/>
                <a:ea typeface="Yu Mincho" panose="02020400000000000000" pitchFamily="18" charset="-128"/>
                <a:cs typeface="Times New Roman" panose="02020603050405020304" pitchFamily="18" charset="0"/>
              </a:rPr>
              <a:t> = Y</a:t>
            </a:r>
            <a:r>
              <a:rPr lang="vi-VN" sz="1400" baseline="-25000">
                <a:effectLst/>
                <a:latin typeface="Times New Roman" panose="02020603050405020304" pitchFamily="18" charset="0"/>
                <a:ea typeface="Yu Mincho" panose="02020400000000000000" pitchFamily="18" charset="-128"/>
                <a:cs typeface="Times New Roman" panose="02020603050405020304" pitchFamily="18" charset="0"/>
              </a:rPr>
              <a:t>t–1</a:t>
            </a:r>
            <a:r>
              <a:rPr lang="vi-VN" sz="1400">
                <a:effectLst/>
                <a:latin typeface="Times New Roman" panose="02020603050405020304" pitchFamily="18" charset="0"/>
                <a:ea typeface="Yu Mincho" panose="02020400000000000000" pitchFamily="18" charset="-128"/>
                <a:cs typeface="Times New Roman" panose="02020603050405020304" pitchFamily="18" charset="0"/>
              </a:rPr>
              <a:t> + u</a:t>
            </a:r>
            <a:r>
              <a:rPr lang="vi-VN" sz="1400" baseline="-25000">
                <a:effectLst/>
                <a:latin typeface="Times New Roman" panose="02020603050405020304" pitchFamily="18" charset="0"/>
                <a:ea typeface="Yu Mincho" panose="02020400000000000000" pitchFamily="18" charset="-128"/>
                <a:cs typeface="Times New Roman" panose="02020603050405020304" pitchFamily="18" charset="0"/>
              </a:rPr>
              <a:t>t</a:t>
            </a:r>
            <a:r>
              <a:rPr lang="vi-VN" sz="1400">
                <a:effectLst/>
                <a:latin typeface="Times New Roman" panose="02020603050405020304" pitchFamily="18" charset="0"/>
                <a:ea typeface="Yu Mincho" panose="02020400000000000000" pitchFamily="18" charset="-128"/>
                <a:cs typeface="Times New Roman" panose="02020603050405020304" pitchFamily="18" charset="0"/>
              </a:rPr>
              <a:t> với u</a:t>
            </a:r>
            <a:r>
              <a:rPr lang="vi-VN" sz="1400" baseline="-25000">
                <a:effectLst/>
                <a:latin typeface="Times New Roman" panose="02020603050405020304" pitchFamily="18" charset="0"/>
                <a:ea typeface="Yu Mincho" panose="02020400000000000000" pitchFamily="18" charset="-128"/>
                <a:cs typeface="Times New Roman" panose="02020603050405020304" pitchFamily="18" charset="0"/>
              </a:rPr>
              <a:t>t</a:t>
            </a:r>
            <a:r>
              <a:rPr lang="vi-VN" sz="1400">
                <a:effectLst/>
                <a:latin typeface="Times New Roman" panose="02020603050405020304" pitchFamily="18" charset="0"/>
                <a:ea typeface="Yu Mincho" panose="02020400000000000000" pitchFamily="18" charset="-128"/>
                <a:cs typeface="Times New Roman" panose="02020603050405020304" pitchFamily="18" charset="0"/>
              </a:rPr>
              <a:t> là nhiễu trắng.</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indent="180340">
              <a:lnSpc>
                <a:spcPct val="150000"/>
              </a:lnSpc>
              <a:spcAft>
                <a:spcPts val="600"/>
              </a:spcAft>
            </a:pPr>
            <a:r>
              <a:rPr lang="en-US" sz="1400">
                <a:effectLst/>
                <a:latin typeface="Times New Roman" panose="02020603050405020304" pitchFamily="18" charset="0"/>
                <a:ea typeface="Yu Mincho" panose="02020400000000000000" pitchFamily="18" charset="-128"/>
                <a:cs typeface="Times New Roman" panose="02020603050405020304" pitchFamily="18" charset="0"/>
              </a:rPr>
              <a:t>L</a:t>
            </a:r>
            <a:r>
              <a:rPr lang="vi-VN" sz="1400">
                <a:effectLst/>
                <a:latin typeface="Times New Roman" panose="02020603050405020304" pitchFamily="18" charset="0"/>
                <a:ea typeface="Yu Mincho" panose="02020400000000000000" pitchFamily="18" charset="-128"/>
                <a:cs typeface="Times New Roman" panose="02020603050405020304" pitchFamily="18" charset="0"/>
              </a:rPr>
              <a:t>ấy sai phân cấp I của Yt: D(Y</a:t>
            </a:r>
            <a:r>
              <a:rPr lang="vi-VN" sz="1400" baseline="-25000">
                <a:effectLst/>
                <a:latin typeface="Times New Roman" panose="02020603050405020304" pitchFamily="18" charset="0"/>
                <a:ea typeface="Yu Mincho" panose="02020400000000000000" pitchFamily="18" charset="-128"/>
                <a:cs typeface="Times New Roman" panose="02020603050405020304" pitchFamily="18" charset="0"/>
              </a:rPr>
              <a:t>t</a:t>
            </a:r>
            <a:r>
              <a:rPr lang="vi-VN" sz="1400">
                <a:effectLst/>
                <a:latin typeface="Times New Roman" panose="02020603050405020304" pitchFamily="18" charset="0"/>
                <a:ea typeface="Yu Mincho" panose="02020400000000000000" pitchFamily="18" charset="-128"/>
                <a:cs typeface="Times New Roman" panose="02020603050405020304" pitchFamily="18" charset="0"/>
              </a:rPr>
              <a:t>) = Y</a:t>
            </a:r>
            <a:r>
              <a:rPr lang="vi-VN" sz="1400" baseline="-25000">
                <a:effectLst/>
                <a:latin typeface="Times New Roman" panose="02020603050405020304" pitchFamily="18" charset="0"/>
                <a:ea typeface="Yu Mincho" panose="02020400000000000000" pitchFamily="18" charset="-128"/>
                <a:cs typeface="Times New Roman" panose="02020603050405020304" pitchFamily="18" charset="0"/>
              </a:rPr>
              <a:t>t</a:t>
            </a:r>
            <a:r>
              <a:rPr lang="vi-VN" sz="1400">
                <a:effectLst/>
                <a:latin typeface="Times New Roman" panose="02020603050405020304" pitchFamily="18" charset="0"/>
                <a:ea typeface="Yu Mincho" panose="02020400000000000000" pitchFamily="18" charset="-128"/>
                <a:cs typeface="Times New Roman" panose="02020603050405020304" pitchFamily="18" charset="0"/>
              </a:rPr>
              <a:t> – Y</a:t>
            </a:r>
            <a:r>
              <a:rPr lang="vi-VN" sz="1400" baseline="-25000">
                <a:effectLst/>
                <a:latin typeface="Times New Roman" panose="02020603050405020304" pitchFamily="18" charset="0"/>
                <a:ea typeface="Yu Mincho" panose="02020400000000000000" pitchFamily="18" charset="-128"/>
                <a:cs typeface="Times New Roman" panose="02020603050405020304" pitchFamily="18" charset="0"/>
              </a:rPr>
              <a:t>t–1</a:t>
            </a:r>
            <a:r>
              <a:rPr lang="vi-VN" sz="1400">
                <a:effectLst/>
                <a:latin typeface="Times New Roman" panose="02020603050405020304" pitchFamily="18" charset="0"/>
                <a:ea typeface="Yu Mincho" panose="02020400000000000000" pitchFamily="18" charset="-128"/>
                <a:cs typeface="Times New Roman" panose="02020603050405020304" pitchFamily="18" charset="0"/>
              </a:rPr>
              <a:t> = u</a:t>
            </a:r>
            <a:r>
              <a:rPr lang="vi-VN" sz="1400" baseline="-25000">
                <a:effectLst/>
                <a:latin typeface="Times New Roman" panose="02020603050405020304" pitchFamily="18" charset="0"/>
                <a:ea typeface="Yu Mincho" panose="02020400000000000000" pitchFamily="18" charset="-128"/>
                <a:cs typeface="Times New Roman" panose="02020603050405020304" pitchFamily="18" charset="0"/>
              </a:rPr>
              <a:t>t</a:t>
            </a:r>
            <a:r>
              <a:rPr lang="vi-VN" sz="1400">
                <a:effectLst/>
                <a:latin typeface="Times New Roman" panose="02020603050405020304" pitchFamily="18" charset="0"/>
                <a:ea typeface="Yu Mincho" panose="02020400000000000000" pitchFamily="18" charset="-128"/>
                <a:cs typeface="Times New Roman" panose="02020603050405020304" pitchFamily="18" charset="0"/>
              </a:rPr>
              <a:t>. </a:t>
            </a:r>
          </a:p>
          <a:p>
            <a:pPr indent="180340">
              <a:lnSpc>
                <a:spcPct val="150000"/>
              </a:lnSpc>
              <a:spcAft>
                <a:spcPts val="600"/>
              </a:spcAft>
            </a:pPr>
            <a:r>
              <a:rPr lang="vi-VN" sz="1400">
                <a:effectLst/>
                <a:latin typeface="Times New Roman" panose="02020603050405020304" pitchFamily="18" charset="0"/>
                <a:ea typeface="Yu Mincho" panose="02020400000000000000" pitchFamily="18" charset="-128"/>
                <a:cs typeface="Arial" panose="020B0604020202020204" pitchFamily="34" charset="0"/>
              </a:rPr>
              <a:t>Trường hợp tổng quát, với mọi chuỗi thời gian nếu sai phân cấp I của Yt chưa dừng, tiếp tục lấy sai phân cấp II, III… </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p:txBody>
      </p:sp>
    </p:spTree>
    <p:extLst>
      <p:ext uri="{BB962C8B-B14F-4D97-AF65-F5344CB8AC3E}">
        <p14:creationId xmlns:p14="http://schemas.microsoft.com/office/powerpoint/2010/main" val="33098474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2975430"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CƠ SỞ LÝ THUYẾT</a:t>
            </a:r>
          </a:p>
        </p:txBody>
      </p:sp>
      <p:sp>
        <p:nvSpPr>
          <p:cNvPr id="15" name="TextBox 14">
            <a:extLst>
              <a:ext uri="{FF2B5EF4-FFF2-40B4-BE49-F238E27FC236}">
                <a16:creationId xmlns:a16="http://schemas.microsoft.com/office/drawing/2014/main" id="{815E45C5-9072-F71B-28AF-76CAAAA671CD}"/>
              </a:ext>
            </a:extLst>
          </p:cNvPr>
          <p:cNvSpPr txBox="1"/>
          <p:nvPr/>
        </p:nvSpPr>
        <p:spPr>
          <a:xfrm>
            <a:off x="-137887" y="725714"/>
            <a:ext cx="4615542" cy="376834"/>
          </a:xfrm>
          <a:prstGeom prst="rect">
            <a:avLst/>
          </a:prstGeom>
          <a:noFill/>
        </p:spPr>
        <p:txBody>
          <a:bodyPr wrap="square">
            <a:spAutoFit/>
          </a:bodyPr>
          <a:lstStyle/>
          <a:p>
            <a:pPr marL="457200" lvl="1">
              <a:lnSpc>
                <a:spcPct val="150000"/>
              </a:lnSpc>
              <a:spcBef>
                <a:spcPts val="10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Mô hình VAR</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8" name="TextBox 7">
            <a:extLst>
              <a:ext uri="{FF2B5EF4-FFF2-40B4-BE49-F238E27FC236}">
                <a16:creationId xmlns:a16="http://schemas.microsoft.com/office/drawing/2014/main" id="{0EDB4619-1377-6BFA-0538-6B21156C4F28}"/>
              </a:ext>
            </a:extLst>
          </p:cNvPr>
          <p:cNvSpPr txBox="1"/>
          <p:nvPr/>
        </p:nvSpPr>
        <p:spPr>
          <a:xfrm>
            <a:off x="-389745" y="914131"/>
            <a:ext cx="4661940" cy="376834"/>
          </a:xfrm>
          <a:prstGeom prst="rect">
            <a:avLst/>
          </a:prstGeom>
          <a:noFill/>
        </p:spPr>
        <p:txBody>
          <a:bodyPr wrap="square">
            <a:spAutoFit/>
          </a:bodyPr>
          <a:lstStyle/>
          <a:p>
            <a:pPr marL="914400" lvl="2">
              <a:lnSpc>
                <a:spcPct val="150000"/>
              </a:lnSpc>
              <a:spcBef>
                <a:spcPts val="6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Khái quát mô hình</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9" name="TextBox 8">
            <a:extLst>
              <a:ext uri="{FF2B5EF4-FFF2-40B4-BE49-F238E27FC236}">
                <a16:creationId xmlns:a16="http://schemas.microsoft.com/office/drawing/2014/main" id="{68B03CAF-4250-948C-1CC3-85FFC39EC8B1}"/>
              </a:ext>
            </a:extLst>
          </p:cNvPr>
          <p:cNvSpPr txBox="1"/>
          <p:nvPr/>
        </p:nvSpPr>
        <p:spPr>
          <a:xfrm>
            <a:off x="918147" y="1382919"/>
            <a:ext cx="7866089" cy="1992661"/>
          </a:xfrm>
          <a:prstGeom prst="rect">
            <a:avLst/>
          </a:prstGeom>
          <a:noFill/>
        </p:spPr>
        <p:txBody>
          <a:bodyPr wrap="square">
            <a:spAutoFit/>
          </a:bodyPr>
          <a:lstStyle/>
          <a:p>
            <a:pPr indent="180340">
              <a:lnSpc>
                <a:spcPct val="150000"/>
              </a:lnSpc>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Mô hình VAR: hay còn gọi là mô hình tự hồi quy véctơ (VAR) là một trong bốn phương pháp dự báo kinh tế dựa vào chuỗi dữ liệu thời gian</a:t>
            </a:r>
            <a:r>
              <a:rPr lang="vi-VN" sz="1400" baseline="30000">
                <a:effectLst/>
                <a:latin typeface="Times New Roman" panose="02020603050405020304" pitchFamily="18" charset="0"/>
                <a:ea typeface="Yu Mincho" panose="02020400000000000000" pitchFamily="18" charset="-128"/>
                <a:cs typeface="Times New Roman" panose="02020603050405020304" pitchFamily="18" charset="0"/>
              </a:rPr>
              <a:t>[11]</a:t>
            </a:r>
            <a:r>
              <a:rPr lang="vi-VN" sz="1400">
                <a:effectLst/>
                <a:latin typeface="Times New Roman" panose="02020603050405020304" pitchFamily="18" charset="0"/>
                <a:ea typeface="Yu Mincho" panose="02020400000000000000" pitchFamily="18" charset="-128"/>
                <a:cs typeface="Times New Roman" panose="02020603050405020304" pitchFamily="18" charset="0"/>
              </a:rPr>
              <a:t>, bao gồm:</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marL="342900" lvl="0" indent="-342900">
              <a:lnSpc>
                <a:spcPct val="150000"/>
              </a:lnSpc>
              <a:buFont typeface="Symbol" panose="05050102010706020507" pitchFamily="18" charset="2"/>
              <a:buChar char=""/>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Mô hình hồi quy đơn phương trình </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marL="342900" lvl="0" indent="-342900">
              <a:lnSpc>
                <a:spcPct val="150000"/>
              </a:lnSpc>
              <a:buFont typeface="Symbol" panose="05050102010706020507" pitchFamily="18" charset="2"/>
              <a:buChar char=""/>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Mô hình hồi quy phương trình đồng thời </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marL="342900" lvl="0" indent="-342900">
              <a:lnSpc>
                <a:spcPct val="150000"/>
              </a:lnSpc>
              <a:buFont typeface="Symbol" panose="05050102010706020507" pitchFamily="18" charset="2"/>
              <a:buChar char=""/>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Mô hình trung bình trượt kết hợp tự hồi quy ( ARIMA) </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marL="342900" lvl="0" indent="-342900">
              <a:lnSpc>
                <a:spcPct val="150000"/>
              </a:lnSpc>
              <a:buFont typeface="Symbol" panose="05050102010706020507" pitchFamily="18" charset="2"/>
              <a:buChar char=""/>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Mô hình tự hồi quy vectơ (VAR)</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p:txBody>
      </p:sp>
    </p:spTree>
    <p:extLst>
      <p:ext uri="{BB962C8B-B14F-4D97-AF65-F5344CB8AC3E}">
        <p14:creationId xmlns:p14="http://schemas.microsoft.com/office/powerpoint/2010/main" val="39116686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2975430"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CƠ SỞ LÝ THUYẾT</a:t>
            </a:r>
          </a:p>
        </p:txBody>
      </p:sp>
      <p:sp>
        <p:nvSpPr>
          <p:cNvPr id="15" name="TextBox 14">
            <a:extLst>
              <a:ext uri="{FF2B5EF4-FFF2-40B4-BE49-F238E27FC236}">
                <a16:creationId xmlns:a16="http://schemas.microsoft.com/office/drawing/2014/main" id="{815E45C5-9072-F71B-28AF-76CAAAA671CD}"/>
              </a:ext>
            </a:extLst>
          </p:cNvPr>
          <p:cNvSpPr txBox="1"/>
          <p:nvPr/>
        </p:nvSpPr>
        <p:spPr>
          <a:xfrm>
            <a:off x="-137887" y="725714"/>
            <a:ext cx="4615542" cy="376834"/>
          </a:xfrm>
          <a:prstGeom prst="rect">
            <a:avLst/>
          </a:prstGeom>
          <a:noFill/>
        </p:spPr>
        <p:txBody>
          <a:bodyPr wrap="square">
            <a:spAutoFit/>
          </a:bodyPr>
          <a:lstStyle/>
          <a:p>
            <a:pPr marL="457200" lvl="1">
              <a:lnSpc>
                <a:spcPct val="150000"/>
              </a:lnSpc>
              <a:spcBef>
                <a:spcPts val="10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Mô hình VAR</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8" name="TextBox 7">
            <a:extLst>
              <a:ext uri="{FF2B5EF4-FFF2-40B4-BE49-F238E27FC236}">
                <a16:creationId xmlns:a16="http://schemas.microsoft.com/office/drawing/2014/main" id="{0EDB4619-1377-6BFA-0538-6B21156C4F28}"/>
              </a:ext>
            </a:extLst>
          </p:cNvPr>
          <p:cNvSpPr txBox="1"/>
          <p:nvPr/>
        </p:nvSpPr>
        <p:spPr>
          <a:xfrm>
            <a:off x="-389745" y="914131"/>
            <a:ext cx="4661940" cy="376834"/>
          </a:xfrm>
          <a:prstGeom prst="rect">
            <a:avLst/>
          </a:prstGeom>
          <a:noFill/>
        </p:spPr>
        <p:txBody>
          <a:bodyPr wrap="square">
            <a:spAutoFit/>
          </a:bodyPr>
          <a:lstStyle/>
          <a:p>
            <a:pPr marL="914400" lvl="2">
              <a:lnSpc>
                <a:spcPct val="150000"/>
              </a:lnSpc>
              <a:spcBef>
                <a:spcPts val="6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Ưu – Nhược điểm của mô hình VAR</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9" name="TextBox 8">
            <a:extLst>
              <a:ext uri="{FF2B5EF4-FFF2-40B4-BE49-F238E27FC236}">
                <a16:creationId xmlns:a16="http://schemas.microsoft.com/office/drawing/2014/main" id="{8692B19A-6E8B-7491-2BCA-280CCE311FFF}"/>
              </a:ext>
            </a:extLst>
          </p:cNvPr>
          <p:cNvSpPr txBox="1"/>
          <p:nvPr/>
        </p:nvSpPr>
        <p:spPr>
          <a:xfrm>
            <a:off x="842008" y="1259114"/>
            <a:ext cx="7829802" cy="1856855"/>
          </a:xfrm>
          <a:prstGeom prst="rect">
            <a:avLst/>
          </a:prstGeom>
          <a:noFill/>
        </p:spPr>
        <p:txBody>
          <a:bodyPr wrap="square">
            <a:spAutoFit/>
          </a:bodyPr>
          <a:lstStyle/>
          <a:p>
            <a:pPr marL="342900" lvl="0" indent="-342900">
              <a:lnSpc>
                <a:spcPct val="150000"/>
              </a:lnSpc>
              <a:buFont typeface="Symbol" panose="05050102010706020507" pitchFamily="18" charset="2"/>
              <a:buChar char=""/>
            </a:pPr>
            <a:r>
              <a:rPr lang="vi-VN" sz="1300">
                <a:effectLst/>
                <a:latin typeface="Times New Roman" panose="02020603050405020304" pitchFamily="18" charset="0"/>
                <a:ea typeface="Yu Mincho" panose="02020400000000000000" pitchFamily="18" charset="-128"/>
                <a:cs typeface="Times New Roman" panose="02020603050405020304" pitchFamily="18" charset="0"/>
              </a:rPr>
              <a:t>Ưu điểm	</a:t>
            </a:r>
            <a:endParaRPr lang="en-US" sz="1300">
              <a:effectLst/>
              <a:latin typeface="Times New Roman" panose="02020603050405020304" pitchFamily="18" charset="0"/>
              <a:ea typeface="Yu Mincho" panose="02020400000000000000" pitchFamily="18" charset="-128"/>
              <a:cs typeface="Arial" panose="020B0604020202020204" pitchFamily="34" charset="0"/>
            </a:endParaRPr>
          </a:p>
          <a:p>
            <a:pPr marL="742950" lvl="1" indent="-285750">
              <a:lnSpc>
                <a:spcPct val="150000"/>
              </a:lnSpc>
              <a:buFont typeface="Courier New" panose="02070309020205020404" pitchFamily="49" charset="0"/>
              <a:buChar char="o"/>
            </a:pPr>
            <a:r>
              <a:rPr lang="vi-VN" sz="1300">
                <a:effectLst/>
                <a:latin typeface="Times New Roman" panose="02020603050405020304" pitchFamily="18" charset="0"/>
                <a:ea typeface="Yu Mincho" panose="02020400000000000000" pitchFamily="18" charset="-128"/>
                <a:cs typeface="Times New Roman" panose="02020603050405020304" pitchFamily="18" charset="0"/>
              </a:rPr>
              <a:t>Đây là phương pháp đơn giản. Tất cả các biến trong VAR đều là biến nội.</a:t>
            </a:r>
            <a:endParaRPr lang="en-US" sz="1300">
              <a:effectLst/>
              <a:latin typeface="Times New Roman" panose="02020603050405020304" pitchFamily="18" charset="0"/>
              <a:ea typeface="Yu Mincho" panose="02020400000000000000" pitchFamily="18" charset="-128"/>
              <a:cs typeface="Arial" panose="020B0604020202020204" pitchFamily="34" charset="0"/>
            </a:endParaRPr>
          </a:p>
          <a:p>
            <a:pPr marL="742950" lvl="1" indent="-285750">
              <a:lnSpc>
                <a:spcPct val="150000"/>
              </a:lnSpc>
              <a:buFont typeface="Courier New" panose="02070309020205020404" pitchFamily="49" charset="0"/>
              <a:buChar char="o"/>
            </a:pPr>
            <a:r>
              <a:rPr lang="vi-VN" sz="1300">
                <a:effectLst/>
                <a:latin typeface="Times New Roman" panose="02020603050405020304" pitchFamily="18" charset="0"/>
                <a:ea typeface="Yu Mincho" panose="02020400000000000000" pitchFamily="18" charset="-128"/>
                <a:cs typeface="Times New Roman" panose="02020603050405020304" pitchFamily="18" charset="0"/>
              </a:rPr>
              <a:t>Phép ước lượng đơn giản, phương pháp OLS thông thường có thể được áp dụng cho từng phương trình riêng rẽ.</a:t>
            </a:r>
            <a:endParaRPr lang="en-US" sz="1300">
              <a:effectLst/>
              <a:latin typeface="Times New Roman" panose="02020603050405020304" pitchFamily="18" charset="0"/>
              <a:ea typeface="Yu Mincho" panose="02020400000000000000" pitchFamily="18" charset="-128"/>
              <a:cs typeface="Arial" panose="020B0604020202020204" pitchFamily="34" charset="0"/>
            </a:endParaRPr>
          </a:p>
          <a:p>
            <a:pPr marL="742950" lvl="1" indent="-285750">
              <a:lnSpc>
                <a:spcPct val="150000"/>
              </a:lnSpc>
              <a:buFont typeface="Courier New" panose="02070309020205020404" pitchFamily="49" charset="0"/>
              <a:buChar char="o"/>
            </a:pPr>
            <a:r>
              <a:rPr lang="vi-VN" sz="1300">
                <a:effectLst/>
                <a:latin typeface="Times New Roman" panose="02020603050405020304" pitchFamily="18" charset="0"/>
                <a:ea typeface="Yu Mincho" panose="02020400000000000000" pitchFamily="18" charset="-128"/>
                <a:cs typeface="Times New Roman" panose="02020603050405020304" pitchFamily="18" charset="0"/>
              </a:rPr>
              <a:t>Các dự báo tính được bằng phương pháp này, trong nhiều trường hợp, tốt hơn các dự báo tính được từ các mô hình phương trình đồng thời phức tạp hơn.</a:t>
            </a:r>
            <a:endParaRPr lang="en-US" sz="1300">
              <a:effectLst/>
              <a:latin typeface="Times New Roman" panose="02020603050405020304" pitchFamily="18" charset="0"/>
              <a:ea typeface="Yu Mincho" panose="02020400000000000000" pitchFamily="18" charset="-128"/>
              <a:cs typeface="Arial" panose="020B0604020202020204" pitchFamily="34" charset="0"/>
            </a:endParaRPr>
          </a:p>
        </p:txBody>
      </p:sp>
    </p:spTree>
    <p:extLst>
      <p:ext uri="{BB962C8B-B14F-4D97-AF65-F5344CB8AC3E}">
        <p14:creationId xmlns:p14="http://schemas.microsoft.com/office/powerpoint/2010/main" val="68798396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2975430"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CƠ SỞ LÝ THUYẾT</a:t>
            </a:r>
          </a:p>
        </p:txBody>
      </p:sp>
      <p:sp>
        <p:nvSpPr>
          <p:cNvPr id="15" name="TextBox 14">
            <a:extLst>
              <a:ext uri="{FF2B5EF4-FFF2-40B4-BE49-F238E27FC236}">
                <a16:creationId xmlns:a16="http://schemas.microsoft.com/office/drawing/2014/main" id="{815E45C5-9072-F71B-28AF-76CAAAA671CD}"/>
              </a:ext>
            </a:extLst>
          </p:cNvPr>
          <p:cNvSpPr txBox="1"/>
          <p:nvPr/>
        </p:nvSpPr>
        <p:spPr>
          <a:xfrm>
            <a:off x="-137887" y="725714"/>
            <a:ext cx="4615542" cy="376834"/>
          </a:xfrm>
          <a:prstGeom prst="rect">
            <a:avLst/>
          </a:prstGeom>
          <a:noFill/>
        </p:spPr>
        <p:txBody>
          <a:bodyPr wrap="square">
            <a:spAutoFit/>
          </a:bodyPr>
          <a:lstStyle/>
          <a:p>
            <a:pPr marL="457200" lvl="1">
              <a:lnSpc>
                <a:spcPct val="150000"/>
              </a:lnSpc>
              <a:spcBef>
                <a:spcPts val="10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Mô hình VAR</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8" name="TextBox 7">
            <a:extLst>
              <a:ext uri="{FF2B5EF4-FFF2-40B4-BE49-F238E27FC236}">
                <a16:creationId xmlns:a16="http://schemas.microsoft.com/office/drawing/2014/main" id="{0EDB4619-1377-6BFA-0538-6B21156C4F28}"/>
              </a:ext>
            </a:extLst>
          </p:cNvPr>
          <p:cNvSpPr txBox="1"/>
          <p:nvPr/>
        </p:nvSpPr>
        <p:spPr>
          <a:xfrm>
            <a:off x="-389745" y="914131"/>
            <a:ext cx="4661940" cy="376834"/>
          </a:xfrm>
          <a:prstGeom prst="rect">
            <a:avLst/>
          </a:prstGeom>
          <a:noFill/>
        </p:spPr>
        <p:txBody>
          <a:bodyPr wrap="square">
            <a:spAutoFit/>
          </a:bodyPr>
          <a:lstStyle/>
          <a:p>
            <a:pPr marL="914400" lvl="2">
              <a:lnSpc>
                <a:spcPct val="150000"/>
              </a:lnSpc>
              <a:spcBef>
                <a:spcPts val="6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Ưu – Nhược điểm của mô hình VAR</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10" name="TextBox 9">
            <a:extLst>
              <a:ext uri="{FF2B5EF4-FFF2-40B4-BE49-F238E27FC236}">
                <a16:creationId xmlns:a16="http://schemas.microsoft.com/office/drawing/2014/main" id="{70677421-EA53-D9BA-34F9-50B682D2F3E1}"/>
              </a:ext>
            </a:extLst>
          </p:cNvPr>
          <p:cNvSpPr txBox="1"/>
          <p:nvPr/>
        </p:nvSpPr>
        <p:spPr>
          <a:xfrm>
            <a:off x="562132" y="1259114"/>
            <a:ext cx="8169638" cy="2156937"/>
          </a:xfrm>
          <a:prstGeom prst="rect">
            <a:avLst/>
          </a:prstGeom>
          <a:noFill/>
        </p:spPr>
        <p:txBody>
          <a:bodyPr wrap="square">
            <a:spAutoFit/>
          </a:bodyPr>
          <a:lstStyle/>
          <a:p>
            <a:pPr marL="342900" lvl="0" indent="-342900">
              <a:lnSpc>
                <a:spcPct val="150000"/>
              </a:lnSpc>
              <a:buFont typeface="Symbol" panose="05050102010706020507" pitchFamily="18" charset="2"/>
              <a:buChar char=""/>
            </a:pPr>
            <a:r>
              <a:rPr lang="vi-VN" sz="1300">
                <a:effectLst/>
                <a:latin typeface="Times New Roman" panose="02020603050405020304" pitchFamily="18" charset="0"/>
                <a:ea typeface="Yu Mincho" panose="02020400000000000000" pitchFamily="18" charset="-128"/>
                <a:cs typeface="Times New Roman" panose="02020603050405020304" pitchFamily="18" charset="0"/>
              </a:rPr>
              <a:t>Nhược điểm</a:t>
            </a:r>
            <a:endParaRPr lang="en-US" sz="1300">
              <a:effectLst/>
              <a:latin typeface="Times New Roman" panose="02020603050405020304" pitchFamily="18" charset="0"/>
              <a:ea typeface="Yu Mincho" panose="02020400000000000000" pitchFamily="18" charset="-128"/>
              <a:cs typeface="Arial" panose="020B0604020202020204" pitchFamily="34" charset="0"/>
            </a:endParaRPr>
          </a:p>
          <a:p>
            <a:pPr marL="742950" lvl="1" indent="-285750">
              <a:lnSpc>
                <a:spcPct val="150000"/>
              </a:lnSpc>
              <a:buFont typeface="Courier New" panose="02070309020205020404" pitchFamily="49" charset="0"/>
              <a:buChar char="o"/>
            </a:pPr>
            <a:r>
              <a:rPr lang="vi-VN" sz="1300">
                <a:effectLst/>
                <a:latin typeface="Times New Roman" panose="02020603050405020304" pitchFamily="18" charset="0"/>
                <a:ea typeface="Yu Mincho" panose="02020400000000000000" pitchFamily="18" charset="-128"/>
                <a:cs typeface="Times New Roman" panose="02020603050405020304" pitchFamily="18" charset="0"/>
              </a:rPr>
              <a:t>Do trọng tâm được đặt vào dự báo, các mô hình VAR ít phù hợp cho phân tích chính sách.</a:t>
            </a:r>
            <a:endParaRPr lang="en-US" sz="1300">
              <a:effectLst/>
              <a:latin typeface="Times New Roman" panose="02020603050405020304" pitchFamily="18" charset="0"/>
              <a:ea typeface="Yu Mincho" panose="02020400000000000000" pitchFamily="18" charset="-128"/>
              <a:cs typeface="Arial" panose="020B0604020202020204" pitchFamily="34" charset="0"/>
            </a:endParaRPr>
          </a:p>
          <a:p>
            <a:pPr marL="742950" lvl="1" indent="-285750">
              <a:lnSpc>
                <a:spcPct val="150000"/>
              </a:lnSpc>
              <a:buFont typeface="Courier New" panose="02070309020205020404" pitchFamily="49" charset="0"/>
              <a:buChar char="o"/>
            </a:pPr>
            <a:r>
              <a:rPr lang="vi-VN" sz="1300">
                <a:effectLst/>
                <a:latin typeface="Times New Roman" panose="02020603050405020304" pitchFamily="18" charset="0"/>
                <a:ea typeface="Yu Mincho" panose="02020400000000000000" pitchFamily="18" charset="-128"/>
                <a:cs typeface="Times New Roman" panose="02020603050405020304" pitchFamily="18" charset="0"/>
              </a:rPr>
              <a:t>Thách thức thực nghiệm lớn nhất trong phương pháp xây dựng mô hình VAR là lựa chọn khoảng trễ thích hợp. (Nếu mô hình VAR m phương trình với p giá trị trễ của m biến thì phải ước lượng tất cả là (m + pm</a:t>
            </a:r>
            <a:r>
              <a:rPr lang="vi-VN" sz="1300" baseline="30000">
                <a:effectLst/>
                <a:latin typeface="Times New Roman" panose="02020603050405020304" pitchFamily="18" charset="0"/>
                <a:ea typeface="Yu Mincho" panose="02020400000000000000" pitchFamily="18" charset="-128"/>
                <a:cs typeface="Times New Roman" panose="02020603050405020304" pitchFamily="18" charset="0"/>
              </a:rPr>
              <a:t>2</a:t>
            </a:r>
            <a:r>
              <a:rPr lang="vi-VN" sz="1300">
                <a:effectLst/>
                <a:latin typeface="Times New Roman" panose="02020603050405020304" pitchFamily="18" charset="0"/>
                <a:ea typeface="Yu Mincho" panose="02020400000000000000" pitchFamily="18" charset="-128"/>
                <a:cs typeface="Times New Roman" panose="02020603050405020304" pitchFamily="18" charset="0"/>
              </a:rPr>
              <a:t>) thông số).</a:t>
            </a:r>
            <a:endParaRPr lang="en-US" sz="1300">
              <a:effectLst/>
              <a:latin typeface="Times New Roman" panose="02020603050405020304" pitchFamily="18" charset="0"/>
              <a:ea typeface="Yu Mincho" panose="02020400000000000000" pitchFamily="18" charset="-128"/>
              <a:cs typeface="Arial" panose="020B0604020202020204" pitchFamily="34" charset="0"/>
            </a:endParaRPr>
          </a:p>
          <a:p>
            <a:pPr marL="742950" lvl="1" indent="-285750">
              <a:lnSpc>
                <a:spcPct val="150000"/>
              </a:lnSpc>
              <a:buFont typeface="Courier New" panose="02070309020205020404" pitchFamily="49" charset="0"/>
              <a:buChar char="o"/>
            </a:pPr>
            <a:r>
              <a:rPr lang="vi-VN" sz="1300">
                <a:effectLst/>
                <a:latin typeface="Times New Roman" panose="02020603050405020304" pitchFamily="18" charset="0"/>
                <a:ea typeface="Yu Mincho" panose="02020400000000000000" pitchFamily="18" charset="-128"/>
                <a:cs typeface="Times New Roman" panose="02020603050405020304" pitchFamily="18" charset="0"/>
              </a:rPr>
              <a:t>Trong một mô hình VAR m biến, tất cả m biến phải (cùng) có tính dừng. </a:t>
            </a:r>
            <a:endParaRPr lang="en-US" sz="1300">
              <a:effectLst/>
              <a:latin typeface="Times New Roman" panose="02020603050405020304" pitchFamily="18" charset="0"/>
              <a:ea typeface="Yu Mincho" panose="02020400000000000000" pitchFamily="18" charset="-128"/>
              <a:cs typeface="Arial" panose="020B0604020202020204" pitchFamily="34" charset="0"/>
            </a:endParaRPr>
          </a:p>
          <a:p>
            <a:pPr marL="742950" lvl="1" indent="-285750">
              <a:lnSpc>
                <a:spcPct val="150000"/>
              </a:lnSpc>
              <a:buFont typeface="Courier New" panose="02070309020205020404" pitchFamily="49" charset="0"/>
              <a:buChar char="o"/>
            </a:pPr>
            <a:r>
              <a:rPr lang="vi-VN" sz="1300">
                <a:effectLst/>
                <a:latin typeface="Times New Roman" panose="02020603050405020304" pitchFamily="18" charset="0"/>
                <a:ea typeface="Yu Mincho" panose="02020400000000000000" pitchFamily="18" charset="-128"/>
                <a:cs typeface="Times New Roman" panose="02020603050405020304" pitchFamily="18" charset="0"/>
              </a:rPr>
              <a:t>Do các hệ số đơn lẻ trong các mô hình VAR ước lượng thường khó giải thích. </a:t>
            </a:r>
            <a:endParaRPr lang="en-US" sz="1300">
              <a:effectLst/>
              <a:latin typeface="Times New Roman" panose="02020603050405020304" pitchFamily="18" charset="0"/>
              <a:ea typeface="Yu Mincho" panose="02020400000000000000" pitchFamily="18" charset="-128"/>
              <a:cs typeface="Arial" panose="020B0604020202020204" pitchFamily="34" charset="0"/>
            </a:endParaRPr>
          </a:p>
        </p:txBody>
      </p:sp>
    </p:spTree>
    <p:extLst>
      <p:ext uri="{BB962C8B-B14F-4D97-AF65-F5344CB8AC3E}">
        <p14:creationId xmlns:p14="http://schemas.microsoft.com/office/powerpoint/2010/main" val="19615580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2975430"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CƠ SỞ LÝ THUYẾT</a:t>
            </a:r>
          </a:p>
        </p:txBody>
      </p:sp>
      <p:sp>
        <p:nvSpPr>
          <p:cNvPr id="15" name="TextBox 14">
            <a:extLst>
              <a:ext uri="{FF2B5EF4-FFF2-40B4-BE49-F238E27FC236}">
                <a16:creationId xmlns:a16="http://schemas.microsoft.com/office/drawing/2014/main" id="{815E45C5-9072-F71B-28AF-76CAAAA671CD}"/>
              </a:ext>
            </a:extLst>
          </p:cNvPr>
          <p:cNvSpPr txBox="1"/>
          <p:nvPr/>
        </p:nvSpPr>
        <p:spPr>
          <a:xfrm>
            <a:off x="-137887" y="725714"/>
            <a:ext cx="4615542" cy="376834"/>
          </a:xfrm>
          <a:prstGeom prst="rect">
            <a:avLst/>
          </a:prstGeom>
          <a:noFill/>
        </p:spPr>
        <p:txBody>
          <a:bodyPr wrap="square">
            <a:spAutoFit/>
          </a:bodyPr>
          <a:lstStyle/>
          <a:p>
            <a:pPr marL="457200" lvl="1">
              <a:lnSpc>
                <a:spcPct val="150000"/>
              </a:lnSpc>
              <a:spcBef>
                <a:spcPts val="10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Mô hình VAR</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8" name="TextBox 7">
            <a:extLst>
              <a:ext uri="{FF2B5EF4-FFF2-40B4-BE49-F238E27FC236}">
                <a16:creationId xmlns:a16="http://schemas.microsoft.com/office/drawing/2014/main" id="{0EDB4619-1377-6BFA-0538-6B21156C4F28}"/>
              </a:ext>
            </a:extLst>
          </p:cNvPr>
          <p:cNvSpPr txBox="1"/>
          <p:nvPr/>
        </p:nvSpPr>
        <p:spPr>
          <a:xfrm>
            <a:off x="-389745" y="914131"/>
            <a:ext cx="4661940" cy="376834"/>
          </a:xfrm>
          <a:prstGeom prst="rect">
            <a:avLst/>
          </a:prstGeom>
          <a:noFill/>
        </p:spPr>
        <p:txBody>
          <a:bodyPr wrap="square">
            <a:spAutoFit/>
          </a:bodyPr>
          <a:lstStyle/>
          <a:p>
            <a:pPr marL="914400" lvl="2">
              <a:lnSpc>
                <a:spcPct val="150000"/>
              </a:lnSpc>
              <a:spcBef>
                <a:spcPts val="6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Khái niệm</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9" name="TextBox 8">
            <a:extLst>
              <a:ext uri="{FF2B5EF4-FFF2-40B4-BE49-F238E27FC236}">
                <a16:creationId xmlns:a16="http://schemas.microsoft.com/office/drawing/2014/main" id="{A564CF1B-D814-7027-7579-01DF95C74FC8}"/>
              </a:ext>
            </a:extLst>
          </p:cNvPr>
          <p:cNvSpPr txBox="1"/>
          <p:nvPr/>
        </p:nvSpPr>
        <p:spPr>
          <a:xfrm>
            <a:off x="723276" y="1189644"/>
            <a:ext cx="7896068" cy="523220"/>
          </a:xfrm>
          <a:prstGeom prst="rect">
            <a:avLst/>
          </a:prstGeom>
          <a:noFill/>
        </p:spPr>
        <p:txBody>
          <a:bodyPr wrap="square">
            <a:spAutoFit/>
          </a:bodyPr>
          <a:lstStyle/>
          <a:p>
            <a:r>
              <a:rPr lang="vi-VN" sz="1400" b="1">
                <a:effectLst/>
                <a:latin typeface="Times New Roman" panose="02020603050405020304" pitchFamily="18" charset="0"/>
                <a:ea typeface="Yu Mincho" panose="02020400000000000000" pitchFamily="18" charset="-128"/>
              </a:rPr>
              <a:t>Mô hình VAR</a:t>
            </a:r>
            <a:r>
              <a:rPr lang="vi-VN" sz="1400">
                <a:effectLst/>
                <a:latin typeface="Times New Roman" panose="02020603050405020304" pitchFamily="18" charset="0"/>
                <a:ea typeface="Yu Mincho" panose="02020400000000000000" pitchFamily="18" charset="-128"/>
              </a:rPr>
              <a:t> là mô hình vectơ các biến số tự hồi quy. Mỗi biến số phụ thuộc tuyến tính vào các giá trị trễ của biến số này và giá trị trễ của các biến số khác</a:t>
            </a:r>
            <a:endParaRPr lang="en-US"/>
          </a:p>
        </p:txBody>
      </p:sp>
      <p:sp>
        <p:nvSpPr>
          <p:cNvPr id="4" name="Rectangle 2">
            <a:extLst>
              <a:ext uri="{FF2B5EF4-FFF2-40B4-BE49-F238E27FC236}">
                <a16:creationId xmlns:a16="http://schemas.microsoft.com/office/drawing/2014/main" id="{6D804D0C-A4FF-FC88-8FE4-7F3BE7D87EA5}"/>
              </a:ext>
            </a:extLst>
          </p:cNvPr>
          <p:cNvSpPr>
            <a:spLocks noChangeArrowheads="1"/>
          </p:cNvSpPr>
          <p:nvPr/>
        </p:nvSpPr>
        <p:spPr bwMode="auto">
          <a:xfrm>
            <a:off x="472190" y="1785504"/>
            <a:ext cx="819962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180975"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180975" algn="l" defTabSz="914400" rtl="0" eaLnBrk="0" fontAlgn="base" latinLnBrk="0" hangingPunct="0">
              <a:lnSpc>
                <a:spcPct val="100000"/>
              </a:lnSpc>
              <a:spcBef>
                <a:spcPct val="0"/>
              </a:spcBef>
              <a:spcAft>
                <a:spcPct val="0"/>
              </a:spcAft>
              <a:buClrTx/>
              <a:buSzTx/>
              <a:buFontTx/>
              <a:buNone/>
              <a:tabLst/>
            </a:pPr>
            <a:r>
              <a:rPr kumimoji="0" lang="vi-VN" altLang="en-US" b="0" i="0" u="none" strike="noStrike" cap="none" normalizeH="0" baseline="0">
                <a:ln>
                  <a:noFill/>
                </a:ln>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rPr>
              <a:t>Mô hình VAR dạng tổng quát với m biến trễ và p bước có dạng như sau:</a:t>
            </a:r>
            <a:endParaRPr kumimoji="0" lang="en-US" altLang="en-US" b="0" i="0" u="none" strike="noStrike" cap="none" normalizeH="0" baseline="0">
              <a:ln>
                <a:noFill/>
              </a:ln>
              <a:solidFill>
                <a:schemeClr val="tx1"/>
              </a:solidFill>
              <a:effectLst/>
            </a:endParaRPr>
          </a:p>
          <a:p>
            <a:pPr marL="0" marR="0" lvl="0" indent="180975" algn="ctr" defTabSz="914400" rtl="0" eaLnBrk="0" fontAlgn="base" latinLnBrk="0" hangingPunct="0">
              <a:lnSpc>
                <a:spcPct val="100000"/>
              </a:lnSpc>
              <a:spcBef>
                <a:spcPct val="0"/>
              </a:spcBef>
              <a:spcAft>
                <a:spcPct val="0"/>
              </a:spcAft>
              <a:buClrTx/>
              <a:buSzTx/>
              <a:buFontTx/>
              <a:buNone/>
              <a:tabLst/>
            </a:pPr>
            <a:r>
              <a:rPr kumimoji="0" lang="vi-VN" altLang="en-US" b="0" i="0" u="none" strike="noStrike" cap="none" normalizeH="0" baseline="0">
                <a:ln>
                  <a:noFill/>
                </a:ln>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rPr>
              <a:t>Y</a:t>
            </a:r>
            <a:r>
              <a:rPr kumimoji="0" lang="vi-VN" altLang="en-US" b="0" i="0" u="none" strike="noStrike" cap="none" normalizeH="0" baseline="-30000">
                <a:ln>
                  <a:noFill/>
                </a:ln>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rPr>
              <a:t>t</a:t>
            </a:r>
            <a:r>
              <a:rPr kumimoji="0" lang="vi-VN" altLang="en-US" b="0" i="0" u="none" strike="noStrike" cap="none" normalizeH="0" baseline="0">
                <a:ln>
                  <a:noFill/>
                </a:ln>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rPr>
              <a:t> = A</a:t>
            </a:r>
            <a:r>
              <a:rPr kumimoji="0" lang="vi-VN" altLang="en-US" b="0" i="0" u="none" strike="noStrike" cap="none" normalizeH="0" baseline="-30000">
                <a:ln>
                  <a:noFill/>
                </a:ln>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rPr>
              <a:t>1</a:t>
            </a:r>
            <a:r>
              <a:rPr kumimoji="0" lang="vi-VN" altLang="en-US" b="0" i="0" u="none" strike="noStrike" cap="none" normalizeH="0" baseline="0">
                <a:ln>
                  <a:noFill/>
                </a:ln>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rPr>
              <a:t>Y</a:t>
            </a:r>
            <a:r>
              <a:rPr kumimoji="0" lang="vi-VN" altLang="en-US" b="0" i="0" u="none" strike="noStrike" cap="none" normalizeH="0" baseline="-30000">
                <a:ln>
                  <a:noFill/>
                </a:ln>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rPr>
              <a:t>t-1</a:t>
            </a:r>
            <a:r>
              <a:rPr kumimoji="0" lang="vi-VN" altLang="en-US" b="0" i="0" u="none" strike="noStrike" cap="none" normalizeH="0" baseline="0">
                <a:ln>
                  <a:noFill/>
                </a:ln>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rPr>
              <a:t> + A</a:t>
            </a:r>
            <a:r>
              <a:rPr kumimoji="0" lang="vi-VN" altLang="en-US" b="0" i="0" u="none" strike="noStrike" cap="none" normalizeH="0" baseline="-30000">
                <a:ln>
                  <a:noFill/>
                </a:ln>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rPr>
              <a:t>2</a:t>
            </a:r>
            <a:r>
              <a:rPr kumimoji="0" lang="vi-VN" altLang="en-US" b="0" i="0" u="none" strike="noStrike" cap="none" normalizeH="0" baseline="0">
                <a:ln>
                  <a:noFill/>
                </a:ln>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rPr>
              <a:t>Y</a:t>
            </a:r>
            <a:r>
              <a:rPr kumimoji="0" lang="vi-VN" altLang="en-US" b="0" i="0" u="none" strike="noStrike" cap="none" normalizeH="0" baseline="-30000">
                <a:ln>
                  <a:noFill/>
                </a:ln>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rPr>
              <a:t>t-2</a:t>
            </a:r>
            <a:r>
              <a:rPr kumimoji="0" lang="vi-VN" altLang="en-US" b="0" i="0" u="none" strike="noStrike" cap="none" normalizeH="0" baseline="0">
                <a:ln>
                  <a:noFill/>
                </a:ln>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rPr>
              <a:t> + .. + A</a:t>
            </a:r>
            <a:r>
              <a:rPr kumimoji="0" lang="vi-VN" altLang="en-US" b="0" i="0" u="none" strike="noStrike" cap="none" normalizeH="0" baseline="-30000">
                <a:ln>
                  <a:noFill/>
                </a:ln>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rPr>
              <a:t>p</a:t>
            </a:r>
            <a:r>
              <a:rPr kumimoji="0" lang="vi-VN" altLang="en-US" b="0" i="0" u="none" strike="noStrike" cap="none" normalizeH="0" baseline="0">
                <a:ln>
                  <a:noFill/>
                </a:ln>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rPr>
              <a:t>Y</a:t>
            </a:r>
            <a:r>
              <a:rPr kumimoji="0" lang="vi-VN" altLang="en-US" b="0" i="0" u="none" strike="noStrike" cap="none" normalizeH="0" baseline="-30000">
                <a:ln>
                  <a:noFill/>
                </a:ln>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rPr>
              <a:t>t-p</a:t>
            </a:r>
            <a:r>
              <a:rPr kumimoji="0" lang="vi-VN" altLang="en-US" b="0" i="0" u="none" strike="noStrike" cap="none" normalizeH="0" baseline="0">
                <a:ln>
                  <a:noFill/>
                </a:ln>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rPr>
              <a:t> + S</a:t>
            </a:r>
            <a:r>
              <a:rPr kumimoji="0" lang="vi-VN" altLang="en-US" b="0" i="0" u="none" strike="noStrike" cap="none" normalizeH="0" baseline="-30000">
                <a:ln>
                  <a:noFill/>
                </a:ln>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rPr>
              <a:t>t</a:t>
            </a:r>
            <a:r>
              <a:rPr kumimoji="0" lang="vi-VN" altLang="en-US" b="0" i="0" u="none" strike="noStrike" cap="none" normalizeH="0" baseline="0">
                <a:ln>
                  <a:noFill/>
                </a:ln>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rPr>
              <a:t> + u</a:t>
            </a:r>
            <a:r>
              <a:rPr kumimoji="0" lang="vi-VN" altLang="en-US" b="0" i="0" u="none" strike="noStrike" cap="none" normalizeH="0" baseline="-30000">
                <a:ln>
                  <a:noFill/>
                </a:ln>
                <a:solidFill>
                  <a:schemeClr val="tx1"/>
                </a:solidFill>
                <a:effectLst/>
                <a:latin typeface="Times New Roman" panose="02020603050405020304" pitchFamily="18" charset="0"/>
                <a:ea typeface="Yu Mincho" panose="02020400000000000000" pitchFamily="18" charset="-128"/>
                <a:cs typeface="Times New Roman" panose="02020603050405020304" pitchFamily="18" charset="0"/>
              </a:rPr>
              <a:t>t</a:t>
            </a:r>
            <a:endParaRPr kumimoji="0" lang="en-US" altLang="en-US" b="0" i="0" u="none" strike="noStrike" cap="none" normalizeH="0" baseline="0">
              <a:ln>
                <a:noFill/>
              </a:ln>
              <a:solidFill>
                <a:schemeClr val="tx1"/>
              </a:solidFill>
              <a:effectLst/>
            </a:endParaRPr>
          </a:p>
          <a:p>
            <a:pPr marL="0" marR="0" lvl="0" indent="180975"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p:txBody>
      </p:sp>
      <p:pic>
        <p:nvPicPr>
          <p:cNvPr id="26625" name="Picture 1" descr="Diagram&#10;&#10;Description automatically generated">
            <a:extLst>
              <a:ext uri="{FF2B5EF4-FFF2-40B4-BE49-F238E27FC236}">
                <a16:creationId xmlns:a16="http://schemas.microsoft.com/office/drawing/2014/main" id="{2F3C5AE9-1696-6D4C-03BC-C7FBA9BF38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1355" y="2453802"/>
            <a:ext cx="1752600" cy="11620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C4226B8E-4D24-32F5-DDDA-2FA7BBA71412}"/>
              </a:ext>
            </a:extLst>
          </p:cNvPr>
          <p:cNvSpPr>
            <a:spLocks noChangeArrowheads="1"/>
          </p:cNvSpPr>
          <p:nvPr/>
        </p:nvSpPr>
        <p:spPr bwMode="auto">
          <a:xfrm>
            <a:off x="472190" y="354548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1098310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2975430"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CƠ SỞ LÝ THUYẾT</a:t>
            </a:r>
          </a:p>
        </p:txBody>
      </p:sp>
      <p:sp>
        <p:nvSpPr>
          <p:cNvPr id="15" name="TextBox 14">
            <a:extLst>
              <a:ext uri="{FF2B5EF4-FFF2-40B4-BE49-F238E27FC236}">
                <a16:creationId xmlns:a16="http://schemas.microsoft.com/office/drawing/2014/main" id="{815E45C5-9072-F71B-28AF-76CAAAA671CD}"/>
              </a:ext>
            </a:extLst>
          </p:cNvPr>
          <p:cNvSpPr txBox="1"/>
          <p:nvPr/>
        </p:nvSpPr>
        <p:spPr>
          <a:xfrm>
            <a:off x="-137887" y="725714"/>
            <a:ext cx="4615542" cy="376834"/>
          </a:xfrm>
          <a:prstGeom prst="rect">
            <a:avLst/>
          </a:prstGeom>
          <a:noFill/>
        </p:spPr>
        <p:txBody>
          <a:bodyPr wrap="square">
            <a:spAutoFit/>
          </a:bodyPr>
          <a:lstStyle/>
          <a:p>
            <a:pPr marL="457200" lvl="1">
              <a:lnSpc>
                <a:spcPct val="150000"/>
              </a:lnSpc>
              <a:spcBef>
                <a:spcPts val="10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Mô hình VAR</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8" name="TextBox 7">
            <a:extLst>
              <a:ext uri="{FF2B5EF4-FFF2-40B4-BE49-F238E27FC236}">
                <a16:creationId xmlns:a16="http://schemas.microsoft.com/office/drawing/2014/main" id="{0EDB4619-1377-6BFA-0538-6B21156C4F28}"/>
              </a:ext>
            </a:extLst>
          </p:cNvPr>
          <p:cNvSpPr txBox="1"/>
          <p:nvPr/>
        </p:nvSpPr>
        <p:spPr>
          <a:xfrm>
            <a:off x="-389745" y="914131"/>
            <a:ext cx="4661940" cy="376834"/>
          </a:xfrm>
          <a:prstGeom prst="rect">
            <a:avLst/>
          </a:prstGeom>
          <a:noFill/>
        </p:spPr>
        <p:txBody>
          <a:bodyPr wrap="square">
            <a:spAutoFit/>
          </a:bodyPr>
          <a:lstStyle/>
          <a:p>
            <a:pPr marL="914400" lvl="2">
              <a:lnSpc>
                <a:spcPct val="150000"/>
              </a:lnSpc>
              <a:spcBef>
                <a:spcPts val="6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Phương pháp ước lượng mô hình VAR</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9" name="TextBox 8">
            <a:extLst>
              <a:ext uri="{FF2B5EF4-FFF2-40B4-BE49-F238E27FC236}">
                <a16:creationId xmlns:a16="http://schemas.microsoft.com/office/drawing/2014/main" id="{770D1FC9-7ACA-7847-589F-091B0C3977DF}"/>
              </a:ext>
            </a:extLst>
          </p:cNvPr>
          <p:cNvSpPr txBox="1"/>
          <p:nvPr/>
        </p:nvSpPr>
        <p:spPr>
          <a:xfrm>
            <a:off x="504677" y="1259114"/>
            <a:ext cx="8399480" cy="2962158"/>
          </a:xfrm>
          <a:prstGeom prst="rect">
            <a:avLst/>
          </a:prstGeom>
          <a:noFill/>
        </p:spPr>
        <p:txBody>
          <a:bodyPr wrap="square">
            <a:spAutoFit/>
          </a:bodyPr>
          <a:lstStyle/>
          <a:p>
            <a:pPr marL="342900" lvl="0" indent="-342900">
              <a:lnSpc>
                <a:spcPct val="150000"/>
              </a:lnSpc>
              <a:buFont typeface="Symbol" panose="05050102010706020507" pitchFamily="18" charset="2"/>
              <a:buChar char=""/>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Xét tính dừng của các biến trong mô hình. Nếu chưa dừng thì xử lý kỹ thuật lấy sai phân để đưa về các chuỗi dừng </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marL="342900" lvl="0" indent="-342900">
              <a:lnSpc>
                <a:spcPct val="150000"/>
              </a:lnSpc>
              <a:buFont typeface="Symbol" panose="05050102010706020507" pitchFamily="18" charset="2"/>
              <a:buChar char=""/>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Lựa chọn khoảng trễ phù hợp (Dựa vào kiểm định nhân quả hai biến Granger)</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marL="342900" lvl="0" indent="-342900">
              <a:lnSpc>
                <a:spcPct val="150000"/>
              </a:lnSpc>
              <a:buFont typeface="Symbol" panose="05050102010706020507" pitchFamily="18" charset="2"/>
              <a:buChar char=""/>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Xem xét mức độ phù hợp của mô hình chạy ra (bằng việc kiểm định tính dừng của phần dư). Nếu phần dư của mô hình dừng thì mô hình nhận được phù hợp với chuỗi thời gian và ngược lại. Mô hình VAR được xem là ổn định nếu có phần dư là một chuỗi dừng và tất cả nghiệm của đa thức đặc trưng đều nằm trong vòng tròn đơn vị hay các mô đun tính toán được đều có giá trị nhỏ hơn 1. Do đó, sau khi ước lượng VAR cần kiểm định tính ổn định của mô hình. Việc xác định tính dừng của phần dư có thể dùng kiểm định nghiệm đơn vị</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marL="342900" lvl="0" indent="-342900">
              <a:lnSpc>
                <a:spcPct val="150000"/>
              </a:lnSpc>
              <a:buFont typeface="Symbol" panose="05050102010706020507" pitchFamily="18" charset="2"/>
              <a:buChar char=""/>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So sánh các mô hình phù hợp và lựa chọn mô hình hợp nhất</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p:txBody>
      </p:sp>
    </p:spTree>
    <p:extLst>
      <p:ext uri="{BB962C8B-B14F-4D97-AF65-F5344CB8AC3E}">
        <p14:creationId xmlns:p14="http://schemas.microsoft.com/office/powerpoint/2010/main" val="109308574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2975430"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CƠ SỞ LÝ THUYẾT</a:t>
            </a:r>
          </a:p>
        </p:txBody>
      </p:sp>
      <p:sp>
        <p:nvSpPr>
          <p:cNvPr id="15" name="TextBox 14">
            <a:extLst>
              <a:ext uri="{FF2B5EF4-FFF2-40B4-BE49-F238E27FC236}">
                <a16:creationId xmlns:a16="http://schemas.microsoft.com/office/drawing/2014/main" id="{815E45C5-9072-F71B-28AF-76CAAAA671CD}"/>
              </a:ext>
            </a:extLst>
          </p:cNvPr>
          <p:cNvSpPr txBox="1"/>
          <p:nvPr/>
        </p:nvSpPr>
        <p:spPr>
          <a:xfrm>
            <a:off x="-137887" y="725714"/>
            <a:ext cx="4615542" cy="376834"/>
          </a:xfrm>
          <a:prstGeom prst="rect">
            <a:avLst/>
          </a:prstGeom>
          <a:noFill/>
        </p:spPr>
        <p:txBody>
          <a:bodyPr wrap="square">
            <a:spAutoFit/>
          </a:bodyPr>
          <a:lstStyle/>
          <a:p>
            <a:pPr marL="457200" lvl="1">
              <a:lnSpc>
                <a:spcPct val="150000"/>
              </a:lnSpc>
              <a:spcBef>
                <a:spcPts val="10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Kiểm định nhân quả hai biến Granger</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8" name="TextBox 7">
            <a:extLst>
              <a:ext uri="{FF2B5EF4-FFF2-40B4-BE49-F238E27FC236}">
                <a16:creationId xmlns:a16="http://schemas.microsoft.com/office/drawing/2014/main" id="{F22CC107-16F1-36E6-6097-92A81987AC10}"/>
              </a:ext>
            </a:extLst>
          </p:cNvPr>
          <p:cNvSpPr txBox="1"/>
          <p:nvPr/>
        </p:nvSpPr>
        <p:spPr>
          <a:xfrm>
            <a:off x="831953" y="1102548"/>
            <a:ext cx="7555043" cy="1023165"/>
          </a:xfrm>
          <a:prstGeom prst="rect">
            <a:avLst/>
          </a:prstGeom>
          <a:noFill/>
        </p:spPr>
        <p:txBody>
          <a:bodyPr wrap="square">
            <a:spAutoFit/>
          </a:bodyPr>
          <a:lstStyle/>
          <a:p>
            <a:pPr indent="180340">
              <a:lnSpc>
                <a:spcPct val="150000"/>
              </a:lnSpc>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Granger khẳng định mối quan hệ nhân quả của khả năng dự đoán trước rằng X được coi là nguyên nhân gây ra Y nếu Y được tiên đoán một cách chính xác hơn bằng cách tính biến số Y với các thông tin cho trước trong mô hình.</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A309C34-6872-DF1B-3E2A-6B08A7C4A223}"/>
                  </a:ext>
                </a:extLst>
              </p:cNvPr>
              <p:cNvSpPr txBox="1"/>
              <p:nvPr/>
            </p:nvSpPr>
            <p:spPr>
              <a:xfrm>
                <a:off x="2241030" y="2052780"/>
                <a:ext cx="4661940" cy="1930016"/>
              </a:xfrm>
              <a:prstGeom prst="rect">
                <a:avLst/>
              </a:prstGeom>
              <a:noFill/>
            </p:spPr>
            <p:txBody>
              <a:bodyPr wrap="square">
                <a:spAutoFit/>
              </a:bodyPr>
              <a:lstStyle/>
              <a:p>
                <a:pPr indent="180340">
                  <a:lnSpc>
                    <a:spcPct val="150000"/>
                  </a:lnSpc>
                </a:pPr>
                <a14:m>
                  <m:oMathPara xmlns:m="http://schemas.openxmlformats.org/officeDocument/2006/math">
                    <m:oMathParaPr>
                      <m:jc m:val="centerGroup"/>
                    </m:oMathParaPr>
                    <m:oMath xmlns:m="http://schemas.openxmlformats.org/officeDocument/2006/math">
                      <m:sSub>
                        <m:sSubPr>
                          <m:ctrlPr>
                            <a:rPr lang="en-US" sz="1400" i="1" smtClean="0">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400" i="1">
                              <a:effectLst/>
                              <a:latin typeface="Cambria Math" panose="02040503050406030204" pitchFamily="18" charset="0"/>
                              <a:ea typeface="Yu Mincho" panose="02020400000000000000" pitchFamily="18" charset="-128"/>
                              <a:cs typeface="Times New Roman" panose="02020603050405020304" pitchFamily="18" charset="0"/>
                            </a:rPr>
                            <m:t>𝑌</m:t>
                          </m:r>
                        </m:e>
                        <m:sub>
                          <m:r>
                            <a:rPr lang="vi-VN" sz="1400" i="1">
                              <a:effectLst/>
                              <a:latin typeface="Cambria Math" panose="02040503050406030204" pitchFamily="18" charset="0"/>
                              <a:ea typeface="Yu Mincho" panose="02020400000000000000" pitchFamily="18" charset="-128"/>
                              <a:cs typeface="Times New Roman" panose="02020603050405020304" pitchFamily="18" charset="0"/>
                            </a:rPr>
                            <m:t>𝑡</m:t>
                          </m:r>
                        </m:sub>
                      </m:sSub>
                      <m:r>
                        <a:rPr lang="vi-VN" sz="1400" i="1">
                          <a:effectLst/>
                          <a:latin typeface="Cambria Math" panose="02040503050406030204" pitchFamily="18" charset="0"/>
                          <a:ea typeface="Yu Mincho" panose="02020400000000000000" pitchFamily="18" charset="-128"/>
                          <a:cs typeface="Times New Roman" panose="02020603050405020304" pitchFamily="18" charset="0"/>
                        </a:rPr>
                        <m:t>=</m:t>
                      </m:r>
                      <m:nary>
                        <m:naryPr>
                          <m:chr m:val="∑"/>
                          <m:limLoc m:val="undOv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naryPr>
                        <m:sub>
                          <m:r>
                            <a:rPr lang="vi-VN" sz="1400" i="1">
                              <a:effectLst/>
                              <a:latin typeface="Cambria Math" panose="02040503050406030204" pitchFamily="18" charset="0"/>
                              <a:ea typeface="Yu Mincho" panose="02020400000000000000" pitchFamily="18" charset="-128"/>
                              <a:cs typeface="Times New Roman" panose="02020603050405020304" pitchFamily="18" charset="0"/>
                            </a:rPr>
                            <m:t>𝑖</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=1</m:t>
                          </m:r>
                        </m:sub>
                        <m:sup>
                          <m:r>
                            <a:rPr lang="vi-VN" sz="1400" i="1">
                              <a:effectLst/>
                              <a:latin typeface="Cambria Math" panose="02040503050406030204" pitchFamily="18" charset="0"/>
                              <a:ea typeface="Yu Mincho" panose="02020400000000000000" pitchFamily="18" charset="-128"/>
                              <a:cs typeface="Times New Roman" panose="02020603050405020304" pitchFamily="18" charset="0"/>
                            </a:rPr>
                            <m:t>𝑛</m:t>
                          </m:r>
                        </m:sup>
                        <m:e>
                          <m:sSub>
                            <m:sSubP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400" i="1">
                                  <a:effectLst/>
                                  <a:latin typeface="Cambria Math" panose="02040503050406030204" pitchFamily="18" charset="0"/>
                                  <a:ea typeface="Yu Mincho" panose="02020400000000000000" pitchFamily="18" charset="-128"/>
                                  <a:cs typeface="Times New Roman" panose="02020603050405020304" pitchFamily="18" charset="0"/>
                                </a:rPr>
                                <m:t>𝑎</m:t>
                              </m:r>
                            </m:e>
                            <m:sub>
                              <m:r>
                                <a:rPr lang="vi-VN" sz="1400" i="1">
                                  <a:effectLst/>
                                  <a:latin typeface="Cambria Math" panose="02040503050406030204" pitchFamily="18" charset="0"/>
                                  <a:ea typeface="Yu Mincho" panose="02020400000000000000" pitchFamily="18" charset="-128"/>
                                  <a:cs typeface="Times New Roman" panose="02020603050405020304" pitchFamily="18" charset="0"/>
                                </a:rPr>
                                <m:t>𝑖</m:t>
                              </m:r>
                            </m:sub>
                          </m:sSub>
                          <m:sSub>
                            <m:sSubP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400" i="1">
                                  <a:effectLst/>
                                  <a:latin typeface="Cambria Math" panose="02040503050406030204" pitchFamily="18" charset="0"/>
                                  <a:ea typeface="Yu Mincho" panose="02020400000000000000" pitchFamily="18" charset="-128"/>
                                  <a:cs typeface="Times New Roman" panose="02020603050405020304" pitchFamily="18" charset="0"/>
                                </a:rPr>
                                <m:t>𝑋</m:t>
                              </m:r>
                            </m:e>
                            <m:sub>
                              <m:r>
                                <a:rPr lang="vi-VN" sz="1400" i="1">
                                  <a:effectLst/>
                                  <a:latin typeface="Cambria Math" panose="02040503050406030204" pitchFamily="18" charset="0"/>
                                  <a:ea typeface="Yu Mincho" panose="02020400000000000000" pitchFamily="18" charset="-128"/>
                                  <a:cs typeface="Times New Roman" panose="02020603050405020304" pitchFamily="18" charset="0"/>
                                </a:rPr>
                                <m:t>𝑡</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−1</m:t>
                              </m:r>
                            </m:sub>
                          </m:sSub>
                        </m:e>
                      </m:nary>
                      <m:r>
                        <a:rPr lang="vi-VN" sz="1400" i="1">
                          <a:effectLst/>
                          <a:latin typeface="Cambria Math" panose="02040503050406030204" pitchFamily="18" charset="0"/>
                          <a:ea typeface="Yu Mincho" panose="02020400000000000000" pitchFamily="18" charset="-128"/>
                          <a:cs typeface="Times New Roman" panose="02020603050405020304" pitchFamily="18" charset="0"/>
                        </a:rPr>
                        <m:t>+ </m:t>
                      </m:r>
                      <m:nary>
                        <m:naryPr>
                          <m:chr m:val="∑"/>
                          <m:limLoc m:val="undOv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naryPr>
                        <m:sub>
                          <m:r>
                            <a:rPr lang="vi-VN" sz="1400" i="1">
                              <a:effectLst/>
                              <a:latin typeface="Cambria Math" panose="02040503050406030204" pitchFamily="18" charset="0"/>
                              <a:ea typeface="Yu Mincho" panose="02020400000000000000" pitchFamily="18" charset="-128"/>
                              <a:cs typeface="Times New Roman" panose="02020603050405020304" pitchFamily="18" charset="0"/>
                            </a:rPr>
                            <m:t>𝑗</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=1</m:t>
                          </m:r>
                        </m:sub>
                        <m:sup>
                          <m:r>
                            <a:rPr lang="vi-VN" sz="1400" i="1">
                              <a:effectLst/>
                              <a:latin typeface="Cambria Math" panose="02040503050406030204" pitchFamily="18" charset="0"/>
                              <a:ea typeface="Yu Mincho" panose="02020400000000000000" pitchFamily="18" charset="-128"/>
                              <a:cs typeface="Times New Roman" panose="02020603050405020304" pitchFamily="18" charset="0"/>
                            </a:rPr>
                            <m:t>𝑚</m:t>
                          </m:r>
                        </m:sup>
                        <m:e>
                          <m:sSub>
                            <m:sSubP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400" i="1">
                                  <a:effectLst/>
                                  <a:latin typeface="Cambria Math" panose="02040503050406030204" pitchFamily="18" charset="0"/>
                                  <a:ea typeface="Yu Mincho" panose="02020400000000000000" pitchFamily="18" charset="-128"/>
                                  <a:cs typeface="Times New Roman" panose="02020603050405020304" pitchFamily="18" charset="0"/>
                                </a:rPr>
                                <m:t>𝑏</m:t>
                              </m:r>
                            </m:e>
                            <m:sub>
                              <m:r>
                                <a:rPr lang="vi-VN" sz="1400" i="1">
                                  <a:effectLst/>
                                  <a:latin typeface="Cambria Math" panose="02040503050406030204" pitchFamily="18" charset="0"/>
                                  <a:ea typeface="Yu Mincho" panose="02020400000000000000" pitchFamily="18" charset="-128"/>
                                  <a:cs typeface="Times New Roman" panose="02020603050405020304" pitchFamily="18" charset="0"/>
                                </a:rPr>
                                <m:t>𝑖</m:t>
                              </m:r>
                            </m:sub>
                          </m:sSub>
                          <m:sSub>
                            <m:sSubP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400" i="1">
                                  <a:effectLst/>
                                  <a:latin typeface="Cambria Math" panose="02040503050406030204" pitchFamily="18" charset="0"/>
                                  <a:ea typeface="Yu Mincho" panose="02020400000000000000" pitchFamily="18" charset="-128"/>
                                  <a:cs typeface="Times New Roman" panose="02020603050405020304" pitchFamily="18" charset="0"/>
                                </a:rPr>
                                <m:t>𝑌</m:t>
                              </m:r>
                            </m:e>
                            <m:sub>
                              <m:r>
                                <a:rPr lang="vi-VN" sz="1400" i="1">
                                  <a:effectLst/>
                                  <a:latin typeface="Cambria Math" panose="02040503050406030204" pitchFamily="18" charset="0"/>
                                  <a:ea typeface="Yu Mincho" panose="02020400000000000000" pitchFamily="18" charset="-128"/>
                                  <a:cs typeface="Times New Roman" panose="02020603050405020304" pitchFamily="18" charset="0"/>
                                </a:rPr>
                                <m:t>𝑡</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𝑗</m:t>
                              </m:r>
                            </m:sub>
                          </m:sSub>
                          <m:r>
                            <a:rPr lang="vi-VN" sz="1400" i="1">
                              <a:effectLst/>
                              <a:latin typeface="Cambria Math" panose="02040503050406030204" pitchFamily="18" charset="0"/>
                              <a:ea typeface="Yu Mincho" panose="02020400000000000000" pitchFamily="18" charset="-128"/>
                              <a:cs typeface="Times New Roman" panose="02020603050405020304" pitchFamily="18" charset="0"/>
                            </a:rPr>
                            <m:t>+ </m:t>
                          </m:r>
                          <m:sSub>
                            <m:sSubP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400" i="1">
                                  <a:effectLst/>
                                  <a:latin typeface="Cambria Math" panose="02040503050406030204" pitchFamily="18" charset="0"/>
                                  <a:ea typeface="Yu Mincho" panose="02020400000000000000" pitchFamily="18" charset="-128"/>
                                  <a:cs typeface="Times New Roman" panose="02020603050405020304" pitchFamily="18" charset="0"/>
                                </a:rPr>
                                <m:t>𝑢</m:t>
                              </m:r>
                            </m:e>
                            <m:sub>
                              <m:r>
                                <a:rPr lang="vi-VN" sz="1400" i="1">
                                  <a:effectLst/>
                                  <a:latin typeface="Cambria Math" panose="02040503050406030204" pitchFamily="18" charset="0"/>
                                  <a:ea typeface="Yu Mincho" panose="02020400000000000000" pitchFamily="18" charset="-128"/>
                                  <a:cs typeface="Times New Roman" panose="02020603050405020304" pitchFamily="18" charset="0"/>
                                </a:rPr>
                                <m:t>1</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𝑡</m:t>
                              </m:r>
                            </m:sub>
                          </m:sSub>
                        </m:e>
                      </m:nary>
                    </m:oMath>
                  </m:oMathPara>
                </a14:m>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indent="180340">
                  <a:lnSpc>
                    <a:spcPct val="150000"/>
                  </a:lnSpc>
                </a:pPr>
                <a14:m>
                  <m:oMathPara xmlns:m="http://schemas.openxmlformats.org/officeDocument/2006/math">
                    <m:oMathParaPr>
                      <m:jc m:val="centerGroup"/>
                    </m:oMathParaPr>
                    <m:oMath xmlns:m="http://schemas.openxmlformats.org/officeDocument/2006/math">
                      <m:sSub>
                        <m:sSubP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400" i="1">
                              <a:effectLst/>
                              <a:latin typeface="Cambria Math" panose="02040503050406030204" pitchFamily="18" charset="0"/>
                              <a:ea typeface="Yu Mincho" panose="02020400000000000000" pitchFamily="18" charset="-128"/>
                              <a:cs typeface="Times New Roman" panose="02020603050405020304" pitchFamily="18" charset="0"/>
                            </a:rPr>
                            <m:t>𝑋</m:t>
                          </m:r>
                        </m:e>
                        <m:sub>
                          <m:r>
                            <a:rPr lang="vi-VN" sz="1400" i="1">
                              <a:effectLst/>
                              <a:latin typeface="Cambria Math" panose="02040503050406030204" pitchFamily="18" charset="0"/>
                              <a:ea typeface="Yu Mincho" panose="02020400000000000000" pitchFamily="18" charset="-128"/>
                              <a:cs typeface="Times New Roman" panose="02020603050405020304" pitchFamily="18" charset="0"/>
                            </a:rPr>
                            <m:t>𝑡</m:t>
                          </m:r>
                        </m:sub>
                      </m:sSub>
                      <m:r>
                        <a:rPr lang="vi-VN" sz="1400" i="1">
                          <a:effectLst/>
                          <a:latin typeface="Cambria Math" panose="02040503050406030204" pitchFamily="18" charset="0"/>
                          <a:ea typeface="Yu Mincho" panose="02020400000000000000" pitchFamily="18" charset="-128"/>
                          <a:cs typeface="Times New Roman" panose="02020603050405020304" pitchFamily="18" charset="0"/>
                        </a:rPr>
                        <m:t>=</m:t>
                      </m:r>
                      <m:nary>
                        <m:naryPr>
                          <m:chr m:val="∑"/>
                          <m:limLoc m:val="undOv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naryPr>
                        <m:sub>
                          <m:r>
                            <a:rPr lang="vi-VN" sz="1400" i="1">
                              <a:effectLst/>
                              <a:latin typeface="Cambria Math" panose="02040503050406030204" pitchFamily="18" charset="0"/>
                              <a:ea typeface="Yu Mincho" panose="02020400000000000000" pitchFamily="18" charset="-128"/>
                              <a:cs typeface="Times New Roman" panose="02020603050405020304" pitchFamily="18" charset="0"/>
                            </a:rPr>
                            <m:t>𝑖</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=1</m:t>
                          </m:r>
                        </m:sub>
                        <m:sup>
                          <m:r>
                            <a:rPr lang="vi-VN" sz="1400" i="1">
                              <a:effectLst/>
                              <a:latin typeface="Cambria Math" panose="02040503050406030204" pitchFamily="18" charset="0"/>
                              <a:ea typeface="Yu Mincho" panose="02020400000000000000" pitchFamily="18" charset="-128"/>
                              <a:cs typeface="Times New Roman" panose="02020603050405020304" pitchFamily="18" charset="0"/>
                            </a:rPr>
                            <m:t>𝑛</m:t>
                          </m:r>
                        </m:sup>
                        <m:e>
                          <m:sSub>
                            <m:sSubP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400" i="1">
                                  <a:effectLst/>
                                  <a:latin typeface="Cambria Math" panose="02040503050406030204" pitchFamily="18" charset="0"/>
                                  <a:ea typeface="Yu Mincho" panose="02020400000000000000" pitchFamily="18" charset="-128"/>
                                  <a:cs typeface="Times New Roman" panose="02020603050405020304" pitchFamily="18" charset="0"/>
                                </a:rPr>
                                <m:t>𝑐</m:t>
                              </m:r>
                            </m:e>
                            <m:sub>
                              <m:r>
                                <a:rPr lang="vi-VN" sz="1400" i="1">
                                  <a:effectLst/>
                                  <a:latin typeface="Cambria Math" panose="02040503050406030204" pitchFamily="18" charset="0"/>
                                  <a:ea typeface="Yu Mincho" panose="02020400000000000000" pitchFamily="18" charset="-128"/>
                                  <a:cs typeface="Times New Roman" panose="02020603050405020304" pitchFamily="18" charset="0"/>
                                </a:rPr>
                                <m:t>𝑖</m:t>
                              </m:r>
                            </m:sub>
                          </m:sSub>
                          <m:sSub>
                            <m:sSubP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400" i="1">
                                  <a:effectLst/>
                                  <a:latin typeface="Cambria Math" panose="02040503050406030204" pitchFamily="18" charset="0"/>
                                  <a:ea typeface="Yu Mincho" panose="02020400000000000000" pitchFamily="18" charset="-128"/>
                                  <a:cs typeface="Times New Roman" panose="02020603050405020304" pitchFamily="18" charset="0"/>
                                </a:rPr>
                                <m:t>𝑋</m:t>
                              </m:r>
                            </m:e>
                            <m:sub>
                              <m:r>
                                <a:rPr lang="vi-VN" sz="1400" i="1">
                                  <a:effectLst/>
                                  <a:latin typeface="Cambria Math" panose="02040503050406030204" pitchFamily="18" charset="0"/>
                                  <a:ea typeface="Yu Mincho" panose="02020400000000000000" pitchFamily="18" charset="-128"/>
                                  <a:cs typeface="Times New Roman" panose="02020603050405020304" pitchFamily="18" charset="0"/>
                                </a:rPr>
                                <m:t>𝑡</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−1</m:t>
                              </m:r>
                            </m:sub>
                          </m:sSub>
                        </m:e>
                      </m:nary>
                      <m:r>
                        <a:rPr lang="vi-VN" sz="1400" i="1">
                          <a:effectLst/>
                          <a:latin typeface="Cambria Math" panose="02040503050406030204" pitchFamily="18" charset="0"/>
                          <a:ea typeface="Yu Mincho" panose="02020400000000000000" pitchFamily="18" charset="-128"/>
                          <a:cs typeface="Times New Roman" panose="02020603050405020304" pitchFamily="18" charset="0"/>
                        </a:rPr>
                        <m:t>+ </m:t>
                      </m:r>
                      <m:nary>
                        <m:naryPr>
                          <m:chr m:val="∑"/>
                          <m:limLoc m:val="undOv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naryPr>
                        <m:sub>
                          <m:r>
                            <a:rPr lang="vi-VN" sz="1400" i="1">
                              <a:effectLst/>
                              <a:latin typeface="Cambria Math" panose="02040503050406030204" pitchFamily="18" charset="0"/>
                              <a:ea typeface="Yu Mincho" panose="02020400000000000000" pitchFamily="18" charset="-128"/>
                              <a:cs typeface="Times New Roman" panose="02020603050405020304" pitchFamily="18" charset="0"/>
                            </a:rPr>
                            <m:t>𝑗</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=1</m:t>
                          </m:r>
                        </m:sub>
                        <m:sup>
                          <m:r>
                            <a:rPr lang="vi-VN" sz="1400" i="1">
                              <a:effectLst/>
                              <a:latin typeface="Cambria Math" panose="02040503050406030204" pitchFamily="18" charset="0"/>
                              <a:ea typeface="Yu Mincho" panose="02020400000000000000" pitchFamily="18" charset="-128"/>
                              <a:cs typeface="Times New Roman" panose="02020603050405020304" pitchFamily="18" charset="0"/>
                            </a:rPr>
                            <m:t>𝑚</m:t>
                          </m:r>
                        </m:sup>
                        <m:e>
                          <m:sSub>
                            <m:sSubP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400" i="1">
                                  <a:effectLst/>
                                  <a:latin typeface="Cambria Math" panose="02040503050406030204" pitchFamily="18" charset="0"/>
                                  <a:ea typeface="Yu Mincho" panose="02020400000000000000" pitchFamily="18" charset="-128"/>
                                  <a:cs typeface="Times New Roman" panose="02020603050405020304" pitchFamily="18" charset="0"/>
                                </a:rPr>
                                <m:t>𝑑</m:t>
                              </m:r>
                            </m:e>
                            <m:sub>
                              <m:r>
                                <a:rPr lang="vi-VN" sz="1400" i="1">
                                  <a:effectLst/>
                                  <a:latin typeface="Cambria Math" panose="02040503050406030204" pitchFamily="18" charset="0"/>
                                  <a:ea typeface="Yu Mincho" panose="02020400000000000000" pitchFamily="18" charset="-128"/>
                                  <a:cs typeface="Times New Roman" panose="02020603050405020304" pitchFamily="18" charset="0"/>
                                </a:rPr>
                                <m:t>𝑖</m:t>
                              </m:r>
                            </m:sub>
                          </m:sSub>
                          <m:sSub>
                            <m:sSubP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400" i="1">
                                  <a:effectLst/>
                                  <a:latin typeface="Cambria Math" panose="02040503050406030204" pitchFamily="18" charset="0"/>
                                  <a:ea typeface="Yu Mincho" panose="02020400000000000000" pitchFamily="18" charset="-128"/>
                                  <a:cs typeface="Times New Roman" panose="02020603050405020304" pitchFamily="18" charset="0"/>
                                </a:rPr>
                                <m:t>𝑌</m:t>
                              </m:r>
                            </m:e>
                            <m:sub>
                              <m:r>
                                <a:rPr lang="vi-VN" sz="1400" i="1">
                                  <a:effectLst/>
                                  <a:latin typeface="Cambria Math" panose="02040503050406030204" pitchFamily="18" charset="0"/>
                                  <a:ea typeface="Yu Mincho" panose="02020400000000000000" pitchFamily="18" charset="-128"/>
                                  <a:cs typeface="Times New Roman" panose="02020603050405020304" pitchFamily="18" charset="0"/>
                                </a:rPr>
                                <m:t>𝑡</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𝑗</m:t>
                              </m:r>
                            </m:sub>
                          </m:sSub>
                          <m:r>
                            <a:rPr lang="vi-VN" sz="1400" i="1">
                              <a:effectLst/>
                              <a:latin typeface="Cambria Math" panose="02040503050406030204" pitchFamily="18" charset="0"/>
                              <a:ea typeface="Yu Mincho" panose="02020400000000000000" pitchFamily="18" charset="-128"/>
                              <a:cs typeface="Times New Roman" panose="02020603050405020304" pitchFamily="18" charset="0"/>
                            </a:rPr>
                            <m:t>+ </m:t>
                          </m:r>
                          <m:sSub>
                            <m:sSubP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400" i="1">
                                  <a:effectLst/>
                                  <a:latin typeface="Cambria Math" panose="02040503050406030204" pitchFamily="18" charset="0"/>
                                  <a:ea typeface="Yu Mincho" panose="02020400000000000000" pitchFamily="18" charset="-128"/>
                                  <a:cs typeface="Times New Roman" panose="02020603050405020304" pitchFamily="18" charset="0"/>
                                </a:rPr>
                                <m:t>𝑢</m:t>
                              </m:r>
                            </m:e>
                            <m:sub>
                              <m:r>
                                <a:rPr lang="vi-VN" sz="1400" i="1">
                                  <a:effectLst/>
                                  <a:latin typeface="Cambria Math" panose="02040503050406030204" pitchFamily="18" charset="0"/>
                                  <a:ea typeface="Yu Mincho" panose="02020400000000000000" pitchFamily="18" charset="-128"/>
                                  <a:cs typeface="Times New Roman" panose="02020603050405020304" pitchFamily="18" charset="0"/>
                                </a:rPr>
                                <m:t>2</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𝑡</m:t>
                              </m:r>
                            </m:sub>
                          </m:sSub>
                        </m:e>
                      </m:nary>
                    </m:oMath>
                  </m:oMathPara>
                </a14:m>
                <a:endParaRPr lang="en-US" sz="1400">
                  <a:effectLst/>
                  <a:latin typeface="Times New Roman" panose="02020603050405020304" pitchFamily="18" charset="0"/>
                  <a:ea typeface="Yu Mincho" panose="02020400000000000000" pitchFamily="18" charset="-128"/>
                  <a:cs typeface="Arial" panose="020B0604020202020204" pitchFamily="34" charset="0"/>
                </a:endParaRPr>
              </a:p>
            </p:txBody>
          </p:sp>
        </mc:Choice>
        <mc:Fallback xmlns="">
          <p:sp>
            <p:nvSpPr>
              <p:cNvPr id="9" name="TextBox 8">
                <a:extLst>
                  <a:ext uri="{FF2B5EF4-FFF2-40B4-BE49-F238E27FC236}">
                    <a16:creationId xmlns:a16="http://schemas.microsoft.com/office/drawing/2014/main" id="{EA309C34-6872-DF1B-3E2A-6B08A7C4A223}"/>
                  </a:ext>
                </a:extLst>
              </p:cNvPr>
              <p:cNvSpPr txBox="1">
                <a:spLocks noRot="1" noChangeAspect="1" noMove="1" noResize="1" noEditPoints="1" noAdjustHandles="1" noChangeArrowheads="1" noChangeShapeType="1" noTextEdit="1"/>
              </p:cNvSpPr>
              <p:nvPr/>
            </p:nvSpPr>
            <p:spPr>
              <a:xfrm>
                <a:off x="2241030" y="2052780"/>
                <a:ext cx="4661940" cy="1930016"/>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436232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40"/>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3600"/>
              <a:t>NỘI DUNG</a:t>
            </a:r>
            <a:endParaRPr sz="3600"/>
          </a:p>
        </p:txBody>
      </p:sp>
      <p:sp>
        <p:nvSpPr>
          <p:cNvPr id="792" name="Google Shape;792;p4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793" name="Google Shape;793;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795" name="Google Shape;795;p40"/>
          <p:cNvGrpSpPr/>
          <p:nvPr/>
        </p:nvGrpSpPr>
        <p:grpSpPr>
          <a:xfrm>
            <a:off x="1786339" y="1703401"/>
            <a:ext cx="473400" cy="473400"/>
            <a:chOff x="1786339" y="1703401"/>
            <a:chExt cx="473400" cy="473400"/>
          </a:xfrm>
        </p:grpSpPr>
        <p:sp>
          <p:nvSpPr>
            <p:cNvPr id="796" name="Google Shape;796;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797" name="Google Shape;797;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1</a:t>
              </a:r>
              <a:endParaRPr sz="600">
                <a:solidFill>
                  <a:schemeClr val="dk2"/>
                </a:solidFill>
                <a:latin typeface="Source Sans Pro"/>
                <a:ea typeface="Source Sans Pro"/>
                <a:cs typeface="Source Sans Pro"/>
                <a:sym typeface="Source Sans Pro"/>
              </a:endParaRPr>
            </a:p>
          </p:txBody>
        </p:sp>
      </p:grpSp>
      <p:grpSp>
        <p:nvGrpSpPr>
          <p:cNvPr id="798" name="Google Shape;798;p40"/>
          <p:cNvGrpSpPr/>
          <p:nvPr/>
        </p:nvGrpSpPr>
        <p:grpSpPr>
          <a:xfrm>
            <a:off x="3814414" y="1703401"/>
            <a:ext cx="473400" cy="473400"/>
            <a:chOff x="3814414" y="1703401"/>
            <a:chExt cx="473400" cy="473400"/>
          </a:xfrm>
        </p:grpSpPr>
        <p:sp>
          <p:nvSpPr>
            <p:cNvPr id="799" name="Google Shape;799;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0" name="Google Shape;800;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3</a:t>
              </a:r>
              <a:endParaRPr sz="600">
                <a:solidFill>
                  <a:schemeClr val="dk2"/>
                </a:solidFill>
                <a:latin typeface="Source Sans Pro"/>
                <a:ea typeface="Source Sans Pro"/>
                <a:cs typeface="Source Sans Pro"/>
                <a:sym typeface="Source Sans Pro"/>
              </a:endParaRPr>
            </a:p>
          </p:txBody>
        </p:sp>
      </p:grpSp>
      <p:grpSp>
        <p:nvGrpSpPr>
          <p:cNvPr id="801" name="Google Shape;801;p40"/>
          <p:cNvGrpSpPr/>
          <p:nvPr/>
        </p:nvGrpSpPr>
        <p:grpSpPr>
          <a:xfrm>
            <a:off x="5842489" y="1703401"/>
            <a:ext cx="473400" cy="473400"/>
            <a:chOff x="5842489" y="1703401"/>
            <a:chExt cx="473400" cy="473400"/>
          </a:xfrm>
        </p:grpSpPr>
        <p:sp>
          <p:nvSpPr>
            <p:cNvPr id="802" name="Google Shape;802;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3" name="Google Shape;803;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5</a:t>
              </a:r>
              <a:endParaRPr sz="600">
                <a:solidFill>
                  <a:schemeClr val="dk2"/>
                </a:solidFill>
                <a:latin typeface="Source Sans Pro"/>
                <a:ea typeface="Source Sans Pro"/>
                <a:cs typeface="Source Sans Pro"/>
                <a:sym typeface="Source Sans Pro"/>
              </a:endParaRPr>
            </a:p>
          </p:txBody>
        </p:sp>
      </p:grpSp>
      <p:grpSp>
        <p:nvGrpSpPr>
          <p:cNvPr id="804" name="Google Shape;804;p40"/>
          <p:cNvGrpSpPr/>
          <p:nvPr/>
        </p:nvGrpSpPr>
        <p:grpSpPr>
          <a:xfrm>
            <a:off x="6880814" y="3576300"/>
            <a:ext cx="473400" cy="473400"/>
            <a:chOff x="6880814" y="3576300"/>
            <a:chExt cx="473400" cy="473400"/>
          </a:xfrm>
        </p:grpSpPr>
        <p:sp>
          <p:nvSpPr>
            <p:cNvPr id="805" name="Google Shape;805;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6" name="Google Shape;806;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6</a:t>
              </a:r>
              <a:endParaRPr sz="600">
                <a:solidFill>
                  <a:schemeClr val="dk2"/>
                </a:solidFill>
                <a:latin typeface="Source Sans Pro"/>
                <a:ea typeface="Source Sans Pro"/>
                <a:cs typeface="Source Sans Pro"/>
                <a:sym typeface="Source Sans Pro"/>
              </a:endParaRPr>
            </a:p>
          </p:txBody>
        </p:sp>
      </p:grpSp>
      <p:grpSp>
        <p:nvGrpSpPr>
          <p:cNvPr id="807" name="Google Shape;807;p40"/>
          <p:cNvGrpSpPr/>
          <p:nvPr/>
        </p:nvGrpSpPr>
        <p:grpSpPr>
          <a:xfrm>
            <a:off x="4852739" y="3576300"/>
            <a:ext cx="473400" cy="473400"/>
            <a:chOff x="4852739" y="3576300"/>
            <a:chExt cx="473400" cy="473400"/>
          </a:xfrm>
        </p:grpSpPr>
        <p:sp>
          <p:nvSpPr>
            <p:cNvPr id="808" name="Google Shape;808;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9" name="Google Shape;809;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4</a:t>
              </a:r>
              <a:endParaRPr sz="600">
                <a:solidFill>
                  <a:schemeClr val="dk2"/>
                </a:solidFill>
                <a:latin typeface="Source Sans Pro"/>
                <a:ea typeface="Source Sans Pro"/>
                <a:cs typeface="Source Sans Pro"/>
                <a:sym typeface="Source Sans Pro"/>
              </a:endParaRPr>
            </a:p>
          </p:txBody>
        </p:sp>
      </p:grpSp>
      <p:grpSp>
        <p:nvGrpSpPr>
          <p:cNvPr id="810" name="Google Shape;810;p40"/>
          <p:cNvGrpSpPr/>
          <p:nvPr/>
        </p:nvGrpSpPr>
        <p:grpSpPr>
          <a:xfrm>
            <a:off x="2824664" y="3576300"/>
            <a:ext cx="473400" cy="473400"/>
            <a:chOff x="2824664" y="3576300"/>
            <a:chExt cx="473400" cy="473400"/>
          </a:xfrm>
        </p:grpSpPr>
        <p:sp>
          <p:nvSpPr>
            <p:cNvPr id="811" name="Google Shape;811;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12" name="Google Shape;812;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2</a:t>
              </a:r>
              <a:endParaRPr sz="600">
                <a:solidFill>
                  <a:schemeClr val="dk2"/>
                </a:solidFill>
                <a:latin typeface="Source Sans Pro"/>
                <a:ea typeface="Source Sans Pro"/>
                <a:cs typeface="Source Sans Pro"/>
                <a:sym typeface="Source Sans Pro"/>
              </a:endParaRPr>
            </a:p>
          </p:txBody>
        </p:sp>
      </p:grpSp>
      <p:sp>
        <p:nvSpPr>
          <p:cNvPr id="813" name="Google Shape;813;p40"/>
          <p:cNvSpPr txBox="1"/>
          <p:nvPr/>
        </p:nvSpPr>
        <p:spPr>
          <a:xfrm>
            <a:off x="1069558" y="1156100"/>
            <a:ext cx="1906952"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vi-VN" sz="1600" b="1">
                <a:solidFill>
                  <a:schemeClr val="dk2"/>
                </a:solidFill>
                <a:latin typeface="Source Sans Pro"/>
                <a:ea typeface="Source Sans Pro"/>
                <a:cs typeface="Source Sans Pro"/>
                <a:sym typeface="Source Sans Pro"/>
              </a:rPr>
              <a:t>TỔNG QUAN </a:t>
            </a:r>
          </a:p>
        </p:txBody>
      </p:sp>
      <p:sp>
        <p:nvSpPr>
          <p:cNvPr id="814" name="Google Shape;814;p40"/>
          <p:cNvSpPr txBox="1"/>
          <p:nvPr/>
        </p:nvSpPr>
        <p:spPr>
          <a:xfrm>
            <a:off x="3007281" y="1156099"/>
            <a:ext cx="2149208"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vi-VN" sz="1600" b="1">
                <a:solidFill>
                  <a:schemeClr val="dk2"/>
                </a:solidFill>
                <a:latin typeface="Source Sans Pro"/>
                <a:ea typeface="Source Sans Pro"/>
                <a:cs typeface="Source Sans Pro"/>
                <a:sym typeface="Source Sans Pro"/>
              </a:rPr>
              <a:t>CƠ SỞ LÝ THUYẾT</a:t>
            </a:r>
            <a:endParaRPr sz="1600" b="1">
              <a:solidFill>
                <a:schemeClr val="dk2"/>
              </a:solidFill>
              <a:latin typeface="Source Sans Pro"/>
              <a:ea typeface="Source Sans Pro"/>
              <a:cs typeface="Source Sans Pro"/>
              <a:sym typeface="Source Sans Pro"/>
            </a:endParaRPr>
          </a:p>
        </p:txBody>
      </p:sp>
      <p:sp>
        <p:nvSpPr>
          <p:cNvPr id="815" name="Google Shape;815;p40"/>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vi-VN" sz="1600" b="1">
                <a:solidFill>
                  <a:schemeClr val="dk2"/>
                </a:solidFill>
                <a:latin typeface="Source Sans Pro"/>
                <a:ea typeface="Source Sans Pro"/>
                <a:cs typeface="Source Sans Pro"/>
                <a:sym typeface="Source Sans Pro"/>
              </a:rPr>
              <a:t>KẾT LUẬN</a:t>
            </a:r>
            <a:endParaRPr sz="1600" b="1">
              <a:solidFill>
                <a:schemeClr val="dk2"/>
              </a:solidFill>
              <a:latin typeface="Source Sans Pro"/>
              <a:ea typeface="Source Sans Pro"/>
              <a:cs typeface="Source Sans Pro"/>
              <a:sym typeface="Source Sans Pro"/>
            </a:endParaRPr>
          </a:p>
        </p:txBody>
      </p:sp>
      <p:sp>
        <p:nvSpPr>
          <p:cNvPr id="816" name="Google Shape;816;p40"/>
          <p:cNvSpPr txBox="1"/>
          <p:nvPr/>
        </p:nvSpPr>
        <p:spPr>
          <a:xfrm>
            <a:off x="2338946" y="4063600"/>
            <a:ext cx="1444836"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VN" sz="1600" b="1">
                <a:solidFill>
                  <a:schemeClr val="dk2"/>
                </a:solidFill>
                <a:latin typeface="Source Sans Pro"/>
                <a:ea typeface="Source Sans Pro"/>
                <a:cs typeface="Source Sans Pro"/>
                <a:sym typeface="Source Sans Pro"/>
              </a:rPr>
              <a:t>ĐẶT VẤN ĐỀ</a:t>
            </a:r>
          </a:p>
        </p:txBody>
      </p:sp>
      <p:sp>
        <p:nvSpPr>
          <p:cNvPr id="817" name="Google Shape;817;p40"/>
          <p:cNvSpPr txBox="1"/>
          <p:nvPr/>
        </p:nvSpPr>
        <p:spPr>
          <a:xfrm>
            <a:off x="3961464" y="4063600"/>
            <a:ext cx="2276155" cy="533400"/>
          </a:xfrm>
          <a:prstGeom prst="rect">
            <a:avLst/>
          </a:prstGeom>
          <a:noFill/>
          <a:ln>
            <a:noFill/>
          </a:ln>
        </p:spPr>
        <p:txBody>
          <a:bodyPr spcFirstLastPara="1" wrap="square" lIns="0" tIns="0" rIns="0" bIns="0" anchor="t" anchorCtr="0">
            <a:noAutofit/>
          </a:bodyPr>
          <a:lstStyle/>
          <a:p>
            <a:pPr algn="ctr"/>
            <a:r>
              <a:rPr lang="vi-VN" sz="1600" b="1">
                <a:solidFill>
                  <a:schemeClr val="dk2"/>
                </a:solidFill>
                <a:latin typeface="Source Sans Pro"/>
                <a:ea typeface="Source Sans Pro"/>
                <a:cs typeface="Source Sans Pro"/>
                <a:sym typeface="Source Sans Pro"/>
              </a:rPr>
              <a:t>VẬN DỤNG</a:t>
            </a:r>
          </a:p>
        </p:txBody>
      </p:sp>
      <p:sp>
        <p:nvSpPr>
          <p:cNvPr id="818" name="Google Shape;818;p40"/>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VN" sz="1600" b="1">
                <a:solidFill>
                  <a:schemeClr val="dk2"/>
                </a:solidFill>
                <a:latin typeface="Source Sans Pro"/>
                <a:ea typeface="Source Sans Pro"/>
                <a:cs typeface="Source Sans Pro"/>
                <a:sym typeface="Source Sans Pro"/>
              </a:rPr>
              <a:t>ĐẶT CÂU HỎI</a:t>
            </a:r>
            <a:endParaRPr sz="1600" b="1">
              <a:solidFill>
                <a:schemeClr val="dk2"/>
              </a:solidFill>
              <a:latin typeface="Source Sans Pro"/>
              <a:ea typeface="Source Sans Pro"/>
              <a:cs typeface="Source Sans Pro"/>
              <a:sym typeface="Source Sans Pro"/>
            </a:endParaRPr>
          </a:p>
        </p:txBody>
      </p:sp>
      <p:pic>
        <p:nvPicPr>
          <p:cNvPr id="3" name="Graphic 2" descr="Convertible with solid fill">
            <a:extLst>
              <a:ext uri="{FF2B5EF4-FFF2-40B4-BE49-F238E27FC236}">
                <a16:creationId xmlns:a16="http://schemas.microsoft.com/office/drawing/2014/main" id="{51A3C459-5128-8C49-9C52-96E1AB03BE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3350" y="2732535"/>
            <a:ext cx="914400" cy="9144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2975430"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CƠ SỞ LÝ THUYẾT</a:t>
            </a:r>
          </a:p>
        </p:txBody>
      </p:sp>
      <p:sp>
        <p:nvSpPr>
          <p:cNvPr id="15" name="TextBox 14">
            <a:extLst>
              <a:ext uri="{FF2B5EF4-FFF2-40B4-BE49-F238E27FC236}">
                <a16:creationId xmlns:a16="http://schemas.microsoft.com/office/drawing/2014/main" id="{815E45C5-9072-F71B-28AF-76CAAAA671CD}"/>
              </a:ext>
            </a:extLst>
          </p:cNvPr>
          <p:cNvSpPr txBox="1"/>
          <p:nvPr/>
        </p:nvSpPr>
        <p:spPr>
          <a:xfrm>
            <a:off x="-137887" y="725714"/>
            <a:ext cx="4615542" cy="376834"/>
          </a:xfrm>
          <a:prstGeom prst="rect">
            <a:avLst/>
          </a:prstGeom>
          <a:noFill/>
        </p:spPr>
        <p:txBody>
          <a:bodyPr wrap="square">
            <a:spAutoFit/>
          </a:bodyPr>
          <a:lstStyle/>
          <a:p>
            <a:pPr marL="457200" lvl="1">
              <a:lnSpc>
                <a:spcPct val="150000"/>
              </a:lnSpc>
              <a:spcBef>
                <a:spcPts val="10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Kiểm định nhân quả hai biến Granger</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10" name="TextBox 9">
            <a:extLst>
              <a:ext uri="{FF2B5EF4-FFF2-40B4-BE49-F238E27FC236}">
                <a16:creationId xmlns:a16="http://schemas.microsoft.com/office/drawing/2014/main" id="{3C20F13E-DDE6-B300-D0F1-55FCEB8AA3E7}"/>
              </a:ext>
            </a:extLst>
          </p:cNvPr>
          <p:cNvSpPr txBox="1"/>
          <p:nvPr/>
        </p:nvSpPr>
        <p:spPr>
          <a:xfrm>
            <a:off x="652072" y="1102548"/>
            <a:ext cx="8049718" cy="1346331"/>
          </a:xfrm>
          <a:prstGeom prst="rect">
            <a:avLst/>
          </a:prstGeom>
          <a:noFill/>
        </p:spPr>
        <p:txBody>
          <a:bodyPr wrap="square">
            <a:spAutoFit/>
          </a:bodyPr>
          <a:lstStyle/>
          <a:p>
            <a:pPr indent="180340">
              <a:lnSpc>
                <a:spcPct val="150000"/>
              </a:lnSpc>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Điều kiện của kiểm định nhân quả Granger:</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marL="342900" lvl="0" indent="-342900">
              <a:lnSpc>
                <a:spcPct val="150000"/>
              </a:lnSpc>
              <a:buFont typeface="Symbol" panose="05050102010706020507" pitchFamily="18" charset="2"/>
              <a:buChar char=""/>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Các biến phải là các chuỗi dừng hoặc các biến đồng liên kết (không có hiện tượng tự tương quan giả) </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marL="342900" lvl="0" indent="-342900">
              <a:lnSpc>
                <a:spcPct val="150000"/>
              </a:lnSpc>
              <a:buFont typeface="Symbol" panose="05050102010706020507" pitchFamily="18" charset="2"/>
              <a:buChar char=""/>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Kiểm định Granger rất nhạy cảm với việc lựa chọn độ trễ của các biến. Vì vậy việc lựa chọn độ trễ phải thật chính xác.</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p:txBody>
      </p:sp>
    </p:spTree>
    <p:extLst>
      <p:ext uri="{BB962C8B-B14F-4D97-AF65-F5344CB8AC3E}">
        <p14:creationId xmlns:p14="http://schemas.microsoft.com/office/powerpoint/2010/main" val="145831739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2975430"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CƠ SỞ LÝ THUYẾT</a:t>
            </a:r>
          </a:p>
        </p:txBody>
      </p:sp>
      <p:sp>
        <p:nvSpPr>
          <p:cNvPr id="15" name="TextBox 14">
            <a:extLst>
              <a:ext uri="{FF2B5EF4-FFF2-40B4-BE49-F238E27FC236}">
                <a16:creationId xmlns:a16="http://schemas.microsoft.com/office/drawing/2014/main" id="{815E45C5-9072-F71B-28AF-76CAAAA671CD}"/>
              </a:ext>
            </a:extLst>
          </p:cNvPr>
          <p:cNvSpPr txBox="1"/>
          <p:nvPr/>
        </p:nvSpPr>
        <p:spPr>
          <a:xfrm>
            <a:off x="-137887" y="725714"/>
            <a:ext cx="4615542" cy="376834"/>
          </a:xfrm>
          <a:prstGeom prst="rect">
            <a:avLst/>
          </a:prstGeom>
          <a:noFill/>
        </p:spPr>
        <p:txBody>
          <a:bodyPr wrap="square">
            <a:spAutoFit/>
          </a:bodyPr>
          <a:lstStyle/>
          <a:p>
            <a:pPr marL="457200" lvl="1">
              <a:lnSpc>
                <a:spcPct val="150000"/>
              </a:lnSpc>
              <a:spcBef>
                <a:spcPts val="10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Kiểm định nhân quả hai biến Granger</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10" name="TextBox 9">
            <a:extLst>
              <a:ext uri="{FF2B5EF4-FFF2-40B4-BE49-F238E27FC236}">
                <a16:creationId xmlns:a16="http://schemas.microsoft.com/office/drawing/2014/main" id="{2487881F-5D9F-ECD2-36B6-29B1977E8573}"/>
              </a:ext>
            </a:extLst>
          </p:cNvPr>
          <p:cNvSpPr txBox="1"/>
          <p:nvPr/>
        </p:nvSpPr>
        <p:spPr>
          <a:xfrm>
            <a:off x="659567" y="1070582"/>
            <a:ext cx="7472597" cy="2961901"/>
          </a:xfrm>
          <a:prstGeom prst="rect">
            <a:avLst/>
          </a:prstGeom>
          <a:noFill/>
        </p:spPr>
        <p:txBody>
          <a:bodyPr wrap="square">
            <a:spAutoFit/>
          </a:bodyPr>
          <a:lstStyle/>
          <a:p>
            <a:pPr indent="180340">
              <a:lnSpc>
                <a:spcPct val="150000"/>
              </a:lnSpc>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Có 4 trường hợp có thể xảy ra:</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marL="342900" lvl="0" indent="-342900">
              <a:lnSpc>
                <a:spcPct val="150000"/>
              </a:lnSpc>
              <a:buFont typeface="Symbol" panose="05050102010706020507" pitchFamily="18" charset="2"/>
              <a:buChar char=""/>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Mối quan hệ nhân quả một chiều từ X sang Y được chỉ ra nếu:</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indent="180340" algn="ctr">
              <a:lnSpc>
                <a:spcPct val="150000"/>
              </a:lnSpc>
            </a:pPr>
            <a:r>
              <a:rPr lang="vi-VN" sz="1400">
                <a:effectLst/>
                <a:latin typeface="Times New Roman" panose="02020603050405020304" pitchFamily="18" charset="0"/>
                <a:ea typeface="DejaVu Serif Condensed"/>
                <a:cs typeface="Times New Roman" panose="02020603050405020304" pitchFamily="18" charset="0"/>
              </a:rPr>
              <a:t>∑</a:t>
            </a:r>
            <a:r>
              <a:rPr lang="vi-VN" sz="1400" spc="-480">
                <a:effectLst/>
                <a:latin typeface="Times New Roman" panose="02020603050405020304" pitchFamily="18" charset="0"/>
                <a:ea typeface="DejaVu Serif Condensed"/>
                <a:cs typeface="Times New Roman" panose="02020603050405020304" pitchFamily="18" charset="0"/>
              </a:rPr>
              <a:t> </a:t>
            </a:r>
            <a:r>
              <a:rPr lang="vi-VN" sz="1400">
                <a:effectLst/>
                <a:latin typeface="Cambria Math" panose="02040503050406030204" pitchFamily="18" charset="0"/>
                <a:ea typeface="DejaVu Serif Condensed"/>
                <a:cs typeface="Cambria Math" panose="02040503050406030204" pitchFamily="18" charset="0"/>
              </a:rPr>
              <a:t>𝑎</a:t>
            </a:r>
            <a:r>
              <a:rPr lang="vi-VN" sz="1400" baseline="-25000">
                <a:effectLst/>
                <a:latin typeface="Cambria Math" panose="02040503050406030204" pitchFamily="18" charset="0"/>
                <a:ea typeface="DejaVu Serif Condensed"/>
                <a:cs typeface="Cambria Math" panose="02040503050406030204" pitchFamily="18" charset="0"/>
              </a:rPr>
              <a:t>𝑖</a:t>
            </a:r>
            <a:r>
              <a:rPr lang="vi-VN" sz="1400">
                <a:effectLst/>
                <a:latin typeface="Times New Roman" panose="02020603050405020304" pitchFamily="18" charset="0"/>
                <a:ea typeface="DejaVu Serif Condensed"/>
                <a:cs typeface="Times New Roman" panose="02020603050405020304" pitchFamily="18" charset="0"/>
              </a:rPr>
              <a:t> ≠ 0 </a:t>
            </a:r>
            <a:r>
              <a:rPr lang="vi-VN" sz="1400">
                <a:effectLst/>
                <a:latin typeface="Cambria Math" panose="02040503050406030204" pitchFamily="18" charset="0"/>
                <a:ea typeface="DejaVu Serif Condensed"/>
                <a:cs typeface="Cambria Math" panose="02040503050406030204" pitchFamily="18" charset="0"/>
              </a:rPr>
              <a:t>𝑣</a:t>
            </a:r>
            <a:r>
              <a:rPr lang="vi-VN" sz="1400">
                <a:effectLst/>
                <a:latin typeface="Times New Roman" panose="02020603050405020304" pitchFamily="18" charset="0"/>
                <a:ea typeface="DejaVu Serif Condensed"/>
                <a:cs typeface="Times New Roman" panose="02020603050405020304" pitchFamily="18" charset="0"/>
              </a:rPr>
              <a:t>à ∑</a:t>
            </a:r>
            <a:r>
              <a:rPr lang="vi-VN" sz="1400" spc="-475">
                <a:effectLst/>
                <a:latin typeface="Times New Roman" panose="02020603050405020304" pitchFamily="18" charset="0"/>
                <a:ea typeface="DejaVu Serif Condensed"/>
                <a:cs typeface="Times New Roman" panose="02020603050405020304" pitchFamily="18" charset="0"/>
              </a:rPr>
              <a:t> </a:t>
            </a:r>
            <a:r>
              <a:rPr lang="vi-VN" sz="1400" spc="-55">
                <a:effectLst/>
                <a:latin typeface="Cambria Math" panose="02040503050406030204" pitchFamily="18" charset="0"/>
                <a:ea typeface="DejaVu Serif Condensed"/>
                <a:cs typeface="Cambria Math" panose="02040503050406030204" pitchFamily="18" charset="0"/>
              </a:rPr>
              <a:t>𝑑</a:t>
            </a:r>
            <a:r>
              <a:rPr lang="vi-VN" sz="1400" spc="-55" baseline="-25000">
                <a:effectLst/>
                <a:latin typeface="Cambria Math" panose="02040503050406030204" pitchFamily="18" charset="0"/>
                <a:ea typeface="DejaVu Serif Condensed"/>
                <a:cs typeface="Cambria Math" panose="02040503050406030204" pitchFamily="18" charset="0"/>
              </a:rPr>
              <a:t>𝑗</a:t>
            </a:r>
            <a:r>
              <a:rPr lang="vi-VN" sz="1400" spc="-55">
                <a:effectLst/>
                <a:latin typeface="Times New Roman" panose="02020603050405020304" pitchFamily="18" charset="0"/>
                <a:ea typeface="DejaVu Serif Condensed"/>
                <a:cs typeface="Times New Roman" panose="02020603050405020304" pitchFamily="18" charset="0"/>
              </a:rPr>
              <a:t> </a:t>
            </a:r>
            <a:r>
              <a:rPr lang="vi-VN" sz="1400">
                <a:effectLst/>
                <a:latin typeface="Times New Roman" panose="02020603050405020304" pitchFamily="18" charset="0"/>
                <a:ea typeface="DejaVu Serif Condensed"/>
                <a:cs typeface="Times New Roman" panose="02020603050405020304" pitchFamily="18" charset="0"/>
              </a:rPr>
              <a:t>= 0</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marL="342900" lvl="0" indent="-342900">
              <a:lnSpc>
                <a:spcPct val="150000"/>
              </a:lnSpc>
              <a:buFont typeface="Symbol" panose="05050102010706020507" pitchFamily="18" charset="2"/>
              <a:buChar char=""/>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Mối quan hệ nhân quả một chiều từ Y sang X cũng được chỉ ra nếu:</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indent="180340" algn="ctr">
              <a:lnSpc>
                <a:spcPct val="150000"/>
              </a:lnSpc>
            </a:pPr>
            <a:r>
              <a:rPr lang="vi-VN" sz="1400">
                <a:effectLst/>
                <a:latin typeface="Times New Roman" panose="02020603050405020304" pitchFamily="18" charset="0"/>
                <a:ea typeface="DejaVu Serif Condensed"/>
                <a:cs typeface="Times New Roman" panose="02020603050405020304" pitchFamily="18" charset="0"/>
              </a:rPr>
              <a:t>∑</a:t>
            </a:r>
            <a:r>
              <a:rPr lang="vi-VN" sz="1400" spc="-480">
                <a:effectLst/>
                <a:latin typeface="Times New Roman" panose="02020603050405020304" pitchFamily="18" charset="0"/>
                <a:ea typeface="DejaVu Serif Condensed"/>
                <a:cs typeface="Times New Roman" panose="02020603050405020304" pitchFamily="18" charset="0"/>
              </a:rPr>
              <a:t> </a:t>
            </a:r>
            <a:r>
              <a:rPr lang="vi-VN" sz="1400">
                <a:effectLst/>
                <a:latin typeface="Cambria Math" panose="02040503050406030204" pitchFamily="18" charset="0"/>
                <a:ea typeface="DejaVu Serif Condensed"/>
                <a:cs typeface="Cambria Math" panose="02040503050406030204" pitchFamily="18" charset="0"/>
              </a:rPr>
              <a:t>𝑎</a:t>
            </a:r>
            <a:r>
              <a:rPr lang="vi-VN" sz="1400" baseline="-25000">
                <a:effectLst/>
                <a:latin typeface="Cambria Math" panose="02040503050406030204" pitchFamily="18" charset="0"/>
                <a:ea typeface="DejaVu Serif Condensed"/>
                <a:cs typeface="Cambria Math" panose="02040503050406030204" pitchFamily="18" charset="0"/>
              </a:rPr>
              <a:t>𝑖</a:t>
            </a:r>
            <a:r>
              <a:rPr lang="vi-VN" sz="1400">
                <a:effectLst/>
                <a:latin typeface="Times New Roman" panose="02020603050405020304" pitchFamily="18" charset="0"/>
                <a:ea typeface="DejaVu Serif Condensed"/>
                <a:cs typeface="Times New Roman" panose="02020603050405020304" pitchFamily="18" charset="0"/>
              </a:rPr>
              <a:t> = 0 </a:t>
            </a:r>
            <a:r>
              <a:rPr lang="vi-VN" sz="1400">
                <a:effectLst/>
                <a:latin typeface="Cambria Math" panose="02040503050406030204" pitchFamily="18" charset="0"/>
                <a:ea typeface="DejaVu Serif Condensed"/>
                <a:cs typeface="Cambria Math" panose="02040503050406030204" pitchFamily="18" charset="0"/>
              </a:rPr>
              <a:t>𝑣</a:t>
            </a:r>
            <a:r>
              <a:rPr lang="vi-VN" sz="1400">
                <a:effectLst/>
                <a:latin typeface="Times New Roman" panose="02020603050405020304" pitchFamily="18" charset="0"/>
                <a:ea typeface="DejaVu Serif Condensed"/>
                <a:cs typeface="Times New Roman" panose="02020603050405020304" pitchFamily="18" charset="0"/>
              </a:rPr>
              <a:t>à ∑</a:t>
            </a:r>
            <a:r>
              <a:rPr lang="vi-VN" sz="1400" spc="-475">
                <a:effectLst/>
                <a:latin typeface="Times New Roman" panose="02020603050405020304" pitchFamily="18" charset="0"/>
                <a:ea typeface="DejaVu Serif Condensed"/>
                <a:cs typeface="Times New Roman" panose="02020603050405020304" pitchFamily="18" charset="0"/>
              </a:rPr>
              <a:t> </a:t>
            </a:r>
            <a:r>
              <a:rPr lang="vi-VN" sz="1400" spc="-55">
                <a:effectLst/>
                <a:latin typeface="Cambria Math" panose="02040503050406030204" pitchFamily="18" charset="0"/>
                <a:ea typeface="DejaVu Serif Condensed"/>
                <a:cs typeface="Cambria Math" panose="02040503050406030204" pitchFamily="18" charset="0"/>
              </a:rPr>
              <a:t>𝑑</a:t>
            </a:r>
            <a:r>
              <a:rPr lang="vi-VN" sz="1400" spc="-55" baseline="-25000">
                <a:effectLst/>
                <a:latin typeface="Cambria Math" panose="02040503050406030204" pitchFamily="18" charset="0"/>
                <a:ea typeface="DejaVu Serif Condensed"/>
                <a:cs typeface="Cambria Math" panose="02040503050406030204" pitchFamily="18" charset="0"/>
              </a:rPr>
              <a:t>𝑗</a:t>
            </a:r>
            <a:r>
              <a:rPr lang="vi-VN" sz="1400" spc="-55">
                <a:effectLst/>
                <a:latin typeface="Times New Roman" panose="02020603050405020304" pitchFamily="18" charset="0"/>
                <a:ea typeface="DejaVu Serif Condensed"/>
                <a:cs typeface="Times New Roman" panose="02020603050405020304" pitchFamily="18" charset="0"/>
              </a:rPr>
              <a:t> </a:t>
            </a:r>
            <a:r>
              <a:rPr lang="vi-VN" sz="1400">
                <a:effectLst/>
                <a:latin typeface="Times New Roman" panose="02020603050405020304" pitchFamily="18" charset="0"/>
                <a:ea typeface="DejaVu Serif Condensed"/>
                <a:cs typeface="Times New Roman" panose="02020603050405020304" pitchFamily="18" charset="0"/>
              </a:rPr>
              <a:t>≠ 0</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marL="342900" lvl="0" indent="-342900">
              <a:lnSpc>
                <a:spcPct val="150000"/>
              </a:lnSpc>
              <a:buFont typeface="Symbol" panose="05050102010706020507" pitchFamily="18" charset="2"/>
              <a:buChar char=""/>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Quan hệ nhân quả hai chiều giữa X và Y được chỉ ra nếu:</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indent="180340" algn="ctr">
              <a:lnSpc>
                <a:spcPct val="150000"/>
              </a:lnSpc>
            </a:pPr>
            <a:r>
              <a:rPr lang="vi-VN" sz="1400">
                <a:effectLst/>
                <a:latin typeface="Times New Roman" panose="02020603050405020304" pitchFamily="18" charset="0"/>
                <a:ea typeface="DejaVu Serif Condensed"/>
                <a:cs typeface="Times New Roman" panose="02020603050405020304" pitchFamily="18" charset="0"/>
              </a:rPr>
              <a:t>∑</a:t>
            </a:r>
            <a:r>
              <a:rPr lang="vi-VN" sz="1400" spc="-480">
                <a:effectLst/>
                <a:latin typeface="Times New Roman" panose="02020603050405020304" pitchFamily="18" charset="0"/>
                <a:ea typeface="DejaVu Serif Condensed"/>
                <a:cs typeface="Times New Roman" panose="02020603050405020304" pitchFamily="18" charset="0"/>
              </a:rPr>
              <a:t> </a:t>
            </a:r>
            <a:r>
              <a:rPr lang="vi-VN" sz="1400">
                <a:effectLst/>
                <a:latin typeface="Cambria Math" panose="02040503050406030204" pitchFamily="18" charset="0"/>
                <a:ea typeface="DejaVu Serif Condensed"/>
                <a:cs typeface="Cambria Math" panose="02040503050406030204" pitchFamily="18" charset="0"/>
              </a:rPr>
              <a:t>𝑎</a:t>
            </a:r>
            <a:r>
              <a:rPr lang="vi-VN" sz="1400" baseline="-25000">
                <a:effectLst/>
                <a:latin typeface="Cambria Math" panose="02040503050406030204" pitchFamily="18" charset="0"/>
                <a:ea typeface="DejaVu Serif Condensed"/>
                <a:cs typeface="Cambria Math" panose="02040503050406030204" pitchFamily="18" charset="0"/>
              </a:rPr>
              <a:t>𝑖</a:t>
            </a:r>
            <a:r>
              <a:rPr lang="vi-VN" sz="1400">
                <a:effectLst/>
                <a:latin typeface="Times New Roman" panose="02020603050405020304" pitchFamily="18" charset="0"/>
                <a:ea typeface="DejaVu Serif Condensed"/>
                <a:cs typeface="Times New Roman" panose="02020603050405020304" pitchFamily="18" charset="0"/>
              </a:rPr>
              <a:t> ≠ 0 </a:t>
            </a:r>
            <a:r>
              <a:rPr lang="vi-VN" sz="1400">
                <a:effectLst/>
                <a:latin typeface="Cambria Math" panose="02040503050406030204" pitchFamily="18" charset="0"/>
                <a:ea typeface="DejaVu Serif Condensed"/>
                <a:cs typeface="Cambria Math" panose="02040503050406030204" pitchFamily="18" charset="0"/>
              </a:rPr>
              <a:t>𝑣</a:t>
            </a:r>
            <a:r>
              <a:rPr lang="vi-VN" sz="1400">
                <a:effectLst/>
                <a:latin typeface="Times New Roman" panose="02020603050405020304" pitchFamily="18" charset="0"/>
                <a:ea typeface="DejaVu Serif Condensed"/>
                <a:cs typeface="Times New Roman" panose="02020603050405020304" pitchFamily="18" charset="0"/>
              </a:rPr>
              <a:t>à ∑</a:t>
            </a:r>
            <a:r>
              <a:rPr lang="vi-VN" sz="1400" spc="-475">
                <a:effectLst/>
                <a:latin typeface="Times New Roman" panose="02020603050405020304" pitchFamily="18" charset="0"/>
                <a:ea typeface="DejaVu Serif Condensed"/>
                <a:cs typeface="Times New Roman" panose="02020603050405020304" pitchFamily="18" charset="0"/>
              </a:rPr>
              <a:t> </a:t>
            </a:r>
            <a:r>
              <a:rPr lang="vi-VN" sz="1400" spc="-55">
                <a:effectLst/>
                <a:latin typeface="Cambria Math" panose="02040503050406030204" pitchFamily="18" charset="0"/>
                <a:ea typeface="DejaVu Serif Condensed"/>
                <a:cs typeface="Cambria Math" panose="02040503050406030204" pitchFamily="18" charset="0"/>
              </a:rPr>
              <a:t>𝑑</a:t>
            </a:r>
            <a:r>
              <a:rPr lang="vi-VN" sz="1400" spc="-55" baseline="-25000">
                <a:effectLst/>
                <a:latin typeface="Cambria Math" panose="02040503050406030204" pitchFamily="18" charset="0"/>
                <a:ea typeface="DejaVu Serif Condensed"/>
                <a:cs typeface="Cambria Math" panose="02040503050406030204" pitchFamily="18" charset="0"/>
              </a:rPr>
              <a:t>𝑗</a:t>
            </a:r>
            <a:r>
              <a:rPr lang="vi-VN" sz="1400" spc="-55">
                <a:effectLst/>
                <a:latin typeface="Times New Roman" panose="02020603050405020304" pitchFamily="18" charset="0"/>
                <a:ea typeface="DejaVu Serif Condensed"/>
                <a:cs typeface="Times New Roman" panose="02020603050405020304" pitchFamily="18" charset="0"/>
              </a:rPr>
              <a:t> </a:t>
            </a:r>
            <a:r>
              <a:rPr lang="vi-VN" sz="1400">
                <a:effectLst/>
                <a:latin typeface="Times New Roman" panose="02020603050405020304" pitchFamily="18" charset="0"/>
                <a:ea typeface="DejaVu Serif Condensed"/>
                <a:cs typeface="Times New Roman" panose="02020603050405020304" pitchFamily="18" charset="0"/>
              </a:rPr>
              <a:t>≠ 0</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marL="342900" lvl="0" indent="-342900">
              <a:lnSpc>
                <a:spcPct val="150000"/>
              </a:lnSpc>
              <a:buFont typeface="Symbol" panose="05050102010706020507" pitchFamily="18" charset="2"/>
              <a:buChar char=""/>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Không tồn tại mối quan hệ nhân quả giữa X và Y sẽ được chỉ ra nếu:</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indent="180340" algn="ctr">
              <a:lnSpc>
                <a:spcPct val="150000"/>
              </a:lnSpc>
            </a:pPr>
            <a:r>
              <a:rPr lang="vi-VN" sz="1400">
                <a:effectLst/>
                <a:latin typeface="Times New Roman" panose="02020603050405020304" pitchFamily="18" charset="0"/>
                <a:ea typeface="DejaVu Serif Condensed"/>
                <a:cs typeface="Times New Roman" panose="02020603050405020304" pitchFamily="18" charset="0"/>
              </a:rPr>
              <a:t>∑</a:t>
            </a:r>
            <a:r>
              <a:rPr lang="vi-VN" sz="1400" spc="-480">
                <a:effectLst/>
                <a:latin typeface="Times New Roman" panose="02020603050405020304" pitchFamily="18" charset="0"/>
                <a:ea typeface="DejaVu Serif Condensed"/>
                <a:cs typeface="Times New Roman" panose="02020603050405020304" pitchFamily="18" charset="0"/>
              </a:rPr>
              <a:t> </a:t>
            </a:r>
            <a:r>
              <a:rPr lang="vi-VN" sz="1400">
                <a:effectLst/>
                <a:latin typeface="Cambria Math" panose="02040503050406030204" pitchFamily="18" charset="0"/>
                <a:ea typeface="DejaVu Serif Condensed"/>
                <a:cs typeface="Cambria Math" panose="02040503050406030204" pitchFamily="18" charset="0"/>
              </a:rPr>
              <a:t>𝑎</a:t>
            </a:r>
            <a:r>
              <a:rPr lang="vi-VN" sz="1400" baseline="-25000">
                <a:effectLst/>
                <a:latin typeface="Cambria Math" panose="02040503050406030204" pitchFamily="18" charset="0"/>
                <a:ea typeface="DejaVu Serif Condensed"/>
                <a:cs typeface="Cambria Math" panose="02040503050406030204" pitchFamily="18" charset="0"/>
              </a:rPr>
              <a:t>𝑖</a:t>
            </a:r>
            <a:r>
              <a:rPr lang="vi-VN" sz="1400">
                <a:effectLst/>
                <a:latin typeface="Times New Roman" panose="02020603050405020304" pitchFamily="18" charset="0"/>
                <a:ea typeface="DejaVu Serif Condensed"/>
                <a:cs typeface="Times New Roman" panose="02020603050405020304" pitchFamily="18" charset="0"/>
              </a:rPr>
              <a:t> = 0 </a:t>
            </a:r>
            <a:r>
              <a:rPr lang="vi-VN" sz="1400">
                <a:effectLst/>
                <a:latin typeface="Cambria Math" panose="02040503050406030204" pitchFamily="18" charset="0"/>
                <a:ea typeface="DejaVu Serif Condensed"/>
                <a:cs typeface="Cambria Math" panose="02040503050406030204" pitchFamily="18" charset="0"/>
              </a:rPr>
              <a:t>𝑣</a:t>
            </a:r>
            <a:r>
              <a:rPr lang="vi-VN" sz="1400">
                <a:effectLst/>
                <a:latin typeface="Times New Roman" panose="02020603050405020304" pitchFamily="18" charset="0"/>
                <a:ea typeface="DejaVu Serif Condensed"/>
                <a:cs typeface="Times New Roman" panose="02020603050405020304" pitchFamily="18" charset="0"/>
              </a:rPr>
              <a:t>à ∑</a:t>
            </a:r>
            <a:r>
              <a:rPr lang="vi-VN" sz="1400" spc="-475">
                <a:effectLst/>
                <a:latin typeface="Times New Roman" panose="02020603050405020304" pitchFamily="18" charset="0"/>
                <a:ea typeface="DejaVu Serif Condensed"/>
                <a:cs typeface="Times New Roman" panose="02020603050405020304" pitchFamily="18" charset="0"/>
              </a:rPr>
              <a:t> </a:t>
            </a:r>
            <a:r>
              <a:rPr lang="vi-VN" sz="1400" spc="-55">
                <a:effectLst/>
                <a:latin typeface="Cambria Math" panose="02040503050406030204" pitchFamily="18" charset="0"/>
                <a:ea typeface="DejaVu Serif Condensed"/>
                <a:cs typeface="Cambria Math" panose="02040503050406030204" pitchFamily="18" charset="0"/>
              </a:rPr>
              <a:t>𝑑</a:t>
            </a:r>
            <a:r>
              <a:rPr lang="vi-VN" sz="1400" spc="-55" baseline="-25000">
                <a:effectLst/>
                <a:latin typeface="Cambria Math" panose="02040503050406030204" pitchFamily="18" charset="0"/>
                <a:ea typeface="DejaVu Serif Condensed"/>
                <a:cs typeface="Cambria Math" panose="02040503050406030204" pitchFamily="18" charset="0"/>
              </a:rPr>
              <a:t>𝑗</a:t>
            </a:r>
            <a:r>
              <a:rPr lang="vi-VN" sz="1400" spc="-55">
                <a:effectLst/>
                <a:latin typeface="Times New Roman" panose="02020603050405020304" pitchFamily="18" charset="0"/>
                <a:ea typeface="DejaVu Serif Condensed"/>
                <a:cs typeface="Times New Roman" panose="02020603050405020304" pitchFamily="18" charset="0"/>
              </a:rPr>
              <a:t> </a:t>
            </a:r>
            <a:r>
              <a:rPr lang="vi-VN" sz="1400">
                <a:effectLst/>
                <a:latin typeface="Times New Roman" panose="02020603050405020304" pitchFamily="18" charset="0"/>
                <a:ea typeface="DejaVu Serif Condensed"/>
                <a:cs typeface="Times New Roman" panose="02020603050405020304" pitchFamily="18" charset="0"/>
              </a:rPr>
              <a:t>= 0</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p:txBody>
      </p:sp>
    </p:spTree>
    <p:extLst>
      <p:ext uri="{BB962C8B-B14F-4D97-AF65-F5344CB8AC3E}">
        <p14:creationId xmlns:p14="http://schemas.microsoft.com/office/powerpoint/2010/main" val="12120305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2975430"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CƠ SỞ LÝ THUYẾT</a:t>
            </a:r>
          </a:p>
        </p:txBody>
      </p:sp>
      <p:sp>
        <p:nvSpPr>
          <p:cNvPr id="15" name="TextBox 14">
            <a:extLst>
              <a:ext uri="{FF2B5EF4-FFF2-40B4-BE49-F238E27FC236}">
                <a16:creationId xmlns:a16="http://schemas.microsoft.com/office/drawing/2014/main" id="{815E45C5-9072-F71B-28AF-76CAAAA671CD}"/>
              </a:ext>
            </a:extLst>
          </p:cNvPr>
          <p:cNvSpPr txBox="1"/>
          <p:nvPr/>
        </p:nvSpPr>
        <p:spPr>
          <a:xfrm>
            <a:off x="-137888" y="725714"/>
            <a:ext cx="4904759" cy="376834"/>
          </a:xfrm>
          <a:prstGeom prst="rect">
            <a:avLst/>
          </a:prstGeom>
          <a:noFill/>
        </p:spPr>
        <p:txBody>
          <a:bodyPr wrap="square">
            <a:spAutoFit/>
          </a:bodyPr>
          <a:lstStyle/>
          <a:p>
            <a:pPr marL="457200" lvl="1">
              <a:lnSpc>
                <a:spcPct val="150000"/>
              </a:lnSpc>
              <a:spcBef>
                <a:spcPts val="10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Hàm phản ứng đẩy (Impulse Response Function – IRF)</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8" name="TextBox 7">
            <a:extLst>
              <a:ext uri="{FF2B5EF4-FFF2-40B4-BE49-F238E27FC236}">
                <a16:creationId xmlns:a16="http://schemas.microsoft.com/office/drawing/2014/main" id="{18DFE833-1434-6A50-5416-6B876FD6779D}"/>
              </a:ext>
            </a:extLst>
          </p:cNvPr>
          <p:cNvSpPr txBox="1"/>
          <p:nvPr/>
        </p:nvSpPr>
        <p:spPr>
          <a:xfrm>
            <a:off x="513413" y="1112728"/>
            <a:ext cx="8117174" cy="523220"/>
          </a:xfrm>
          <a:prstGeom prst="rect">
            <a:avLst/>
          </a:prstGeom>
          <a:noFill/>
        </p:spPr>
        <p:txBody>
          <a:bodyPr wrap="square">
            <a:spAutoFit/>
          </a:bodyPr>
          <a:lstStyle/>
          <a:p>
            <a:r>
              <a:rPr lang="vi-VN" sz="1400">
                <a:effectLst/>
                <a:latin typeface="Times New Roman" panose="02020603050405020304" pitchFamily="18" charset="0"/>
                <a:ea typeface="Yu Mincho" panose="02020400000000000000" pitchFamily="18" charset="-128"/>
              </a:rPr>
              <a:t>IRF phát hiện phản ứng của biến phụ thuộc trong hệ VAR đối với các cú sốc của các số hạng sai số, như u</a:t>
            </a:r>
            <a:r>
              <a:rPr lang="vi-VN" sz="1400" baseline="-25000">
                <a:effectLst/>
                <a:latin typeface="Times New Roman" panose="02020603050405020304" pitchFamily="18" charset="0"/>
                <a:ea typeface="Yu Mincho" panose="02020400000000000000" pitchFamily="18" charset="-128"/>
              </a:rPr>
              <a:t>1</a:t>
            </a:r>
            <a:r>
              <a:rPr lang="vi-VN" sz="1400">
                <a:effectLst/>
                <a:latin typeface="Times New Roman" panose="02020603050405020304" pitchFamily="18" charset="0"/>
                <a:ea typeface="Yu Mincho" panose="02020400000000000000" pitchFamily="18" charset="-128"/>
              </a:rPr>
              <a:t> và u</a:t>
            </a:r>
            <a:r>
              <a:rPr lang="vi-VN" sz="1400" baseline="-25000">
                <a:effectLst/>
                <a:latin typeface="Times New Roman" panose="02020603050405020304" pitchFamily="18" charset="0"/>
                <a:ea typeface="Yu Mincho" panose="02020400000000000000" pitchFamily="18" charset="-128"/>
              </a:rPr>
              <a:t>2</a:t>
            </a:r>
            <a:r>
              <a:rPr lang="vi-VN" sz="1400">
                <a:effectLst/>
                <a:latin typeface="Times New Roman" panose="02020603050405020304" pitchFamily="18" charset="0"/>
                <a:ea typeface="Yu Mincho" panose="02020400000000000000" pitchFamily="18" charset="-128"/>
              </a:rPr>
              <a:t> trong hai phương trình dưới.</a:t>
            </a: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118C729-0FFE-6899-6AB5-79E38161D3BB}"/>
                  </a:ext>
                </a:extLst>
              </p:cNvPr>
              <p:cNvSpPr txBox="1"/>
              <p:nvPr/>
            </p:nvSpPr>
            <p:spPr>
              <a:xfrm>
                <a:off x="2196059" y="1620795"/>
                <a:ext cx="4661940" cy="1930016"/>
              </a:xfrm>
              <a:prstGeom prst="rect">
                <a:avLst/>
              </a:prstGeom>
              <a:noFill/>
            </p:spPr>
            <p:txBody>
              <a:bodyPr wrap="square">
                <a:spAutoFit/>
              </a:bodyPr>
              <a:lstStyle/>
              <a:p>
                <a:pPr indent="180340">
                  <a:lnSpc>
                    <a:spcPct val="150000"/>
                  </a:lnSpc>
                </a:pPr>
                <a14:m>
                  <m:oMathPara xmlns:m="http://schemas.openxmlformats.org/officeDocument/2006/math">
                    <m:oMathParaPr>
                      <m:jc m:val="centerGroup"/>
                    </m:oMathParaPr>
                    <m:oMath xmlns:m="http://schemas.openxmlformats.org/officeDocument/2006/math">
                      <m:sSub>
                        <m:sSubPr>
                          <m:ctrlPr>
                            <a:rPr lang="en-US" sz="1400" i="1" smtClean="0">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400" i="1">
                              <a:effectLst/>
                              <a:latin typeface="Cambria Math" panose="02040503050406030204" pitchFamily="18" charset="0"/>
                              <a:ea typeface="Yu Mincho" panose="02020400000000000000" pitchFamily="18" charset="-128"/>
                              <a:cs typeface="Times New Roman" panose="02020603050405020304" pitchFamily="18" charset="0"/>
                            </a:rPr>
                            <m:t>𝑌</m:t>
                          </m:r>
                        </m:e>
                        <m:sub>
                          <m:r>
                            <a:rPr lang="vi-VN" sz="1400" i="1">
                              <a:effectLst/>
                              <a:latin typeface="Cambria Math" panose="02040503050406030204" pitchFamily="18" charset="0"/>
                              <a:ea typeface="Yu Mincho" panose="02020400000000000000" pitchFamily="18" charset="-128"/>
                              <a:cs typeface="Times New Roman" panose="02020603050405020304" pitchFamily="18" charset="0"/>
                            </a:rPr>
                            <m:t>𝑡</m:t>
                          </m:r>
                        </m:sub>
                      </m:sSub>
                      <m:r>
                        <a:rPr lang="vi-VN" sz="1400" i="1">
                          <a:effectLst/>
                          <a:latin typeface="Cambria Math" panose="02040503050406030204" pitchFamily="18" charset="0"/>
                          <a:ea typeface="Yu Mincho" panose="02020400000000000000" pitchFamily="18" charset="-128"/>
                          <a:cs typeface="Times New Roman" panose="02020603050405020304" pitchFamily="18" charset="0"/>
                        </a:rPr>
                        <m:t>= </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𝛼</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m:t>
                      </m:r>
                      <m:nary>
                        <m:naryPr>
                          <m:chr m:val="∑"/>
                          <m:limLoc m:val="undOv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naryPr>
                        <m:sub>
                          <m:r>
                            <a:rPr lang="vi-VN" sz="1400" i="1">
                              <a:effectLst/>
                              <a:latin typeface="Cambria Math" panose="02040503050406030204" pitchFamily="18" charset="0"/>
                              <a:ea typeface="Yu Mincho" panose="02020400000000000000" pitchFamily="18" charset="-128"/>
                              <a:cs typeface="Times New Roman" panose="02020603050405020304" pitchFamily="18" charset="0"/>
                            </a:rPr>
                            <m:t>𝑖</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=1</m:t>
                          </m:r>
                        </m:sub>
                        <m:sup>
                          <m:r>
                            <a:rPr lang="vi-VN" sz="1400" i="1">
                              <a:effectLst/>
                              <a:latin typeface="Cambria Math" panose="02040503050406030204" pitchFamily="18" charset="0"/>
                              <a:ea typeface="Yu Mincho" panose="02020400000000000000" pitchFamily="18" charset="-128"/>
                              <a:cs typeface="Times New Roman" panose="02020603050405020304" pitchFamily="18" charset="0"/>
                            </a:rPr>
                            <m:t>𝑛</m:t>
                          </m:r>
                        </m:sup>
                        <m:e>
                          <m:sSub>
                            <m:sSubP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400" i="1">
                                  <a:effectLst/>
                                  <a:latin typeface="Cambria Math" panose="02040503050406030204" pitchFamily="18" charset="0"/>
                                  <a:ea typeface="Yu Mincho" panose="02020400000000000000" pitchFamily="18" charset="-128"/>
                                  <a:cs typeface="Times New Roman" panose="02020603050405020304" pitchFamily="18" charset="0"/>
                                </a:rPr>
                                <m:t>𝛽</m:t>
                              </m:r>
                            </m:e>
                            <m:sub>
                              <m:r>
                                <a:rPr lang="vi-VN" sz="1400" i="1">
                                  <a:effectLst/>
                                  <a:latin typeface="Cambria Math" panose="02040503050406030204" pitchFamily="18" charset="0"/>
                                  <a:ea typeface="Yu Mincho" panose="02020400000000000000" pitchFamily="18" charset="-128"/>
                                  <a:cs typeface="Times New Roman" panose="02020603050405020304" pitchFamily="18" charset="0"/>
                                </a:rPr>
                                <m:t>𝑖</m:t>
                              </m:r>
                            </m:sub>
                          </m:sSub>
                          <m:sSub>
                            <m:sSubP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400" i="1">
                                  <a:effectLst/>
                                  <a:latin typeface="Cambria Math" panose="02040503050406030204" pitchFamily="18" charset="0"/>
                                  <a:ea typeface="Yu Mincho" panose="02020400000000000000" pitchFamily="18" charset="-128"/>
                                  <a:cs typeface="Times New Roman" panose="02020603050405020304" pitchFamily="18" charset="0"/>
                                </a:rPr>
                                <m:t>𝑋</m:t>
                              </m:r>
                            </m:e>
                            <m:sub>
                              <m:r>
                                <a:rPr lang="vi-VN" sz="1400" i="1">
                                  <a:effectLst/>
                                  <a:latin typeface="Cambria Math" panose="02040503050406030204" pitchFamily="18" charset="0"/>
                                  <a:ea typeface="Yu Mincho" panose="02020400000000000000" pitchFamily="18" charset="-128"/>
                                  <a:cs typeface="Times New Roman" panose="02020603050405020304" pitchFamily="18" charset="0"/>
                                </a:rPr>
                                <m:t>𝑡</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−1</m:t>
                              </m:r>
                            </m:sub>
                          </m:sSub>
                        </m:e>
                      </m:nary>
                      <m:r>
                        <a:rPr lang="vi-VN" sz="1400" i="1">
                          <a:effectLst/>
                          <a:latin typeface="Cambria Math" panose="02040503050406030204" pitchFamily="18" charset="0"/>
                          <a:ea typeface="Yu Mincho" panose="02020400000000000000" pitchFamily="18" charset="-128"/>
                          <a:cs typeface="Times New Roman" panose="02020603050405020304" pitchFamily="18" charset="0"/>
                        </a:rPr>
                        <m:t>+ </m:t>
                      </m:r>
                      <m:nary>
                        <m:naryPr>
                          <m:chr m:val="∑"/>
                          <m:limLoc m:val="undOv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naryPr>
                        <m:sub>
                          <m:r>
                            <a:rPr lang="vi-VN" sz="1400" i="1">
                              <a:effectLst/>
                              <a:latin typeface="Cambria Math" panose="02040503050406030204" pitchFamily="18" charset="0"/>
                              <a:ea typeface="Yu Mincho" panose="02020400000000000000" pitchFamily="18" charset="-128"/>
                              <a:cs typeface="Times New Roman" panose="02020603050405020304" pitchFamily="18" charset="0"/>
                            </a:rPr>
                            <m:t>𝑗</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=1</m:t>
                          </m:r>
                        </m:sub>
                        <m:sup>
                          <m:r>
                            <a:rPr lang="vi-VN" sz="1400" i="1">
                              <a:effectLst/>
                              <a:latin typeface="Cambria Math" panose="02040503050406030204" pitchFamily="18" charset="0"/>
                              <a:ea typeface="Yu Mincho" panose="02020400000000000000" pitchFamily="18" charset="-128"/>
                              <a:cs typeface="Times New Roman" panose="02020603050405020304" pitchFamily="18" charset="0"/>
                            </a:rPr>
                            <m:t>𝑚</m:t>
                          </m:r>
                        </m:sup>
                        <m:e>
                          <m:sSub>
                            <m:sSubP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400" i="1">
                                  <a:effectLst/>
                                  <a:latin typeface="Cambria Math" panose="02040503050406030204" pitchFamily="18" charset="0"/>
                                  <a:ea typeface="Yu Mincho" panose="02020400000000000000" pitchFamily="18" charset="-128"/>
                                  <a:cs typeface="Times New Roman" panose="02020603050405020304" pitchFamily="18" charset="0"/>
                                </a:rPr>
                                <m:t>𝛾</m:t>
                              </m:r>
                            </m:e>
                            <m:sub>
                              <m:r>
                                <a:rPr lang="vi-VN" sz="1400" i="1">
                                  <a:effectLst/>
                                  <a:latin typeface="Cambria Math" panose="02040503050406030204" pitchFamily="18" charset="0"/>
                                  <a:ea typeface="Yu Mincho" panose="02020400000000000000" pitchFamily="18" charset="-128"/>
                                  <a:cs typeface="Times New Roman" panose="02020603050405020304" pitchFamily="18" charset="0"/>
                                </a:rPr>
                                <m:t>𝑖</m:t>
                              </m:r>
                            </m:sub>
                          </m:sSub>
                          <m:sSub>
                            <m:sSubP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400" i="1">
                                  <a:effectLst/>
                                  <a:latin typeface="Cambria Math" panose="02040503050406030204" pitchFamily="18" charset="0"/>
                                  <a:ea typeface="Yu Mincho" panose="02020400000000000000" pitchFamily="18" charset="-128"/>
                                  <a:cs typeface="Times New Roman" panose="02020603050405020304" pitchFamily="18" charset="0"/>
                                </a:rPr>
                                <m:t>𝑌</m:t>
                              </m:r>
                            </m:e>
                            <m:sub>
                              <m:r>
                                <a:rPr lang="vi-VN" sz="1400" i="1">
                                  <a:effectLst/>
                                  <a:latin typeface="Cambria Math" panose="02040503050406030204" pitchFamily="18" charset="0"/>
                                  <a:ea typeface="Yu Mincho" panose="02020400000000000000" pitchFamily="18" charset="-128"/>
                                  <a:cs typeface="Times New Roman" panose="02020603050405020304" pitchFamily="18" charset="0"/>
                                </a:rPr>
                                <m:t>𝑡</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𝑗</m:t>
                              </m:r>
                            </m:sub>
                          </m:sSub>
                          <m:r>
                            <a:rPr lang="vi-VN" sz="1400" i="1">
                              <a:effectLst/>
                              <a:latin typeface="Cambria Math" panose="02040503050406030204" pitchFamily="18" charset="0"/>
                              <a:ea typeface="Yu Mincho" panose="02020400000000000000" pitchFamily="18" charset="-128"/>
                              <a:cs typeface="Times New Roman" panose="02020603050405020304" pitchFamily="18" charset="0"/>
                            </a:rPr>
                            <m:t>+ </m:t>
                          </m:r>
                          <m:sSub>
                            <m:sSubP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400" i="1">
                                  <a:effectLst/>
                                  <a:latin typeface="Cambria Math" panose="02040503050406030204" pitchFamily="18" charset="0"/>
                                  <a:ea typeface="Yu Mincho" panose="02020400000000000000" pitchFamily="18" charset="-128"/>
                                  <a:cs typeface="Times New Roman" panose="02020603050405020304" pitchFamily="18" charset="0"/>
                                </a:rPr>
                                <m:t>𝑢</m:t>
                              </m:r>
                            </m:e>
                            <m:sub>
                              <m:r>
                                <a:rPr lang="vi-VN" sz="1400" i="1">
                                  <a:effectLst/>
                                  <a:latin typeface="Cambria Math" panose="02040503050406030204" pitchFamily="18" charset="0"/>
                                  <a:ea typeface="Yu Mincho" panose="02020400000000000000" pitchFamily="18" charset="-128"/>
                                  <a:cs typeface="Times New Roman" panose="02020603050405020304" pitchFamily="18" charset="0"/>
                                </a:rPr>
                                <m:t>1</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𝑡</m:t>
                              </m:r>
                            </m:sub>
                          </m:sSub>
                        </m:e>
                      </m:nary>
                    </m:oMath>
                  </m:oMathPara>
                </a14:m>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indent="180340">
                  <a:lnSpc>
                    <a:spcPct val="150000"/>
                  </a:lnSpc>
                </a:pPr>
                <a14:m>
                  <m:oMathPara xmlns:m="http://schemas.openxmlformats.org/officeDocument/2006/math">
                    <m:oMathParaPr>
                      <m:jc m:val="centerGroup"/>
                    </m:oMathParaPr>
                    <m:oMath xmlns:m="http://schemas.openxmlformats.org/officeDocument/2006/math">
                      <m:sSub>
                        <m:sSubP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400" i="1">
                              <a:effectLst/>
                              <a:latin typeface="Cambria Math" panose="02040503050406030204" pitchFamily="18" charset="0"/>
                              <a:ea typeface="Yu Mincho" panose="02020400000000000000" pitchFamily="18" charset="-128"/>
                              <a:cs typeface="Times New Roman" panose="02020603050405020304" pitchFamily="18" charset="0"/>
                            </a:rPr>
                            <m:t>𝑋</m:t>
                          </m:r>
                        </m:e>
                        <m:sub>
                          <m:r>
                            <a:rPr lang="vi-VN" sz="1400" i="1">
                              <a:effectLst/>
                              <a:latin typeface="Cambria Math" panose="02040503050406030204" pitchFamily="18" charset="0"/>
                              <a:ea typeface="Yu Mincho" panose="02020400000000000000" pitchFamily="18" charset="-128"/>
                              <a:cs typeface="Times New Roman" panose="02020603050405020304" pitchFamily="18" charset="0"/>
                            </a:rPr>
                            <m:t>𝑡</m:t>
                          </m:r>
                        </m:sub>
                      </m:sSub>
                      <m:r>
                        <a:rPr lang="vi-VN" sz="1400" i="1">
                          <a:effectLst/>
                          <a:latin typeface="Cambria Math" panose="02040503050406030204" pitchFamily="18" charset="0"/>
                          <a:ea typeface="Yu Mincho" panose="02020400000000000000" pitchFamily="18" charset="-128"/>
                          <a:cs typeface="Times New Roman" panose="02020603050405020304" pitchFamily="18" charset="0"/>
                        </a:rPr>
                        <m:t>= </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𝛼</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m:t>
                      </m:r>
                      <m:nary>
                        <m:naryPr>
                          <m:chr m:val="∑"/>
                          <m:limLoc m:val="undOv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naryPr>
                        <m:sub>
                          <m:r>
                            <a:rPr lang="vi-VN" sz="1400" i="1">
                              <a:effectLst/>
                              <a:latin typeface="Cambria Math" panose="02040503050406030204" pitchFamily="18" charset="0"/>
                              <a:ea typeface="Yu Mincho" panose="02020400000000000000" pitchFamily="18" charset="-128"/>
                              <a:cs typeface="Times New Roman" panose="02020603050405020304" pitchFamily="18" charset="0"/>
                            </a:rPr>
                            <m:t>𝑖</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=1</m:t>
                          </m:r>
                        </m:sub>
                        <m:sup>
                          <m:r>
                            <a:rPr lang="vi-VN" sz="1400" i="1">
                              <a:effectLst/>
                              <a:latin typeface="Cambria Math" panose="02040503050406030204" pitchFamily="18" charset="0"/>
                              <a:ea typeface="Yu Mincho" panose="02020400000000000000" pitchFamily="18" charset="-128"/>
                              <a:cs typeface="Times New Roman" panose="02020603050405020304" pitchFamily="18" charset="0"/>
                            </a:rPr>
                            <m:t>𝑛</m:t>
                          </m:r>
                        </m:sup>
                        <m:e>
                          <m:sSub>
                            <m:sSubP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400" i="1">
                                  <a:effectLst/>
                                  <a:latin typeface="Cambria Math" panose="02040503050406030204" pitchFamily="18" charset="0"/>
                                  <a:ea typeface="Yu Mincho" panose="02020400000000000000" pitchFamily="18" charset="-128"/>
                                  <a:cs typeface="Times New Roman" panose="02020603050405020304" pitchFamily="18" charset="0"/>
                                </a:rPr>
                                <m:t>𝜃</m:t>
                              </m:r>
                            </m:e>
                            <m:sub>
                              <m:r>
                                <a:rPr lang="vi-VN" sz="1400" i="1">
                                  <a:effectLst/>
                                  <a:latin typeface="Cambria Math" panose="02040503050406030204" pitchFamily="18" charset="0"/>
                                  <a:ea typeface="Yu Mincho" panose="02020400000000000000" pitchFamily="18" charset="-128"/>
                                  <a:cs typeface="Times New Roman" panose="02020603050405020304" pitchFamily="18" charset="0"/>
                                </a:rPr>
                                <m:t>𝑖</m:t>
                              </m:r>
                            </m:sub>
                          </m:sSub>
                          <m:sSub>
                            <m:sSubP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400" i="1">
                                  <a:effectLst/>
                                  <a:latin typeface="Cambria Math" panose="02040503050406030204" pitchFamily="18" charset="0"/>
                                  <a:ea typeface="Yu Mincho" panose="02020400000000000000" pitchFamily="18" charset="-128"/>
                                  <a:cs typeface="Times New Roman" panose="02020603050405020304" pitchFamily="18" charset="0"/>
                                </a:rPr>
                                <m:t>𝑋</m:t>
                              </m:r>
                            </m:e>
                            <m:sub>
                              <m:r>
                                <a:rPr lang="vi-VN" sz="1400" i="1">
                                  <a:effectLst/>
                                  <a:latin typeface="Cambria Math" panose="02040503050406030204" pitchFamily="18" charset="0"/>
                                  <a:ea typeface="Yu Mincho" panose="02020400000000000000" pitchFamily="18" charset="-128"/>
                                  <a:cs typeface="Times New Roman" panose="02020603050405020304" pitchFamily="18" charset="0"/>
                                </a:rPr>
                                <m:t>𝑡</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−1</m:t>
                              </m:r>
                            </m:sub>
                          </m:sSub>
                        </m:e>
                      </m:nary>
                      <m:r>
                        <a:rPr lang="vi-VN" sz="1400" i="1">
                          <a:effectLst/>
                          <a:latin typeface="Cambria Math" panose="02040503050406030204" pitchFamily="18" charset="0"/>
                          <a:ea typeface="Yu Mincho" panose="02020400000000000000" pitchFamily="18" charset="-128"/>
                          <a:cs typeface="Times New Roman" panose="02020603050405020304" pitchFamily="18" charset="0"/>
                        </a:rPr>
                        <m:t>+ </m:t>
                      </m:r>
                      <m:nary>
                        <m:naryPr>
                          <m:chr m:val="∑"/>
                          <m:limLoc m:val="undOv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naryPr>
                        <m:sub>
                          <m:r>
                            <a:rPr lang="vi-VN" sz="1400" i="1">
                              <a:effectLst/>
                              <a:latin typeface="Cambria Math" panose="02040503050406030204" pitchFamily="18" charset="0"/>
                              <a:ea typeface="Yu Mincho" panose="02020400000000000000" pitchFamily="18" charset="-128"/>
                              <a:cs typeface="Times New Roman" panose="02020603050405020304" pitchFamily="18" charset="0"/>
                            </a:rPr>
                            <m:t>𝑗</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=1</m:t>
                          </m:r>
                        </m:sub>
                        <m:sup>
                          <m:r>
                            <a:rPr lang="vi-VN" sz="1400" i="1">
                              <a:effectLst/>
                              <a:latin typeface="Cambria Math" panose="02040503050406030204" pitchFamily="18" charset="0"/>
                              <a:ea typeface="Yu Mincho" panose="02020400000000000000" pitchFamily="18" charset="-128"/>
                              <a:cs typeface="Times New Roman" panose="02020603050405020304" pitchFamily="18" charset="0"/>
                            </a:rPr>
                            <m:t>𝑚</m:t>
                          </m:r>
                        </m:sup>
                        <m:e>
                          <m:sSub>
                            <m:sSubP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400" i="1">
                                  <a:effectLst/>
                                  <a:latin typeface="Cambria Math" panose="02040503050406030204" pitchFamily="18" charset="0"/>
                                  <a:ea typeface="Yu Mincho" panose="02020400000000000000" pitchFamily="18" charset="-128"/>
                                  <a:cs typeface="Times New Roman" panose="02020603050405020304" pitchFamily="18" charset="0"/>
                                </a:rPr>
                                <m:t>𝛾</m:t>
                              </m:r>
                            </m:e>
                            <m:sub>
                              <m:r>
                                <a:rPr lang="vi-VN" sz="1400" i="1">
                                  <a:effectLst/>
                                  <a:latin typeface="Cambria Math" panose="02040503050406030204" pitchFamily="18" charset="0"/>
                                  <a:ea typeface="Yu Mincho" panose="02020400000000000000" pitchFamily="18" charset="-128"/>
                                  <a:cs typeface="Times New Roman" panose="02020603050405020304" pitchFamily="18" charset="0"/>
                                </a:rPr>
                                <m:t>𝑖</m:t>
                              </m:r>
                            </m:sub>
                          </m:sSub>
                          <m:sSub>
                            <m:sSubP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400" i="1">
                                  <a:effectLst/>
                                  <a:latin typeface="Cambria Math" panose="02040503050406030204" pitchFamily="18" charset="0"/>
                                  <a:ea typeface="Yu Mincho" panose="02020400000000000000" pitchFamily="18" charset="-128"/>
                                  <a:cs typeface="Times New Roman" panose="02020603050405020304" pitchFamily="18" charset="0"/>
                                </a:rPr>
                                <m:t>𝑌</m:t>
                              </m:r>
                            </m:e>
                            <m:sub>
                              <m:r>
                                <a:rPr lang="vi-VN" sz="1400" i="1">
                                  <a:effectLst/>
                                  <a:latin typeface="Cambria Math" panose="02040503050406030204" pitchFamily="18" charset="0"/>
                                  <a:ea typeface="Yu Mincho" panose="02020400000000000000" pitchFamily="18" charset="-128"/>
                                  <a:cs typeface="Times New Roman" panose="02020603050405020304" pitchFamily="18" charset="0"/>
                                </a:rPr>
                                <m:t>𝑡</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𝑗</m:t>
                              </m:r>
                            </m:sub>
                          </m:sSub>
                          <m:r>
                            <a:rPr lang="vi-VN" sz="1400" i="1">
                              <a:effectLst/>
                              <a:latin typeface="Cambria Math" panose="02040503050406030204" pitchFamily="18" charset="0"/>
                              <a:ea typeface="Yu Mincho" panose="02020400000000000000" pitchFamily="18" charset="-128"/>
                              <a:cs typeface="Times New Roman" panose="02020603050405020304" pitchFamily="18" charset="0"/>
                            </a:rPr>
                            <m:t>+ </m:t>
                          </m:r>
                          <m:sSub>
                            <m:sSubP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vi-VN" sz="1400" i="1">
                                  <a:effectLst/>
                                  <a:latin typeface="Cambria Math" panose="02040503050406030204" pitchFamily="18" charset="0"/>
                                  <a:ea typeface="Yu Mincho" panose="02020400000000000000" pitchFamily="18" charset="-128"/>
                                  <a:cs typeface="Times New Roman" panose="02020603050405020304" pitchFamily="18" charset="0"/>
                                </a:rPr>
                                <m:t>𝑢</m:t>
                              </m:r>
                            </m:e>
                            <m:sub>
                              <m:r>
                                <a:rPr lang="vi-VN" sz="1400" i="1">
                                  <a:effectLst/>
                                  <a:latin typeface="Cambria Math" panose="02040503050406030204" pitchFamily="18" charset="0"/>
                                  <a:ea typeface="Yu Mincho" panose="02020400000000000000" pitchFamily="18" charset="-128"/>
                                  <a:cs typeface="Times New Roman" panose="02020603050405020304" pitchFamily="18" charset="0"/>
                                </a:rPr>
                                <m:t>2</m:t>
                              </m:r>
                              <m:r>
                                <a:rPr lang="vi-VN" sz="1400" i="1">
                                  <a:effectLst/>
                                  <a:latin typeface="Cambria Math" panose="02040503050406030204" pitchFamily="18" charset="0"/>
                                  <a:ea typeface="Yu Mincho" panose="02020400000000000000" pitchFamily="18" charset="-128"/>
                                  <a:cs typeface="Times New Roman" panose="02020603050405020304" pitchFamily="18" charset="0"/>
                                </a:rPr>
                                <m:t>𝑡</m:t>
                              </m:r>
                            </m:sub>
                          </m:sSub>
                        </m:e>
                      </m:nary>
                    </m:oMath>
                  </m:oMathPara>
                </a14:m>
                <a:endParaRPr lang="en-US" sz="1400">
                  <a:effectLst/>
                  <a:latin typeface="Times New Roman" panose="02020603050405020304" pitchFamily="18" charset="0"/>
                  <a:ea typeface="Yu Mincho" panose="02020400000000000000" pitchFamily="18" charset="-128"/>
                  <a:cs typeface="Arial" panose="020B0604020202020204" pitchFamily="34" charset="0"/>
                </a:endParaRPr>
              </a:p>
            </p:txBody>
          </p:sp>
        </mc:Choice>
        <mc:Fallback xmlns="">
          <p:sp>
            <p:nvSpPr>
              <p:cNvPr id="9" name="TextBox 8">
                <a:extLst>
                  <a:ext uri="{FF2B5EF4-FFF2-40B4-BE49-F238E27FC236}">
                    <a16:creationId xmlns:a16="http://schemas.microsoft.com/office/drawing/2014/main" id="{1118C729-0FFE-6899-6AB5-79E38161D3BB}"/>
                  </a:ext>
                </a:extLst>
              </p:cNvPr>
              <p:cNvSpPr txBox="1">
                <a:spLocks noRot="1" noChangeAspect="1" noMove="1" noResize="1" noEditPoints="1" noAdjustHandles="1" noChangeArrowheads="1" noChangeShapeType="1" noTextEdit="1"/>
              </p:cNvSpPr>
              <p:nvPr/>
            </p:nvSpPr>
            <p:spPr>
              <a:xfrm>
                <a:off x="2196059" y="1620795"/>
                <a:ext cx="4661940" cy="1930016"/>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364426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2975430"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CƠ SỞ LÝ THUYẾT</a:t>
            </a:r>
          </a:p>
        </p:txBody>
      </p:sp>
      <p:sp>
        <p:nvSpPr>
          <p:cNvPr id="15" name="TextBox 14">
            <a:extLst>
              <a:ext uri="{FF2B5EF4-FFF2-40B4-BE49-F238E27FC236}">
                <a16:creationId xmlns:a16="http://schemas.microsoft.com/office/drawing/2014/main" id="{815E45C5-9072-F71B-28AF-76CAAAA671CD}"/>
              </a:ext>
            </a:extLst>
          </p:cNvPr>
          <p:cNvSpPr txBox="1"/>
          <p:nvPr/>
        </p:nvSpPr>
        <p:spPr>
          <a:xfrm>
            <a:off x="-137887" y="725714"/>
            <a:ext cx="4615542" cy="376834"/>
          </a:xfrm>
          <a:prstGeom prst="rect">
            <a:avLst/>
          </a:prstGeom>
          <a:noFill/>
        </p:spPr>
        <p:txBody>
          <a:bodyPr wrap="square">
            <a:spAutoFit/>
          </a:bodyPr>
          <a:lstStyle/>
          <a:p>
            <a:pPr marL="457200" lvl="1">
              <a:lnSpc>
                <a:spcPct val="150000"/>
              </a:lnSpc>
              <a:spcBef>
                <a:spcPts val="1000"/>
              </a:spcBef>
            </a:pPr>
            <a:r>
              <a:rPr lang="fr-FR" sz="1400" b="1">
                <a:effectLst/>
                <a:latin typeface="Times New Roman" panose="02020603050405020304" pitchFamily="18" charset="0"/>
                <a:ea typeface="Yu Gothic Light" panose="020B0300000000000000" pitchFamily="34" charset="-128"/>
                <a:cs typeface="Times New Roman" panose="02020603050405020304" pitchFamily="18" charset="0"/>
              </a:rPr>
              <a:t>Tự tương quan (autocorrelation)</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8" name="TextBox 7">
            <a:extLst>
              <a:ext uri="{FF2B5EF4-FFF2-40B4-BE49-F238E27FC236}">
                <a16:creationId xmlns:a16="http://schemas.microsoft.com/office/drawing/2014/main" id="{1C17EA64-AA20-7017-2278-23CF2070113C}"/>
              </a:ext>
            </a:extLst>
          </p:cNvPr>
          <p:cNvSpPr txBox="1"/>
          <p:nvPr/>
        </p:nvSpPr>
        <p:spPr>
          <a:xfrm>
            <a:off x="574512" y="1102548"/>
            <a:ext cx="7982263" cy="700000"/>
          </a:xfrm>
          <a:prstGeom prst="rect">
            <a:avLst/>
          </a:prstGeom>
          <a:noFill/>
        </p:spPr>
        <p:txBody>
          <a:bodyPr wrap="square">
            <a:spAutoFit/>
          </a:bodyPr>
          <a:lstStyle/>
          <a:p>
            <a:pPr indent="180340">
              <a:lnSpc>
                <a:spcPct val="150000"/>
              </a:lnSpc>
            </a:pPr>
            <a:r>
              <a:rPr lang="en-US" sz="1400">
                <a:effectLst/>
                <a:latin typeface="Times New Roman" panose="02020603050405020304" pitchFamily="18" charset="0"/>
                <a:ea typeface="Yu Mincho" panose="02020400000000000000" pitchFamily="18" charset="-128"/>
                <a:cs typeface="Times New Roman" panose="02020603050405020304" pitchFamily="18" charset="0"/>
              </a:rPr>
              <a:t>Tự tương quan hay tương quan chuỗi là hiện tượng các thành phần trong chuỗi các quan sát được sắp xếp theo thời gian hoặc không gian có mối quan hệ với nhau.</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p:txBody>
      </p:sp>
      <p:sp>
        <p:nvSpPr>
          <p:cNvPr id="9" name="TextBox 8">
            <a:extLst>
              <a:ext uri="{FF2B5EF4-FFF2-40B4-BE49-F238E27FC236}">
                <a16:creationId xmlns:a16="http://schemas.microsoft.com/office/drawing/2014/main" id="{95584A98-A34C-82AF-C338-4232FE9E8CE1}"/>
              </a:ext>
            </a:extLst>
          </p:cNvPr>
          <p:cNvSpPr txBox="1"/>
          <p:nvPr/>
        </p:nvSpPr>
        <p:spPr>
          <a:xfrm>
            <a:off x="-429828" y="1797612"/>
            <a:ext cx="4661940" cy="376834"/>
          </a:xfrm>
          <a:prstGeom prst="rect">
            <a:avLst/>
          </a:prstGeom>
          <a:noFill/>
        </p:spPr>
        <p:txBody>
          <a:bodyPr wrap="square">
            <a:spAutoFit/>
          </a:bodyPr>
          <a:lstStyle/>
          <a:p>
            <a:pPr marL="914400" lvl="2">
              <a:lnSpc>
                <a:spcPct val="150000"/>
              </a:lnSpc>
              <a:spcBef>
                <a:spcPts val="600"/>
              </a:spcBef>
            </a:pPr>
            <a:r>
              <a:rPr lang="en-US" sz="1400" b="1">
                <a:effectLst/>
                <a:latin typeface="Times New Roman" panose="02020603050405020304" pitchFamily="18" charset="0"/>
                <a:ea typeface="Yu Gothic Light" panose="020B0300000000000000" pitchFamily="34" charset="-128"/>
                <a:cs typeface="Times New Roman" panose="02020603050405020304" pitchFamily="18" charset="0"/>
              </a:rPr>
              <a:t>Nguyên nhân</a:t>
            </a:r>
          </a:p>
        </p:txBody>
      </p:sp>
      <p:sp>
        <p:nvSpPr>
          <p:cNvPr id="10" name="TextBox 9">
            <a:extLst>
              <a:ext uri="{FF2B5EF4-FFF2-40B4-BE49-F238E27FC236}">
                <a16:creationId xmlns:a16="http://schemas.microsoft.com/office/drawing/2014/main" id="{C5D389B2-44C2-9FB0-E4EE-2E70538E38C6}"/>
              </a:ext>
            </a:extLst>
          </p:cNvPr>
          <p:cNvSpPr txBox="1"/>
          <p:nvPr/>
        </p:nvSpPr>
        <p:spPr>
          <a:xfrm>
            <a:off x="943081" y="2174445"/>
            <a:ext cx="7613694" cy="1256691"/>
          </a:xfrm>
          <a:prstGeom prst="rect">
            <a:avLst/>
          </a:prstGeom>
          <a:noFill/>
        </p:spPr>
        <p:txBody>
          <a:bodyPr wrap="square">
            <a:spAutoFit/>
          </a:bodyPr>
          <a:lstStyle/>
          <a:p>
            <a:pPr marL="342900" lvl="0" indent="-342900">
              <a:lnSpc>
                <a:spcPct val="150000"/>
              </a:lnSpc>
              <a:buFont typeface="Symbol" panose="05050102010706020507" pitchFamily="18" charset="2"/>
              <a:buChar char=""/>
            </a:pPr>
            <a:r>
              <a:rPr lang="vi-VN" sz="1300">
                <a:effectLst/>
                <a:latin typeface="Times New Roman" panose="02020603050405020304" pitchFamily="18" charset="0"/>
                <a:ea typeface="Yu Mincho" panose="02020400000000000000" pitchFamily="18" charset="-128"/>
                <a:cs typeface="Times New Roman" panose="02020603050405020304" pitchFamily="18" charset="0"/>
              </a:rPr>
              <a:t>Tính ì của dữ liệu</a:t>
            </a:r>
            <a:endParaRPr lang="en-US" sz="1300">
              <a:effectLst/>
              <a:latin typeface="Times New Roman" panose="02020603050405020304" pitchFamily="18" charset="0"/>
              <a:ea typeface="Yu Mincho" panose="02020400000000000000" pitchFamily="18" charset="-128"/>
              <a:cs typeface="Arial" panose="020B0604020202020204" pitchFamily="34" charset="0"/>
            </a:endParaRPr>
          </a:p>
          <a:p>
            <a:pPr marL="742950" lvl="1" indent="-285750">
              <a:lnSpc>
                <a:spcPct val="150000"/>
              </a:lnSpc>
              <a:buFont typeface="Courier New" panose="02070309020205020404" pitchFamily="49" charset="0"/>
              <a:buChar char="o"/>
            </a:pPr>
            <a:r>
              <a:rPr lang="vi-VN" sz="1300">
                <a:effectLst/>
                <a:latin typeface="Times New Roman" panose="02020603050405020304" pitchFamily="18" charset="0"/>
                <a:ea typeface="Yu Mincho" panose="02020400000000000000" pitchFamily="18" charset="-128"/>
                <a:cs typeface="Times New Roman" panose="02020603050405020304" pitchFamily="18" charset="0"/>
              </a:rPr>
              <a:t>Là khuynh hướng dữ liệu duy trì trạng thái hiện tại và chống lại sự chuyển sang trạng thái mới. </a:t>
            </a:r>
            <a:endParaRPr lang="en-US" sz="1300">
              <a:effectLst/>
              <a:latin typeface="Times New Roman" panose="02020603050405020304" pitchFamily="18" charset="0"/>
              <a:ea typeface="Yu Mincho" panose="02020400000000000000" pitchFamily="18" charset="-128"/>
              <a:cs typeface="Arial" panose="020B0604020202020204" pitchFamily="34" charset="0"/>
            </a:endParaRPr>
          </a:p>
          <a:p>
            <a:pPr marL="342900" lvl="0" indent="-342900">
              <a:lnSpc>
                <a:spcPct val="150000"/>
              </a:lnSpc>
              <a:buFont typeface="Symbol" panose="05050102010706020507" pitchFamily="18" charset="2"/>
              <a:buChar char=""/>
            </a:pPr>
            <a:r>
              <a:rPr lang="vi-VN" sz="1300">
                <a:effectLst/>
                <a:latin typeface="Times New Roman" panose="02020603050405020304" pitchFamily="18" charset="0"/>
                <a:ea typeface="Yu Mincho" panose="02020400000000000000" pitchFamily="18" charset="-128"/>
                <a:cs typeface="Times New Roman" panose="02020603050405020304" pitchFamily="18" charset="0"/>
              </a:rPr>
              <a:t>Lập mô hình sai</a:t>
            </a:r>
            <a:endParaRPr lang="en-US" sz="1300">
              <a:effectLst/>
              <a:latin typeface="Times New Roman" panose="02020603050405020304" pitchFamily="18" charset="0"/>
              <a:ea typeface="Yu Mincho" panose="02020400000000000000" pitchFamily="18" charset="-128"/>
              <a:cs typeface="Arial" panose="020B0604020202020204" pitchFamily="34" charset="0"/>
            </a:endParaRPr>
          </a:p>
          <a:p>
            <a:pPr marL="342900" lvl="0" indent="-342900">
              <a:lnSpc>
                <a:spcPct val="150000"/>
              </a:lnSpc>
              <a:buFont typeface="Symbol" panose="05050102010706020507" pitchFamily="18" charset="2"/>
              <a:buChar char=""/>
            </a:pPr>
            <a:r>
              <a:rPr lang="vi-VN" sz="1300">
                <a:effectLst/>
                <a:latin typeface="Times New Roman" panose="02020603050405020304" pitchFamily="18" charset="0"/>
                <a:ea typeface="Yu Mincho" panose="02020400000000000000" pitchFamily="18" charset="-128"/>
                <a:cs typeface="Times New Roman" panose="02020603050405020304" pitchFamily="18" charset="0"/>
              </a:rPr>
              <a:t>Nhào nặn dữ liệu</a:t>
            </a:r>
            <a:endParaRPr lang="en-US" sz="1300">
              <a:effectLst/>
              <a:latin typeface="Times New Roman" panose="02020603050405020304" pitchFamily="18" charset="0"/>
              <a:ea typeface="Yu Mincho" panose="02020400000000000000" pitchFamily="18" charset="-128"/>
              <a:cs typeface="Arial" panose="020B0604020202020204" pitchFamily="34" charset="0"/>
            </a:endParaRPr>
          </a:p>
        </p:txBody>
      </p:sp>
    </p:spTree>
    <p:extLst>
      <p:ext uri="{BB962C8B-B14F-4D97-AF65-F5344CB8AC3E}">
        <p14:creationId xmlns:p14="http://schemas.microsoft.com/office/powerpoint/2010/main" val="15484973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2975430"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CƠ SỞ LÝ THUYẾT</a:t>
            </a:r>
          </a:p>
        </p:txBody>
      </p:sp>
      <p:sp>
        <p:nvSpPr>
          <p:cNvPr id="15" name="TextBox 14">
            <a:extLst>
              <a:ext uri="{FF2B5EF4-FFF2-40B4-BE49-F238E27FC236}">
                <a16:creationId xmlns:a16="http://schemas.microsoft.com/office/drawing/2014/main" id="{815E45C5-9072-F71B-28AF-76CAAAA671CD}"/>
              </a:ext>
            </a:extLst>
          </p:cNvPr>
          <p:cNvSpPr txBox="1"/>
          <p:nvPr/>
        </p:nvSpPr>
        <p:spPr>
          <a:xfrm>
            <a:off x="-137887" y="725714"/>
            <a:ext cx="4615542" cy="376834"/>
          </a:xfrm>
          <a:prstGeom prst="rect">
            <a:avLst/>
          </a:prstGeom>
          <a:noFill/>
        </p:spPr>
        <p:txBody>
          <a:bodyPr wrap="square">
            <a:spAutoFit/>
          </a:bodyPr>
          <a:lstStyle/>
          <a:p>
            <a:pPr marL="457200" lvl="1">
              <a:lnSpc>
                <a:spcPct val="150000"/>
              </a:lnSpc>
              <a:spcBef>
                <a:spcPts val="1000"/>
              </a:spcBef>
            </a:pPr>
            <a:r>
              <a:rPr lang="fr-FR" sz="1400" b="1">
                <a:effectLst/>
                <a:latin typeface="Times New Roman" panose="02020603050405020304" pitchFamily="18" charset="0"/>
                <a:ea typeface="Yu Gothic Light" panose="020B0300000000000000" pitchFamily="34" charset="-128"/>
                <a:cs typeface="Times New Roman" panose="02020603050405020304" pitchFamily="18" charset="0"/>
              </a:rPr>
              <a:t>Tự tương quan (autocorrelation)</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12" name="TextBox 11">
            <a:extLst>
              <a:ext uri="{FF2B5EF4-FFF2-40B4-BE49-F238E27FC236}">
                <a16:creationId xmlns:a16="http://schemas.microsoft.com/office/drawing/2014/main" id="{2265F002-497A-2ADF-0516-5915458B3080}"/>
              </a:ext>
            </a:extLst>
          </p:cNvPr>
          <p:cNvSpPr txBox="1"/>
          <p:nvPr/>
        </p:nvSpPr>
        <p:spPr>
          <a:xfrm>
            <a:off x="-382249" y="1003404"/>
            <a:ext cx="5808688" cy="376834"/>
          </a:xfrm>
          <a:prstGeom prst="rect">
            <a:avLst/>
          </a:prstGeom>
          <a:noFill/>
        </p:spPr>
        <p:txBody>
          <a:bodyPr wrap="square">
            <a:spAutoFit/>
          </a:bodyPr>
          <a:lstStyle/>
          <a:p>
            <a:pPr marL="914400" lvl="2">
              <a:lnSpc>
                <a:spcPct val="150000"/>
              </a:lnSpc>
              <a:spcBef>
                <a:spcPts val="600"/>
              </a:spcBef>
            </a:pPr>
            <a:r>
              <a:rPr lang="en-US" sz="1400" b="1">
                <a:effectLst/>
                <a:latin typeface="Times New Roman" panose="02020603050405020304" pitchFamily="18" charset="0"/>
                <a:ea typeface="Yu Gothic Light" panose="020B0300000000000000" pitchFamily="34" charset="-128"/>
                <a:cs typeface="Times New Roman" panose="02020603050405020304" pitchFamily="18" charset="0"/>
              </a:rPr>
              <a:t>Tự tương quan bậc nhất (First order autocorrelation)</a:t>
            </a:r>
          </a:p>
        </p:txBody>
      </p:sp>
      <p:sp>
        <p:nvSpPr>
          <p:cNvPr id="14" name="TextBox 13">
            <a:extLst>
              <a:ext uri="{FF2B5EF4-FFF2-40B4-BE49-F238E27FC236}">
                <a16:creationId xmlns:a16="http://schemas.microsoft.com/office/drawing/2014/main" id="{74DE47D1-D1C3-CF35-C080-11829E5A3381}"/>
              </a:ext>
            </a:extLst>
          </p:cNvPr>
          <p:cNvSpPr txBox="1"/>
          <p:nvPr/>
        </p:nvSpPr>
        <p:spPr>
          <a:xfrm>
            <a:off x="1733981" y="1469510"/>
            <a:ext cx="4785608" cy="376834"/>
          </a:xfrm>
          <a:prstGeom prst="rect">
            <a:avLst/>
          </a:prstGeom>
          <a:noFill/>
        </p:spPr>
        <p:txBody>
          <a:bodyPr wrap="square">
            <a:spAutoFit/>
          </a:bodyPr>
          <a:lstStyle/>
          <a:p>
            <a:pPr indent="180340" algn="ctr">
              <a:lnSpc>
                <a:spcPct val="150000"/>
              </a:lnSpc>
              <a:spcAft>
                <a:spcPts val="600"/>
              </a:spcAft>
            </a:pPr>
            <a:r>
              <a:rPr lang="en-US" sz="1400">
                <a:effectLst/>
                <a:latin typeface="Times New Roman" panose="02020603050405020304" pitchFamily="18" charset="0"/>
                <a:ea typeface="Yu Mincho" panose="02020400000000000000" pitchFamily="18" charset="-128"/>
                <a:cs typeface="Times New Roman" panose="02020603050405020304" pitchFamily="18" charset="0"/>
              </a:rPr>
              <a:t>y</a:t>
            </a:r>
            <a:r>
              <a:rPr lang="en-US" sz="1400" baseline="-25000">
                <a:effectLst/>
                <a:latin typeface="Times New Roman" panose="02020603050405020304" pitchFamily="18" charset="0"/>
                <a:ea typeface="Yu Mincho" panose="02020400000000000000" pitchFamily="18" charset="-128"/>
                <a:cs typeface="Times New Roman" panose="02020603050405020304" pitchFamily="18" charset="0"/>
              </a:rPr>
              <a:t>t </a:t>
            </a:r>
            <a:r>
              <a:rPr lang="en-US" sz="1400">
                <a:effectLst/>
                <a:latin typeface="Times New Roman" panose="02020603050405020304" pitchFamily="18" charset="0"/>
                <a:ea typeface="Yu Mincho" panose="02020400000000000000" pitchFamily="18" charset="-128"/>
                <a:cs typeface="Times New Roman" panose="02020603050405020304" pitchFamily="18" charset="0"/>
              </a:rPr>
              <a:t>= x’</a:t>
            </a:r>
            <a:r>
              <a:rPr lang="en-US" sz="1400" baseline="-25000">
                <a:effectLst/>
                <a:latin typeface="Times New Roman" panose="02020603050405020304" pitchFamily="18" charset="0"/>
                <a:ea typeface="Yu Mincho" panose="02020400000000000000" pitchFamily="18" charset="-128"/>
                <a:cs typeface="Times New Roman" panose="02020603050405020304" pitchFamily="18" charset="0"/>
              </a:rPr>
              <a:t>t</a:t>
            </a:r>
            <a:r>
              <a:rPr lang="en-US" sz="1400">
                <a:effectLst/>
                <a:latin typeface="Times New Roman" panose="02020603050405020304" pitchFamily="18" charset="0"/>
                <a:ea typeface="Yu Mincho" panose="02020400000000000000" pitchFamily="18" charset="-128"/>
                <a:cs typeface="Times New Roman" panose="02020603050405020304" pitchFamily="18" charset="0"/>
              </a:rPr>
              <a:t> β + ε</a:t>
            </a:r>
            <a:r>
              <a:rPr lang="en-US" sz="1400" baseline="-25000">
                <a:effectLst/>
                <a:latin typeface="Times New Roman" panose="02020603050405020304" pitchFamily="18" charset="0"/>
                <a:ea typeface="Yu Mincho" panose="02020400000000000000" pitchFamily="18" charset="-128"/>
                <a:cs typeface="Times New Roman" panose="02020603050405020304" pitchFamily="18" charset="0"/>
              </a:rPr>
              <a:t>t</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p:txBody>
      </p:sp>
      <p:sp>
        <p:nvSpPr>
          <p:cNvPr id="16" name="TextBox 15">
            <a:extLst>
              <a:ext uri="{FF2B5EF4-FFF2-40B4-BE49-F238E27FC236}">
                <a16:creationId xmlns:a16="http://schemas.microsoft.com/office/drawing/2014/main" id="{46A0E5D0-1B08-9F7F-DC46-099B91736466}"/>
              </a:ext>
            </a:extLst>
          </p:cNvPr>
          <p:cNvSpPr txBox="1"/>
          <p:nvPr/>
        </p:nvSpPr>
        <p:spPr>
          <a:xfrm>
            <a:off x="-382249" y="1846344"/>
            <a:ext cx="5808688" cy="376834"/>
          </a:xfrm>
          <a:prstGeom prst="rect">
            <a:avLst/>
          </a:prstGeom>
          <a:noFill/>
        </p:spPr>
        <p:txBody>
          <a:bodyPr wrap="square">
            <a:spAutoFit/>
          </a:bodyPr>
          <a:lstStyle/>
          <a:p>
            <a:pPr marL="914400" lvl="2">
              <a:lnSpc>
                <a:spcPct val="150000"/>
              </a:lnSpc>
              <a:spcBef>
                <a:spcPts val="600"/>
              </a:spcBef>
            </a:pPr>
            <a:r>
              <a:rPr lang="en-US" sz="1400" b="1">
                <a:effectLst/>
                <a:latin typeface="Times New Roman" panose="02020603050405020304" pitchFamily="18" charset="0"/>
                <a:ea typeface="Yu Gothic Light" panose="020B0300000000000000" pitchFamily="34" charset="-128"/>
                <a:cs typeface="Times New Roman" panose="02020603050405020304" pitchFamily="18" charset="0"/>
              </a:rPr>
              <a:t>Kiểm định Durbin – Watson</a:t>
            </a:r>
          </a:p>
        </p:txBody>
      </p:sp>
      <p:sp>
        <p:nvSpPr>
          <p:cNvPr id="17" name="TextBox 16">
            <a:extLst>
              <a:ext uri="{FF2B5EF4-FFF2-40B4-BE49-F238E27FC236}">
                <a16:creationId xmlns:a16="http://schemas.microsoft.com/office/drawing/2014/main" id="{DE02A368-EBA2-FE49-5267-25970E6743A9}"/>
              </a:ext>
            </a:extLst>
          </p:cNvPr>
          <p:cNvSpPr txBox="1"/>
          <p:nvPr/>
        </p:nvSpPr>
        <p:spPr>
          <a:xfrm>
            <a:off x="801973" y="2324193"/>
            <a:ext cx="7007901" cy="307777"/>
          </a:xfrm>
          <a:prstGeom prst="rect">
            <a:avLst/>
          </a:prstGeom>
          <a:noFill/>
        </p:spPr>
        <p:txBody>
          <a:bodyPr wrap="square">
            <a:spAutoFit/>
          </a:bodyPr>
          <a:lstStyle/>
          <a:p>
            <a:r>
              <a:rPr lang="vi-VN" sz="1400">
                <a:effectLst/>
                <a:latin typeface="Times New Roman" panose="02020603050405020304" pitchFamily="18" charset="0"/>
                <a:ea typeface="Yu Mincho" panose="02020400000000000000" pitchFamily="18" charset="-128"/>
              </a:rPr>
              <a:t>Kiểm định này có một phân phối mẫu nhỏ đã biết dưới một tập hợp các điều kiện hạn chế</a:t>
            </a:r>
            <a:endParaRPr lang="en-US"/>
          </a:p>
        </p:txBody>
      </p:sp>
      <p:sp>
        <p:nvSpPr>
          <p:cNvPr id="22" name="TextBox 21">
            <a:extLst>
              <a:ext uri="{FF2B5EF4-FFF2-40B4-BE49-F238E27FC236}">
                <a16:creationId xmlns:a16="http://schemas.microsoft.com/office/drawing/2014/main" id="{7BF62581-8F59-9B43-B5A2-55FAEE061BA4}"/>
              </a:ext>
            </a:extLst>
          </p:cNvPr>
          <p:cNvSpPr txBox="1"/>
          <p:nvPr/>
        </p:nvSpPr>
        <p:spPr>
          <a:xfrm>
            <a:off x="801973" y="2689284"/>
            <a:ext cx="4785608" cy="307777"/>
          </a:xfrm>
          <a:prstGeom prst="rect">
            <a:avLst/>
          </a:prstGeom>
          <a:noFill/>
        </p:spPr>
        <p:txBody>
          <a:bodyPr wrap="square">
            <a:spAutoFit/>
          </a:bodyPr>
          <a:lstStyle/>
          <a:p>
            <a:r>
              <a:rPr lang="en-US" sz="1400">
                <a:effectLst/>
                <a:latin typeface="Times New Roman" panose="02020603050405020304" pitchFamily="18" charset="0"/>
                <a:ea typeface="Yu Mincho" panose="02020400000000000000" pitchFamily="18" charset="-128"/>
              </a:rPr>
              <a:t>Thống kê kiểm định Durbin-Waston được cho bởi</a:t>
            </a:r>
            <a:endParaRPr lang="en-US"/>
          </a:p>
        </p:txBody>
      </p:sp>
      <p:pic>
        <p:nvPicPr>
          <p:cNvPr id="23" name="Hình ảnh 10" descr="Ảnh có chứa văn bản&#10;&#10;Mô tả được tạo tự động">
            <a:extLst>
              <a:ext uri="{FF2B5EF4-FFF2-40B4-BE49-F238E27FC236}">
                <a16:creationId xmlns:a16="http://schemas.microsoft.com/office/drawing/2014/main" id="{FF46B7FC-45E1-AEF5-F9AB-1E929144C679}"/>
              </a:ext>
            </a:extLst>
          </p:cNvPr>
          <p:cNvPicPr>
            <a:picLocks noChangeAspect="1"/>
          </p:cNvPicPr>
          <p:nvPr/>
        </p:nvPicPr>
        <p:blipFill>
          <a:blip r:embed="rId2"/>
          <a:stretch>
            <a:fillRect/>
          </a:stretch>
        </p:blipFill>
        <p:spPr>
          <a:xfrm>
            <a:off x="2926703" y="3109819"/>
            <a:ext cx="2758440" cy="815340"/>
          </a:xfrm>
          <a:prstGeom prst="rect">
            <a:avLst/>
          </a:prstGeom>
        </p:spPr>
      </p:pic>
    </p:spTree>
    <p:extLst>
      <p:ext uri="{BB962C8B-B14F-4D97-AF65-F5344CB8AC3E}">
        <p14:creationId xmlns:p14="http://schemas.microsoft.com/office/powerpoint/2010/main" val="42685374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40"/>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3600"/>
              <a:t>NỘI DUNG</a:t>
            </a:r>
            <a:endParaRPr sz="3600"/>
          </a:p>
        </p:txBody>
      </p:sp>
      <p:sp>
        <p:nvSpPr>
          <p:cNvPr id="792" name="Google Shape;792;p4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
        <p:nvSpPr>
          <p:cNvPr id="793" name="Google Shape;793;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795" name="Google Shape;795;p40"/>
          <p:cNvGrpSpPr/>
          <p:nvPr/>
        </p:nvGrpSpPr>
        <p:grpSpPr>
          <a:xfrm>
            <a:off x="1786339" y="1703401"/>
            <a:ext cx="473400" cy="473400"/>
            <a:chOff x="1786339" y="1703401"/>
            <a:chExt cx="473400" cy="473400"/>
          </a:xfrm>
        </p:grpSpPr>
        <p:sp>
          <p:nvSpPr>
            <p:cNvPr id="796" name="Google Shape;796;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797" name="Google Shape;797;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1</a:t>
              </a:r>
              <a:endParaRPr sz="600">
                <a:solidFill>
                  <a:schemeClr val="dk2"/>
                </a:solidFill>
                <a:latin typeface="Source Sans Pro"/>
                <a:ea typeface="Source Sans Pro"/>
                <a:cs typeface="Source Sans Pro"/>
                <a:sym typeface="Source Sans Pro"/>
              </a:endParaRPr>
            </a:p>
          </p:txBody>
        </p:sp>
      </p:grpSp>
      <p:sp>
        <p:nvSpPr>
          <p:cNvPr id="813" name="Google Shape;813;p40"/>
          <p:cNvSpPr txBox="1"/>
          <p:nvPr/>
        </p:nvSpPr>
        <p:spPr>
          <a:xfrm>
            <a:off x="1069558" y="1156100"/>
            <a:ext cx="1906952"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vi-VN" sz="1600" b="1">
                <a:solidFill>
                  <a:schemeClr val="dk2"/>
                </a:solidFill>
                <a:latin typeface="Source Sans Pro"/>
                <a:ea typeface="Source Sans Pro"/>
                <a:cs typeface="Source Sans Pro"/>
                <a:sym typeface="Source Sans Pro"/>
              </a:rPr>
              <a:t>TỔNG QUAN </a:t>
            </a:r>
          </a:p>
        </p:txBody>
      </p:sp>
      <p:pic>
        <p:nvPicPr>
          <p:cNvPr id="3" name="Graphic 2" descr="Convertible with solid fill">
            <a:extLst>
              <a:ext uri="{FF2B5EF4-FFF2-40B4-BE49-F238E27FC236}">
                <a16:creationId xmlns:a16="http://schemas.microsoft.com/office/drawing/2014/main" id="{51A3C459-5128-8C49-9C52-96E1AB03BE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60957" y="1847286"/>
            <a:ext cx="1011043" cy="1011043"/>
          </a:xfrm>
          <a:prstGeom prst="rect">
            <a:avLst/>
          </a:prstGeom>
        </p:spPr>
      </p:pic>
      <p:grpSp>
        <p:nvGrpSpPr>
          <p:cNvPr id="11" name="Google Shape;810;p40">
            <a:extLst>
              <a:ext uri="{FF2B5EF4-FFF2-40B4-BE49-F238E27FC236}">
                <a16:creationId xmlns:a16="http://schemas.microsoft.com/office/drawing/2014/main" id="{066DBF45-3C16-D39A-210E-192DEA57CE53}"/>
              </a:ext>
            </a:extLst>
          </p:cNvPr>
          <p:cNvGrpSpPr/>
          <p:nvPr/>
        </p:nvGrpSpPr>
        <p:grpSpPr>
          <a:xfrm>
            <a:off x="2824664" y="3576300"/>
            <a:ext cx="473400" cy="473400"/>
            <a:chOff x="2824664" y="3576300"/>
            <a:chExt cx="473400" cy="473400"/>
          </a:xfrm>
        </p:grpSpPr>
        <p:sp>
          <p:nvSpPr>
            <p:cNvPr id="12" name="Google Shape;811;p40">
              <a:extLst>
                <a:ext uri="{FF2B5EF4-FFF2-40B4-BE49-F238E27FC236}">
                  <a16:creationId xmlns:a16="http://schemas.microsoft.com/office/drawing/2014/main" id="{A4217405-358A-CFEA-CEC3-15668171AED9}"/>
                </a:ext>
              </a:extLst>
            </p:cNvPr>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13" name="Google Shape;812;p40">
              <a:extLst>
                <a:ext uri="{FF2B5EF4-FFF2-40B4-BE49-F238E27FC236}">
                  <a16:creationId xmlns:a16="http://schemas.microsoft.com/office/drawing/2014/main" id="{59A8BAA8-13A5-D018-D985-8FAAAD158BA1}"/>
                </a:ext>
              </a:extLst>
            </p:cNvPr>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2</a:t>
              </a:r>
              <a:endParaRPr sz="600">
                <a:solidFill>
                  <a:schemeClr val="dk2"/>
                </a:solidFill>
                <a:latin typeface="Source Sans Pro"/>
                <a:ea typeface="Source Sans Pro"/>
                <a:cs typeface="Source Sans Pro"/>
                <a:sym typeface="Source Sans Pro"/>
              </a:endParaRPr>
            </a:p>
          </p:txBody>
        </p:sp>
      </p:grpSp>
      <p:sp>
        <p:nvSpPr>
          <p:cNvPr id="14" name="Google Shape;816;p40">
            <a:extLst>
              <a:ext uri="{FF2B5EF4-FFF2-40B4-BE49-F238E27FC236}">
                <a16:creationId xmlns:a16="http://schemas.microsoft.com/office/drawing/2014/main" id="{E0D74913-398A-98C3-DDFF-75C54512C9AA}"/>
              </a:ext>
            </a:extLst>
          </p:cNvPr>
          <p:cNvSpPr txBox="1"/>
          <p:nvPr/>
        </p:nvSpPr>
        <p:spPr>
          <a:xfrm>
            <a:off x="2338946" y="4063600"/>
            <a:ext cx="1444836"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VN" sz="1600" b="1">
                <a:solidFill>
                  <a:schemeClr val="dk2"/>
                </a:solidFill>
                <a:latin typeface="Source Sans Pro"/>
                <a:ea typeface="Source Sans Pro"/>
                <a:cs typeface="Source Sans Pro"/>
                <a:sym typeface="Source Sans Pro"/>
              </a:rPr>
              <a:t>ĐẶT VẤN ĐỀ</a:t>
            </a:r>
          </a:p>
        </p:txBody>
      </p:sp>
      <p:grpSp>
        <p:nvGrpSpPr>
          <p:cNvPr id="15" name="Google Shape;798;p40">
            <a:extLst>
              <a:ext uri="{FF2B5EF4-FFF2-40B4-BE49-F238E27FC236}">
                <a16:creationId xmlns:a16="http://schemas.microsoft.com/office/drawing/2014/main" id="{6A5B7AC6-D96D-6FF2-EBD0-9BF40707BAC4}"/>
              </a:ext>
            </a:extLst>
          </p:cNvPr>
          <p:cNvGrpSpPr/>
          <p:nvPr/>
        </p:nvGrpSpPr>
        <p:grpSpPr>
          <a:xfrm>
            <a:off x="3814414" y="1703401"/>
            <a:ext cx="473400" cy="473400"/>
            <a:chOff x="3814414" y="1703401"/>
            <a:chExt cx="473400" cy="473400"/>
          </a:xfrm>
        </p:grpSpPr>
        <p:sp>
          <p:nvSpPr>
            <p:cNvPr id="16" name="Google Shape;799;p40">
              <a:extLst>
                <a:ext uri="{FF2B5EF4-FFF2-40B4-BE49-F238E27FC236}">
                  <a16:creationId xmlns:a16="http://schemas.microsoft.com/office/drawing/2014/main" id="{E2EBD2EC-5FEE-6F18-83FD-B1B8AFEEB7A7}"/>
                </a:ext>
              </a:extLst>
            </p:cNvPr>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17" name="Google Shape;800;p40">
              <a:extLst>
                <a:ext uri="{FF2B5EF4-FFF2-40B4-BE49-F238E27FC236}">
                  <a16:creationId xmlns:a16="http://schemas.microsoft.com/office/drawing/2014/main" id="{4DB5D8E0-E276-7BA8-BC7B-752A0C0BADBB}"/>
                </a:ext>
              </a:extLst>
            </p:cNvPr>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3</a:t>
              </a:r>
              <a:endParaRPr sz="600">
                <a:solidFill>
                  <a:schemeClr val="dk2"/>
                </a:solidFill>
                <a:latin typeface="Source Sans Pro"/>
                <a:ea typeface="Source Sans Pro"/>
                <a:cs typeface="Source Sans Pro"/>
                <a:sym typeface="Source Sans Pro"/>
              </a:endParaRPr>
            </a:p>
          </p:txBody>
        </p:sp>
      </p:grpSp>
      <p:sp>
        <p:nvSpPr>
          <p:cNvPr id="18" name="Google Shape;814;p40">
            <a:extLst>
              <a:ext uri="{FF2B5EF4-FFF2-40B4-BE49-F238E27FC236}">
                <a16:creationId xmlns:a16="http://schemas.microsoft.com/office/drawing/2014/main" id="{4E7678FB-CE87-39DD-7679-052818CBA75E}"/>
              </a:ext>
            </a:extLst>
          </p:cNvPr>
          <p:cNvSpPr txBox="1"/>
          <p:nvPr/>
        </p:nvSpPr>
        <p:spPr>
          <a:xfrm>
            <a:off x="3007281" y="1156099"/>
            <a:ext cx="2149208"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vi-VN" sz="1600" b="1">
                <a:solidFill>
                  <a:schemeClr val="dk2"/>
                </a:solidFill>
                <a:latin typeface="Source Sans Pro"/>
                <a:ea typeface="Source Sans Pro"/>
                <a:cs typeface="Source Sans Pro"/>
                <a:sym typeface="Source Sans Pro"/>
              </a:rPr>
              <a:t>CƠ SỞ LÝ THUYẾT</a:t>
            </a:r>
          </a:p>
        </p:txBody>
      </p:sp>
      <p:grpSp>
        <p:nvGrpSpPr>
          <p:cNvPr id="19" name="Google Shape;807;p40">
            <a:extLst>
              <a:ext uri="{FF2B5EF4-FFF2-40B4-BE49-F238E27FC236}">
                <a16:creationId xmlns:a16="http://schemas.microsoft.com/office/drawing/2014/main" id="{6C4364E8-4319-755D-773D-4C99FCEA7C83}"/>
              </a:ext>
            </a:extLst>
          </p:cNvPr>
          <p:cNvGrpSpPr/>
          <p:nvPr/>
        </p:nvGrpSpPr>
        <p:grpSpPr>
          <a:xfrm>
            <a:off x="4852739" y="3576300"/>
            <a:ext cx="473400" cy="473400"/>
            <a:chOff x="4852739" y="3576300"/>
            <a:chExt cx="473400" cy="473400"/>
          </a:xfrm>
        </p:grpSpPr>
        <p:sp>
          <p:nvSpPr>
            <p:cNvPr id="20" name="Google Shape;808;p40">
              <a:extLst>
                <a:ext uri="{FF2B5EF4-FFF2-40B4-BE49-F238E27FC236}">
                  <a16:creationId xmlns:a16="http://schemas.microsoft.com/office/drawing/2014/main" id="{5459DD23-9886-F471-81BE-5DD07876BC18}"/>
                </a:ext>
              </a:extLst>
            </p:cNvPr>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21" name="Google Shape;809;p40">
              <a:extLst>
                <a:ext uri="{FF2B5EF4-FFF2-40B4-BE49-F238E27FC236}">
                  <a16:creationId xmlns:a16="http://schemas.microsoft.com/office/drawing/2014/main" id="{898A120C-129E-6B1B-9409-50CB1EEB38DD}"/>
                </a:ext>
              </a:extLst>
            </p:cNvPr>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4</a:t>
              </a:r>
              <a:endParaRPr sz="600">
                <a:solidFill>
                  <a:schemeClr val="dk2"/>
                </a:solidFill>
                <a:latin typeface="Source Sans Pro"/>
                <a:ea typeface="Source Sans Pro"/>
                <a:cs typeface="Source Sans Pro"/>
                <a:sym typeface="Source Sans Pro"/>
              </a:endParaRPr>
            </a:p>
          </p:txBody>
        </p:sp>
      </p:grpSp>
      <p:sp>
        <p:nvSpPr>
          <p:cNvPr id="22" name="Google Shape;817;p40">
            <a:extLst>
              <a:ext uri="{FF2B5EF4-FFF2-40B4-BE49-F238E27FC236}">
                <a16:creationId xmlns:a16="http://schemas.microsoft.com/office/drawing/2014/main" id="{D2F6D904-94C9-7BDC-2602-A19E5BF537F4}"/>
              </a:ext>
            </a:extLst>
          </p:cNvPr>
          <p:cNvSpPr txBox="1"/>
          <p:nvPr/>
        </p:nvSpPr>
        <p:spPr>
          <a:xfrm>
            <a:off x="3961464" y="4063600"/>
            <a:ext cx="2276155" cy="533400"/>
          </a:xfrm>
          <a:prstGeom prst="rect">
            <a:avLst/>
          </a:prstGeom>
          <a:noFill/>
          <a:ln>
            <a:noFill/>
          </a:ln>
        </p:spPr>
        <p:txBody>
          <a:bodyPr spcFirstLastPara="1" wrap="square" lIns="0" tIns="0" rIns="0" bIns="0" anchor="t" anchorCtr="0">
            <a:noAutofit/>
          </a:bodyPr>
          <a:lstStyle/>
          <a:p>
            <a:pPr algn="ctr"/>
            <a:r>
              <a:rPr lang="vi-VN" sz="1600" b="1">
                <a:solidFill>
                  <a:schemeClr val="dk2"/>
                </a:solidFill>
                <a:latin typeface="Source Sans Pro"/>
                <a:ea typeface="Source Sans Pro"/>
                <a:cs typeface="Source Sans Pro"/>
                <a:sym typeface="Source Sans Pro"/>
              </a:rPr>
              <a:t>VẬN DỤNG</a:t>
            </a:r>
          </a:p>
        </p:txBody>
      </p:sp>
    </p:spTree>
    <p:extLst>
      <p:ext uri="{BB962C8B-B14F-4D97-AF65-F5344CB8AC3E}">
        <p14:creationId xmlns:p14="http://schemas.microsoft.com/office/powerpoint/2010/main" val="610966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1.94444E-6 2.59259E-6 L 0.11059 0.18302 " pathEditMode="relative" rAng="0" ptsTypes="AA">
                                      <p:cBhvr>
                                        <p:cTn id="6" dur="500" fill="hold"/>
                                        <p:tgtEl>
                                          <p:spTgt spid="3"/>
                                        </p:tgtEl>
                                        <p:attrNameLst>
                                          <p:attrName>ppt_x</p:attrName>
                                          <p:attrName>ppt_y</p:attrName>
                                        </p:attrNameLst>
                                      </p:cBhvr>
                                      <p:rCtr x="5521" y="9136"/>
                                    </p:animMotion>
                                  </p:childTnLst>
                                </p:cTn>
                              </p:par>
                              <p:par>
                                <p:cTn id="7" presetID="6" presetClass="emph" presetSubtype="0" fill="hold" grpId="0" nodeType="withEffect">
                                  <p:stCondLst>
                                    <p:cond delay="0"/>
                                  </p:stCondLst>
                                  <p:childTnLst>
                                    <p:animScale>
                                      <p:cBhvr>
                                        <p:cTn id="8" dur="500" fill="hold"/>
                                        <p:tgtEl>
                                          <p:spTgt spid="2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5878287"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VẬN DỤNG</a:t>
            </a:r>
          </a:p>
        </p:txBody>
      </p:sp>
      <p:sp>
        <p:nvSpPr>
          <p:cNvPr id="8" name="TextBox 7">
            <a:extLst>
              <a:ext uri="{FF2B5EF4-FFF2-40B4-BE49-F238E27FC236}">
                <a16:creationId xmlns:a16="http://schemas.microsoft.com/office/drawing/2014/main" id="{0F5CF52D-9F72-F7CF-4335-9E70ACDB1187}"/>
              </a:ext>
            </a:extLst>
          </p:cNvPr>
          <p:cNvSpPr txBox="1"/>
          <p:nvPr/>
        </p:nvSpPr>
        <p:spPr>
          <a:xfrm>
            <a:off x="-108857" y="725714"/>
            <a:ext cx="4615542" cy="376834"/>
          </a:xfrm>
          <a:prstGeom prst="rect">
            <a:avLst/>
          </a:prstGeom>
          <a:noFill/>
        </p:spPr>
        <p:txBody>
          <a:bodyPr wrap="square">
            <a:spAutoFit/>
          </a:bodyPr>
          <a:lstStyle/>
          <a:p>
            <a:pPr marL="457200" lvl="1">
              <a:lnSpc>
                <a:spcPct val="150000"/>
              </a:lnSpc>
              <a:spcBef>
                <a:spcPts val="1000"/>
              </a:spcBef>
            </a:pPr>
            <a:r>
              <a:rPr lang="en-US" sz="1400" b="1">
                <a:effectLst/>
                <a:latin typeface="Times New Roman" panose="02020603050405020304" pitchFamily="18" charset="0"/>
                <a:ea typeface="Yu Gothic Light" panose="020B0300000000000000" pitchFamily="34" charset="-128"/>
                <a:cs typeface="Times New Roman" panose="02020603050405020304" pitchFamily="18" charset="0"/>
              </a:rPr>
              <a:t>Dữ liệu</a:t>
            </a:r>
          </a:p>
        </p:txBody>
      </p:sp>
      <p:sp>
        <p:nvSpPr>
          <p:cNvPr id="9" name="TextBox 8">
            <a:extLst>
              <a:ext uri="{FF2B5EF4-FFF2-40B4-BE49-F238E27FC236}">
                <a16:creationId xmlns:a16="http://schemas.microsoft.com/office/drawing/2014/main" id="{61AEC4D7-96E5-E43E-509A-2189F0CE4A93}"/>
              </a:ext>
            </a:extLst>
          </p:cNvPr>
          <p:cNvSpPr txBox="1"/>
          <p:nvPr/>
        </p:nvSpPr>
        <p:spPr>
          <a:xfrm>
            <a:off x="649513" y="1081859"/>
            <a:ext cx="7714343" cy="2962158"/>
          </a:xfrm>
          <a:prstGeom prst="rect">
            <a:avLst/>
          </a:prstGeom>
          <a:noFill/>
        </p:spPr>
        <p:txBody>
          <a:bodyPr wrap="square">
            <a:spAutoFit/>
          </a:bodyPr>
          <a:lstStyle/>
          <a:p>
            <a:pPr indent="180340">
              <a:lnSpc>
                <a:spcPct val="150000"/>
              </a:lnSpc>
            </a:pPr>
            <a:r>
              <a:rPr lang="en-US" sz="1400">
                <a:effectLst/>
                <a:latin typeface="Times New Roman" panose="02020603050405020304" pitchFamily="18" charset="0"/>
                <a:ea typeface="Yu Mincho" panose="02020400000000000000" pitchFamily="18" charset="-128"/>
                <a:cs typeface="Times New Roman" panose="02020603050405020304" pitchFamily="18" charset="0"/>
              </a:rPr>
              <a:t>Dữ liệu được sử dụng trong quá trình phân tích và xây dựng mô hình cho bài báo cáo được lấy nguồn từ website </a:t>
            </a:r>
            <a:r>
              <a:rPr lang="en-US" sz="1400" i="1">
                <a:effectLst/>
                <a:latin typeface="Times New Roman" panose="02020603050405020304" pitchFamily="18" charset="0"/>
                <a:ea typeface="Yu Mincho" panose="02020400000000000000" pitchFamily="18" charset="-128"/>
                <a:cs typeface="Times New Roman" panose="02020603050405020304" pitchFamily="18" charset="0"/>
              </a:rPr>
              <a:t>https://vn.investing.com. </a:t>
            </a:r>
            <a:r>
              <a:rPr lang="en-US" sz="1400">
                <a:effectLst/>
                <a:latin typeface="Times New Roman" panose="02020603050405020304" pitchFamily="18" charset="0"/>
                <a:ea typeface="Yu Mincho" panose="02020400000000000000" pitchFamily="18" charset="-128"/>
                <a:cs typeface="Times New Roman" panose="02020603050405020304" pitchFamily="18" charset="0"/>
              </a:rPr>
              <a:t>Bao gồm những tập dữ liệu sau:</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marL="342900" lvl="0" indent="-342900">
              <a:lnSpc>
                <a:spcPct val="150000"/>
              </a:lnSpc>
              <a:buFont typeface="Symbol" panose="05050102010706020507" pitchFamily="18" charset="2"/>
              <a:buChar char=""/>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Dữ liệu về chỉ số VN Index (đơn vị điểm)</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marL="342900" lvl="0" indent="-342900">
              <a:lnSpc>
                <a:spcPct val="150000"/>
              </a:lnSpc>
              <a:buFont typeface="Symbol" panose="05050102010706020507" pitchFamily="18" charset="2"/>
              <a:buChar char=""/>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Dữ liệu về giá vàng thế giới (đơn vị USD)</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marL="342900" lvl="0" indent="-342900">
              <a:lnSpc>
                <a:spcPct val="150000"/>
              </a:lnSpc>
              <a:buFont typeface="Symbol" panose="05050102010706020507" pitchFamily="18" charset="2"/>
              <a:buChar char=""/>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Dữ liệu về giá dầu thô West Texas Intermediate thế giới (đơn vị USD)</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marL="342900" lvl="0" indent="-342900">
              <a:lnSpc>
                <a:spcPct val="150000"/>
              </a:lnSpc>
              <a:buFont typeface="Symbol" panose="05050102010706020507" pitchFamily="18" charset="2"/>
              <a:buChar char=""/>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Dữ liệu về tỉ lệ chuyển đổi tiền USD sang VNĐ</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marL="342900" lvl="0" indent="-342900">
              <a:lnSpc>
                <a:spcPct val="150000"/>
              </a:lnSpc>
              <a:buFont typeface="Symbol" panose="05050102010706020507" pitchFamily="18" charset="2"/>
              <a:buChar char=""/>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Dữ liệu về chỉ số S&amp;P500 của thị trường Mỹ (đơn vị điểm)</a:t>
            </a:r>
            <a:endParaRPr lang="en-US" sz="1400">
              <a:effectLst/>
              <a:latin typeface="Times New Roman" panose="02020603050405020304" pitchFamily="18" charset="0"/>
              <a:ea typeface="Yu Mincho" panose="02020400000000000000" pitchFamily="18" charset="-128"/>
              <a:cs typeface="Times New Roman" panose="02020603050405020304" pitchFamily="18" charset="0"/>
            </a:endParaRPr>
          </a:p>
          <a:p>
            <a:pPr marL="342900" lvl="0" indent="-342900">
              <a:lnSpc>
                <a:spcPct val="150000"/>
              </a:lnSpc>
              <a:buFont typeface="Symbol" panose="05050102010706020507" pitchFamily="18" charset="2"/>
              <a:buChar char=""/>
            </a:pPr>
            <a:endParaRPr lang="en-US" sz="1400">
              <a:effectLst/>
              <a:latin typeface="Times New Roman" panose="02020603050405020304" pitchFamily="18" charset="0"/>
              <a:ea typeface="Yu Mincho" panose="02020400000000000000" pitchFamily="18" charset="-128"/>
              <a:cs typeface="Times New Roman" panose="02020603050405020304" pitchFamily="18" charset="0"/>
            </a:endParaRPr>
          </a:p>
          <a:p>
            <a:pPr lvl="0">
              <a:lnSpc>
                <a:spcPct val="150000"/>
              </a:lnSpc>
            </a:pPr>
            <a:r>
              <a:rPr lang="en-US">
                <a:effectLst/>
                <a:latin typeface="Times New Roman" panose="02020603050405020304" pitchFamily="18" charset="0"/>
                <a:ea typeface="Yu Mincho" panose="02020400000000000000" pitchFamily="18" charset="-128"/>
              </a:rPr>
              <a:t>Các dữ liệu được lấy từ mốc thời gian 1/1/2012 cho đến 31/5/2022 </a:t>
            </a:r>
            <a:endParaRPr lang="en-US" sz="1100">
              <a:effectLst/>
              <a:latin typeface="Times New Roman" panose="02020603050405020304" pitchFamily="18" charset="0"/>
              <a:ea typeface="Yu Mincho" panose="02020400000000000000" pitchFamily="18" charset="-128"/>
              <a:cs typeface="Arial" panose="020B0604020202020204" pitchFamily="34" charset="0"/>
            </a:endParaRPr>
          </a:p>
        </p:txBody>
      </p:sp>
    </p:spTree>
    <p:extLst>
      <p:ext uri="{BB962C8B-B14F-4D97-AF65-F5344CB8AC3E}">
        <p14:creationId xmlns:p14="http://schemas.microsoft.com/office/powerpoint/2010/main" val="6057547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5878287"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VẬN DỤNG</a:t>
            </a:r>
          </a:p>
        </p:txBody>
      </p:sp>
      <p:sp>
        <p:nvSpPr>
          <p:cNvPr id="8" name="TextBox 7">
            <a:extLst>
              <a:ext uri="{FF2B5EF4-FFF2-40B4-BE49-F238E27FC236}">
                <a16:creationId xmlns:a16="http://schemas.microsoft.com/office/drawing/2014/main" id="{0F5CF52D-9F72-F7CF-4335-9E70ACDB1187}"/>
              </a:ext>
            </a:extLst>
          </p:cNvPr>
          <p:cNvSpPr txBox="1"/>
          <p:nvPr/>
        </p:nvSpPr>
        <p:spPr>
          <a:xfrm>
            <a:off x="-108857" y="725714"/>
            <a:ext cx="4615542" cy="376834"/>
          </a:xfrm>
          <a:prstGeom prst="rect">
            <a:avLst/>
          </a:prstGeom>
          <a:noFill/>
        </p:spPr>
        <p:txBody>
          <a:bodyPr wrap="square">
            <a:spAutoFit/>
          </a:bodyPr>
          <a:lstStyle/>
          <a:p>
            <a:pPr marL="457200" lvl="1">
              <a:lnSpc>
                <a:spcPct val="150000"/>
              </a:lnSpc>
              <a:spcBef>
                <a:spcPts val="1000"/>
              </a:spcBef>
            </a:pPr>
            <a:r>
              <a:rPr lang="en-US" sz="1400" b="1">
                <a:effectLst/>
                <a:latin typeface="Times New Roman" panose="02020603050405020304" pitchFamily="18" charset="0"/>
                <a:ea typeface="Yu Gothic Light" panose="020B0300000000000000" pitchFamily="34" charset="-128"/>
                <a:cs typeface="Times New Roman" panose="02020603050405020304" pitchFamily="18" charset="0"/>
              </a:rPr>
              <a:t>Kiểm định tính dừng</a:t>
            </a:r>
          </a:p>
        </p:txBody>
      </p:sp>
      <p:graphicFrame>
        <p:nvGraphicFramePr>
          <p:cNvPr id="2" name="Table 1">
            <a:extLst>
              <a:ext uri="{FF2B5EF4-FFF2-40B4-BE49-F238E27FC236}">
                <a16:creationId xmlns:a16="http://schemas.microsoft.com/office/drawing/2014/main" id="{1F9B9078-7B29-FC71-B667-03FA4FE1DD66}"/>
              </a:ext>
            </a:extLst>
          </p:cNvPr>
          <p:cNvGraphicFramePr>
            <a:graphicFrameLocks noGrp="1"/>
          </p:cNvGraphicFramePr>
          <p:nvPr>
            <p:extLst>
              <p:ext uri="{D42A27DB-BD31-4B8C-83A1-F6EECF244321}">
                <p14:modId xmlns:p14="http://schemas.microsoft.com/office/powerpoint/2010/main" val="1755926120"/>
              </p:ext>
            </p:extLst>
          </p:nvPr>
        </p:nvGraphicFramePr>
        <p:xfrm>
          <a:off x="703943" y="1259114"/>
          <a:ext cx="7924800" cy="2763612"/>
        </p:xfrm>
        <a:graphic>
          <a:graphicData uri="http://schemas.openxmlformats.org/drawingml/2006/table">
            <a:tbl>
              <a:tblPr firstRow="1" firstCol="1" bandRow="1">
                <a:tableStyleId>{3C2FFA5D-87B4-456A-9821-1D502468CF0F}</a:tableStyleId>
              </a:tblPr>
              <a:tblGrid>
                <a:gridCol w="1563927">
                  <a:extLst>
                    <a:ext uri="{9D8B030D-6E8A-4147-A177-3AD203B41FA5}">
                      <a16:colId xmlns:a16="http://schemas.microsoft.com/office/drawing/2014/main" val="2295838687"/>
                    </a:ext>
                  </a:extLst>
                </a:gridCol>
                <a:gridCol w="1437556">
                  <a:extLst>
                    <a:ext uri="{9D8B030D-6E8A-4147-A177-3AD203B41FA5}">
                      <a16:colId xmlns:a16="http://schemas.microsoft.com/office/drawing/2014/main" val="2816944433"/>
                    </a:ext>
                  </a:extLst>
                </a:gridCol>
                <a:gridCol w="1081349">
                  <a:extLst>
                    <a:ext uri="{9D8B030D-6E8A-4147-A177-3AD203B41FA5}">
                      <a16:colId xmlns:a16="http://schemas.microsoft.com/office/drawing/2014/main" val="376723854"/>
                    </a:ext>
                  </a:extLst>
                </a:gridCol>
                <a:gridCol w="1437556">
                  <a:extLst>
                    <a:ext uri="{9D8B030D-6E8A-4147-A177-3AD203B41FA5}">
                      <a16:colId xmlns:a16="http://schemas.microsoft.com/office/drawing/2014/main" val="2671974812"/>
                    </a:ext>
                  </a:extLst>
                </a:gridCol>
                <a:gridCol w="2404412">
                  <a:extLst>
                    <a:ext uri="{9D8B030D-6E8A-4147-A177-3AD203B41FA5}">
                      <a16:colId xmlns:a16="http://schemas.microsoft.com/office/drawing/2014/main" val="3255299721"/>
                    </a:ext>
                  </a:extLst>
                </a:gridCol>
              </a:tblGrid>
              <a:tr h="460602">
                <a:tc>
                  <a:txBody>
                    <a:bodyPr/>
                    <a:lstStyle/>
                    <a:p>
                      <a:pPr indent="180340" algn="ctr">
                        <a:lnSpc>
                          <a:spcPct val="150000"/>
                        </a:lnSpc>
                      </a:pPr>
                      <a:r>
                        <a:rPr lang="en-US" sz="1200" b="1">
                          <a:effectLst/>
                        </a:rPr>
                        <a:t>Chuỗi thời gian</a:t>
                      </a:r>
                      <a:endParaRPr lang="en-US" sz="1200" b="1">
                        <a:effectLst/>
                        <a:latin typeface="Times New Roman" panose="02020603050405020304" pitchFamily="18" charset="0"/>
                        <a:ea typeface="Yu Mincho" panose="02020400000000000000" pitchFamily="18" charset="-128"/>
                        <a:cs typeface="Arial" panose="020B0604020202020204" pitchFamily="34" charset="0"/>
                      </a:endParaRPr>
                    </a:p>
                  </a:txBody>
                  <a:tcPr marL="39328" marR="39328" marT="0" marB="0"/>
                </a:tc>
                <a:tc>
                  <a:txBody>
                    <a:bodyPr/>
                    <a:lstStyle/>
                    <a:p>
                      <a:pPr indent="180340" algn="ctr">
                        <a:lnSpc>
                          <a:spcPct val="150000"/>
                        </a:lnSpc>
                      </a:pPr>
                      <a:r>
                        <a:rPr lang="en-US" sz="1200" b="1">
                          <a:effectLst/>
                        </a:rPr>
                        <a:t>ADF statistic</a:t>
                      </a:r>
                      <a:endParaRPr lang="en-US" sz="1200" b="1">
                        <a:effectLst/>
                        <a:latin typeface="Times New Roman" panose="02020603050405020304" pitchFamily="18" charset="0"/>
                        <a:ea typeface="Yu Mincho" panose="02020400000000000000" pitchFamily="18" charset="-128"/>
                        <a:cs typeface="Arial" panose="020B0604020202020204" pitchFamily="34" charset="0"/>
                      </a:endParaRPr>
                    </a:p>
                  </a:txBody>
                  <a:tcPr marL="39328" marR="39328" marT="0" marB="0"/>
                </a:tc>
                <a:tc>
                  <a:txBody>
                    <a:bodyPr/>
                    <a:lstStyle/>
                    <a:p>
                      <a:pPr indent="180340" algn="ctr">
                        <a:lnSpc>
                          <a:spcPct val="150000"/>
                        </a:lnSpc>
                      </a:pPr>
                      <a:r>
                        <a:rPr lang="en-US" sz="1200" b="1">
                          <a:effectLst/>
                        </a:rPr>
                        <a:t>p-value</a:t>
                      </a:r>
                      <a:endParaRPr lang="en-US" sz="1200" b="1">
                        <a:effectLst/>
                        <a:latin typeface="Times New Roman" panose="02020603050405020304" pitchFamily="18" charset="0"/>
                        <a:ea typeface="Yu Mincho" panose="02020400000000000000" pitchFamily="18" charset="-128"/>
                        <a:cs typeface="Arial" panose="020B0604020202020204" pitchFamily="34" charset="0"/>
                      </a:endParaRPr>
                    </a:p>
                  </a:txBody>
                  <a:tcPr marL="39328" marR="39328" marT="0" marB="0"/>
                </a:tc>
                <a:tc>
                  <a:txBody>
                    <a:bodyPr/>
                    <a:lstStyle/>
                    <a:p>
                      <a:pPr indent="180340" algn="ctr">
                        <a:lnSpc>
                          <a:spcPct val="150000"/>
                        </a:lnSpc>
                      </a:pPr>
                      <a:r>
                        <a:rPr lang="en-US" sz="1200" b="1">
                          <a:effectLst/>
                        </a:rPr>
                        <a:t>Critical value</a:t>
                      </a:r>
                      <a:endParaRPr lang="en-US" sz="1200" b="1">
                        <a:effectLst/>
                        <a:latin typeface="Times New Roman" panose="02020603050405020304" pitchFamily="18" charset="0"/>
                        <a:ea typeface="Yu Mincho" panose="02020400000000000000" pitchFamily="18" charset="-128"/>
                        <a:cs typeface="Arial" panose="020B0604020202020204" pitchFamily="34" charset="0"/>
                      </a:endParaRPr>
                    </a:p>
                  </a:txBody>
                  <a:tcPr marL="39328" marR="39328" marT="0" marB="0"/>
                </a:tc>
                <a:tc>
                  <a:txBody>
                    <a:bodyPr/>
                    <a:lstStyle/>
                    <a:p>
                      <a:pPr indent="180340" algn="ctr">
                        <a:lnSpc>
                          <a:spcPct val="150000"/>
                        </a:lnSpc>
                      </a:pPr>
                      <a:r>
                        <a:rPr lang="en-US" sz="1200" b="1">
                          <a:effectLst/>
                        </a:rPr>
                        <a:t>Kết luận</a:t>
                      </a:r>
                      <a:endParaRPr lang="en-US" sz="1200" b="1">
                        <a:effectLst/>
                        <a:latin typeface="Times New Roman" panose="02020603050405020304" pitchFamily="18" charset="0"/>
                        <a:ea typeface="Yu Mincho" panose="02020400000000000000" pitchFamily="18" charset="-128"/>
                        <a:cs typeface="Arial" panose="020B0604020202020204" pitchFamily="34" charset="0"/>
                      </a:endParaRPr>
                    </a:p>
                  </a:txBody>
                  <a:tcPr marL="39328" marR="39328" marT="0" marB="0"/>
                </a:tc>
                <a:extLst>
                  <a:ext uri="{0D108BD9-81ED-4DB2-BD59-A6C34878D82A}">
                    <a16:rowId xmlns:a16="http://schemas.microsoft.com/office/drawing/2014/main" val="4185893463"/>
                  </a:ext>
                </a:extLst>
              </a:tr>
              <a:tr h="460602">
                <a:tc>
                  <a:txBody>
                    <a:bodyPr/>
                    <a:lstStyle/>
                    <a:p>
                      <a:pPr indent="180340" algn="ctr">
                        <a:lnSpc>
                          <a:spcPct val="150000"/>
                        </a:lnSpc>
                      </a:pPr>
                      <a:r>
                        <a:rPr lang="en-US" sz="1200">
                          <a:effectLst/>
                        </a:rPr>
                        <a:t>VN Index</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39328" marR="39328" marT="0" marB="0"/>
                </a:tc>
                <a:tc>
                  <a:txBody>
                    <a:bodyPr/>
                    <a:lstStyle/>
                    <a:p>
                      <a:pPr indent="180340" algn="ctr">
                        <a:lnSpc>
                          <a:spcPct val="150000"/>
                        </a:lnSpc>
                      </a:pPr>
                      <a:r>
                        <a:rPr lang="en-US" sz="1200">
                          <a:effectLst/>
                        </a:rPr>
                        <a:t>-0.189664</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39328" marR="39328" marT="0" marB="0"/>
                </a:tc>
                <a:tc>
                  <a:txBody>
                    <a:bodyPr/>
                    <a:lstStyle/>
                    <a:p>
                      <a:pPr indent="180340" algn="ctr">
                        <a:lnSpc>
                          <a:spcPct val="150000"/>
                        </a:lnSpc>
                      </a:pPr>
                      <a:r>
                        <a:rPr lang="en-US" sz="1200">
                          <a:effectLst/>
                        </a:rPr>
                        <a:t>0.939742</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39328" marR="39328" marT="0" marB="0"/>
                </a:tc>
                <a:tc>
                  <a:txBody>
                    <a:bodyPr/>
                    <a:lstStyle/>
                    <a:p>
                      <a:pPr indent="180340" algn="ctr">
                        <a:lnSpc>
                          <a:spcPct val="150000"/>
                        </a:lnSpc>
                      </a:pPr>
                      <a:r>
                        <a:rPr lang="en-US" sz="1200">
                          <a:effectLst/>
                        </a:rPr>
                        <a:t>-2.862</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39328" marR="39328" marT="0" marB="0"/>
                </a:tc>
                <a:tc>
                  <a:txBody>
                    <a:bodyPr/>
                    <a:lstStyle/>
                    <a:p>
                      <a:pPr indent="180340" algn="ctr">
                        <a:lnSpc>
                          <a:spcPct val="150000"/>
                        </a:lnSpc>
                      </a:pPr>
                      <a:r>
                        <a:rPr lang="en-US" sz="1200">
                          <a:effectLst/>
                        </a:rPr>
                        <a:t>Chuỗi không có tính dừng</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39328" marR="39328" marT="0" marB="0"/>
                </a:tc>
                <a:extLst>
                  <a:ext uri="{0D108BD9-81ED-4DB2-BD59-A6C34878D82A}">
                    <a16:rowId xmlns:a16="http://schemas.microsoft.com/office/drawing/2014/main" val="3166758762"/>
                  </a:ext>
                </a:extLst>
              </a:tr>
              <a:tr h="460602">
                <a:tc>
                  <a:txBody>
                    <a:bodyPr/>
                    <a:lstStyle/>
                    <a:p>
                      <a:pPr indent="180340" algn="ctr">
                        <a:lnSpc>
                          <a:spcPct val="150000"/>
                        </a:lnSpc>
                      </a:pPr>
                      <a:r>
                        <a:rPr lang="en-US" sz="1200">
                          <a:effectLst/>
                        </a:rPr>
                        <a:t>S&amp;P500</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39328" marR="39328" marT="0" marB="0"/>
                </a:tc>
                <a:tc>
                  <a:txBody>
                    <a:bodyPr/>
                    <a:lstStyle/>
                    <a:p>
                      <a:pPr indent="180340" algn="ctr">
                        <a:lnSpc>
                          <a:spcPct val="150000"/>
                        </a:lnSpc>
                      </a:pPr>
                      <a:r>
                        <a:rPr lang="en-US" sz="1200">
                          <a:effectLst/>
                        </a:rPr>
                        <a:t>0.266247</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39328" marR="39328" marT="0" marB="0"/>
                </a:tc>
                <a:tc>
                  <a:txBody>
                    <a:bodyPr/>
                    <a:lstStyle/>
                    <a:p>
                      <a:pPr indent="180340" algn="ctr">
                        <a:lnSpc>
                          <a:spcPct val="150000"/>
                        </a:lnSpc>
                      </a:pPr>
                      <a:r>
                        <a:rPr lang="en-US" sz="1200">
                          <a:effectLst/>
                        </a:rPr>
                        <a:t>0.975742</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39328" marR="39328" marT="0" marB="0"/>
                </a:tc>
                <a:tc>
                  <a:txBody>
                    <a:bodyPr/>
                    <a:lstStyle/>
                    <a:p>
                      <a:pPr indent="180340" algn="ctr">
                        <a:lnSpc>
                          <a:spcPct val="150000"/>
                        </a:lnSpc>
                      </a:pPr>
                      <a:r>
                        <a:rPr lang="en-US" sz="1200">
                          <a:effectLst/>
                        </a:rPr>
                        <a:t>-2.862</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39328" marR="39328" marT="0" marB="0"/>
                </a:tc>
                <a:tc>
                  <a:txBody>
                    <a:bodyPr/>
                    <a:lstStyle/>
                    <a:p>
                      <a:pPr indent="180340" algn="ctr">
                        <a:lnSpc>
                          <a:spcPct val="150000"/>
                        </a:lnSpc>
                      </a:pPr>
                      <a:r>
                        <a:rPr lang="en-US" sz="1200">
                          <a:effectLst/>
                        </a:rPr>
                        <a:t>Chuỗi không có tính dừng</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39328" marR="39328" marT="0" marB="0"/>
                </a:tc>
                <a:extLst>
                  <a:ext uri="{0D108BD9-81ED-4DB2-BD59-A6C34878D82A}">
                    <a16:rowId xmlns:a16="http://schemas.microsoft.com/office/drawing/2014/main" val="2838988042"/>
                  </a:ext>
                </a:extLst>
              </a:tr>
              <a:tr h="460602">
                <a:tc>
                  <a:txBody>
                    <a:bodyPr/>
                    <a:lstStyle/>
                    <a:p>
                      <a:pPr indent="180340" algn="ctr">
                        <a:lnSpc>
                          <a:spcPct val="150000"/>
                        </a:lnSpc>
                      </a:pPr>
                      <a:r>
                        <a:rPr lang="en-US" sz="1200">
                          <a:effectLst/>
                        </a:rPr>
                        <a:t>Oil price</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39328" marR="39328" marT="0" marB="0"/>
                </a:tc>
                <a:tc>
                  <a:txBody>
                    <a:bodyPr/>
                    <a:lstStyle/>
                    <a:p>
                      <a:pPr indent="180340" algn="ctr">
                        <a:lnSpc>
                          <a:spcPct val="150000"/>
                        </a:lnSpc>
                      </a:pPr>
                      <a:r>
                        <a:rPr lang="en-US" sz="1200">
                          <a:effectLst/>
                        </a:rPr>
                        <a:t>-0.314448</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39328" marR="39328" marT="0" marB="0"/>
                </a:tc>
                <a:tc>
                  <a:txBody>
                    <a:bodyPr/>
                    <a:lstStyle/>
                    <a:p>
                      <a:pPr indent="180340" algn="ctr">
                        <a:lnSpc>
                          <a:spcPct val="150000"/>
                        </a:lnSpc>
                      </a:pPr>
                      <a:r>
                        <a:rPr lang="en-US" sz="1200">
                          <a:effectLst/>
                        </a:rPr>
                        <a:t>0.923433</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39328" marR="39328" marT="0" marB="0"/>
                </a:tc>
                <a:tc>
                  <a:txBody>
                    <a:bodyPr/>
                    <a:lstStyle/>
                    <a:p>
                      <a:pPr indent="180340" algn="ctr">
                        <a:lnSpc>
                          <a:spcPct val="150000"/>
                        </a:lnSpc>
                      </a:pPr>
                      <a:r>
                        <a:rPr lang="en-US" sz="1200">
                          <a:effectLst/>
                        </a:rPr>
                        <a:t>-2.862</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39328" marR="39328" marT="0" marB="0"/>
                </a:tc>
                <a:tc>
                  <a:txBody>
                    <a:bodyPr/>
                    <a:lstStyle/>
                    <a:p>
                      <a:pPr indent="180340" algn="ctr">
                        <a:lnSpc>
                          <a:spcPct val="150000"/>
                        </a:lnSpc>
                      </a:pPr>
                      <a:r>
                        <a:rPr lang="en-US" sz="1200">
                          <a:effectLst/>
                        </a:rPr>
                        <a:t>Chuỗi không có tính dừng</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39328" marR="39328" marT="0" marB="0"/>
                </a:tc>
                <a:extLst>
                  <a:ext uri="{0D108BD9-81ED-4DB2-BD59-A6C34878D82A}">
                    <a16:rowId xmlns:a16="http://schemas.microsoft.com/office/drawing/2014/main" val="276387644"/>
                  </a:ext>
                </a:extLst>
              </a:tr>
              <a:tr h="460602">
                <a:tc>
                  <a:txBody>
                    <a:bodyPr/>
                    <a:lstStyle/>
                    <a:p>
                      <a:pPr indent="180340" algn="ctr">
                        <a:lnSpc>
                          <a:spcPct val="150000"/>
                        </a:lnSpc>
                      </a:pPr>
                      <a:r>
                        <a:rPr lang="en-US" sz="1200">
                          <a:effectLst/>
                        </a:rPr>
                        <a:t>Gold price</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39328" marR="39328" marT="0" marB="0"/>
                </a:tc>
                <a:tc>
                  <a:txBody>
                    <a:bodyPr/>
                    <a:lstStyle/>
                    <a:p>
                      <a:pPr indent="180340" algn="ctr">
                        <a:lnSpc>
                          <a:spcPct val="150000"/>
                        </a:lnSpc>
                      </a:pPr>
                      <a:r>
                        <a:rPr lang="en-US" sz="1200">
                          <a:effectLst/>
                        </a:rPr>
                        <a:t>-0.189664</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39328" marR="39328" marT="0" marB="0"/>
                </a:tc>
                <a:tc>
                  <a:txBody>
                    <a:bodyPr/>
                    <a:lstStyle/>
                    <a:p>
                      <a:pPr indent="180340" algn="ctr">
                        <a:lnSpc>
                          <a:spcPct val="150000"/>
                        </a:lnSpc>
                      </a:pPr>
                      <a:r>
                        <a:rPr lang="en-US" sz="1200">
                          <a:effectLst/>
                        </a:rPr>
                        <a:t>0.939742</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39328" marR="39328" marT="0" marB="0"/>
                </a:tc>
                <a:tc>
                  <a:txBody>
                    <a:bodyPr/>
                    <a:lstStyle/>
                    <a:p>
                      <a:pPr indent="180340" algn="ctr">
                        <a:lnSpc>
                          <a:spcPct val="150000"/>
                        </a:lnSpc>
                      </a:pPr>
                      <a:r>
                        <a:rPr lang="en-US" sz="1200">
                          <a:effectLst/>
                        </a:rPr>
                        <a:t>-2.862</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39328" marR="39328" marT="0" marB="0"/>
                </a:tc>
                <a:tc>
                  <a:txBody>
                    <a:bodyPr/>
                    <a:lstStyle/>
                    <a:p>
                      <a:pPr indent="180340" algn="ctr">
                        <a:lnSpc>
                          <a:spcPct val="150000"/>
                        </a:lnSpc>
                      </a:pPr>
                      <a:r>
                        <a:rPr lang="en-US" sz="1200">
                          <a:effectLst/>
                        </a:rPr>
                        <a:t>Chuỗi không có tính dừng</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39328" marR="39328" marT="0" marB="0"/>
                </a:tc>
                <a:extLst>
                  <a:ext uri="{0D108BD9-81ED-4DB2-BD59-A6C34878D82A}">
                    <a16:rowId xmlns:a16="http://schemas.microsoft.com/office/drawing/2014/main" val="6506031"/>
                  </a:ext>
                </a:extLst>
              </a:tr>
              <a:tr h="460602">
                <a:tc>
                  <a:txBody>
                    <a:bodyPr/>
                    <a:lstStyle/>
                    <a:p>
                      <a:pPr indent="180340" algn="ctr">
                        <a:lnSpc>
                          <a:spcPct val="150000"/>
                        </a:lnSpc>
                      </a:pPr>
                      <a:r>
                        <a:rPr lang="en-US" sz="1200">
                          <a:effectLst/>
                        </a:rPr>
                        <a:t>Exchange rate</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39328" marR="39328" marT="0" marB="0"/>
                </a:tc>
                <a:tc>
                  <a:txBody>
                    <a:bodyPr/>
                    <a:lstStyle/>
                    <a:p>
                      <a:pPr indent="180340" algn="ctr">
                        <a:lnSpc>
                          <a:spcPct val="150000"/>
                        </a:lnSpc>
                      </a:pPr>
                      <a:r>
                        <a:rPr lang="en-US" sz="1200">
                          <a:effectLst/>
                        </a:rPr>
                        <a:t>-1.468957</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39328" marR="39328" marT="0" marB="0"/>
                </a:tc>
                <a:tc>
                  <a:txBody>
                    <a:bodyPr/>
                    <a:lstStyle/>
                    <a:p>
                      <a:pPr indent="180340" algn="ctr">
                        <a:lnSpc>
                          <a:spcPct val="150000"/>
                        </a:lnSpc>
                      </a:pPr>
                      <a:r>
                        <a:rPr lang="en-US" sz="1200">
                          <a:effectLst/>
                        </a:rPr>
                        <a:t>0.548808</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39328" marR="39328" marT="0" marB="0"/>
                </a:tc>
                <a:tc>
                  <a:txBody>
                    <a:bodyPr/>
                    <a:lstStyle/>
                    <a:p>
                      <a:pPr indent="180340" algn="ctr">
                        <a:lnSpc>
                          <a:spcPct val="150000"/>
                        </a:lnSpc>
                      </a:pPr>
                      <a:r>
                        <a:rPr lang="en-US" sz="1200">
                          <a:effectLst/>
                        </a:rPr>
                        <a:t>-2.862</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39328" marR="39328" marT="0" marB="0"/>
                </a:tc>
                <a:tc>
                  <a:txBody>
                    <a:bodyPr/>
                    <a:lstStyle/>
                    <a:p>
                      <a:pPr indent="180340" algn="ctr">
                        <a:lnSpc>
                          <a:spcPct val="150000"/>
                        </a:lnSpc>
                      </a:pPr>
                      <a:r>
                        <a:rPr lang="en-US" sz="1200">
                          <a:effectLst/>
                        </a:rPr>
                        <a:t>Chuỗi không có tính dừng</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39328" marR="39328" marT="0" marB="0"/>
                </a:tc>
                <a:extLst>
                  <a:ext uri="{0D108BD9-81ED-4DB2-BD59-A6C34878D82A}">
                    <a16:rowId xmlns:a16="http://schemas.microsoft.com/office/drawing/2014/main" val="2906732364"/>
                  </a:ext>
                </a:extLst>
              </a:tr>
            </a:tbl>
          </a:graphicData>
        </a:graphic>
      </p:graphicFrame>
    </p:spTree>
    <p:extLst>
      <p:ext uri="{BB962C8B-B14F-4D97-AF65-F5344CB8AC3E}">
        <p14:creationId xmlns:p14="http://schemas.microsoft.com/office/powerpoint/2010/main" val="42278012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5878287"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VẬN DỤNG</a:t>
            </a:r>
          </a:p>
        </p:txBody>
      </p:sp>
      <p:sp>
        <p:nvSpPr>
          <p:cNvPr id="8" name="TextBox 7">
            <a:extLst>
              <a:ext uri="{FF2B5EF4-FFF2-40B4-BE49-F238E27FC236}">
                <a16:creationId xmlns:a16="http://schemas.microsoft.com/office/drawing/2014/main" id="{0F5CF52D-9F72-F7CF-4335-9E70ACDB1187}"/>
              </a:ext>
            </a:extLst>
          </p:cNvPr>
          <p:cNvSpPr txBox="1"/>
          <p:nvPr/>
        </p:nvSpPr>
        <p:spPr>
          <a:xfrm>
            <a:off x="-108857" y="725714"/>
            <a:ext cx="4615542" cy="376834"/>
          </a:xfrm>
          <a:prstGeom prst="rect">
            <a:avLst/>
          </a:prstGeom>
          <a:noFill/>
        </p:spPr>
        <p:txBody>
          <a:bodyPr wrap="square">
            <a:spAutoFit/>
          </a:bodyPr>
          <a:lstStyle/>
          <a:p>
            <a:pPr marL="457200" lvl="1">
              <a:lnSpc>
                <a:spcPct val="150000"/>
              </a:lnSpc>
              <a:spcBef>
                <a:spcPts val="1000"/>
              </a:spcBef>
            </a:pPr>
            <a:r>
              <a:rPr lang="en-US" sz="1400" b="1">
                <a:effectLst/>
                <a:latin typeface="Times New Roman" panose="02020603050405020304" pitchFamily="18" charset="0"/>
                <a:ea typeface="Yu Gothic Light" panose="020B0300000000000000" pitchFamily="34" charset="-128"/>
                <a:cs typeface="Times New Roman" panose="02020603050405020304" pitchFamily="18" charset="0"/>
              </a:rPr>
              <a:t>Biến đổi thành chuỗi thời gian có tính dừng</a:t>
            </a:r>
          </a:p>
        </p:txBody>
      </p:sp>
      <p:pic>
        <p:nvPicPr>
          <p:cNvPr id="9" name="Picture 8" descr="Text&#10;&#10;Description automatically generated">
            <a:extLst>
              <a:ext uri="{FF2B5EF4-FFF2-40B4-BE49-F238E27FC236}">
                <a16:creationId xmlns:a16="http://schemas.microsoft.com/office/drawing/2014/main" id="{4F95FBB0-DAA2-FF79-5400-EC22224D7997}"/>
              </a:ext>
            </a:extLst>
          </p:cNvPr>
          <p:cNvPicPr>
            <a:picLocks noChangeAspect="1"/>
          </p:cNvPicPr>
          <p:nvPr/>
        </p:nvPicPr>
        <p:blipFill>
          <a:blip r:embed="rId3"/>
          <a:stretch>
            <a:fillRect/>
          </a:stretch>
        </p:blipFill>
        <p:spPr>
          <a:xfrm>
            <a:off x="816338" y="1102548"/>
            <a:ext cx="5566410" cy="889635"/>
          </a:xfrm>
          <a:prstGeom prst="rect">
            <a:avLst/>
          </a:prstGeom>
        </p:spPr>
      </p:pic>
    </p:spTree>
    <p:extLst>
      <p:ext uri="{BB962C8B-B14F-4D97-AF65-F5344CB8AC3E}">
        <p14:creationId xmlns:p14="http://schemas.microsoft.com/office/powerpoint/2010/main" val="33946869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5878287"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VẬN DỤNG</a:t>
            </a:r>
          </a:p>
        </p:txBody>
      </p:sp>
      <p:sp>
        <p:nvSpPr>
          <p:cNvPr id="8" name="TextBox 7">
            <a:extLst>
              <a:ext uri="{FF2B5EF4-FFF2-40B4-BE49-F238E27FC236}">
                <a16:creationId xmlns:a16="http://schemas.microsoft.com/office/drawing/2014/main" id="{0F5CF52D-9F72-F7CF-4335-9E70ACDB1187}"/>
              </a:ext>
            </a:extLst>
          </p:cNvPr>
          <p:cNvSpPr txBox="1"/>
          <p:nvPr/>
        </p:nvSpPr>
        <p:spPr>
          <a:xfrm>
            <a:off x="-108857" y="725714"/>
            <a:ext cx="4615542" cy="376834"/>
          </a:xfrm>
          <a:prstGeom prst="rect">
            <a:avLst/>
          </a:prstGeom>
          <a:noFill/>
        </p:spPr>
        <p:txBody>
          <a:bodyPr wrap="square">
            <a:spAutoFit/>
          </a:bodyPr>
          <a:lstStyle/>
          <a:p>
            <a:pPr marL="457200" lvl="1">
              <a:lnSpc>
                <a:spcPct val="150000"/>
              </a:lnSpc>
              <a:spcBef>
                <a:spcPts val="1000"/>
              </a:spcBef>
            </a:pPr>
            <a:r>
              <a:rPr lang="en-US" sz="1400" b="1">
                <a:effectLst/>
                <a:latin typeface="Times New Roman" panose="02020603050405020304" pitchFamily="18" charset="0"/>
                <a:ea typeface="Yu Gothic Light" panose="020B0300000000000000" pitchFamily="34" charset="-128"/>
                <a:cs typeface="Times New Roman" panose="02020603050405020304" pitchFamily="18" charset="0"/>
              </a:rPr>
              <a:t>Biến đổi thành chuỗi thời gian có tính dừng</a:t>
            </a:r>
          </a:p>
        </p:txBody>
      </p:sp>
      <p:pic>
        <p:nvPicPr>
          <p:cNvPr id="10" name="Picture 9" descr="Chart&#10;&#10;Description automatically generated with medium confidence">
            <a:extLst>
              <a:ext uri="{FF2B5EF4-FFF2-40B4-BE49-F238E27FC236}">
                <a16:creationId xmlns:a16="http://schemas.microsoft.com/office/drawing/2014/main" id="{19C99E48-7E29-B71E-74A9-5D2119180D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6984" y="625928"/>
            <a:ext cx="5065759" cy="3608059"/>
          </a:xfrm>
          <a:prstGeom prst="rect">
            <a:avLst/>
          </a:prstGeom>
        </p:spPr>
      </p:pic>
    </p:spTree>
    <p:extLst>
      <p:ext uri="{BB962C8B-B14F-4D97-AF65-F5344CB8AC3E}">
        <p14:creationId xmlns:p14="http://schemas.microsoft.com/office/powerpoint/2010/main" val="40074454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40"/>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3600"/>
              <a:t>NỘI DUNG</a:t>
            </a:r>
            <a:endParaRPr sz="3600"/>
          </a:p>
        </p:txBody>
      </p:sp>
      <p:sp>
        <p:nvSpPr>
          <p:cNvPr id="792" name="Google Shape;792;p4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793" name="Google Shape;793;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795" name="Google Shape;795;p40"/>
          <p:cNvGrpSpPr/>
          <p:nvPr/>
        </p:nvGrpSpPr>
        <p:grpSpPr>
          <a:xfrm>
            <a:off x="1786339" y="1703401"/>
            <a:ext cx="473400" cy="473400"/>
            <a:chOff x="1786339" y="1703401"/>
            <a:chExt cx="473400" cy="473400"/>
          </a:xfrm>
        </p:grpSpPr>
        <p:sp>
          <p:nvSpPr>
            <p:cNvPr id="796" name="Google Shape;796;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797" name="Google Shape;797;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1</a:t>
              </a:r>
              <a:endParaRPr sz="600">
                <a:solidFill>
                  <a:schemeClr val="dk2"/>
                </a:solidFill>
                <a:latin typeface="Source Sans Pro"/>
                <a:ea typeface="Source Sans Pro"/>
                <a:cs typeface="Source Sans Pro"/>
                <a:sym typeface="Source Sans Pro"/>
              </a:endParaRPr>
            </a:p>
          </p:txBody>
        </p:sp>
      </p:grpSp>
      <p:sp>
        <p:nvSpPr>
          <p:cNvPr id="813" name="Google Shape;813;p40"/>
          <p:cNvSpPr txBox="1"/>
          <p:nvPr/>
        </p:nvSpPr>
        <p:spPr>
          <a:xfrm>
            <a:off x="1069558" y="1156100"/>
            <a:ext cx="1906952"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vi-VN" sz="1600" b="1">
                <a:solidFill>
                  <a:schemeClr val="dk2"/>
                </a:solidFill>
                <a:latin typeface="Source Sans Pro"/>
                <a:ea typeface="Source Sans Pro"/>
                <a:cs typeface="Source Sans Pro"/>
                <a:sym typeface="Source Sans Pro"/>
              </a:rPr>
              <a:t>TỔNG QUAN </a:t>
            </a:r>
          </a:p>
        </p:txBody>
      </p:sp>
      <p:pic>
        <p:nvPicPr>
          <p:cNvPr id="3" name="Graphic 2" descr="Convertible with solid fill">
            <a:extLst>
              <a:ext uri="{FF2B5EF4-FFF2-40B4-BE49-F238E27FC236}">
                <a16:creationId xmlns:a16="http://schemas.microsoft.com/office/drawing/2014/main" id="{51A3C459-5128-8C49-9C52-96E1AB03BE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054" y="2686774"/>
            <a:ext cx="1011043" cy="1011043"/>
          </a:xfrm>
          <a:prstGeom prst="rect">
            <a:avLst/>
          </a:prstGeom>
        </p:spPr>
      </p:pic>
    </p:spTree>
    <p:extLst>
      <p:ext uri="{BB962C8B-B14F-4D97-AF65-F5344CB8AC3E}">
        <p14:creationId xmlns:p14="http://schemas.microsoft.com/office/powerpoint/2010/main" val="11002825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500" fill="hold"/>
                                        <p:tgtEl>
                                          <p:spTgt spid="813"/>
                                        </p:tgtEl>
                                      </p:cBhvr>
                                      <p:by x="150000" y="150000"/>
                                    </p:animScale>
                                  </p:childTnLst>
                                </p:cTn>
                              </p:par>
                              <p:par>
                                <p:cTn id="7" presetID="42" presetClass="path" presetSubtype="0" accel="50000" decel="50000" fill="hold" nodeType="withEffect">
                                  <p:stCondLst>
                                    <p:cond delay="0"/>
                                  </p:stCondLst>
                                  <p:childTnLst>
                                    <p:animMotion origin="layout" path="M 3.88889E-6 -3.7037E-7 L 0.14965 -0.15926 " pathEditMode="relative" rAng="0" ptsTypes="AA">
                                      <p:cBhvr>
                                        <p:cTn id="8" dur="500" fill="hold"/>
                                        <p:tgtEl>
                                          <p:spTgt spid="3"/>
                                        </p:tgtEl>
                                        <p:attrNameLst>
                                          <p:attrName>ppt_x</p:attrName>
                                          <p:attrName>ppt_y</p:attrName>
                                        </p:attrNameLst>
                                      </p:cBhvr>
                                      <p:rCtr x="7483" y="-796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5878287"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VẬN DỤNG</a:t>
            </a:r>
          </a:p>
        </p:txBody>
      </p:sp>
      <p:sp>
        <p:nvSpPr>
          <p:cNvPr id="8" name="TextBox 7">
            <a:extLst>
              <a:ext uri="{FF2B5EF4-FFF2-40B4-BE49-F238E27FC236}">
                <a16:creationId xmlns:a16="http://schemas.microsoft.com/office/drawing/2014/main" id="{0F5CF52D-9F72-F7CF-4335-9E70ACDB1187}"/>
              </a:ext>
            </a:extLst>
          </p:cNvPr>
          <p:cNvSpPr txBox="1"/>
          <p:nvPr/>
        </p:nvSpPr>
        <p:spPr>
          <a:xfrm>
            <a:off x="-108857" y="725714"/>
            <a:ext cx="4615542" cy="376834"/>
          </a:xfrm>
          <a:prstGeom prst="rect">
            <a:avLst/>
          </a:prstGeom>
          <a:noFill/>
        </p:spPr>
        <p:txBody>
          <a:bodyPr wrap="square">
            <a:spAutoFit/>
          </a:bodyPr>
          <a:lstStyle/>
          <a:p>
            <a:pPr marL="457200" lvl="1">
              <a:lnSpc>
                <a:spcPct val="150000"/>
              </a:lnSpc>
              <a:spcBef>
                <a:spcPts val="1000"/>
              </a:spcBef>
            </a:pPr>
            <a:r>
              <a:rPr lang="en-US" sz="1400" b="1">
                <a:effectLst/>
                <a:latin typeface="Times New Roman" panose="02020603050405020304" pitchFamily="18" charset="0"/>
                <a:ea typeface="Yu Gothic Light" panose="020B0300000000000000" pitchFamily="34" charset="-128"/>
                <a:cs typeface="Times New Roman" panose="02020603050405020304" pitchFamily="18" charset="0"/>
              </a:rPr>
              <a:t>Biến đổi thành chuỗi thời gian có tính dừng</a:t>
            </a:r>
          </a:p>
        </p:txBody>
      </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20524FD7-86AA-51B4-D254-1053B62D9553}"/>
                  </a:ext>
                </a:extLst>
              </p:cNvPr>
              <p:cNvGraphicFramePr>
                <a:graphicFrameLocks noGrp="1"/>
              </p:cNvGraphicFramePr>
              <p:nvPr>
                <p:extLst>
                  <p:ext uri="{D42A27DB-BD31-4B8C-83A1-F6EECF244321}">
                    <p14:modId xmlns:p14="http://schemas.microsoft.com/office/powerpoint/2010/main" val="3896818559"/>
                  </p:ext>
                </p:extLst>
              </p:nvPr>
            </p:nvGraphicFramePr>
            <p:xfrm>
              <a:off x="497113" y="1389743"/>
              <a:ext cx="8149773" cy="2211696"/>
            </p:xfrm>
            <a:graphic>
              <a:graphicData uri="http://schemas.openxmlformats.org/drawingml/2006/table">
                <a:tbl>
                  <a:tblPr firstRow="1" firstCol="1" bandRow="1">
                    <a:tableStyleId>{3C2FFA5D-87B4-456A-9821-1D502468CF0F}</a:tableStyleId>
                  </a:tblPr>
                  <a:tblGrid>
                    <a:gridCol w="1608324">
                      <a:extLst>
                        <a:ext uri="{9D8B030D-6E8A-4147-A177-3AD203B41FA5}">
                          <a16:colId xmlns:a16="http://schemas.microsoft.com/office/drawing/2014/main" val="2154618110"/>
                        </a:ext>
                      </a:extLst>
                    </a:gridCol>
                    <a:gridCol w="1478368">
                      <a:extLst>
                        <a:ext uri="{9D8B030D-6E8A-4147-A177-3AD203B41FA5}">
                          <a16:colId xmlns:a16="http://schemas.microsoft.com/office/drawing/2014/main" val="3123945794"/>
                        </a:ext>
                      </a:extLst>
                    </a:gridCol>
                    <a:gridCol w="1112046">
                      <a:extLst>
                        <a:ext uri="{9D8B030D-6E8A-4147-A177-3AD203B41FA5}">
                          <a16:colId xmlns:a16="http://schemas.microsoft.com/office/drawing/2014/main" val="1127413873"/>
                        </a:ext>
                      </a:extLst>
                    </a:gridCol>
                    <a:gridCol w="1478368">
                      <a:extLst>
                        <a:ext uri="{9D8B030D-6E8A-4147-A177-3AD203B41FA5}">
                          <a16:colId xmlns:a16="http://schemas.microsoft.com/office/drawing/2014/main" val="185854974"/>
                        </a:ext>
                      </a:extLst>
                    </a:gridCol>
                    <a:gridCol w="2472667">
                      <a:extLst>
                        <a:ext uri="{9D8B030D-6E8A-4147-A177-3AD203B41FA5}">
                          <a16:colId xmlns:a16="http://schemas.microsoft.com/office/drawing/2014/main" val="1583547444"/>
                        </a:ext>
                      </a:extLst>
                    </a:gridCol>
                  </a:tblGrid>
                  <a:tr h="465768">
                    <a:tc>
                      <a:txBody>
                        <a:bodyPr/>
                        <a:lstStyle/>
                        <a:p>
                          <a:pPr indent="180340" algn="ctr">
                            <a:lnSpc>
                              <a:spcPct val="150000"/>
                            </a:lnSpc>
                          </a:pPr>
                          <a:r>
                            <a:rPr lang="en-US" sz="1400" b="1">
                              <a:effectLst/>
                            </a:rPr>
                            <a:t>Chuỗi thời gian</a:t>
                          </a:r>
                          <a:endParaRPr lang="en-US" sz="1400" b="1">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tc>
                      <a:txBody>
                        <a:bodyPr/>
                        <a:lstStyle/>
                        <a:p>
                          <a:pPr indent="180340" algn="ctr">
                            <a:lnSpc>
                              <a:spcPct val="150000"/>
                            </a:lnSpc>
                          </a:pPr>
                          <a:r>
                            <a:rPr lang="en-US" sz="1400" b="1">
                              <a:effectLst/>
                            </a:rPr>
                            <a:t>ADF statistic</a:t>
                          </a:r>
                          <a:endParaRPr lang="en-US" sz="1400" b="1">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tc>
                      <a:txBody>
                        <a:bodyPr/>
                        <a:lstStyle/>
                        <a:p>
                          <a:pPr indent="180340" algn="ctr">
                            <a:lnSpc>
                              <a:spcPct val="150000"/>
                            </a:lnSpc>
                          </a:pPr>
                          <a:r>
                            <a:rPr lang="en-US" sz="1400" b="1">
                              <a:effectLst/>
                            </a:rPr>
                            <a:t>p-value</a:t>
                          </a:r>
                          <a:endParaRPr lang="en-US" sz="1400" b="1">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tc>
                      <a:txBody>
                        <a:bodyPr/>
                        <a:lstStyle/>
                        <a:p>
                          <a:pPr indent="180340" algn="ctr">
                            <a:lnSpc>
                              <a:spcPct val="150000"/>
                            </a:lnSpc>
                          </a:pPr>
                          <a:r>
                            <a:rPr lang="en-US" sz="1400" b="1">
                              <a:effectLst/>
                            </a:rPr>
                            <a:t>Critical value</a:t>
                          </a:r>
                          <a:endParaRPr lang="en-US" sz="1400" b="1">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tc>
                      <a:txBody>
                        <a:bodyPr/>
                        <a:lstStyle/>
                        <a:p>
                          <a:pPr indent="180340" algn="ctr">
                            <a:lnSpc>
                              <a:spcPct val="150000"/>
                            </a:lnSpc>
                          </a:pPr>
                          <a:r>
                            <a:rPr lang="en-US" sz="1400" b="1">
                              <a:effectLst/>
                            </a:rPr>
                            <a:t>Kết luận</a:t>
                          </a:r>
                          <a:endParaRPr lang="en-US" sz="1400" b="1">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extLst>
                      <a:ext uri="{0D108BD9-81ED-4DB2-BD59-A6C34878D82A}">
                        <a16:rowId xmlns:a16="http://schemas.microsoft.com/office/drawing/2014/main" val="1892976109"/>
                      </a:ext>
                    </a:extLst>
                  </a:tr>
                  <a:tr h="247732">
                    <a:tc>
                      <a:txBody>
                        <a:bodyPr/>
                        <a:lstStyle/>
                        <a:p>
                          <a:pPr indent="180340" algn="ctr">
                            <a:lnSpc>
                              <a:spcPct val="150000"/>
                            </a:lnSpc>
                          </a:pPr>
                          <a:r>
                            <a:rPr lang="en-US" sz="1400">
                              <a:effectLst/>
                            </a:rPr>
                            <a:t>VN Index</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tc>
                      <a:txBody>
                        <a:bodyPr/>
                        <a:lstStyle/>
                        <a:p>
                          <a:pPr indent="180340" algn="ctr">
                            <a:lnSpc>
                              <a:spcPct val="150000"/>
                            </a:lnSpc>
                          </a:pPr>
                          <a:r>
                            <a:rPr lang="en-US" sz="1400">
                              <a:effectLst/>
                            </a:rPr>
                            <a:t>-16</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tc>
                      <a:txBody>
                        <a:bodyPr/>
                        <a:lstStyle/>
                        <a:p>
                          <a:pPr indent="180340" algn="ctr">
                            <a:lnSpc>
                              <a:spcPct val="150000"/>
                            </a:lnSpc>
                          </a:pPr>
                          <a14:m>
                            <m:oMathPara xmlns:m="http://schemas.openxmlformats.org/officeDocument/2006/math">
                              <m:oMathParaPr>
                                <m:jc m:val="centerGroup"/>
                              </m:oMathParaPr>
                              <m:oMath xmlns:m="http://schemas.openxmlformats.org/officeDocument/2006/math">
                                <m:r>
                                  <a:rPr lang="en-US" sz="1400">
                                    <a:effectLst/>
                                    <a:latin typeface="Cambria Math" panose="02040503050406030204" pitchFamily="18" charset="0"/>
                                  </a:rPr>
                                  <m:t>≈0</m:t>
                                </m:r>
                              </m:oMath>
                            </m:oMathPara>
                          </a14:m>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tc>
                      <a:txBody>
                        <a:bodyPr/>
                        <a:lstStyle/>
                        <a:p>
                          <a:pPr indent="180340" algn="ctr">
                            <a:lnSpc>
                              <a:spcPct val="150000"/>
                            </a:lnSpc>
                          </a:pPr>
                          <a:r>
                            <a:rPr lang="en-US" sz="1400">
                              <a:effectLst/>
                            </a:rPr>
                            <a:t>-2.862</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tc>
                      <a:txBody>
                        <a:bodyPr/>
                        <a:lstStyle/>
                        <a:p>
                          <a:pPr indent="180340" algn="ctr">
                            <a:lnSpc>
                              <a:spcPct val="150000"/>
                            </a:lnSpc>
                          </a:pPr>
                          <a:r>
                            <a:rPr lang="en-US" sz="1400">
                              <a:effectLst/>
                            </a:rPr>
                            <a:t>Chuỗi có tính dừng</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extLst>
                      <a:ext uri="{0D108BD9-81ED-4DB2-BD59-A6C34878D82A}">
                        <a16:rowId xmlns:a16="http://schemas.microsoft.com/office/drawing/2014/main" val="979583729"/>
                      </a:ext>
                    </a:extLst>
                  </a:tr>
                  <a:tr h="247732">
                    <a:tc>
                      <a:txBody>
                        <a:bodyPr/>
                        <a:lstStyle/>
                        <a:p>
                          <a:pPr indent="180340" algn="ctr">
                            <a:lnSpc>
                              <a:spcPct val="150000"/>
                            </a:lnSpc>
                          </a:pPr>
                          <a:r>
                            <a:rPr lang="en-US" sz="1400">
                              <a:effectLst/>
                            </a:rPr>
                            <a:t>S&amp;P500</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tc>
                      <a:txBody>
                        <a:bodyPr/>
                        <a:lstStyle/>
                        <a:p>
                          <a:pPr indent="180340" algn="ctr">
                            <a:lnSpc>
                              <a:spcPct val="150000"/>
                            </a:lnSpc>
                          </a:pPr>
                          <a:r>
                            <a:rPr lang="en-US" sz="1400">
                              <a:effectLst/>
                            </a:rPr>
                            <a:t>-16</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tc>
                      <a:txBody>
                        <a:bodyPr/>
                        <a:lstStyle/>
                        <a:p>
                          <a:pPr indent="180340" algn="ctr">
                            <a:lnSpc>
                              <a:spcPct val="150000"/>
                            </a:lnSpc>
                          </a:pPr>
                          <a14:m>
                            <m:oMathPara xmlns:m="http://schemas.openxmlformats.org/officeDocument/2006/math">
                              <m:oMathParaPr>
                                <m:jc m:val="centerGroup"/>
                              </m:oMathParaPr>
                              <m:oMath xmlns:m="http://schemas.openxmlformats.org/officeDocument/2006/math">
                                <m:r>
                                  <a:rPr lang="en-US" sz="1400">
                                    <a:effectLst/>
                                    <a:latin typeface="Cambria Math" panose="02040503050406030204" pitchFamily="18" charset="0"/>
                                  </a:rPr>
                                  <m:t>≈0</m:t>
                                </m:r>
                              </m:oMath>
                            </m:oMathPara>
                          </a14:m>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tc>
                      <a:txBody>
                        <a:bodyPr/>
                        <a:lstStyle/>
                        <a:p>
                          <a:pPr indent="180340" algn="ctr">
                            <a:lnSpc>
                              <a:spcPct val="150000"/>
                            </a:lnSpc>
                          </a:pPr>
                          <a:r>
                            <a:rPr lang="en-US" sz="1400">
                              <a:effectLst/>
                            </a:rPr>
                            <a:t>-2.862</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tc>
                      <a:txBody>
                        <a:bodyPr/>
                        <a:lstStyle/>
                        <a:p>
                          <a:pPr indent="180340" algn="ctr">
                            <a:lnSpc>
                              <a:spcPct val="150000"/>
                            </a:lnSpc>
                          </a:pPr>
                          <a:r>
                            <a:rPr lang="en-US" sz="1400">
                              <a:effectLst/>
                            </a:rPr>
                            <a:t>Chuỗi có tính dừng</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extLst>
                      <a:ext uri="{0D108BD9-81ED-4DB2-BD59-A6C34878D82A}">
                        <a16:rowId xmlns:a16="http://schemas.microsoft.com/office/drawing/2014/main" val="1791315000"/>
                      </a:ext>
                    </a:extLst>
                  </a:tr>
                  <a:tr h="247732">
                    <a:tc>
                      <a:txBody>
                        <a:bodyPr/>
                        <a:lstStyle/>
                        <a:p>
                          <a:pPr indent="180340" algn="ctr">
                            <a:lnSpc>
                              <a:spcPct val="150000"/>
                            </a:lnSpc>
                          </a:pPr>
                          <a:r>
                            <a:rPr lang="en-US" sz="1400">
                              <a:effectLst/>
                            </a:rPr>
                            <a:t>Oil price</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tc>
                      <a:txBody>
                        <a:bodyPr/>
                        <a:lstStyle/>
                        <a:p>
                          <a:pPr indent="180340" algn="ctr">
                            <a:lnSpc>
                              <a:spcPct val="150000"/>
                            </a:lnSpc>
                          </a:pPr>
                          <a:r>
                            <a:rPr lang="en-US" sz="1400">
                              <a:effectLst/>
                            </a:rPr>
                            <a:t>-15</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tc>
                      <a:txBody>
                        <a:bodyPr/>
                        <a:lstStyle/>
                        <a:p>
                          <a:pPr indent="180340" algn="ctr">
                            <a:lnSpc>
                              <a:spcPct val="150000"/>
                            </a:lnSpc>
                          </a:pPr>
                          <a14:m>
                            <m:oMathPara xmlns:m="http://schemas.openxmlformats.org/officeDocument/2006/math">
                              <m:oMathParaPr>
                                <m:jc m:val="centerGroup"/>
                              </m:oMathParaPr>
                              <m:oMath xmlns:m="http://schemas.openxmlformats.org/officeDocument/2006/math">
                                <m:r>
                                  <a:rPr lang="en-US" sz="1400">
                                    <a:effectLst/>
                                    <a:latin typeface="Cambria Math" panose="02040503050406030204" pitchFamily="18" charset="0"/>
                                  </a:rPr>
                                  <m:t>≈0</m:t>
                                </m:r>
                              </m:oMath>
                            </m:oMathPara>
                          </a14:m>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tc>
                      <a:txBody>
                        <a:bodyPr/>
                        <a:lstStyle/>
                        <a:p>
                          <a:pPr indent="180340" algn="ctr">
                            <a:lnSpc>
                              <a:spcPct val="150000"/>
                            </a:lnSpc>
                          </a:pPr>
                          <a:r>
                            <a:rPr lang="en-US" sz="1400">
                              <a:effectLst/>
                            </a:rPr>
                            <a:t>-2.862</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tc>
                      <a:txBody>
                        <a:bodyPr/>
                        <a:lstStyle/>
                        <a:p>
                          <a:pPr indent="180340" algn="ctr">
                            <a:lnSpc>
                              <a:spcPct val="150000"/>
                            </a:lnSpc>
                          </a:pPr>
                          <a:r>
                            <a:rPr lang="en-US" sz="1400">
                              <a:effectLst/>
                            </a:rPr>
                            <a:t>Chuỗi có tính dừng</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extLst>
                      <a:ext uri="{0D108BD9-81ED-4DB2-BD59-A6C34878D82A}">
                        <a16:rowId xmlns:a16="http://schemas.microsoft.com/office/drawing/2014/main" val="3132028415"/>
                      </a:ext>
                    </a:extLst>
                  </a:tr>
                  <a:tr h="247732">
                    <a:tc>
                      <a:txBody>
                        <a:bodyPr/>
                        <a:lstStyle/>
                        <a:p>
                          <a:pPr indent="180340" algn="ctr">
                            <a:lnSpc>
                              <a:spcPct val="150000"/>
                            </a:lnSpc>
                          </a:pPr>
                          <a:r>
                            <a:rPr lang="en-US" sz="1400">
                              <a:effectLst/>
                            </a:rPr>
                            <a:t>Gold price</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tc>
                      <a:txBody>
                        <a:bodyPr/>
                        <a:lstStyle/>
                        <a:p>
                          <a:pPr indent="180340" algn="ctr">
                            <a:lnSpc>
                              <a:spcPct val="150000"/>
                            </a:lnSpc>
                          </a:pPr>
                          <a:r>
                            <a:rPr lang="en-US" sz="1400">
                              <a:effectLst/>
                            </a:rPr>
                            <a:t>-19</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tc>
                      <a:txBody>
                        <a:bodyPr/>
                        <a:lstStyle/>
                        <a:p>
                          <a:pPr indent="180340" algn="ctr">
                            <a:lnSpc>
                              <a:spcPct val="150000"/>
                            </a:lnSpc>
                          </a:pPr>
                          <a14:m>
                            <m:oMathPara xmlns:m="http://schemas.openxmlformats.org/officeDocument/2006/math">
                              <m:oMathParaPr>
                                <m:jc m:val="centerGroup"/>
                              </m:oMathParaPr>
                              <m:oMath xmlns:m="http://schemas.openxmlformats.org/officeDocument/2006/math">
                                <m:r>
                                  <a:rPr lang="en-US" sz="1400">
                                    <a:effectLst/>
                                    <a:latin typeface="Cambria Math" panose="02040503050406030204" pitchFamily="18" charset="0"/>
                                  </a:rPr>
                                  <m:t>≈0</m:t>
                                </m:r>
                              </m:oMath>
                            </m:oMathPara>
                          </a14:m>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tc>
                      <a:txBody>
                        <a:bodyPr/>
                        <a:lstStyle/>
                        <a:p>
                          <a:pPr indent="180340" algn="ctr">
                            <a:lnSpc>
                              <a:spcPct val="150000"/>
                            </a:lnSpc>
                          </a:pPr>
                          <a:r>
                            <a:rPr lang="en-US" sz="1400">
                              <a:effectLst/>
                            </a:rPr>
                            <a:t>-2.862</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tc>
                      <a:txBody>
                        <a:bodyPr/>
                        <a:lstStyle/>
                        <a:p>
                          <a:pPr indent="180340" algn="ctr">
                            <a:lnSpc>
                              <a:spcPct val="150000"/>
                            </a:lnSpc>
                          </a:pPr>
                          <a:r>
                            <a:rPr lang="en-US" sz="1400">
                              <a:effectLst/>
                            </a:rPr>
                            <a:t>Chuỗi có tính dừng</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extLst>
                      <a:ext uri="{0D108BD9-81ED-4DB2-BD59-A6C34878D82A}">
                        <a16:rowId xmlns:a16="http://schemas.microsoft.com/office/drawing/2014/main" val="2440577031"/>
                      </a:ext>
                    </a:extLst>
                  </a:tr>
                  <a:tr h="465768">
                    <a:tc>
                      <a:txBody>
                        <a:bodyPr/>
                        <a:lstStyle/>
                        <a:p>
                          <a:pPr indent="180340" algn="ctr">
                            <a:lnSpc>
                              <a:spcPct val="150000"/>
                            </a:lnSpc>
                          </a:pPr>
                          <a:r>
                            <a:rPr lang="en-US" sz="1400">
                              <a:effectLst/>
                            </a:rPr>
                            <a:t>Exchange rate</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tc>
                      <a:txBody>
                        <a:bodyPr/>
                        <a:lstStyle/>
                        <a:p>
                          <a:pPr indent="180340" algn="ctr">
                            <a:lnSpc>
                              <a:spcPct val="150000"/>
                            </a:lnSpc>
                          </a:pPr>
                          <a:r>
                            <a:rPr lang="en-US" sz="1400">
                              <a:effectLst/>
                            </a:rPr>
                            <a:t>-18</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tc>
                      <a:txBody>
                        <a:bodyPr/>
                        <a:lstStyle/>
                        <a:p>
                          <a:pPr indent="180340" algn="ctr">
                            <a:lnSpc>
                              <a:spcPct val="150000"/>
                            </a:lnSpc>
                          </a:pPr>
                          <a14:m>
                            <m:oMathPara xmlns:m="http://schemas.openxmlformats.org/officeDocument/2006/math">
                              <m:oMathParaPr>
                                <m:jc m:val="centerGroup"/>
                              </m:oMathParaPr>
                              <m:oMath xmlns:m="http://schemas.openxmlformats.org/officeDocument/2006/math">
                                <m:r>
                                  <a:rPr lang="en-US" sz="1400">
                                    <a:effectLst/>
                                    <a:latin typeface="Cambria Math" panose="02040503050406030204" pitchFamily="18" charset="0"/>
                                  </a:rPr>
                                  <m:t>≈0</m:t>
                                </m:r>
                              </m:oMath>
                            </m:oMathPara>
                          </a14:m>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tc>
                      <a:txBody>
                        <a:bodyPr/>
                        <a:lstStyle/>
                        <a:p>
                          <a:pPr indent="180340" algn="ctr">
                            <a:lnSpc>
                              <a:spcPct val="150000"/>
                            </a:lnSpc>
                          </a:pPr>
                          <a:r>
                            <a:rPr lang="en-US" sz="1400">
                              <a:effectLst/>
                            </a:rPr>
                            <a:t>-2.862</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tc>
                      <a:txBody>
                        <a:bodyPr/>
                        <a:lstStyle/>
                        <a:p>
                          <a:pPr indent="180340" algn="ctr">
                            <a:lnSpc>
                              <a:spcPct val="150000"/>
                            </a:lnSpc>
                          </a:pPr>
                          <a:r>
                            <a:rPr lang="en-US" sz="1400">
                              <a:effectLst/>
                            </a:rPr>
                            <a:t>Chuỗi có tính dừng</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extLst>
                      <a:ext uri="{0D108BD9-81ED-4DB2-BD59-A6C34878D82A}">
                        <a16:rowId xmlns:a16="http://schemas.microsoft.com/office/drawing/2014/main" val="447117685"/>
                      </a:ext>
                    </a:extLst>
                  </a:tr>
                </a:tbl>
              </a:graphicData>
            </a:graphic>
          </p:graphicFrame>
        </mc:Choice>
        <mc:Fallback xmlns="">
          <p:graphicFrame>
            <p:nvGraphicFramePr>
              <p:cNvPr id="2" name="Table 1">
                <a:extLst>
                  <a:ext uri="{FF2B5EF4-FFF2-40B4-BE49-F238E27FC236}">
                    <a16:creationId xmlns:a16="http://schemas.microsoft.com/office/drawing/2014/main" id="{20524FD7-86AA-51B4-D254-1053B62D9553}"/>
                  </a:ext>
                </a:extLst>
              </p:cNvPr>
              <p:cNvGraphicFramePr>
                <a:graphicFrameLocks noGrp="1"/>
              </p:cNvGraphicFramePr>
              <p:nvPr>
                <p:extLst>
                  <p:ext uri="{D42A27DB-BD31-4B8C-83A1-F6EECF244321}">
                    <p14:modId xmlns:p14="http://schemas.microsoft.com/office/powerpoint/2010/main" val="3896818559"/>
                  </p:ext>
                </p:extLst>
              </p:nvPr>
            </p:nvGraphicFramePr>
            <p:xfrm>
              <a:off x="497113" y="1389743"/>
              <a:ext cx="8149773" cy="2211696"/>
            </p:xfrm>
            <a:graphic>
              <a:graphicData uri="http://schemas.openxmlformats.org/drawingml/2006/table">
                <a:tbl>
                  <a:tblPr firstRow="1" firstCol="1" bandRow="1">
                    <a:tableStyleId>{3C2FFA5D-87B4-456A-9821-1D502468CF0F}</a:tableStyleId>
                  </a:tblPr>
                  <a:tblGrid>
                    <a:gridCol w="1608324">
                      <a:extLst>
                        <a:ext uri="{9D8B030D-6E8A-4147-A177-3AD203B41FA5}">
                          <a16:colId xmlns:a16="http://schemas.microsoft.com/office/drawing/2014/main" val="2154618110"/>
                        </a:ext>
                      </a:extLst>
                    </a:gridCol>
                    <a:gridCol w="1478368">
                      <a:extLst>
                        <a:ext uri="{9D8B030D-6E8A-4147-A177-3AD203B41FA5}">
                          <a16:colId xmlns:a16="http://schemas.microsoft.com/office/drawing/2014/main" val="3123945794"/>
                        </a:ext>
                      </a:extLst>
                    </a:gridCol>
                    <a:gridCol w="1112046">
                      <a:extLst>
                        <a:ext uri="{9D8B030D-6E8A-4147-A177-3AD203B41FA5}">
                          <a16:colId xmlns:a16="http://schemas.microsoft.com/office/drawing/2014/main" val="1127413873"/>
                        </a:ext>
                      </a:extLst>
                    </a:gridCol>
                    <a:gridCol w="1478368">
                      <a:extLst>
                        <a:ext uri="{9D8B030D-6E8A-4147-A177-3AD203B41FA5}">
                          <a16:colId xmlns:a16="http://schemas.microsoft.com/office/drawing/2014/main" val="185854974"/>
                        </a:ext>
                      </a:extLst>
                    </a:gridCol>
                    <a:gridCol w="2472667">
                      <a:extLst>
                        <a:ext uri="{9D8B030D-6E8A-4147-A177-3AD203B41FA5}">
                          <a16:colId xmlns:a16="http://schemas.microsoft.com/office/drawing/2014/main" val="1583547444"/>
                        </a:ext>
                      </a:extLst>
                    </a:gridCol>
                  </a:tblGrid>
                  <a:tr h="465768">
                    <a:tc>
                      <a:txBody>
                        <a:bodyPr/>
                        <a:lstStyle/>
                        <a:p>
                          <a:pPr indent="180340" algn="ctr">
                            <a:lnSpc>
                              <a:spcPct val="150000"/>
                            </a:lnSpc>
                          </a:pPr>
                          <a:r>
                            <a:rPr lang="en-US" sz="1400" b="1">
                              <a:effectLst/>
                            </a:rPr>
                            <a:t>Chuỗi thời gian</a:t>
                          </a:r>
                          <a:endParaRPr lang="en-US" sz="1400" b="1">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tc>
                      <a:txBody>
                        <a:bodyPr/>
                        <a:lstStyle/>
                        <a:p>
                          <a:pPr indent="180340" algn="ctr">
                            <a:lnSpc>
                              <a:spcPct val="150000"/>
                            </a:lnSpc>
                          </a:pPr>
                          <a:r>
                            <a:rPr lang="en-US" sz="1400" b="1">
                              <a:effectLst/>
                            </a:rPr>
                            <a:t>ADF statistic</a:t>
                          </a:r>
                          <a:endParaRPr lang="en-US" sz="1400" b="1">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tc>
                      <a:txBody>
                        <a:bodyPr/>
                        <a:lstStyle/>
                        <a:p>
                          <a:pPr indent="180340" algn="ctr">
                            <a:lnSpc>
                              <a:spcPct val="150000"/>
                            </a:lnSpc>
                          </a:pPr>
                          <a:r>
                            <a:rPr lang="en-US" sz="1400" b="1">
                              <a:effectLst/>
                            </a:rPr>
                            <a:t>p-value</a:t>
                          </a:r>
                          <a:endParaRPr lang="en-US" sz="1400" b="1">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tc>
                      <a:txBody>
                        <a:bodyPr/>
                        <a:lstStyle/>
                        <a:p>
                          <a:pPr indent="180340" algn="ctr">
                            <a:lnSpc>
                              <a:spcPct val="150000"/>
                            </a:lnSpc>
                          </a:pPr>
                          <a:r>
                            <a:rPr lang="en-US" sz="1400" b="1">
                              <a:effectLst/>
                            </a:rPr>
                            <a:t>Critical value</a:t>
                          </a:r>
                          <a:endParaRPr lang="en-US" sz="1400" b="1">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tc>
                      <a:txBody>
                        <a:bodyPr/>
                        <a:lstStyle/>
                        <a:p>
                          <a:pPr indent="180340" algn="ctr">
                            <a:lnSpc>
                              <a:spcPct val="150000"/>
                            </a:lnSpc>
                          </a:pPr>
                          <a:r>
                            <a:rPr lang="en-US" sz="1400" b="1">
                              <a:effectLst/>
                            </a:rPr>
                            <a:t>Kết luận</a:t>
                          </a:r>
                          <a:endParaRPr lang="en-US" sz="1400" b="1">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extLst>
                      <a:ext uri="{0D108BD9-81ED-4DB2-BD59-A6C34878D82A}">
                        <a16:rowId xmlns:a16="http://schemas.microsoft.com/office/drawing/2014/main" val="1892976109"/>
                      </a:ext>
                    </a:extLst>
                  </a:tr>
                  <a:tr h="320040">
                    <a:tc>
                      <a:txBody>
                        <a:bodyPr/>
                        <a:lstStyle/>
                        <a:p>
                          <a:pPr indent="180340" algn="ctr">
                            <a:lnSpc>
                              <a:spcPct val="150000"/>
                            </a:lnSpc>
                          </a:pPr>
                          <a:r>
                            <a:rPr lang="en-US" sz="1400">
                              <a:effectLst/>
                            </a:rPr>
                            <a:t>VN Index</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tc>
                      <a:txBody>
                        <a:bodyPr/>
                        <a:lstStyle/>
                        <a:p>
                          <a:pPr indent="180340" algn="ctr">
                            <a:lnSpc>
                              <a:spcPct val="150000"/>
                            </a:lnSpc>
                          </a:pPr>
                          <a:r>
                            <a:rPr lang="en-US" sz="1400">
                              <a:effectLst/>
                            </a:rPr>
                            <a:t>-16</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tc>
                      <a:txBody>
                        <a:bodyPr/>
                        <a:lstStyle/>
                        <a:p>
                          <a:endParaRPr lang="en-US"/>
                        </a:p>
                      </a:txBody>
                      <a:tcPr marL="57169" marR="57169" marT="0" marB="0">
                        <a:blipFill>
                          <a:blip r:embed="rId3"/>
                          <a:stretch>
                            <a:fillRect l="-282418" t="-155769" r="-361538" b="-476923"/>
                          </a:stretch>
                        </a:blipFill>
                      </a:tcPr>
                    </a:tc>
                    <a:tc>
                      <a:txBody>
                        <a:bodyPr/>
                        <a:lstStyle/>
                        <a:p>
                          <a:pPr indent="180340" algn="ctr">
                            <a:lnSpc>
                              <a:spcPct val="150000"/>
                            </a:lnSpc>
                          </a:pPr>
                          <a:r>
                            <a:rPr lang="en-US" sz="1400">
                              <a:effectLst/>
                            </a:rPr>
                            <a:t>-2.862</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tc>
                      <a:txBody>
                        <a:bodyPr/>
                        <a:lstStyle/>
                        <a:p>
                          <a:pPr indent="180340" algn="ctr">
                            <a:lnSpc>
                              <a:spcPct val="150000"/>
                            </a:lnSpc>
                          </a:pPr>
                          <a:r>
                            <a:rPr lang="en-US" sz="1400">
                              <a:effectLst/>
                            </a:rPr>
                            <a:t>Chuỗi có tính dừng</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extLst>
                      <a:ext uri="{0D108BD9-81ED-4DB2-BD59-A6C34878D82A}">
                        <a16:rowId xmlns:a16="http://schemas.microsoft.com/office/drawing/2014/main" val="979583729"/>
                      </a:ext>
                    </a:extLst>
                  </a:tr>
                  <a:tr h="320040">
                    <a:tc>
                      <a:txBody>
                        <a:bodyPr/>
                        <a:lstStyle/>
                        <a:p>
                          <a:pPr indent="180340" algn="ctr">
                            <a:lnSpc>
                              <a:spcPct val="150000"/>
                            </a:lnSpc>
                          </a:pPr>
                          <a:r>
                            <a:rPr lang="en-US" sz="1400">
                              <a:effectLst/>
                            </a:rPr>
                            <a:t>S&amp;P500</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tc>
                      <a:txBody>
                        <a:bodyPr/>
                        <a:lstStyle/>
                        <a:p>
                          <a:pPr indent="180340" algn="ctr">
                            <a:lnSpc>
                              <a:spcPct val="150000"/>
                            </a:lnSpc>
                          </a:pPr>
                          <a:r>
                            <a:rPr lang="en-US" sz="1400">
                              <a:effectLst/>
                            </a:rPr>
                            <a:t>-16</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tc>
                      <a:txBody>
                        <a:bodyPr/>
                        <a:lstStyle/>
                        <a:p>
                          <a:endParaRPr lang="en-US"/>
                        </a:p>
                      </a:txBody>
                      <a:tcPr marL="57169" marR="57169" marT="0" marB="0">
                        <a:blipFill>
                          <a:blip r:embed="rId3"/>
                          <a:stretch>
                            <a:fillRect l="-282418" t="-250943" r="-361538" b="-367925"/>
                          </a:stretch>
                        </a:blipFill>
                      </a:tcPr>
                    </a:tc>
                    <a:tc>
                      <a:txBody>
                        <a:bodyPr/>
                        <a:lstStyle/>
                        <a:p>
                          <a:pPr indent="180340" algn="ctr">
                            <a:lnSpc>
                              <a:spcPct val="150000"/>
                            </a:lnSpc>
                          </a:pPr>
                          <a:r>
                            <a:rPr lang="en-US" sz="1400">
                              <a:effectLst/>
                            </a:rPr>
                            <a:t>-2.862</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tc>
                      <a:txBody>
                        <a:bodyPr/>
                        <a:lstStyle/>
                        <a:p>
                          <a:pPr indent="180340" algn="ctr">
                            <a:lnSpc>
                              <a:spcPct val="150000"/>
                            </a:lnSpc>
                          </a:pPr>
                          <a:r>
                            <a:rPr lang="en-US" sz="1400">
                              <a:effectLst/>
                            </a:rPr>
                            <a:t>Chuỗi có tính dừng</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extLst>
                      <a:ext uri="{0D108BD9-81ED-4DB2-BD59-A6C34878D82A}">
                        <a16:rowId xmlns:a16="http://schemas.microsoft.com/office/drawing/2014/main" val="1791315000"/>
                      </a:ext>
                    </a:extLst>
                  </a:tr>
                  <a:tr h="320040">
                    <a:tc>
                      <a:txBody>
                        <a:bodyPr/>
                        <a:lstStyle/>
                        <a:p>
                          <a:pPr indent="180340" algn="ctr">
                            <a:lnSpc>
                              <a:spcPct val="150000"/>
                            </a:lnSpc>
                          </a:pPr>
                          <a:r>
                            <a:rPr lang="en-US" sz="1400">
                              <a:effectLst/>
                            </a:rPr>
                            <a:t>Oil price</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tc>
                      <a:txBody>
                        <a:bodyPr/>
                        <a:lstStyle/>
                        <a:p>
                          <a:pPr indent="180340" algn="ctr">
                            <a:lnSpc>
                              <a:spcPct val="150000"/>
                            </a:lnSpc>
                          </a:pPr>
                          <a:r>
                            <a:rPr lang="en-US" sz="1400">
                              <a:effectLst/>
                            </a:rPr>
                            <a:t>-15</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tc>
                      <a:txBody>
                        <a:bodyPr/>
                        <a:lstStyle/>
                        <a:p>
                          <a:endParaRPr lang="en-US"/>
                        </a:p>
                      </a:txBody>
                      <a:tcPr marL="57169" marR="57169" marT="0" marB="0">
                        <a:blipFill>
                          <a:blip r:embed="rId3"/>
                          <a:stretch>
                            <a:fillRect l="-282418" t="-350943" r="-361538" b="-267925"/>
                          </a:stretch>
                        </a:blipFill>
                      </a:tcPr>
                    </a:tc>
                    <a:tc>
                      <a:txBody>
                        <a:bodyPr/>
                        <a:lstStyle/>
                        <a:p>
                          <a:pPr indent="180340" algn="ctr">
                            <a:lnSpc>
                              <a:spcPct val="150000"/>
                            </a:lnSpc>
                          </a:pPr>
                          <a:r>
                            <a:rPr lang="en-US" sz="1400">
                              <a:effectLst/>
                            </a:rPr>
                            <a:t>-2.862</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tc>
                      <a:txBody>
                        <a:bodyPr/>
                        <a:lstStyle/>
                        <a:p>
                          <a:pPr indent="180340" algn="ctr">
                            <a:lnSpc>
                              <a:spcPct val="150000"/>
                            </a:lnSpc>
                          </a:pPr>
                          <a:r>
                            <a:rPr lang="en-US" sz="1400">
                              <a:effectLst/>
                            </a:rPr>
                            <a:t>Chuỗi có tính dừng</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extLst>
                      <a:ext uri="{0D108BD9-81ED-4DB2-BD59-A6C34878D82A}">
                        <a16:rowId xmlns:a16="http://schemas.microsoft.com/office/drawing/2014/main" val="3132028415"/>
                      </a:ext>
                    </a:extLst>
                  </a:tr>
                  <a:tr h="320040">
                    <a:tc>
                      <a:txBody>
                        <a:bodyPr/>
                        <a:lstStyle/>
                        <a:p>
                          <a:pPr indent="180340" algn="ctr">
                            <a:lnSpc>
                              <a:spcPct val="150000"/>
                            </a:lnSpc>
                          </a:pPr>
                          <a:r>
                            <a:rPr lang="en-US" sz="1400">
                              <a:effectLst/>
                            </a:rPr>
                            <a:t>Gold price</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tc>
                      <a:txBody>
                        <a:bodyPr/>
                        <a:lstStyle/>
                        <a:p>
                          <a:pPr indent="180340" algn="ctr">
                            <a:lnSpc>
                              <a:spcPct val="150000"/>
                            </a:lnSpc>
                          </a:pPr>
                          <a:r>
                            <a:rPr lang="en-US" sz="1400">
                              <a:effectLst/>
                            </a:rPr>
                            <a:t>-19</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tc>
                      <a:txBody>
                        <a:bodyPr/>
                        <a:lstStyle/>
                        <a:p>
                          <a:endParaRPr lang="en-US"/>
                        </a:p>
                      </a:txBody>
                      <a:tcPr marL="57169" marR="57169" marT="0" marB="0">
                        <a:blipFill>
                          <a:blip r:embed="rId3"/>
                          <a:stretch>
                            <a:fillRect l="-282418" t="-459615" r="-361538" b="-173077"/>
                          </a:stretch>
                        </a:blipFill>
                      </a:tcPr>
                    </a:tc>
                    <a:tc>
                      <a:txBody>
                        <a:bodyPr/>
                        <a:lstStyle/>
                        <a:p>
                          <a:pPr indent="180340" algn="ctr">
                            <a:lnSpc>
                              <a:spcPct val="150000"/>
                            </a:lnSpc>
                          </a:pPr>
                          <a:r>
                            <a:rPr lang="en-US" sz="1400">
                              <a:effectLst/>
                            </a:rPr>
                            <a:t>-2.862</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tc>
                      <a:txBody>
                        <a:bodyPr/>
                        <a:lstStyle/>
                        <a:p>
                          <a:pPr indent="180340" algn="ctr">
                            <a:lnSpc>
                              <a:spcPct val="150000"/>
                            </a:lnSpc>
                          </a:pPr>
                          <a:r>
                            <a:rPr lang="en-US" sz="1400">
                              <a:effectLst/>
                            </a:rPr>
                            <a:t>Chuỗi có tính dừng</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extLst>
                      <a:ext uri="{0D108BD9-81ED-4DB2-BD59-A6C34878D82A}">
                        <a16:rowId xmlns:a16="http://schemas.microsoft.com/office/drawing/2014/main" val="2440577031"/>
                      </a:ext>
                    </a:extLst>
                  </a:tr>
                  <a:tr h="465768">
                    <a:tc>
                      <a:txBody>
                        <a:bodyPr/>
                        <a:lstStyle/>
                        <a:p>
                          <a:pPr indent="180340" algn="ctr">
                            <a:lnSpc>
                              <a:spcPct val="150000"/>
                            </a:lnSpc>
                          </a:pPr>
                          <a:r>
                            <a:rPr lang="en-US" sz="1400">
                              <a:effectLst/>
                            </a:rPr>
                            <a:t>Exchange rate</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tc>
                      <a:txBody>
                        <a:bodyPr/>
                        <a:lstStyle/>
                        <a:p>
                          <a:pPr indent="180340" algn="ctr">
                            <a:lnSpc>
                              <a:spcPct val="150000"/>
                            </a:lnSpc>
                          </a:pPr>
                          <a:r>
                            <a:rPr lang="en-US" sz="1400">
                              <a:effectLst/>
                            </a:rPr>
                            <a:t>-18</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tc>
                      <a:txBody>
                        <a:bodyPr/>
                        <a:lstStyle/>
                        <a:p>
                          <a:endParaRPr lang="en-US"/>
                        </a:p>
                      </a:txBody>
                      <a:tcPr marL="57169" marR="57169" marT="0" marB="0">
                        <a:blipFill>
                          <a:blip r:embed="rId3"/>
                          <a:stretch>
                            <a:fillRect l="-282418" t="-377922" r="-361538" b="-16883"/>
                          </a:stretch>
                        </a:blipFill>
                      </a:tcPr>
                    </a:tc>
                    <a:tc>
                      <a:txBody>
                        <a:bodyPr/>
                        <a:lstStyle/>
                        <a:p>
                          <a:pPr indent="180340" algn="ctr">
                            <a:lnSpc>
                              <a:spcPct val="150000"/>
                            </a:lnSpc>
                          </a:pPr>
                          <a:r>
                            <a:rPr lang="en-US" sz="1400">
                              <a:effectLst/>
                            </a:rPr>
                            <a:t>-2.862</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tc>
                      <a:txBody>
                        <a:bodyPr/>
                        <a:lstStyle/>
                        <a:p>
                          <a:pPr indent="180340" algn="ctr">
                            <a:lnSpc>
                              <a:spcPct val="150000"/>
                            </a:lnSpc>
                          </a:pPr>
                          <a:r>
                            <a:rPr lang="en-US" sz="1400">
                              <a:effectLst/>
                            </a:rPr>
                            <a:t>Chuỗi có tính dừng</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57169" marR="57169" marT="0" marB="0"/>
                    </a:tc>
                    <a:extLst>
                      <a:ext uri="{0D108BD9-81ED-4DB2-BD59-A6C34878D82A}">
                        <a16:rowId xmlns:a16="http://schemas.microsoft.com/office/drawing/2014/main" val="447117685"/>
                      </a:ext>
                    </a:extLst>
                  </a:tr>
                </a:tbl>
              </a:graphicData>
            </a:graphic>
          </p:graphicFrame>
        </mc:Fallback>
      </mc:AlternateContent>
    </p:spTree>
    <p:extLst>
      <p:ext uri="{BB962C8B-B14F-4D97-AF65-F5344CB8AC3E}">
        <p14:creationId xmlns:p14="http://schemas.microsoft.com/office/powerpoint/2010/main" val="40962853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5878287"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VẬN DỤNG</a:t>
            </a:r>
          </a:p>
        </p:txBody>
      </p:sp>
      <p:sp>
        <p:nvSpPr>
          <p:cNvPr id="8" name="TextBox 7">
            <a:extLst>
              <a:ext uri="{FF2B5EF4-FFF2-40B4-BE49-F238E27FC236}">
                <a16:creationId xmlns:a16="http://schemas.microsoft.com/office/drawing/2014/main" id="{0F5CF52D-9F72-F7CF-4335-9E70ACDB1187}"/>
              </a:ext>
            </a:extLst>
          </p:cNvPr>
          <p:cNvSpPr txBox="1"/>
          <p:nvPr/>
        </p:nvSpPr>
        <p:spPr>
          <a:xfrm>
            <a:off x="-108857" y="725714"/>
            <a:ext cx="4615542" cy="376834"/>
          </a:xfrm>
          <a:prstGeom prst="rect">
            <a:avLst/>
          </a:prstGeom>
          <a:noFill/>
        </p:spPr>
        <p:txBody>
          <a:bodyPr wrap="square">
            <a:spAutoFit/>
          </a:bodyPr>
          <a:lstStyle/>
          <a:p>
            <a:pPr marL="457200" lvl="1">
              <a:lnSpc>
                <a:spcPct val="150000"/>
              </a:lnSpc>
              <a:spcBef>
                <a:spcPts val="1000"/>
              </a:spcBef>
            </a:pPr>
            <a:r>
              <a:rPr lang="en-US" sz="1400" b="1">
                <a:effectLst/>
                <a:latin typeface="Times New Roman" panose="02020603050405020304" pitchFamily="18" charset="0"/>
                <a:ea typeface="Yu Gothic Light" panose="020B0300000000000000" pitchFamily="34" charset="-128"/>
                <a:cs typeface="Times New Roman" panose="02020603050405020304" pitchFamily="18" charset="0"/>
              </a:rPr>
              <a:t>Kiểm định nhân quả</a:t>
            </a:r>
          </a:p>
        </p:txBody>
      </p:sp>
      <p:graphicFrame>
        <p:nvGraphicFramePr>
          <p:cNvPr id="9" name="Table 8">
            <a:extLst>
              <a:ext uri="{FF2B5EF4-FFF2-40B4-BE49-F238E27FC236}">
                <a16:creationId xmlns:a16="http://schemas.microsoft.com/office/drawing/2014/main" id="{1DCD9F48-0AFD-0B51-9001-9BC135E1BBF8}"/>
              </a:ext>
            </a:extLst>
          </p:cNvPr>
          <p:cNvGraphicFramePr>
            <a:graphicFrameLocks noGrp="1"/>
          </p:cNvGraphicFramePr>
          <p:nvPr>
            <p:extLst>
              <p:ext uri="{D42A27DB-BD31-4B8C-83A1-F6EECF244321}">
                <p14:modId xmlns:p14="http://schemas.microsoft.com/office/powerpoint/2010/main" val="47798189"/>
              </p:ext>
            </p:extLst>
          </p:nvPr>
        </p:nvGraphicFramePr>
        <p:xfrm>
          <a:off x="587832" y="1109804"/>
          <a:ext cx="8098969" cy="3099479"/>
        </p:xfrm>
        <a:graphic>
          <a:graphicData uri="http://schemas.openxmlformats.org/drawingml/2006/table">
            <a:tbl>
              <a:tblPr firstRow="1" firstCol="1" bandRow="1">
                <a:tableStyleId>{3C2FFA5D-87B4-456A-9821-1D502468CF0F}</a:tableStyleId>
              </a:tblPr>
              <a:tblGrid>
                <a:gridCol w="1197445">
                  <a:extLst>
                    <a:ext uri="{9D8B030D-6E8A-4147-A177-3AD203B41FA5}">
                      <a16:colId xmlns:a16="http://schemas.microsoft.com/office/drawing/2014/main" val="2317557024"/>
                    </a:ext>
                  </a:extLst>
                </a:gridCol>
                <a:gridCol w="1167899">
                  <a:extLst>
                    <a:ext uri="{9D8B030D-6E8A-4147-A177-3AD203B41FA5}">
                      <a16:colId xmlns:a16="http://schemas.microsoft.com/office/drawing/2014/main" val="3106942603"/>
                    </a:ext>
                  </a:extLst>
                </a:gridCol>
                <a:gridCol w="1167899">
                  <a:extLst>
                    <a:ext uri="{9D8B030D-6E8A-4147-A177-3AD203B41FA5}">
                      <a16:colId xmlns:a16="http://schemas.microsoft.com/office/drawing/2014/main" val="306693402"/>
                    </a:ext>
                  </a:extLst>
                </a:gridCol>
                <a:gridCol w="1075978">
                  <a:extLst>
                    <a:ext uri="{9D8B030D-6E8A-4147-A177-3AD203B41FA5}">
                      <a16:colId xmlns:a16="http://schemas.microsoft.com/office/drawing/2014/main" val="490214420"/>
                    </a:ext>
                  </a:extLst>
                </a:gridCol>
                <a:gridCol w="1098138">
                  <a:extLst>
                    <a:ext uri="{9D8B030D-6E8A-4147-A177-3AD203B41FA5}">
                      <a16:colId xmlns:a16="http://schemas.microsoft.com/office/drawing/2014/main" val="898890524"/>
                    </a:ext>
                  </a:extLst>
                </a:gridCol>
                <a:gridCol w="1195805">
                  <a:extLst>
                    <a:ext uri="{9D8B030D-6E8A-4147-A177-3AD203B41FA5}">
                      <a16:colId xmlns:a16="http://schemas.microsoft.com/office/drawing/2014/main" val="1964901583"/>
                    </a:ext>
                  </a:extLst>
                </a:gridCol>
                <a:gridCol w="1195805">
                  <a:extLst>
                    <a:ext uri="{9D8B030D-6E8A-4147-A177-3AD203B41FA5}">
                      <a16:colId xmlns:a16="http://schemas.microsoft.com/office/drawing/2014/main" val="2533815488"/>
                    </a:ext>
                  </a:extLst>
                </a:gridCol>
              </a:tblGrid>
              <a:tr h="284519">
                <a:tc>
                  <a:txBody>
                    <a:bodyPr/>
                    <a:lstStyle/>
                    <a:p>
                      <a:pPr indent="180340" algn="ctr">
                        <a:lnSpc>
                          <a:spcPct val="150000"/>
                        </a:lnSpc>
                      </a:pPr>
                      <a:r>
                        <a:rPr lang="en-US" sz="1400">
                          <a:effectLst/>
                        </a:rPr>
                        <a:t> </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a:txBody>
                    <a:bodyPr/>
                    <a:lstStyle/>
                    <a:p>
                      <a:pPr indent="180340" algn="ctr">
                        <a:lnSpc>
                          <a:spcPct val="150000"/>
                        </a:lnSpc>
                      </a:pPr>
                      <a:r>
                        <a:rPr lang="en-US" sz="800">
                          <a:effectLst/>
                        </a:rPr>
                        <a:t>Lag</a:t>
                      </a:r>
                      <a:endParaRPr lang="en-US" sz="8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a:txBody>
                    <a:bodyPr/>
                    <a:lstStyle/>
                    <a:p>
                      <a:pPr indent="180340" algn="ctr">
                        <a:lnSpc>
                          <a:spcPct val="150000"/>
                        </a:lnSpc>
                      </a:pPr>
                      <a:r>
                        <a:rPr lang="en-US" sz="800">
                          <a:effectLst/>
                        </a:rPr>
                        <a:t>Exchange Rate_x</a:t>
                      </a:r>
                      <a:endParaRPr lang="en-US" sz="8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a:txBody>
                    <a:bodyPr/>
                    <a:lstStyle/>
                    <a:p>
                      <a:pPr indent="180340" algn="ctr">
                        <a:lnSpc>
                          <a:spcPct val="150000"/>
                        </a:lnSpc>
                      </a:pPr>
                      <a:r>
                        <a:rPr lang="en-US" sz="800">
                          <a:effectLst/>
                        </a:rPr>
                        <a:t>Oil price_x	</a:t>
                      </a:r>
                      <a:endParaRPr lang="en-US" sz="8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a:txBody>
                    <a:bodyPr/>
                    <a:lstStyle/>
                    <a:p>
                      <a:pPr indent="180340" algn="ctr">
                        <a:lnSpc>
                          <a:spcPct val="150000"/>
                        </a:lnSpc>
                      </a:pPr>
                      <a:r>
                        <a:rPr lang="en-US" sz="800">
                          <a:effectLst/>
                        </a:rPr>
                        <a:t>Gold price_x</a:t>
                      </a:r>
                      <a:endParaRPr lang="en-US" sz="8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a:txBody>
                    <a:bodyPr/>
                    <a:lstStyle/>
                    <a:p>
                      <a:pPr indent="180340" algn="ctr">
                        <a:lnSpc>
                          <a:spcPct val="150000"/>
                        </a:lnSpc>
                      </a:pPr>
                      <a:r>
                        <a:rPr lang="en-US" sz="800">
                          <a:effectLst/>
                        </a:rPr>
                        <a:t>VN Index_x</a:t>
                      </a:r>
                      <a:endParaRPr lang="en-US" sz="8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a:txBody>
                    <a:bodyPr/>
                    <a:lstStyle/>
                    <a:p>
                      <a:pPr indent="180340" algn="ctr">
                        <a:lnSpc>
                          <a:spcPct val="150000"/>
                        </a:lnSpc>
                      </a:pPr>
                      <a:r>
                        <a:rPr lang="en-US" sz="800">
                          <a:effectLst/>
                        </a:rPr>
                        <a:t>S&amp;P500_x</a:t>
                      </a:r>
                      <a:endParaRPr lang="en-US" sz="8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extLst>
                  <a:ext uri="{0D108BD9-81ED-4DB2-BD59-A6C34878D82A}">
                    <a16:rowId xmlns:a16="http://schemas.microsoft.com/office/drawing/2014/main" val="3158776033"/>
                  </a:ext>
                </a:extLst>
              </a:tr>
              <a:tr h="211034">
                <a:tc rowSpan="5">
                  <a:txBody>
                    <a:bodyPr/>
                    <a:lstStyle/>
                    <a:p>
                      <a:pPr indent="180340" algn="ctr">
                        <a:lnSpc>
                          <a:spcPct val="150000"/>
                        </a:lnSpc>
                      </a:pPr>
                      <a:r>
                        <a:rPr lang="en-US" sz="800">
                          <a:effectLst/>
                        </a:rPr>
                        <a:t>Exchange Rate_y	</a:t>
                      </a:r>
                      <a:endParaRPr lang="en-US" sz="8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a:txBody>
                    <a:bodyPr/>
                    <a:lstStyle/>
                    <a:p>
                      <a:pPr indent="180340" algn="ctr">
                        <a:lnSpc>
                          <a:spcPct val="150000"/>
                        </a:lnSpc>
                      </a:pPr>
                      <a:r>
                        <a:rPr lang="en-US" sz="1400">
                          <a:effectLst/>
                        </a:rPr>
                        <a:t>1</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rowSpan="5">
                  <a:txBody>
                    <a:bodyPr/>
                    <a:lstStyle/>
                    <a:p>
                      <a:pPr indent="180340" algn="ctr">
                        <a:lnSpc>
                          <a:spcPct val="150000"/>
                        </a:lnSpc>
                      </a:pPr>
                      <a:r>
                        <a:rPr lang="en-US" sz="1400">
                          <a:effectLst/>
                        </a:rPr>
                        <a:t> </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a:txBody>
                    <a:bodyPr/>
                    <a:lstStyle/>
                    <a:p>
                      <a:pPr indent="180340" algn="ctr">
                        <a:lnSpc>
                          <a:spcPct val="150000"/>
                        </a:lnSpc>
                      </a:pPr>
                      <a:r>
                        <a:rPr lang="en-US" sz="1400">
                          <a:effectLst/>
                        </a:rPr>
                        <a:t>0.0573 </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a:txBody>
                    <a:bodyPr/>
                    <a:lstStyle/>
                    <a:p>
                      <a:pPr indent="180340" algn="ctr">
                        <a:lnSpc>
                          <a:spcPct val="150000"/>
                        </a:lnSpc>
                      </a:pPr>
                      <a:r>
                        <a:rPr lang="en-US" sz="1400">
                          <a:effectLst/>
                        </a:rPr>
                        <a:t>0.0045 </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a:txBody>
                    <a:bodyPr/>
                    <a:lstStyle/>
                    <a:p>
                      <a:pPr indent="180340" algn="ctr">
                        <a:lnSpc>
                          <a:spcPct val="150000"/>
                        </a:lnSpc>
                      </a:pPr>
                      <a:r>
                        <a:rPr lang="en-US" sz="1400">
                          <a:effectLst/>
                        </a:rPr>
                        <a:t>0.3893 </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a:txBody>
                    <a:bodyPr/>
                    <a:lstStyle/>
                    <a:p>
                      <a:pPr indent="180340" algn="ctr">
                        <a:lnSpc>
                          <a:spcPct val="150000"/>
                        </a:lnSpc>
                      </a:pPr>
                      <a:r>
                        <a:rPr lang="en-US" sz="1400">
                          <a:effectLst/>
                        </a:rPr>
                        <a:t>0.225 </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extLst>
                  <a:ext uri="{0D108BD9-81ED-4DB2-BD59-A6C34878D82A}">
                    <a16:rowId xmlns:a16="http://schemas.microsoft.com/office/drawing/2014/main" val="494040507"/>
                  </a:ext>
                </a:extLst>
              </a:tr>
              <a:tr h="211034">
                <a:tc vMerge="1">
                  <a:txBody>
                    <a:bodyPr/>
                    <a:lstStyle/>
                    <a:p>
                      <a:endParaRPr lang="en-US"/>
                    </a:p>
                  </a:txBody>
                  <a:tcPr/>
                </a:tc>
                <a:tc>
                  <a:txBody>
                    <a:bodyPr/>
                    <a:lstStyle/>
                    <a:p>
                      <a:pPr indent="180340" algn="ctr">
                        <a:lnSpc>
                          <a:spcPct val="150000"/>
                        </a:lnSpc>
                      </a:pPr>
                      <a:r>
                        <a:rPr lang="en-US" sz="1400">
                          <a:effectLst/>
                        </a:rPr>
                        <a:t>2</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vMerge="1">
                  <a:txBody>
                    <a:bodyPr/>
                    <a:lstStyle/>
                    <a:p>
                      <a:endParaRPr lang="en-US"/>
                    </a:p>
                  </a:txBody>
                  <a:tcPr/>
                </a:tc>
                <a:tc>
                  <a:txBody>
                    <a:bodyPr/>
                    <a:lstStyle/>
                    <a:p>
                      <a:pPr indent="180340" algn="ctr">
                        <a:lnSpc>
                          <a:spcPct val="150000"/>
                        </a:lnSpc>
                      </a:pPr>
                      <a:r>
                        <a:rPr lang="en-US" sz="1400">
                          <a:effectLst/>
                        </a:rPr>
                        <a:t>0.0235</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a:txBody>
                    <a:bodyPr/>
                    <a:lstStyle/>
                    <a:p>
                      <a:pPr indent="180340" algn="ctr">
                        <a:lnSpc>
                          <a:spcPct val="150000"/>
                        </a:lnSpc>
                      </a:pPr>
                      <a:r>
                        <a:rPr lang="en-US" sz="1400">
                          <a:effectLst/>
                        </a:rPr>
                        <a:t>0.0001</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a:txBody>
                    <a:bodyPr/>
                    <a:lstStyle/>
                    <a:p>
                      <a:pPr indent="180340" algn="ctr">
                        <a:lnSpc>
                          <a:spcPct val="150000"/>
                        </a:lnSpc>
                      </a:pPr>
                      <a:r>
                        <a:rPr lang="en-US" sz="1400">
                          <a:effectLst/>
                        </a:rPr>
                        <a:t>0.6488</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a:txBody>
                    <a:bodyPr/>
                    <a:lstStyle/>
                    <a:p>
                      <a:pPr indent="180340" algn="ctr">
                        <a:lnSpc>
                          <a:spcPct val="150000"/>
                        </a:lnSpc>
                      </a:pPr>
                      <a:r>
                        <a:rPr lang="en-US" sz="1400">
                          <a:effectLst/>
                        </a:rPr>
                        <a:t>0.4421</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extLst>
                  <a:ext uri="{0D108BD9-81ED-4DB2-BD59-A6C34878D82A}">
                    <a16:rowId xmlns:a16="http://schemas.microsoft.com/office/drawing/2014/main" val="3661624555"/>
                  </a:ext>
                </a:extLst>
              </a:tr>
              <a:tr h="211034">
                <a:tc vMerge="1">
                  <a:txBody>
                    <a:bodyPr/>
                    <a:lstStyle/>
                    <a:p>
                      <a:endParaRPr lang="en-US"/>
                    </a:p>
                  </a:txBody>
                  <a:tcPr/>
                </a:tc>
                <a:tc>
                  <a:txBody>
                    <a:bodyPr/>
                    <a:lstStyle/>
                    <a:p>
                      <a:pPr indent="180340" algn="ctr">
                        <a:lnSpc>
                          <a:spcPct val="150000"/>
                        </a:lnSpc>
                      </a:pPr>
                      <a:r>
                        <a:rPr lang="en-US" sz="1400">
                          <a:effectLst/>
                        </a:rPr>
                        <a:t>3</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vMerge="1">
                  <a:txBody>
                    <a:bodyPr/>
                    <a:lstStyle/>
                    <a:p>
                      <a:endParaRPr lang="en-US"/>
                    </a:p>
                  </a:txBody>
                  <a:tcPr/>
                </a:tc>
                <a:tc>
                  <a:txBody>
                    <a:bodyPr/>
                    <a:lstStyle/>
                    <a:p>
                      <a:pPr indent="180340" algn="ctr">
                        <a:lnSpc>
                          <a:spcPct val="150000"/>
                        </a:lnSpc>
                      </a:pPr>
                      <a:r>
                        <a:rPr lang="en-US" sz="1400">
                          <a:effectLst/>
                        </a:rPr>
                        <a:t>0.0</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a:txBody>
                    <a:bodyPr/>
                    <a:lstStyle/>
                    <a:p>
                      <a:pPr indent="180340" algn="ctr">
                        <a:lnSpc>
                          <a:spcPct val="150000"/>
                        </a:lnSpc>
                      </a:pPr>
                      <a:r>
                        <a:rPr lang="en-US" sz="1400">
                          <a:effectLst/>
                        </a:rPr>
                        <a:t>0.0003</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a:txBody>
                    <a:bodyPr/>
                    <a:lstStyle/>
                    <a:p>
                      <a:pPr indent="180340" algn="ctr">
                        <a:lnSpc>
                          <a:spcPct val="150000"/>
                        </a:lnSpc>
                      </a:pPr>
                      <a:r>
                        <a:rPr lang="en-US" sz="1400">
                          <a:effectLst/>
                        </a:rPr>
                        <a:t>0.4618</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a:txBody>
                    <a:bodyPr/>
                    <a:lstStyle/>
                    <a:p>
                      <a:pPr indent="180340" algn="ctr">
                        <a:lnSpc>
                          <a:spcPct val="150000"/>
                        </a:lnSpc>
                      </a:pPr>
                      <a:r>
                        <a:rPr lang="en-US" sz="1400">
                          <a:effectLst/>
                        </a:rPr>
                        <a:t>0.4733</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extLst>
                  <a:ext uri="{0D108BD9-81ED-4DB2-BD59-A6C34878D82A}">
                    <a16:rowId xmlns:a16="http://schemas.microsoft.com/office/drawing/2014/main" val="3649633293"/>
                  </a:ext>
                </a:extLst>
              </a:tr>
              <a:tr h="211034">
                <a:tc vMerge="1">
                  <a:txBody>
                    <a:bodyPr/>
                    <a:lstStyle/>
                    <a:p>
                      <a:endParaRPr lang="en-US"/>
                    </a:p>
                  </a:txBody>
                  <a:tcPr/>
                </a:tc>
                <a:tc>
                  <a:txBody>
                    <a:bodyPr/>
                    <a:lstStyle/>
                    <a:p>
                      <a:pPr indent="180340" algn="ctr">
                        <a:lnSpc>
                          <a:spcPct val="150000"/>
                        </a:lnSpc>
                      </a:pPr>
                      <a:r>
                        <a:rPr lang="en-US" sz="1400">
                          <a:effectLst/>
                        </a:rPr>
                        <a:t>4</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vMerge="1">
                  <a:txBody>
                    <a:bodyPr/>
                    <a:lstStyle/>
                    <a:p>
                      <a:endParaRPr lang="en-US"/>
                    </a:p>
                  </a:txBody>
                  <a:tcPr/>
                </a:tc>
                <a:tc>
                  <a:txBody>
                    <a:bodyPr/>
                    <a:lstStyle/>
                    <a:p>
                      <a:pPr indent="180340" algn="ctr">
                        <a:lnSpc>
                          <a:spcPct val="150000"/>
                        </a:lnSpc>
                      </a:pPr>
                      <a:r>
                        <a:rPr lang="en-US" sz="1400">
                          <a:effectLst/>
                        </a:rPr>
                        <a:t>0.0003</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a:txBody>
                    <a:bodyPr/>
                    <a:lstStyle/>
                    <a:p>
                      <a:pPr indent="180340" algn="ctr">
                        <a:lnSpc>
                          <a:spcPct val="150000"/>
                        </a:lnSpc>
                      </a:pPr>
                      <a:r>
                        <a:rPr lang="en-US" sz="1400">
                          <a:effectLst/>
                        </a:rPr>
                        <a:t>0.0002</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a:txBody>
                    <a:bodyPr/>
                    <a:lstStyle/>
                    <a:p>
                      <a:pPr indent="180340" algn="ctr">
                        <a:lnSpc>
                          <a:spcPct val="150000"/>
                        </a:lnSpc>
                      </a:pPr>
                      <a:r>
                        <a:rPr lang="en-US" sz="1400">
                          <a:effectLst/>
                        </a:rPr>
                        <a:t>0.5762</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a:txBody>
                    <a:bodyPr/>
                    <a:lstStyle/>
                    <a:p>
                      <a:pPr indent="180340" algn="ctr">
                        <a:lnSpc>
                          <a:spcPct val="150000"/>
                        </a:lnSpc>
                      </a:pPr>
                      <a:r>
                        <a:rPr lang="en-US" sz="1400">
                          <a:effectLst/>
                        </a:rPr>
                        <a:t>0.6555</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extLst>
                  <a:ext uri="{0D108BD9-81ED-4DB2-BD59-A6C34878D82A}">
                    <a16:rowId xmlns:a16="http://schemas.microsoft.com/office/drawing/2014/main" val="2986904958"/>
                  </a:ext>
                </a:extLst>
              </a:tr>
              <a:tr h="211034">
                <a:tc vMerge="1">
                  <a:txBody>
                    <a:bodyPr/>
                    <a:lstStyle/>
                    <a:p>
                      <a:endParaRPr lang="en-US"/>
                    </a:p>
                  </a:txBody>
                  <a:tcPr/>
                </a:tc>
                <a:tc>
                  <a:txBody>
                    <a:bodyPr/>
                    <a:lstStyle/>
                    <a:p>
                      <a:pPr indent="180340" algn="ctr">
                        <a:lnSpc>
                          <a:spcPct val="150000"/>
                        </a:lnSpc>
                      </a:pPr>
                      <a:r>
                        <a:rPr lang="en-US" sz="1400">
                          <a:effectLst/>
                        </a:rPr>
                        <a:t>5</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vMerge="1">
                  <a:txBody>
                    <a:bodyPr/>
                    <a:lstStyle/>
                    <a:p>
                      <a:endParaRPr lang="en-US"/>
                    </a:p>
                  </a:txBody>
                  <a:tcPr/>
                </a:tc>
                <a:tc>
                  <a:txBody>
                    <a:bodyPr/>
                    <a:lstStyle/>
                    <a:p>
                      <a:pPr indent="180340" algn="ctr">
                        <a:lnSpc>
                          <a:spcPct val="150000"/>
                        </a:lnSpc>
                      </a:pPr>
                      <a:r>
                        <a:rPr lang="en-US" sz="1400">
                          <a:effectLst/>
                        </a:rPr>
                        <a:t>0.0001</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a:txBody>
                    <a:bodyPr/>
                    <a:lstStyle/>
                    <a:p>
                      <a:pPr indent="180340" algn="ctr">
                        <a:lnSpc>
                          <a:spcPct val="150000"/>
                        </a:lnSpc>
                      </a:pPr>
                      <a:r>
                        <a:rPr lang="en-US" sz="1400">
                          <a:effectLst/>
                        </a:rPr>
                        <a:t>0.0</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a:txBody>
                    <a:bodyPr/>
                    <a:lstStyle/>
                    <a:p>
                      <a:pPr indent="180340" algn="ctr">
                        <a:lnSpc>
                          <a:spcPct val="150000"/>
                        </a:lnSpc>
                      </a:pPr>
                      <a:r>
                        <a:rPr lang="en-US" sz="1400">
                          <a:effectLst/>
                        </a:rPr>
                        <a:t>0.2373</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a:txBody>
                    <a:bodyPr/>
                    <a:lstStyle/>
                    <a:p>
                      <a:pPr indent="180340" algn="ctr">
                        <a:lnSpc>
                          <a:spcPct val="150000"/>
                        </a:lnSpc>
                      </a:pPr>
                      <a:r>
                        <a:rPr lang="en-US" sz="1400">
                          <a:effectLst/>
                        </a:rPr>
                        <a:t>0.1613</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extLst>
                  <a:ext uri="{0D108BD9-81ED-4DB2-BD59-A6C34878D82A}">
                    <a16:rowId xmlns:a16="http://schemas.microsoft.com/office/drawing/2014/main" val="4059377215"/>
                  </a:ext>
                </a:extLst>
              </a:tr>
              <a:tr h="211034">
                <a:tc rowSpan="5">
                  <a:txBody>
                    <a:bodyPr/>
                    <a:lstStyle/>
                    <a:p>
                      <a:pPr indent="180340" algn="ctr">
                        <a:lnSpc>
                          <a:spcPct val="150000"/>
                        </a:lnSpc>
                      </a:pPr>
                      <a:r>
                        <a:rPr lang="en-US" sz="800">
                          <a:effectLst/>
                        </a:rPr>
                        <a:t>Oil price_y</a:t>
                      </a:r>
                      <a:endParaRPr lang="en-US" sz="8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a:txBody>
                    <a:bodyPr/>
                    <a:lstStyle/>
                    <a:p>
                      <a:pPr indent="180340" algn="ctr">
                        <a:lnSpc>
                          <a:spcPct val="150000"/>
                        </a:lnSpc>
                      </a:pPr>
                      <a:r>
                        <a:rPr lang="en-US" sz="1400">
                          <a:effectLst/>
                        </a:rPr>
                        <a:t>1</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a:txBody>
                    <a:bodyPr/>
                    <a:lstStyle/>
                    <a:p>
                      <a:pPr indent="180340" algn="ctr">
                        <a:lnSpc>
                          <a:spcPct val="150000"/>
                        </a:lnSpc>
                      </a:pPr>
                      <a:r>
                        <a:rPr lang="en-US" sz="1400">
                          <a:effectLst/>
                        </a:rPr>
                        <a:t>0.0243</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rowSpan="5">
                  <a:txBody>
                    <a:bodyPr/>
                    <a:lstStyle/>
                    <a:p>
                      <a:pPr indent="180340" algn="ctr">
                        <a:lnSpc>
                          <a:spcPct val="150000"/>
                        </a:lnSpc>
                      </a:pPr>
                      <a:r>
                        <a:rPr lang="en-US" sz="1400">
                          <a:effectLst/>
                        </a:rPr>
                        <a:t> </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a:txBody>
                    <a:bodyPr/>
                    <a:lstStyle/>
                    <a:p>
                      <a:pPr indent="180340" algn="ctr">
                        <a:lnSpc>
                          <a:spcPct val="150000"/>
                        </a:lnSpc>
                      </a:pPr>
                      <a:r>
                        <a:rPr lang="en-US" sz="1400">
                          <a:effectLst/>
                        </a:rPr>
                        <a:t>0.093 </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a:txBody>
                    <a:bodyPr/>
                    <a:lstStyle/>
                    <a:p>
                      <a:pPr indent="180340" algn="ctr">
                        <a:lnSpc>
                          <a:spcPct val="150000"/>
                        </a:lnSpc>
                      </a:pPr>
                      <a:r>
                        <a:rPr lang="en-US" sz="1400">
                          <a:effectLst/>
                        </a:rPr>
                        <a:t>0.5999 </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a:txBody>
                    <a:bodyPr/>
                    <a:lstStyle/>
                    <a:p>
                      <a:pPr indent="180340" algn="ctr">
                        <a:lnSpc>
                          <a:spcPct val="150000"/>
                        </a:lnSpc>
                      </a:pPr>
                      <a:r>
                        <a:rPr lang="en-US" sz="1400">
                          <a:effectLst/>
                        </a:rPr>
                        <a:t>0.0013</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extLst>
                  <a:ext uri="{0D108BD9-81ED-4DB2-BD59-A6C34878D82A}">
                    <a16:rowId xmlns:a16="http://schemas.microsoft.com/office/drawing/2014/main" val="1092206859"/>
                  </a:ext>
                </a:extLst>
              </a:tr>
              <a:tr h="211034">
                <a:tc vMerge="1">
                  <a:txBody>
                    <a:bodyPr/>
                    <a:lstStyle/>
                    <a:p>
                      <a:endParaRPr lang="en-US"/>
                    </a:p>
                  </a:txBody>
                  <a:tcPr/>
                </a:tc>
                <a:tc>
                  <a:txBody>
                    <a:bodyPr/>
                    <a:lstStyle/>
                    <a:p>
                      <a:pPr indent="180340" algn="ctr">
                        <a:lnSpc>
                          <a:spcPct val="150000"/>
                        </a:lnSpc>
                      </a:pPr>
                      <a:r>
                        <a:rPr lang="en-US" sz="1400">
                          <a:effectLst/>
                        </a:rPr>
                        <a:t>2</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a:txBody>
                    <a:bodyPr/>
                    <a:lstStyle/>
                    <a:p>
                      <a:pPr indent="180340" algn="ctr">
                        <a:lnSpc>
                          <a:spcPct val="150000"/>
                        </a:lnSpc>
                      </a:pPr>
                      <a:r>
                        <a:rPr lang="en-US" sz="1400">
                          <a:effectLst/>
                        </a:rPr>
                        <a:t>0.0939</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vMerge="1">
                  <a:txBody>
                    <a:bodyPr/>
                    <a:lstStyle/>
                    <a:p>
                      <a:endParaRPr lang="en-US"/>
                    </a:p>
                  </a:txBody>
                  <a:tcPr/>
                </a:tc>
                <a:tc>
                  <a:txBody>
                    <a:bodyPr/>
                    <a:lstStyle/>
                    <a:p>
                      <a:pPr indent="180340" algn="ctr">
                        <a:lnSpc>
                          <a:spcPct val="150000"/>
                        </a:lnSpc>
                      </a:pPr>
                      <a:r>
                        <a:rPr lang="en-US" sz="1400">
                          <a:effectLst/>
                        </a:rPr>
                        <a:t>0.0448</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a:txBody>
                    <a:bodyPr/>
                    <a:lstStyle/>
                    <a:p>
                      <a:pPr indent="180340" algn="ctr">
                        <a:lnSpc>
                          <a:spcPct val="150000"/>
                        </a:lnSpc>
                      </a:pPr>
                      <a:r>
                        <a:rPr lang="en-US" sz="1400">
                          <a:effectLst/>
                        </a:rPr>
                        <a:t>0.0283</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a:txBody>
                    <a:bodyPr/>
                    <a:lstStyle/>
                    <a:p>
                      <a:pPr indent="180340" algn="ctr">
                        <a:lnSpc>
                          <a:spcPct val="150000"/>
                        </a:lnSpc>
                      </a:pPr>
                      <a:r>
                        <a:rPr lang="en-US" sz="1400">
                          <a:effectLst/>
                        </a:rPr>
                        <a:t>0</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extLst>
                  <a:ext uri="{0D108BD9-81ED-4DB2-BD59-A6C34878D82A}">
                    <a16:rowId xmlns:a16="http://schemas.microsoft.com/office/drawing/2014/main" val="2792977990"/>
                  </a:ext>
                </a:extLst>
              </a:tr>
              <a:tr h="211034">
                <a:tc vMerge="1">
                  <a:txBody>
                    <a:bodyPr/>
                    <a:lstStyle/>
                    <a:p>
                      <a:endParaRPr lang="en-US"/>
                    </a:p>
                  </a:txBody>
                  <a:tcPr/>
                </a:tc>
                <a:tc>
                  <a:txBody>
                    <a:bodyPr/>
                    <a:lstStyle/>
                    <a:p>
                      <a:pPr indent="180340" algn="ctr">
                        <a:lnSpc>
                          <a:spcPct val="150000"/>
                        </a:lnSpc>
                      </a:pPr>
                      <a:r>
                        <a:rPr lang="en-US" sz="1400">
                          <a:effectLst/>
                        </a:rPr>
                        <a:t>3</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a:txBody>
                    <a:bodyPr/>
                    <a:lstStyle/>
                    <a:p>
                      <a:pPr indent="180340" algn="ctr">
                        <a:lnSpc>
                          <a:spcPct val="150000"/>
                        </a:lnSpc>
                      </a:pPr>
                      <a:r>
                        <a:rPr lang="en-US" sz="1400">
                          <a:effectLst/>
                        </a:rPr>
                        <a:t>0.0</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vMerge="1">
                  <a:txBody>
                    <a:bodyPr/>
                    <a:lstStyle/>
                    <a:p>
                      <a:endParaRPr lang="en-US"/>
                    </a:p>
                  </a:txBody>
                  <a:tcPr/>
                </a:tc>
                <a:tc>
                  <a:txBody>
                    <a:bodyPr/>
                    <a:lstStyle/>
                    <a:p>
                      <a:pPr indent="180340" algn="ctr">
                        <a:lnSpc>
                          <a:spcPct val="150000"/>
                        </a:lnSpc>
                      </a:pPr>
                      <a:r>
                        <a:rPr lang="en-US" sz="1400">
                          <a:effectLst/>
                        </a:rPr>
                        <a:t>0.0276</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a:txBody>
                    <a:bodyPr/>
                    <a:lstStyle/>
                    <a:p>
                      <a:pPr indent="180340" algn="ctr">
                        <a:lnSpc>
                          <a:spcPct val="150000"/>
                        </a:lnSpc>
                      </a:pPr>
                      <a:r>
                        <a:rPr lang="en-US" sz="1400">
                          <a:effectLst/>
                        </a:rPr>
                        <a:t>0.0966</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a:txBody>
                    <a:bodyPr/>
                    <a:lstStyle/>
                    <a:p>
                      <a:pPr indent="180340" algn="ctr">
                        <a:lnSpc>
                          <a:spcPct val="150000"/>
                        </a:lnSpc>
                      </a:pPr>
                      <a:r>
                        <a:rPr lang="en-US" sz="1400">
                          <a:effectLst/>
                        </a:rPr>
                        <a:t>0</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extLst>
                  <a:ext uri="{0D108BD9-81ED-4DB2-BD59-A6C34878D82A}">
                    <a16:rowId xmlns:a16="http://schemas.microsoft.com/office/drawing/2014/main" val="974241165"/>
                  </a:ext>
                </a:extLst>
              </a:tr>
              <a:tr h="211034">
                <a:tc vMerge="1">
                  <a:txBody>
                    <a:bodyPr/>
                    <a:lstStyle/>
                    <a:p>
                      <a:endParaRPr lang="en-US"/>
                    </a:p>
                  </a:txBody>
                  <a:tcPr/>
                </a:tc>
                <a:tc>
                  <a:txBody>
                    <a:bodyPr/>
                    <a:lstStyle/>
                    <a:p>
                      <a:pPr indent="180340" algn="ctr">
                        <a:lnSpc>
                          <a:spcPct val="150000"/>
                        </a:lnSpc>
                      </a:pPr>
                      <a:r>
                        <a:rPr lang="en-US" sz="1400">
                          <a:effectLst/>
                        </a:rPr>
                        <a:t>4</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a:txBody>
                    <a:bodyPr/>
                    <a:lstStyle/>
                    <a:p>
                      <a:pPr indent="180340" algn="ctr">
                        <a:lnSpc>
                          <a:spcPct val="150000"/>
                        </a:lnSpc>
                      </a:pPr>
                      <a:r>
                        <a:rPr lang="en-US" sz="1400">
                          <a:effectLst/>
                        </a:rPr>
                        <a:t>0.0</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vMerge="1">
                  <a:txBody>
                    <a:bodyPr/>
                    <a:lstStyle/>
                    <a:p>
                      <a:endParaRPr lang="en-US"/>
                    </a:p>
                  </a:txBody>
                  <a:tcPr/>
                </a:tc>
                <a:tc>
                  <a:txBody>
                    <a:bodyPr/>
                    <a:lstStyle/>
                    <a:p>
                      <a:pPr indent="180340" algn="ctr">
                        <a:lnSpc>
                          <a:spcPct val="150000"/>
                        </a:lnSpc>
                      </a:pPr>
                      <a:r>
                        <a:rPr lang="en-US" sz="1400">
                          <a:effectLst/>
                        </a:rPr>
                        <a:t>0.065</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a:txBody>
                    <a:bodyPr/>
                    <a:lstStyle/>
                    <a:p>
                      <a:pPr indent="180340" algn="ctr">
                        <a:lnSpc>
                          <a:spcPct val="150000"/>
                        </a:lnSpc>
                      </a:pPr>
                      <a:r>
                        <a:rPr lang="en-US" sz="1400">
                          <a:effectLst/>
                        </a:rPr>
                        <a:t>0.1434</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a:txBody>
                    <a:bodyPr/>
                    <a:lstStyle/>
                    <a:p>
                      <a:pPr indent="180340" algn="ctr">
                        <a:lnSpc>
                          <a:spcPct val="150000"/>
                        </a:lnSpc>
                      </a:pPr>
                      <a:r>
                        <a:rPr lang="en-US" sz="1400">
                          <a:effectLst/>
                        </a:rPr>
                        <a:t>0</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extLst>
                  <a:ext uri="{0D108BD9-81ED-4DB2-BD59-A6C34878D82A}">
                    <a16:rowId xmlns:a16="http://schemas.microsoft.com/office/drawing/2014/main" val="1678465310"/>
                  </a:ext>
                </a:extLst>
              </a:tr>
              <a:tr h="211034">
                <a:tc vMerge="1">
                  <a:txBody>
                    <a:bodyPr/>
                    <a:lstStyle/>
                    <a:p>
                      <a:endParaRPr lang="en-US"/>
                    </a:p>
                  </a:txBody>
                  <a:tcPr/>
                </a:tc>
                <a:tc>
                  <a:txBody>
                    <a:bodyPr/>
                    <a:lstStyle/>
                    <a:p>
                      <a:pPr indent="180340" algn="ctr">
                        <a:lnSpc>
                          <a:spcPct val="150000"/>
                        </a:lnSpc>
                      </a:pPr>
                      <a:r>
                        <a:rPr lang="en-US" sz="1400">
                          <a:effectLst/>
                        </a:rPr>
                        <a:t>5</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a:txBody>
                    <a:bodyPr/>
                    <a:lstStyle/>
                    <a:p>
                      <a:pPr indent="180340" algn="ctr">
                        <a:lnSpc>
                          <a:spcPct val="150000"/>
                        </a:lnSpc>
                      </a:pPr>
                      <a:r>
                        <a:rPr lang="en-US" sz="1400">
                          <a:effectLst/>
                        </a:rPr>
                        <a:t>0.0</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vMerge="1">
                  <a:txBody>
                    <a:bodyPr/>
                    <a:lstStyle/>
                    <a:p>
                      <a:endParaRPr lang="en-US"/>
                    </a:p>
                  </a:txBody>
                  <a:tcPr/>
                </a:tc>
                <a:tc>
                  <a:txBody>
                    <a:bodyPr/>
                    <a:lstStyle/>
                    <a:p>
                      <a:pPr indent="180340" algn="ctr">
                        <a:lnSpc>
                          <a:spcPct val="150000"/>
                        </a:lnSpc>
                      </a:pPr>
                      <a:r>
                        <a:rPr lang="en-US" sz="1400">
                          <a:effectLst/>
                        </a:rPr>
                        <a:t>0.1208</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a:txBody>
                    <a:bodyPr/>
                    <a:lstStyle/>
                    <a:p>
                      <a:pPr indent="180340" algn="ctr">
                        <a:lnSpc>
                          <a:spcPct val="150000"/>
                        </a:lnSpc>
                      </a:pPr>
                      <a:r>
                        <a:rPr lang="en-US" sz="1400">
                          <a:effectLst/>
                        </a:rPr>
                        <a:t>0.0098</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tc>
                  <a:txBody>
                    <a:bodyPr/>
                    <a:lstStyle/>
                    <a:p>
                      <a:pPr indent="180340" algn="ctr">
                        <a:lnSpc>
                          <a:spcPct val="150000"/>
                        </a:lnSpc>
                      </a:pPr>
                      <a:r>
                        <a:rPr lang="en-US" sz="1400">
                          <a:effectLst/>
                        </a:rPr>
                        <a:t>0</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37979" marR="37979" marT="0" marB="0"/>
                </a:tc>
                <a:extLst>
                  <a:ext uri="{0D108BD9-81ED-4DB2-BD59-A6C34878D82A}">
                    <a16:rowId xmlns:a16="http://schemas.microsoft.com/office/drawing/2014/main" val="1365419513"/>
                  </a:ext>
                </a:extLst>
              </a:tr>
            </a:tbl>
          </a:graphicData>
        </a:graphic>
      </p:graphicFrame>
    </p:spTree>
    <p:extLst>
      <p:ext uri="{BB962C8B-B14F-4D97-AF65-F5344CB8AC3E}">
        <p14:creationId xmlns:p14="http://schemas.microsoft.com/office/powerpoint/2010/main" val="9976150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5878287"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VẬN DỤNG</a:t>
            </a:r>
          </a:p>
        </p:txBody>
      </p:sp>
      <p:sp>
        <p:nvSpPr>
          <p:cNvPr id="8" name="TextBox 7">
            <a:extLst>
              <a:ext uri="{FF2B5EF4-FFF2-40B4-BE49-F238E27FC236}">
                <a16:creationId xmlns:a16="http://schemas.microsoft.com/office/drawing/2014/main" id="{0F5CF52D-9F72-F7CF-4335-9E70ACDB1187}"/>
              </a:ext>
            </a:extLst>
          </p:cNvPr>
          <p:cNvSpPr txBox="1"/>
          <p:nvPr/>
        </p:nvSpPr>
        <p:spPr>
          <a:xfrm>
            <a:off x="-108857" y="725714"/>
            <a:ext cx="4615542" cy="376834"/>
          </a:xfrm>
          <a:prstGeom prst="rect">
            <a:avLst/>
          </a:prstGeom>
          <a:noFill/>
        </p:spPr>
        <p:txBody>
          <a:bodyPr wrap="square">
            <a:spAutoFit/>
          </a:bodyPr>
          <a:lstStyle/>
          <a:p>
            <a:pPr marL="457200" lvl="1">
              <a:lnSpc>
                <a:spcPct val="150000"/>
              </a:lnSpc>
              <a:spcBef>
                <a:spcPts val="1000"/>
              </a:spcBef>
            </a:pPr>
            <a:r>
              <a:rPr lang="en-US" sz="1400" b="1">
                <a:effectLst/>
                <a:latin typeface="Times New Roman" panose="02020603050405020304" pitchFamily="18" charset="0"/>
                <a:ea typeface="Yu Gothic Light" panose="020B0300000000000000" pitchFamily="34" charset="-128"/>
                <a:cs typeface="Times New Roman" panose="02020603050405020304" pitchFamily="18" charset="0"/>
              </a:rPr>
              <a:t>Kiểm định nhân quả</a:t>
            </a:r>
          </a:p>
        </p:txBody>
      </p:sp>
      <p:graphicFrame>
        <p:nvGraphicFramePr>
          <p:cNvPr id="2" name="Table 1">
            <a:extLst>
              <a:ext uri="{FF2B5EF4-FFF2-40B4-BE49-F238E27FC236}">
                <a16:creationId xmlns:a16="http://schemas.microsoft.com/office/drawing/2014/main" id="{698C5B82-8C33-AD56-51D8-D25844147498}"/>
              </a:ext>
            </a:extLst>
          </p:cNvPr>
          <p:cNvGraphicFramePr>
            <a:graphicFrameLocks noGrp="1"/>
          </p:cNvGraphicFramePr>
          <p:nvPr>
            <p:extLst>
              <p:ext uri="{D42A27DB-BD31-4B8C-83A1-F6EECF244321}">
                <p14:modId xmlns:p14="http://schemas.microsoft.com/office/powerpoint/2010/main" val="3052438918"/>
              </p:ext>
            </p:extLst>
          </p:nvPr>
        </p:nvGraphicFramePr>
        <p:xfrm>
          <a:off x="566057" y="1168399"/>
          <a:ext cx="8164285" cy="3243586"/>
        </p:xfrm>
        <a:graphic>
          <a:graphicData uri="http://schemas.openxmlformats.org/drawingml/2006/table">
            <a:tbl>
              <a:tblPr firstRow="1" firstCol="1" bandRow="1">
                <a:tableStyleId>{3C2FFA5D-87B4-456A-9821-1D502468CF0F}</a:tableStyleId>
              </a:tblPr>
              <a:tblGrid>
                <a:gridCol w="1189504">
                  <a:extLst>
                    <a:ext uri="{9D8B030D-6E8A-4147-A177-3AD203B41FA5}">
                      <a16:colId xmlns:a16="http://schemas.microsoft.com/office/drawing/2014/main" val="2535499894"/>
                    </a:ext>
                  </a:extLst>
                </a:gridCol>
                <a:gridCol w="1160154">
                  <a:extLst>
                    <a:ext uri="{9D8B030D-6E8A-4147-A177-3AD203B41FA5}">
                      <a16:colId xmlns:a16="http://schemas.microsoft.com/office/drawing/2014/main" val="3787609277"/>
                    </a:ext>
                  </a:extLst>
                </a:gridCol>
                <a:gridCol w="1160154">
                  <a:extLst>
                    <a:ext uri="{9D8B030D-6E8A-4147-A177-3AD203B41FA5}">
                      <a16:colId xmlns:a16="http://schemas.microsoft.com/office/drawing/2014/main" val="3618177560"/>
                    </a:ext>
                  </a:extLst>
                </a:gridCol>
                <a:gridCol w="1090854">
                  <a:extLst>
                    <a:ext uri="{9D8B030D-6E8A-4147-A177-3AD203B41FA5}">
                      <a16:colId xmlns:a16="http://schemas.microsoft.com/office/drawing/2014/main" val="3759812346"/>
                    </a:ext>
                  </a:extLst>
                </a:gridCol>
                <a:gridCol w="1187873">
                  <a:extLst>
                    <a:ext uri="{9D8B030D-6E8A-4147-A177-3AD203B41FA5}">
                      <a16:colId xmlns:a16="http://schemas.microsoft.com/office/drawing/2014/main" val="107179320"/>
                    </a:ext>
                  </a:extLst>
                </a:gridCol>
                <a:gridCol w="1187873">
                  <a:extLst>
                    <a:ext uri="{9D8B030D-6E8A-4147-A177-3AD203B41FA5}">
                      <a16:colId xmlns:a16="http://schemas.microsoft.com/office/drawing/2014/main" val="2518254547"/>
                    </a:ext>
                  </a:extLst>
                </a:gridCol>
                <a:gridCol w="1187873">
                  <a:extLst>
                    <a:ext uri="{9D8B030D-6E8A-4147-A177-3AD203B41FA5}">
                      <a16:colId xmlns:a16="http://schemas.microsoft.com/office/drawing/2014/main" val="2605663335"/>
                    </a:ext>
                  </a:extLst>
                </a:gridCol>
              </a:tblGrid>
              <a:tr h="428626">
                <a:tc>
                  <a:txBody>
                    <a:bodyPr/>
                    <a:lstStyle/>
                    <a:p>
                      <a:pPr indent="180340" algn="ctr">
                        <a:lnSpc>
                          <a:spcPct val="150000"/>
                        </a:lnSpc>
                      </a:pPr>
                      <a:r>
                        <a:rPr lang="en-US" sz="1400">
                          <a:effectLst/>
                        </a:rPr>
                        <a:t> </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a:txBody>
                    <a:bodyPr/>
                    <a:lstStyle/>
                    <a:p>
                      <a:pPr indent="180340" algn="ctr">
                        <a:lnSpc>
                          <a:spcPct val="150000"/>
                        </a:lnSpc>
                      </a:pPr>
                      <a:r>
                        <a:rPr lang="en-US" sz="800">
                          <a:effectLst/>
                        </a:rPr>
                        <a:t>Lag</a:t>
                      </a:r>
                      <a:endParaRPr lang="en-US" sz="8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a:txBody>
                    <a:bodyPr/>
                    <a:lstStyle/>
                    <a:p>
                      <a:pPr indent="180340" algn="ctr">
                        <a:lnSpc>
                          <a:spcPct val="150000"/>
                        </a:lnSpc>
                      </a:pPr>
                      <a:r>
                        <a:rPr lang="en-US" sz="800">
                          <a:effectLst/>
                        </a:rPr>
                        <a:t>Exchange Rate_x</a:t>
                      </a:r>
                      <a:endParaRPr lang="en-US" sz="8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a:txBody>
                    <a:bodyPr/>
                    <a:lstStyle/>
                    <a:p>
                      <a:pPr indent="180340" algn="ctr">
                        <a:lnSpc>
                          <a:spcPct val="150000"/>
                        </a:lnSpc>
                      </a:pPr>
                      <a:r>
                        <a:rPr lang="en-US" sz="800">
                          <a:effectLst/>
                        </a:rPr>
                        <a:t>Oil price_x	</a:t>
                      </a:r>
                      <a:endParaRPr lang="en-US" sz="8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a:txBody>
                    <a:bodyPr/>
                    <a:lstStyle/>
                    <a:p>
                      <a:pPr indent="180340" algn="ctr">
                        <a:lnSpc>
                          <a:spcPct val="150000"/>
                        </a:lnSpc>
                      </a:pPr>
                      <a:r>
                        <a:rPr lang="en-US" sz="800">
                          <a:effectLst/>
                        </a:rPr>
                        <a:t>Gold price_x</a:t>
                      </a:r>
                      <a:endParaRPr lang="en-US" sz="8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a:txBody>
                    <a:bodyPr/>
                    <a:lstStyle/>
                    <a:p>
                      <a:pPr indent="180340" algn="ctr">
                        <a:lnSpc>
                          <a:spcPct val="150000"/>
                        </a:lnSpc>
                      </a:pPr>
                      <a:r>
                        <a:rPr lang="en-US" sz="800">
                          <a:effectLst/>
                        </a:rPr>
                        <a:t>VN Index_x</a:t>
                      </a:r>
                      <a:endParaRPr lang="en-US" sz="8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a:txBody>
                    <a:bodyPr/>
                    <a:lstStyle/>
                    <a:p>
                      <a:pPr indent="180340" algn="ctr">
                        <a:lnSpc>
                          <a:spcPct val="150000"/>
                        </a:lnSpc>
                      </a:pPr>
                      <a:r>
                        <a:rPr lang="en-US" sz="800">
                          <a:effectLst/>
                        </a:rPr>
                        <a:t>S&amp;P500_x</a:t>
                      </a:r>
                      <a:endParaRPr lang="en-US" sz="8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extLst>
                  <a:ext uri="{0D108BD9-81ED-4DB2-BD59-A6C34878D82A}">
                    <a16:rowId xmlns:a16="http://schemas.microsoft.com/office/drawing/2014/main" val="3231910799"/>
                  </a:ext>
                </a:extLst>
              </a:tr>
              <a:tr h="272457">
                <a:tc rowSpan="5">
                  <a:txBody>
                    <a:bodyPr/>
                    <a:lstStyle/>
                    <a:p>
                      <a:pPr indent="180340" algn="ctr">
                        <a:lnSpc>
                          <a:spcPct val="150000"/>
                        </a:lnSpc>
                      </a:pPr>
                      <a:r>
                        <a:rPr lang="en-US" sz="1050">
                          <a:effectLst/>
                        </a:rPr>
                        <a:t>Gold price_y</a:t>
                      </a:r>
                      <a:endParaRPr lang="en-US" sz="105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a:txBody>
                    <a:bodyPr/>
                    <a:lstStyle/>
                    <a:p>
                      <a:pPr indent="180340" algn="ctr">
                        <a:lnSpc>
                          <a:spcPct val="150000"/>
                        </a:lnSpc>
                      </a:pPr>
                      <a:r>
                        <a:rPr lang="en-US" sz="1400">
                          <a:effectLst/>
                        </a:rPr>
                        <a:t>1</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a:txBody>
                    <a:bodyPr/>
                    <a:lstStyle/>
                    <a:p>
                      <a:pPr indent="180340" algn="ctr">
                        <a:lnSpc>
                          <a:spcPct val="150000"/>
                        </a:lnSpc>
                      </a:pPr>
                      <a:r>
                        <a:rPr lang="en-US" sz="1400">
                          <a:effectLst/>
                        </a:rPr>
                        <a:t>0.0362</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a:txBody>
                    <a:bodyPr/>
                    <a:lstStyle/>
                    <a:p>
                      <a:pPr indent="180340" algn="ctr">
                        <a:lnSpc>
                          <a:spcPct val="150000"/>
                        </a:lnSpc>
                      </a:pPr>
                      <a:r>
                        <a:rPr lang="en-US" sz="1400">
                          <a:effectLst/>
                        </a:rPr>
                        <a:t>0.128 </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rowSpan="5">
                  <a:txBody>
                    <a:bodyPr/>
                    <a:lstStyle/>
                    <a:p>
                      <a:pPr indent="180340" algn="ctr">
                        <a:lnSpc>
                          <a:spcPct val="150000"/>
                        </a:lnSpc>
                      </a:pPr>
                      <a:r>
                        <a:rPr lang="en-US" sz="1400">
                          <a:effectLst/>
                        </a:rPr>
                        <a:t> </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a:txBody>
                    <a:bodyPr/>
                    <a:lstStyle/>
                    <a:p>
                      <a:pPr indent="180340" algn="ctr">
                        <a:lnSpc>
                          <a:spcPct val="150000"/>
                        </a:lnSpc>
                      </a:pPr>
                      <a:r>
                        <a:rPr lang="en-US" sz="1400">
                          <a:effectLst/>
                        </a:rPr>
                        <a:t>0.1488, </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a:txBody>
                    <a:bodyPr/>
                    <a:lstStyle/>
                    <a:p>
                      <a:pPr indent="180340" algn="ctr">
                        <a:lnSpc>
                          <a:spcPct val="150000"/>
                        </a:lnSpc>
                      </a:pPr>
                      <a:r>
                        <a:rPr lang="en-US" sz="1400">
                          <a:effectLst/>
                        </a:rPr>
                        <a:t>0.2086</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extLst>
                  <a:ext uri="{0D108BD9-81ED-4DB2-BD59-A6C34878D82A}">
                    <a16:rowId xmlns:a16="http://schemas.microsoft.com/office/drawing/2014/main" val="1215729710"/>
                  </a:ext>
                </a:extLst>
              </a:tr>
              <a:tr h="272457">
                <a:tc vMerge="1">
                  <a:txBody>
                    <a:bodyPr/>
                    <a:lstStyle/>
                    <a:p>
                      <a:endParaRPr lang="en-US"/>
                    </a:p>
                  </a:txBody>
                  <a:tcPr/>
                </a:tc>
                <a:tc>
                  <a:txBody>
                    <a:bodyPr/>
                    <a:lstStyle/>
                    <a:p>
                      <a:pPr indent="180340" algn="ctr">
                        <a:lnSpc>
                          <a:spcPct val="150000"/>
                        </a:lnSpc>
                      </a:pPr>
                      <a:r>
                        <a:rPr lang="en-US" sz="1400">
                          <a:effectLst/>
                        </a:rPr>
                        <a:t>2</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a:txBody>
                    <a:bodyPr/>
                    <a:lstStyle/>
                    <a:p>
                      <a:pPr indent="180340" algn="ctr">
                        <a:lnSpc>
                          <a:spcPct val="150000"/>
                        </a:lnSpc>
                      </a:pPr>
                      <a:r>
                        <a:rPr lang="en-US" sz="1400">
                          <a:effectLst/>
                        </a:rPr>
                        <a:t>0.1306</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a:txBody>
                    <a:bodyPr/>
                    <a:lstStyle/>
                    <a:p>
                      <a:pPr indent="180340" algn="ctr">
                        <a:lnSpc>
                          <a:spcPct val="150000"/>
                        </a:lnSpc>
                      </a:pPr>
                      <a:r>
                        <a:rPr lang="en-US" sz="1400">
                          <a:effectLst/>
                        </a:rPr>
                        <a:t>0.2019</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vMerge="1">
                  <a:txBody>
                    <a:bodyPr/>
                    <a:lstStyle/>
                    <a:p>
                      <a:endParaRPr lang="en-US"/>
                    </a:p>
                  </a:txBody>
                  <a:tcPr/>
                </a:tc>
                <a:tc>
                  <a:txBody>
                    <a:bodyPr/>
                    <a:lstStyle/>
                    <a:p>
                      <a:pPr indent="180340" algn="ctr">
                        <a:lnSpc>
                          <a:spcPct val="150000"/>
                        </a:lnSpc>
                      </a:pPr>
                      <a:r>
                        <a:rPr lang="en-US" sz="1400">
                          <a:effectLst/>
                        </a:rPr>
                        <a:t>0.07</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a:txBody>
                    <a:bodyPr/>
                    <a:lstStyle/>
                    <a:p>
                      <a:pPr indent="180340" algn="ctr">
                        <a:lnSpc>
                          <a:spcPct val="150000"/>
                        </a:lnSpc>
                      </a:pPr>
                      <a:r>
                        <a:rPr lang="en-US" sz="1400">
                          <a:effectLst/>
                        </a:rPr>
                        <a:t>0.0004</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extLst>
                  <a:ext uri="{0D108BD9-81ED-4DB2-BD59-A6C34878D82A}">
                    <a16:rowId xmlns:a16="http://schemas.microsoft.com/office/drawing/2014/main" val="173246420"/>
                  </a:ext>
                </a:extLst>
              </a:tr>
              <a:tr h="272457">
                <a:tc vMerge="1">
                  <a:txBody>
                    <a:bodyPr/>
                    <a:lstStyle/>
                    <a:p>
                      <a:endParaRPr lang="en-US"/>
                    </a:p>
                  </a:txBody>
                  <a:tcPr/>
                </a:tc>
                <a:tc>
                  <a:txBody>
                    <a:bodyPr/>
                    <a:lstStyle/>
                    <a:p>
                      <a:pPr indent="180340" algn="ctr">
                        <a:lnSpc>
                          <a:spcPct val="150000"/>
                        </a:lnSpc>
                      </a:pPr>
                      <a:r>
                        <a:rPr lang="en-US" sz="1400">
                          <a:effectLst/>
                        </a:rPr>
                        <a:t>3</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a:txBody>
                    <a:bodyPr/>
                    <a:lstStyle/>
                    <a:p>
                      <a:pPr indent="180340" algn="ctr">
                        <a:lnSpc>
                          <a:spcPct val="150000"/>
                        </a:lnSpc>
                      </a:pPr>
                      <a:r>
                        <a:rPr lang="en-US" sz="1400">
                          <a:effectLst/>
                        </a:rPr>
                        <a:t>0.1643</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a:txBody>
                    <a:bodyPr/>
                    <a:lstStyle/>
                    <a:p>
                      <a:pPr indent="180340" algn="ctr">
                        <a:lnSpc>
                          <a:spcPct val="150000"/>
                        </a:lnSpc>
                      </a:pPr>
                      <a:r>
                        <a:rPr lang="en-US" sz="1400">
                          <a:effectLst/>
                        </a:rPr>
                        <a:t>0.017</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vMerge="1">
                  <a:txBody>
                    <a:bodyPr/>
                    <a:lstStyle/>
                    <a:p>
                      <a:endParaRPr lang="en-US"/>
                    </a:p>
                  </a:txBody>
                  <a:tcPr/>
                </a:tc>
                <a:tc>
                  <a:txBody>
                    <a:bodyPr/>
                    <a:lstStyle/>
                    <a:p>
                      <a:pPr indent="180340" algn="ctr">
                        <a:lnSpc>
                          <a:spcPct val="150000"/>
                        </a:lnSpc>
                      </a:pPr>
                      <a:r>
                        <a:rPr lang="en-US" sz="1400">
                          <a:effectLst/>
                        </a:rPr>
                        <a:t>0.0343</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a:txBody>
                    <a:bodyPr/>
                    <a:lstStyle/>
                    <a:p>
                      <a:pPr indent="180340" algn="ctr">
                        <a:lnSpc>
                          <a:spcPct val="150000"/>
                        </a:lnSpc>
                      </a:pPr>
                      <a:r>
                        <a:rPr lang="en-US" sz="1400">
                          <a:effectLst/>
                        </a:rPr>
                        <a:t>0.0004</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extLst>
                  <a:ext uri="{0D108BD9-81ED-4DB2-BD59-A6C34878D82A}">
                    <a16:rowId xmlns:a16="http://schemas.microsoft.com/office/drawing/2014/main" val="2352367446"/>
                  </a:ext>
                </a:extLst>
              </a:tr>
              <a:tr h="272457">
                <a:tc vMerge="1">
                  <a:txBody>
                    <a:bodyPr/>
                    <a:lstStyle/>
                    <a:p>
                      <a:endParaRPr lang="en-US"/>
                    </a:p>
                  </a:txBody>
                  <a:tcPr/>
                </a:tc>
                <a:tc>
                  <a:txBody>
                    <a:bodyPr/>
                    <a:lstStyle/>
                    <a:p>
                      <a:pPr indent="180340" algn="ctr">
                        <a:lnSpc>
                          <a:spcPct val="150000"/>
                        </a:lnSpc>
                      </a:pPr>
                      <a:r>
                        <a:rPr lang="en-US" sz="1400">
                          <a:effectLst/>
                        </a:rPr>
                        <a:t>4</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a:txBody>
                    <a:bodyPr/>
                    <a:lstStyle/>
                    <a:p>
                      <a:pPr indent="180340" algn="ctr">
                        <a:lnSpc>
                          <a:spcPct val="150000"/>
                        </a:lnSpc>
                      </a:pPr>
                      <a:r>
                        <a:rPr lang="en-US" sz="1400">
                          <a:effectLst/>
                        </a:rPr>
                        <a:t>0.0005</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a:txBody>
                    <a:bodyPr/>
                    <a:lstStyle/>
                    <a:p>
                      <a:pPr indent="180340" algn="ctr">
                        <a:lnSpc>
                          <a:spcPct val="150000"/>
                        </a:lnSpc>
                      </a:pPr>
                      <a:r>
                        <a:rPr lang="en-US" sz="1400">
                          <a:effectLst/>
                        </a:rPr>
                        <a:t>0.0034</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vMerge="1">
                  <a:txBody>
                    <a:bodyPr/>
                    <a:lstStyle/>
                    <a:p>
                      <a:endParaRPr lang="en-US"/>
                    </a:p>
                  </a:txBody>
                  <a:tcPr/>
                </a:tc>
                <a:tc>
                  <a:txBody>
                    <a:bodyPr/>
                    <a:lstStyle/>
                    <a:p>
                      <a:pPr indent="180340" algn="ctr">
                        <a:lnSpc>
                          <a:spcPct val="150000"/>
                        </a:lnSpc>
                      </a:pPr>
                      <a:r>
                        <a:rPr lang="en-US" sz="1400">
                          <a:effectLst/>
                        </a:rPr>
                        <a:t>0</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a:txBody>
                    <a:bodyPr/>
                    <a:lstStyle/>
                    <a:p>
                      <a:pPr indent="180340" algn="ctr">
                        <a:lnSpc>
                          <a:spcPct val="150000"/>
                        </a:lnSpc>
                      </a:pPr>
                      <a:r>
                        <a:rPr lang="en-US" sz="1400">
                          <a:effectLst/>
                        </a:rPr>
                        <a:t>0</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extLst>
                  <a:ext uri="{0D108BD9-81ED-4DB2-BD59-A6C34878D82A}">
                    <a16:rowId xmlns:a16="http://schemas.microsoft.com/office/drawing/2014/main" val="4090977740"/>
                  </a:ext>
                </a:extLst>
              </a:tr>
              <a:tr h="272457">
                <a:tc vMerge="1">
                  <a:txBody>
                    <a:bodyPr/>
                    <a:lstStyle/>
                    <a:p>
                      <a:endParaRPr lang="en-US"/>
                    </a:p>
                  </a:txBody>
                  <a:tcPr/>
                </a:tc>
                <a:tc>
                  <a:txBody>
                    <a:bodyPr/>
                    <a:lstStyle/>
                    <a:p>
                      <a:pPr indent="180340" algn="ctr">
                        <a:lnSpc>
                          <a:spcPct val="150000"/>
                        </a:lnSpc>
                      </a:pPr>
                      <a:r>
                        <a:rPr lang="en-US" sz="1400">
                          <a:effectLst/>
                        </a:rPr>
                        <a:t>5</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a:txBody>
                    <a:bodyPr/>
                    <a:lstStyle/>
                    <a:p>
                      <a:pPr indent="180340" algn="ctr">
                        <a:lnSpc>
                          <a:spcPct val="150000"/>
                        </a:lnSpc>
                      </a:pPr>
                      <a:r>
                        <a:rPr lang="en-US" sz="1400">
                          <a:effectLst/>
                        </a:rPr>
                        <a:t>0.0013</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a:txBody>
                    <a:bodyPr/>
                    <a:lstStyle/>
                    <a:p>
                      <a:pPr indent="180340" algn="ctr">
                        <a:lnSpc>
                          <a:spcPct val="150000"/>
                        </a:lnSpc>
                      </a:pPr>
                      <a:r>
                        <a:rPr lang="en-US" sz="1400">
                          <a:effectLst/>
                        </a:rPr>
                        <a:t>0.0008</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vMerge="1">
                  <a:txBody>
                    <a:bodyPr/>
                    <a:lstStyle/>
                    <a:p>
                      <a:endParaRPr lang="en-US"/>
                    </a:p>
                  </a:txBody>
                  <a:tcPr/>
                </a:tc>
                <a:tc>
                  <a:txBody>
                    <a:bodyPr/>
                    <a:lstStyle/>
                    <a:p>
                      <a:pPr indent="180340" algn="ctr">
                        <a:lnSpc>
                          <a:spcPct val="150000"/>
                        </a:lnSpc>
                      </a:pPr>
                      <a:r>
                        <a:rPr lang="en-US" sz="1400">
                          <a:effectLst/>
                        </a:rPr>
                        <a:t>0</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a:txBody>
                    <a:bodyPr/>
                    <a:lstStyle/>
                    <a:p>
                      <a:pPr indent="180340" algn="ctr">
                        <a:lnSpc>
                          <a:spcPct val="150000"/>
                        </a:lnSpc>
                      </a:pPr>
                      <a:r>
                        <a:rPr lang="en-US" sz="1400">
                          <a:effectLst/>
                        </a:rPr>
                        <a:t>0</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extLst>
                  <a:ext uri="{0D108BD9-81ED-4DB2-BD59-A6C34878D82A}">
                    <a16:rowId xmlns:a16="http://schemas.microsoft.com/office/drawing/2014/main" val="1248849178"/>
                  </a:ext>
                </a:extLst>
              </a:tr>
              <a:tr h="272457">
                <a:tc rowSpan="5">
                  <a:txBody>
                    <a:bodyPr/>
                    <a:lstStyle/>
                    <a:p>
                      <a:pPr indent="180340" algn="ctr">
                        <a:lnSpc>
                          <a:spcPct val="150000"/>
                        </a:lnSpc>
                      </a:pPr>
                      <a:r>
                        <a:rPr lang="en-US" sz="1050">
                          <a:effectLst/>
                        </a:rPr>
                        <a:t>VN Index_y	</a:t>
                      </a:r>
                      <a:endParaRPr lang="en-US" sz="105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a:txBody>
                    <a:bodyPr/>
                    <a:lstStyle/>
                    <a:p>
                      <a:pPr indent="180340" algn="ctr">
                        <a:lnSpc>
                          <a:spcPct val="150000"/>
                        </a:lnSpc>
                      </a:pPr>
                      <a:r>
                        <a:rPr lang="en-US" sz="1400">
                          <a:effectLst/>
                        </a:rPr>
                        <a:t>1</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a:txBody>
                    <a:bodyPr/>
                    <a:lstStyle/>
                    <a:p>
                      <a:pPr indent="180340" algn="ctr">
                        <a:lnSpc>
                          <a:spcPct val="150000"/>
                        </a:lnSpc>
                      </a:pPr>
                      <a:r>
                        <a:rPr lang="en-US" sz="1400">
                          <a:effectLst/>
                        </a:rPr>
                        <a:t>0.1469 </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a:txBody>
                    <a:bodyPr/>
                    <a:lstStyle/>
                    <a:p>
                      <a:pPr indent="180340" algn="ctr">
                        <a:lnSpc>
                          <a:spcPct val="150000"/>
                        </a:lnSpc>
                      </a:pPr>
                      <a:r>
                        <a:rPr lang="en-US" sz="1400">
                          <a:effectLst/>
                        </a:rPr>
                        <a:t>0.0002</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a:txBody>
                    <a:bodyPr/>
                    <a:lstStyle/>
                    <a:p>
                      <a:pPr indent="180340" algn="ctr">
                        <a:lnSpc>
                          <a:spcPct val="150000"/>
                        </a:lnSpc>
                      </a:pPr>
                      <a:r>
                        <a:rPr lang="en-US" sz="1400">
                          <a:effectLst/>
                        </a:rPr>
                        <a:t>0</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rowSpan="5">
                  <a:txBody>
                    <a:bodyPr/>
                    <a:lstStyle/>
                    <a:p>
                      <a:pPr indent="180340" algn="ctr">
                        <a:lnSpc>
                          <a:spcPct val="150000"/>
                        </a:lnSpc>
                      </a:pPr>
                      <a:r>
                        <a:rPr lang="en-US" sz="1400">
                          <a:effectLst/>
                        </a:rPr>
                        <a:t> </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a:txBody>
                    <a:bodyPr/>
                    <a:lstStyle/>
                    <a:p>
                      <a:pPr indent="180340" algn="ctr">
                        <a:lnSpc>
                          <a:spcPct val="150000"/>
                        </a:lnSpc>
                      </a:pPr>
                      <a:r>
                        <a:rPr lang="en-US" sz="1400">
                          <a:effectLst/>
                        </a:rPr>
                        <a:t>0.0002</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extLst>
                  <a:ext uri="{0D108BD9-81ED-4DB2-BD59-A6C34878D82A}">
                    <a16:rowId xmlns:a16="http://schemas.microsoft.com/office/drawing/2014/main" val="3487248694"/>
                  </a:ext>
                </a:extLst>
              </a:tr>
              <a:tr h="272457">
                <a:tc vMerge="1">
                  <a:txBody>
                    <a:bodyPr/>
                    <a:lstStyle/>
                    <a:p>
                      <a:endParaRPr lang="en-US"/>
                    </a:p>
                  </a:txBody>
                  <a:tcPr/>
                </a:tc>
                <a:tc>
                  <a:txBody>
                    <a:bodyPr/>
                    <a:lstStyle/>
                    <a:p>
                      <a:pPr indent="180340" algn="ctr">
                        <a:lnSpc>
                          <a:spcPct val="150000"/>
                        </a:lnSpc>
                      </a:pPr>
                      <a:r>
                        <a:rPr lang="en-US" sz="1400">
                          <a:effectLst/>
                        </a:rPr>
                        <a:t>2</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a:txBody>
                    <a:bodyPr/>
                    <a:lstStyle/>
                    <a:p>
                      <a:pPr indent="180340" algn="ctr">
                        <a:lnSpc>
                          <a:spcPct val="150000"/>
                        </a:lnSpc>
                      </a:pPr>
                      <a:r>
                        <a:rPr lang="en-US" sz="1400">
                          <a:effectLst/>
                        </a:rPr>
                        <a:t>0.0716</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a:txBody>
                    <a:bodyPr/>
                    <a:lstStyle/>
                    <a:p>
                      <a:pPr indent="180340" algn="ctr">
                        <a:lnSpc>
                          <a:spcPct val="150000"/>
                        </a:lnSpc>
                      </a:pPr>
                      <a:r>
                        <a:rPr lang="en-US" sz="1400">
                          <a:effectLst/>
                        </a:rPr>
                        <a:t>0.0003</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a:txBody>
                    <a:bodyPr/>
                    <a:lstStyle/>
                    <a:p>
                      <a:pPr indent="180340" algn="ctr">
                        <a:lnSpc>
                          <a:spcPct val="150000"/>
                        </a:lnSpc>
                      </a:pPr>
                      <a:r>
                        <a:rPr lang="en-US" sz="1400">
                          <a:effectLst/>
                        </a:rPr>
                        <a:t>0</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vMerge="1">
                  <a:txBody>
                    <a:bodyPr/>
                    <a:lstStyle/>
                    <a:p>
                      <a:endParaRPr lang="en-US"/>
                    </a:p>
                  </a:txBody>
                  <a:tcPr/>
                </a:tc>
                <a:tc>
                  <a:txBody>
                    <a:bodyPr/>
                    <a:lstStyle/>
                    <a:p>
                      <a:pPr indent="180340" algn="ctr">
                        <a:lnSpc>
                          <a:spcPct val="150000"/>
                        </a:lnSpc>
                      </a:pPr>
                      <a:r>
                        <a:rPr lang="en-US" sz="1400">
                          <a:effectLst/>
                        </a:rPr>
                        <a:t>0.0003</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extLst>
                  <a:ext uri="{0D108BD9-81ED-4DB2-BD59-A6C34878D82A}">
                    <a16:rowId xmlns:a16="http://schemas.microsoft.com/office/drawing/2014/main" val="1171341364"/>
                  </a:ext>
                </a:extLst>
              </a:tr>
              <a:tr h="272457">
                <a:tc vMerge="1">
                  <a:txBody>
                    <a:bodyPr/>
                    <a:lstStyle/>
                    <a:p>
                      <a:endParaRPr lang="en-US"/>
                    </a:p>
                  </a:txBody>
                  <a:tcPr/>
                </a:tc>
                <a:tc>
                  <a:txBody>
                    <a:bodyPr/>
                    <a:lstStyle/>
                    <a:p>
                      <a:pPr indent="180340" algn="ctr">
                        <a:lnSpc>
                          <a:spcPct val="150000"/>
                        </a:lnSpc>
                      </a:pPr>
                      <a:r>
                        <a:rPr lang="en-US" sz="1400">
                          <a:effectLst/>
                        </a:rPr>
                        <a:t>3</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a:txBody>
                    <a:bodyPr/>
                    <a:lstStyle/>
                    <a:p>
                      <a:pPr indent="180340" algn="ctr">
                        <a:lnSpc>
                          <a:spcPct val="150000"/>
                        </a:lnSpc>
                      </a:pPr>
                      <a:r>
                        <a:rPr lang="en-US" sz="1400">
                          <a:effectLst/>
                        </a:rPr>
                        <a:t>0.0004</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a:txBody>
                    <a:bodyPr/>
                    <a:lstStyle/>
                    <a:p>
                      <a:pPr indent="180340" algn="ctr">
                        <a:lnSpc>
                          <a:spcPct val="150000"/>
                        </a:lnSpc>
                      </a:pPr>
                      <a:r>
                        <a:rPr lang="en-US" sz="1400">
                          <a:effectLst/>
                        </a:rPr>
                        <a:t>0.001</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a:txBody>
                    <a:bodyPr/>
                    <a:lstStyle/>
                    <a:p>
                      <a:pPr indent="180340" algn="ctr">
                        <a:lnSpc>
                          <a:spcPct val="150000"/>
                        </a:lnSpc>
                      </a:pPr>
                      <a:r>
                        <a:rPr lang="en-US" sz="1400">
                          <a:effectLst/>
                        </a:rPr>
                        <a:t>0</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vMerge="1">
                  <a:txBody>
                    <a:bodyPr/>
                    <a:lstStyle/>
                    <a:p>
                      <a:endParaRPr lang="en-US"/>
                    </a:p>
                  </a:txBody>
                  <a:tcPr/>
                </a:tc>
                <a:tc>
                  <a:txBody>
                    <a:bodyPr/>
                    <a:lstStyle/>
                    <a:p>
                      <a:pPr indent="180340" algn="ctr">
                        <a:lnSpc>
                          <a:spcPct val="150000"/>
                        </a:lnSpc>
                      </a:pPr>
                      <a:r>
                        <a:rPr lang="en-US" sz="1400">
                          <a:effectLst/>
                        </a:rPr>
                        <a:t>0</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extLst>
                  <a:ext uri="{0D108BD9-81ED-4DB2-BD59-A6C34878D82A}">
                    <a16:rowId xmlns:a16="http://schemas.microsoft.com/office/drawing/2014/main" val="1418957127"/>
                  </a:ext>
                </a:extLst>
              </a:tr>
              <a:tr h="130982">
                <a:tc vMerge="1">
                  <a:txBody>
                    <a:bodyPr/>
                    <a:lstStyle/>
                    <a:p>
                      <a:endParaRPr lang="en-US"/>
                    </a:p>
                  </a:txBody>
                  <a:tcPr/>
                </a:tc>
                <a:tc>
                  <a:txBody>
                    <a:bodyPr/>
                    <a:lstStyle/>
                    <a:p>
                      <a:pPr indent="180340" algn="ctr">
                        <a:lnSpc>
                          <a:spcPct val="150000"/>
                        </a:lnSpc>
                      </a:pPr>
                      <a:r>
                        <a:rPr lang="en-US" sz="1400">
                          <a:effectLst/>
                        </a:rPr>
                        <a:t>4</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a:txBody>
                    <a:bodyPr/>
                    <a:lstStyle/>
                    <a:p>
                      <a:pPr indent="180340" algn="ctr">
                        <a:lnSpc>
                          <a:spcPct val="150000"/>
                        </a:lnSpc>
                      </a:pPr>
                      <a:r>
                        <a:rPr lang="en-US" sz="1400">
                          <a:effectLst/>
                        </a:rPr>
                        <a:t>0</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a:txBody>
                    <a:bodyPr/>
                    <a:lstStyle/>
                    <a:p>
                      <a:pPr indent="180340" algn="ctr">
                        <a:lnSpc>
                          <a:spcPct val="150000"/>
                        </a:lnSpc>
                      </a:pPr>
                      <a:r>
                        <a:rPr lang="en-US" sz="1400">
                          <a:effectLst/>
                        </a:rPr>
                        <a:t>0</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a:txBody>
                    <a:bodyPr/>
                    <a:lstStyle/>
                    <a:p>
                      <a:pPr indent="180340" algn="ctr">
                        <a:lnSpc>
                          <a:spcPct val="150000"/>
                        </a:lnSpc>
                      </a:pPr>
                      <a:r>
                        <a:rPr lang="en-US" sz="1400">
                          <a:effectLst/>
                        </a:rPr>
                        <a:t>0</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vMerge="1">
                  <a:txBody>
                    <a:bodyPr/>
                    <a:lstStyle/>
                    <a:p>
                      <a:endParaRPr lang="en-US"/>
                    </a:p>
                  </a:txBody>
                  <a:tcPr/>
                </a:tc>
                <a:tc>
                  <a:txBody>
                    <a:bodyPr/>
                    <a:lstStyle/>
                    <a:p>
                      <a:pPr indent="180340" algn="ctr">
                        <a:lnSpc>
                          <a:spcPct val="150000"/>
                        </a:lnSpc>
                      </a:pPr>
                      <a:r>
                        <a:rPr lang="en-US" sz="1400">
                          <a:effectLst/>
                        </a:rPr>
                        <a:t>0</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extLst>
                  <a:ext uri="{0D108BD9-81ED-4DB2-BD59-A6C34878D82A}">
                    <a16:rowId xmlns:a16="http://schemas.microsoft.com/office/drawing/2014/main" val="1975454380"/>
                  </a:ext>
                </a:extLst>
              </a:tr>
              <a:tr h="272457">
                <a:tc vMerge="1">
                  <a:txBody>
                    <a:bodyPr/>
                    <a:lstStyle/>
                    <a:p>
                      <a:endParaRPr lang="en-US"/>
                    </a:p>
                  </a:txBody>
                  <a:tcPr/>
                </a:tc>
                <a:tc>
                  <a:txBody>
                    <a:bodyPr/>
                    <a:lstStyle/>
                    <a:p>
                      <a:pPr indent="180340" algn="ctr">
                        <a:lnSpc>
                          <a:spcPct val="150000"/>
                        </a:lnSpc>
                      </a:pPr>
                      <a:r>
                        <a:rPr lang="en-US" sz="1400">
                          <a:effectLst/>
                        </a:rPr>
                        <a:t>5</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a:txBody>
                    <a:bodyPr/>
                    <a:lstStyle/>
                    <a:p>
                      <a:pPr indent="180340" algn="ctr">
                        <a:lnSpc>
                          <a:spcPct val="150000"/>
                        </a:lnSpc>
                      </a:pPr>
                      <a:r>
                        <a:rPr lang="en-US" sz="1400">
                          <a:effectLst/>
                        </a:rPr>
                        <a:t>0.0001</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a:txBody>
                    <a:bodyPr/>
                    <a:lstStyle/>
                    <a:p>
                      <a:pPr indent="180340" algn="ctr">
                        <a:lnSpc>
                          <a:spcPct val="150000"/>
                        </a:lnSpc>
                      </a:pPr>
                      <a:r>
                        <a:rPr lang="en-US" sz="1400">
                          <a:effectLst/>
                        </a:rPr>
                        <a:t>0</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a:txBody>
                    <a:bodyPr/>
                    <a:lstStyle/>
                    <a:p>
                      <a:pPr indent="180340" algn="ctr">
                        <a:lnSpc>
                          <a:spcPct val="150000"/>
                        </a:lnSpc>
                      </a:pPr>
                      <a:r>
                        <a:rPr lang="en-US" sz="1400">
                          <a:effectLst/>
                        </a:rPr>
                        <a:t>0</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tc vMerge="1">
                  <a:txBody>
                    <a:bodyPr/>
                    <a:lstStyle/>
                    <a:p>
                      <a:endParaRPr lang="en-US"/>
                    </a:p>
                  </a:txBody>
                  <a:tcPr/>
                </a:tc>
                <a:tc>
                  <a:txBody>
                    <a:bodyPr/>
                    <a:lstStyle/>
                    <a:p>
                      <a:pPr indent="180340" algn="ctr">
                        <a:lnSpc>
                          <a:spcPct val="150000"/>
                        </a:lnSpc>
                      </a:pPr>
                      <a:r>
                        <a:rPr lang="en-US" sz="1400">
                          <a:effectLst/>
                        </a:rPr>
                        <a:t>0</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21659" marR="21659" marT="0" marB="0"/>
                </a:tc>
                <a:extLst>
                  <a:ext uri="{0D108BD9-81ED-4DB2-BD59-A6C34878D82A}">
                    <a16:rowId xmlns:a16="http://schemas.microsoft.com/office/drawing/2014/main" val="3301020155"/>
                  </a:ext>
                </a:extLst>
              </a:tr>
            </a:tbl>
          </a:graphicData>
        </a:graphic>
      </p:graphicFrame>
    </p:spTree>
    <p:extLst>
      <p:ext uri="{BB962C8B-B14F-4D97-AF65-F5344CB8AC3E}">
        <p14:creationId xmlns:p14="http://schemas.microsoft.com/office/powerpoint/2010/main" val="353470821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5878287"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VẬN DỤNG</a:t>
            </a:r>
          </a:p>
        </p:txBody>
      </p:sp>
      <p:sp>
        <p:nvSpPr>
          <p:cNvPr id="8" name="TextBox 7">
            <a:extLst>
              <a:ext uri="{FF2B5EF4-FFF2-40B4-BE49-F238E27FC236}">
                <a16:creationId xmlns:a16="http://schemas.microsoft.com/office/drawing/2014/main" id="{0F5CF52D-9F72-F7CF-4335-9E70ACDB1187}"/>
              </a:ext>
            </a:extLst>
          </p:cNvPr>
          <p:cNvSpPr txBox="1"/>
          <p:nvPr/>
        </p:nvSpPr>
        <p:spPr>
          <a:xfrm>
            <a:off x="-108857" y="725714"/>
            <a:ext cx="4615542" cy="376834"/>
          </a:xfrm>
          <a:prstGeom prst="rect">
            <a:avLst/>
          </a:prstGeom>
          <a:noFill/>
        </p:spPr>
        <p:txBody>
          <a:bodyPr wrap="square">
            <a:spAutoFit/>
          </a:bodyPr>
          <a:lstStyle/>
          <a:p>
            <a:pPr marL="457200" lvl="1">
              <a:lnSpc>
                <a:spcPct val="150000"/>
              </a:lnSpc>
              <a:spcBef>
                <a:spcPts val="1000"/>
              </a:spcBef>
            </a:pPr>
            <a:r>
              <a:rPr lang="en-US" sz="1400" b="1">
                <a:effectLst/>
                <a:latin typeface="Times New Roman" panose="02020603050405020304" pitchFamily="18" charset="0"/>
                <a:ea typeface="Yu Gothic Light" panose="020B0300000000000000" pitchFamily="34" charset="-128"/>
                <a:cs typeface="Times New Roman" panose="02020603050405020304" pitchFamily="18" charset="0"/>
              </a:rPr>
              <a:t>Kiểm định nhân quả</a:t>
            </a:r>
          </a:p>
        </p:txBody>
      </p:sp>
      <p:graphicFrame>
        <p:nvGraphicFramePr>
          <p:cNvPr id="4" name="Table 3">
            <a:extLst>
              <a:ext uri="{FF2B5EF4-FFF2-40B4-BE49-F238E27FC236}">
                <a16:creationId xmlns:a16="http://schemas.microsoft.com/office/drawing/2014/main" id="{1B71E3DA-FD4C-1BA0-0EBA-F7BF0C820181}"/>
              </a:ext>
            </a:extLst>
          </p:cNvPr>
          <p:cNvGraphicFramePr>
            <a:graphicFrameLocks noGrp="1"/>
          </p:cNvGraphicFramePr>
          <p:nvPr>
            <p:extLst>
              <p:ext uri="{D42A27DB-BD31-4B8C-83A1-F6EECF244321}">
                <p14:modId xmlns:p14="http://schemas.microsoft.com/office/powerpoint/2010/main" val="203336576"/>
              </p:ext>
            </p:extLst>
          </p:nvPr>
        </p:nvGraphicFramePr>
        <p:xfrm>
          <a:off x="515257" y="1259116"/>
          <a:ext cx="8352974" cy="1812565"/>
        </p:xfrm>
        <a:graphic>
          <a:graphicData uri="http://schemas.openxmlformats.org/drawingml/2006/table">
            <a:tbl>
              <a:tblPr firstRow="1" firstCol="1" bandRow="1">
                <a:tableStyleId>{3C2FFA5D-87B4-456A-9821-1D502468CF0F}</a:tableStyleId>
              </a:tblPr>
              <a:tblGrid>
                <a:gridCol w="1216994">
                  <a:extLst>
                    <a:ext uri="{9D8B030D-6E8A-4147-A177-3AD203B41FA5}">
                      <a16:colId xmlns:a16="http://schemas.microsoft.com/office/drawing/2014/main" val="1079521295"/>
                    </a:ext>
                  </a:extLst>
                </a:gridCol>
                <a:gridCol w="1186964">
                  <a:extLst>
                    <a:ext uri="{9D8B030D-6E8A-4147-A177-3AD203B41FA5}">
                      <a16:colId xmlns:a16="http://schemas.microsoft.com/office/drawing/2014/main" val="3027889860"/>
                    </a:ext>
                  </a:extLst>
                </a:gridCol>
                <a:gridCol w="1186964">
                  <a:extLst>
                    <a:ext uri="{9D8B030D-6E8A-4147-A177-3AD203B41FA5}">
                      <a16:colId xmlns:a16="http://schemas.microsoft.com/office/drawing/2014/main" val="31894084"/>
                    </a:ext>
                  </a:extLst>
                </a:gridCol>
                <a:gridCol w="1116065">
                  <a:extLst>
                    <a:ext uri="{9D8B030D-6E8A-4147-A177-3AD203B41FA5}">
                      <a16:colId xmlns:a16="http://schemas.microsoft.com/office/drawing/2014/main" val="2128716481"/>
                    </a:ext>
                  </a:extLst>
                </a:gridCol>
                <a:gridCol w="1215329">
                  <a:extLst>
                    <a:ext uri="{9D8B030D-6E8A-4147-A177-3AD203B41FA5}">
                      <a16:colId xmlns:a16="http://schemas.microsoft.com/office/drawing/2014/main" val="2680276220"/>
                    </a:ext>
                  </a:extLst>
                </a:gridCol>
                <a:gridCol w="1215329">
                  <a:extLst>
                    <a:ext uri="{9D8B030D-6E8A-4147-A177-3AD203B41FA5}">
                      <a16:colId xmlns:a16="http://schemas.microsoft.com/office/drawing/2014/main" val="108829837"/>
                    </a:ext>
                  </a:extLst>
                </a:gridCol>
                <a:gridCol w="1215329">
                  <a:extLst>
                    <a:ext uri="{9D8B030D-6E8A-4147-A177-3AD203B41FA5}">
                      <a16:colId xmlns:a16="http://schemas.microsoft.com/office/drawing/2014/main" val="374987420"/>
                    </a:ext>
                  </a:extLst>
                </a:gridCol>
              </a:tblGrid>
              <a:tr h="405085">
                <a:tc>
                  <a:txBody>
                    <a:bodyPr/>
                    <a:lstStyle/>
                    <a:p>
                      <a:pPr indent="180340" algn="ctr">
                        <a:lnSpc>
                          <a:spcPct val="150000"/>
                        </a:lnSpc>
                      </a:pPr>
                      <a:r>
                        <a:rPr lang="en-US" sz="1400">
                          <a:effectLst/>
                        </a:rPr>
                        <a:t> </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17829" marR="17829" marT="0" marB="0"/>
                </a:tc>
                <a:tc>
                  <a:txBody>
                    <a:bodyPr/>
                    <a:lstStyle/>
                    <a:p>
                      <a:pPr indent="180340" algn="ctr">
                        <a:lnSpc>
                          <a:spcPct val="150000"/>
                        </a:lnSpc>
                      </a:pPr>
                      <a:r>
                        <a:rPr lang="en-US" sz="900">
                          <a:effectLst/>
                        </a:rPr>
                        <a:t>Lag</a:t>
                      </a:r>
                      <a:endParaRPr lang="en-US" sz="900">
                        <a:effectLst/>
                        <a:latin typeface="Times New Roman" panose="02020603050405020304" pitchFamily="18" charset="0"/>
                        <a:ea typeface="Yu Mincho" panose="02020400000000000000" pitchFamily="18" charset="-128"/>
                        <a:cs typeface="Arial" panose="020B0604020202020204" pitchFamily="34" charset="0"/>
                      </a:endParaRPr>
                    </a:p>
                  </a:txBody>
                  <a:tcPr marL="17829" marR="17829" marT="0" marB="0"/>
                </a:tc>
                <a:tc>
                  <a:txBody>
                    <a:bodyPr/>
                    <a:lstStyle/>
                    <a:p>
                      <a:pPr indent="180340" algn="ctr">
                        <a:lnSpc>
                          <a:spcPct val="150000"/>
                        </a:lnSpc>
                      </a:pPr>
                      <a:r>
                        <a:rPr lang="en-US" sz="900">
                          <a:effectLst/>
                        </a:rPr>
                        <a:t>Exchange Rate_x</a:t>
                      </a:r>
                      <a:endParaRPr lang="en-US" sz="900">
                        <a:effectLst/>
                        <a:latin typeface="Times New Roman" panose="02020603050405020304" pitchFamily="18" charset="0"/>
                        <a:ea typeface="Yu Mincho" panose="02020400000000000000" pitchFamily="18" charset="-128"/>
                        <a:cs typeface="Arial" panose="020B0604020202020204" pitchFamily="34" charset="0"/>
                      </a:endParaRPr>
                    </a:p>
                  </a:txBody>
                  <a:tcPr marL="17829" marR="17829" marT="0" marB="0"/>
                </a:tc>
                <a:tc>
                  <a:txBody>
                    <a:bodyPr/>
                    <a:lstStyle/>
                    <a:p>
                      <a:pPr indent="180340" algn="ctr">
                        <a:lnSpc>
                          <a:spcPct val="150000"/>
                        </a:lnSpc>
                      </a:pPr>
                      <a:r>
                        <a:rPr lang="en-US" sz="900">
                          <a:effectLst/>
                        </a:rPr>
                        <a:t>Oil price_x	</a:t>
                      </a:r>
                      <a:endParaRPr lang="en-US" sz="900">
                        <a:effectLst/>
                        <a:latin typeface="Times New Roman" panose="02020603050405020304" pitchFamily="18" charset="0"/>
                        <a:ea typeface="Yu Mincho" panose="02020400000000000000" pitchFamily="18" charset="-128"/>
                        <a:cs typeface="Arial" panose="020B0604020202020204" pitchFamily="34" charset="0"/>
                      </a:endParaRPr>
                    </a:p>
                  </a:txBody>
                  <a:tcPr marL="17829" marR="17829" marT="0" marB="0"/>
                </a:tc>
                <a:tc>
                  <a:txBody>
                    <a:bodyPr/>
                    <a:lstStyle/>
                    <a:p>
                      <a:pPr indent="180340" algn="ctr">
                        <a:lnSpc>
                          <a:spcPct val="150000"/>
                        </a:lnSpc>
                      </a:pPr>
                      <a:r>
                        <a:rPr lang="en-US" sz="900">
                          <a:effectLst/>
                        </a:rPr>
                        <a:t>Gold price_x</a:t>
                      </a:r>
                      <a:endParaRPr lang="en-US" sz="900">
                        <a:effectLst/>
                        <a:latin typeface="Times New Roman" panose="02020603050405020304" pitchFamily="18" charset="0"/>
                        <a:ea typeface="Yu Mincho" panose="02020400000000000000" pitchFamily="18" charset="-128"/>
                        <a:cs typeface="Arial" panose="020B0604020202020204" pitchFamily="34" charset="0"/>
                      </a:endParaRPr>
                    </a:p>
                  </a:txBody>
                  <a:tcPr marL="17829" marR="17829" marT="0" marB="0"/>
                </a:tc>
                <a:tc>
                  <a:txBody>
                    <a:bodyPr/>
                    <a:lstStyle/>
                    <a:p>
                      <a:pPr indent="180340" algn="ctr">
                        <a:lnSpc>
                          <a:spcPct val="150000"/>
                        </a:lnSpc>
                      </a:pPr>
                      <a:r>
                        <a:rPr lang="en-US" sz="900">
                          <a:effectLst/>
                        </a:rPr>
                        <a:t>VN Index_x</a:t>
                      </a:r>
                      <a:endParaRPr lang="en-US" sz="900">
                        <a:effectLst/>
                        <a:latin typeface="Times New Roman" panose="02020603050405020304" pitchFamily="18" charset="0"/>
                        <a:ea typeface="Yu Mincho" panose="02020400000000000000" pitchFamily="18" charset="-128"/>
                        <a:cs typeface="Arial" panose="020B0604020202020204" pitchFamily="34" charset="0"/>
                      </a:endParaRPr>
                    </a:p>
                  </a:txBody>
                  <a:tcPr marL="17829" marR="17829" marT="0" marB="0"/>
                </a:tc>
                <a:tc>
                  <a:txBody>
                    <a:bodyPr/>
                    <a:lstStyle/>
                    <a:p>
                      <a:pPr indent="180340" algn="ctr">
                        <a:lnSpc>
                          <a:spcPct val="150000"/>
                        </a:lnSpc>
                      </a:pPr>
                      <a:r>
                        <a:rPr lang="en-US" sz="900">
                          <a:effectLst/>
                        </a:rPr>
                        <a:t>S&amp;P500_x</a:t>
                      </a:r>
                      <a:endParaRPr lang="en-US" sz="900">
                        <a:effectLst/>
                        <a:latin typeface="Times New Roman" panose="02020603050405020304" pitchFamily="18" charset="0"/>
                        <a:ea typeface="Yu Mincho" panose="02020400000000000000" pitchFamily="18" charset="-128"/>
                        <a:cs typeface="Arial" panose="020B0604020202020204" pitchFamily="34" charset="0"/>
                      </a:endParaRPr>
                    </a:p>
                  </a:txBody>
                  <a:tcPr marL="17829" marR="17829" marT="0" marB="0"/>
                </a:tc>
                <a:extLst>
                  <a:ext uri="{0D108BD9-81ED-4DB2-BD59-A6C34878D82A}">
                    <a16:rowId xmlns:a16="http://schemas.microsoft.com/office/drawing/2014/main" val="1787067210"/>
                  </a:ext>
                </a:extLst>
              </a:tr>
              <a:tr h="234669">
                <a:tc rowSpan="5">
                  <a:txBody>
                    <a:bodyPr/>
                    <a:lstStyle/>
                    <a:p>
                      <a:pPr indent="180340" algn="ctr">
                        <a:lnSpc>
                          <a:spcPct val="150000"/>
                        </a:lnSpc>
                        <a:spcBef>
                          <a:spcPts val="1200"/>
                        </a:spcBef>
                      </a:pPr>
                      <a:r>
                        <a:rPr lang="en-US" sz="1400">
                          <a:effectLst/>
                        </a:rPr>
                        <a:t>S&amp;P500_y</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17829" marR="17829" marT="0" marB="0"/>
                </a:tc>
                <a:tc>
                  <a:txBody>
                    <a:bodyPr/>
                    <a:lstStyle/>
                    <a:p>
                      <a:pPr indent="180340" algn="ctr">
                        <a:lnSpc>
                          <a:spcPct val="150000"/>
                        </a:lnSpc>
                      </a:pPr>
                      <a:r>
                        <a:rPr lang="en-US" sz="1400">
                          <a:effectLst/>
                        </a:rPr>
                        <a:t>1</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17829" marR="17829" marT="0" marB="0"/>
                </a:tc>
                <a:tc>
                  <a:txBody>
                    <a:bodyPr/>
                    <a:lstStyle/>
                    <a:p>
                      <a:pPr indent="180340" algn="ctr">
                        <a:lnSpc>
                          <a:spcPct val="150000"/>
                        </a:lnSpc>
                      </a:pPr>
                      <a:r>
                        <a:rPr lang="en-US" sz="1400">
                          <a:effectLst/>
                        </a:rPr>
                        <a:t>0.2603</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17829" marR="17829" marT="0" marB="0"/>
                </a:tc>
                <a:tc>
                  <a:txBody>
                    <a:bodyPr/>
                    <a:lstStyle/>
                    <a:p>
                      <a:pPr indent="180340" algn="ctr">
                        <a:lnSpc>
                          <a:spcPct val="150000"/>
                        </a:lnSpc>
                      </a:pPr>
                      <a:r>
                        <a:rPr lang="en-US" sz="1400">
                          <a:effectLst/>
                        </a:rPr>
                        <a:t>0</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17829" marR="17829" marT="0" marB="0"/>
                </a:tc>
                <a:tc>
                  <a:txBody>
                    <a:bodyPr/>
                    <a:lstStyle/>
                    <a:p>
                      <a:pPr indent="180340" algn="ctr">
                        <a:lnSpc>
                          <a:spcPct val="150000"/>
                        </a:lnSpc>
                      </a:pPr>
                      <a:r>
                        <a:rPr lang="en-US" sz="1400">
                          <a:effectLst/>
                        </a:rPr>
                        <a:t>0</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17829" marR="17829" marT="0" marB="0"/>
                </a:tc>
                <a:tc>
                  <a:txBody>
                    <a:bodyPr/>
                    <a:lstStyle/>
                    <a:p>
                      <a:pPr indent="180340" algn="ctr">
                        <a:lnSpc>
                          <a:spcPct val="150000"/>
                        </a:lnSpc>
                      </a:pPr>
                      <a:r>
                        <a:rPr lang="en-US" sz="1400">
                          <a:effectLst/>
                        </a:rPr>
                        <a:t>0.1495</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17829" marR="17829" marT="0" marB="0"/>
                </a:tc>
                <a:tc rowSpan="5">
                  <a:txBody>
                    <a:bodyPr/>
                    <a:lstStyle/>
                    <a:p>
                      <a:pPr indent="180340" algn="ctr">
                        <a:lnSpc>
                          <a:spcPct val="150000"/>
                        </a:lnSpc>
                      </a:pPr>
                      <a:r>
                        <a:rPr lang="en-US" sz="1400">
                          <a:effectLst/>
                        </a:rPr>
                        <a:t> </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17829" marR="17829" marT="0" marB="0"/>
                </a:tc>
                <a:extLst>
                  <a:ext uri="{0D108BD9-81ED-4DB2-BD59-A6C34878D82A}">
                    <a16:rowId xmlns:a16="http://schemas.microsoft.com/office/drawing/2014/main" val="1190193694"/>
                  </a:ext>
                </a:extLst>
              </a:tr>
              <a:tr h="234669">
                <a:tc vMerge="1">
                  <a:txBody>
                    <a:bodyPr/>
                    <a:lstStyle/>
                    <a:p>
                      <a:endParaRPr lang="en-US"/>
                    </a:p>
                  </a:txBody>
                  <a:tcPr/>
                </a:tc>
                <a:tc>
                  <a:txBody>
                    <a:bodyPr/>
                    <a:lstStyle/>
                    <a:p>
                      <a:pPr indent="180340" algn="ctr">
                        <a:lnSpc>
                          <a:spcPct val="150000"/>
                        </a:lnSpc>
                      </a:pPr>
                      <a:r>
                        <a:rPr lang="en-US" sz="1400">
                          <a:effectLst/>
                        </a:rPr>
                        <a:t>2</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17829" marR="17829" marT="0" marB="0"/>
                </a:tc>
                <a:tc>
                  <a:txBody>
                    <a:bodyPr/>
                    <a:lstStyle/>
                    <a:p>
                      <a:pPr indent="180340" algn="ctr">
                        <a:lnSpc>
                          <a:spcPct val="150000"/>
                        </a:lnSpc>
                      </a:pPr>
                      <a:r>
                        <a:rPr lang="en-US" sz="1400">
                          <a:effectLst/>
                        </a:rPr>
                        <a:t>0.4758</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17829" marR="17829" marT="0" marB="0"/>
                </a:tc>
                <a:tc>
                  <a:txBody>
                    <a:bodyPr/>
                    <a:lstStyle/>
                    <a:p>
                      <a:pPr indent="180340" algn="ctr">
                        <a:lnSpc>
                          <a:spcPct val="150000"/>
                        </a:lnSpc>
                      </a:pPr>
                      <a:r>
                        <a:rPr lang="en-US" sz="1400">
                          <a:effectLst/>
                        </a:rPr>
                        <a:t>0</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17829" marR="17829" marT="0" marB="0"/>
                </a:tc>
                <a:tc>
                  <a:txBody>
                    <a:bodyPr/>
                    <a:lstStyle/>
                    <a:p>
                      <a:pPr indent="180340" algn="ctr">
                        <a:lnSpc>
                          <a:spcPct val="150000"/>
                        </a:lnSpc>
                      </a:pPr>
                      <a:r>
                        <a:rPr lang="en-US" sz="1400">
                          <a:effectLst/>
                        </a:rPr>
                        <a:t>0</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17829" marR="17829" marT="0" marB="0"/>
                </a:tc>
                <a:tc>
                  <a:txBody>
                    <a:bodyPr/>
                    <a:lstStyle/>
                    <a:p>
                      <a:pPr indent="180340" algn="ctr">
                        <a:lnSpc>
                          <a:spcPct val="150000"/>
                        </a:lnSpc>
                      </a:pPr>
                      <a:r>
                        <a:rPr lang="en-US" sz="1400">
                          <a:effectLst/>
                        </a:rPr>
                        <a:t>0.001</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17829" marR="17829" marT="0" marB="0"/>
                </a:tc>
                <a:tc vMerge="1">
                  <a:txBody>
                    <a:bodyPr/>
                    <a:lstStyle/>
                    <a:p>
                      <a:endParaRPr lang="en-US"/>
                    </a:p>
                  </a:txBody>
                  <a:tcPr/>
                </a:tc>
                <a:extLst>
                  <a:ext uri="{0D108BD9-81ED-4DB2-BD59-A6C34878D82A}">
                    <a16:rowId xmlns:a16="http://schemas.microsoft.com/office/drawing/2014/main" val="1680873911"/>
                  </a:ext>
                </a:extLst>
              </a:tr>
              <a:tr h="234669">
                <a:tc vMerge="1">
                  <a:txBody>
                    <a:bodyPr/>
                    <a:lstStyle/>
                    <a:p>
                      <a:endParaRPr lang="en-US"/>
                    </a:p>
                  </a:txBody>
                  <a:tcPr/>
                </a:tc>
                <a:tc>
                  <a:txBody>
                    <a:bodyPr/>
                    <a:lstStyle/>
                    <a:p>
                      <a:pPr indent="180340" algn="ctr">
                        <a:lnSpc>
                          <a:spcPct val="150000"/>
                        </a:lnSpc>
                      </a:pPr>
                      <a:r>
                        <a:rPr lang="en-US" sz="1400" dirty="0">
                          <a:effectLst/>
                        </a:rPr>
                        <a:t>3</a:t>
                      </a:r>
                      <a:endParaRPr lang="en-US" sz="1400" dirty="0">
                        <a:effectLst/>
                        <a:latin typeface="Times New Roman" panose="02020603050405020304" pitchFamily="18" charset="0"/>
                        <a:ea typeface="Yu Mincho" panose="02020400000000000000" pitchFamily="18" charset="-128"/>
                        <a:cs typeface="Arial" panose="020B0604020202020204" pitchFamily="34" charset="0"/>
                      </a:endParaRPr>
                    </a:p>
                  </a:txBody>
                  <a:tcPr marL="17829" marR="17829" marT="0" marB="0"/>
                </a:tc>
                <a:tc>
                  <a:txBody>
                    <a:bodyPr/>
                    <a:lstStyle/>
                    <a:p>
                      <a:pPr indent="180340" algn="ctr">
                        <a:lnSpc>
                          <a:spcPct val="150000"/>
                        </a:lnSpc>
                      </a:pPr>
                      <a:r>
                        <a:rPr lang="en-US" sz="1400">
                          <a:effectLst/>
                        </a:rPr>
                        <a:t>0.6225</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17829" marR="17829" marT="0" marB="0"/>
                </a:tc>
                <a:tc>
                  <a:txBody>
                    <a:bodyPr/>
                    <a:lstStyle/>
                    <a:p>
                      <a:pPr indent="180340" algn="ctr">
                        <a:lnSpc>
                          <a:spcPct val="150000"/>
                        </a:lnSpc>
                      </a:pPr>
                      <a:r>
                        <a:rPr lang="en-US" sz="1400">
                          <a:effectLst/>
                        </a:rPr>
                        <a:t>0</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17829" marR="17829" marT="0" marB="0"/>
                </a:tc>
                <a:tc>
                  <a:txBody>
                    <a:bodyPr/>
                    <a:lstStyle/>
                    <a:p>
                      <a:pPr indent="180340" algn="ctr">
                        <a:lnSpc>
                          <a:spcPct val="150000"/>
                        </a:lnSpc>
                      </a:pPr>
                      <a:r>
                        <a:rPr lang="en-US" sz="1400">
                          <a:effectLst/>
                        </a:rPr>
                        <a:t>0</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17829" marR="17829" marT="0" marB="0"/>
                </a:tc>
                <a:tc>
                  <a:txBody>
                    <a:bodyPr/>
                    <a:lstStyle/>
                    <a:p>
                      <a:pPr indent="180340" algn="ctr">
                        <a:lnSpc>
                          <a:spcPct val="150000"/>
                        </a:lnSpc>
                      </a:pPr>
                      <a:r>
                        <a:rPr lang="en-US" sz="1400">
                          <a:effectLst/>
                        </a:rPr>
                        <a:t>0</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17829" marR="17829" marT="0" marB="0"/>
                </a:tc>
                <a:tc vMerge="1">
                  <a:txBody>
                    <a:bodyPr/>
                    <a:lstStyle/>
                    <a:p>
                      <a:endParaRPr lang="en-US"/>
                    </a:p>
                  </a:txBody>
                  <a:tcPr/>
                </a:tc>
                <a:extLst>
                  <a:ext uri="{0D108BD9-81ED-4DB2-BD59-A6C34878D82A}">
                    <a16:rowId xmlns:a16="http://schemas.microsoft.com/office/drawing/2014/main" val="2990428747"/>
                  </a:ext>
                </a:extLst>
              </a:tr>
              <a:tr h="234669">
                <a:tc vMerge="1">
                  <a:txBody>
                    <a:bodyPr/>
                    <a:lstStyle/>
                    <a:p>
                      <a:endParaRPr lang="en-US"/>
                    </a:p>
                  </a:txBody>
                  <a:tcPr/>
                </a:tc>
                <a:tc>
                  <a:txBody>
                    <a:bodyPr/>
                    <a:lstStyle/>
                    <a:p>
                      <a:pPr indent="180340" algn="ctr">
                        <a:lnSpc>
                          <a:spcPct val="150000"/>
                        </a:lnSpc>
                      </a:pPr>
                      <a:r>
                        <a:rPr lang="en-US" sz="1400">
                          <a:effectLst/>
                        </a:rPr>
                        <a:t>4</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17829" marR="17829" marT="0" marB="0"/>
                </a:tc>
                <a:tc>
                  <a:txBody>
                    <a:bodyPr/>
                    <a:lstStyle/>
                    <a:p>
                      <a:pPr indent="180340" algn="ctr">
                        <a:lnSpc>
                          <a:spcPct val="150000"/>
                        </a:lnSpc>
                      </a:pPr>
                      <a:r>
                        <a:rPr lang="en-US" sz="1400">
                          <a:effectLst/>
                        </a:rPr>
                        <a:t>0.7766</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17829" marR="17829" marT="0" marB="0"/>
                </a:tc>
                <a:tc>
                  <a:txBody>
                    <a:bodyPr/>
                    <a:lstStyle/>
                    <a:p>
                      <a:pPr indent="180340" algn="ctr">
                        <a:lnSpc>
                          <a:spcPct val="150000"/>
                        </a:lnSpc>
                      </a:pPr>
                      <a:r>
                        <a:rPr lang="en-US" sz="1400">
                          <a:effectLst/>
                        </a:rPr>
                        <a:t>0</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17829" marR="17829" marT="0" marB="0"/>
                </a:tc>
                <a:tc>
                  <a:txBody>
                    <a:bodyPr/>
                    <a:lstStyle/>
                    <a:p>
                      <a:pPr indent="180340" algn="ctr">
                        <a:lnSpc>
                          <a:spcPct val="150000"/>
                        </a:lnSpc>
                      </a:pPr>
                      <a:r>
                        <a:rPr lang="en-US" sz="1400">
                          <a:effectLst/>
                        </a:rPr>
                        <a:t>0</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17829" marR="17829" marT="0" marB="0"/>
                </a:tc>
                <a:tc>
                  <a:txBody>
                    <a:bodyPr/>
                    <a:lstStyle/>
                    <a:p>
                      <a:pPr indent="180340" algn="ctr">
                        <a:lnSpc>
                          <a:spcPct val="150000"/>
                        </a:lnSpc>
                      </a:pPr>
                      <a:r>
                        <a:rPr lang="en-US" sz="1400">
                          <a:effectLst/>
                        </a:rPr>
                        <a:t>0</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17829" marR="17829" marT="0" marB="0"/>
                </a:tc>
                <a:tc vMerge="1">
                  <a:txBody>
                    <a:bodyPr/>
                    <a:lstStyle/>
                    <a:p>
                      <a:endParaRPr lang="en-US"/>
                    </a:p>
                  </a:txBody>
                  <a:tcPr/>
                </a:tc>
                <a:extLst>
                  <a:ext uri="{0D108BD9-81ED-4DB2-BD59-A6C34878D82A}">
                    <a16:rowId xmlns:a16="http://schemas.microsoft.com/office/drawing/2014/main" val="175687446"/>
                  </a:ext>
                </a:extLst>
              </a:tr>
              <a:tr h="234669">
                <a:tc vMerge="1">
                  <a:txBody>
                    <a:bodyPr/>
                    <a:lstStyle/>
                    <a:p>
                      <a:endParaRPr lang="en-US"/>
                    </a:p>
                  </a:txBody>
                  <a:tcPr/>
                </a:tc>
                <a:tc>
                  <a:txBody>
                    <a:bodyPr/>
                    <a:lstStyle/>
                    <a:p>
                      <a:pPr indent="180340" algn="ctr">
                        <a:lnSpc>
                          <a:spcPct val="150000"/>
                        </a:lnSpc>
                      </a:pPr>
                      <a:r>
                        <a:rPr lang="en-US" sz="1400">
                          <a:effectLst/>
                        </a:rPr>
                        <a:t>5</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17829" marR="17829" marT="0" marB="0"/>
                </a:tc>
                <a:tc>
                  <a:txBody>
                    <a:bodyPr/>
                    <a:lstStyle/>
                    <a:p>
                      <a:pPr indent="180340" algn="ctr">
                        <a:lnSpc>
                          <a:spcPct val="150000"/>
                        </a:lnSpc>
                      </a:pPr>
                      <a:r>
                        <a:rPr lang="en-US" sz="1400">
                          <a:effectLst/>
                        </a:rPr>
                        <a:t>0.8618</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17829" marR="17829" marT="0" marB="0"/>
                </a:tc>
                <a:tc>
                  <a:txBody>
                    <a:bodyPr/>
                    <a:lstStyle/>
                    <a:p>
                      <a:pPr indent="180340" algn="ctr">
                        <a:lnSpc>
                          <a:spcPct val="150000"/>
                        </a:lnSpc>
                      </a:pPr>
                      <a:r>
                        <a:rPr lang="en-US" sz="1400">
                          <a:effectLst/>
                        </a:rPr>
                        <a:t>0</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17829" marR="17829" marT="0" marB="0"/>
                </a:tc>
                <a:tc>
                  <a:txBody>
                    <a:bodyPr/>
                    <a:lstStyle/>
                    <a:p>
                      <a:pPr indent="180340" algn="ctr">
                        <a:lnSpc>
                          <a:spcPct val="150000"/>
                        </a:lnSpc>
                      </a:pPr>
                      <a:r>
                        <a:rPr lang="en-US" sz="1400">
                          <a:effectLst/>
                        </a:rPr>
                        <a:t>0</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txBody>
                  <a:tcPr marL="17829" marR="17829" marT="0" marB="0"/>
                </a:tc>
                <a:tc>
                  <a:txBody>
                    <a:bodyPr/>
                    <a:lstStyle/>
                    <a:p>
                      <a:pPr indent="180340" algn="ctr">
                        <a:lnSpc>
                          <a:spcPct val="150000"/>
                        </a:lnSpc>
                      </a:pPr>
                      <a:r>
                        <a:rPr lang="en-US" sz="1400" dirty="0">
                          <a:effectLst/>
                        </a:rPr>
                        <a:t>0</a:t>
                      </a:r>
                      <a:endParaRPr lang="en-US" sz="1400" dirty="0">
                        <a:effectLst/>
                        <a:latin typeface="Times New Roman" panose="02020603050405020304" pitchFamily="18" charset="0"/>
                        <a:ea typeface="Yu Mincho" panose="02020400000000000000" pitchFamily="18" charset="-128"/>
                        <a:cs typeface="Arial" panose="020B0604020202020204" pitchFamily="34" charset="0"/>
                      </a:endParaRPr>
                    </a:p>
                  </a:txBody>
                  <a:tcPr marL="17829" marR="17829" marT="0" marB="0"/>
                </a:tc>
                <a:tc vMerge="1">
                  <a:txBody>
                    <a:bodyPr/>
                    <a:lstStyle/>
                    <a:p>
                      <a:endParaRPr lang="en-US"/>
                    </a:p>
                  </a:txBody>
                  <a:tcPr/>
                </a:tc>
                <a:extLst>
                  <a:ext uri="{0D108BD9-81ED-4DB2-BD59-A6C34878D82A}">
                    <a16:rowId xmlns:a16="http://schemas.microsoft.com/office/drawing/2014/main" val="3628058068"/>
                  </a:ext>
                </a:extLst>
              </a:tr>
            </a:tbl>
          </a:graphicData>
        </a:graphic>
      </p:graphicFrame>
    </p:spTree>
    <p:extLst>
      <p:ext uri="{BB962C8B-B14F-4D97-AF65-F5344CB8AC3E}">
        <p14:creationId xmlns:p14="http://schemas.microsoft.com/office/powerpoint/2010/main" val="62346524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5878287"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VẬN DỤNG</a:t>
            </a:r>
          </a:p>
        </p:txBody>
      </p:sp>
      <p:sp>
        <p:nvSpPr>
          <p:cNvPr id="8" name="TextBox 7">
            <a:extLst>
              <a:ext uri="{FF2B5EF4-FFF2-40B4-BE49-F238E27FC236}">
                <a16:creationId xmlns:a16="http://schemas.microsoft.com/office/drawing/2014/main" id="{0F5CF52D-9F72-F7CF-4335-9E70ACDB1187}"/>
              </a:ext>
            </a:extLst>
          </p:cNvPr>
          <p:cNvSpPr txBox="1"/>
          <p:nvPr/>
        </p:nvSpPr>
        <p:spPr>
          <a:xfrm>
            <a:off x="-108858" y="725714"/>
            <a:ext cx="5609771" cy="376834"/>
          </a:xfrm>
          <a:prstGeom prst="rect">
            <a:avLst/>
          </a:prstGeom>
          <a:noFill/>
        </p:spPr>
        <p:txBody>
          <a:bodyPr wrap="square">
            <a:spAutoFit/>
          </a:bodyPr>
          <a:lstStyle/>
          <a:p>
            <a:pPr marL="457200" lvl="1">
              <a:lnSpc>
                <a:spcPct val="150000"/>
              </a:lnSpc>
              <a:spcBef>
                <a:spcPts val="10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Lựa chọn số lượng lag cho mô hình Vector Autoregression</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graphicFrame>
        <p:nvGraphicFramePr>
          <p:cNvPr id="2" name="Table 1">
            <a:extLst>
              <a:ext uri="{FF2B5EF4-FFF2-40B4-BE49-F238E27FC236}">
                <a16:creationId xmlns:a16="http://schemas.microsoft.com/office/drawing/2014/main" id="{20A9BCF2-B196-D722-C6BC-41AE94A9B540}"/>
              </a:ext>
            </a:extLst>
          </p:cNvPr>
          <p:cNvGraphicFramePr>
            <a:graphicFrameLocks noGrp="1"/>
          </p:cNvGraphicFramePr>
          <p:nvPr>
            <p:extLst>
              <p:ext uri="{D42A27DB-BD31-4B8C-83A1-F6EECF244321}">
                <p14:modId xmlns:p14="http://schemas.microsoft.com/office/powerpoint/2010/main" val="969481941"/>
              </p:ext>
            </p:extLst>
          </p:nvPr>
        </p:nvGraphicFramePr>
        <p:xfrm>
          <a:off x="842431" y="1259114"/>
          <a:ext cx="7714344" cy="3008881"/>
        </p:xfrm>
        <a:graphic>
          <a:graphicData uri="http://schemas.openxmlformats.org/drawingml/2006/table">
            <a:tbl>
              <a:tblPr firstRow="1" firstCol="1" bandRow="1">
                <a:tableStyleId>{3C2FFA5D-87B4-456A-9821-1D502468CF0F}</a:tableStyleId>
              </a:tblPr>
              <a:tblGrid>
                <a:gridCol w="1542693">
                  <a:extLst>
                    <a:ext uri="{9D8B030D-6E8A-4147-A177-3AD203B41FA5}">
                      <a16:colId xmlns:a16="http://schemas.microsoft.com/office/drawing/2014/main" val="103251994"/>
                    </a:ext>
                  </a:extLst>
                </a:gridCol>
                <a:gridCol w="1542693">
                  <a:extLst>
                    <a:ext uri="{9D8B030D-6E8A-4147-A177-3AD203B41FA5}">
                      <a16:colId xmlns:a16="http://schemas.microsoft.com/office/drawing/2014/main" val="3324590401"/>
                    </a:ext>
                  </a:extLst>
                </a:gridCol>
                <a:gridCol w="1542693">
                  <a:extLst>
                    <a:ext uri="{9D8B030D-6E8A-4147-A177-3AD203B41FA5}">
                      <a16:colId xmlns:a16="http://schemas.microsoft.com/office/drawing/2014/main" val="3860157229"/>
                    </a:ext>
                  </a:extLst>
                </a:gridCol>
                <a:gridCol w="1542693">
                  <a:extLst>
                    <a:ext uri="{9D8B030D-6E8A-4147-A177-3AD203B41FA5}">
                      <a16:colId xmlns:a16="http://schemas.microsoft.com/office/drawing/2014/main" val="2879180109"/>
                    </a:ext>
                  </a:extLst>
                </a:gridCol>
                <a:gridCol w="1543572">
                  <a:extLst>
                    <a:ext uri="{9D8B030D-6E8A-4147-A177-3AD203B41FA5}">
                      <a16:colId xmlns:a16="http://schemas.microsoft.com/office/drawing/2014/main" val="1380236231"/>
                    </a:ext>
                  </a:extLst>
                </a:gridCol>
              </a:tblGrid>
              <a:tr h="127953">
                <a:tc>
                  <a:txBody>
                    <a:bodyPr/>
                    <a:lstStyle/>
                    <a:p>
                      <a:pPr indent="180340" algn="ctr">
                        <a:lnSpc>
                          <a:spcPct val="150000"/>
                        </a:lnSpc>
                      </a:pPr>
                      <a:r>
                        <a:rPr lang="en-US" sz="1200">
                          <a:effectLst/>
                        </a:rPr>
                        <a:t>Lags</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AIC</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BIC</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FPE</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HQIC</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extLst>
                  <a:ext uri="{0D108BD9-81ED-4DB2-BD59-A6C34878D82A}">
                    <a16:rowId xmlns:a16="http://schemas.microsoft.com/office/drawing/2014/main" val="1974972920"/>
                  </a:ext>
                </a:extLst>
              </a:tr>
              <a:tr h="251604">
                <a:tc>
                  <a:txBody>
                    <a:bodyPr/>
                    <a:lstStyle/>
                    <a:p>
                      <a:pPr indent="180340" algn="ctr">
                        <a:lnSpc>
                          <a:spcPct val="150000"/>
                        </a:lnSpc>
                      </a:pPr>
                      <a:r>
                        <a:rPr lang="vi-VN" sz="1200">
                          <a:effectLst/>
                        </a:rPr>
                        <a:t>0</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25.63</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25.63</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1.347e+11</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25.63</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extLst>
                  <a:ext uri="{0D108BD9-81ED-4DB2-BD59-A6C34878D82A}">
                    <a16:rowId xmlns:a16="http://schemas.microsoft.com/office/drawing/2014/main" val="1638206497"/>
                  </a:ext>
                </a:extLst>
              </a:tr>
              <a:tr h="251604">
                <a:tc>
                  <a:txBody>
                    <a:bodyPr/>
                    <a:lstStyle/>
                    <a:p>
                      <a:pPr indent="180340" algn="ctr">
                        <a:lnSpc>
                          <a:spcPct val="150000"/>
                        </a:lnSpc>
                      </a:pPr>
                      <a:r>
                        <a:rPr lang="vi-VN" sz="1200">
                          <a:effectLst/>
                        </a:rPr>
                        <a:t>1</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25.61</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25.64</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1.322e+11</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25.62</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extLst>
                  <a:ext uri="{0D108BD9-81ED-4DB2-BD59-A6C34878D82A}">
                    <a16:rowId xmlns:a16="http://schemas.microsoft.com/office/drawing/2014/main" val="2404776315"/>
                  </a:ext>
                </a:extLst>
              </a:tr>
              <a:tr h="251604">
                <a:tc>
                  <a:txBody>
                    <a:bodyPr/>
                    <a:lstStyle/>
                    <a:p>
                      <a:pPr indent="180340" algn="ctr">
                        <a:lnSpc>
                          <a:spcPct val="150000"/>
                        </a:lnSpc>
                      </a:pPr>
                      <a:r>
                        <a:rPr lang="vi-VN" sz="1200">
                          <a:effectLst/>
                        </a:rPr>
                        <a:t>2</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25.54</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25.60</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1.232e+11</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25.56</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extLst>
                  <a:ext uri="{0D108BD9-81ED-4DB2-BD59-A6C34878D82A}">
                    <a16:rowId xmlns:a16="http://schemas.microsoft.com/office/drawing/2014/main" val="333529456"/>
                  </a:ext>
                </a:extLst>
              </a:tr>
              <a:tr h="251604">
                <a:tc>
                  <a:txBody>
                    <a:bodyPr/>
                    <a:lstStyle/>
                    <a:p>
                      <a:pPr indent="180340" algn="ctr">
                        <a:lnSpc>
                          <a:spcPct val="150000"/>
                        </a:lnSpc>
                      </a:pPr>
                      <a:r>
                        <a:rPr lang="vi-VN" sz="1200">
                          <a:effectLst/>
                        </a:rPr>
                        <a:t>3</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25.47</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25.55</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1.146e+11</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25.50</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extLst>
                  <a:ext uri="{0D108BD9-81ED-4DB2-BD59-A6C34878D82A}">
                    <a16:rowId xmlns:a16="http://schemas.microsoft.com/office/drawing/2014/main" val="957303076"/>
                  </a:ext>
                </a:extLst>
              </a:tr>
              <a:tr h="251604">
                <a:tc>
                  <a:txBody>
                    <a:bodyPr/>
                    <a:lstStyle/>
                    <a:p>
                      <a:pPr indent="180340" algn="ctr">
                        <a:lnSpc>
                          <a:spcPct val="150000"/>
                        </a:lnSpc>
                      </a:pPr>
                      <a:r>
                        <a:rPr lang="vi-VN" sz="1200">
                          <a:effectLst/>
                        </a:rPr>
                        <a:t>4</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25.44</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25.55</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1.113e+11</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25.48</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extLst>
                  <a:ext uri="{0D108BD9-81ED-4DB2-BD59-A6C34878D82A}">
                    <a16:rowId xmlns:a16="http://schemas.microsoft.com/office/drawing/2014/main" val="4151777533"/>
                  </a:ext>
                </a:extLst>
              </a:tr>
              <a:tr h="251604">
                <a:tc>
                  <a:txBody>
                    <a:bodyPr/>
                    <a:lstStyle/>
                    <a:p>
                      <a:pPr indent="180340" algn="ctr">
                        <a:lnSpc>
                          <a:spcPct val="150000"/>
                        </a:lnSpc>
                      </a:pPr>
                      <a:r>
                        <a:rPr lang="vi-VN" sz="1200">
                          <a:effectLst/>
                        </a:rPr>
                        <a:t>5</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25.41</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25.55</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1.089e+11</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25.46</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extLst>
                  <a:ext uri="{0D108BD9-81ED-4DB2-BD59-A6C34878D82A}">
                    <a16:rowId xmlns:a16="http://schemas.microsoft.com/office/drawing/2014/main" val="251417096"/>
                  </a:ext>
                </a:extLst>
              </a:tr>
              <a:tr h="251604">
                <a:tc>
                  <a:txBody>
                    <a:bodyPr/>
                    <a:lstStyle/>
                    <a:p>
                      <a:pPr indent="180340" algn="ctr">
                        <a:lnSpc>
                          <a:spcPct val="150000"/>
                        </a:lnSpc>
                      </a:pPr>
                      <a:r>
                        <a:rPr lang="vi-VN" sz="1200">
                          <a:effectLst/>
                        </a:rPr>
                        <a:t>6</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25.36</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25.53*</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1.035e+11</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25.42</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extLst>
                  <a:ext uri="{0D108BD9-81ED-4DB2-BD59-A6C34878D82A}">
                    <a16:rowId xmlns:a16="http://schemas.microsoft.com/office/drawing/2014/main" val="4008321401"/>
                  </a:ext>
                </a:extLst>
              </a:tr>
              <a:tr h="251604">
                <a:tc>
                  <a:txBody>
                    <a:bodyPr/>
                    <a:lstStyle/>
                    <a:p>
                      <a:pPr indent="180340" algn="ctr">
                        <a:lnSpc>
                          <a:spcPct val="150000"/>
                        </a:lnSpc>
                      </a:pPr>
                      <a:r>
                        <a:rPr lang="vi-VN" sz="1200">
                          <a:effectLst/>
                        </a:rPr>
                        <a:t>7</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25.35</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25.54</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1.017e+11</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25.41</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extLst>
                  <a:ext uri="{0D108BD9-81ED-4DB2-BD59-A6C34878D82A}">
                    <a16:rowId xmlns:a16="http://schemas.microsoft.com/office/drawing/2014/main" val="1217294833"/>
                  </a:ext>
                </a:extLst>
              </a:tr>
              <a:tr h="251604">
                <a:tc>
                  <a:txBody>
                    <a:bodyPr/>
                    <a:lstStyle/>
                    <a:p>
                      <a:pPr indent="180340" algn="ctr">
                        <a:lnSpc>
                          <a:spcPct val="150000"/>
                        </a:lnSpc>
                      </a:pPr>
                      <a:r>
                        <a:rPr lang="vi-VN" sz="1200">
                          <a:effectLst/>
                        </a:rPr>
                        <a:t>8</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25.32</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25.53</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9.867e+10</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25.39</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extLst>
                  <a:ext uri="{0D108BD9-81ED-4DB2-BD59-A6C34878D82A}">
                    <a16:rowId xmlns:a16="http://schemas.microsoft.com/office/drawing/2014/main" val="4281117564"/>
                  </a:ext>
                </a:extLst>
              </a:tr>
              <a:tr h="251604">
                <a:tc>
                  <a:txBody>
                    <a:bodyPr/>
                    <a:lstStyle/>
                    <a:p>
                      <a:pPr indent="180340" algn="ctr">
                        <a:lnSpc>
                          <a:spcPct val="150000"/>
                        </a:lnSpc>
                      </a:pPr>
                      <a:r>
                        <a:rPr lang="vi-VN" sz="1200">
                          <a:effectLst/>
                        </a:rPr>
                        <a:t>9</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25.30</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25.55</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9.758e+10</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25.39</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extLst>
                  <a:ext uri="{0D108BD9-81ED-4DB2-BD59-A6C34878D82A}">
                    <a16:rowId xmlns:a16="http://schemas.microsoft.com/office/drawing/2014/main" val="713520204"/>
                  </a:ext>
                </a:extLst>
              </a:tr>
              <a:tr h="251604">
                <a:tc>
                  <a:txBody>
                    <a:bodyPr/>
                    <a:lstStyle/>
                    <a:p>
                      <a:pPr indent="180340" algn="ctr">
                        <a:lnSpc>
                          <a:spcPct val="150000"/>
                        </a:lnSpc>
                      </a:pPr>
                      <a:r>
                        <a:rPr lang="vi-VN" sz="1200">
                          <a:effectLst/>
                        </a:rPr>
                        <a:t>10</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25.29</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25.56</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9.646e+10</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25.39</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extLst>
                  <a:ext uri="{0D108BD9-81ED-4DB2-BD59-A6C34878D82A}">
                    <a16:rowId xmlns:a16="http://schemas.microsoft.com/office/drawing/2014/main" val="3296697413"/>
                  </a:ext>
                </a:extLst>
              </a:tr>
            </a:tbl>
          </a:graphicData>
        </a:graphic>
      </p:graphicFrame>
    </p:spTree>
    <p:extLst>
      <p:ext uri="{BB962C8B-B14F-4D97-AF65-F5344CB8AC3E}">
        <p14:creationId xmlns:p14="http://schemas.microsoft.com/office/powerpoint/2010/main" val="208365993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5878287"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VẬN DỤNG</a:t>
            </a:r>
          </a:p>
        </p:txBody>
      </p:sp>
      <p:sp>
        <p:nvSpPr>
          <p:cNvPr id="8" name="TextBox 7">
            <a:extLst>
              <a:ext uri="{FF2B5EF4-FFF2-40B4-BE49-F238E27FC236}">
                <a16:creationId xmlns:a16="http://schemas.microsoft.com/office/drawing/2014/main" id="{0F5CF52D-9F72-F7CF-4335-9E70ACDB1187}"/>
              </a:ext>
            </a:extLst>
          </p:cNvPr>
          <p:cNvSpPr txBox="1"/>
          <p:nvPr/>
        </p:nvSpPr>
        <p:spPr>
          <a:xfrm>
            <a:off x="-108858" y="725714"/>
            <a:ext cx="5609771" cy="376834"/>
          </a:xfrm>
          <a:prstGeom prst="rect">
            <a:avLst/>
          </a:prstGeom>
          <a:noFill/>
        </p:spPr>
        <p:txBody>
          <a:bodyPr wrap="square">
            <a:spAutoFit/>
          </a:bodyPr>
          <a:lstStyle/>
          <a:p>
            <a:pPr marL="457200" lvl="1">
              <a:lnSpc>
                <a:spcPct val="150000"/>
              </a:lnSpc>
              <a:spcBef>
                <a:spcPts val="10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Lựa chọn số lượng lag cho mô hình Vector Autoregression</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graphicFrame>
        <p:nvGraphicFramePr>
          <p:cNvPr id="2" name="Table 1">
            <a:extLst>
              <a:ext uri="{FF2B5EF4-FFF2-40B4-BE49-F238E27FC236}">
                <a16:creationId xmlns:a16="http://schemas.microsoft.com/office/drawing/2014/main" id="{20A9BCF2-B196-D722-C6BC-41AE94A9B540}"/>
              </a:ext>
            </a:extLst>
          </p:cNvPr>
          <p:cNvGraphicFramePr>
            <a:graphicFrameLocks noGrp="1"/>
          </p:cNvGraphicFramePr>
          <p:nvPr>
            <p:extLst>
              <p:ext uri="{D42A27DB-BD31-4B8C-83A1-F6EECF244321}">
                <p14:modId xmlns:p14="http://schemas.microsoft.com/office/powerpoint/2010/main" val="4242410540"/>
              </p:ext>
            </p:extLst>
          </p:nvPr>
        </p:nvGraphicFramePr>
        <p:xfrm>
          <a:off x="471715" y="1197429"/>
          <a:ext cx="8244116" cy="3031237"/>
        </p:xfrm>
        <a:graphic>
          <a:graphicData uri="http://schemas.openxmlformats.org/drawingml/2006/table">
            <a:tbl>
              <a:tblPr firstRow="1" firstCol="1" bandRow="1">
                <a:tableStyleId>{3C2FFA5D-87B4-456A-9821-1D502468CF0F}</a:tableStyleId>
              </a:tblPr>
              <a:tblGrid>
                <a:gridCol w="1648635">
                  <a:extLst>
                    <a:ext uri="{9D8B030D-6E8A-4147-A177-3AD203B41FA5}">
                      <a16:colId xmlns:a16="http://schemas.microsoft.com/office/drawing/2014/main" val="103251994"/>
                    </a:ext>
                  </a:extLst>
                </a:gridCol>
                <a:gridCol w="1648635">
                  <a:extLst>
                    <a:ext uri="{9D8B030D-6E8A-4147-A177-3AD203B41FA5}">
                      <a16:colId xmlns:a16="http://schemas.microsoft.com/office/drawing/2014/main" val="3324590401"/>
                    </a:ext>
                  </a:extLst>
                </a:gridCol>
                <a:gridCol w="1648635">
                  <a:extLst>
                    <a:ext uri="{9D8B030D-6E8A-4147-A177-3AD203B41FA5}">
                      <a16:colId xmlns:a16="http://schemas.microsoft.com/office/drawing/2014/main" val="3860157229"/>
                    </a:ext>
                  </a:extLst>
                </a:gridCol>
                <a:gridCol w="1648635">
                  <a:extLst>
                    <a:ext uri="{9D8B030D-6E8A-4147-A177-3AD203B41FA5}">
                      <a16:colId xmlns:a16="http://schemas.microsoft.com/office/drawing/2014/main" val="2879180109"/>
                    </a:ext>
                  </a:extLst>
                </a:gridCol>
                <a:gridCol w="1649576">
                  <a:extLst>
                    <a:ext uri="{9D8B030D-6E8A-4147-A177-3AD203B41FA5}">
                      <a16:colId xmlns:a16="http://schemas.microsoft.com/office/drawing/2014/main" val="1380236231"/>
                    </a:ext>
                  </a:extLst>
                </a:gridCol>
              </a:tblGrid>
              <a:tr h="141886">
                <a:tc>
                  <a:txBody>
                    <a:bodyPr/>
                    <a:lstStyle/>
                    <a:p>
                      <a:pPr indent="180340" algn="ctr">
                        <a:lnSpc>
                          <a:spcPct val="150000"/>
                        </a:lnSpc>
                      </a:pPr>
                      <a:r>
                        <a:rPr lang="en-US" sz="1200">
                          <a:effectLst/>
                        </a:rPr>
                        <a:t>Lags</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AIC</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BIC</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FPE</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HQIC</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extLst>
                  <a:ext uri="{0D108BD9-81ED-4DB2-BD59-A6C34878D82A}">
                    <a16:rowId xmlns:a16="http://schemas.microsoft.com/office/drawing/2014/main" val="1974972920"/>
                  </a:ext>
                </a:extLst>
              </a:tr>
              <a:tr h="279000">
                <a:tc>
                  <a:txBody>
                    <a:bodyPr/>
                    <a:lstStyle/>
                    <a:p>
                      <a:pPr indent="180340" algn="ctr">
                        <a:lnSpc>
                          <a:spcPct val="150000"/>
                        </a:lnSpc>
                      </a:pPr>
                      <a:r>
                        <a:rPr lang="vi-VN" sz="1200">
                          <a:effectLst/>
                        </a:rPr>
                        <a:t>11</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25.28</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25.58</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9.538e+10</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25.39</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extLst>
                  <a:ext uri="{0D108BD9-81ED-4DB2-BD59-A6C34878D82A}">
                    <a16:rowId xmlns:a16="http://schemas.microsoft.com/office/drawing/2014/main" val="3391244351"/>
                  </a:ext>
                </a:extLst>
              </a:tr>
              <a:tr h="279000">
                <a:tc>
                  <a:txBody>
                    <a:bodyPr/>
                    <a:lstStyle/>
                    <a:p>
                      <a:pPr indent="180340" algn="ctr">
                        <a:lnSpc>
                          <a:spcPct val="150000"/>
                        </a:lnSpc>
                      </a:pPr>
                      <a:r>
                        <a:rPr lang="vi-VN" sz="1200">
                          <a:effectLst/>
                        </a:rPr>
                        <a:t>12</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25.27</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25.59</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9.420e+10</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25.38</a:t>
                      </a:r>
                      <a:r>
                        <a:rPr lang="en-US" sz="1200">
                          <a:effectLst/>
                        </a:rPr>
                        <a:t>*</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extLst>
                  <a:ext uri="{0D108BD9-81ED-4DB2-BD59-A6C34878D82A}">
                    <a16:rowId xmlns:a16="http://schemas.microsoft.com/office/drawing/2014/main" val="280121588"/>
                  </a:ext>
                </a:extLst>
              </a:tr>
              <a:tr h="279000">
                <a:tc>
                  <a:txBody>
                    <a:bodyPr/>
                    <a:lstStyle/>
                    <a:p>
                      <a:pPr indent="180340" algn="ctr">
                        <a:lnSpc>
                          <a:spcPct val="150000"/>
                        </a:lnSpc>
                      </a:pPr>
                      <a:r>
                        <a:rPr lang="vi-VN" sz="1200">
                          <a:effectLst/>
                        </a:rPr>
                        <a:t>13</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25.26</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25.62</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9.384e+10</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25.39</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extLst>
                  <a:ext uri="{0D108BD9-81ED-4DB2-BD59-A6C34878D82A}">
                    <a16:rowId xmlns:a16="http://schemas.microsoft.com/office/drawing/2014/main" val="1378936869"/>
                  </a:ext>
                </a:extLst>
              </a:tr>
              <a:tr h="279000">
                <a:tc>
                  <a:txBody>
                    <a:bodyPr/>
                    <a:lstStyle/>
                    <a:p>
                      <a:pPr indent="180340" algn="ctr">
                        <a:lnSpc>
                          <a:spcPct val="150000"/>
                        </a:lnSpc>
                      </a:pPr>
                      <a:r>
                        <a:rPr lang="vi-VN" sz="1200">
                          <a:effectLst/>
                        </a:rPr>
                        <a:t>14</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25.27</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25.64</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9.389e+10</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25.40</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extLst>
                  <a:ext uri="{0D108BD9-81ED-4DB2-BD59-A6C34878D82A}">
                    <a16:rowId xmlns:a16="http://schemas.microsoft.com/office/drawing/2014/main" val="3607946166"/>
                  </a:ext>
                </a:extLst>
              </a:tr>
              <a:tr h="279000">
                <a:tc>
                  <a:txBody>
                    <a:bodyPr/>
                    <a:lstStyle/>
                    <a:p>
                      <a:pPr indent="180340" algn="ctr">
                        <a:lnSpc>
                          <a:spcPct val="150000"/>
                        </a:lnSpc>
                      </a:pPr>
                      <a:r>
                        <a:rPr lang="vi-VN" sz="1200">
                          <a:effectLst/>
                        </a:rPr>
                        <a:t>15</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25.26</a:t>
                      </a:r>
                      <a:r>
                        <a:rPr lang="en-US" sz="1200">
                          <a:effectLst/>
                        </a:rPr>
                        <a:t>*</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25.67</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9.384e+10</a:t>
                      </a:r>
                      <a:r>
                        <a:rPr lang="en-US" sz="1200">
                          <a:effectLst/>
                        </a:rPr>
                        <a:t>*</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25.41</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extLst>
                  <a:ext uri="{0D108BD9-81ED-4DB2-BD59-A6C34878D82A}">
                    <a16:rowId xmlns:a16="http://schemas.microsoft.com/office/drawing/2014/main" val="2468632284"/>
                  </a:ext>
                </a:extLst>
              </a:tr>
              <a:tr h="279000">
                <a:tc>
                  <a:txBody>
                    <a:bodyPr/>
                    <a:lstStyle/>
                    <a:p>
                      <a:pPr indent="180340" algn="ctr">
                        <a:lnSpc>
                          <a:spcPct val="150000"/>
                        </a:lnSpc>
                      </a:pPr>
                      <a:r>
                        <a:rPr lang="vi-VN" sz="1200">
                          <a:effectLst/>
                        </a:rPr>
                        <a:t>16</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25.27</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25.70</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9.392e+10</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25.42</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extLst>
                  <a:ext uri="{0D108BD9-81ED-4DB2-BD59-A6C34878D82A}">
                    <a16:rowId xmlns:a16="http://schemas.microsoft.com/office/drawing/2014/main" val="4275401484"/>
                  </a:ext>
                </a:extLst>
              </a:tr>
              <a:tr h="279000">
                <a:tc>
                  <a:txBody>
                    <a:bodyPr/>
                    <a:lstStyle/>
                    <a:p>
                      <a:pPr indent="180340" algn="ctr">
                        <a:lnSpc>
                          <a:spcPct val="150000"/>
                        </a:lnSpc>
                      </a:pPr>
                      <a:r>
                        <a:rPr lang="vi-VN" sz="1200">
                          <a:effectLst/>
                        </a:rPr>
                        <a:t>17</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25.27</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25.72</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9.407e+10</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25.43</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extLst>
                  <a:ext uri="{0D108BD9-81ED-4DB2-BD59-A6C34878D82A}">
                    <a16:rowId xmlns:a16="http://schemas.microsoft.com/office/drawing/2014/main" val="1067964538"/>
                  </a:ext>
                </a:extLst>
              </a:tr>
              <a:tr h="279000">
                <a:tc>
                  <a:txBody>
                    <a:bodyPr/>
                    <a:lstStyle/>
                    <a:p>
                      <a:pPr indent="180340" algn="ctr">
                        <a:lnSpc>
                          <a:spcPct val="150000"/>
                        </a:lnSpc>
                      </a:pPr>
                      <a:r>
                        <a:rPr lang="vi-VN" sz="1200">
                          <a:effectLst/>
                        </a:rPr>
                        <a:t>18</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25.27</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25.75</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9.419e+10</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25.44</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extLst>
                  <a:ext uri="{0D108BD9-81ED-4DB2-BD59-A6C34878D82A}">
                    <a16:rowId xmlns:a16="http://schemas.microsoft.com/office/drawing/2014/main" val="275405278"/>
                  </a:ext>
                </a:extLst>
              </a:tr>
              <a:tr h="279000">
                <a:tc>
                  <a:txBody>
                    <a:bodyPr/>
                    <a:lstStyle/>
                    <a:p>
                      <a:pPr indent="180340" algn="ctr">
                        <a:lnSpc>
                          <a:spcPct val="150000"/>
                        </a:lnSpc>
                      </a:pPr>
                      <a:r>
                        <a:rPr lang="vi-VN" sz="1200">
                          <a:effectLst/>
                        </a:rPr>
                        <a:t>19</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25.27</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25.78</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9.416e+10</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25.45</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extLst>
                  <a:ext uri="{0D108BD9-81ED-4DB2-BD59-A6C34878D82A}">
                    <a16:rowId xmlns:a16="http://schemas.microsoft.com/office/drawing/2014/main" val="394809704"/>
                  </a:ext>
                </a:extLst>
              </a:tr>
              <a:tr h="279000">
                <a:tc>
                  <a:txBody>
                    <a:bodyPr/>
                    <a:lstStyle/>
                    <a:p>
                      <a:pPr indent="180340" algn="ctr">
                        <a:lnSpc>
                          <a:spcPct val="150000"/>
                        </a:lnSpc>
                      </a:pPr>
                      <a:r>
                        <a:rPr lang="vi-VN" sz="1200">
                          <a:effectLst/>
                        </a:rPr>
                        <a:t>20</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25.27</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25.80</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9.407e+10</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tc>
                  <a:txBody>
                    <a:bodyPr/>
                    <a:lstStyle/>
                    <a:p>
                      <a:pPr indent="180340" algn="ctr">
                        <a:lnSpc>
                          <a:spcPct val="150000"/>
                        </a:lnSpc>
                      </a:pPr>
                      <a:r>
                        <a:rPr lang="vi-VN" sz="1200">
                          <a:effectLst/>
                        </a:rPr>
                        <a:t>25.46</a:t>
                      </a:r>
                      <a:endParaRPr lang="en-US" sz="1200">
                        <a:effectLst/>
                        <a:latin typeface="Times New Roman" panose="02020603050405020304" pitchFamily="18" charset="0"/>
                        <a:ea typeface="Yu Mincho" panose="02020400000000000000" pitchFamily="18" charset="-128"/>
                        <a:cs typeface="Arial" panose="020B0604020202020204" pitchFamily="34" charset="0"/>
                      </a:endParaRPr>
                    </a:p>
                  </a:txBody>
                  <a:tcPr marL="22912" marR="22912" marT="0" marB="0"/>
                </a:tc>
                <a:extLst>
                  <a:ext uri="{0D108BD9-81ED-4DB2-BD59-A6C34878D82A}">
                    <a16:rowId xmlns:a16="http://schemas.microsoft.com/office/drawing/2014/main" val="2833795752"/>
                  </a:ext>
                </a:extLst>
              </a:tr>
            </a:tbl>
          </a:graphicData>
        </a:graphic>
      </p:graphicFrame>
    </p:spTree>
    <p:extLst>
      <p:ext uri="{BB962C8B-B14F-4D97-AF65-F5344CB8AC3E}">
        <p14:creationId xmlns:p14="http://schemas.microsoft.com/office/powerpoint/2010/main" val="31722807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5878287"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VẬN DỤNG</a:t>
            </a:r>
          </a:p>
        </p:txBody>
      </p:sp>
      <p:sp>
        <p:nvSpPr>
          <p:cNvPr id="8" name="TextBox 7">
            <a:extLst>
              <a:ext uri="{FF2B5EF4-FFF2-40B4-BE49-F238E27FC236}">
                <a16:creationId xmlns:a16="http://schemas.microsoft.com/office/drawing/2014/main" id="{0F5CF52D-9F72-F7CF-4335-9E70ACDB1187}"/>
              </a:ext>
            </a:extLst>
          </p:cNvPr>
          <p:cNvSpPr txBox="1"/>
          <p:nvPr/>
        </p:nvSpPr>
        <p:spPr>
          <a:xfrm>
            <a:off x="-108858" y="725714"/>
            <a:ext cx="5609771" cy="376834"/>
          </a:xfrm>
          <a:prstGeom prst="rect">
            <a:avLst/>
          </a:prstGeom>
          <a:noFill/>
        </p:spPr>
        <p:txBody>
          <a:bodyPr wrap="square">
            <a:spAutoFit/>
          </a:bodyPr>
          <a:lstStyle/>
          <a:p>
            <a:pPr marL="457200" lvl="1">
              <a:lnSpc>
                <a:spcPct val="150000"/>
              </a:lnSpc>
              <a:spcBef>
                <a:spcPts val="10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Kết quả của mô hình </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pic>
        <p:nvPicPr>
          <p:cNvPr id="9" name="Picture 8">
            <a:extLst>
              <a:ext uri="{FF2B5EF4-FFF2-40B4-BE49-F238E27FC236}">
                <a16:creationId xmlns:a16="http://schemas.microsoft.com/office/drawing/2014/main" id="{F6F554AB-A278-A522-A683-98F0B80C1683}"/>
              </a:ext>
            </a:extLst>
          </p:cNvPr>
          <p:cNvPicPr>
            <a:picLocks noChangeAspect="1"/>
          </p:cNvPicPr>
          <p:nvPr/>
        </p:nvPicPr>
        <p:blipFill>
          <a:blip r:embed="rId3"/>
          <a:stretch>
            <a:fillRect/>
          </a:stretch>
        </p:blipFill>
        <p:spPr>
          <a:xfrm>
            <a:off x="768123" y="1169223"/>
            <a:ext cx="2295525" cy="466725"/>
          </a:xfrm>
          <a:prstGeom prst="rect">
            <a:avLst/>
          </a:prstGeom>
        </p:spPr>
      </p:pic>
      <p:pic>
        <p:nvPicPr>
          <p:cNvPr id="10" name="Picture 9" descr="Table&#10;&#10;Description automatically generated">
            <a:extLst>
              <a:ext uri="{FF2B5EF4-FFF2-40B4-BE49-F238E27FC236}">
                <a16:creationId xmlns:a16="http://schemas.microsoft.com/office/drawing/2014/main" id="{162D3136-54A9-62BC-EA9C-A0CE89E6F8F5}"/>
              </a:ext>
            </a:extLst>
          </p:cNvPr>
          <p:cNvPicPr>
            <a:picLocks noChangeAspect="1"/>
          </p:cNvPicPr>
          <p:nvPr/>
        </p:nvPicPr>
        <p:blipFill>
          <a:blip r:embed="rId4"/>
          <a:stretch>
            <a:fillRect/>
          </a:stretch>
        </p:blipFill>
        <p:spPr>
          <a:xfrm>
            <a:off x="883058" y="1635948"/>
            <a:ext cx="5012055" cy="1905000"/>
          </a:xfrm>
          <a:prstGeom prst="rect">
            <a:avLst/>
          </a:prstGeom>
        </p:spPr>
      </p:pic>
    </p:spTree>
    <p:extLst>
      <p:ext uri="{BB962C8B-B14F-4D97-AF65-F5344CB8AC3E}">
        <p14:creationId xmlns:p14="http://schemas.microsoft.com/office/powerpoint/2010/main" val="188778111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5878287"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VẬN DỤNG</a:t>
            </a:r>
          </a:p>
        </p:txBody>
      </p:sp>
      <p:sp>
        <p:nvSpPr>
          <p:cNvPr id="8" name="TextBox 7">
            <a:extLst>
              <a:ext uri="{FF2B5EF4-FFF2-40B4-BE49-F238E27FC236}">
                <a16:creationId xmlns:a16="http://schemas.microsoft.com/office/drawing/2014/main" id="{0F5CF52D-9F72-F7CF-4335-9E70ACDB1187}"/>
              </a:ext>
            </a:extLst>
          </p:cNvPr>
          <p:cNvSpPr txBox="1"/>
          <p:nvPr/>
        </p:nvSpPr>
        <p:spPr>
          <a:xfrm>
            <a:off x="-108858" y="725714"/>
            <a:ext cx="5609771" cy="376834"/>
          </a:xfrm>
          <a:prstGeom prst="rect">
            <a:avLst/>
          </a:prstGeom>
          <a:noFill/>
        </p:spPr>
        <p:txBody>
          <a:bodyPr wrap="square">
            <a:spAutoFit/>
          </a:bodyPr>
          <a:lstStyle/>
          <a:p>
            <a:pPr marL="457200" lvl="1">
              <a:lnSpc>
                <a:spcPct val="150000"/>
              </a:lnSpc>
              <a:spcBef>
                <a:spcPts val="10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Phương trình dự đoán của giá dầu WTI</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pic>
        <p:nvPicPr>
          <p:cNvPr id="9" name="Picture 8" descr="Table&#10;&#10;Description automatically generated">
            <a:extLst>
              <a:ext uri="{FF2B5EF4-FFF2-40B4-BE49-F238E27FC236}">
                <a16:creationId xmlns:a16="http://schemas.microsoft.com/office/drawing/2014/main" id="{13372336-E69C-7900-EE63-14E9C4057BE1}"/>
              </a:ext>
            </a:extLst>
          </p:cNvPr>
          <p:cNvPicPr>
            <a:picLocks noChangeAspect="1"/>
          </p:cNvPicPr>
          <p:nvPr/>
        </p:nvPicPr>
        <p:blipFill>
          <a:blip r:embed="rId3"/>
          <a:stretch>
            <a:fillRect/>
          </a:stretch>
        </p:blipFill>
        <p:spPr>
          <a:xfrm>
            <a:off x="4042228" y="459014"/>
            <a:ext cx="4659086" cy="3683419"/>
          </a:xfrm>
          <a:prstGeom prst="rect">
            <a:avLst/>
          </a:prstGeom>
        </p:spPr>
      </p:pic>
    </p:spTree>
    <p:extLst>
      <p:ext uri="{BB962C8B-B14F-4D97-AF65-F5344CB8AC3E}">
        <p14:creationId xmlns:p14="http://schemas.microsoft.com/office/powerpoint/2010/main" val="857237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48</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5878287"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VẬN DỤNG</a:t>
            </a:r>
          </a:p>
        </p:txBody>
      </p:sp>
      <p:sp>
        <p:nvSpPr>
          <p:cNvPr id="8" name="TextBox 7">
            <a:extLst>
              <a:ext uri="{FF2B5EF4-FFF2-40B4-BE49-F238E27FC236}">
                <a16:creationId xmlns:a16="http://schemas.microsoft.com/office/drawing/2014/main" id="{0F5CF52D-9F72-F7CF-4335-9E70ACDB1187}"/>
              </a:ext>
            </a:extLst>
          </p:cNvPr>
          <p:cNvSpPr txBox="1"/>
          <p:nvPr/>
        </p:nvSpPr>
        <p:spPr>
          <a:xfrm>
            <a:off x="-108858" y="725714"/>
            <a:ext cx="5609771" cy="376834"/>
          </a:xfrm>
          <a:prstGeom prst="rect">
            <a:avLst/>
          </a:prstGeom>
          <a:noFill/>
        </p:spPr>
        <p:txBody>
          <a:bodyPr wrap="square">
            <a:spAutoFit/>
          </a:bodyPr>
          <a:lstStyle/>
          <a:p>
            <a:pPr marL="457200" lvl="1">
              <a:lnSpc>
                <a:spcPct val="150000"/>
              </a:lnSpc>
              <a:spcBef>
                <a:spcPts val="10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Phương trình dự đoán của chỉ số S&amp;P500</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pic>
        <p:nvPicPr>
          <p:cNvPr id="9" name="Picture 8">
            <a:extLst>
              <a:ext uri="{FF2B5EF4-FFF2-40B4-BE49-F238E27FC236}">
                <a16:creationId xmlns:a16="http://schemas.microsoft.com/office/drawing/2014/main" id="{F87C33E3-8FB3-4190-27E5-61C867CB25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9657" y="560342"/>
            <a:ext cx="4717823" cy="3704365"/>
          </a:xfrm>
          <a:prstGeom prst="rect">
            <a:avLst/>
          </a:prstGeom>
        </p:spPr>
      </p:pic>
    </p:spTree>
    <p:extLst>
      <p:ext uri="{BB962C8B-B14F-4D97-AF65-F5344CB8AC3E}">
        <p14:creationId xmlns:p14="http://schemas.microsoft.com/office/powerpoint/2010/main" val="37991238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49</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5878287"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VẬN DỤNG</a:t>
            </a:r>
          </a:p>
        </p:txBody>
      </p:sp>
      <p:sp>
        <p:nvSpPr>
          <p:cNvPr id="8" name="TextBox 7">
            <a:extLst>
              <a:ext uri="{FF2B5EF4-FFF2-40B4-BE49-F238E27FC236}">
                <a16:creationId xmlns:a16="http://schemas.microsoft.com/office/drawing/2014/main" id="{0F5CF52D-9F72-F7CF-4335-9E70ACDB1187}"/>
              </a:ext>
            </a:extLst>
          </p:cNvPr>
          <p:cNvSpPr txBox="1"/>
          <p:nvPr/>
        </p:nvSpPr>
        <p:spPr>
          <a:xfrm>
            <a:off x="-108858" y="725714"/>
            <a:ext cx="5609771" cy="376834"/>
          </a:xfrm>
          <a:prstGeom prst="rect">
            <a:avLst/>
          </a:prstGeom>
          <a:noFill/>
        </p:spPr>
        <p:txBody>
          <a:bodyPr wrap="square">
            <a:spAutoFit/>
          </a:bodyPr>
          <a:lstStyle/>
          <a:p>
            <a:pPr marL="457200" lvl="1">
              <a:lnSpc>
                <a:spcPct val="150000"/>
              </a:lnSpc>
              <a:spcBef>
                <a:spcPts val="10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Phương trình dự đoán của giá vàng</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pic>
        <p:nvPicPr>
          <p:cNvPr id="10" name="Picture 9" descr="Table&#10;&#10;Description automatically generated">
            <a:extLst>
              <a:ext uri="{FF2B5EF4-FFF2-40B4-BE49-F238E27FC236}">
                <a16:creationId xmlns:a16="http://schemas.microsoft.com/office/drawing/2014/main" id="{E8F25E46-4277-D16B-BC65-ADF535ADCF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8188" y="673100"/>
            <a:ext cx="4282712" cy="3413683"/>
          </a:xfrm>
          <a:prstGeom prst="rect">
            <a:avLst/>
          </a:prstGeom>
        </p:spPr>
      </p:pic>
    </p:spTree>
    <p:extLst>
      <p:ext uri="{BB962C8B-B14F-4D97-AF65-F5344CB8AC3E}">
        <p14:creationId xmlns:p14="http://schemas.microsoft.com/office/powerpoint/2010/main" val="263980257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7" y="192314"/>
            <a:ext cx="1906952"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TỔNG QUAN </a:t>
            </a:r>
          </a:p>
        </p:txBody>
      </p:sp>
      <p:sp>
        <p:nvSpPr>
          <p:cNvPr id="8" name="TextBox 7">
            <a:extLst>
              <a:ext uri="{FF2B5EF4-FFF2-40B4-BE49-F238E27FC236}">
                <a16:creationId xmlns:a16="http://schemas.microsoft.com/office/drawing/2014/main" id="{29445B5B-6622-80D3-E463-16817029DA4F}"/>
              </a:ext>
            </a:extLst>
          </p:cNvPr>
          <p:cNvSpPr txBox="1"/>
          <p:nvPr/>
        </p:nvSpPr>
        <p:spPr>
          <a:xfrm>
            <a:off x="-142175" y="725714"/>
            <a:ext cx="4620768" cy="376834"/>
          </a:xfrm>
          <a:prstGeom prst="rect">
            <a:avLst/>
          </a:prstGeom>
          <a:noFill/>
        </p:spPr>
        <p:txBody>
          <a:bodyPr wrap="square">
            <a:spAutoFit/>
          </a:bodyPr>
          <a:lstStyle/>
          <a:p>
            <a:pPr marL="457200" lvl="1">
              <a:lnSpc>
                <a:spcPct val="150000"/>
              </a:lnSpc>
              <a:spcBef>
                <a:spcPts val="10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Tổng quan về phân tích dự đoán</a:t>
            </a:r>
            <a:endParaRPr lang="en-US" sz="1400" b="1" dirty="0">
              <a:effectLst/>
              <a:latin typeface="Times New Roman" panose="02020603050405020304" pitchFamily="18" charset="0"/>
              <a:ea typeface="Yu Gothic Light" panose="020B0300000000000000" pitchFamily="34" charset="-128"/>
              <a:cs typeface="Times New Roman" panose="02020603050405020304" pitchFamily="18" charset="0"/>
            </a:endParaRPr>
          </a:p>
        </p:txBody>
      </p:sp>
      <p:pic>
        <p:nvPicPr>
          <p:cNvPr id="1026" name="Picture 2" descr="Tầm quan trọng của việc kết hợp AI và phân tích dự đoán trong doanh nghiệp  hiện đại - Blog | TheGioiMayChu">
            <a:extLst>
              <a:ext uri="{FF2B5EF4-FFF2-40B4-BE49-F238E27FC236}">
                <a16:creationId xmlns:a16="http://schemas.microsoft.com/office/drawing/2014/main" id="{FC91F9BC-071C-AE1E-EE30-8F28D922F3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666" y="1463607"/>
            <a:ext cx="4060371" cy="22162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7262770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50</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5878287"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VẬN DỤNG</a:t>
            </a:r>
          </a:p>
        </p:txBody>
      </p:sp>
      <p:sp>
        <p:nvSpPr>
          <p:cNvPr id="8" name="TextBox 7">
            <a:extLst>
              <a:ext uri="{FF2B5EF4-FFF2-40B4-BE49-F238E27FC236}">
                <a16:creationId xmlns:a16="http://schemas.microsoft.com/office/drawing/2014/main" id="{0F5CF52D-9F72-F7CF-4335-9E70ACDB1187}"/>
              </a:ext>
            </a:extLst>
          </p:cNvPr>
          <p:cNvSpPr txBox="1"/>
          <p:nvPr/>
        </p:nvSpPr>
        <p:spPr>
          <a:xfrm>
            <a:off x="-108858" y="725714"/>
            <a:ext cx="5609771" cy="376834"/>
          </a:xfrm>
          <a:prstGeom prst="rect">
            <a:avLst/>
          </a:prstGeom>
          <a:noFill/>
        </p:spPr>
        <p:txBody>
          <a:bodyPr wrap="square">
            <a:spAutoFit/>
          </a:bodyPr>
          <a:lstStyle/>
          <a:p>
            <a:pPr marL="457200" lvl="1">
              <a:lnSpc>
                <a:spcPct val="150000"/>
              </a:lnSpc>
              <a:spcBef>
                <a:spcPts val="10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Phương trình dự đoán chỉ số VN Index</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pic>
        <p:nvPicPr>
          <p:cNvPr id="10" name="Picture 9" descr="Table&#10;&#10;Description automatically generated">
            <a:extLst>
              <a:ext uri="{FF2B5EF4-FFF2-40B4-BE49-F238E27FC236}">
                <a16:creationId xmlns:a16="http://schemas.microsoft.com/office/drawing/2014/main" id="{7CC38F09-EDB5-8A0E-1136-0591CFA630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9201" y="459014"/>
            <a:ext cx="4861468" cy="3820496"/>
          </a:xfrm>
          <a:prstGeom prst="rect">
            <a:avLst/>
          </a:prstGeom>
        </p:spPr>
      </p:pic>
    </p:spTree>
    <p:extLst>
      <p:ext uri="{BB962C8B-B14F-4D97-AF65-F5344CB8AC3E}">
        <p14:creationId xmlns:p14="http://schemas.microsoft.com/office/powerpoint/2010/main" val="411589050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51</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5878287"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VẬN DỤNG</a:t>
            </a:r>
          </a:p>
        </p:txBody>
      </p:sp>
      <p:sp>
        <p:nvSpPr>
          <p:cNvPr id="8" name="TextBox 7">
            <a:extLst>
              <a:ext uri="{FF2B5EF4-FFF2-40B4-BE49-F238E27FC236}">
                <a16:creationId xmlns:a16="http://schemas.microsoft.com/office/drawing/2014/main" id="{0F5CF52D-9F72-F7CF-4335-9E70ACDB1187}"/>
              </a:ext>
            </a:extLst>
          </p:cNvPr>
          <p:cNvSpPr txBox="1"/>
          <p:nvPr/>
        </p:nvSpPr>
        <p:spPr>
          <a:xfrm>
            <a:off x="-108858" y="725714"/>
            <a:ext cx="5609771" cy="376834"/>
          </a:xfrm>
          <a:prstGeom prst="rect">
            <a:avLst/>
          </a:prstGeom>
          <a:noFill/>
        </p:spPr>
        <p:txBody>
          <a:bodyPr wrap="square">
            <a:spAutoFit/>
          </a:bodyPr>
          <a:lstStyle/>
          <a:p>
            <a:pPr marL="457200" lvl="1">
              <a:lnSpc>
                <a:spcPct val="150000"/>
              </a:lnSpc>
              <a:spcBef>
                <a:spcPts val="10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Đánh giá mô hình</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743D028-998C-CDC7-28F4-061CBBDDE4FE}"/>
                  </a:ext>
                </a:extLst>
              </p:cNvPr>
              <p:cNvSpPr txBox="1"/>
              <p:nvPr/>
            </p:nvSpPr>
            <p:spPr>
              <a:xfrm>
                <a:off x="713015" y="1378365"/>
                <a:ext cx="4648200" cy="700000"/>
              </a:xfrm>
              <a:prstGeom prst="rect">
                <a:avLst/>
              </a:prstGeom>
              <a:noFill/>
            </p:spPr>
            <p:txBody>
              <a:bodyPr wrap="square">
                <a:spAutoFit/>
              </a:bodyPr>
              <a:lstStyle/>
              <a:p>
                <a:pPr marL="342900" lvl="0" indent="-342900">
                  <a:lnSpc>
                    <a:spcPct val="150000"/>
                  </a:lnSpc>
                  <a:buFont typeface="Symbol" panose="05050102010706020507" pitchFamily="18" charset="2"/>
                  <a:buChar char=""/>
                </a:pPr>
                <a:r>
                  <a:rPr lang="en-US" sz="1400">
                    <a:effectLst/>
                    <a:latin typeface="Times New Roman" panose="02020603050405020304" pitchFamily="18" charset="0"/>
                    <a:ea typeface="Yu Mincho" panose="02020400000000000000" pitchFamily="18" charset="-128"/>
                    <a:cs typeface="Times New Roman" panose="02020603050405020304" pitchFamily="18" charset="0"/>
                  </a:rPr>
                  <a:t>Giả thuyết </a:t>
                </a:r>
                <a14:m>
                  <m:oMath xmlns:m="http://schemas.openxmlformats.org/officeDocument/2006/math">
                    <m:sSub>
                      <m:sSubP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400" i="1">
                            <a:effectLst/>
                            <a:latin typeface="Cambria Math" panose="02040503050406030204" pitchFamily="18" charset="0"/>
                            <a:ea typeface="Yu Mincho" panose="02020400000000000000" pitchFamily="18" charset="-128"/>
                            <a:cs typeface="Times New Roman" panose="02020603050405020304" pitchFamily="18" charset="0"/>
                          </a:rPr>
                          <m:t>𝐻</m:t>
                        </m:r>
                      </m:e>
                      <m:sub>
                        <m:r>
                          <a:rPr lang="en-US" sz="1400" i="1">
                            <a:effectLst/>
                            <a:latin typeface="Cambria Math" panose="02040503050406030204" pitchFamily="18" charset="0"/>
                            <a:ea typeface="Yu Mincho" panose="02020400000000000000" pitchFamily="18" charset="-128"/>
                            <a:cs typeface="Times New Roman" panose="02020603050405020304" pitchFamily="18" charset="0"/>
                          </a:rPr>
                          <m:t>0</m:t>
                        </m:r>
                      </m:sub>
                    </m:sSub>
                  </m:oMath>
                </a14:m>
                <a:r>
                  <a:rPr lang="en-US" sz="1400">
                    <a:effectLst/>
                    <a:latin typeface="Times New Roman" panose="02020603050405020304" pitchFamily="18" charset="0"/>
                    <a:ea typeface="Yu Mincho" panose="02020400000000000000" pitchFamily="18" charset="-128"/>
                    <a:cs typeface="Times New Roman" panose="02020603050405020304" pitchFamily="18" charset="0"/>
                  </a:rPr>
                  <a:t>: Phần dư là độc lập chuỗi</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marL="342900" lvl="0" indent="-342900">
                  <a:lnSpc>
                    <a:spcPct val="150000"/>
                  </a:lnSpc>
                  <a:buFont typeface="Symbol" panose="05050102010706020507" pitchFamily="18" charset="2"/>
                  <a:buChar char=""/>
                </a:pPr>
                <a:r>
                  <a:rPr lang="en-US" sz="1400">
                    <a:effectLst/>
                    <a:latin typeface="Times New Roman" panose="02020603050405020304" pitchFamily="18" charset="0"/>
                    <a:ea typeface="Yu Mincho" panose="02020400000000000000" pitchFamily="18" charset="-128"/>
                    <a:cs typeface="Times New Roman" panose="02020603050405020304" pitchFamily="18" charset="0"/>
                  </a:rPr>
                  <a:t>Đối thuyết </a:t>
                </a:r>
                <a14:m>
                  <m:oMath xmlns:m="http://schemas.openxmlformats.org/officeDocument/2006/math">
                    <m:sSub>
                      <m:sSubPr>
                        <m:ctrlPr>
                          <a:rPr lang="en-US" sz="14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400" i="1">
                            <a:effectLst/>
                            <a:latin typeface="Cambria Math" panose="02040503050406030204" pitchFamily="18" charset="0"/>
                            <a:ea typeface="Yu Mincho" panose="02020400000000000000" pitchFamily="18" charset="-128"/>
                            <a:cs typeface="Times New Roman" panose="02020603050405020304" pitchFamily="18" charset="0"/>
                          </a:rPr>
                          <m:t>𝐻</m:t>
                        </m:r>
                      </m:e>
                      <m:sub>
                        <m:r>
                          <a:rPr lang="en-US" sz="1400" i="1">
                            <a:effectLst/>
                            <a:latin typeface="Cambria Math" panose="02040503050406030204" pitchFamily="18" charset="0"/>
                            <a:ea typeface="Yu Mincho" panose="02020400000000000000" pitchFamily="18" charset="-128"/>
                            <a:cs typeface="Times New Roman" panose="02020603050405020304" pitchFamily="18" charset="0"/>
                          </a:rPr>
                          <m:t>1</m:t>
                        </m:r>
                      </m:sub>
                    </m:sSub>
                  </m:oMath>
                </a14:m>
                <a:r>
                  <a:rPr lang="en-US" sz="1400">
                    <a:effectLst/>
                    <a:latin typeface="Times New Roman" panose="02020603050405020304" pitchFamily="18" charset="0"/>
                    <a:ea typeface="Yu Mincho" panose="02020400000000000000" pitchFamily="18" charset="-128"/>
                    <a:cs typeface="Times New Roman" panose="02020603050405020304" pitchFamily="18" charset="0"/>
                  </a:rPr>
                  <a:t>: Phần dư là độc lập chuỗi</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p:txBody>
          </p:sp>
        </mc:Choice>
        <mc:Fallback xmlns="">
          <p:sp>
            <p:nvSpPr>
              <p:cNvPr id="9" name="TextBox 8">
                <a:extLst>
                  <a:ext uri="{FF2B5EF4-FFF2-40B4-BE49-F238E27FC236}">
                    <a16:creationId xmlns:a16="http://schemas.microsoft.com/office/drawing/2014/main" id="{E743D028-998C-CDC7-28F4-061CBBDDE4FE}"/>
                  </a:ext>
                </a:extLst>
              </p:cNvPr>
              <p:cNvSpPr txBox="1">
                <a:spLocks noRot="1" noChangeAspect="1" noMove="1" noResize="1" noEditPoints="1" noAdjustHandles="1" noChangeArrowheads="1" noChangeShapeType="1" noTextEdit="1"/>
              </p:cNvSpPr>
              <p:nvPr/>
            </p:nvSpPr>
            <p:spPr>
              <a:xfrm>
                <a:off x="713015" y="1378365"/>
                <a:ext cx="4648200" cy="700000"/>
              </a:xfrm>
              <a:prstGeom prst="rect">
                <a:avLst/>
              </a:prstGeom>
              <a:blipFill>
                <a:blip r:embed="rId3"/>
                <a:stretch>
                  <a:fillRect l="-394" b="-8696"/>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378C437-77A1-7B1F-368C-9DF41C393F7E}"/>
              </a:ext>
            </a:extLst>
          </p:cNvPr>
          <p:cNvSpPr txBox="1"/>
          <p:nvPr/>
        </p:nvSpPr>
        <p:spPr>
          <a:xfrm>
            <a:off x="-353787" y="1001532"/>
            <a:ext cx="8409215" cy="376834"/>
          </a:xfrm>
          <a:prstGeom prst="rect">
            <a:avLst/>
          </a:prstGeom>
          <a:noFill/>
        </p:spPr>
        <p:txBody>
          <a:bodyPr wrap="square">
            <a:spAutoFit/>
          </a:bodyPr>
          <a:lstStyle/>
          <a:p>
            <a:pPr marL="914400" lvl="2">
              <a:lnSpc>
                <a:spcPct val="150000"/>
              </a:lnSpc>
              <a:spcBef>
                <a:spcPts val="600"/>
              </a:spcBef>
            </a:pPr>
            <a:r>
              <a:rPr lang="en-US" sz="1400" b="1">
                <a:effectLst/>
                <a:latin typeface="Times New Roman" panose="02020603050405020304" pitchFamily="18" charset="0"/>
                <a:ea typeface="Yu Gothic Light" panose="020B0300000000000000" pitchFamily="34" charset="-128"/>
                <a:cs typeface="Times New Roman" panose="02020603050405020304" pitchFamily="18" charset="0"/>
              </a:rPr>
              <a:t>Kiểm định tính tự tương quan – tương quan chuỗi (autocorrelation) của phần dư mô hình</a:t>
            </a:r>
          </a:p>
        </p:txBody>
      </p:sp>
      <p:graphicFrame>
        <p:nvGraphicFramePr>
          <p:cNvPr id="5" name="Table 4">
            <a:extLst>
              <a:ext uri="{FF2B5EF4-FFF2-40B4-BE49-F238E27FC236}">
                <a16:creationId xmlns:a16="http://schemas.microsoft.com/office/drawing/2014/main" id="{EAFBE8AA-E08F-9603-CED3-D3A7D0C03E46}"/>
              </a:ext>
            </a:extLst>
          </p:cNvPr>
          <p:cNvGraphicFramePr>
            <a:graphicFrameLocks noGrp="1"/>
          </p:cNvGraphicFramePr>
          <p:nvPr>
            <p:extLst>
              <p:ext uri="{D42A27DB-BD31-4B8C-83A1-F6EECF244321}">
                <p14:modId xmlns:p14="http://schemas.microsoft.com/office/powerpoint/2010/main" val="1211628936"/>
              </p:ext>
            </p:extLst>
          </p:nvPr>
        </p:nvGraphicFramePr>
        <p:xfrm>
          <a:off x="1707266" y="2318928"/>
          <a:ext cx="6086906" cy="1306830"/>
        </p:xfrm>
        <a:graphic>
          <a:graphicData uri="http://schemas.openxmlformats.org/drawingml/2006/table">
            <a:tbl>
              <a:tblPr firstRow="1" firstCol="1" bandRow="1">
                <a:tableStyleId>{3C2FFA5D-87B4-456A-9821-1D502468CF0F}</a:tableStyleId>
              </a:tblPr>
              <a:tblGrid>
                <a:gridCol w="1179008">
                  <a:extLst>
                    <a:ext uri="{9D8B030D-6E8A-4147-A177-3AD203B41FA5}">
                      <a16:colId xmlns:a16="http://schemas.microsoft.com/office/drawing/2014/main" val="2693419701"/>
                    </a:ext>
                  </a:extLst>
                </a:gridCol>
                <a:gridCol w="1478626">
                  <a:extLst>
                    <a:ext uri="{9D8B030D-6E8A-4147-A177-3AD203B41FA5}">
                      <a16:colId xmlns:a16="http://schemas.microsoft.com/office/drawing/2014/main" val="2774485567"/>
                    </a:ext>
                  </a:extLst>
                </a:gridCol>
                <a:gridCol w="3429272">
                  <a:extLst>
                    <a:ext uri="{9D8B030D-6E8A-4147-A177-3AD203B41FA5}">
                      <a16:colId xmlns:a16="http://schemas.microsoft.com/office/drawing/2014/main" val="398731735"/>
                    </a:ext>
                  </a:extLst>
                </a:gridCol>
              </a:tblGrid>
              <a:tr h="0">
                <a:tc>
                  <a:txBody>
                    <a:bodyPr/>
                    <a:lstStyle/>
                    <a:p>
                      <a:pPr indent="180340" algn="ctr">
                        <a:lnSpc>
                          <a:spcPct val="150000"/>
                        </a:lnSpc>
                      </a:pPr>
                      <a:r>
                        <a:rPr lang="vi-VN" sz="1300">
                          <a:effectLst/>
                        </a:rPr>
                        <a:t> </a:t>
                      </a:r>
                      <a:endParaRPr lang="en-US" sz="1300">
                        <a:effectLst/>
                        <a:latin typeface="Times New Roman" panose="02020603050405020304" pitchFamily="18" charset="0"/>
                        <a:ea typeface="Yu Mincho" panose="02020400000000000000" pitchFamily="18" charset="-128"/>
                        <a:cs typeface="Arial" panose="020B0604020202020204" pitchFamily="34" charset="0"/>
                      </a:endParaRPr>
                    </a:p>
                  </a:txBody>
                  <a:tcPr marL="68580" marR="68580" marT="0" marB="0"/>
                </a:tc>
                <a:tc>
                  <a:txBody>
                    <a:bodyPr/>
                    <a:lstStyle/>
                    <a:p>
                      <a:pPr indent="180340" algn="ctr">
                        <a:lnSpc>
                          <a:spcPct val="150000"/>
                        </a:lnSpc>
                      </a:pPr>
                      <a:r>
                        <a:rPr lang="en-US" sz="1300">
                          <a:effectLst/>
                        </a:rPr>
                        <a:t>D statistic</a:t>
                      </a:r>
                      <a:endParaRPr lang="en-US" sz="1300">
                        <a:effectLst/>
                        <a:latin typeface="Times New Roman" panose="02020603050405020304" pitchFamily="18" charset="0"/>
                        <a:ea typeface="Yu Mincho" panose="02020400000000000000" pitchFamily="18" charset="-128"/>
                        <a:cs typeface="Arial" panose="020B0604020202020204" pitchFamily="34" charset="0"/>
                      </a:endParaRPr>
                    </a:p>
                  </a:txBody>
                  <a:tcPr marL="68580" marR="68580" marT="0" marB="0"/>
                </a:tc>
                <a:tc>
                  <a:txBody>
                    <a:bodyPr/>
                    <a:lstStyle/>
                    <a:p>
                      <a:pPr indent="180340" algn="ctr">
                        <a:lnSpc>
                          <a:spcPct val="150000"/>
                        </a:lnSpc>
                      </a:pPr>
                      <a:r>
                        <a:rPr lang="en-US" sz="1300">
                          <a:effectLst/>
                        </a:rPr>
                        <a:t>Kết luận</a:t>
                      </a:r>
                      <a:endParaRPr lang="en-US" sz="1300">
                        <a:effectLst/>
                        <a:latin typeface="Times New Roman" panose="02020603050405020304" pitchFamily="18" charset="0"/>
                        <a:ea typeface="Yu Mincho" panose="02020400000000000000" pitchFamily="18" charset="-128"/>
                        <a:cs typeface="Arial" panose="020B0604020202020204" pitchFamily="34" charset="0"/>
                      </a:endParaRPr>
                    </a:p>
                  </a:txBody>
                  <a:tcPr marL="68580" marR="68580" marT="0" marB="0"/>
                </a:tc>
                <a:extLst>
                  <a:ext uri="{0D108BD9-81ED-4DB2-BD59-A6C34878D82A}">
                    <a16:rowId xmlns:a16="http://schemas.microsoft.com/office/drawing/2014/main" val="4279687492"/>
                  </a:ext>
                </a:extLst>
              </a:tr>
              <a:tr h="0">
                <a:tc>
                  <a:txBody>
                    <a:bodyPr/>
                    <a:lstStyle/>
                    <a:p>
                      <a:pPr indent="180340" algn="ctr">
                        <a:lnSpc>
                          <a:spcPct val="150000"/>
                        </a:lnSpc>
                      </a:pPr>
                      <a:r>
                        <a:rPr lang="en-US" sz="1300">
                          <a:effectLst/>
                        </a:rPr>
                        <a:t>Oil price</a:t>
                      </a:r>
                      <a:endParaRPr lang="en-US" sz="1300">
                        <a:effectLst/>
                        <a:latin typeface="Times New Roman" panose="02020603050405020304" pitchFamily="18" charset="0"/>
                        <a:ea typeface="Yu Mincho" panose="02020400000000000000" pitchFamily="18" charset="-128"/>
                        <a:cs typeface="Arial" panose="020B0604020202020204" pitchFamily="34" charset="0"/>
                      </a:endParaRPr>
                    </a:p>
                  </a:txBody>
                  <a:tcPr marL="68580" marR="68580" marT="0" marB="0"/>
                </a:tc>
                <a:tc>
                  <a:txBody>
                    <a:bodyPr/>
                    <a:lstStyle/>
                    <a:p>
                      <a:pPr indent="180340" algn="ctr">
                        <a:lnSpc>
                          <a:spcPct val="150000"/>
                        </a:lnSpc>
                      </a:pPr>
                      <a:r>
                        <a:rPr lang="en-US" sz="1300">
                          <a:effectLst/>
                        </a:rPr>
                        <a:t>2.0</a:t>
                      </a:r>
                      <a:endParaRPr lang="en-US" sz="1300">
                        <a:effectLst/>
                        <a:latin typeface="Times New Roman" panose="02020603050405020304" pitchFamily="18" charset="0"/>
                        <a:ea typeface="Yu Mincho" panose="02020400000000000000" pitchFamily="18" charset="-128"/>
                        <a:cs typeface="Arial" panose="020B0604020202020204" pitchFamily="34" charset="0"/>
                      </a:endParaRPr>
                    </a:p>
                  </a:txBody>
                  <a:tcPr marL="68580" marR="68580" marT="0" marB="0"/>
                </a:tc>
                <a:tc>
                  <a:txBody>
                    <a:bodyPr/>
                    <a:lstStyle/>
                    <a:p>
                      <a:pPr indent="180340" algn="ctr">
                        <a:lnSpc>
                          <a:spcPct val="150000"/>
                        </a:lnSpc>
                      </a:pPr>
                      <a:r>
                        <a:rPr lang="en-US" sz="1300">
                          <a:effectLst/>
                        </a:rPr>
                        <a:t>Không tính tương quan chuỗi</a:t>
                      </a:r>
                      <a:endParaRPr lang="en-US" sz="1300">
                        <a:effectLst/>
                        <a:latin typeface="Times New Roman" panose="02020603050405020304" pitchFamily="18" charset="0"/>
                        <a:ea typeface="Yu Mincho" panose="02020400000000000000" pitchFamily="18" charset="-128"/>
                        <a:cs typeface="Arial" panose="020B0604020202020204" pitchFamily="34" charset="0"/>
                      </a:endParaRPr>
                    </a:p>
                  </a:txBody>
                  <a:tcPr marL="68580" marR="68580" marT="0" marB="0"/>
                </a:tc>
                <a:extLst>
                  <a:ext uri="{0D108BD9-81ED-4DB2-BD59-A6C34878D82A}">
                    <a16:rowId xmlns:a16="http://schemas.microsoft.com/office/drawing/2014/main" val="687296118"/>
                  </a:ext>
                </a:extLst>
              </a:tr>
              <a:tr h="0">
                <a:tc>
                  <a:txBody>
                    <a:bodyPr/>
                    <a:lstStyle/>
                    <a:p>
                      <a:pPr indent="180340" algn="ctr">
                        <a:lnSpc>
                          <a:spcPct val="150000"/>
                        </a:lnSpc>
                      </a:pPr>
                      <a:r>
                        <a:rPr lang="vi-VN" sz="1300">
                          <a:effectLst/>
                        </a:rPr>
                        <a:t>S&amp;P500</a:t>
                      </a:r>
                      <a:endParaRPr lang="en-US" sz="1300">
                        <a:effectLst/>
                        <a:latin typeface="Times New Roman" panose="02020603050405020304" pitchFamily="18" charset="0"/>
                        <a:ea typeface="Yu Mincho" panose="02020400000000000000" pitchFamily="18" charset="-128"/>
                        <a:cs typeface="Arial" panose="020B0604020202020204" pitchFamily="34" charset="0"/>
                      </a:endParaRPr>
                    </a:p>
                  </a:txBody>
                  <a:tcPr marL="68580" marR="68580" marT="0" marB="0"/>
                </a:tc>
                <a:tc>
                  <a:txBody>
                    <a:bodyPr/>
                    <a:lstStyle/>
                    <a:p>
                      <a:pPr indent="180340" algn="ctr">
                        <a:lnSpc>
                          <a:spcPct val="150000"/>
                        </a:lnSpc>
                      </a:pPr>
                      <a:r>
                        <a:rPr lang="vi-VN" sz="1300">
                          <a:effectLst/>
                        </a:rPr>
                        <a:t>2.01</a:t>
                      </a:r>
                      <a:endParaRPr lang="en-US" sz="1300">
                        <a:effectLst/>
                        <a:latin typeface="Times New Roman" panose="02020603050405020304" pitchFamily="18" charset="0"/>
                        <a:ea typeface="Yu Mincho" panose="02020400000000000000" pitchFamily="18" charset="-128"/>
                        <a:cs typeface="Arial" panose="020B0604020202020204" pitchFamily="34" charset="0"/>
                      </a:endParaRPr>
                    </a:p>
                  </a:txBody>
                  <a:tcPr marL="68580" marR="68580" marT="0" marB="0"/>
                </a:tc>
                <a:tc>
                  <a:txBody>
                    <a:bodyPr/>
                    <a:lstStyle/>
                    <a:p>
                      <a:pPr indent="180340" algn="ctr">
                        <a:lnSpc>
                          <a:spcPct val="150000"/>
                        </a:lnSpc>
                      </a:pPr>
                      <a:r>
                        <a:rPr lang="en-US" sz="1300">
                          <a:effectLst/>
                        </a:rPr>
                        <a:t>Không tính tương quan chuỗi</a:t>
                      </a:r>
                      <a:endParaRPr lang="en-US" sz="1300">
                        <a:effectLst/>
                        <a:latin typeface="Times New Roman" panose="02020603050405020304" pitchFamily="18" charset="0"/>
                        <a:ea typeface="Yu Mincho" panose="02020400000000000000" pitchFamily="18" charset="-128"/>
                        <a:cs typeface="Arial" panose="020B0604020202020204" pitchFamily="34" charset="0"/>
                      </a:endParaRPr>
                    </a:p>
                  </a:txBody>
                  <a:tcPr marL="68580" marR="68580" marT="0" marB="0"/>
                </a:tc>
                <a:extLst>
                  <a:ext uri="{0D108BD9-81ED-4DB2-BD59-A6C34878D82A}">
                    <a16:rowId xmlns:a16="http://schemas.microsoft.com/office/drawing/2014/main" val="3912136077"/>
                  </a:ext>
                </a:extLst>
              </a:tr>
              <a:tr h="0">
                <a:tc>
                  <a:txBody>
                    <a:bodyPr/>
                    <a:lstStyle/>
                    <a:p>
                      <a:pPr indent="180340" algn="ctr">
                        <a:lnSpc>
                          <a:spcPct val="150000"/>
                        </a:lnSpc>
                      </a:pPr>
                      <a:r>
                        <a:rPr lang="vi-VN" sz="1300">
                          <a:effectLst/>
                        </a:rPr>
                        <a:t>Gold price</a:t>
                      </a:r>
                      <a:endParaRPr lang="en-US" sz="1300">
                        <a:effectLst/>
                        <a:latin typeface="Times New Roman" panose="02020603050405020304" pitchFamily="18" charset="0"/>
                        <a:ea typeface="Yu Mincho" panose="02020400000000000000" pitchFamily="18" charset="-128"/>
                        <a:cs typeface="Arial" panose="020B0604020202020204" pitchFamily="34" charset="0"/>
                      </a:endParaRPr>
                    </a:p>
                  </a:txBody>
                  <a:tcPr marL="68580" marR="68580" marT="0" marB="0"/>
                </a:tc>
                <a:tc>
                  <a:txBody>
                    <a:bodyPr/>
                    <a:lstStyle/>
                    <a:p>
                      <a:pPr indent="180340" algn="ctr">
                        <a:lnSpc>
                          <a:spcPct val="150000"/>
                        </a:lnSpc>
                      </a:pPr>
                      <a:r>
                        <a:rPr lang="en-US" sz="1300">
                          <a:effectLst/>
                        </a:rPr>
                        <a:t>2.02</a:t>
                      </a:r>
                      <a:endParaRPr lang="en-US" sz="1300">
                        <a:effectLst/>
                        <a:latin typeface="Times New Roman" panose="02020603050405020304" pitchFamily="18" charset="0"/>
                        <a:ea typeface="Yu Mincho" panose="02020400000000000000" pitchFamily="18" charset="-128"/>
                        <a:cs typeface="Arial" panose="020B0604020202020204" pitchFamily="34" charset="0"/>
                      </a:endParaRPr>
                    </a:p>
                  </a:txBody>
                  <a:tcPr marL="68580" marR="68580" marT="0" marB="0"/>
                </a:tc>
                <a:tc>
                  <a:txBody>
                    <a:bodyPr/>
                    <a:lstStyle/>
                    <a:p>
                      <a:pPr indent="180340" algn="ctr">
                        <a:lnSpc>
                          <a:spcPct val="150000"/>
                        </a:lnSpc>
                      </a:pPr>
                      <a:r>
                        <a:rPr lang="en-US" sz="1300">
                          <a:effectLst/>
                        </a:rPr>
                        <a:t>Không tính tương quan chuỗi</a:t>
                      </a:r>
                      <a:endParaRPr lang="en-US" sz="1300">
                        <a:effectLst/>
                        <a:latin typeface="Times New Roman" panose="02020603050405020304" pitchFamily="18" charset="0"/>
                        <a:ea typeface="Yu Mincho" panose="02020400000000000000" pitchFamily="18" charset="-128"/>
                        <a:cs typeface="Arial" panose="020B0604020202020204" pitchFamily="34" charset="0"/>
                      </a:endParaRPr>
                    </a:p>
                  </a:txBody>
                  <a:tcPr marL="68580" marR="68580" marT="0" marB="0"/>
                </a:tc>
                <a:extLst>
                  <a:ext uri="{0D108BD9-81ED-4DB2-BD59-A6C34878D82A}">
                    <a16:rowId xmlns:a16="http://schemas.microsoft.com/office/drawing/2014/main" val="963230358"/>
                  </a:ext>
                </a:extLst>
              </a:tr>
              <a:tr h="0">
                <a:tc>
                  <a:txBody>
                    <a:bodyPr/>
                    <a:lstStyle/>
                    <a:p>
                      <a:pPr indent="180340" algn="ctr">
                        <a:lnSpc>
                          <a:spcPct val="150000"/>
                        </a:lnSpc>
                      </a:pPr>
                      <a:r>
                        <a:rPr lang="vi-VN" sz="1300">
                          <a:effectLst/>
                        </a:rPr>
                        <a:t>VN Index</a:t>
                      </a:r>
                      <a:endParaRPr lang="en-US" sz="1300">
                        <a:effectLst/>
                        <a:latin typeface="Times New Roman" panose="02020603050405020304" pitchFamily="18" charset="0"/>
                        <a:ea typeface="Yu Mincho" panose="02020400000000000000" pitchFamily="18" charset="-128"/>
                        <a:cs typeface="Arial" panose="020B0604020202020204" pitchFamily="34" charset="0"/>
                      </a:endParaRPr>
                    </a:p>
                  </a:txBody>
                  <a:tcPr marL="68580" marR="68580" marT="0" marB="0"/>
                </a:tc>
                <a:tc>
                  <a:txBody>
                    <a:bodyPr/>
                    <a:lstStyle/>
                    <a:p>
                      <a:pPr indent="180340" algn="ctr">
                        <a:lnSpc>
                          <a:spcPct val="150000"/>
                        </a:lnSpc>
                      </a:pPr>
                      <a:r>
                        <a:rPr lang="en-US" sz="1300">
                          <a:effectLst/>
                        </a:rPr>
                        <a:t>2.01</a:t>
                      </a:r>
                      <a:endParaRPr lang="en-US" sz="1300">
                        <a:effectLst/>
                        <a:latin typeface="Times New Roman" panose="02020603050405020304" pitchFamily="18" charset="0"/>
                        <a:ea typeface="Yu Mincho" panose="02020400000000000000" pitchFamily="18" charset="-128"/>
                        <a:cs typeface="Arial" panose="020B0604020202020204" pitchFamily="34" charset="0"/>
                      </a:endParaRPr>
                    </a:p>
                  </a:txBody>
                  <a:tcPr marL="68580" marR="68580" marT="0" marB="0"/>
                </a:tc>
                <a:tc>
                  <a:txBody>
                    <a:bodyPr/>
                    <a:lstStyle/>
                    <a:p>
                      <a:pPr indent="180340" algn="ctr">
                        <a:lnSpc>
                          <a:spcPct val="150000"/>
                        </a:lnSpc>
                      </a:pPr>
                      <a:r>
                        <a:rPr lang="en-US" sz="1300">
                          <a:effectLst/>
                        </a:rPr>
                        <a:t>Không tính tương quan chuỗi</a:t>
                      </a:r>
                      <a:endParaRPr lang="en-US" sz="1300">
                        <a:effectLst/>
                        <a:latin typeface="Times New Roman" panose="02020603050405020304" pitchFamily="18" charset="0"/>
                        <a:ea typeface="Yu Mincho" panose="02020400000000000000" pitchFamily="18" charset="-128"/>
                        <a:cs typeface="Arial" panose="020B0604020202020204" pitchFamily="34" charset="0"/>
                      </a:endParaRPr>
                    </a:p>
                  </a:txBody>
                  <a:tcPr marL="68580" marR="68580" marT="0" marB="0"/>
                </a:tc>
                <a:extLst>
                  <a:ext uri="{0D108BD9-81ED-4DB2-BD59-A6C34878D82A}">
                    <a16:rowId xmlns:a16="http://schemas.microsoft.com/office/drawing/2014/main" val="42075194"/>
                  </a:ext>
                </a:extLst>
              </a:tr>
            </a:tbl>
          </a:graphicData>
        </a:graphic>
      </p:graphicFrame>
    </p:spTree>
    <p:extLst>
      <p:ext uri="{BB962C8B-B14F-4D97-AF65-F5344CB8AC3E}">
        <p14:creationId xmlns:p14="http://schemas.microsoft.com/office/powerpoint/2010/main" val="402809588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52</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5878287"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VẬN DỤNG</a:t>
            </a:r>
          </a:p>
        </p:txBody>
      </p:sp>
      <p:sp>
        <p:nvSpPr>
          <p:cNvPr id="8" name="TextBox 7">
            <a:extLst>
              <a:ext uri="{FF2B5EF4-FFF2-40B4-BE49-F238E27FC236}">
                <a16:creationId xmlns:a16="http://schemas.microsoft.com/office/drawing/2014/main" id="{0F5CF52D-9F72-F7CF-4335-9E70ACDB1187}"/>
              </a:ext>
            </a:extLst>
          </p:cNvPr>
          <p:cNvSpPr txBox="1"/>
          <p:nvPr/>
        </p:nvSpPr>
        <p:spPr>
          <a:xfrm>
            <a:off x="-108858" y="725714"/>
            <a:ext cx="5609771" cy="376834"/>
          </a:xfrm>
          <a:prstGeom prst="rect">
            <a:avLst/>
          </a:prstGeom>
          <a:noFill/>
        </p:spPr>
        <p:txBody>
          <a:bodyPr wrap="square">
            <a:spAutoFit/>
          </a:bodyPr>
          <a:lstStyle/>
          <a:p>
            <a:pPr marL="457200" lvl="1">
              <a:lnSpc>
                <a:spcPct val="150000"/>
              </a:lnSpc>
              <a:spcBef>
                <a:spcPts val="10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Đánh giá mô hình</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10" name="TextBox 9">
            <a:extLst>
              <a:ext uri="{FF2B5EF4-FFF2-40B4-BE49-F238E27FC236}">
                <a16:creationId xmlns:a16="http://schemas.microsoft.com/office/drawing/2014/main" id="{9378C437-77A1-7B1F-368C-9DF41C393F7E}"/>
              </a:ext>
            </a:extLst>
          </p:cNvPr>
          <p:cNvSpPr txBox="1"/>
          <p:nvPr/>
        </p:nvSpPr>
        <p:spPr>
          <a:xfrm>
            <a:off x="-353787" y="1001532"/>
            <a:ext cx="8409215" cy="376834"/>
          </a:xfrm>
          <a:prstGeom prst="rect">
            <a:avLst/>
          </a:prstGeom>
          <a:noFill/>
        </p:spPr>
        <p:txBody>
          <a:bodyPr wrap="square">
            <a:spAutoFit/>
          </a:bodyPr>
          <a:lstStyle/>
          <a:p>
            <a:pPr marL="914400" lvl="2">
              <a:lnSpc>
                <a:spcPct val="150000"/>
              </a:lnSpc>
              <a:spcBef>
                <a:spcPts val="600"/>
              </a:spcBef>
            </a:pPr>
            <a:r>
              <a:rPr lang="en-US" sz="1400" b="1">
                <a:effectLst/>
                <a:latin typeface="Times New Roman" panose="02020603050405020304" pitchFamily="18" charset="0"/>
                <a:ea typeface="Yu Gothic Light" panose="020B0300000000000000" pitchFamily="34" charset="-128"/>
                <a:cs typeface="Times New Roman" panose="02020603050405020304" pitchFamily="18" charset="0"/>
              </a:rPr>
              <a:t>Đánh giá kết quả bằng với tập dữ liệu kiểm thử</a:t>
            </a:r>
          </a:p>
        </p:txBody>
      </p:sp>
      <p:pic>
        <p:nvPicPr>
          <p:cNvPr id="11" name="Picture 10" descr="Text, letter&#10;&#10;Description automatically generated">
            <a:extLst>
              <a:ext uri="{FF2B5EF4-FFF2-40B4-BE49-F238E27FC236}">
                <a16:creationId xmlns:a16="http://schemas.microsoft.com/office/drawing/2014/main" id="{82CE7FFA-D9A9-8991-B90A-CBED7F850F1F}"/>
              </a:ext>
            </a:extLst>
          </p:cNvPr>
          <p:cNvPicPr>
            <a:picLocks noChangeAspect="1"/>
          </p:cNvPicPr>
          <p:nvPr/>
        </p:nvPicPr>
        <p:blipFill>
          <a:blip r:embed="rId3"/>
          <a:stretch>
            <a:fillRect/>
          </a:stretch>
        </p:blipFill>
        <p:spPr>
          <a:xfrm>
            <a:off x="885372" y="1378365"/>
            <a:ext cx="4317862" cy="1658579"/>
          </a:xfrm>
          <a:prstGeom prst="rect">
            <a:avLst/>
          </a:prstGeom>
        </p:spPr>
      </p:pic>
      <p:pic>
        <p:nvPicPr>
          <p:cNvPr id="12" name="Picture 11" descr="Text&#10;&#10;Description automatically generated">
            <a:extLst>
              <a:ext uri="{FF2B5EF4-FFF2-40B4-BE49-F238E27FC236}">
                <a16:creationId xmlns:a16="http://schemas.microsoft.com/office/drawing/2014/main" id="{F8DE0E95-7DAB-9308-0809-E6FD081BD6EC}"/>
              </a:ext>
            </a:extLst>
          </p:cNvPr>
          <p:cNvPicPr>
            <a:picLocks noChangeAspect="1"/>
          </p:cNvPicPr>
          <p:nvPr/>
        </p:nvPicPr>
        <p:blipFill>
          <a:blip r:embed="rId4"/>
          <a:stretch>
            <a:fillRect/>
          </a:stretch>
        </p:blipFill>
        <p:spPr>
          <a:xfrm>
            <a:off x="885372" y="3036944"/>
            <a:ext cx="5305425" cy="1171575"/>
          </a:xfrm>
          <a:prstGeom prst="rect">
            <a:avLst/>
          </a:prstGeom>
        </p:spPr>
      </p:pic>
    </p:spTree>
    <p:extLst>
      <p:ext uri="{BB962C8B-B14F-4D97-AF65-F5344CB8AC3E}">
        <p14:creationId xmlns:p14="http://schemas.microsoft.com/office/powerpoint/2010/main" val="16928444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53</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5878287"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VẬN DỤNG</a:t>
            </a:r>
          </a:p>
        </p:txBody>
      </p:sp>
      <p:sp>
        <p:nvSpPr>
          <p:cNvPr id="8" name="TextBox 7">
            <a:extLst>
              <a:ext uri="{FF2B5EF4-FFF2-40B4-BE49-F238E27FC236}">
                <a16:creationId xmlns:a16="http://schemas.microsoft.com/office/drawing/2014/main" id="{0F5CF52D-9F72-F7CF-4335-9E70ACDB1187}"/>
              </a:ext>
            </a:extLst>
          </p:cNvPr>
          <p:cNvSpPr txBox="1"/>
          <p:nvPr/>
        </p:nvSpPr>
        <p:spPr>
          <a:xfrm>
            <a:off x="-108858" y="725714"/>
            <a:ext cx="5609771" cy="376834"/>
          </a:xfrm>
          <a:prstGeom prst="rect">
            <a:avLst/>
          </a:prstGeom>
          <a:noFill/>
        </p:spPr>
        <p:txBody>
          <a:bodyPr wrap="square">
            <a:spAutoFit/>
          </a:bodyPr>
          <a:lstStyle/>
          <a:p>
            <a:pPr marL="457200" lvl="1">
              <a:lnSpc>
                <a:spcPct val="150000"/>
              </a:lnSpc>
              <a:spcBef>
                <a:spcPts val="10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Đánh giá mô hình</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10" name="TextBox 9">
            <a:extLst>
              <a:ext uri="{FF2B5EF4-FFF2-40B4-BE49-F238E27FC236}">
                <a16:creationId xmlns:a16="http://schemas.microsoft.com/office/drawing/2014/main" id="{9378C437-77A1-7B1F-368C-9DF41C393F7E}"/>
              </a:ext>
            </a:extLst>
          </p:cNvPr>
          <p:cNvSpPr txBox="1"/>
          <p:nvPr/>
        </p:nvSpPr>
        <p:spPr>
          <a:xfrm>
            <a:off x="-353787" y="1001532"/>
            <a:ext cx="8409215" cy="376834"/>
          </a:xfrm>
          <a:prstGeom prst="rect">
            <a:avLst/>
          </a:prstGeom>
          <a:noFill/>
        </p:spPr>
        <p:txBody>
          <a:bodyPr wrap="square">
            <a:spAutoFit/>
          </a:bodyPr>
          <a:lstStyle/>
          <a:p>
            <a:pPr marL="914400" lvl="2">
              <a:lnSpc>
                <a:spcPct val="150000"/>
              </a:lnSpc>
              <a:spcBef>
                <a:spcPts val="600"/>
              </a:spcBef>
            </a:pPr>
            <a:r>
              <a:rPr lang="en-US" sz="1400" b="1">
                <a:effectLst/>
                <a:latin typeface="Times New Roman" panose="02020603050405020304" pitchFamily="18" charset="0"/>
                <a:ea typeface="Yu Gothic Light" panose="020B0300000000000000" pitchFamily="34" charset="-128"/>
                <a:cs typeface="Times New Roman" panose="02020603050405020304" pitchFamily="18" charset="0"/>
              </a:rPr>
              <a:t>Đánh giá kết quả bằng với tập dữ liệu kiểm thử</a:t>
            </a:r>
          </a:p>
        </p:txBody>
      </p:sp>
      <p:pic>
        <p:nvPicPr>
          <p:cNvPr id="9" name="Picture 8" descr="Table&#10;&#10;Description automatically generated">
            <a:extLst>
              <a:ext uri="{FF2B5EF4-FFF2-40B4-BE49-F238E27FC236}">
                <a16:creationId xmlns:a16="http://schemas.microsoft.com/office/drawing/2014/main" id="{4A1EC5A3-48C4-513D-C3FF-A5B563E0A96C}"/>
              </a:ext>
            </a:extLst>
          </p:cNvPr>
          <p:cNvPicPr>
            <a:picLocks noChangeAspect="1"/>
          </p:cNvPicPr>
          <p:nvPr/>
        </p:nvPicPr>
        <p:blipFill>
          <a:blip r:embed="rId3"/>
          <a:stretch>
            <a:fillRect/>
          </a:stretch>
        </p:blipFill>
        <p:spPr>
          <a:xfrm>
            <a:off x="729252" y="1378365"/>
            <a:ext cx="5566410" cy="2204085"/>
          </a:xfrm>
          <a:prstGeom prst="rect">
            <a:avLst/>
          </a:prstGeom>
        </p:spPr>
      </p:pic>
    </p:spTree>
    <p:extLst>
      <p:ext uri="{BB962C8B-B14F-4D97-AF65-F5344CB8AC3E}">
        <p14:creationId xmlns:p14="http://schemas.microsoft.com/office/powerpoint/2010/main" val="3237101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54</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5878287"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VẬN DỤNG</a:t>
            </a:r>
          </a:p>
        </p:txBody>
      </p:sp>
      <p:sp>
        <p:nvSpPr>
          <p:cNvPr id="8" name="TextBox 7">
            <a:extLst>
              <a:ext uri="{FF2B5EF4-FFF2-40B4-BE49-F238E27FC236}">
                <a16:creationId xmlns:a16="http://schemas.microsoft.com/office/drawing/2014/main" id="{0F5CF52D-9F72-F7CF-4335-9E70ACDB1187}"/>
              </a:ext>
            </a:extLst>
          </p:cNvPr>
          <p:cNvSpPr txBox="1"/>
          <p:nvPr/>
        </p:nvSpPr>
        <p:spPr>
          <a:xfrm>
            <a:off x="-108858" y="725714"/>
            <a:ext cx="5609771" cy="376834"/>
          </a:xfrm>
          <a:prstGeom prst="rect">
            <a:avLst/>
          </a:prstGeom>
          <a:noFill/>
        </p:spPr>
        <p:txBody>
          <a:bodyPr wrap="square">
            <a:spAutoFit/>
          </a:bodyPr>
          <a:lstStyle/>
          <a:p>
            <a:pPr marL="457200" lvl="1">
              <a:lnSpc>
                <a:spcPct val="150000"/>
              </a:lnSpc>
              <a:spcBef>
                <a:spcPts val="10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Đánh giá mô hình</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10" name="TextBox 9">
            <a:extLst>
              <a:ext uri="{FF2B5EF4-FFF2-40B4-BE49-F238E27FC236}">
                <a16:creationId xmlns:a16="http://schemas.microsoft.com/office/drawing/2014/main" id="{9378C437-77A1-7B1F-368C-9DF41C393F7E}"/>
              </a:ext>
            </a:extLst>
          </p:cNvPr>
          <p:cNvSpPr txBox="1"/>
          <p:nvPr/>
        </p:nvSpPr>
        <p:spPr>
          <a:xfrm>
            <a:off x="-353787" y="1001532"/>
            <a:ext cx="8409215" cy="376834"/>
          </a:xfrm>
          <a:prstGeom prst="rect">
            <a:avLst/>
          </a:prstGeom>
          <a:noFill/>
        </p:spPr>
        <p:txBody>
          <a:bodyPr wrap="square">
            <a:spAutoFit/>
          </a:bodyPr>
          <a:lstStyle/>
          <a:p>
            <a:pPr marL="914400" lvl="2">
              <a:lnSpc>
                <a:spcPct val="150000"/>
              </a:lnSpc>
              <a:spcBef>
                <a:spcPts val="600"/>
              </a:spcBef>
            </a:pPr>
            <a:r>
              <a:rPr lang="en-US" sz="1400" b="1">
                <a:effectLst/>
                <a:latin typeface="Times New Roman" panose="02020603050405020304" pitchFamily="18" charset="0"/>
                <a:ea typeface="Yu Gothic Light" panose="020B0300000000000000" pitchFamily="34" charset="-128"/>
                <a:cs typeface="Times New Roman" panose="02020603050405020304" pitchFamily="18" charset="0"/>
              </a:rPr>
              <a:t>Đánh giá kết quả bằng với tập dữ liệu kiểm thử</a:t>
            </a:r>
          </a:p>
        </p:txBody>
      </p:sp>
      <p:pic>
        <p:nvPicPr>
          <p:cNvPr id="11" name="Picture 10" descr="Text&#10;&#10;Description automatically generated">
            <a:extLst>
              <a:ext uri="{FF2B5EF4-FFF2-40B4-BE49-F238E27FC236}">
                <a16:creationId xmlns:a16="http://schemas.microsoft.com/office/drawing/2014/main" id="{DC5E05E7-61A6-755F-E8EF-BFC5B217375B}"/>
              </a:ext>
            </a:extLst>
          </p:cNvPr>
          <p:cNvPicPr>
            <a:picLocks noChangeAspect="1"/>
          </p:cNvPicPr>
          <p:nvPr/>
        </p:nvPicPr>
        <p:blipFill>
          <a:blip r:embed="rId3"/>
          <a:stretch>
            <a:fillRect/>
          </a:stretch>
        </p:blipFill>
        <p:spPr>
          <a:xfrm>
            <a:off x="687387" y="1378365"/>
            <a:ext cx="5737225" cy="1276350"/>
          </a:xfrm>
          <a:prstGeom prst="rect">
            <a:avLst/>
          </a:prstGeom>
        </p:spPr>
      </p:pic>
      <p:pic>
        <p:nvPicPr>
          <p:cNvPr id="12" name="Picture 11" descr="Graphical user interface, text, application&#10;&#10;Description automatically generated">
            <a:extLst>
              <a:ext uri="{FF2B5EF4-FFF2-40B4-BE49-F238E27FC236}">
                <a16:creationId xmlns:a16="http://schemas.microsoft.com/office/drawing/2014/main" id="{D93AC362-2322-24D5-0C55-4B95D3EE1EFD}"/>
              </a:ext>
            </a:extLst>
          </p:cNvPr>
          <p:cNvPicPr>
            <a:picLocks noChangeAspect="1"/>
          </p:cNvPicPr>
          <p:nvPr/>
        </p:nvPicPr>
        <p:blipFill>
          <a:blip r:embed="rId4"/>
          <a:stretch>
            <a:fillRect/>
          </a:stretch>
        </p:blipFill>
        <p:spPr>
          <a:xfrm>
            <a:off x="772794" y="2654715"/>
            <a:ext cx="5566410" cy="1684655"/>
          </a:xfrm>
          <a:prstGeom prst="rect">
            <a:avLst/>
          </a:prstGeom>
        </p:spPr>
      </p:pic>
    </p:spTree>
    <p:extLst>
      <p:ext uri="{BB962C8B-B14F-4D97-AF65-F5344CB8AC3E}">
        <p14:creationId xmlns:p14="http://schemas.microsoft.com/office/powerpoint/2010/main" val="6737010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55</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5878287"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VẬN DỤNG</a:t>
            </a:r>
          </a:p>
        </p:txBody>
      </p:sp>
      <p:sp>
        <p:nvSpPr>
          <p:cNvPr id="8" name="TextBox 7">
            <a:extLst>
              <a:ext uri="{FF2B5EF4-FFF2-40B4-BE49-F238E27FC236}">
                <a16:creationId xmlns:a16="http://schemas.microsoft.com/office/drawing/2014/main" id="{0F5CF52D-9F72-F7CF-4335-9E70ACDB1187}"/>
              </a:ext>
            </a:extLst>
          </p:cNvPr>
          <p:cNvSpPr txBox="1"/>
          <p:nvPr/>
        </p:nvSpPr>
        <p:spPr>
          <a:xfrm>
            <a:off x="-108858" y="725714"/>
            <a:ext cx="5609771" cy="376834"/>
          </a:xfrm>
          <a:prstGeom prst="rect">
            <a:avLst/>
          </a:prstGeom>
          <a:noFill/>
        </p:spPr>
        <p:txBody>
          <a:bodyPr wrap="square">
            <a:spAutoFit/>
          </a:bodyPr>
          <a:lstStyle/>
          <a:p>
            <a:pPr marL="457200" lvl="1">
              <a:lnSpc>
                <a:spcPct val="150000"/>
              </a:lnSpc>
              <a:spcBef>
                <a:spcPts val="10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Đánh giá mô hình</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10" name="TextBox 9">
            <a:extLst>
              <a:ext uri="{FF2B5EF4-FFF2-40B4-BE49-F238E27FC236}">
                <a16:creationId xmlns:a16="http://schemas.microsoft.com/office/drawing/2014/main" id="{9378C437-77A1-7B1F-368C-9DF41C393F7E}"/>
              </a:ext>
            </a:extLst>
          </p:cNvPr>
          <p:cNvSpPr txBox="1"/>
          <p:nvPr/>
        </p:nvSpPr>
        <p:spPr>
          <a:xfrm>
            <a:off x="-353787" y="1001532"/>
            <a:ext cx="3046187" cy="700000"/>
          </a:xfrm>
          <a:prstGeom prst="rect">
            <a:avLst/>
          </a:prstGeom>
          <a:noFill/>
        </p:spPr>
        <p:txBody>
          <a:bodyPr wrap="square">
            <a:spAutoFit/>
          </a:bodyPr>
          <a:lstStyle/>
          <a:p>
            <a:pPr marL="914400" lvl="2">
              <a:lnSpc>
                <a:spcPct val="150000"/>
              </a:lnSpc>
              <a:spcBef>
                <a:spcPts val="600"/>
              </a:spcBef>
            </a:pPr>
            <a:r>
              <a:rPr lang="en-US" sz="1400" b="1">
                <a:effectLst/>
                <a:latin typeface="Times New Roman" panose="02020603050405020304" pitchFamily="18" charset="0"/>
                <a:ea typeface="Yu Gothic Light" panose="020B0300000000000000" pitchFamily="34" charset="-128"/>
                <a:cs typeface="Times New Roman" panose="02020603050405020304" pitchFamily="18" charset="0"/>
              </a:rPr>
              <a:t>Đánh giá kết quả bằng với tập dữ liệu kiểm thử</a:t>
            </a:r>
          </a:p>
        </p:txBody>
      </p:sp>
      <p:pic>
        <p:nvPicPr>
          <p:cNvPr id="9" name="Picture 8" descr="Graphical user interface&#10;&#10;Description automatically generated">
            <a:extLst>
              <a:ext uri="{FF2B5EF4-FFF2-40B4-BE49-F238E27FC236}">
                <a16:creationId xmlns:a16="http://schemas.microsoft.com/office/drawing/2014/main" id="{71F77C4F-540B-9D98-6D1D-3C45675488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46285" y="72571"/>
            <a:ext cx="4470401" cy="4466847"/>
          </a:xfrm>
          <a:prstGeom prst="rect">
            <a:avLst/>
          </a:prstGeom>
        </p:spPr>
      </p:pic>
    </p:spTree>
    <p:extLst>
      <p:ext uri="{BB962C8B-B14F-4D97-AF65-F5344CB8AC3E}">
        <p14:creationId xmlns:p14="http://schemas.microsoft.com/office/powerpoint/2010/main" val="49876596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56</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5878287"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VẬN DỤNG</a:t>
            </a:r>
          </a:p>
        </p:txBody>
      </p:sp>
      <p:sp>
        <p:nvSpPr>
          <p:cNvPr id="8" name="TextBox 7">
            <a:extLst>
              <a:ext uri="{FF2B5EF4-FFF2-40B4-BE49-F238E27FC236}">
                <a16:creationId xmlns:a16="http://schemas.microsoft.com/office/drawing/2014/main" id="{0F5CF52D-9F72-F7CF-4335-9E70ACDB1187}"/>
              </a:ext>
            </a:extLst>
          </p:cNvPr>
          <p:cNvSpPr txBox="1"/>
          <p:nvPr/>
        </p:nvSpPr>
        <p:spPr>
          <a:xfrm>
            <a:off x="-108858" y="725714"/>
            <a:ext cx="5609771" cy="376834"/>
          </a:xfrm>
          <a:prstGeom prst="rect">
            <a:avLst/>
          </a:prstGeom>
          <a:noFill/>
        </p:spPr>
        <p:txBody>
          <a:bodyPr wrap="square">
            <a:spAutoFit/>
          </a:bodyPr>
          <a:lstStyle/>
          <a:p>
            <a:pPr marL="457200" lvl="1">
              <a:lnSpc>
                <a:spcPct val="150000"/>
              </a:lnSpc>
              <a:spcBef>
                <a:spcPts val="10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Đánh giá mô hình</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10" name="TextBox 9">
            <a:extLst>
              <a:ext uri="{FF2B5EF4-FFF2-40B4-BE49-F238E27FC236}">
                <a16:creationId xmlns:a16="http://schemas.microsoft.com/office/drawing/2014/main" id="{9378C437-77A1-7B1F-368C-9DF41C393F7E}"/>
              </a:ext>
            </a:extLst>
          </p:cNvPr>
          <p:cNvSpPr txBox="1"/>
          <p:nvPr/>
        </p:nvSpPr>
        <p:spPr>
          <a:xfrm>
            <a:off x="-353787" y="1001532"/>
            <a:ext cx="8409215" cy="376834"/>
          </a:xfrm>
          <a:prstGeom prst="rect">
            <a:avLst/>
          </a:prstGeom>
          <a:noFill/>
        </p:spPr>
        <p:txBody>
          <a:bodyPr wrap="square">
            <a:spAutoFit/>
          </a:bodyPr>
          <a:lstStyle/>
          <a:p>
            <a:pPr marL="914400" lvl="2">
              <a:lnSpc>
                <a:spcPct val="150000"/>
              </a:lnSpc>
              <a:spcBef>
                <a:spcPts val="600"/>
              </a:spcBef>
            </a:pPr>
            <a:r>
              <a:rPr lang="en-US" sz="1400" b="1">
                <a:effectLst/>
                <a:latin typeface="Times New Roman" panose="02020603050405020304" pitchFamily="18" charset="0"/>
                <a:ea typeface="Yu Gothic Light" panose="020B0300000000000000" pitchFamily="34" charset="-128"/>
                <a:cs typeface="Times New Roman" panose="02020603050405020304" pitchFamily="18" charset="0"/>
              </a:rPr>
              <a:t>Đánh giá kết quả bằng với tập dữ liệu kiểm thử</a:t>
            </a:r>
          </a:p>
        </p:txBody>
      </p:sp>
      <p:pic>
        <p:nvPicPr>
          <p:cNvPr id="9" name="Picture 8" descr="Text&#10;&#10;Description automatically generated">
            <a:extLst>
              <a:ext uri="{FF2B5EF4-FFF2-40B4-BE49-F238E27FC236}">
                <a16:creationId xmlns:a16="http://schemas.microsoft.com/office/drawing/2014/main" id="{CCBD82F0-0C8B-703D-3C82-98DCDD547783}"/>
              </a:ext>
            </a:extLst>
          </p:cNvPr>
          <p:cNvPicPr>
            <a:picLocks noChangeAspect="1"/>
          </p:cNvPicPr>
          <p:nvPr/>
        </p:nvPicPr>
        <p:blipFill>
          <a:blip r:embed="rId3"/>
          <a:stretch>
            <a:fillRect/>
          </a:stretch>
        </p:blipFill>
        <p:spPr>
          <a:xfrm>
            <a:off x="605881" y="1378365"/>
            <a:ext cx="5566410" cy="963930"/>
          </a:xfrm>
          <a:prstGeom prst="rect">
            <a:avLst/>
          </a:prstGeom>
        </p:spPr>
      </p:pic>
      <p:graphicFrame>
        <p:nvGraphicFramePr>
          <p:cNvPr id="2" name="Table 1">
            <a:extLst>
              <a:ext uri="{FF2B5EF4-FFF2-40B4-BE49-F238E27FC236}">
                <a16:creationId xmlns:a16="http://schemas.microsoft.com/office/drawing/2014/main" id="{F94F433A-4BEB-EE5E-3305-D84175A25978}"/>
              </a:ext>
            </a:extLst>
          </p:cNvPr>
          <p:cNvGraphicFramePr>
            <a:graphicFrameLocks noGrp="1"/>
          </p:cNvGraphicFramePr>
          <p:nvPr>
            <p:extLst>
              <p:ext uri="{D42A27DB-BD31-4B8C-83A1-F6EECF244321}">
                <p14:modId xmlns:p14="http://schemas.microsoft.com/office/powerpoint/2010/main" val="2802540238"/>
              </p:ext>
            </p:extLst>
          </p:nvPr>
        </p:nvGraphicFramePr>
        <p:xfrm>
          <a:off x="936173" y="2342295"/>
          <a:ext cx="7119255" cy="1922462"/>
        </p:xfrm>
        <a:graphic>
          <a:graphicData uri="http://schemas.openxmlformats.org/drawingml/2006/table">
            <a:tbl>
              <a:tblPr firstRow="1" firstCol="1" bandRow="1">
                <a:tableStyleId>{3C2FFA5D-87B4-456A-9821-1D502468CF0F}</a:tableStyleId>
              </a:tblPr>
              <a:tblGrid>
                <a:gridCol w="1230177">
                  <a:extLst>
                    <a:ext uri="{9D8B030D-6E8A-4147-A177-3AD203B41FA5}">
                      <a16:colId xmlns:a16="http://schemas.microsoft.com/office/drawing/2014/main" val="1031987519"/>
                    </a:ext>
                  </a:extLst>
                </a:gridCol>
                <a:gridCol w="1202533">
                  <a:extLst>
                    <a:ext uri="{9D8B030D-6E8A-4147-A177-3AD203B41FA5}">
                      <a16:colId xmlns:a16="http://schemas.microsoft.com/office/drawing/2014/main" val="2957240792"/>
                    </a:ext>
                  </a:extLst>
                </a:gridCol>
                <a:gridCol w="1238308">
                  <a:extLst>
                    <a:ext uri="{9D8B030D-6E8A-4147-A177-3AD203B41FA5}">
                      <a16:colId xmlns:a16="http://schemas.microsoft.com/office/drawing/2014/main" val="507108685"/>
                    </a:ext>
                  </a:extLst>
                </a:gridCol>
                <a:gridCol w="1006583">
                  <a:extLst>
                    <a:ext uri="{9D8B030D-6E8A-4147-A177-3AD203B41FA5}">
                      <a16:colId xmlns:a16="http://schemas.microsoft.com/office/drawing/2014/main" val="4082494563"/>
                    </a:ext>
                  </a:extLst>
                </a:gridCol>
                <a:gridCol w="1238308">
                  <a:extLst>
                    <a:ext uri="{9D8B030D-6E8A-4147-A177-3AD203B41FA5}">
                      <a16:colId xmlns:a16="http://schemas.microsoft.com/office/drawing/2014/main" val="3435147893"/>
                    </a:ext>
                  </a:extLst>
                </a:gridCol>
                <a:gridCol w="1203346">
                  <a:extLst>
                    <a:ext uri="{9D8B030D-6E8A-4147-A177-3AD203B41FA5}">
                      <a16:colId xmlns:a16="http://schemas.microsoft.com/office/drawing/2014/main" val="2780950891"/>
                    </a:ext>
                  </a:extLst>
                </a:gridCol>
              </a:tblGrid>
              <a:tr h="228631">
                <a:tc>
                  <a:txBody>
                    <a:bodyPr/>
                    <a:lstStyle/>
                    <a:p>
                      <a:pPr indent="180340">
                        <a:lnSpc>
                          <a:spcPct val="150000"/>
                        </a:lnSpc>
                      </a:pPr>
                      <a:r>
                        <a:rPr lang="en-US" sz="1100">
                          <a:effectLst/>
                        </a:rPr>
                        <a:t> </a:t>
                      </a:r>
                      <a:endParaRPr lang="en-US" sz="1100">
                        <a:effectLst/>
                        <a:latin typeface="Times New Roman" panose="02020603050405020304" pitchFamily="18" charset="0"/>
                        <a:ea typeface="Yu Mincho" panose="02020400000000000000" pitchFamily="18" charset="-128"/>
                        <a:cs typeface="Arial" panose="020B0604020202020204" pitchFamily="34" charset="0"/>
                      </a:endParaRPr>
                    </a:p>
                  </a:txBody>
                  <a:tcPr marL="59947" marR="59947" marT="0" marB="0"/>
                </a:tc>
                <a:tc>
                  <a:txBody>
                    <a:bodyPr/>
                    <a:lstStyle/>
                    <a:p>
                      <a:pPr indent="180340">
                        <a:lnSpc>
                          <a:spcPct val="150000"/>
                        </a:lnSpc>
                      </a:pPr>
                      <a:r>
                        <a:rPr lang="en-US" sz="1100">
                          <a:effectLst/>
                        </a:rPr>
                        <a:t>MAPE</a:t>
                      </a:r>
                      <a:endParaRPr lang="en-US" sz="1100">
                        <a:effectLst/>
                        <a:latin typeface="Times New Roman" panose="02020603050405020304" pitchFamily="18" charset="0"/>
                        <a:ea typeface="Yu Mincho" panose="02020400000000000000" pitchFamily="18" charset="-128"/>
                        <a:cs typeface="Arial" panose="020B0604020202020204" pitchFamily="34" charset="0"/>
                      </a:endParaRPr>
                    </a:p>
                  </a:txBody>
                  <a:tcPr marL="59947" marR="59947" marT="0" marB="0"/>
                </a:tc>
                <a:tc>
                  <a:txBody>
                    <a:bodyPr/>
                    <a:lstStyle/>
                    <a:p>
                      <a:pPr indent="180340">
                        <a:lnSpc>
                          <a:spcPct val="150000"/>
                        </a:lnSpc>
                      </a:pPr>
                      <a:r>
                        <a:rPr lang="en-US" sz="1100">
                          <a:effectLst/>
                        </a:rPr>
                        <a:t>ME</a:t>
                      </a:r>
                      <a:endParaRPr lang="en-US" sz="1100">
                        <a:effectLst/>
                        <a:latin typeface="Times New Roman" panose="02020603050405020304" pitchFamily="18" charset="0"/>
                        <a:ea typeface="Yu Mincho" panose="02020400000000000000" pitchFamily="18" charset="-128"/>
                        <a:cs typeface="Arial" panose="020B0604020202020204" pitchFamily="34" charset="0"/>
                      </a:endParaRPr>
                    </a:p>
                  </a:txBody>
                  <a:tcPr marL="59947" marR="59947" marT="0" marB="0"/>
                </a:tc>
                <a:tc>
                  <a:txBody>
                    <a:bodyPr/>
                    <a:lstStyle/>
                    <a:p>
                      <a:pPr indent="180340">
                        <a:lnSpc>
                          <a:spcPct val="150000"/>
                        </a:lnSpc>
                      </a:pPr>
                      <a:r>
                        <a:rPr lang="en-US" sz="1100">
                          <a:effectLst/>
                        </a:rPr>
                        <a:t>MAE</a:t>
                      </a:r>
                      <a:endParaRPr lang="en-US" sz="1100">
                        <a:effectLst/>
                        <a:latin typeface="Times New Roman" panose="02020603050405020304" pitchFamily="18" charset="0"/>
                        <a:ea typeface="Yu Mincho" panose="02020400000000000000" pitchFamily="18" charset="-128"/>
                        <a:cs typeface="Arial" panose="020B0604020202020204" pitchFamily="34" charset="0"/>
                      </a:endParaRPr>
                    </a:p>
                  </a:txBody>
                  <a:tcPr marL="59947" marR="59947" marT="0" marB="0"/>
                </a:tc>
                <a:tc>
                  <a:txBody>
                    <a:bodyPr/>
                    <a:lstStyle/>
                    <a:p>
                      <a:pPr indent="180340">
                        <a:lnSpc>
                          <a:spcPct val="150000"/>
                        </a:lnSpc>
                      </a:pPr>
                      <a:r>
                        <a:rPr lang="en-US" sz="1100">
                          <a:effectLst/>
                        </a:rPr>
                        <a:t>MPE</a:t>
                      </a:r>
                      <a:endParaRPr lang="en-US" sz="1100">
                        <a:effectLst/>
                        <a:latin typeface="Times New Roman" panose="02020603050405020304" pitchFamily="18" charset="0"/>
                        <a:ea typeface="Yu Mincho" panose="02020400000000000000" pitchFamily="18" charset="-128"/>
                        <a:cs typeface="Arial" panose="020B0604020202020204" pitchFamily="34" charset="0"/>
                      </a:endParaRPr>
                    </a:p>
                  </a:txBody>
                  <a:tcPr marL="59947" marR="59947" marT="0" marB="0"/>
                </a:tc>
                <a:tc>
                  <a:txBody>
                    <a:bodyPr/>
                    <a:lstStyle/>
                    <a:p>
                      <a:pPr indent="180340">
                        <a:lnSpc>
                          <a:spcPct val="150000"/>
                        </a:lnSpc>
                      </a:pPr>
                      <a:r>
                        <a:rPr lang="en-US" sz="1100">
                          <a:effectLst/>
                        </a:rPr>
                        <a:t>RMSE</a:t>
                      </a:r>
                      <a:endParaRPr lang="en-US" sz="1100">
                        <a:effectLst/>
                        <a:latin typeface="Times New Roman" panose="02020603050405020304" pitchFamily="18" charset="0"/>
                        <a:ea typeface="Yu Mincho" panose="02020400000000000000" pitchFamily="18" charset="-128"/>
                        <a:cs typeface="Arial" panose="020B0604020202020204" pitchFamily="34" charset="0"/>
                      </a:endParaRPr>
                    </a:p>
                  </a:txBody>
                  <a:tcPr marL="59947" marR="59947" marT="0" marB="0"/>
                </a:tc>
                <a:extLst>
                  <a:ext uri="{0D108BD9-81ED-4DB2-BD59-A6C34878D82A}">
                    <a16:rowId xmlns:a16="http://schemas.microsoft.com/office/drawing/2014/main" val="2788720433"/>
                  </a:ext>
                </a:extLst>
              </a:tr>
              <a:tr h="488400">
                <a:tc>
                  <a:txBody>
                    <a:bodyPr/>
                    <a:lstStyle/>
                    <a:p>
                      <a:pPr indent="180340">
                        <a:lnSpc>
                          <a:spcPct val="150000"/>
                        </a:lnSpc>
                      </a:pPr>
                      <a:r>
                        <a:rPr lang="en-US" sz="1100">
                          <a:effectLst/>
                        </a:rPr>
                        <a:t>VN Index</a:t>
                      </a:r>
                      <a:endParaRPr lang="en-US" sz="1100">
                        <a:effectLst/>
                        <a:latin typeface="Times New Roman" panose="02020603050405020304" pitchFamily="18" charset="0"/>
                        <a:ea typeface="Yu Mincho" panose="02020400000000000000" pitchFamily="18" charset="-128"/>
                        <a:cs typeface="Arial" panose="020B0604020202020204" pitchFamily="34" charset="0"/>
                      </a:endParaRPr>
                    </a:p>
                  </a:txBody>
                  <a:tcPr marL="59947" marR="59947" marT="0" marB="0"/>
                </a:tc>
                <a:tc>
                  <a:txBody>
                    <a:bodyPr/>
                    <a:lstStyle/>
                    <a:p>
                      <a:pPr indent="180340">
                        <a:lnSpc>
                          <a:spcPct val="150000"/>
                        </a:lnSpc>
                      </a:pPr>
                      <a:r>
                        <a:rPr lang="en-US" sz="1100">
                          <a:effectLst/>
                        </a:rPr>
                        <a:t>0.0229</a:t>
                      </a:r>
                      <a:endParaRPr lang="en-US" sz="1100">
                        <a:effectLst/>
                        <a:latin typeface="Times New Roman" panose="02020603050405020304" pitchFamily="18" charset="0"/>
                        <a:ea typeface="Yu Mincho" panose="02020400000000000000" pitchFamily="18" charset="-128"/>
                        <a:cs typeface="Arial" panose="020B0604020202020204" pitchFamily="34" charset="0"/>
                      </a:endParaRPr>
                    </a:p>
                  </a:txBody>
                  <a:tcPr marL="59947" marR="59947" marT="0" marB="0"/>
                </a:tc>
                <a:tc>
                  <a:txBody>
                    <a:bodyPr/>
                    <a:lstStyle/>
                    <a:p>
                      <a:pPr indent="180340">
                        <a:lnSpc>
                          <a:spcPct val="150000"/>
                        </a:lnSpc>
                      </a:pPr>
                      <a:r>
                        <a:rPr lang="en-US" sz="1100">
                          <a:effectLst/>
                        </a:rPr>
                        <a:t>-29.1836</a:t>
                      </a:r>
                      <a:endParaRPr lang="en-US" sz="1100">
                        <a:effectLst/>
                        <a:latin typeface="Times New Roman" panose="02020603050405020304" pitchFamily="18" charset="0"/>
                        <a:ea typeface="Yu Mincho" panose="02020400000000000000" pitchFamily="18" charset="-128"/>
                        <a:cs typeface="Arial" panose="020B0604020202020204" pitchFamily="34" charset="0"/>
                      </a:endParaRPr>
                    </a:p>
                  </a:txBody>
                  <a:tcPr marL="59947" marR="59947" marT="0" marB="0"/>
                </a:tc>
                <a:tc>
                  <a:txBody>
                    <a:bodyPr/>
                    <a:lstStyle/>
                    <a:p>
                      <a:pPr indent="180340">
                        <a:lnSpc>
                          <a:spcPct val="150000"/>
                        </a:lnSpc>
                      </a:pPr>
                      <a:r>
                        <a:rPr lang="en-US" sz="1100">
                          <a:effectLst/>
                        </a:rPr>
                        <a:t>29.5042</a:t>
                      </a:r>
                      <a:endParaRPr lang="en-US" sz="1100">
                        <a:effectLst/>
                        <a:latin typeface="Times New Roman" panose="02020603050405020304" pitchFamily="18" charset="0"/>
                        <a:ea typeface="Yu Mincho" panose="02020400000000000000" pitchFamily="18" charset="-128"/>
                        <a:cs typeface="Arial" panose="020B0604020202020204" pitchFamily="34" charset="0"/>
                      </a:endParaRPr>
                    </a:p>
                  </a:txBody>
                  <a:tcPr marL="59947" marR="59947" marT="0" marB="0"/>
                </a:tc>
                <a:tc>
                  <a:txBody>
                    <a:bodyPr/>
                    <a:lstStyle/>
                    <a:p>
                      <a:pPr indent="180340">
                        <a:lnSpc>
                          <a:spcPct val="150000"/>
                        </a:lnSpc>
                      </a:pPr>
                      <a:r>
                        <a:rPr lang="en-US" sz="1100">
                          <a:effectLst/>
                        </a:rPr>
                        <a:t>-0.0226</a:t>
                      </a:r>
                      <a:endParaRPr lang="en-US" sz="1100">
                        <a:effectLst/>
                        <a:latin typeface="Times New Roman" panose="02020603050405020304" pitchFamily="18" charset="0"/>
                        <a:ea typeface="Yu Mincho" panose="02020400000000000000" pitchFamily="18" charset="-128"/>
                        <a:cs typeface="Arial" panose="020B0604020202020204" pitchFamily="34" charset="0"/>
                      </a:endParaRPr>
                    </a:p>
                  </a:txBody>
                  <a:tcPr marL="59947" marR="59947" marT="0" marB="0"/>
                </a:tc>
                <a:tc>
                  <a:txBody>
                    <a:bodyPr/>
                    <a:lstStyle/>
                    <a:p>
                      <a:pPr indent="180340">
                        <a:lnSpc>
                          <a:spcPct val="150000"/>
                        </a:lnSpc>
                      </a:pPr>
                      <a:r>
                        <a:rPr lang="en-US" sz="1100">
                          <a:effectLst/>
                        </a:rPr>
                        <a:t>32.6359</a:t>
                      </a:r>
                      <a:endParaRPr lang="en-US" sz="1100">
                        <a:effectLst/>
                        <a:latin typeface="Times New Roman" panose="02020603050405020304" pitchFamily="18" charset="0"/>
                        <a:ea typeface="Yu Mincho" panose="02020400000000000000" pitchFamily="18" charset="-128"/>
                        <a:cs typeface="Arial" panose="020B0604020202020204" pitchFamily="34" charset="0"/>
                      </a:endParaRPr>
                    </a:p>
                  </a:txBody>
                  <a:tcPr marL="59947" marR="59947" marT="0" marB="0"/>
                </a:tc>
                <a:extLst>
                  <a:ext uri="{0D108BD9-81ED-4DB2-BD59-A6C34878D82A}">
                    <a16:rowId xmlns:a16="http://schemas.microsoft.com/office/drawing/2014/main" val="2468140886"/>
                  </a:ext>
                </a:extLst>
              </a:tr>
              <a:tr h="488400">
                <a:tc>
                  <a:txBody>
                    <a:bodyPr/>
                    <a:lstStyle/>
                    <a:p>
                      <a:pPr indent="180340">
                        <a:lnSpc>
                          <a:spcPct val="150000"/>
                        </a:lnSpc>
                      </a:pPr>
                      <a:r>
                        <a:rPr lang="en-US" sz="1100">
                          <a:effectLst/>
                        </a:rPr>
                        <a:t>S&amp;P500</a:t>
                      </a:r>
                      <a:endParaRPr lang="en-US" sz="1100">
                        <a:effectLst/>
                        <a:latin typeface="Times New Roman" panose="02020603050405020304" pitchFamily="18" charset="0"/>
                        <a:ea typeface="Yu Mincho" panose="02020400000000000000" pitchFamily="18" charset="-128"/>
                        <a:cs typeface="Arial" panose="020B0604020202020204" pitchFamily="34" charset="0"/>
                      </a:endParaRPr>
                    </a:p>
                  </a:txBody>
                  <a:tcPr marL="59947" marR="59947" marT="0" marB="0"/>
                </a:tc>
                <a:tc>
                  <a:txBody>
                    <a:bodyPr/>
                    <a:lstStyle/>
                    <a:p>
                      <a:pPr indent="180340">
                        <a:lnSpc>
                          <a:spcPct val="150000"/>
                        </a:lnSpc>
                      </a:pPr>
                      <a:r>
                        <a:rPr lang="en-US" sz="1100">
                          <a:effectLst/>
                        </a:rPr>
                        <a:t>0.0413</a:t>
                      </a:r>
                      <a:endParaRPr lang="en-US" sz="1100">
                        <a:effectLst/>
                        <a:latin typeface="Times New Roman" panose="02020603050405020304" pitchFamily="18" charset="0"/>
                        <a:ea typeface="Yu Mincho" panose="02020400000000000000" pitchFamily="18" charset="-128"/>
                        <a:cs typeface="Arial" panose="020B0604020202020204" pitchFamily="34" charset="0"/>
                      </a:endParaRPr>
                    </a:p>
                  </a:txBody>
                  <a:tcPr marL="59947" marR="59947" marT="0" marB="0"/>
                </a:tc>
                <a:tc>
                  <a:txBody>
                    <a:bodyPr/>
                    <a:lstStyle/>
                    <a:p>
                      <a:pPr indent="180340">
                        <a:lnSpc>
                          <a:spcPct val="150000"/>
                        </a:lnSpc>
                      </a:pPr>
                      <a:r>
                        <a:rPr lang="en-US" sz="1100">
                          <a:effectLst/>
                        </a:rPr>
                        <a:t>-170.9601</a:t>
                      </a:r>
                      <a:endParaRPr lang="en-US" sz="1100">
                        <a:effectLst/>
                        <a:latin typeface="Times New Roman" panose="02020603050405020304" pitchFamily="18" charset="0"/>
                        <a:ea typeface="Yu Mincho" panose="02020400000000000000" pitchFamily="18" charset="-128"/>
                        <a:cs typeface="Arial" panose="020B0604020202020204" pitchFamily="34" charset="0"/>
                      </a:endParaRPr>
                    </a:p>
                  </a:txBody>
                  <a:tcPr marL="59947" marR="59947" marT="0" marB="0"/>
                </a:tc>
                <a:tc>
                  <a:txBody>
                    <a:bodyPr/>
                    <a:lstStyle/>
                    <a:p>
                      <a:pPr indent="180340">
                        <a:lnSpc>
                          <a:spcPct val="150000"/>
                        </a:lnSpc>
                      </a:pPr>
                      <a:r>
                        <a:rPr lang="en-US" sz="1100">
                          <a:effectLst/>
                        </a:rPr>
                        <a:t>170.9601</a:t>
                      </a:r>
                      <a:endParaRPr lang="en-US" sz="1100">
                        <a:effectLst/>
                        <a:latin typeface="Times New Roman" panose="02020603050405020304" pitchFamily="18" charset="0"/>
                        <a:ea typeface="Yu Mincho" panose="02020400000000000000" pitchFamily="18" charset="-128"/>
                        <a:cs typeface="Arial" panose="020B0604020202020204" pitchFamily="34" charset="0"/>
                      </a:endParaRPr>
                    </a:p>
                  </a:txBody>
                  <a:tcPr marL="59947" marR="59947" marT="0" marB="0"/>
                </a:tc>
                <a:tc>
                  <a:txBody>
                    <a:bodyPr/>
                    <a:lstStyle/>
                    <a:p>
                      <a:pPr indent="180340">
                        <a:lnSpc>
                          <a:spcPct val="150000"/>
                        </a:lnSpc>
                      </a:pPr>
                      <a:r>
                        <a:rPr lang="en-US" sz="1100">
                          <a:effectLst/>
                        </a:rPr>
                        <a:t>-0.0413</a:t>
                      </a:r>
                      <a:endParaRPr lang="en-US" sz="1100">
                        <a:effectLst/>
                        <a:latin typeface="Times New Roman" panose="02020603050405020304" pitchFamily="18" charset="0"/>
                        <a:ea typeface="Yu Mincho" panose="02020400000000000000" pitchFamily="18" charset="-128"/>
                        <a:cs typeface="Arial" panose="020B0604020202020204" pitchFamily="34" charset="0"/>
                      </a:endParaRPr>
                    </a:p>
                  </a:txBody>
                  <a:tcPr marL="59947" marR="59947" marT="0" marB="0"/>
                </a:tc>
                <a:tc>
                  <a:txBody>
                    <a:bodyPr/>
                    <a:lstStyle/>
                    <a:p>
                      <a:pPr indent="180340">
                        <a:lnSpc>
                          <a:spcPct val="150000"/>
                        </a:lnSpc>
                      </a:pPr>
                      <a:r>
                        <a:rPr lang="en-US" sz="1100">
                          <a:effectLst/>
                        </a:rPr>
                        <a:t>175.8595</a:t>
                      </a:r>
                      <a:endParaRPr lang="en-US" sz="1100">
                        <a:effectLst/>
                        <a:latin typeface="Times New Roman" panose="02020603050405020304" pitchFamily="18" charset="0"/>
                        <a:ea typeface="Yu Mincho" panose="02020400000000000000" pitchFamily="18" charset="-128"/>
                        <a:cs typeface="Arial" panose="020B0604020202020204" pitchFamily="34" charset="0"/>
                      </a:endParaRPr>
                    </a:p>
                  </a:txBody>
                  <a:tcPr marL="59947" marR="59947" marT="0" marB="0"/>
                </a:tc>
                <a:extLst>
                  <a:ext uri="{0D108BD9-81ED-4DB2-BD59-A6C34878D82A}">
                    <a16:rowId xmlns:a16="http://schemas.microsoft.com/office/drawing/2014/main" val="3876601568"/>
                  </a:ext>
                </a:extLst>
              </a:tr>
              <a:tr h="228631">
                <a:tc>
                  <a:txBody>
                    <a:bodyPr/>
                    <a:lstStyle/>
                    <a:p>
                      <a:pPr indent="180340">
                        <a:lnSpc>
                          <a:spcPct val="150000"/>
                        </a:lnSpc>
                      </a:pPr>
                      <a:r>
                        <a:rPr lang="en-US" sz="1100">
                          <a:effectLst/>
                        </a:rPr>
                        <a:t>Oil price</a:t>
                      </a:r>
                      <a:endParaRPr lang="en-US" sz="1100">
                        <a:effectLst/>
                        <a:latin typeface="Times New Roman" panose="02020603050405020304" pitchFamily="18" charset="0"/>
                        <a:ea typeface="Yu Mincho" panose="02020400000000000000" pitchFamily="18" charset="-128"/>
                        <a:cs typeface="Arial" panose="020B0604020202020204" pitchFamily="34" charset="0"/>
                      </a:endParaRPr>
                    </a:p>
                  </a:txBody>
                  <a:tcPr marL="59947" marR="59947" marT="0" marB="0"/>
                </a:tc>
                <a:tc>
                  <a:txBody>
                    <a:bodyPr/>
                    <a:lstStyle/>
                    <a:p>
                      <a:pPr indent="180340">
                        <a:lnSpc>
                          <a:spcPct val="150000"/>
                        </a:lnSpc>
                      </a:pPr>
                      <a:r>
                        <a:rPr lang="en-US" sz="1100">
                          <a:effectLst/>
                        </a:rPr>
                        <a:t>0.0431</a:t>
                      </a:r>
                      <a:endParaRPr lang="en-US" sz="1100">
                        <a:effectLst/>
                        <a:latin typeface="Times New Roman" panose="02020603050405020304" pitchFamily="18" charset="0"/>
                        <a:ea typeface="Yu Mincho" panose="02020400000000000000" pitchFamily="18" charset="-128"/>
                        <a:cs typeface="Arial" panose="020B0604020202020204" pitchFamily="34" charset="0"/>
                      </a:endParaRPr>
                    </a:p>
                  </a:txBody>
                  <a:tcPr marL="59947" marR="59947" marT="0" marB="0"/>
                </a:tc>
                <a:tc>
                  <a:txBody>
                    <a:bodyPr/>
                    <a:lstStyle/>
                    <a:p>
                      <a:pPr indent="180340">
                        <a:lnSpc>
                          <a:spcPct val="150000"/>
                        </a:lnSpc>
                      </a:pPr>
                      <a:r>
                        <a:rPr lang="en-US" sz="1100">
                          <a:effectLst/>
                        </a:rPr>
                        <a:t>-4.987</a:t>
                      </a:r>
                      <a:endParaRPr lang="en-US" sz="1100">
                        <a:effectLst/>
                        <a:latin typeface="Times New Roman" panose="02020603050405020304" pitchFamily="18" charset="0"/>
                        <a:ea typeface="Yu Mincho" panose="02020400000000000000" pitchFamily="18" charset="-128"/>
                        <a:cs typeface="Arial" panose="020B0604020202020204" pitchFamily="34" charset="0"/>
                      </a:endParaRPr>
                    </a:p>
                  </a:txBody>
                  <a:tcPr marL="59947" marR="59947" marT="0" marB="0"/>
                </a:tc>
                <a:tc>
                  <a:txBody>
                    <a:bodyPr/>
                    <a:lstStyle/>
                    <a:p>
                      <a:pPr indent="180340">
                        <a:lnSpc>
                          <a:spcPct val="150000"/>
                        </a:lnSpc>
                      </a:pPr>
                      <a:r>
                        <a:rPr lang="en-US" sz="1100">
                          <a:effectLst/>
                        </a:rPr>
                        <a:t>4.987</a:t>
                      </a:r>
                      <a:endParaRPr lang="en-US" sz="1100">
                        <a:effectLst/>
                        <a:latin typeface="Times New Roman" panose="02020603050405020304" pitchFamily="18" charset="0"/>
                        <a:ea typeface="Yu Mincho" panose="02020400000000000000" pitchFamily="18" charset="-128"/>
                        <a:cs typeface="Arial" panose="020B0604020202020204" pitchFamily="34" charset="0"/>
                      </a:endParaRPr>
                    </a:p>
                  </a:txBody>
                  <a:tcPr marL="59947" marR="59947" marT="0" marB="0"/>
                </a:tc>
                <a:tc>
                  <a:txBody>
                    <a:bodyPr/>
                    <a:lstStyle/>
                    <a:p>
                      <a:pPr indent="180340">
                        <a:lnSpc>
                          <a:spcPct val="150000"/>
                        </a:lnSpc>
                      </a:pPr>
                      <a:r>
                        <a:rPr lang="en-US" sz="1100">
                          <a:effectLst/>
                        </a:rPr>
                        <a:t>-0.0431</a:t>
                      </a:r>
                      <a:endParaRPr lang="en-US" sz="1100">
                        <a:effectLst/>
                        <a:latin typeface="Times New Roman" panose="02020603050405020304" pitchFamily="18" charset="0"/>
                        <a:ea typeface="Yu Mincho" panose="02020400000000000000" pitchFamily="18" charset="-128"/>
                        <a:cs typeface="Arial" panose="020B0604020202020204" pitchFamily="34" charset="0"/>
                      </a:endParaRPr>
                    </a:p>
                  </a:txBody>
                  <a:tcPr marL="59947" marR="59947" marT="0" marB="0"/>
                </a:tc>
                <a:tc>
                  <a:txBody>
                    <a:bodyPr/>
                    <a:lstStyle/>
                    <a:p>
                      <a:pPr indent="180340">
                        <a:lnSpc>
                          <a:spcPct val="150000"/>
                        </a:lnSpc>
                      </a:pPr>
                      <a:r>
                        <a:rPr lang="en-US" sz="1100">
                          <a:effectLst/>
                        </a:rPr>
                        <a:t>5.0864</a:t>
                      </a:r>
                      <a:endParaRPr lang="en-US" sz="1100">
                        <a:effectLst/>
                        <a:latin typeface="Times New Roman" panose="02020603050405020304" pitchFamily="18" charset="0"/>
                        <a:ea typeface="Yu Mincho" panose="02020400000000000000" pitchFamily="18" charset="-128"/>
                        <a:cs typeface="Arial" panose="020B0604020202020204" pitchFamily="34" charset="0"/>
                      </a:endParaRPr>
                    </a:p>
                  </a:txBody>
                  <a:tcPr marL="59947" marR="59947" marT="0" marB="0"/>
                </a:tc>
                <a:extLst>
                  <a:ext uri="{0D108BD9-81ED-4DB2-BD59-A6C34878D82A}">
                    <a16:rowId xmlns:a16="http://schemas.microsoft.com/office/drawing/2014/main" val="831937666"/>
                  </a:ext>
                </a:extLst>
              </a:tr>
              <a:tr h="488400">
                <a:tc>
                  <a:txBody>
                    <a:bodyPr/>
                    <a:lstStyle/>
                    <a:p>
                      <a:pPr indent="180340">
                        <a:lnSpc>
                          <a:spcPct val="150000"/>
                        </a:lnSpc>
                      </a:pPr>
                      <a:r>
                        <a:rPr lang="en-US" sz="1100">
                          <a:effectLst/>
                        </a:rPr>
                        <a:t>Gold price</a:t>
                      </a:r>
                      <a:endParaRPr lang="en-US" sz="1100">
                        <a:effectLst/>
                        <a:latin typeface="Times New Roman" panose="02020603050405020304" pitchFamily="18" charset="0"/>
                        <a:ea typeface="Yu Mincho" panose="02020400000000000000" pitchFamily="18" charset="-128"/>
                        <a:cs typeface="Arial" panose="020B0604020202020204" pitchFamily="34" charset="0"/>
                      </a:endParaRPr>
                    </a:p>
                  </a:txBody>
                  <a:tcPr marL="59947" marR="59947" marT="0" marB="0"/>
                </a:tc>
                <a:tc>
                  <a:txBody>
                    <a:bodyPr/>
                    <a:lstStyle/>
                    <a:p>
                      <a:pPr indent="180340">
                        <a:lnSpc>
                          <a:spcPct val="150000"/>
                        </a:lnSpc>
                      </a:pPr>
                      <a:r>
                        <a:rPr lang="en-US" sz="1100">
                          <a:effectLst/>
                        </a:rPr>
                        <a:t>0.0023</a:t>
                      </a:r>
                      <a:endParaRPr lang="en-US" sz="1100">
                        <a:effectLst/>
                        <a:latin typeface="Times New Roman" panose="02020603050405020304" pitchFamily="18" charset="0"/>
                        <a:ea typeface="Yu Mincho" panose="02020400000000000000" pitchFamily="18" charset="-128"/>
                        <a:cs typeface="Arial" panose="020B0604020202020204" pitchFamily="34" charset="0"/>
                      </a:endParaRPr>
                    </a:p>
                  </a:txBody>
                  <a:tcPr marL="59947" marR="59947" marT="0" marB="0"/>
                </a:tc>
                <a:tc>
                  <a:txBody>
                    <a:bodyPr/>
                    <a:lstStyle/>
                    <a:p>
                      <a:pPr indent="180340">
                        <a:lnSpc>
                          <a:spcPct val="150000"/>
                        </a:lnSpc>
                      </a:pPr>
                      <a:r>
                        <a:rPr lang="en-US" sz="1100">
                          <a:effectLst/>
                        </a:rPr>
                        <a:t>-2.787</a:t>
                      </a:r>
                      <a:endParaRPr lang="en-US" sz="1100">
                        <a:effectLst/>
                        <a:latin typeface="Times New Roman" panose="02020603050405020304" pitchFamily="18" charset="0"/>
                        <a:ea typeface="Yu Mincho" panose="02020400000000000000" pitchFamily="18" charset="-128"/>
                        <a:cs typeface="Arial" panose="020B0604020202020204" pitchFamily="34" charset="0"/>
                      </a:endParaRPr>
                    </a:p>
                  </a:txBody>
                  <a:tcPr marL="59947" marR="59947" marT="0" marB="0"/>
                </a:tc>
                <a:tc>
                  <a:txBody>
                    <a:bodyPr/>
                    <a:lstStyle/>
                    <a:p>
                      <a:pPr indent="180340">
                        <a:lnSpc>
                          <a:spcPct val="150000"/>
                        </a:lnSpc>
                      </a:pPr>
                      <a:r>
                        <a:rPr lang="en-US" sz="1100">
                          <a:effectLst/>
                        </a:rPr>
                        <a:t>4.1841</a:t>
                      </a:r>
                      <a:endParaRPr lang="en-US" sz="1100">
                        <a:effectLst/>
                        <a:latin typeface="Times New Roman" panose="02020603050405020304" pitchFamily="18" charset="0"/>
                        <a:ea typeface="Yu Mincho" panose="02020400000000000000" pitchFamily="18" charset="-128"/>
                        <a:cs typeface="Arial" panose="020B0604020202020204" pitchFamily="34" charset="0"/>
                      </a:endParaRPr>
                    </a:p>
                  </a:txBody>
                  <a:tcPr marL="59947" marR="59947" marT="0" marB="0"/>
                </a:tc>
                <a:tc>
                  <a:txBody>
                    <a:bodyPr/>
                    <a:lstStyle/>
                    <a:p>
                      <a:pPr indent="180340">
                        <a:lnSpc>
                          <a:spcPct val="150000"/>
                        </a:lnSpc>
                      </a:pPr>
                      <a:r>
                        <a:rPr lang="en-US" sz="1100">
                          <a:effectLst/>
                        </a:rPr>
                        <a:t>-0.0015</a:t>
                      </a:r>
                      <a:endParaRPr lang="en-US" sz="1100">
                        <a:effectLst/>
                        <a:latin typeface="Times New Roman" panose="02020603050405020304" pitchFamily="18" charset="0"/>
                        <a:ea typeface="Yu Mincho" panose="02020400000000000000" pitchFamily="18" charset="-128"/>
                        <a:cs typeface="Arial" panose="020B0604020202020204" pitchFamily="34" charset="0"/>
                      </a:endParaRPr>
                    </a:p>
                  </a:txBody>
                  <a:tcPr marL="59947" marR="59947" marT="0" marB="0"/>
                </a:tc>
                <a:tc>
                  <a:txBody>
                    <a:bodyPr/>
                    <a:lstStyle/>
                    <a:p>
                      <a:pPr indent="180340">
                        <a:lnSpc>
                          <a:spcPct val="150000"/>
                        </a:lnSpc>
                      </a:pPr>
                      <a:r>
                        <a:rPr lang="en-US" sz="1100">
                          <a:effectLst/>
                        </a:rPr>
                        <a:t>5.0211</a:t>
                      </a:r>
                      <a:endParaRPr lang="en-US" sz="1100">
                        <a:effectLst/>
                        <a:latin typeface="Times New Roman" panose="02020603050405020304" pitchFamily="18" charset="0"/>
                        <a:ea typeface="Yu Mincho" panose="02020400000000000000" pitchFamily="18" charset="-128"/>
                        <a:cs typeface="Arial" panose="020B0604020202020204" pitchFamily="34" charset="0"/>
                      </a:endParaRPr>
                    </a:p>
                  </a:txBody>
                  <a:tcPr marL="59947" marR="59947" marT="0" marB="0"/>
                </a:tc>
                <a:extLst>
                  <a:ext uri="{0D108BD9-81ED-4DB2-BD59-A6C34878D82A}">
                    <a16:rowId xmlns:a16="http://schemas.microsoft.com/office/drawing/2014/main" val="3519670917"/>
                  </a:ext>
                </a:extLst>
              </a:tr>
            </a:tbl>
          </a:graphicData>
        </a:graphic>
      </p:graphicFrame>
    </p:spTree>
    <p:extLst>
      <p:ext uri="{BB962C8B-B14F-4D97-AF65-F5344CB8AC3E}">
        <p14:creationId xmlns:p14="http://schemas.microsoft.com/office/powerpoint/2010/main" val="9166461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40"/>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3600"/>
              <a:t>NỘI DUNG</a:t>
            </a:r>
            <a:endParaRPr sz="3600"/>
          </a:p>
        </p:txBody>
      </p:sp>
      <p:sp>
        <p:nvSpPr>
          <p:cNvPr id="792" name="Google Shape;792;p4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57</a:t>
            </a:fld>
            <a:endParaRPr/>
          </a:p>
        </p:txBody>
      </p:sp>
      <p:sp>
        <p:nvSpPr>
          <p:cNvPr id="793" name="Google Shape;793;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795" name="Google Shape;795;p40"/>
          <p:cNvGrpSpPr/>
          <p:nvPr/>
        </p:nvGrpSpPr>
        <p:grpSpPr>
          <a:xfrm>
            <a:off x="1786339" y="1703401"/>
            <a:ext cx="473400" cy="473400"/>
            <a:chOff x="1786339" y="1703401"/>
            <a:chExt cx="473400" cy="473400"/>
          </a:xfrm>
        </p:grpSpPr>
        <p:sp>
          <p:nvSpPr>
            <p:cNvPr id="796" name="Google Shape;796;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797" name="Google Shape;797;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1</a:t>
              </a:r>
              <a:endParaRPr sz="600">
                <a:solidFill>
                  <a:schemeClr val="dk2"/>
                </a:solidFill>
                <a:latin typeface="Source Sans Pro"/>
                <a:ea typeface="Source Sans Pro"/>
                <a:cs typeface="Source Sans Pro"/>
                <a:sym typeface="Source Sans Pro"/>
              </a:endParaRPr>
            </a:p>
          </p:txBody>
        </p:sp>
      </p:grpSp>
      <p:sp>
        <p:nvSpPr>
          <p:cNvPr id="813" name="Google Shape;813;p40"/>
          <p:cNvSpPr txBox="1"/>
          <p:nvPr/>
        </p:nvSpPr>
        <p:spPr>
          <a:xfrm>
            <a:off x="1069558" y="1156100"/>
            <a:ext cx="1906952"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vi-VN" sz="1600" b="1">
                <a:solidFill>
                  <a:schemeClr val="dk2"/>
                </a:solidFill>
                <a:latin typeface="Source Sans Pro"/>
                <a:ea typeface="Source Sans Pro"/>
                <a:cs typeface="Source Sans Pro"/>
                <a:sym typeface="Source Sans Pro"/>
              </a:rPr>
              <a:t>TỔNG QUAN </a:t>
            </a:r>
          </a:p>
        </p:txBody>
      </p:sp>
      <p:pic>
        <p:nvPicPr>
          <p:cNvPr id="3" name="Graphic 2" descr="Convertible with solid fill">
            <a:extLst>
              <a:ext uri="{FF2B5EF4-FFF2-40B4-BE49-F238E27FC236}">
                <a16:creationId xmlns:a16="http://schemas.microsoft.com/office/drawing/2014/main" id="{51A3C459-5128-8C49-9C52-96E1AB03BE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46050" y="2801957"/>
            <a:ext cx="1011043" cy="1011043"/>
          </a:xfrm>
          <a:prstGeom prst="rect">
            <a:avLst/>
          </a:prstGeom>
        </p:spPr>
      </p:pic>
      <p:grpSp>
        <p:nvGrpSpPr>
          <p:cNvPr id="11" name="Google Shape;810;p40">
            <a:extLst>
              <a:ext uri="{FF2B5EF4-FFF2-40B4-BE49-F238E27FC236}">
                <a16:creationId xmlns:a16="http://schemas.microsoft.com/office/drawing/2014/main" id="{066DBF45-3C16-D39A-210E-192DEA57CE53}"/>
              </a:ext>
            </a:extLst>
          </p:cNvPr>
          <p:cNvGrpSpPr/>
          <p:nvPr/>
        </p:nvGrpSpPr>
        <p:grpSpPr>
          <a:xfrm>
            <a:off x="2824664" y="3576300"/>
            <a:ext cx="473400" cy="473400"/>
            <a:chOff x="2824664" y="3576300"/>
            <a:chExt cx="473400" cy="473400"/>
          </a:xfrm>
        </p:grpSpPr>
        <p:sp>
          <p:nvSpPr>
            <p:cNvPr id="12" name="Google Shape;811;p40">
              <a:extLst>
                <a:ext uri="{FF2B5EF4-FFF2-40B4-BE49-F238E27FC236}">
                  <a16:creationId xmlns:a16="http://schemas.microsoft.com/office/drawing/2014/main" id="{A4217405-358A-CFEA-CEC3-15668171AED9}"/>
                </a:ext>
              </a:extLst>
            </p:cNvPr>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13" name="Google Shape;812;p40">
              <a:extLst>
                <a:ext uri="{FF2B5EF4-FFF2-40B4-BE49-F238E27FC236}">
                  <a16:creationId xmlns:a16="http://schemas.microsoft.com/office/drawing/2014/main" id="{59A8BAA8-13A5-D018-D985-8FAAAD158BA1}"/>
                </a:ext>
              </a:extLst>
            </p:cNvPr>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2</a:t>
              </a:r>
              <a:endParaRPr sz="600">
                <a:solidFill>
                  <a:schemeClr val="dk2"/>
                </a:solidFill>
                <a:latin typeface="Source Sans Pro"/>
                <a:ea typeface="Source Sans Pro"/>
                <a:cs typeface="Source Sans Pro"/>
                <a:sym typeface="Source Sans Pro"/>
              </a:endParaRPr>
            </a:p>
          </p:txBody>
        </p:sp>
      </p:grpSp>
      <p:sp>
        <p:nvSpPr>
          <p:cNvPr id="14" name="Google Shape;816;p40">
            <a:extLst>
              <a:ext uri="{FF2B5EF4-FFF2-40B4-BE49-F238E27FC236}">
                <a16:creationId xmlns:a16="http://schemas.microsoft.com/office/drawing/2014/main" id="{E0D74913-398A-98C3-DDFF-75C54512C9AA}"/>
              </a:ext>
            </a:extLst>
          </p:cNvPr>
          <p:cNvSpPr txBox="1"/>
          <p:nvPr/>
        </p:nvSpPr>
        <p:spPr>
          <a:xfrm>
            <a:off x="2338946" y="4063600"/>
            <a:ext cx="1444836"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VN" sz="1600" b="1">
                <a:solidFill>
                  <a:schemeClr val="dk2"/>
                </a:solidFill>
                <a:latin typeface="Source Sans Pro"/>
                <a:ea typeface="Source Sans Pro"/>
                <a:cs typeface="Source Sans Pro"/>
                <a:sym typeface="Source Sans Pro"/>
              </a:rPr>
              <a:t>ĐẶT VẤN ĐỀ</a:t>
            </a:r>
          </a:p>
        </p:txBody>
      </p:sp>
      <p:grpSp>
        <p:nvGrpSpPr>
          <p:cNvPr id="15" name="Google Shape;798;p40">
            <a:extLst>
              <a:ext uri="{FF2B5EF4-FFF2-40B4-BE49-F238E27FC236}">
                <a16:creationId xmlns:a16="http://schemas.microsoft.com/office/drawing/2014/main" id="{6A5B7AC6-D96D-6FF2-EBD0-9BF40707BAC4}"/>
              </a:ext>
            </a:extLst>
          </p:cNvPr>
          <p:cNvGrpSpPr/>
          <p:nvPr/>
        </p:nvGrpSpPr>
        <p:grpSpPr>
          <a:xfrm>
            <a:off x="3814414" y="1703401"/>
            <a:ext cx="473400" cy="473400"/>
            <a:chOff x="3814414" y="1703401"/>
            <a:chExt cx="473400" cy="473400"/>
          </a:xfrm>
        </p:grpSpPr>
        <p:sp>
          <p:nvSpPr>
            <p:cNvPr id="16" name="Google Shape;799;p40">
              <a:extLst>
                <a:ext uri="{FF2B5EF4-FFF2-40B4-BE49-F238E27FC236}">
                  <a16:creationId xmlns:a16="http://schemas.microsoft.com/office/drawing/2014/main" id="{E2EBD2EC-5FEE-6F18-83FD-B1B8AFEEB7A7}"/>
                </a:ext>
              </a:extLst>
            </p:cNvPr>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17" name="Google Shape;800;p40">
              <a:extLst>
                <a:ext uri="{FF2B5EF4-FFF2-40B4-BE49-F238E27FC236}">
                  <a16:creationId xmlns:a16="http://schemas.microsoft.com/office/drawing/2014/main" id="{4DB5D8E0-E276-7BA8-BC7B-752A0C0BADBB}"/>
                </a:ext>
              </a:extLst>
            </p:cNvPr>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3</a:t>
              </a:r>
              <a:endParaRPr sz="600">
                <a:solidFill>
                  <a:schemeClr val="dk2"/>
                </a:solidFill>
                <a:latin typeface="Source Sans Pro"/>
                <a:ea typeface="Source Sans Pro"/>
                <a:cs typeface="Source Sans Pro"/>
                <a:sym typeface="Source Sans Pro"/>
              </a:endParaRPr>
            </a:p>
          </p:txBody>
        </p:sp>
      </p:grpSp>
      <p:sp>
        <p:nvSpPr>
          <p:cNvPr id="18" name="Google Shape;814;p40">
            <a:extLst>
              <a:ext uri="{FF2B5EF4-FFF2-40B4-BE49-F238E27FC236}">
                <a16:creationId xmlns:a16="http://schemas.microsoft.com/office/drawing/2014/main" id="{4E7678FB-CE87-39DD-7679-052818CBA75E}"/>
              </a:ext>
            </a:extLst>
          </p:cNvPr>
          <p:cNvSpPr txBox="1"/>
          <p:nvPr/>
        </p:nvSpPr>
        <p:spPr>
          <a:xfrm>
            <a:off x="3007281" y="1156099"/>
            <a:ext cx="2149208"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vi-VN" sz="1600" b="1">
                <a:solidFill>
                  <a:schemeClr val="dk2"/>
                </a:solidFill>
                <a:latin typeface="Source Sans Pro"/>
                <a:ea typeface="Source Sans Pro"/>
                <a:cs typeface="Source Sans Pro"/>
                <a:sym typeface="Source Sans Pro"/>
              </a:rPr>
              <a:t>CƠ SỞ LÝ THUYẾT</a:t>
            </a:r>
          </a:p>
        </p:txBody>
      </p:sp>
      <p:grpSp>
        <p:nvGrpSpPr>
          <p:cNvPr id="19" name="Google Shape;807;p40">
            <a:extLst>
              <a:ext uri="{FF2B5EF4-FFF2-40B4-BE49-F238E27FC236}">
                <a16:creationId xmlns:a16="http://schemas.microsoft.com/office/drawing/2014/main" id="{6C4364E8-4319-755D-773D-4C99FCEA7C83}"/>
              </a:ext>
            </a:extLst>
          </p:cNvPr>
          <p:cNvGrpSpPr/>
          <p:nvPr/>
        </p:nvGrpSpPr>
        <p:grpSpPr>
          <a:xfrm>
            <a:off x="4852739" y="3576300"/>
            <a:ext cx="473400" cy="473400"/>
            <a:chOff x="4852739" y="3576300"/>
            <a:chExt cx="473400" cy="473400"/>
          </a:xfrm>
        </p:grpSpPr>
        <p:sp>
          <p:nvSpPr>
            <p:cNvPr id="20" name="Google Shape;808;p40">
              <a:extLst>
                <a:ext uri="{FF2B5EF4-FFF2-40B4-BE49-F238E27FC236}">
                  <a16:creationId xmlns:a16="http://schemas.microsoft.com/office/drawing/2014/main" id="{5459DD23-9886-F471-81BE-5DD07876BC18}"/>
                </a:ext>
              </a:extLst>
            </p:cNvPr>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21" name="Google Shape;809;p40">
              <a:extLst>
                <a:ext uri="{FF2B5EF4-FFF2-40B4-BE49-F238E27FC236}">
                  <a16:creationId xmlns:a16="http://schemas.microsoft.com/office/drawing/2014/main" id="{898A120C-129E-6B1B-9409-50CB1EEB38DD}"/>
                </a:ext>
              </a:extLst>
            </p:cNvPr>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4</a:t>
              </a:r>
              <a:endParaRPr sz="600">
                <a:solidFill>
                  <a:schemeClr val="dk2"/>
                </a:solidFill>
                <a:latin typeface="Source Sans Pro"/>
                <a:ea typeface="Source Sans Pro"/>
                <a:cs typeface="Source Sans Pro"/>
                <a:sym typeface="Source Sans Pro"/>
              </a:endParaRPr>
            </a:p>
          </p:txBody>
        </p:sp>
      </p:grpSp>
      <p:sp>
        <p:nvSpPr>
          <p:cNvPr id="22" name="Google Shape;817;p40">
            <a:extLst>
              <a:ext uri="{FF2B5EF4-FFF2-40B4-BE49-F238E27FC236}">
                <a16:creationId xmlns:a16="http://schemas.microsoft.com/office/drawing/2014/main" id="{D2F6D904-94C9-7BDC-2602-A19E5BF537F4}"/>
              </a:ext>
            </a:extLst>
          </p:cNvPr>
          <p:cNvSpPr txBox="1"/>
          <p:nvPr/>
        </p:nvSpPr>
        <p:spPr>
          <a:xfrm>
            <a:off x="3961464" y="4063600"/>
            <a:ext cx="2276155" cy="533400"/>
          </a:xfrm>
          <a:prstGeom prst="rect">
            <a:avLst/>
          </a:prstGeom>
          <a:noFill/>
          <a:ln>
            <a:noFill/>
          </a:ln>
        </p:spPr>
        <p:txBody>
          <a:bodyPr spcFirstLastPara="1" wrap="square" lIns="0" tIns="0" rIns="0" bIns="0" anchor="t" anchorCtr="0">
            <a:noAutofit/>
          </a:bodyPr>
          <a:lstStyle/>
          <a:p>
            <a:pPr algn="ctr"/>
            <a:r>
              <a:rPr lang="vi-VN" sz="1600" b="1">
                <a:solidFill>
                  <a:schemeClr val="dk2"/>
                </a:solidFill>
                <a:latin typeface="Source Sans Pro"/>
                <a:ea typeface="Source Sans Pro"/>
                <a:cs typeface="Source Sans Pro"/>
                <a:sym typeface="Source Sans Pro"/>
              </a:rPr>
              <a:t>VẬN DỤNG</a:t>
            </a:r>
          </a:p>
        </p:txBody>
      </p:sp>
      <p:grpSp>
        <p:nvGrpSpPr>
          <p:cNvPr id="23" name="Google Shape;801;p40">
            <a:extLst>
              <a:ext uri="{FF2B5EF4-FFF2-40B4-BE49-F238E27FC236}">
                <a16:creationId xmlns:a16="http://schemas.microsoft.com/office/drawing/2014/main" id="{15131F86-2C01-CB41-9B26-9281E013BE29}"/>
              </a:ext>
            </a:extLst>
          </p:cNvPr>
          <p:cNvGrpSpPr/>
          <p:nvPr/>
        </p:nvGrpSpPr>
        <p:grpSpPr>
          <a:xfrm>
            <a:off x="5842489" y="1703401"/>
            <a:ext cx="473400" cy="473400"/>
            <a:chOff x="5842489" y="1703401"/>
            <a:chExt cx="473400" cy="473400"/>
          </a:xfrm>
        </p:grpSpPr>
        <p:sp>
          <p:nvSpPr>
            <p:cNvPr id="24" name="Google Shape;802;p40">
              <a:extLst>
                <a:ext uri="{FF2B5EF4-FFF2-40B4-BE49-F238E27FC236}">
                  <a16:creationId xmlns:a16="http://schemas.microsoft.com/office/drawing/2014/main" id="{EDEADD2D-273D-4AB8-58DA-85408F639CA3}"/>
                </a:ext>
              </a:extLst>
            </p:cNvPr>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25" name="Google Shape;803;p40">
              <a:extLst>
                <a:ext uri="{FF2B5EF4-FFF2-40B4-BE49-F238E27FC236}">
                  <a16:creationId xmlns:a16="http://schemas.microsoft.com/office/drawing/2014/main" id="{C36FBECB-5E03-447D-4768-C7E3FD43F0CD}"/>
                </a:ext>
              </a:extLst>
            </p:cNvPr>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5</a:t>
              </a:r>
              <a:endParaRPr sz="600">
                <a:solidFill>
                  <a:schemeClr val="dk2"/>
                </a:solidFill>
                <a:latin typeface="Source Sans Pro"/>
                <a:ea typeface="Source Sans Pro"/>
                <a:cs typeface="Source Sans Pro"/>
                <a:sym typeface="Source Sans Pro"/>
              </a:endParaRPr>
            </a:p>
          </p:txBody>
        </p:sp>
      </p:grpSp>
      <p:sp>
        <p:nvSpPr>
          <p:cNvPr id="26" name="Google Shape;815;p40">
            <a:extLst>
              <a:ext uri="{FF2B5EF4-FFF2-40B4-BE49-F238E27FC236}">
                <a16:creationId xmlns:a16="http://schemas.microsoft.com/office/drawing/2014/main" id="{3BD28EE6-28B7-84DE-2186-F53C6AE5A60F}"/>
              </a:ext>
            </a:extLst>
          </p:cNvPr>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lvl="0" algn="ctr"/>
            <a:r>
              <a:rPr lang="vi-VN" sz="1600" b="1">
                <a:solidFill>
                  <a:schemeClr val="dk2"/>
                </a:solidFill>
                <a:latin typeface="Source Sans Pro"/>
                <a:ea typeface="Source Sans Pro"/>
                <a:cs typeface="Source Sans Pro"/>
                <a:sym typeface="Source Sans Pro"/>
              </a:rPr>
              <a:t>KẾT LUẬN</a:t>
            </a:r>
          </a:p>
        </p:txBody>
      </p:sp>
    </p:spTree>
    <p:extLst>
      <p:ext uri="{BB962C8B-B14F-4D97-AF65-F5344CB8AC3E}">
        <p14:creationId xmlns:p14="http://schemas.microsoft.com/office/powerpoint/2010/main" val="189932547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5.55556E-7 -1.23457E-6 L 0.11059 -0.18549 " pathEditMode="relative" rAng="0" ptsTypes="AA">
                                      <p:cBhvr>
                                        <p:cTn id="6" dur="500" fill="hold"/>
                                        <p:tgtEl>
                                          <p:spTgt spid="3"/>
                                        </p:tgtEl>
                                        <p:attrNameLst>
                                          <p:attrName>ppt_x</p:attrName>
                                          <p:attrName>ppt_y</p:attrName>
                                        </p:attrNameLst>
                                      </p:cBhvr>
                                      <p:rCtr x="5521" y="-9290"/>
                                    </p:animMotion>
                                  </p:childTnLst>
                                </p:cTn>
                              </p:par>
                              <p:par>
                                <p:cTn id="7" presetID="6" presetClass="emph" presetSubtype="0" fill="hold" grpId="0" nodeType="withEffect">
                                  <p:stCondLst>
                                    <p:cond delay="0"/>
                                  </p:stCondLst>
                                  <p:childTnLst>
                                    <p:animScale>
                                      <p:cBhvr>
                                        <p:cTn id="8" dur="500" fill="hold"/>
                                        <p:tgtEl>
                                          <p:spTgt spid="2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58</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3367315"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KẾT LUẬN</a:t>
            </a:r>
          </a:p>
        </p:txBody>
      </p:sp>
      <p:sp>
        <p:nvSpPr>
          <p:cNvPr id="8" name="TextBox 7">
            <a:extLst>
              <a:ext uri="{FF2B5EF4-FFF2-40B4-BE49-F238E27FC236}">
                <a16:creationId xmlns:a16="http://schemas.microsoft.com/office/drawing/2014/main" id="{92C0FCA2-67AA-03B5-E660-0BAB940AE175}"/>
              </a:ext>
            </a:extLst>
          </p:cNvPr>
          <p:cNvSpPr txBox="1"/>
          <p:nvPr/>
        </p:nvSpPr>
        <p:spPr>
          <a:xfrm>
            <a:off x="-43542" y="725714"/>
            <a:ext cx="4615542" cy="376834"/>
          </a:xfrm>
          <a:prstGeom prst="rect">
            <a:avLst/>
          </a:prstGeom>
          <a:noFill/>
        </p:spPr>
        <p:txBody>
          <a:bodyPr wrap="square">
            <a:spAutoFit/>
          </a:bodyPr>
          <a:lstStyle/>
          <a:p>
            <a:pPr marL="457200" lvl="1">
              <a:lnSpc>
                <a:spcPct val="150000"/>
              </a:lnSpc>
            </a:pPr>
            <a:r>
              <a:rPr lang="en-US" sz="1400" b="1">
                <a:effectLst/>
                <a:latin typeface="Times New Roman" panose="02020603050405020304" pitchFamily="18" charset="0"/>
                <a:ea typeface="Yu Mincho" panose="02020400000000000000" pitchFamily="18" charset="-128"/>
                <a:cs typeface="Times New Roman" panose="02020603050405020304" pitchFamily="18" charset="0"/>
              </a:rPr>
              <a:t>Kết quả</a:t>
            </a:r>
            <a:r>
              <a:rPr lang="vi-VN" sz="1400" b="1">
                <a:effectLst/>
                <a:latin typeface="Times New Roman" panose="02020603050405020304" pitchFamily="18" charset="0"/>
                <a:ea typeface="Yu Mincho" panose="02020400000000000000" pitchFamily="18" charset="-128"/>
                <a:cs typeface="Times New Roman" panose="02020603050405020304" pitchFamily="18" charset="0"/>
              </a:rPr>
              <a:t> đạt được</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p:txBody>
      </p:sp>
      <p:sp>
        <p:nvSpPr>
          <p:cNvPr id="9" name="TextBox 8">
            <a:extLst>
              <a:ext uri="{FF2B5EF4-FFF2-40B4-BE49-F238E27FC236}">
                <a16:creationId xmlns:a16="http://schemas.microsoft.com/office/drawing/2014/main" id="{F5D30DD1-5045-30E7-9FD6-9A3338808860}"/>
              </a:ext>
            </a:extLst>
          </p:cNvPr>
          <p:cNvSpPr txBox="1"/>
          <p:nvPr/>
        </p:nvSpPr>
        <p:spPr>
          <a:xfrm>
            <a:off x="769257" y="1065993"/>
            <a:ext cx="7474857" cy="2638992"/>
          </a:xfrm>
          <a:prstGeom prst="rect">
            <a:avLst/>
          </a:prstGeom>
          <a:noFill/>
        </p:spPr>
        <p:txBody>
          <a:bodyPr wrap="square">
            <a:spAutoFit/>
          </a:bodyPr>
          <a:lstStyle/>
          <a:p>
            <a:pPr marL="342900" lvl="0" indent="-342900">
              <a:lnSpc>
                <a:spcPct val="150000"/>
              </a:lnSpc>
              <a:buFont typeface="Symbol" panose="05050102010706020507" pitchFamily="18" charset="2"/>
              <a:buChar char=""/>
            </a:pPr>
            <a:r>
              <a:rPr lang="en-US" sz="1400">
                <a:effectLst/>
                <a:latin typeface="Times New Roman" panose="02020603050405020304" pitchFamily="18" charset="0"/>
                <a:ea typeface="Yu Mincho" panose="02020400000000000000" pitchFamily="18" charset="-128"/>
                <a:cs typeface="Arial" panose="020B0604020202020204" pitchFamily="34" charset="0"/>
              </a:rPr>
              <a:t>Xác định mục tiêu của bài toán và phương pháp thực hiện</a:t>
            </a:r>
          </a:p>
          <a:p>
            <a:pPr marL="342900" lvl="0" indent="-342900">
              <a:lnSpc>
                <a:spcPct val="150000"/>
              </a:lnSpc>
              <a:buFont typeface="Symbol" panose="05050102010706020507" pitchFamily="18" charset="2"/>
              <a:buChar char=""/>
            </a:pPr>
            <a:r>
              <a:rPr lang="en-US" sz="1400">
                <a:effectLst/>
                <a:latin typeface="Times New Roman" panose="02020603050405020304" pitchFamily="18" charset="0"/>
                <a:ea typeface="Yu Mincho" panose="02020400000000000000" pitchFamily="18" charset="-128"/>
                <a:cs typeface="Arial" panose="020B0604020202020204" pitchFamily="34" charset="0"/>
              </a:rPr>
              <a:t>Áp dụng những kĩ thuật đã được học đồng thời tìm hiểu, nghiên cứu những phương pháp, thuật toán mở rộng, không nằm trong chương trình để đáp ứng được yêu cầu bài toán</a:t>
            </a:r>
          </a:p>
          <a:p>
            <a:pPr marL="342900" lvl="0" indent="-342900">
              <a:lnSpc>
                <a:spcPct val="150000"/>
              </a:lnSpc>
              <a:buFont typeface="Symbol" panose="05050102010706020507" pitchFamily="18" charset="2"/>
              <a:buChar char=""/>
            </a:pPr>
            <a:r>
              <a:rPr lang="en-US" sz="1400">
                <a:effectLst/>
                <a:latin typeface="Times New Roman" panose="02020603050405020304" pitchFamily="18" charset="0"/>
                <a:ea typeface="Yu Mincho" panose="02020400000000000000" pitchFamily="18" charset="-128"/>
                <a:cs typeface="Arial" panose="020B0604020202020204" pitchFamily="34" charset="0"/>
              </a:rPr>
              <a:t>Đưa ra các mô hình đánh giá để so sánh giữa mô hình và chọn ra mô hình tốt nhất</a:t>
            </a:r>
          </a:p>
          <a:p>
            <a:pPr indent="180340">
              <a:lnSpc>
                <a:spcPct val="150000"/>
              </a:lnSpc>
            </a:pPr>
            <a:r>
              <a:rPr lang="en-US" sz="1400">
                <a:effectLst/>
                <a:latin typeface="Times New Roman" panose="02020603050405020304" pitchFamily="18" charset="0"/>
                <a:ea typeface="Yu Mincho" panose="02020400000000000000" pitchFamily="18" charset="-128"/>
                <a:cs typeface="Arial" panose="020B0604020202020204" pitchFamily="34" charset="0"/>
              </a:rPr>
              <a:t>Trong quá trình thực hiện nhóm còn nhiều thiếu sót:</a:t>
            </a:r>
          </a:p>
          <a:p>
            <a:pPr marL="342900" lvl="0" indent="-342900">
              <a:lnSpc>
                <a:spcPct val="150000"/>
              </a:lnSpc>
              <a:buFont typeface="Symbol" panose="05050102010706020507" pitchFamily="18" charset="2"/>
              <a:buChar char=""/>
            </a:pPr>
            <a:r>
              <a:rPr lang="en-US" sz="1400">
                <a:effectLst/>
                <a:latin typeface="Times New Roman" panose="02020603050405020304" pitchFamily="18" charset="0"/>
                <a:ea typeface="Yu Mincho" panose="02020400000000000000" pitchFamily="18" charset="-128"/>
                <a:cs typeface="Arial" panose="020B0604020202020204" pitchFamily="34" charset="0"/>
              </a:rPr>
              <a:t>Vận dụng các thuật toán, kỹ thuật phân tích chỉ dừng ở mức cơ bản, chưa có khả năng tối ưu hóa tốt nhất cho mô hình</a:t>
            </a:r>
          </a:p>
          <a:p>
            <a:pPr marL="342900" lvl="0" indent="-342900">
              <a:lnSpc>
                <a:spcPct val="150000"/>
              </a:lnSpc>
              <a:buFont typeface="Symbol" panose="05050102010706020507" pitchFamily="18" charset="2"/>
              <a:buChar char=""/>
            </a:pPr>
            <a:r>
              <a:rPr lang="en-US" sz="1400">
                <a:effectLst/>
                <a:latin typeface="Times New Roman" panose="02020603050405020304" pitchFamily="18" charset="0"/>
                <a:ea typeface="Yu Mincho" panose="02020400000000000000" pitchFamily="18" charset="-128"/>
                <a:cs typeface="Arial" panose="020B0604020202020204" pitchFamily="34" charset="0"/>
              </a:rPr>
              <a:t>Chưa so sánh giữa nhiều dạng thuật toán khác nhau và giữa các hướng tiếp cận khác nhau</a:t>
            </a:r>
          </a:p>
        </p:txBody>
      </p:sp>
    </p:spTree>
    <p:extLst>
      <p:ext uri="{BB962C8B-B14F-4D97-AF65-F5344CB8AC3E}">
        <p14:creationId xmlns:p14="http://schemas.microsoft.com/office/powerpoint/2010/main" val="18045319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40"/>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3600"/>
              <a:t>NỘI DUNG</a:t>
            </a:r>
            <a:endParaRPr sz="3600"/>
          </a:p>
        </p:txBody>
      </p:sp>
      <p:sp>
        <p:nvSpPr>
          <p:cNvPr id="792" name="Google Shape;792;p4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59</a:t>
            </a:fld>
            <a:endParaRPr/>
          </a:p>
        </p:txBody>
      </p:sp>
      <p:sp>
        <p:nvSpPr>
          <p:cNvPr id="793" name="Google Shape;793;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795" name="Google Shape;795;p40"/>
          <p:cNvGrpSpPr/>
          <p:nvPr/>
        </p:nvGrpSpPr>
        <p:grpSpPr>
          <a:xfrm>
            <a:off x="1786339" y="1703401"/>
            <a:ext cx="473400" cy="473400"/>
            <a:chOff x="1786339" y="1703401"/>
            <a:chExt cx="473400" cy="473400"/>
          </a:xfrm>
        </p:grpSpPr>
        <p:sp>
          <p:nvSpPr>
            <p:cNvPr id="796" name="Google Shape;796;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797" name="Google Shape;797;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1</a:t>
              </a:r>
              <a:endParaRPr sz="600">
                <a:solidFill>
                  <a:schemeClr val="dk2"/>
                </a:solidFill>
                <a:latin typeface="Source Sans Pro"/>
                <a:ea typeface="Source Sans Pro"/>
                <a:cs typeface="Source Sans Pro"/>
                <a:sym typeface="Source Sans Pro"/>
              </a:endParaRPr>
            </a:p>
          </p:txBody>
        </p:sp>
      </p:grpSp>
      <p:sp>
        <p:nvSpPr>
          <p:cNvPr id="813" name="Google Shape;813;p40"/>
          <p:cNvSpPr txBox="1"/>
          <p:nvPr/>
        </p:nvSpPr>
        <p:spPr>
          <a:xfrm>
            <a:off x="1069558" y="1156100"/>
            <a:ext cx="1906952"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vi-VN" sz="1600" b="1">
                <a:solidFill>
                  <a:schemeClr val="dk2"/>
                </a:solidFill>
                <a:latin typeface="Source Sans Pro"/>
                <a:ea typeface="Source Sans Pro"/>
                <a:cs typeface="Source Sans Pro"/>
                <a:sym typeface="Source Sans Pro"/>
              </a:rPr>
              <a:t>TỔNG QUAN </a:t>
            </a:r>
          </a:p>
        </p:txBody>
      </p:sp>
      <p:pic>
        <p:nvPicPr>
          <p:cNvPr id="3" name="Graphic 2" descr="Convertible with solid fill">
            <a:extLst>
              <a:ext uri="{FF2B5EF4-FFF2-40B4-BE49-F238E27FC236}">
                <a16:creationId xmlns:a16="http://schemas.microsoft.com/office/drawing/2014/main" id="{51A3C459-5128-8C49-9C52-96E1AB03BE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40717" y="1847286"/>
            <a:ext cx="1011043" cy="1011043"/>
          </a:xfrm>
          <a:prstGeom prst="rect">
            <a:avLst/>
          </a:prstGeom>
        </p:spPr>
      </p:pic>
      <p:grpSp>
        <p:nvGrpSpPr>
          <p:cNvPr id="11" name="Google Shape;810;p40">
            <a:extLst>
              <a:ext uri="{FF2B5EF4-FFF2-40B4-BE49-F238E27FC236}">
                <a16:creationId xmlns:a16="http://schemas.microsoft.com/office/drawing/2014/main" id="{066DBF45-3C16-D39A-210E-192DEA57CE53}"/>
              </a:ext>
            </a:extLst>
          </p:cNvPr>
          <p:cNvGrpSpPr/>
          <p:nvPr/>
        </p:nvGrpSpPr>
        <p:grpSpPr>
          <a:xfrm>
            <a:off x="2824664" y="3576300"/>
            <a:ext cx="473400" cy="473400"/>
            <a:chOff x="2824664" y="3576300"/>
            <a:chExt cx="473400" cy="473400"/>
          </a:xfrm>
        </p:grpSpPr>
        <p:sp>
          <p:nvSpPr>
            <p:cNvPr id="12" name="Google Shape;811;p40">
              <a:extLst>
                <a:ext uri="{FF2B5EF4-FFF2-40B4-BE49-F238E27FC236}">
                  <a16:creationId xmlns:a16="http://schemas.microsoft.com/office/drawing/2014/main" id="{A4217405-358A-CFEA-CEC3-15668171AED9}"/>
                </a:ext>
              </a:extLst>
            </p:cNvPr>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13" name="Google Shape;812;p40">
              <a:extLst>
                <a:ext uri="{FF2B5EF4-FFF2-40B4-BE49-F238E27FC236}">
                  <a16:creationId xmlns:a16="http://schemas.microsoft.com/office/drawing/2014/main" id="{59A8BAA8-13A5-D018-D985-8FAAAD158BA1}"/>
                </a:ext>
              </a:extLst>
            </p:cNvPr>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2</a:t>
              </a:r>
              <a:endParaRPr sz="600">
                <a:solidFill>
                  <a:schemeClr val="dk2"/>
                </a:solidFill>
                <a:latin typeface="Source Sans Pro"/>
                <a:ea typeface="Source Sans Pro"/>
                <a:cs typeface="Source Sans Pro"/>
                <a:sym typeface="Source Sans Pro"/>
              </a:endParaRPr>
            </a:p>
          </p:txBody>
        </p:sp>
      </p:grpSp>
      <p:sp>
        <p:nvSpPr>
          <p:cNvPr id="14" name="Google Shape;816;p40">
            <a:extLst>
              <a:ext uri="{FF2B5EF4-FFF2-40B4-BE49-F238E27FC236}">
                <a16:creationId xmlns:a16="http://schemas.microsoft.com/office/drawing/2014/main" id="{E0D74913-398A-98C3-DDFF-75C54512C9AA}"/>
              </a:ext>
            </a:extLst>
          </p:cNvPr>
          <p:cNvSpPr txBox="1"/>
          <p:nvPr/>
        </p:nvSpPr>
        <p:spPr>
          <a:xfrm>
            <a:off x="2338946" y="4063600"/>
            <a:ext cx="1444836"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VN" sz="1600" b="1">
                <a:solidFill>
                  <a:schemeClr val="dk2"/>
                </a:solidFill>
                <a:latin typeface="Source Sans Pro"/>
                <a:ea typeface="Source Sans Pro"/>
                <a:cs typeface="Source Sans Pro"/>
                <a:sym typeface="Source Sans Pro"/>
              </a:rPr>
              <a:t>ĐẶT VẤN ĐỀ</a:t>
            </a:r>
          </a:p>
        </p:txBody>
      </p:sp>
      <p:grpSp>
        <p:nvGrpSpPr>
          <p:cNvPr id="15" name="Google Shape;798;p40">
            <a:extLst>
              <a:ext uri="{FF2B5EF4-FFF2-40B4-BE49-F238E27FC236}">
                <a16:creationId xmlns:a16="http://schemas.microsoft.com/office/drawing/2014/main" id="{6A5B7AC6-D96D-6FF2-EBD0-9BF40707BAC4}"/>
              </a:ext>
            </a:extLst>
          </p:cNvPr>
          <p:cNvGrpSpPr/>
          <p:nvPr/>
        </p:nvGrpSpPr>
        <p:grpSpPr>
          <a:xfrm>
            <a:off x="3814414" y="1703401"/>
            <a:ext cx="473400" cy="473400"/>
            <a:chOff x="3814414" y="1703401"/>
            <a:chExt cx="473400" cy="473400"/>
          </a:xfrm>
        </p:grpSpPr>
        <p:sp>
          <p:nvSpPr>
            <p:cNvPr id="16" name="Google Shape;799;p40">
              <a:extLst>
                <a:ext uri="{FF2B5EF4-FFF2-40B4-BE49-F238E27FC236}">
                  <a16:creationId xmlns:a16="http://schemas.microsoft.com/office/drawing/2014/main" id="{E2EBD2EC-5FEE-6F18-83FD-B1B8AFEEB7A7}"/>
                </a:ext>
              </a:extLst>
            </p:cNvPr>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17" name="Google Shape;800;p40">
              <a:extLst>
                <a:ext uri="{FF2B5EF4-FFF2-40B4-BE49-F238E27FC236}">
                  <a16:creationId xmlns:a16="http://schemas.microsoft.com/office/drawing/2014/main" id="{4DB5D8E0-E276-7BA8-BC7B-752A0C0BADBB}"/>
                </a:ext>
              </a:extLst>
            </p:cNvPr>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3</a:t>
              </a:r>
              <a:endParaRPr sz="600">
                <a:solidFill>
                  <a:schemeClr val="dk2"/>
                </a:solidFill>
                <a:latin typeface="Source Sans Pro"/>
                <a:ea typeface="Source Sans Pro"/>
                <a:cs typeface="Source Sans Pro"/>
                <a:sym typeface="Source Sans Pro"/>
              </a:endParaRPr>
            </a:p>
          </p:txBody>
        </p:sp>
      </p:grpSp>
      <p:sp>
        <p:nvSpPr>
          <p:cNvPr id="18" name="Google Shape;814;p40">
            <a:extLst>
              <a:ext uri="{FF2B5EF4-FFF2-40B4-BE49-F238E27FC236}">
                <a16:creationId xmlns:a16="http://schemas.microsoft.com/office/drawing/2014/main" id="{4E7678FB-CE87-39DD-7679-052818CBA75E}"/>
              </a:ext>
            </a:extLst>
          </p:cNvPr>
          <p:cNvSpPr txBox="1"/>
          <p:nvPr/>
        </p:nvSpPr>
        <p:spPr>
          <a:xfrm>
            <a:off x="3007281" y="1156099"/>
            <a:ext cx="2149208"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vi-VN" sz="1600" b="1">
                <a:solidFill>
                  <a:schemeClr val="dk2"/>
                </a:solidFill>
                <a:latin typeface="Source Sans Pro"/>
                <a:ea typeface="Source Sans Pro"/>
                <a:cs typeface="Source Sans Pro"/>
                <a:sym typeface="Source Sans Pro"/>
              </a:rPr>
              <a:t>CƠ SỞ LÝ THUYẾT</a:t>
            </a:r>
          </a:p>
        </p:txBody>
      </p:sp>
      <p:grpSp>
        <p:nvGrpSpPr>
          <p:cNvPr id="19" name="Google Shape;807;p40">
            <a:extLst>
              <a:ext uri="{FF2B5EF4-FFF2-40B4-BE49-F238E27FC236}">
                <a16:creationId xmlns:a16="http://schemas.microsoft.com/office/drawing/2014/main" id="{6C4364E8-4319-755D-773D-4C99FCEA7C83}"/>
              </a:ext>
            </a:extLst>
          </p:cNvPr>
          <p:cNvGrpSpPr/>
          <p:nvPr/>
        </p:nvGrpSpPr>
        <p:grpSpPr>
          <a:xfrm>
            <a:off x="4852739" y="3576300"/>
            <a:ext cx="473400" cy="473400"/>
            <a:chOff x="4852739" y="3576300"/>
            <a:chExt cx="473400" cy="473400"/>
          </a:xfrm>
        </p:grpSpPr>
        <p:sp>
          <p:nvSpPr>
            <p:cNvPr id="20" name="Google Shape;808;p40">
              <a:extLst>
                <a:ext uri="{FF2B5EF4-FFF2-40B4-BE49-F238E27FC236}">
                  <a16:creationId xmlns:a16="http://schemas.microsoft.com/office/drawing/2014/main" id="{5459DD23-9886-F471-81BE-5DD07876BC18}"/>
                </a:ext>
              </a:extLst>
            </p:cNvPr>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21" name="Google Shape;809;p40">
              <a:extLst>
                <a:ext uri="{FF2B5EF4-FFF2-40B4-BE49-F238E27FC236}">
                  <a16:creationId xmlns:a16="http://schemas.microsoft.com/office/drawing/2014/main" id="{898A120C-129E-6B1B-9409-50CB1EEB38DD}"/>
                </a:ext>
              </a:extLst>
            </p:cNvPr>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4</a:t>
              </a:r>
              <a:endParaRPr sz="600">
                <a:solidFill>
                  <a:schemeClr val="dk2"/>
                </a:solidFill>
                <a:latin typeface="Source Sans Pro"/>
                <a:ea typeface="Source Sans Pro"/>
                <a:cs typeface="Source Sans Pro"/>
                <a:sym typeface="Source Sans Pro"/>
              </a:endParaRPr>
            </a:p>
          </p:txBody>
        </p:sp>
      </p:grpSp>
      <p:sp>
        <p:nvSpPr>
          <p:cNvPr id="22" name="Google Shape;817;p40">
            <a:extLst>
              <a:ext uri="{FF2B5EF4-FFF2-40B4-BE49-F238E27FC236}">
                <a16:creationId xmlns:a16="http://schemas.microsoft.com/office/drawing/2014/main" id="{D2F6D904-94C9-7BDC-2602-A19E5BF537F4}"/>
              </a:ext>
            </a:extLst>
          </p:cNvPr>
          <p:cNvSpPr txBox="1"/>
          <p:nvPr/>
        </p:nvSpPr>
        <p:spPr>
          <a:xfrm>
            <a:off x="3961464" y="4063600"/>
            <a:ext cx="2276155" cy="533400"/>
          </a:xfrm>
          <a:prstGeom prst="rect">
            <a:avLst/>
          </a:prstGeom>
          <a:noFill/>
          <a:ln>
            <a:noFill/>
          </a:ln>
        </p:spPr>
        <p:txBody>
          <a:bodyPr spcFirstLastPara="1" wrap="square" lIns="0" tIns="0" rIns="0" bIns="0" anchor="t" anchorCtr="0">
            <a:noAutofit/>
          </a:bodyPr>
          <a:lstStyle/>
          <a:p>
            <a:pPr algn="ctr"/>
            <a:r>
              <a:rPr lang="vi-VN" sz="1600" b="1">
                <a:solidFill>
                  <a:schemeClr val="dk2"/>
                </a:solidFill>
                <a:latin typeface="Source Sans Pro"/>
                <a:ea typeface="Source Sans Pro"/>
                <a:cs typeface="Source Sans Pro"/>
                <a:sym typeface="Source Sans Pro"/>
              </a:rPr>
              <a:t>VẬN DỤNG</a:t>
            </a:r>
          </a:p>
        </p:txBody>
      </p:sp>
      <p:grpSp>
        <p:nvGrpSpPr>
          <p:cNvPr id="23" name="Google Shape;801;p40">
            <a:extLst>
              <a:ext uri="{FF2B5EF4-FFF2-40B4-BE49-F238E27FC236}">
                <a16:creationId xmlns:a16="http://schemas.microsoft.com/office/drawing/2014/main" id="{15131F86-2C01-CB41-9B26-9281E013BE29}"/>
              </a:ext>
            </a:extLst>
          </p:cNvPr>
          <p:cNvGrpSpPr/>
          <p:nvPr/>
        </p:nvGrpSpPr>
        <p:grpSpPr>
          <a:xfrm>
            <a:off x="5842489" y="1703401"/>
            <a:ext cx="473400" cy="473400"/>
            <a:chOff x="5842489" y="1703401"/>
            <a:chExt cx="473400" cy="473400"/>
          </a:xfrm>
        </p:grpSpPr>
        <p:sp>
          <p:nvSpPr>
            <p:cNvPr id="24" name="Google Shape;802;p40">
              <a:extLst>
                <a:ext uri="{FF2B5EF4-FFF2-40B4-BE49-F238E27FC236}">
                  <a16:creationId xmlns:a16="http://schemas.microsoft.com/office/drawing/2014/main" id="{EDEADD2D-273D-4AB8-58DA-85408F639CA3}"/>
                </a:ext>
              </a:extLst>
            </p:cNvPr>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25" name="Google Shape;803;p40">
              <a:extLst>
                <a:ext uri="{FF2B5EF4-FFF2-40B4-BE49-F238E27FC236}">
                  <a16:creationId xmlns:a16="http://schemas.microsoft.com/office/drawing/2014/main" id="{C36FBECB-5E03-447D-4768-C7E3FD43F0CD}"/>
                </a:ext>
              </a:extLst>
            </p:cNvPr>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5</a:t>
              </a:r>
              <a:endParaRPr sz="600">
                <a:solidFill>
                  <a:schemeClr val="dk2"/>
                </a:solidFill>
                <a:latin typeface="Source Sans Pro"/>
                <a:ea typeface="Source Sans Pro"/>
                <a:cs typeface="Source Sans Pro"/>
                <a:sym typeface="Source Sans Pro"/>
              </a:endParaRPr>
            </a:p>
          </p:txBody>
        </p:sp>
      </p:grpSp>
      <p:sp>
        <p:nvSpPr>
          <p:cNvPr id="26" name="Google Shape;815;p40">
            <a:extLst>
              <a:ext uri="{FF2B5EF4-FFF2-40B4-BE49-F238E27FC236}">
                <a16:creationId xmlns:a16="http://schemas.microsoft.com/office/drawing/2014/main" id="{3BD28EE6-28B7-84DE-2186-F53C6AE5A60F}"/>
              </a:ext>
            </a:extLst>
          </p:cNvPr>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vi-VN" sz="1600" b="1">
                <a:solidFill>
                  <a:schemeClr val="dk2"/>
                </a:solidFill>
                <a:latin typeface="Source Sans Pro"/>
                <a:ea typeface="Source Sans Pro"/>
                <a:cs typeface="Source Sans Pro"/>
                <a:sym typeface="Source Sans Pro"/>
              </a:rPr>
              <a:t>KẾT LUẬN</a:t>
            </a:r>
          </a:p>
        </p:txBody>
      </p:sp>
      <p:grpSp>
        <p:nvGrpSpPr>
          <p:cNvPr id="29" name="Google Shape;804;p40">
            <a:extLst>
              <a:ext uri="{FF2B5EF4-FFF2-40B4-BE49-F238E27FC236}">
                <a16:creationId xmlns:a16="http://schemas.microsoft.com/office/drawing/2014/main" id="{B45F0AE4-EEDA-EB2B-3BDC-ADA4757D46EF}"/>
              </a:ext>
            </a:extLst>
          </p:cNvPr>
          <p:cNvGrpSpPr/>
          <p:nvPr/>
        </p:nvGrpSpPr>
        <p:grpSpPr>
          <a:xfrm>
            <a:off x="6880814" y="3576300"/>
            <a:ext cx="473400" cy="473400"/>
            <a:chOff x="6880814" y="3576300"/>
            <a:chExt cx="473400" cy="473400"/>
          </a:xfrm>
        </p:grpSpPr>
        <p:sp>
          <p:nvSpPr>
            <p:cNvPr id="30" name="Google Shape;805;p40">
              <a:extLst>
                <a:ext uri="{FF2B5EF4-FFF2-40B4-BE49-F238E27FC236}">
                  <a16:creationId xmlns:a16="http://schemas.microsoft.com/office/drawing/2014/main" id="{C2F11470-8C8D-2620-5A21-B0B5DDA1706E}"/>
                </a:ext>
              </a:extLst>
            </p:cNvPr>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31" name="Google Shape;806;p40">
              <a:extLst>
                <a:ext uri="{FF2B5EF4-FFF2-40B4-BE49-F238E27FC236}">
                  <a16:creationId xmlns:a16="http://schemas.microsoft.com/office/drawing/2014/main" id="{EA246E17-2AEB-F60B-CB96-D5B2F33240BF}"/>
                </a:ext>
              </a:extLst>
            </p:cNvPr>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6</a:t>
              </a:r>
              <a:endParaRPr sz="600">
                <a:solidFill>
                  <a:schemeClr val="dk2"/>
                </a:solidFill>
                <a:latin typeface="Source Sans Pro"/>
                <a:ea typeface="Source Sans Pro"/>
                <a:cs typeface="Source Sans Pro"/>
                <a:sym typeface="Source Sans Pro"/>
              </a:endParaRPr>
            </a:p>
          </p:txBody>
        </p:sp>
      </p:grpSp>
      <p:sp>
        <p:nvSpPr>
          <p:cNvPr id="32" name="Google Shape;818;p40">
            <a:extLst>
              <a:ext uri="{FF2B5EF4-FFF2-40B4-BE49-F238E27FC236}">
                <a16:creationId xmlns:a16="http://schemas.microsoft.com/office/drawing/2014/main" id="{6E8A0787-8142-FE1E-2D92-6C58706352BC}"/>
              </a:ext>
            </a:extLst>
          </p:cNvPr>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lvl="0" algn="ctr"/>
            <a:r>
              <a:rPr lang="vi-VN" sz="1600" b="1">
                <a:solidFill>
                  <a:schemeClr val="dk2"/>
                </a:solidFill>
                <a:latin typeface="Source Sans Pro"/>
                <a:ea typeface="Source Sans Pro"/>
                <a:cs typeface="Source Sans Pro"/>
                <a:sym typeface="Source Sans Pro"/>
              </a:rPr>
              <a:t>ĐẶT CÂU HỎI</a:t>
            </a:r>
          </a:p>
        </p:txBody>
      </p:sp>
    </p:spTree>
    <p:extLst>
      <p:ext uri="{BB962C8B-B14F-4D97-AF65-F5344CB8AC3E}">
        <p14:creationId xmlns:p14="http://schemas.microsoft.com/office/powerpoint/2010/main" val="242573878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1.38889E-6 2.59259E-6 L 0.09896 0.17901 " pathEditMode="relative" rAng="0" ptsTypes="AA">
                                      <p:cBhvr>
                                        <p:cTn id="6" dur="500" fill="hold"/>
                                        <p:tgtEl>
                                          <p:spTgt spid="3"/>
                                        </p:tgtEl>
                                        <p:attrNameLst>
                                          <p:attrName>ppt_x</p:attrName>
                                          <p:attrName>ppt_y</p:attrName>
                                        </p:attrNameLst>
                                      </p:cBhvr>
                                      <p:rCtr x="4948" y="8951"/>
                                    </p:animMotion>
                                  </p:childTnLst>
                                </p:cTn>
                              </p:par>
                              <p:par>
                                <p:cTn id="7" presetID="6" presetClass="emph" presetSubtype="0" fill="hold" grpId="0" nodeType="withEffect">
                                  <p:stCondLst>
                                    <p:cond delay="0"/>
                                  </p:stCondLst>
                                  <p:childTnLst>
                                    <p:animScale>
                                      <p:cBhvr>
                                        <p:cTn id="8" dur="500" fill="hold"/>
                                        <p:tgtEl>
                                          <p:spTgt spid="3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7" y="192314"/>
            <a:ext cx="1906952"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TỔNG QUAN </a:t>
            </a:r>
          </a:p>
        </p:txBody>
      </p:sp>
      <p:sp>
        <p:nvSpPr>
          <p:cNvPr id="8" name="TextBox 7">
            <a:extLst>
              <a:ext uri="{FF2B5EF4-FFF2-40B4-BE49-F238E27FC236}">
                <a16:creationId xmlns:a16="http://schemas.microsoft.com/office/drawing/2014/main" id="{29445B5B-6622-80D3-E463-16817029DA4F}"/>
              </a:ext>
            </a:extLst>
          </p:cNvPr>
          <p:cNvSpPr txBox="1"/>
          <p:nvPr/>
        </p:nvSpPr>
        <p:spPr>
          <a:xfrm>
            <a:off x="-142175" y="725714"/>
            <a:ext cx="4620768" cy="376834"/>
          </a:xfrm>
          <a:prstGeom prst="rect">
            <a:avLst/>
          </a:prstGeom>
          <a:noFill/>
        </p:spPr>
        <p:txBody>
          <a:bodyPr wrap="square">
            <a:spAutoFit/>
          </a:bodyPr>
          <a:lstStyle/>
          <a:p>
            <a:pPr marL="457200" lvl="1">
              <a:lnSpc>
                <a:spcPct val="150000"/>
              </a:lnSpc>
              <a:spcBef>
                <a:spcPts val="10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Lợi ích &amp; ứng dụng của phân tích dự đoán</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9" name="TextBox 8">
            <a:extLst>
              <a:ext uri="{FF2B5EF4-FFF2-40B4-BE49-F238E27FC236}">
                <a16:creationId xmlns:a16="http://schemas.microsoft.com/office/drawing/2014/main" id="{F5A2AEF8-B8DA-C5B7-FCD1-89E5EB1EE759}"/>
              </a:ext>
            </a:extLst>
          </p:cNvPr>
          <p:cNvSpPr txBox="1"/>
          <p:nvPr/>
        </p:nvSpPr>
        <p:spPr>
          <a:xfrm>
            <a:off x="410029" y="1102548"/>
            <a:ext cx="3508828" cy="1992661"/>
          </a:xfrm>
          <a:prstGeom prst="rect">
            <a:avLst/>
          </a:prstGeom>
          <a:noFill/>
        </p:spPr>
        <p:txBody>
          <a:bodyPr wrap="square">
            <a:spAutoFit/>
          </a:bodyPr>
          <a:lstStyle/>
          <a:p>
            <a:pPr marL="342900" lvl="0" indent="-342900">
              <a:lnSpc>
                <a:spcPct val="150000"/>
              </a:lnSpc>
              <a:buFont typeface="Symbol" panose="05050102010706020507" pitchFamily="18" charset="2"/>
              <a:buChar char=""/>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Cải thiện hiệu quả hoạt động, sản xuất</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marL="342900" lvl="0" indent="-342900">
              <a:lnSpc>
                <a:spcPct val="150000"/>
              </a:lnSpc>
              <a:buFont typeface="Symbol" panose="05050102010706020507" pitchFamily="18" charset="2"/>
              <a:buChar char=""/>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Phát triển các cơ hội kinh doanh</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marL="342900" lvl="0" indent="-342900">
              <a:lnSpc>
                <a:spcPct val="150000"/>
              </a:lnSpc>
              <a:buFont typeface="Symbol" panose="05050102010706020507" pitchFamily="18" charset="2"/>
              <a:buChar char=""/>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Giảm thiểu rủi ro, ngăn chặn các hành vi gian lận, tội phạm</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marL="342900" lvl="0" indent="-342900">
              <a:lnSpc>
                <a:spcPct val="150000"/>
              </a:lnSpc>
              <a:buFont typeface="Symbol" panose="05050102010706020507" pitchFamily="18" charset="2"/>
              <a:buChar char=""/>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Giảm chi phí</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marL="342900" lvl="0" indent="-342900">
              <a:lnSpc>
                <a:spcPct val="150000"/>
              </a:lnSpc>
              <a:buFont typeface="Symbol" panose="05050102010706020507" pitchFamily="18" charset="2"/>
              <a:buChar char=""/>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Gia tăng lợi thế cạnh tranh </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p:txBody>
      </p:sp>
      <p:sp>
        <p:nvSpPr>
          <p:cNvPr id="10" name="TextBox 9">
            <a:extLst>
              <a:ext uri="{FF2B5EF4-FFF2-40B4-BE49-F238E27FC236}">
                <a16:creationId xmlns:a16="http://schemas.microsoft.com/office/drawing/2014/main" id="{50A221C3-FE4C-2BC4-039A-FD1DB6A80E57}"/>
              </a:ext>
            </a:extLst>
          </p:cNvPr>
          <p:cNvSpPr txBox="1"/>
          <p:nvPr/>
        </p:nvSpPr>
        <p:spPr>
          <a:xfrm>
            <a:off x="4844144" y="1102547"/>
            <a:ext cx="4666342" cy="1992661"/>
          </a:xfrm>
          <a:prstGeom prst="rect">
            <a:avLst/>
          </a:prstGeom>
          <a:noFill/>
        </p:spPr>
        <p:txBody>
          <a:bodyPr wrap="square">
            <a:spAutoFit/>
          </a:bodyPr>
          <a:lstStyle/>
          <a:p>
            <a:pPr marL="342900" lvl="0" indent="-342900">
              <a:lnSpc>
                <a:spcPct val="150000"/>
              </a:lnSpc>
              <a:buFont typeface="Symbol" panose="05050102010706020507" pitchFamily="18" charset="2"/>
              <a:buChar char=""/>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Lĩnh vực tài chính, ngân hàng</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marL="342900" lvl="0" indent="-342900">
              <a:lnSpc>
                <a:spcPct val="150000"/>
              </a:lnSpc>
              <a:buFont typeface="Symbol" panose="05050102010706020507" pitchFamily="18" charset="2"/>
              <a:buChar char=""/>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Lĩnh vực E-commerce và bán lẻ</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marL="342900" lvl="0" indent="-342900">
              <a:lnSpc>
                <a:spcPct val="150000"/>
              </a:lnSpc>
              <a:buFont typeface="Symbol" panose="05050102010706020507" pitchFamily="18" charset="2"/>
              <a:buChar char=""/>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Công nghiệp năng lượng</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marL="342900" lvl="0" indent="-342900">
              <a:lnSpc>
                <a:spcPct val="150000"/>
              </a:lnSpc>
              <a:buFont typeface="Symbol" panose="05050102010706020507" pitchFamily="18" charset="2"/>
              <a:buChar char=""/>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Tổ chức hoạt động trong lĩnh vực công</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marL="342900" lvl="0" indent="-342900">
              <a:lnSpc>
                <a:spcPct val="150000"/>
              </a:lnSpc>
              <a:buFont typeface="Symbol" panose="05050102010706020507" pitchFamily="18" charset="2"/>
              <a:buChar char=""/>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Lĩnh vực y tế, sức khỏe</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marL="342900" lvl="0" indent="-342900">
              <a:lnSpc>
                <a:spcPct val="150000"/>
              </a:lnSpc>
              <a:buFont typeface="Symbol" panose="05050102010706020507" pitchFamily="18" charset="2"/>
              <a:buChar char=""/>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Lĩnh vực sản xuất</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p:txBody>
      </p:sp>
    </p:spTree>
    <p:extLst>
      <p:ext uri="{BB962C8B-B14F-4D97-AF65-F5344CB8AC3E}">
        <p14:creationId xmlns:p14="http://schemas.microsoft.com/office/powerpoint/2010/main" val="17367090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60</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6" y="192314"/>
            <a:ext cx="2561457" cy="533400"/>
          </a:xfrm>
          <a:prstGeom prst="rect">
            <a:avLst/>
          </a:prstGeom>
          <a:noFill/>
          <a:ln>
            <a:noFill/>
          </a:ln>
        </p:spPr>
        <p:txBody>
          <a:bodyPr spcFirstLastPara="1" wrap="square" lIns="0" tIns="0" rIns="0" bIns="0" anchor="b" anchorCtr="0">
            <a:noAutofit/>
          </a:bodyPr>
          <a:lstStyle/>
          <a:p>
            <a:pPr marL="0" marR="0" lvl="0" indent="0"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ĐẶT CÂU HỎI</a:t>
            </a:r>
          </a:p>
        </p:txBody>
      </p:sp>
      <p:pic>
        <p:nvPicPr>
          <p:cNvPr id="25604" name="Picture 4">
            <a:extLst>
              <a:ext uri="{FF2B5EF4-FFF2-40B4-BE49-F238E27FC236}">
                <a16:creationId xmlns:a16="http://schemas.microsoft.com/office/drawing/2014/main" id="{73B52754-29D2-A520-B806-CD1BA03969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54" y="882682"/>
            <a:ext cx="5791090" cy="3378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37256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40"/>
          <p:cNvSpPr txBox="1">
            <a:spLocks noGrp="1"/>
          </p:cNvSpPr>
          <p:nvPr>
            <p:ph type="title"/>
          </p:nvPr>
        </p:nvSpPr>
        <p:spPr>
          <a:xfrm>
            <a:off x="1073700" y="373249"/>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3600"/>
              <a:t>Cảm ơn mọi người đã lắng nghe</a:t>
            </a:r>
            <a:endParaRPr sz="3600"/>
          </a:p>
        </p:txBody>
      </p:sp>
      <p:sp>
        <p:nvSpPr>
          <p:cNvPr id="792" name="Google Shape;792;p4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61</a:t>
            </a:fld>
            <a:endParaRPr/>
          </a:p>
        </p:txBody>
      </p:sp>
      <p:sp>
        <p:nvSpPr>
          <p:cNvPr id="793" name="Google Shape;793;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795" name="Google Shape;795;p40"/>
          <p:cNvGrpSpPr/>
          <p:nvPr/>
        </p:nvGrpSpPr>
        <p:grpSpPr>
          <a:xfrm>
            <a:off x="1786339" y="1703401"/>
            <a:ext cx="473400" cy="473400"/>
            <a:chOff x="1786339" y="1703401"/>
            <a:chExt cx="473400" cy="473400"/>
          </a:xfrm>
        </p:grpSpPr>
        <p:sp>
          <p:nvSpPr>
            <p:cNvPr id="796" name="Google Shape;796;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797" name="Google Shape;797;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1</a:t>
              </a:r>
              <a:endParaRPr sz="600">
                <a:solidFill>
                  <a:schemeClr val="dk2"/>
                </a:solidFill>
                <a:latin typeface="Source Sans Pro"/>
                <a:ea typeface="Source Sans Pro"/>
                <a:cs typeface="Source Sans Pro"/>
                <a:sym typeface="Source Sans Pro"/>
              </a:endParaRPr>
            </a:p>
          </p:txBody>
        </p:sp>
      </p:grpSp>
      <p:sp>
        <p:nvSpPr>
          <p:cNvPr id="813" name="Google Shape;813;p40"/>
          <p:cNvSpPr txBox="1"/>
          <p:nvPr/>
        </p:nvSpPr>
        <p:spPr>
          <a:xfrm>
            <a:off x="1069558" y="1156100"/>
            <a:ext cx="1906952"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vi-VN" sz="1600" b="1">
                <a:solidFill>
                  <a:schemeClr val="dk2"/>
                </a:solidFill>
                <a:latin typeface="Source Sans Pro"/>
                <a:ea typeface="Source Sans Pro"/>
                <a:cs typeface="Source Sans Pro"/>
                <a:sym typeface="Source Sans Pro"/>
              </a:rPr>
              <a:t>TỔNG QUAN </a:t>
            </a:r>
          </a:p>
        </p:txBody>
      </p:sp>
      <p:pic>
        <p:nvPicPr>
          <p:cNvPr id="3" name="Graphic 2" descr="Convertible with solid fill">
            <a:extLst>
              <a:ext uri="{FF2B5EF4-FFF2-40B4-BE49-F238E27FC236}">
                <a16:creationId xmlns:a16="http://schemas.microsoft.com/office/drawing/2014/main" id="{51A3C459-5128-8C49-9C52-96E1AB03BE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11992" y="2808509"/>
            <a:ext cx="1011043" cy="1011043"/>
          </a:xfrm>
          <a:prstGeom prst="rect">
            <a:avLst/>
          </a:prstGeom>
        </p:spPr>
      </p:pic>
      <p:grpSp>
        <p:nvGrpSpPr>
          <p:cNvPr id="11" name="Google Shape;810;p40">
            <a:extLst>
              <a:ext uri="{FF2B5EF4-FFF2-40B4-BE49-F238E27FC236}">
                <a16:creationId xmlns:a16="http://schemas.microsoft.com/office/drawing/2014/main" id="{066DBF45-3C16-D39A-210E-192DEA57CE53}"/>
              </a:ext>
            </a:extLst>
          </p:cNvPr>
          <p:cNvGrpSpPr/>
          <p:nvPr/>
        </p:nvGrpSpPr>
        <p:grpSpPr>
          <a:xfrm>
            <a:off x="2824664" y="3576300"/>
            <a:ext cx="473400" cy="473400"/>
            <a:chOff x="2824664" y="3576300"/>
            <a:chExt cx="473400" cy="473400"/>
          </a:xfrm>
        </p:grpSpPr>
        <p:sp>
          <p:nvSpPr>
            <p:cNvPr id="12" name="Google Shape;811;p40">
              <a:extLst>
                <a:ext uri="{FF2B5EF4-FFF2-40B4-BE49-F238E27FC236}">
                  <a16:creationId xmlns:a16="http://schemas.microsoft.com/office/drawing/2014/main" id="{A4217405-358A-CFEA-CEC3-15668171AED9}"/>
                </a:ext>
              </a:extLst>
            </p:cNvPr>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13" name="Google Shape;812;p40">
              <a:extLst>
                <a:ext uri="{FF2B5EF4-FFF2-40B4-BE49-F238E27FC236}">
                  <a16:creationId xmlns:a16="http://schemas.microsoft.com/office/drawing/2014/main" id="{59A8BAA8-13A5-D018-D985-8FAAAD158BA1}"/>
                </a:ext>
              </a:extLst>
            </p:cNvPr>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2</a:t>
              </a:r>
              <a:endParaRPr sz="600">
                <a:solidFill>
                  <a:schemeClr val="dk2"/>
                </a:solidFill>
                <a:latin typeface="Source Sans Pro"/>
                <a:ea typeface="Source Sans Pro"/>
                <a:cs typeface="Source Sans Pro"/>
                <a:sym typeface="Source Sans Pro"/>
              </a:endParaRPr>
            </a:p>
          </p:txBody>
        </p:sp>
      </p:grpSp>
      <p:sp>
        <p:nvSpPr>
          <p:cNvPr id="14" name="Google Shape;816;p40">
            <a:extLst>
              <a:ext uri="{FF2B5EF4-FFF2-40B4-BE49-F238E27FC236}">
                <a16:creationId xmlns:a16="http://schemas.microsoft.com/office/drawing/2014/main" id="{E0D74913-398A-98C3-DDFF-75C54512C9AA}"/>
              </a:ext>
            </a:extLst>
          </p:cNvPr>
          <p:cNvSpPr txBox="1"/>
          <p:nvPr/>
        </p:nvSpPr>
        <p:spPr>
          <a:xfrm>
            <a:off x="2338946" y="4063600"/>
            <a:ext cx="1444836"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VN" sz="1600" b="1">
                <a:solidFill>
                  <a:schemeClr val="dk2"/>
                </a:solidFill>
                <a:latin typeface="Source Sans Pro"/>
                <a:ea typeface="Source Sans Pro"/>
                <a:cs typeface="Source Sans Pro"/>
                <a:sym typeface="Source Sans Pro"/>
              </a:rPr>
              <a:t>ĐẶT VẤN ĐỀ</a:t>
            </a:r>
          </a:p>
        </p:txBody>
      </p:sp>
      <p:grpSp>
        <p:nvGrpSpPr>
          <p:cNvPr id="15" name="Google Shape;798;p40">
            <a:extLst>
              <a:ext uri="{FF2B5EF4-FFF2-40B4-BE49-F238E27FC236}">
                <a16:creationId xmlns:a16="http://schemas.microsoft.com/office/drawing/2014/main" id="{6A5B7AC6-D96D-6FF2-EBD0-9BF40707BAC4}"/>
              </a:ext>
            </a:extLst>
          </p:cNvPr>
          <p:cNvGrpSpPr/>
          <p:nvPr/>
        </p:nvGrpSpPr>
        <p:grpSpPr>
          <a:xfrm>
            <a:off x="3814414" y="1703401"/>
            <a:ext cx="473400" cy="473400"/>
            <a:chOff x="3814414" y="1703401"/>
            <a:chExt cx="473400" cy="473400"/>
          </a:xfrm>
        </p:grpSpPr>
        <p:sp>
          <p:nvSpPr>
            <p:cNvPr id="16" name="Google Shape;799;p40">
              <a:extLst>
                <a:ext uri="{FF2B5EF4-FFF2-40B4-BE49-F238E27FC236}">
                  <a16:creationId xmlns:a16="http://schemas.microsoft.com/office/drawing/2014/main" id="{E2EBD2EC-5FEE-6F18-83FD-B1B8AFEEB7A7}"/>
                </a:ext>
              </a:extLst>
            </p:cNvPr>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17" name="Google Shape;800;p40">
              <a:extLst>
                <a:ext uri="{FF2B5EF4-FFF2-40B4-BE49-F238E27FC236}">
                  <a16:creationId xmlns:a16="http://schemas.microsoft.com/office/drawing/2014/main" id="{4DB5D8E0-E276-7BA8-BC7B-752A0C0BADBB}"/>
                </a:ext>
              </a:extLst>
            </p:cNvPr>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3</a:t>
              </a:r>
              <a:endParaRPr sz="600">
                <a:solidFill>
                  <a:schemeClr val="dk2"/>
                </a:solidFill>
                <a:latin typeface="Source Sans Pro"/>
                <a:ea typeface="Source Sans Pro"/>
                <a:cs typeface="Source Sans Pro"/>
                <a:sym typeface="Source Sans Pro"/>
              </a:endParaRPr>
            </a:p>
          </p:txBody>
        </p:sp>
      </p:grpSp>
      <p:sp>
        <p:nvSpPr>
          <p:cNvPr id="18" name="Google Shape;814;p40">
            <a:extLst>
              <a:ext uri="{FF2B5EF4-FFF2-40B4-BE49-F238E27FC236}">
                <a16:creationId xmlns:a16="http://schemas.microsoft.com/office/drawing/2014/main" id="{4E7678FB-CE87-39DD-7679-052818CBA75E}"/>
              </a:ext>
            </a:extLst>
          </p:cNvPr>
          <p:cNvSpPr txBox="1"/>
          <p:nvPr/>
        </p:nvSpPr>
        <p:spPr>
          <a:xfrm>
            <a:off x="3007281" y="1156099"/>
            <a:ext cx="2149208"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vi-VN" sz="1600" b="1">
                <a:solidFill>
                  <a:schemeClr val="dk2"/>
                </a:solidFill>
                <a:latin typeface="Source Sans Pro"/>
                <a:ea typeface="Source Sans Pro"/>
                <a:cs typeface="Source Sans Pro"/>
                <a:sym typeface="Source Sans Pro"/>
              </a:rPr>
              <a:t>CƠ SỞ LÝ THUYẾT</a:t>
            </a:r>
          </a:p>
        </p:txBody>
      </p:sp>
      <p:grpSp>
        <p:nvGrpSpPr>
          <p:cNvPr id="19" name="Google Shape;807;p40">
            <a:extLst>
              <a:ext uri="{FF2B5EF4-FFF2-40B4-BE49-F238E27FC236}">
                <a16:creationId xmlns:a16="http://schemas.microsoft.com/office/drawing/2014/main" id="{6C4364E8-4319-755D-773D-4C99FCEA7C83}"/>
              </a:ext>
            </a:extLst>
          </p:cNvPr>
          <p:cNvGrpSpPr/>
          <p:nvPr/>
        </p:nvGrpSpPr>
        <p:grpSpPr>
          <a:xfrm>
            <a:off x="4852739" y="3576300"/>
            <a:ext cx="473400" cy="473400"/>
            <a:chOff x="4852739" y="3576300"/>
            <a:chExt cx="473400" cy="473400"/>
          </a:xfrm>
        </p:grpSpPr>
        <p:sp>
          <p:nvSpPr>
            <p:cNvPr id="20" name="Google Shape;808;p40">
              <a:extLst>
                <a:ext uri="{FF2B5EF4-FFF2-40B4-BE49-F238E27FC236}">
                  <a16:creationId xmlns:a16="http://schemas.microsoft.com/office/drawing/2014/main" id="{5459DD23-9886-F471-81BE-5DD07876BC18}"/>
                </a:ext>
              </a:extLst>
            </p:cNvPr>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21" name="Google Shape;809;p40">
              <a:extLst>
                <a:ext uri="{FF2B5EF4-FFF2-40B4-BE49-F238E27FC236}">
                  <a16:creationId xmlns:a16="http://schemas.microsoft.com/office/drawing/2014/main" id="{898A120C-129E-6B1B-9409-50CB1EEB38DD}"/>
                </a:ext>
              </a:extLst>
            </p:cNvPr>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4</a:t>
              </a:r>
              <a:endParaRPr sz="600">
                <a:solidFill>
                  <a:schemeClr val="dk2"/>
                </a:solidFill>
                <a:latin typeface="Source Sans Pro"/>
                <a:ea typeface="Source Sans Pro"/>
                <a:cs typeface="Source Sans Pro"/>
                <a:sym typeface="Source Sans Pro"/>
              </a:endParaRPr>
            </a:p>
          </p:txBody>
        </p:sp>
      </p:grpSp>
      <p:sp>
        <p:nvSpPr>
          <p:cNvPr id="22" name="Google Shape;817;p40">
            <a:extLst>
              <a:ext uri="{FF2B5EF4-FFF2-40B4-BE49-F238E27FC236}">
                <a16:creationId xmlns:a16="http://schemas.microsoft.com/office/drawing/2014/main" id="{D2F6D904-94C9-7BDC-2602-A19E5BF537F4}"/>
              </a:ext>
            </a:extLst>
          </p:cNvPr>
          <p:cNvSpPr txBox="1"/>
          <p:nvPr/>
        </p:nvSpPr>
        <p:spPr>
          <a:xfrm>
            <a:off x="3961464" y="4063600"/>
            <a:ext cx="2276155" cy="533400"/>
          </a:xfrm>
          <a:prstGeom prst="rect">
            <a:avLst/>
          </a:prstGeom>
          <a:noFill/>
          <a:ln>
            <a:noFill/>
          </a:ln>
        </p:spPr>
        <p:txBody>
          <a:bodyPr spcFirstLastPara="1" wrap="square" lIns="0" tIns="0" rIns="0" bIns="0" anchor="t" anchorCtr="0">
            <a:noAutofit/>
          </a:bodyPr>
          <a:lstStyle/>
          <a:p>
            <a:pPr algn="ctr"/>
            <a:r>
              <a:rPr lang="vi-VN" sz="1600" b="1">
                <a:solidFill>
                  <a:schemeClr val="dk2"/>
                </a:solidFill>
                <a:latin typeface="Source Sans Pro"/>
                <a:ea typeface="Source Sans Pro"/>
                <a:cs typeface="Source Sans Pro"/>
                <a:sym typeface="Source Sans Pro"/>
              </a:rPr>
              <a:t>VẬN DỤNG</a:t>
            </a:r>
          </a:p>
        </p:txBody>
      </p:sp>
      <p:grpSp>
        <p:nvGrpSpPr>
          <p:cNvPr id="23" name="Google Shape;801;p40">
            <a:extLst>
              <a:ext uri="{FF2B5EF4-FFF2-40B4-BE49-F238E27FC236}">
                <a16:creationId xmlns:a16="http://schemas.microsoft.com/office/drawing/2014/main" id="{15131F86-2C01-CB41-9B26-9281E013BE29}"/>
              </a:ext>
            </a:extLst>
          </p:cNvPr>
          <p:cNvGrpSpPr/>
          <p:nvPr/>
        </p:nvGrpSpPr>
        <p:grpSpPr>
          <a:xfrm>
            <a:off x="5842489" y="1703401"/>
            <a:ext cx="473400" cy="473400"/>
            <a:chOff x="5842489" y="1703401"/>
            <a:chExt cx="473400" cy="473400"/>
          </a:xfrm>
        </p:grpSpPr>
        <p:sp>
          <p:nvSpPr>
            <p:cNvPr id="24" name="Google Shape;802;p40">
              <a:extLst>
                <a:ext uri="{FF2B5EF4-FFF2-40B4-BE49-F238E27FC236}">
                  <a16:creationId xmlns:a16="http://schemas.microsoft.com/office/drawing/2014/main" id="{EDEADD2D-273D-4AB8-58DA-85408F639CA3}"/>
                </a:ext>
              </a:extLst>
            </p:cNvPr>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25" name="Google Shape;803;p40">
              <a:extLst>
                <a:ext uri="{FF2B5EF4-FFF2-40B4-BE49-F238E27FC236}">
                  <a16:creationId xmlns:a16="http://schemas.microsoft.com/office/drawing/2014/main" id="{C36FBECB-5E03-447D-4768-C7E3FD43F0CD}"/>
                </a:ext>
              </a:extLst>
            </p:cNvPr>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5</a:t>
              </a:r>
              <a:endParaRPr sz="600">
                <a:solidFill>
                  <a:schemeClr val="dk2"/>
                </a:solidFill>
                <a:latin typeface="Source Sans Pro"/>
                <a:ea typeface="Source Sans Pro"/>
                <a:cs typeface="Source Sans Pro"/>
                <a:sym typeface="Source Sans Pro"/>
              </a:endParaRPr>
            </a:p>
          </p:txBody>
        </p:sp>
      </p:grpSp>
      <p:sp>
        <p:nvSpPr>
          <p:cNvPr id="26" name="Google Shape;815;p40">
            <a:extLst>
              <a:ext uri="{FF2B5EF4-FFF2-40B4-BE49-F238E27FC236}">
                <a16:creationId xmlns:a16="http://schemas.microsoft.com/office/drawing/2014/main" id="{3BD28EE6-28B7-84DE-2186-F53C6AE5A60F}"/>
              </a:ext>
            </a:extLst>
          </p:cNvPr>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vi-VN" sz="1600" b="1">
                <a:solidFill>
                  <a:schemeClr val="dk2"/>
                </a:solidFill>
                <a:latin typeface="Source Sans Pro"/>
                <a:ea typeface="Source Sans Pro"/>
                <a:cs typeface="Source Sans Pro"/>
                <a:sym typeface="Source Sans Pro"/>
              </a:rPr>
              <a:t>KẾT LUẬN</a:t>
            </a:r>
          </a:p>
        </p:txBody>
      </p:sp>
      <p:grpSp>
        <p:nvGrpSpPr>
          <p:cNvPr id="29" name="Google Shape;804;p40">
            <a:extLst>
              <a:ext uri="{FF2B5EF4-FFF2-40B4-BE49-F238E27FC236}">
                <a16:creationId xmlns:a16="http://schemas.microsoft.com/office/drawing/2014/main" id="{B45F0AE4-EEDA-EB2B-3BDC-ADA4757D46EF}"/>
              </a:ext>
            </a:extLst>
          </p:cNvPr>
          <p:cNvGrpSpPr/>
          <p:nvPr/>
        </p:nvGrpSpPr>
        <p:grpSpPr>
          <a:xfrm>
            <a:off x="6880814" y="3576300"/>
            <a:ext cx="473400" cy="473400"/>
            <a:chOff x="6880814" y="3576300"/>
            <a:chExt cx="473400" cy="473400"/>
          </a:xfrm>
        </p:grpSpPr>
        <p:sp>
          <p:nvSpPr>
            <p:cNvPr id="30" name="Google Shape;805;p40">
              <a:extLst>
                <a:ext uri="{FF2B5EF4-FFF2-40B4-BE49-F238E27FC236}">
                  <a16:creationId xmlns:a16="http://schemas.microsoft.com/office/drawing/2014/main" id="{C2F11470-8C8D-2620-5A21-B0B5DDA1706E}"/>
                </a:ext>
              </a:extLst>
            </p:cNvPr>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31" name="Google Shape;806;p40">
              <a:extLst>
                <a:ext uri="{FF2B5EF4-FFF2-40B4-BE49-F238E27FC236}">
                  <a16:creationId xmlns:a16="http://schemas.microsoft.com/office/drawing/2014/main" id="{EA246E17-2AEB-F60B-CB96-D5B2F33240BF}"/>
                </a:ext>
              </a:extLst>
            </p:cNvPr>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6</a:t>
              </a:r>
              <a:endParaRPr sz="600">
                <a:solidFill>
                  <a:schemeClr val="dk2"/>
                </a:solidFill>
                <a:latin typeface="Source Sans Pro"/>
                <a:ea typeface="Source Sans Pro"/>
                <a:cs typeface="Source Sans Pro"/>
                <a:sym typeface="Source Sans Pro"/>
              </a:endParaRPr>
            </a:p>
          </p:txBody>
        </p:sp>
      </p:grpSp>
      <p:sp>
        <p:nvSpPr>
          <p:cNvPr id="32" name="Google Shape;818;p40">
            <a:extLst>
              <a:ext uri="{FF2B5EF4-FFF2-40B4-BE49-F238E27FC236}">
                <a16:creationId xmlns:a16="http://schemas.microsoft.com/office/drawing/2014/main" id="{6E8A0787-8142-FE1E-2D92-6C58706352BC}"/>
              </a:ext>
            </a:extLst>
          </p:cNvPr>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VN" sz="1600" b="1">
                <a:solidFill>
                  <a:schemeClr val="dk2"/>
                </a:solidFill>
                <a:latin typeface="Source Sans Pro"/>
                <a:ea typeface="Source Sans Pro"/>
                <a:cs typeface="Source Sans Pro"/>
                <a:sym typeface="Source Sans Pro"/>
              </a:rPr>
              <a:t>NHẬN XÉT</a:t>
            </a:r>
          </a:p>
        </p:txBody>
      </p:sp>
    </p:spTree>
    <p:extLst>
      <p:ext uri="{BB962C8B-B14F-4D97-AF65-F5344CB8AC3E}">
        <p14:creationId xmlns:p14="http://schemas.microsoft.com/office/powerpoint/2010/main" val="18171232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1.38889E-6 4.19753E-6 L 0.14392 -0.21482 " pathEditMode="relative" rAng="0" ptsTypes="AA">
                                      <p:cBhvr>
                                        <p:cTn id="6" dur="500" fill="hold"/>
                                        <p:tgtEl>
                                          <p:spTgt spid="3"/>
                                        </p:tgtEl>
                                        <p:attrNameLst>
                                          <p:attrName>ppt_x</p:attrName>
                                          <p:attrName>ppt_y</p:attrName>
                                        </p:attrNameLst>
                                      </p:cBhvr>
                                      <p:rCtr x="7187" y="-107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261257" y="192314"/>
            <a:ext cx="1906952"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TỔNG QUAN </a:t>
            </a:r>
          </a:p>
        </p:txBody>
      </p:sp>
      <p:sp>
        <p:nvSpPr>
          <p:cNvPr id="8" name="TextBox 7">
            <a:extLst>
              <a:ext uri="{FF2B5EF4-FFF2-40B4-BE49-F238E27FC236}">
                <a16:creationId xmlns:a16="http://schemas.microsoft.com/office/drawing/2014/main" id="{29445B5B-6622-80D3-E463-16817029DA4F}"/>
              </a:ext>
            </a:extLst>
          </p:cNvPr>
          <p:cNvSpPr txBox="1"/>
          <p:nvPr/>
        </p:nvSpPr>
        <p:spPr>
          <a:xfrm>
            <a:off x="-142175" y="725714"/>
            <a:ext cx="4620768" cy="376834"/>
          </a:xfrm>
          <a:prstGeom prst="rect">
            <a:avLst/>
          </a:prstGeom>
          <a:noFill/>
        </p:spPr>
        <p:txBody>
          <a:bodyPr wrap="square">
            <a:spAutoFit/>
          </a:bodyPr>
          <a:lstStyle/>
          <a:p>
            <a:pPr marL="457200" lvl="1">
              <a:lnSpc>
                <a:spcPct val="150000"/>
              </a:lnSpc>
              <a:spcBef>
                <a:spcPts val="1000"/>
              </a:spcBef>
            </a:pPr>
            <a:r>
              <a:rPr lang="vi-VN" sz="1400" b="1">
                <a:effectLst/>
                <a:latin typeface="Times New Roman" panose="02020603050405020304" pitchFamily="18" charset="0"/>
                <a:ea typeface="Yu Gothic Light" panose="020B0300000000000000" pitchFamily="34" charset="-128"/>
                <a:cs typeface="Times New Roman" panose="02020603050405020304" pitchFamily="18" charset="0"/>
              </a:rPr>
              <a:t>Các loại mô hình phân tích dự đoán</a:t>
            </a:r>
            <a:endParaRPr lang="en-US" sz="1400" b="1">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9" name="TextBox 8">
            <a:extLst>
              <a:ext uri="{FF2B5EF4-FFF2-40B4-BE49-F238E27FC236}">
                <a16:creationId xmlns:a16="http://schemas.microsoft.com/office/drawing/2014/main" id="{DCCA52DC-708B-A61B-9130-93D7CF909C05}"/>
              </a:ext>
            </a:extLst>
          </p:cNvPr>
          <p:cNvSpPr txBox="1"/>
          <p:nvPr/>
        </p:nvSpPr>
        <p:spPr>
          <a:xfrm>
            <a:off x="351972" y="1102548"/>
            <a:ext cx="4666342" cy="1023165"/>
          </a:xfrm>
          <a:prstGeom prst="rect">
            <a:avLst/>
          </a:prstGeom>
          <a:noFill/>
        </p:spPr>
        <p:txBody>
          <a:bodyPr wrap="square">
            <a:spAutoFit/>
          </a:bodyPr>
          <a:lstStyle/>
          <a:p>
            <a:pPr marL="342900" lvl="0" indent="-342900">
              <a:lnSpc>
                <a:spcPct val="150000"/>
              </a:lnSpc>
              <a:buFont typeface="Symbol" panose="05050102010706020507" pitchFamily="18" charset="2"/>
              <a:buChar char=""/>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Cây quyết định.</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marL="342900" lvl="0" indent="-342900">
              <a:lnSpc>
                <a:spcPct val="150000"/>
              </a:lnSpc>
              <a:buFont typeface="Symbol" panose="05050102010706020507" pitchFamily="18" charset="2"/>
              <a:buChar char=""/>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Mạng nơ-ron (mạng thần kinh).</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a:p>
            <a:pPr marL="342900" lvl="0" indent="-342900">
              <a:lnSpc>
                <a:spcPct val="150000"/>
              </a:lnSpc>
              <a:buFont typeface="Symbol" panose="05050102010706020507" pitchFamily="18" charset="2"/>
              <a:buChar char=""/>
            </a:pPr>
            <a:r>
              <a:rPr lang="vi-VN" sz="1400">
                <a:effectLst/>
                <a:latin typeface="Times New Roman" panose="02020603050405020304" pitchFamily="18" charset="0"/>
                <a:ea typeface="Yu Mincho" panose="02020400000000000000" pitchFamily="18" charset="-128"/>
                <a:cs typeface="Times New Roman" panose="02020603050405020304" pitchFamily="18" charset="0"/>
              </a:rPr>
              <a:t>Hồi quy.</a:t>
            </a:r>
            <a:endParaRPr lang="en-US" sz="1400">
              <a:effectLst/>
              <a:latin typeface="Times New Roman" panose="02020603050405020304" pitchFamily="18" charset="0"/>
              <a:ea typeface="Yu Mincho" panose="02020400000000000000" pitchFamily="18" charset="-128"/>
              <a:cs typeface="Arial" panose="020B0604020202020204" pitchFamily="34" charset="0"/>
            </a:endParaRPr>
          </a:p>
        </p:txBody>
      </p:sp>
      <p:pic>
        <p:nvPicPr>
          <p:cNvPr id="2050" name="Picture 2" descr="Cây Quyết Định (Decision Tree) - Trí tuệ nhân tạo">
            <a:extLst>
              <a:ext uri="{FF2B5EF4-FFF2-40B4-BE49-F238E27FC236}">
                <a16:creationId xmlns:a16="http://schemas.microsoft.com/office/drawing/2014/main" id="{D05CB4EB-4EF6-9435-E51F-B893DD0C52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0449" y="192314"/>
            <a:ext cx="2900385" cy="14555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ạng nơ-ron nhân tạo (Neural Network) là gì? Ứng dụng của Mạng nơ-ron nhân  tạo">
            <a:extLst>
              <a:ext uri="{FF2B5EF4-FFF2-40B4-BE49-F238E27FC236}">
                <a16:creationId xmlns:a16="http://schemas.microsoft.com/office/drawing/2014/main" id="{0C38AE62-8F4C-5F20-1080-4B9B8920C9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8593" y="1701371"/>
            <a:ext cx="2282825" cy="152157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4" name="Picture 6" descr="Phân tích hồi qui (Regression analysis) là gì?">
            <a:extLst>
              <a:ext uri="{FF2B5EF4-FFF2-40B4-BE49-F238E27FC236}">
                <a16:creationId xmlns:a16="http://schemas.microsoft.com/office/drawing/2014/main" id="{40BD1EE4-C3DC-A9D7-C8DF-D1D340A6FBF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734" t="14018" r="3149" b="12727"/>
          <a:stretch/>
        </p:blipFill>
        <p:spPr bwMode="auto">
          <a:xfrm>
            <a:off x="4250449" y="3142959"/>
            <a:ext cx="2699658" cy="13716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28941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40"/>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3600"/>
              <a:t>NỘI DUNG</a:t>
            </a:r>
            <a:endParaRPr sz="3600"/>
          </a:p>
        </p:txBody>
      </p:sp>
      <p:sp>
        <p:nvSpPr>
          <p:cNvPr id="792" name="Google Shape;792;p4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793" name="Google Shape;793;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795" name="Google Shape;795;p40"/>
          <p:cNvGrpSpPr/>
          <p:nvPr/>
        </p:nvGrpSpPr>
        <p:grpSpPr>
          <a:xfrm>
            <a:off x="1786339" y="1703401"/>
            <a:ext cx="473400" cy="473400"/>
            <a:chOff x="1786339" y="1703401"/>
            <a:chExt cx="473400" cy="473400"/>
          </a:xfrm>
        </p:grpSpPr>
        <p:sp>
          <p:nvSpPr>
            <p:cNvPr id="796" name="Google Shape;796;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797" name="Google Shape;797;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1</a:t>
              </a:r>
              <a:endParaRPr sz="600">
                <a:solidFill>
                  <a:schemeClr val="dk2"/>
                </a:solidFill>
                <a:latin typeface="Source Sans Pro"/>
                <a:ea typeface="Source Sans Pro"/>
                <a:cs typeface="Source Sans Pro"/>
                <a:sym typeface="Source Sans Pro"/>
              </a:endParaRPr>
            </a:p>
          </p:txBody>
        </p:sp>
      </p:grpSp>
      <p:sp>
        <p:nvSpPr>
          <p:cNvPr id="813" name="Google Shape;813;p40"/>
          <p:cNvSpPr txBox="1"/>
          <p:nvPr/>
        </p:nvSpPr>
        <p:spPr>
          <a:xfrm>
            <a:off x="1069558" y="1156100"/>
            <a:ext cx="1906952"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vi-VN" sz="1600" b="1">
                <a:solidFill>
                  <a:schemeClr val="dk2"/>
                </a:solidFill>
                <a:latin typeface="Source Sans Pro"/>
                <a:ea typeface="Source Sans Pro"/>
                <a:cs typeface="Source Sans Pro"/>
                <a:sym typeface="Source Sans Pro"/>
              </a:rPr>
              <a:t>TỔNG QUAN </a:t>
            </a:r>
          </a:p>
        </p:txBody>
      </p:sp>
      <p:pic>
        <p:nvPicPr>
          <p:cNvPr id="3" name="Graphic 2" descr="Convertible with solid fill">
            <a:extLst>
              <a:ext uri="{FF2B5EF4-FFF2-40B4-BE49-F238E27FC236}">
                <a16:creationId xmlns:a16="http://schemas.microsoft.com/office/drawing/2014/main" id="{51A3C459-5128-8C49-9C52-96E1AB03BE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17512" y="1768393"/>
            <a:ext cx="1011043" cy="1011043"/>
          </a:xfrm>
          <a:prstGeom prst="rect">
            <a:avLst/>
          </a:prstGeom>
        </p:spPr>
      </p:pic>
      <p:grpSp>
        <p:nvGrpSpPr>
          <p:cNvPr id="11" name="Google Shape;810;p40">
            <a:extLst>
              <a:ext uri="{FF2B5EF4-FFF2-40B4-BE49-F238E27FC236}">
                <a16:creationId xmlns:a16="http://schemas.microsoft.com/office/drawing/2014/main" id="{066DBF45-3C16-D39A-210E-192DEA57CE53}"/>
              </a:ext>
            </a:extLst>
          </p:cNvPr>
          <p:cNvGrpSpPr/>
          <p:nvPr/>
        </p:nvGrpSpPr>
        <p:grpSpPr>
          <a:xfrm>
            <a:off x="2824664" y="3576300"/>
            <a:ext cx="473400" cy="473400"/>
            <a:chOff x="2824664" y="3576300"/>
            <a:chExt cx="473400" cy="473400"/>
          </a:xfrm>
        </p:grpSpPr>
        <p:sp>
          <p:nvSpPr>
            <p:cNvPr id="12" name="Google Shape;811;p40">
              <a:extLst>
                <a:ext uri="{FF2B5EF4-FFF2-40B4-BE49-F238E27FC236}">
                  <a16:creationId xmlns:a16="http://schemas.microsoft.com/office/drawing/2014/main" id="{A4217405-358A-CFEA-CEC3-15668171AED9}"/>
                </a:ext>
              </a:extLst>
            </p:cNvPr>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13" name="Google Shape;812;p40">
              <a:extLst>
                <a:ext uri="{FF2B5EF4-FFF2-40B4-BE49-F238E27FC236}">
                  <a16:creationId xmlns:a16="http://schemas.microsoft.com/office/drawing/2014/main" id="{59A8BAA8-13A5-D018-D985-8FAAAD158BA1}"/>
                </a:ext>
              </a:extLst>
            </p:cNvPr>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2</a:t>
              </a:r>
              <a:endParaRPr sz="600">
                <a:solidFill>
                  <a:schemeClr val="dk2"/>
                </a:solidFill>
                <a:latin typeface="Source Sans Pro"/>
                <a:ea typeface="Source Sans Pro"/>
                <a:cs typeface="Source Sans Pro"/>
                <a:sym typeface="Source Sans Pro"/>
              </a:endParaRPr>
            </a:p>
          </p:txBody>
        </p:sp>
      </p:grpSp>
      <p:sp>
        <p:nvSpPr>
          <p:cNvPr id="14" name="Google Shape;816;p40">
            <a:extLst>
              <a:ext uri="{FF2B5EF4-FFF2-40B4-BE49-F238E27FC236}">
                <a16:creationId xmlns:a16="http://schemas.microsoft.com/office/drawing/2014/main" id="{E0D74913-398A-98C3-DDFF-75C54512C9AA}"/>
              </a:ext>
            </a:extLst>
          </p:cNvPr>
          <p:cNvSpPr txBox="1"/>
          <p:nvPr/>
        </p:nvSpPr>
        <p:spPr>
          <a:xfrm>
            <a:off x="2338946" y="4063600"/>
            <a:ext cx="1444836" cy="533400"/>
          </a:xfrm>
          <a:prstGeom prst="rect">
            <a:avLst/>
          </a:prstGeom>
          <a:noFill/>
          <a:ln>
            <a:noFill/>
          </a:ln>
        </p:spPr>
        <p:txBody>
          <a:bodyPr spcFirstLastPara="1" wrap="square" lIns="0" tIns="0" rIns="0" bIns="0" anchor="t" anchorCtr="0">
            <a:noAutofit/>
          </a:bodyPr>
          <a:lstStyle/>
          <a:p>
            <a:pPr lvl="0" algn="ctr"/>
            <a:r>
              <a:rPr lang="vi-VN" sz="1600" b="1">
                <a:solidFill>
                  <a:schemeClr val="dk2"/>
                </a:solidFill>
                <a:latin typeface="Source Sans Pro"/>
                <a:ea typeface="Source Sans Pro"/>
                <a:cs typeface="Source Sans Pro"/>
                <a:sym typeface="Source Sans Pro"/>
              </a:rPr>
              <a:t>ĐẶT VẤN ĐỀ</a:t>
            </a:r>
          </a:p>
        </p:txBody>
      </p:sp>
    </p:spTree>
    <p:extLst>
      <p:ext uri="{BB962C8B-B14F-4D97-AF65-F5344CB8AC3E}">
        <p14:creationId xmlns:p14="http://schemas.microsoft.com/office/powerpoint/2010/main" val="24358316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5.55556E-7 4.69136E-6 L 0.11059 0.1966 " pathEditMode="relative" rAng="0" ptsTypes="AA">
                                      <p:cBhvr>
                                        <p:cTn id="6" dur="500" fill="hold"/>
                                        <p:tgtEl>
                                          <p:spTgt spid="3"/>
                                        </p:tgtEl>
                                        <p:attrNameLst>
                                          <p:attrName>ppt_x</p:attrName>
                                          <p:attrName>ppt_y</p:attrName>
                                        </p:attrNameLst>
                                      </p:cBhvr>
                                      <p:rCtr x="5521" y="9815"/>
                                    </p:animMotion>
                                  </p:childTnLst>
                                </p:cTn>
                              </p:par>
                              <p:par>
                                <p:cTn id="7" presetID="6" presetClass="emph" presetSubtype="0" fill="hold" grpId="0" nodeType="withEffect">
                                  <p:stCondLst>
                                    <p:cond delay="0"/>
                                  </p:stCondLst>
                                  <p:childTnLst>
                                    <p:animScale>
                                      <p:cBhvr>
                                        <p:cTn id="8" dur="500" fill="hold"/>
                                        <p:tgtEl>
                                          <p:spTgt spid="1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0C0151-CAB3-E2D2-5130-08CE68580B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cxnSp>
        <p:nvCxnSpPr>
          <p:cNvPr id="6" name="Straight Connector 5">
            <a:extLst>
              <a:ext uri="{FF2B5EF4-FFF2-40B4-BE49-F238E27FC236}">
                <a16:creationId xmlns:a16="http://schemas.microsoft.com/office/drawing/2014/main" id="{948893EC-A015-44C7-F3A3-F75907CE90DA}"/>
              </a:ext>
            </a:extLst>
          </p:cNvPr>
          <p:cNvCxnSpPr/>
          <p:nvPr/>
        </p:nvCxnSpPr>
        <p:spPr>
          <a:xfrm>
            <a:off x="261257" y="725714"/>
            <a:ext cx="3127829"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7" name="Google Shape;813;p40">
            <a:extLst>
              <a:ext uri="{FF2B5EF4-FFF2-40B4-BE49-F238E27FC236}">
                <a16:creationId xmlns:a16="http://schemas.microsoft.com/office/drawing/2014/main" id="{192D60A7-F4FB-65A8-CA12-F7762222A170}"/>
              </a:ext>
            </a:extLst>
          </p:cNvPr>
          <p:cNvSpPr txBox="1"/>
          <p:nvPr/>
        </p:nvSpPr>
        <p:spPr>
          <a:xfrm>
            <a:off x="0" y="183243"/>
            <a:ext cx="2344057"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vi-VN" sz="2800" b="1">
                <a:solidFill>
                  <a:schemeClr val="accent1"/>
                </a:solidFill>
                <a:latin typeface="Source Sans Pro"/>
                <a:ea typeface="Source Sans Pro"/>
                <a:cs typeface="Source Sans Pro"/>
                <a:sym typeface="Source Sans Pro"/>
              </a:rPr>
              <a:t>ĐẶT VẤN ĐỀ</a:t>
            </a:r>
          </a:p>
        </p:txBody>
      </p:sp>
      <p:sp>
        <p:nvSpPr>
          <p:cNvPr id="8" name="TextBox 7">
            <a:extLst>
              <a:ext uri="{FF2B5EF4-FFF2-40B4-BE49-F238E27FC236}">
                <a16:creationId xmlns:a16="http://schemas.microsoft.com/office/drawing/2014/main" id="{B1C40272-9444-F022-8AB8-7015A26C7943}"/>
              </a:ext>
            </a:extLst>
          </p:cNvPr>
          <p:cNvSpPr txBox="1"/>
          <p:nvPr/>
        </p:nvSpPr>
        <p:spPr>
          <a:xfrm>
            <a:off x="362858" y="880253"/>
            <a:ext cx="7525657" cy="400110"/>
          </a:xfrm>
          <a:prstGeom prst="rect">
            <a:avLst/>
          </a:prstGeom>
          <a:noFill/>
        </p:spPr>
        <p:txBody>
          <a:bodyPr wrap="square">
            <a:spAutoFit/>
          </a:bodyPr>
          <a:lstStyle/>
          <a:p>
            <a:r>
              <a:rPr lang="vi-VN" sz="2000" b="1">
                <a:effectLst/>
                <a:latin typeface="Times New Roman" panose="02020603050405020304" pitchFamily="18" charset="0"/>
                <a:ea typeface="Yu Mincho" panose="02020400000000000000" pitchFamily="18" charset="-128"/>
              </a:rPr>
              <a:t>Tham gia hay tạm rút ra khỏi thị trường vào thời gian nào ?</a:t>
            </a:r>
            <a:endParaRPr lang="en-US" sz="2000" b="1"/>
          </a:p>
        </p:txBody>
      </p:sp>
      <p:pic>
        <p:nvPicPr>
          <p:cNvPr id="4098" name="Picture 2" descr="12 kinh nghiệm và bí quyết cho người mới khởi nghiệp kinh doanh | Tạo CV  Online, Tìm Việc Làm Nhanh - Tuyển Dụng Hiệu Quả Miễn Phí">
            <a:extLst>
              <a:ext uri="{FF2B5EF4-FFF2-40B4-BE49-F238E27FC236}">
                <a16:creationId xmlns:a16="http://schemas.microsoft.com/office/drawing/2014/main" id="{40A68106-81E2-B193-B00A-272063AE73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5513" y="1473908"/>
            <a:ext cx="2892973" cy="23286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629693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3580</Words>
  <Application>Microsoft Office PowerPoint</Application>
  <PresentationFormat>On-screen Show (16:9)</PresentationFormat>
  <Paragraphs>765</Paragraphs>
  <Slides>61</Slides>
  <Notes>38</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61</vt:i4>
      </vt:variant>
    </vt:vector>
  </HeadingPairs>
  <TitlesOfParts>
    <vt:vector size="70" baseType="lpstr">
      <vt:lpstr>Arial</vt:lpstr>
      <vt:lpstr>Courier New</vt:lpstr>
      <vt:lpstr>Symbol</vt:lpstr>
      <vt:lpstr>Calibri</vt:lpstr>
      <vt:lpstr>Times New Roman</vt:lpstr>
      <vt:lpstr>Source Sans Pro</vt:lpstr>
      <vt:lpstr>Oswald</vt:lpstr>
      <vt:lpstr>Cambria Math</vt:lpstr>
      <vt:lpstr>Quince template</vt:lpstr>
      <vt:lpstr>ỨNG DỤNG MÔ HÌNH VAR TRONG PHÂN TÍCH XU HƯỚNG CHỈ SỐ VN-INDEX</vt:lpstr>
      <vt:lpstr>ỨNG DỤNG MÔ HÌNH VAR TRONG PHÂN TÍCH XU HƯỚNG CHỈ SỐ VN-INDEX</vt:lpstr>
      <vt:lpstr>NỘI DUNG</vt:lpstr>
      <vt:lpstr>NỘI DUNG</vt:lpstr>
      <vt:lpstr>PowerPoint Presentation</vt:lpstr>
      <vt:lpstr>PowerPoint Presentation</vt:lpstr>
      <vt:lpstr>PowerPoint Presentation</vt:lpstr>
      <vt:lpstr>NỘI DUNG</vt:lpstr>
      <vt:lpstr>PowerPoint Presentation</vt:lpstr>
      <vt:lpstr>PowerPoint Presentation</vt:lpstr>
      <vt:lpstr>PowerPoint Presentation</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NỘI DUNG</vt:lpstr>
      <vt:lpstr>PowerPoint Presentation</vt:lpstr>
      <vt:lpstr>NỘI DUNG</vt:lpstr>
      <vt:lpstr>PowerPoint Presentation</vt:lpstr>
      <vt:lpstr>Cảm ơn mọi người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HỆ THỐNG QUẢN LÝ PHÒNG GYM</dc:title>
  <cp:lastModifiedBy>noi nguyen</cp:lastModifiedBy>
  <cp:revision>1</cp:revision>
  <dcterms:modified xsi:type="dcterms:W3CDTF">2022-06-15T05:59:07Z</dcterms:modified>
</cp:coreProperties>
</file>