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63" r:id="rId5"/>
    <p:sldId id="262" r:id="rId6"/>
    <p:sldId id="261" r:id="rId7"/>
    <p:sldId id="259" r:id="rId8"/>
    <p:sldId id="260" r:id="rId9"/>
    <p:sldId id="265" r:id="rId10"/>
    <p:sldId id="264" r:id="rId11"/>
    <p:sldId id="267" r:id="rId12"/>
    <p:sldId id="268" r:id="rId13"/>
    <p:sldId id="269" r:id="rId14"/>
    <p:sldId id="272" r:id="rId15"/>
    <p:sldId id="266" r:id="rId16"/>
    <p:sldId id="270" r:id="rId17"/>
    <p:sldId id="273" r:id="rId18"/>
    <p:sldId id="275" r:id="rId19"/>
    <p:sldId id="278" r:id="rId20"/>
    <p:sldId id="277" r:id="rId21"/>
    <p:sldId id="276" r:id="rId22"/>
    <p:sldId id="274" r:id="rId23"/>
    <p:sldId id="271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6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HTML CSS 实战项目说明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57350" y="3429000"/>
            <a:ext cx="8804275" cy="1655445"/>
          </a:xfrm>
        </p:spPr>
        <p:txBody>
          <a:bodyPr/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Date Placeholder 10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</a:t>
            </a:r>
            <a:r>
              <a:rPr lang="" altLang="en-US"/>
              <a:t>创建静态资源目录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5</a:t>
            </a:r>
            <a:r>
              <a:rPr lang="en-US" altLang="en-US" sz="2800"/>
              <a:t>. 静态资源目录</a:t>
            </a:r>
            <a:endParaRPr lang="en-US" altLang="en-US" sz="2800"/>
          </a:p>
        </p:txBody>
      </p:sp>
      <p:pic>
        <p:nvPicPr>
          <p:cNvPr id="11" name="Picture 10" descr="静态资源目录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115" y="1593850"/>
            <a:ext cx="6587490" cy="436943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</a:t>
            </a:r>
            <a:r>
              <a:rPr lang="" altLang="en-US"/>
              <a:t>VS Code编辑器安装与配置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6</a:t>
            </a:r>
            <a:r>
              <a:rPr lang="en-US" altLang="en-US" sz="2800"/>
              <a:t>. </a:t>
            </a:r>
            <a:r>
              <a:rPr lang="" altLang="en-US" sz="2800"/>
              <a:t>VS Code编辑其的准备工作</a:t>
            </a:r>
            <a:endParaRPr lang="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1) 设置同步：setting sync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2) User Snippet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3) 安装插件</a:t>
            </a:r>
            <a:endParaRPr lang="" altLang="en-US" sz="240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6. VS Code编辑其的准备工作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3) 安装插件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  + Compile Hero Plugin</a:t>
            </a:r>
            <a:endParaRPr lang="en-US" altLang="en-US" sz="2400"/>
          </a:p>
          <a:p>
            <a:r>
              <a:rPr lang="en-US" altLang="en-US" sz="2400"/>
              <a:t>      + Path Intellisense</a:t>
            </a:r>
            <a:endParaRPr lang="en-US" altLang="en-US" sz="2400"/>
          </a:p>
          <a:p>
            <a:r>
              <a:rPr lang="en-US" altLang="en-US" sz="2400"/>
              <a:t>      + Prettier - Code formatter</a:t>
            </a:r>
            <a:endParaRPr lang="en-US" altLang="en-US" sz="2400"/>
          </a:p>
          <a:p>
            <a:r>
              <a:rPr lang="" altLang="en-US" sz="2400"/>
              <a:t>      + Auto Rename Tag</a:t>
            </a:r>
            <a:endParaRPr lang="" altLang="en-US" sz="2400"/>
          </a:p>
          <a:p>
            <a:r>
              <a:rPr lang="" altLang="en-US" sz="2400"/>
              <a:t>      + Vscode Icons</a:t>
            </a:r>
            <a:endParaRPr lang="" altLang="en-US" sz="2400"/>
          </a:p>
          <a:p>
            <a:r>
              <a:rPr lang="" altLang="en-US" sz="2400"/>
              <a:t>      + CSS Peek</a:t>
            </a:r>
            <a:endParaRPr lang="" altLang="en-US" sz="2400"/>
          </a:p>
          <a:p>
            <a:r>
              <a:rPr lang="" altLang="en-US" sz="2400"/>
              <a:t>      + Color info</a:t>
            </a:r>
            <a:endParaRPr lang="" altLang="en-US" sz="2400"/>
          </a:p>
          <a:p>
            <a:r>
              <a:rPr lang="" altLang="en-US" sz="2400"/>
              <a:t>      + Debugger for Chrome</a:t>
            </a:r>
            <a:endParaRPr lang="" altLang="en-US" sz="2400"/>
          </a:p>
        </p:txBody>
      </p:sp>
      <p:sp>
        <p:nvSpPr>
          <p:cNvPr id="13" name="Title 12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VS Code编辑器安装与配置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6. VS Code编辑其的准备工作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1</a:t>
            </a:r>
            <a:r>
              <a:rPr lang="en-US" altLang="en-US" sz="2400"/>
              <a:t>) 插件</a:t>
            </a:r>
            <a:r>
              <a:rPr lang="" altLang="en-US" sz="2400"/>
              <a:t>配置文件</a:t>
            </a:r>
            <a:endParaRPr lang="en-US" altLang="en-US" sz="2400"/>
          </a:p>
        </p:txBody>
      </p:sp>
      <p:sp>
        <p:nvSpPr>
          <p:cNvPr id="13" name="Title 12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VS Code编辑器安装与配置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7</a:t>
            </a:r>
            <a:r>
              <a:rPr lang="en-US" altLang="en-US" sz="2800"/>
              <a:t>. </a:t>
            </a:r>
            <a:r>
              <a:rPr lang="" altLang="en-US" sz="2800"/>
              <a:t>index.html页面</a:t>
            </a:r>
            <a:endParaRPr lang="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600835" y="2577465"/>
            <a:ext cx="89903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400"/>
              <a:t>1) 页面favicon.ico引入</a:t>
            </a:r>
            <a:endParaRPr lang="" altLang="en-US" sz="2400"/>
          </a:p>
          <a:p>
            <a:pPr algn="l"/>
            <a:endParaRPr lang="" altLang="en-US" sz="2400"/>
          </a:p>
          <a:p>
            <a:pPr algn="l"/>
            <a:r>
              <a:rPr lang="" altLang="en-US" sz="2400"/>
              <a:t>2) 引入CSS外联样式</a:t>
            </a:r>
            <a:endParaRPr lang="" altLang="en-US" sz="2400"/>
          </a:p>
          <a:p>
            <a:pPr algn="l"/>
            <a:endParaRPr lang="" altLang="en-US" sz="2400"/>
          </a:p>
          <a:p>
            <a:pPr algn="l"/>
            <a:r>
              <a:rPr lang="" altLang="en-US" sz="2400"/>
              <a:t>3) 引入Vue3.js</a:t>
            </a:r>
            <a:endParaRPr lang="" altLang="en-US" sz="2400"/>
          </a:p>
          <a:p>
            <a:pPr algn="l"/>
            <a:endParaRPr lang="" altLang="en-US" sz="2400"/>
          </a:p>
          <a:p>
            <a:pPr algn="l"/>
            <a:r>
              <a:rPr lang="" altLang="en-US" sz="2400"/>
              <a:t>4) 编辑title</a:t>
            </a:r>
            <a:endParaRPr lang="" altLang="en-US" sz="2400"/>
          </a:p>
          <a:p>
            <a:pPr algn="l"/>
            <a:endParaRPr lang="" altLang="en-US" sz="2400"/>
          </a:p>
          <a:p>
            <a:pPr algn="l"/>
            <a:r>
              <a:rPr lang="" altLang="en-US" sz="2400"/>
              <a:t>5) 编辑Vue3.0</a:t>
            </a:r>
            <a:endParaRPr lang="" altLang="en-US" sz="24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</a:t>
            </a:r>
            <a:r>
              <a:rPr lang="" altLang="en-US"/>
              <a:t>Index.html首页布局</a:t>
            </a:r>
            <a:endParaRPr lang="" altLang="en-US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8</a:t>
            </a:r>
            <a:r>
              <a:rPr lang="en-US" altLang="en-US" sz="2800"/>
              <a:t>. html</a:t>
            </a:r>
            <a:r>
              <a:rPr lang="" altLang="en-US" sz="2800"/>
              <a:t>代码</a:t>
            </a:r>
            <a:endParaRPr lang="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343660" y="2643505"/>
            <a:ext cx="94646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</a:t>
            </a:r>
            <a:r>
              <a:rPr lang="" altLang="en-US" sz="2400"/>
              <a:t>header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2) main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3) footer</a:t>
            </a:r>
            <a:endParaRPr lang="" altLang="en-US" sz="240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5365" y="172783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</a:t>
            </a:r>
            <a:r>
              <a:rPr lang="" altLang="en-US" sz="2800"/>
              <a:t> :  .container</a:t>
            </a:r>
            <a:endParaRPr lang="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016000" y="2435225"/>
            <a:ext cx="10289540" cy="411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917825"/>
            <a:ext cx="10296525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80" y="2517775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43153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chemeClr val="bg1"/>
                </a:solidFill>
              </a:rPr>
              <a:t>About  Blog  Products  Contract</a:t>
            </a:r>
            <a:endParaRPr lang="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</a:t>
            </a:r>
            <a:r>
              <a:rPr lang="" altLang="en-US" sz="2800"/>
              <a:t>: header</a:t>
            </a:r>
            <a:endParaRPr lang="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35000" y="2435225"/>
            <a:ext cx="11028045" cy="2642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839720"/>
            <a:ext cx="11064240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30" y="2519680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36422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代码: header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35000" y="2435225"/>
            <a:ext cx="11028045" cy="2642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2839720"/>
            <a:ext cx="10137775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2519680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36422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 :  nav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35000" y="2435225"/>
            <a:ext cx="11028045" cy="411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846705"/>
            <a:ext cx="11028045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450" y="2519680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36422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" altLang="en-US"/>
              <a:t>  </a:t>
            </a:r>
            <a:r>
              <a:rPr lang="en-US" altLang="en-US"/>
              <a:t>项目</a:t>
            </a:r>
            <a:r>
              <a:rPr lang="" altLang="en-US"/>
              <a:t>分解说明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1. 项目初始化</a:t>
            </a:r>
            <a:r>
              <a:rPr lang="" altLang="en-US"/>
              <a:t> </a:t>
            </a:r>
            <a:endParaRPr lang="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1032510" y="33147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2. 创建项目服务器</a:t>
            </a:r>
            <a:endParaRPr lang="en-US" altLang="en-US" sz="2000"/>
          </a:p>
        </p:txBody>
      </p:sp>
      <p:sp>
        <p:nvSpPr>
          <p:cNvPr id="17" name="Text Box 16"/>
          <p:cNvSpPr txBox="true"/>
          <p:nvPr/>
        </p:nvSpPr>
        <p:spPr>
          <a:xfrm>
            <a:off x="1032510" y="475297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3. 创建静态页面</a:t>
            </a:r>
            <a:r>
              <a:rPr lang="en-US" altLang="en-US" sz="2800"/>
              <a:t> </a:t>
            </a:r>
            <a:endParaRPr lang="" altLang="en-US" sz="280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h</a:t>
            </a:r>
            <a:r>
              <a:rPr lang="" altLang="en-US" sz="2800"/>
              <a:t>eader</a:t>
            </a:r>
            <a:r>
              <a:rPr lang="en-US" altLang="en-US" sz="2800"/>
              <a:t>代码 :  nav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35000" y="2435225"/>
            <a:ext cx="11028045" cy="411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3095625"/>
            <a:ext cx="11028045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230" y="2519680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36422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html代码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343660" y="2527300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2</a:t>
            </a:r>
            <a:r>
              <a:rPr lang="en-US" altLang="en-US" sz="2400"/>
              <a:t>)</a:t>
            </a:r>
            <a:r>
              <a:rPr lang="" altLang="en-US" sz="2400"/>
              <a:t> nav</a:t>
            </a:r>
            <a:endParaRPr lang="" altLang="en-US" sz="2400"/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" altLang="en-US" sz="2800"/>
              <a:t>less</a:t>
            </a:r>
            <a:r>
              <a:rPr lang="en-US" altLang="en-US" sz="2800"/>
              <a:t>代码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838200" y="19011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2. 创建项目服务器</a:t>
            </a:r>
            <a:endParaRPr lang="en-US" altLang="en-US" sz="2000"/>
          </a:p>
        </p:txBody>
      </p:sp>
      <p:sp>
        <p:nvSpPr>
          <p:cNvPr id="16" name="Text Box 15"/>
          <p:cNvSpPr txBox="true"/>
          <p:nvPr/>
        </p:nvSpPr>
        <p:spPr>
          <a:xfrm>
            <a:off x="1032510" y="2836545"/>
            <a:ext cx="7454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</a:t>
            </a:r>
            <a:r>
              <a:rPr lang="" altLang="en-US" sz="2400"/>
              <a:t>安装项目包： Express</a:t>
            </a:r>
            <a:endParaRPr lang="en-US" altLang="en-US" sz="2400"/>
          </a:p>
          <a:p>
            <a:r>
              <a:rPr lang="" altLang="en-US" sz="2400"/>
              <a:t>2) 引用项目文件</a:t>
            </a:r>
            <a:endParaRPr lang="" altLang="en-US" sz="2400"/>
          </a:p>
          <a:p>
            <a:r>
              <a:rPr lang="" altLang="en-US" sz="2400"/>
              <a:t>3) 创建服务器</a:t>
            </a:r>
            <a:endParaRPr lang="" altLang="en-US" sz="2400"/>
          </a:p>
          <a:p>
            <a:r>
              <a:rPr lang="" altLang="en-US" sz="2400"/>
              <a:t>4) 监听端口</a:t>
            </a:r>
            <a:endParaRPr lang="" altLang="en-US" sz="2400"/>
          </a:p>
          <a:p>
            <a:r>
              <a:rPr lang="" altLang="en-US" sz="2400"/>
              <a:t>5) 启动服务器,启动浏览器</a:t>
            </a:r>
            <a:endParaRPr lang="en-US" altLang="en-US" sz="2400"/>
          </a:p>
          <a:p>
            <a:r>
              <a:rPr lang="" altLang="en-US" sz="2400"/>
              <a:t>6) </a:t>
            </a:r>
            <a:r>
              <a:rPr lang="en-US" altLang="en-US" sz="2400"/>
              <a:t>开放静态资源文件目录</a:t>
            </a:r>
            <a:endParaRPr lang="en-US" altLang="en-US" sz="2400"/>
          </a:p>
          <a:p>
            <a:r>
              <a:rPr lang="" altLang="en-US" sz="2400"/>
              <a:t>7)</a:t>
            </a:r>
            <a:r>
              <a:rPr lang="en-US" altLang="en-US" sz="2400"/>
              <a:t> </a:t>
            </a:r>
            <a:r>
              <a:rPr lang="en-US" altLang="en-US" sz="2400">
                <a:sym typeface="+mn-ea"/>
              </a:rPr>
              <a:t>设置渲染文件目录</a:t>
            </a:r>
            <a:r>
              <a:rPr lang="en-US" altLang="en-US" sz="2400"/>
              <a:t> </a:t>
            </a:r>
            <a:endParaRPr lang="" altLang="en-US" sz="240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</a:t>
            </a:r>
            <a:r>
              <a:rPr lang="" altLang="en-US"/>
              <a:t>创建服务器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 项目初始化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1818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init -y</a:t>
            </a:r>
            <a:endParaRPr lang="en-US"/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4415" y="1649095"/>
            <a:ext cx="1031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. 创建项目服务器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5889625" y="1679575"/>
            <a:ext cx="3827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+mj-lt"/>
              <a:buAutoNum type="arabicParenR"/>
            </a:pPr>
            <a:r>
              <a:rPr lang="en-US" sz="2400"/>
              <a:t> 创建服务器： app.js</a:t>
            </a:r>
            <a:endParaRPr lang="en-US" sz="2400"/>
          </a:p>
        </p:txBody>
      </p:sp>
      <p:grpSp>
        <p:nvGrpSpPr>
          <p:cNvPr id="38" name="Group 37"/>
          <p:cNvGrpSpPr/>
          <p:nvPr/>
        </p:nvGrpSpPr>
        <p:grpSpPr>
          <a:xfrm>
            <a:off x="982980" y="3547745"/>
            <a:ext cx="10552430" cy="828040"/>
            <a:chOff x="1588" y="6172"/>
            <a:chExt cx="16618" cy="1304"/>
          </a:xfrm>
        </p:grpSpPr>
        <p:grpSp>
          <p:nvGrpSpPr>
            <p:cNvPr id="35" name="Group 34"/>
            <p:cNvGrpSpPr/>
            <p:nvPr/>
          </p:nvGrpSpPr>
          <p:grpSpPr>
            <a:xfrm>
              <a:off x="1588" y="6752"/>
              <a:ext cx="16619" cy="725"/>
              <a:chOff x="1629" y="7224"/>
              <a:chExt cx="16619" cy="72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29" y="7311"/>
                <a:ext cx="16578" cy="63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1670" y="7224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r>
                  <a:rPr lang="" altLang="en-US" sz="2400">
                    <a:solidFill>
                      <a:schemeClr val="bg1"/>
                    </a:solidFill>
                  </a:rPr>
                  <a:t>app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 = express</a:t>
                </a:r>
                <a:r>
                  <a:rPr lang="" altLang="en-US" sz="2400">
                    <a:solidFill>
                      <a:schemeClr val="bg1"/>
                    </a:solidFill>
                  </a:rPr>
                  <a:t>()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1" name="Text Box 30"/>
            <p:cNvSpPr txBox="true"/>
            <p:nvPr/>
          </p:nvSpPr>
          <p:spPr>
            <a:xfrm>
              <a:off x="1629" y="6172"/>
              <a:ext cx="165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引入Express应用软件包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34415" y="2452370"/>
            <a:ext cx="10527030" cy="828040"/>
            <a:chOff x="1629" y="4500"/>
            <a:chExt cx="16578" cy="1304"/>
          </a:xfrm>
        </p:grpSpPr>
        <p:grpSp>
          <p:nvGrpSpPr>
            <p:cNvPr id="34" name="Group 33"/>
            <p:cNvGrpSpPr/>
            <p:nvPr/>
          </p:nvGrpSpPr>
          <p:grpSpPr>
            <a:xfrm>
              <a:off x="1629" y="5080"/>
              <a:ext cx="16578" cy="724"/>
              <a:chOff x="1629" y="5080"/>
              <a:chExt cx="16578" cy="72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29" y="5107"/>
                <a:ext cx="16578" cy="663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1629" y="5080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express</a:t>
                </a:r>
                <a:r>
                  <a:rPr lang="" altLang="en-US" sz="2400">
                    <a:solidFill>
                      <a:schemeClr val="bg1"/>
                    </a:solidFill>
                  </a:rPr>
                  <a:t> = require(‘express’);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2" name="Text Box 31"/>
            <p:cNvSpPr txBox="true"/>
            <p:nvPr/>
          </p:nvSpPr>
          <p:spPr>
            <a:xfrm>
              <a:off x="1629" y="4500"/>
              <a:ext cx="1657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创建服务器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09015" y="4608830"/>
            <a:ext cx="10654030" cy="1492250"/>
            <a:chOff x="1589" y="7555"/>
            <a:chExt cx="16778" cy="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1589" y="8135"/>
              <a:ext cx="16778" cy="1770"/>
              <a:chOff x="1589" y="8135"/>
              <a:chExt cx="16778" cy="177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589" y="8135"/>
                <a:ext cx="16619" cy="177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true"/>
              <p:nvPr/>
            </p:nvSpPr>
            <p:spPr>
              <a:xfrm>
                <a:off x="1629" y="8216"/>
                <a:ext cx="1673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000">
                    <a:solidFill>
                      <a:schemeClr val="bg1"/>
                    </a:solidFill>
                  </a:rPr>
                  <a:t>const PORT = process.env.NODE_ENV || 3000</a:t>
                </a:r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sz="2000">
                    <a:solidFill>
                      <a:schemeClr val="bg1"/>
                    </a:solidFill>
                  </a:rPr>
                  <a:t> app.listen(PORT,console.log(`Server linten on port:http://localhost:${PORT}...`))</a:t>
                </a:r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 Box 32"/>
            <p:cNvSpPr txBox="true"/>
            <p:nvPr/>
          </p:nvSpPr>
          <p:spPr>
            <a:xfrm>
              <a:off x="1629" y="7555"/>
              <a:ext cx="165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监听端口</a:t>
              </a:r>
              <a:endParaRPr lang="en-US"/>
            </a:p>
          </p:txBody>
        </p:sp>
      </p:grp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2. 本地下载安装项目所需第三方模块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6263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install express </a:t>
            </a:r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1" name="Title 1"/>
          <p:cNvSpPr>
            <a:spLocks noGrp="true"/>
          </p:cNvSpPr>
          <p:nvPr/>
        </p:nvSpPr>
        <p:spPr>
          <a:xfrm>
            <a:off x="-2032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.</a:t>
            </a:r>
            <a:r>
              <a:rPr lang="" altLang="en-US" sz="2800"/>
              <a:t> 启动项目服务器</a:t>
            </a:r>
            <a:r>
              <a:rPr lang="en-US" altLang="en-US" sz="2800"/>
              <a:t>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3640" cy="1113790"/>
            <a:chOff x="2667" y="4317"/>
            <a:chExt cx="13864" cy="1754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8"/>
              <a:chOff x="2667" y="5866"/>
              <a:chExt cx="13865" cy="78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" altLang="en-US" sz="2400">
                    <a:solidFill>
                      <a:schemeClr val="bg1"/>
                    </a:solidFill>
                  </a:rPr>
                  <a:t>   npm install -g nodemon</a:t>
                </a:r>
                <a:endParaRPr lang="en-US"/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" altLang="en-US" sz="2000"/>
                <a:t>1)  全局安装 nodemon</a:t>
              </a:r>
              <a:endParaRPr lang="" altLang="en-US" sz="20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1694180" y="4766310"/>
            <a:ext cx="8804275" cy="501015"/>
            <a:chOff x="2667" y="5866"/>
            <a:chExt cx="13865" cy="789"/>
          </a:xfrm>
        </p:grpSpPr>
        <p:sp>
          <p:nvSpPr>
            <p:cNvPr id="20" name="Rounded Rectangle 19"/>
            <p:cNvSpPr/>
            <p:nvPr/>
          </p:nvSpPr>
          <p:spPr>
            <a:xfrm>
              <a:off x="2668" y="5866"/>
              <a:ext cx="13864" cy="78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2667" y="5866"/>
              <a:ext cx="138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400">
                  <a:solidFill>
                    <a:schemeClr val="bg1"/>
                  </a:solidFill>
                </a:rPr>
                <a:t>   nodemon</a:t>
              </a:r>
              <a:r>
                <a:rPr lang="" altLang="en-US" sz="2400">
                  <a:solidFill>
                    <a:schemeClr val="bg1"/>
                  </a:solidFill>
                </a:rPr>
                <a:t> app.js    or     nodemon </a:t>
              </a:r>
              <a:endParaRPr lang="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Box 21"/>
          <p:cNvSpPr txBox="true"/>
          <p:nvPr/>
        </p:nvSpPr>
        <p:spPr>
          <a:xfrm>
            <a:off x="1694815" y="4152900"/>
            <a:ext cx="8803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" altLang="en-US" sz="2000"/>
              <a:t>2</a:t>
            </a:r>
            <a:r>
              <a:rPr lang="en-US" altLang="en-US" sz="2000"/>
              <a:t>)  </a:t>
            </a:r>
            <a:r>
              <a:rPr lang="" altLang="en-US" sz="2000"/>
              <a:t>启动服务器</a:t>
            </a:r>
            <a:endParaRPr lang="" altLang="en-US" sz="2000"/>
          </a:p>
        </p:txBody>
      </p: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. 启动项目服务器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4275" cy="1114425"/>
            <a:chOff x="2667" y="4317"/>
            <a:chExt cx="13865" cy="1755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9"/>
              <a:chOff x="2667" y="5866"/>
              <a:chExt cx="13865" cy="78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 </a:t>
                </a:r>
                <a:r>
                  <a:rPr lang="" altLang="en-US" sz="2400">
                    <a:solidFill>
                      <a:schemeClr val="bg1"/>
                    </a:solidFill>
                  </a:rPr>
                  <a:t>URL = “http://localhosr:3000”</a:t>
                </a:r>
                <a:endParaRPr lang="" alt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en-US" altLang="en-US" sz="2000"/>
                <a:t>1) </a:t>
              </a:r>
              <a:r>
                <a:rPr lang="" altLang="en-US" sz="2000"/>
                <a:t>打开浏览器</a:t>
              </a:r>
              <a:endParaRPr lang="" altLang="en-US" sz="2000"/>
            </a:p>
          </p:txBody>
        </p:sp>
      </p:grp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</a:t>
            </a:r>
            <a:r>
              <a:rPr lang="" altLang="en-US"/>
              <a:t>创建静态资源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4</a:t>
            </a:r>
            <a:r>
              <a:rPr lang="en-US" altLang="en-US" sz="2800"/>
              <a:t>. 创建静态页面 </a:t>
            </a:r>
            <a:endParaRPr lang="en-US" altLang="en-US" sz="2800"/>
          </a:p>
        </p:txBody>
      </p:sp>
      <p:sp>
        <p:nvSpPr>
          <p:cNvPr id="16" name="Text Box 15"/>
          <p:cNvSpPr txBox="true"/>
          <p:nvPr/>
        </p:nvSpPr>
        <p:spPr>
          <a:xfrm>
            <a:off x="1405890" y="2836545"/>
            <a:ext cx="10156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</a:t>
            </a:r>
            <a:r>
              <a:rPr lang="" altLang="en-US" sz="2400"/>
              <a:t>创建静态资源目录</a:t>
            </a:r>
            <a:endParaRPr lang="" altLang="en-US" sz="2400"/>
          </a:p>
          <a:p>
            <a:endParaRPr lang="en-US" altLang="en-US" sz="2400"/>
          </a:p>
          <a:p>
            <a:r>
              <a:rPr lang="en-US" altLang="en-US" sz="2400"/>
              <a:t>2)</a:t>
            </a:r>
            <a:r>
              <a:rPr lang="" altLang="en-US" sz="2400"/>
              <a:t> HTML首页</a:t>
            </a:r>
            <a:endParaRPr lang="" altLang="en-US" sz="2400"/>
          </a:p>
          <a:p>
            <a:endParaRPr lang="en-US" altLang="en-US" sz="2400"/>
          </a:p>
          <a:p>
            <a:r>
              <a:rPr lang="" altLang="en-US" sz="2400"/>
              <a:t>     + 项目源码：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	</a:t>
            </a:r>
            <a:r>
              <a:rPr lang="" altLang="en-US" sz="2400">
                <a:solidFill>
                  <a:srgbClr val="FF0000"/>
                </a:solidFill>
              </a:rPr>
              <a:t>https://github.com/web-south/express-element-master</a:t>
            </a:r>
            <a:endParaRPr lang="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Presentation</Application>
  <PresentationFormat>宽屏</PresentationFormat>
  <Paragraphs>341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Standard Symbols PS</vt:lpstr>
      <vt:lpstr>Phetsarath OT</vt:lpstr>
      <vt:lpstr>Office Theme</vt:lpstr>
      <vt:lpstr>CSS Float 浮动定位</vt:lpstr>
      <vt:lpstr>HTML CSS 实战项目说明</vt:lpstr>
      <vt:lpstr>  项目分解说明</vt:lpstr>
      <vt:lpstr>  项目分解说明</vt:lpstr>
      <vt:lpstr>  创建服务器</vt:lpstr>
      <vt:lpstr>  项目分解说明</vt:lpstr>
      <vt:lpstr>  项目分解说明</vt:lpstr>
      <vt:lpstr>  项目分解说明</vt:lpstr>
      <vt:lpstr>  项目分解说明</vt:lpstr>
      <vt:lpstr>  项目分解说明</vt:lpstr>
      <vt:lpstr>  项目分解说明</vt:lpstr>
      <vt:lpstr>  VS Code编辑器安装与配置</vt:lpstr>
      <vt:lpstr>  VS Code编辑器安装与配置</vt:lpstr>
      <vt:lpstr>  VS Code编辑器安装与配置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</dc:creator>
  <cp:lastModifiedBy>web</cp:lastModifiedBy>
  <cp:revision>16</cp:revision>
  <dcterms:created xsi:type="dcterms:W3CDTF">2021-01-15T08:24:42Z</dcterms:created>
  <dcterms:modified xsi:type="dcterms:W3CDTF">2021-01-15T08:24:42Z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