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3" r:id="rId5"/>
    <p:sldId id="265" r:id="rId6"/>
    <p:sldId id="264" r:id="rId7"/>
    <p:sldId id="258" r:id="rId8"/>
    <p:sldId id="260" r:id="rId9"/>
    <p:sldId id="268" r:id="rId10"/>
    <p:sldId id="269" r:id="rId11"/>
    <p:sldId id="267" r:id="rId12"/>
    <p:sldId id="266" r:id="rId13"/>
    <p:sldId id="262" r:id="rId14"/>
    <p:sldId id="261" r:id="rId15"/>
    <p:sldId id="25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60a6ac-c8fe-4407-81e3-c106271b3e05}">
          <p14:sldIdLst>
            <p14:sldId id="256"/>
          </p14:sldIdLst>
        </p14:section>
        <p14:section name="Untitled Section" id="{1c6a2182-0538-4b02-9ae9-406e965c0492}">
          <p14:sldIdLst>
            <p14:sldId id="257"/>
            <p14:sldId id="263"/>
            <p14:sldId id="264"/>
            <p14:sldId id="260"/>
            <p14:sldId id="268"/>
            <p14:sldId id="269"/>
            <p14:sldId id="267"/>
            <p14:sldId id="266"/>
            <p14:sldId id="262"/>
            <p14:sldId id="261"/>
            <p14:sldId id="259"/>
            <p14:sldId id="265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B2B2B2"/>
    <a:srgbClr val="202020"/>
    <a:srgbClr val="323232"/>
    <a:srgbClr val="CC3300"/>
    <a:srgbClr val="CC00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1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CSS Float 浮动定位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657350" y="3429000"/>
            <a:ext cx="7958455" cy="1655445"/>
          </a:xfrm>
        </p:spPr>
        <p:txBody>
          <a:bodyPr/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7620" y="720725"/>
            <a:ext cx="103149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4400">
                <a:sym typeface="+mn-ea"/>
              </a:rPr>
              <a:t>  解决父元素高度塌陷的方法</a:t>
            </a:r>
            <a:endParaRPr lang="en-US" sz="4400"/>
          </a:p>
        </p:txBody>
      </p:sp>
      <p:sp>
        <p:nvSpPr>
          <p:cNvPr id="15" name="Text Box 14"/>
          <p:cNvSpPr txBox="true"/>
          <p:nvPr/>
        </p:nvSpPr>
        <p:spPr>
          <a:xfrm>
            <a:off x="850900" y="1614805"/>
            <a:ext cx="10096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3. 在浮动元素末尾添加一个空元素，并且设置： clear: both;</a:t>
            </a:r>
            <a:r>
              <a:rPr lang="en-US" altLang="en-US" sz="2800">
                <a:sym typeface="+mn-ea"/>
              </a:rPr>
              <a:t> </a:t>
            </a:r>
            <a:endParaRPr lang="en-US" altLang="en-US" sz="2800"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80660" y="2569845"/>
            <a:ext cx="5227320" cy="3074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468485" y="2590165"/>
            <a:ext cx="1021715" cy="165671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77225" y="2583180"/>
            <a:ext cx="1021715" cy="165671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0100" y="2590165"/>
            <a:ext cx="956945" cy="16497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98440" y="4247515"/>
            <a:ext cx="5191760" cy="139700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32105" y="2418715"/>
            <a:ext cx="4728845" cy="33731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356235" y="3036570"/>
            <a:ext cx="47047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&lt;div class="container"&gt;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&lt;div class="float float-right"&gt;&lt;/div&gt;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&lt;div class="float float-right"&gt;&lt;/div&gt;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&lt;div class="float float-right"&gt;&lt;/div&gt;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rgbClr val="FF3300"/>
                </a:solidFill>
              </a:rPr>
              <a:t> &lt;div class="clear"&gt;&lt;/div&gt;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&lt;div class="static"&gt;&lt;/div&gt;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&lt;/div&gt;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浮动:Float存在的问题</a:t>
            </a:r>
            <a:endParaRPr lang="en-US" altLang="en-US" sz="480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0650" y="2907665"/>
            <a:ext cx="8091170" cy="1718945"/>
            <a:chOff x="2156" y="3368"/>
            <a:chExt cx="12742" cy="2707"/>
          </a:xfrm>
        </p:grpSpPr>
        <p:sp>
          <p:nvSpPr>
            <p:cNvPr id="11" name="Rectangle 10"/>
            <p:cNvSpPr/>
            <p:nvPr/>
          </p:nvSpPr>
          <p:spPr>
            <a:xfrm>
              <a:off x="2156" y="3368"/>
              <a:ext cx="12743" cy="12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56" y="3453"/>
              <a:ext cx="2876" cy="262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5" name="Text Box 14"/>
          <p:cNvSpPr txBox="true"/>
          <p:nvPr/>
        </p:nvSpPr>
        <p:spPr>
          <a:xfrm>
            <a:off x="850900" y="1654810"/>
            <a:ext cx="9171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1.父元素高度塌陷问题</a:t>
            </a:r>
            <a:endParaRPr lang="en-US" altLang="en-US" sz="2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什么是浮动:Float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2051050" y="2136775"/>
            <a:ext cx="7075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2. 浮动元素将会脱离文档流；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什么是浮动:Float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2051050" y="2136775"/>
            <a:ext cx="7075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2. 浮动元素将会脱离文档流；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什么是浮动:Float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"/>
          <p:cNvSpPr txBox="true"/>
          <p:nvPr/>
        </p:nvSpPr>
        <p:spPr>
          <a:xfrm>
            <a:off x="873125" y="1557655"/>
            <a:ext cx="9893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/>
              <a:t>1. 浮动元素只能在水平方向浮动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97915" y="2620645"/>
            <a:ext cx="9425305" cy="3443605"/>
            <a:chOff x="1729" y="4127"/>
            <a:chExt cx="14843" cy="5423"/>
          </a:xfrm>
        </p:grpSpPr>
        <p:sp>
          <p:nvSpPr>
            <p:cNvPr id="18" name="Text Box 17"/>
            <p:cNvSpPr txBox="true"/>
            <p:nvPr/>
          </p:nvSpPr>
          <p:spPr>
            <a:xfrm>
              <a:off x="10268" y="8970"/>
              <a:ext cx="46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详见: 02.float-right.html</a:t>
              </a:r>
              <a:endParaRPr lang="en-US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68" y="5658"/>
              <a:ext cx="6305" cy="3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130" y="5686"/>
              <a:ext cx="1606" cy="15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939" y="5686"/>
              <a:ext cx="1606" cy="15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0268" y="4127"/>
              <a:ext cx="6305" cy="101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Text Box 29"/>
            <p:cNvSpPr txBox="true"/>
            <p:nvPr/>
          </p:nvSpPr>
          <p:spPr>
            <a:xfrm>
              <a:off x="10722" y="4345"/>
              <a:ext cx="2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chemeClr val="bg1"/>
                  </a:solidFill>
                </a:rPr>
                <a:t>float:  right;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6"/>
            <p:cNvSpPr txBox="true"/>
            <p:nvPr/>
          </p:nvSpPr>
          <p:spPr>
            <a:xfrm>
              <a:off x="1729" y="8970"/>
              <a:ext cx="44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详见: 01.float-left.html</a:t>
              </a:r>
              <a:endParaRPr lang="en-US" alt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29" y="4127"/>
              <a:ext cx="6305" cy="101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29" y="5686"/>
              <a:ext cx="6305" cy="3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7" y="5714"/>
              <a:ext cx="1606" cy="15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42" y="5714"/>
              <a:ext cx="1606" cy="15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true"/>
            <p:nvPr/>
          </p:nvSpPr>
          <p:spPr>
            <a:xfrm>
              <a:off x="2143" y="4345"/>
              <a:ext cx="21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chemeClr val="bg1"/>
                  </a:solidFill>
                </a:rPr>
                <a:t>float: left;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 Box 34"/>
            <p:cNvSpPr txBox="true"/>
            <p:nvPr/>
          </p:nvSpPr>
          <p:spPr>
            <a:xfrm>
              <a:off x="1935" y="6130"/>
              <a:ext cx="1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chemeClr val="bg1"/>
                  </a:solidFill>
                </a:rPr>
                <a:t>float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 Box 35"/>
            <p:cNvSpPr txBox="true"/>
            <p:nvPr/>
          </p:nvSpPr>
          <p:spPr>
            <a:xfrm>
              <a:off x="3748" y="6129"/>
              <a:ext cx="1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chemeClr val="bg1"/>
                  </a:solidFill>
                </a:rPr>
                <a:t>float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 Box 36"/>
            <p:cNvSpPr txBox="true"/>
            <p:nvPr/>
          </p:nvSpPr>
          <p:spPr>
            <a:xfrm>
              <a:off x="13401" y="6162"/>
              <a:ext cx="1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chemeClr val="bg1"/>
                  </a:solidFill>
                </a:rPr>
                <a:t>float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 Box 37"/>
            <p:cNvSpPr txBox="true"/>
            <p:nvPr/>
          </p:nvSpPr>
          <p:spPr>
            <a:xfrm>
              <a:off x="15214" y="6161"/>
              <a:ext cx="1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chemeClr val="bg1"/>
                  </a:solidFill>
                </a:rPr>
                <a:t>float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什么是浮动:Float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"/>
          <p:cNvSpPr txBox="true"/>
          <p:nvPr/>
        </p:nvSpPr>
        <p:spPr>
          <a:xfrm>
            <a:off x="1149350" y="1920240"/>
            <a:ext cx="9893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ym typeface="+mn-ea"/>
              </a:rPr>
              <a:t>2. 浮动元素将会脱离文档流；</a:t>
            </a:r>
            <a:endParaRPr lang="en-US" sz="2800">
              <a:sym typeface="+mn-e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52550" y="2642870"/>
            <a:ext cx="9381490" cy="3430270"/>
            <a:chOff x="2130" y="4162"/>
            <a:chExt cx="14774" cy="5402"/>
          </a:xfrm>
        </p:grpSpPr>
        <p:sp>
          <p:nvSpPr>
            <p:cNvPr id="11" name="Rectangle 10"/>
            <p:cNvSpPr/>
            <p:nvPr/>
          </p:nvSpPr>
          <p:spPr>
            <a:xfrm>
              <a:off x="2130" y="5084"/>
              <a:ext cx="6400" cy="3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58" y="5093"/>
              <a:ext cx="1607" cy="146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58" y="6577"/>
              <a:ext cx="6343" cy="14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true"/>
            <p:nvPr/>
          </p:nvSpPr>
          <p:spPr>
            <a:xfrm>
              <a:off x="2130" y="8984"/>
              <a:ext cx="6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详见: 03.float-off-stream.html</a:t>
              </a:r>
              <a:endParaRPr lang="en-US" altLang="en-US"/>
            </a:p>
          </p:txBody>
        </p:sp>
        <p:sp>
          <p:nvSpPr>
            <p:cNvPr id="16" name="Text Box 15"/>
            <p:cNvSpPr txBox="true"/>
            <p:nvPr/>
          </p:nvSpPr>
          <p:spPr>
            <a:xfrm>
              <a:off x="2131" y="4162"/>
              <a:ext cx="63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 1. 浮动前样式</a:t>
              </a:r>
              <a:endParaRPr lang="en-US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504" y="5084"/>
              <a:ext cx="6400" cy="3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32" y="5093"/>
              <a:ext cx="6344" cy="14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2" y="5093"/>
              <a:ext cx="1637" cy="146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true"/>
            <p:nvPr/>
          </p:nvSpPr>
          <p:spPr>
            <a:xfrm>
              <a:off x="10504" y="8984"/>
              <a:ext cx="6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详见: 03.float-off-stream.html</a:t>
              </a:r>
              <a:endParaRPr lang="en-US" altLang="en-US"/>
            </a:p>
          </p:txBody>
        </p:sp>
        <p:sp>
          <p:nvSpPr>
            <p:cNvPr id="25" name="Text Box 24"/>
            <p:cNvSpPr txBox="true"/>
            <p:nvPr/>
          </p:nvSpPr>
          <p:spPr>
            <a:xfrm>
              <a:off x="10505" y="4162"/>
              <a:ext cx="63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 1. 浮动后样式</a:t>
              </a:r>
              <a:endParaRPr lang="en-US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什么是浮动:Float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"/>
          <p:cNvSpPr txBox="true"/>
          <p:nvPr/>
        </p:nvSpPr>
        <p:spPr>
          <a:xfrm>
            <a:off x="840105" y="1522730"/>
            <a:ext cx="9893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ym typeface="+mn-ea"/>
              </a:rPr>
              <a:t>3.浮动元素会生成一个块级框，直到该块级框的外边缘碰到包含框或者其他的浮动框为止；</a:t>
            </a:r>
            <a:endParaRPr lang="en-US" sz="2800">
              <a:sym typeface="+mn-e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43305" y="2715260"/>
            <a:ext cx="9690735" cy="3305175"/>
            <a:chOff x="1643" y="4276"/>
            <a:chExt cx="15261" cy="5205"/>
          </a:xfrm>
        </p:grpSpPr>
        <p:sp>
          <p:nvSpPr>
            <p:cNvPr id="20" name="Rectangle 19"/>
            <p:cNvSpPr/>
            <p:nvPr/>
          </p:nvSpPr>
          <p:spPr>
            <a:xfrm>
              <a:off x="10396" y="4856"/>
              <a:ext cx="6508" cy="3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true"/>
            <p:nvPr/>
          </p:nvSpPr>
          <p:spPr>
            <a:xfrm>
              <a:off x="10232" y="8901"/>
              <a:ext cx="47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详见: 02.float-right.html</a:t>
              </a:r>
              <a:endParaRPr lang="en-US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43" y="4856"/>
              <a:ext cx="6509" cy="3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true"/>
            <p:nvPr/>
          </p:nvSpPr>
          <p:spPr>
            <a:xfrm>
              <a:off x="1644" y="8901"/>
              <a:ext cx="44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详见: 01.float-left.html</a:t>
              </a:r>
              <a:endParaRPr lang="en-US" altLang="en-US"/>
            </a:p>
          </p:txBody>
        </p:sp>
        <p:sp>
          <p:nvSpPr>
            <p:cNvPr id="31" name="Text Box 30"/>
            <p:cNvSpPr txBox="true"/>
            <p:nvPr/>
          </p:nvSpPr>
          <p:spPr>
            <a:xfrm>
              <a:off x="2060" y="4276"/>
              <a:ext cx="21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>
                  <a:solidFill>
                    <a:schemeClr val="bg1"/>
                  </a:solidFill>
                </a:rPr>
                <a:t>float: left;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672" y="4861"/>
              <a:ext cx="3437" cy="1522"/>
              <a:chOff x="1672" y="4889"/>
              <a:chExt cx="3437" cy="152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72" y="4889"/>
                <a:ext cx="1615" cy="152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495" y="4889"/>
                <a:ext cx="1615" cy="152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0">
                <a:off x="1879" y="5388"/>
                <a:ext cx="2965" cy="581"/>
                <a:chOff x="1851" y="6061"/>
                <a:chExt cx="2965" cy="581"/>
              </a:xfrm>
            </p:grpSpPr>
            <p:sp>
              <p:nvSpPr>
                <p:cNvPr id="35" name="Text Box 34"/>
                <p:cNvSpPr txBox="true"/>
                <p:nvPr/>
              </p:nvSpPr>
              <p:spPr>
                <a:xfrm>
                  <a:off x="1851" y="6062"/>
                  <a:ext cx="114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>
                      <a:solidFill>
                        <a:schemeClr val="bg1"/>
                      </a:solidFill>
                    </a:rPr>
                    <a:t>float</a:t>
                  </a:r>
                  <a:endParaRPr lang="en-US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Text Box 35"/>
                <p:cNvSpPr txBox="true"/>
                <p:nvPr/>
              </p:nvSpPr>
              <p:spPr>
                <a:xfrm>
                  <a:off x="3674" y="6061"/>
                  <a:ext cx="114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>
                      <a:solidFill>
                        <a:schemeClr val="bg1"/>
                      </a:solidFill>
                    </a:rPr>
                    <a:t>float</a:t>
                  </a:r>
                  <a:endParaRPr lang="en-US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 rot="0">
              <a:off x="13413" y="4861"/>
              <a:ext cx="3462" cy="1522"/>
              <a:chOff x="13110" y="5590"/>
              <a:chExt cx="3462" cy="152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3110" y="5590"/>
                <a:ext cx="1615" cy="152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958" y="5590"/>
                <a:ext cx="1615" cy="152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Text Box 36"/>
              <p:cNvSpPr txBox="true"/>
              <p:nvPr/>
            </p:nvSpPr>
            <p:spPr>
              <a:xfrm>
                <a:off x="13383" y="6094"/>
                <a:ext cx="11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>
                    <a:solidFill>
                      <a:schemeClr val="bg1"/>
                    </a:solidFill>
                  </a:rPr>
                  <a:t>float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 Box 37"/>
              <p:cNvSpPr txBox="true"/>
              <p:nvPr/>
            </p:nvSpPr>
            <p:spPr>
              <a:xfrm>
                <a:off x="15206" y="6093"/>
                <a:ext cx="11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>
                    <a:solidFill>
                      <a:schemeClr val="bg1"/>
                    </a:solidFill>
                  </a:rPr>
                  <a:t>float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浮动:Float存在的问题</a:t>
            </a:r>
            <a:endParaRPr lang="en-US" altLang="en-US" sz="480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0650" y="2907665"/>
            <a:ext cx="8091170" cy="1718945"/>
            <a:chOff x="2156" y="3368"/>
            <a:chExt cx="12742" cy="2707"/>
          </a:xfrm>
        </p:grpSpPr>
        <p:sp>
          <p:nvSpPr>
            <p:cNvPr id="11" name="Rectangle 10"/>
            <p:cNvSpPr/>
            <p:nvPr/>
          </p:nvSpPr>
          <p:spPr>
            <a:xfrm>
              <a:off x="2156" y="3368"/>
              <a:ext cx="12743" cy="12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56" y="3453"/>
              <a:ext cx="2876" cy="262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5" name="Text Box 14"/>
          <p:cNvSpPr txBox="true"/>
          <p:nvPr/>
        </p:nvSpPr>
        <p:spPr>
          <a:xfrm>
            <a:off x="850900" y="1654810"/>
            <a:ext cx="9171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1.父元素高度塌陷问题</a:t>
            </a:r>
            <a:endParaRPr lang="en-US" altLang="en-US" sz="2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2051050" y="2136775"/>
            <a:ext cx="7075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850900" y="1614805"/>
            <a:ext cx="9171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1. 给</a:t>
            </a:r>
            <a:r>
              <a:rPr lang="en-US" altLang="en-US" sz="2800">
                <a:sym typeface="+mn-ea"/>
              </a:rPr>
              <a:t>父元素设置高度： 不推荐</a:t>
            </a:r>
            <a:endParaRPr lang="en-US" altLang="en-US" sz="2800">
              <a:sym typeface="+mn-ea"/>
            </a:endParaRPr>
          </a:p>
        </p:txBody>
      </p:sp>
      <p:sp>
        <p:nvSpPr>
          <p:cNvPr id="14" name="Title 1"/>
          <p:cNvSpPr>
            <a:spLocks noGrp="true"/>
          </p:cNvSpPr>
          <p:nvPr/>
        </p:nvSpPr>
        <p:spPr>
          <a:xfrm>
            <a:off x="-17780" y="422275"/>
            <a:ext cx="9144000" cy="1076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/>
              <a:t>  解决</a:t>
            </a:r>
            <a:r>
              <a:rPr lang="en-US" altLang="en-US" sz="4400">
                <a:sym typeface="+mn-ea"/>
              </a:rPr>
              <a:t>父元素高度塌陷的方法</a:t>
            </a:r>
            <a:endParaRPr lang="en-US" altLang="en-US" sz="4400">
              <a:sym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018520" y="2569845"/>
            <a:ext cx="0" cy="31146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808335" y="2512695"/>
            <a:ext cx="429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775315" y="5697855"/>
            <a:ext cx="429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011555" y="2512695"/>
            <a:ext cx="9541510" cy="3188970"/>
            <a:chOff x="1593" y="3957"/>
            <a:chExt cx="15026" cy="5022"/>
          </a:xfrm>
        </p:grpSpPr>
        <p:sp>
          <p:nvSpPr>
            <p:cNvPr id="16" name="Rectangle 15"/>
            <p:cNvSpPr/>
            <p:nvPr/>
          </p:nvSpPr>
          <p:spPr>
            <a:xfrm>
              <a:off x="1593" y="3957"/>
              <a:ext cx="15026" cy="5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758" y="3990"/>
              <a:ext cx="1833" cy="18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7620" y="725805"/>
            <a:ext cx="103149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4400">
                <a:sym typeface="+mn-ea"/>
              </a:rPr>
              <a:t>  解决父元素高度塌陷的方法</a:t>
            </a:r>
            <a:endParaRPr lang="en-US" sz="4400"/>
          </a:p>
        </p:txBody>
      </p:sp>
      <p:sp>
        <p:nvSpPr>
          <p:cNvPr id="15" name="Text Box 14"/>
          <p:cNvSpPr txBox="true"/>
          <p:nvPr/>
        </p:nvSpPr>
        <p:spPr>
          <a:xfrm>
            <a:off x="850900" y="1614805"/>
            <a:ext cx="9171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2. 父元素BFC(块级格式化上下文)</a:t>
            </a:r>
            <a:r>
              <a:rPr lang="en-US" altLang="en-US" sz="2800">
                <a:sym typeface="+mn-ea"/>
              </a:rPr>
              <a:t>： overflow: hidden; </a:t>
            </a:r>
            <a:endParaRPr lang="en-US" altLang="en-US" sz="2800"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47750" y="3201670"/>
            <a:ext cx="9541510" cy="1398270"/>
            <a:chOff x="1340" y="5154"/>
            <a:chExt cx="15026" cy="2202"/>
          </a:xfrm>
        </p:grpSpPr>
        <p:sp>
          <p:nvSpPr>
            <p:cNvPr id="16" name="Rectangle 15"/>
            <p:cNvSpPr/>
            <p:nvPr/>
          </p:nvSpPr>
          <p:spPr>
            <a:xfrm>
              <a:off x="1340" y="5154"/>
              <a:ext cx="15026" cy="2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372" y="5160"/>
              <a:ext cx="1966" cy="216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7620" y="725805"/>
            <a:ext cx="103149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4400">
                <a:sym typeface="+mn-ea"/>
              </a:rPr>
              <a:t>  解决父元素高度塌陷的方法</a:t>
            </a:r>
            <a:endParaRPr lang="en-US" sz="4400"/>
          </a:p>
        </p:txBody>
      </p:sp>
      <p:sp>
        <p:nvSpPr>
          <p:cNvPr id="15" name="Text Box 14"/>
          <p:cNvSpPr txBox="true"/>
          <p:nvPr/>
        </p:nvSpPr>
        <p:spPr>
          <a:xfrm>
            <a:off x="850900" y="1614805"/>
            <a:ext cx="9171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3. 父元素伪类：after元素清除浮动</a:t>
            </a:r>
            <a:r>
              <a:rPr lang="en-US" altLang="en-US" sz="2800">
                <a:sym typeface="+mn-ea"/>
              </a:rPr>
              <a:t> </a:t>
            </a:r>
            <a:endParaRPr lang="en-US" altLang="en-US" sz="2800"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93775" y="3218815"/>
            <a:ext cx="9541510" cy="1398270"/>
            <a:chOff x="1340" y="5154"/>
            <a:chExt cx="15026" cy="2202"/>
          </a:xfrm>
        </p:grpSpPr>
        <p:sp>
          <p:nvSpPr>
            <p:cNvPr id="12" name="Rectangle 11"/>
            <p:cNvSpPr/>
            <p:nvPr/>
          </p:nvSpPr>
          <p:spPr>
            <a:xfrm>
              <a:off x="1340" y="5154"/>
              <a:ext cx="15026" cy="2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372" y="5160"/>
              <a:ext cx="1966" cy="216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7780" y="446405"/>
            <a:ext cx="9144000" cy="1076325"/>
          </a:xfrm>
        </p:spPr>
        <p:txBody>
          <a:bodyPr>
            <a:normAutofit fontScale="90000"/>
          </a:bodyPr>
          <a:p>
            <a:pPr algn="l"/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  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7620" y="6073140"/>
            <a:ext cx="4588510" cy="807085"/>
          </a:xfrm>
        </p:spPr>
        <p:txBody>
          <a:bodyPr>
            <a:normAutofit lnSpcReduction="20000"/>
          </a:bodyPr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Coding your wanderful life</a:t>
            </a:r>
            <a:endParaRPr lang="en-US" altLang="en-US" b="1"/>
          </a:p>
          <a:p>
            <a:pPr algn="l"/>
            <a:endParaRPr lang="en-US" alt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7620" y="725805"/>
            <a:ext cx="103149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4400">
                <a:sym typeface="+mn-ea"/>
              </a:rPr>
              <a:t>  解决父元素高度塌陷的方法</a:t>
            </a:r>
            <a:endParaRPr lang="en-US" sz="4400"/>
          </a:p>
        </p:txBody>
      </p:sp>
      <p:sp>
        <p:nvSpPr>
          <p:cNvPr id="15" name="Text Box 14"/>
          <p:cNvSpPr txBox="true"/>
          <p:nvPr/>
        </p:nvSpPr>
        <p:spPr>
          <a:xfrm>
            <a:off x="850900" y="1593850"/>
            <a:ext cx="9171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4. </a:t>
            </a:r>
            <a:r>
              <a:rPr lang="en-US" altLang="en-US" sz="2800">
                <a:sym typeface="+mn-ea"/>
              </a:rPr>
              <a:t> </a:t>
            </a:r>
            <a:endParaRPr lang="en-US" altLang="en-US" sz="2800"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0900" y="3272790"/>
            <a:ext cx="9541510" cy="1398270"/>
            <a:chOff x="1340" y="5154"/>
            <a:chExt cx="15026" cy="2202"/>
          </a:xfrm>
        </p:grpSpPr>
        <p:sp>
          <p:nvSpPr>
            <p:cNvPr id="12" name="Rectangle 11"/>
            <p:cNvSpPr/>
            <p:nvPr/>
          </p:nvSpPr>
          <p:spPr>
            <a:xfrm>
              <a:off x="1340" y="5154"/>
              <a:ext cx="15026" cy="2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372" y="5160"/>
              <a:ext cx="1966" cy="216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Presentation</Application>
  <PresentationFormat>宽屏</PresentationFormat>
  <Paragraphs>185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DejaVu Sans</vt:lpstr>
      <vt:lpstr>Arial Black</vt:lpstr>
      <vt:lpstr>宋体</vt:lpstr>
      <vt:lpstr>Droid Sans Fallback</vt:lpstr>
      <vt:lpstr>微软雅黑</vt:lpstr>
      <vt:lpstr>Arial Unicode MS</vt:lpstr>
      <vt:lpstr>Office Theme</vt:lpstr>
      <vt:lpstr>CSS Float 浮动定位</vt:lpstr>
      <vt:lpstr>     什么是浮动:Float </vt:lpstr>
      <vt:lpstr>     什么是浮动:Float </vt:lpstr>
      <vt:lpstr>     什么是浮动:Float </vt:lpstr>
      <vt:lpstr>     浮动:Float存在的问题</vt:lpstr>
      <vt:lpstr>PowerPoint 演示文稿</vt:lpstr>
      <vt:lpstr>      </vt:lpstr>
      <vt:lpstr>      </vt:lpstr>
      <vt:lpstr>      </vt:lpstr>
      <vt:lpstr>      </vt:lpstr>
      <vt:lpstr>     浮动:Float存在的问题</vt:lpstr>
      <vt:lpstr>     什么是浮动:Float </vt:lpstr>
      <vt:lpstr>     什么是浮动:Float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</dc:creator>
  <cp:lastModifiedBy>web</cp:lastModifiedBy>
  <cp:revision>8</cp:revision>
  <dcterms:created xsi:type="dcterms:W3CDTF">2021-01-15T02:13:05Z</dcterms:created>
  <dcterms:modified xsi:type="dcterms:W3CDTF">2021-01-15T02:13:05Z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