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6.xml" ContentType="application/vnd.openxmlformats-officedocument.theme+xml"/>
  <Override PartName="/ppt/slideLayouts/slideLayout15.xml" ContentType="application/vnd.openxmlformats-officedocument.presentationml.slideLayout+xml"/>
  <Override PartName="/ppt/theme/theme7.xml" ContentType="application/vnd.openxmlformats-officedocument.theme+xml"/>
  <Override PartName="/ppt/slideLayouts/slideLayout16.xml" ContentType="application/vnd.openxmlformats-officedocument.presentationml.slideLayout+xml"/>
  <Override PartName="/ppt/theme/theme8.xml" ContentType="application/vnd.openxmlformats-officedocument.theme+xml"/>
  <Override PartName="/ppt/slideLayouts/slideLayout17.xml" ContentType="application/vnd.openxmlformats-officedocument.presentationml.slideLayout+xml"/>
  <Override PartName="/ppt/theme/theme9.xml" ContentType="application/vnd.openxmlformats-officedocument.theme+xml"/>
  <Override PartName="/ppt/slideLayouts/slideLayout18.xml" ContentType="application/vnd.openxmlformats-officedocument.presentationml.slideLayout+xml"/>
  <Override PartName="/ppt/theme/theme10.xml" ContentType="application/vnd.openxmlformats-officedocument.theme+xml"/>
  <Override PartName="/ppt/slideLayouts/slideLayout19.xml" ContentType="application/vnd.openxmlformats-officedocument.presentationml.slideLayout+xml"/>
  <Override PartName="/ppt/theme/theme11.xml" ContentType="application/vnd.openxmlformats-officedocument.theme+xml"/>
  <Override PartName="/ppt/slideLayouts/slideLayout20.xml" ContentType="application/vnd.openxmlformats-officedocument.presentationml.slideLayout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8" r:id="rId7"/>
    <p:sldMasterId id="2147483670" r:id="rId8"/>
    <p:sldMasterId id="2147483672" r:id="rId9"/>
    <p:sldMasterId id="2147483674" r:id="rId10"/>
    <p:sldMasterId id="2147483676" r:id="rId11"/>
    <p:sldMasterId id="2147483678" r:id="rId12"/>
  </p:sldMasterIdLst>
  <p:sldIdLst>
    <p:sldId id="256" r:id="rId13"/>
  </p:sldIdLst>
  <p:sldSz cx="10080625" cy="5670550"/>
  <p:notesSz cx="7772400" cy="10058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6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8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9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0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5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6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5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3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Table 1"/>
          <p:cNvGraphicFramePr/>
          <p:nvPr>
            <p:extLst>
              <p:ext uri="{D42A27DB-BD31-4B8C-83A1-F6EECF244321}">
                <p14:modId xmlns:p14="http://schemas.microsoft.com/office/powerpoint/2010/main" val="3347642027"/>
              </p:ext>
            </p:extLst>
          </p:nvPr>
        </p:nvGraphicFramePr>
        <p:xfrm>
          <a:off x="5333760" y="1786680"/>
          <a:ext cx="4542120" cy="1463040"/>
        </p:xfrm>
        <a:graphic>
          <a:graphicData uri="http://schemas.openxmlformats.org/drawingml/2006/table">
            <a:tbl>
              <a:tblPr/>
              <a:tblGrid>
                <a:gridCol w="101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0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920">
                <a:tc>
                  <a:txBody>
                    <a:bodyPr/>
                    <a:lstStyle/>
                    <a:p>
                      <a:endParaRPr lang="en-US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endParaRPr lang="en-US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dmac</a:t>
                      </a:r>
                      <a:endParaRPr lang="en-US" sz="18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dip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22:22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11:11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10.12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8.8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9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11:11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22:22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8.8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10.12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8" name="Table 2"/>
          <p:cNvGraphicFramePr/>
          <p:nvPr>
            <p:extLst>
              <p:ext uri="{D42A27DB-BD31-4B8C-83A1-F6EECF244321}">
                <p14:modId xmlns:p14="http://schemas.microsoft.com/office/powerpoint/2010/main" val="151347104"/>
              </p:ext>
            </p:extLst>
          </p:nvPr>
        </p:nvGraphicFramePr>
        <p:xfrm>
          <a:off x="3750120" y="4147200"/>
          <a:ext cx="6177600" cy="1463040"/>
        </p:xfrm>
        <a:graphic>
          <a:graphicData uri="http://schemas.openxmlformats.org/drawingml/2006/table">
            <a:tbl>
              <a:tblPr/>
              <a:tblGrid>
                <a:gridCol w="101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8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4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4560">
                <a:tc>
                  <a:txBody>
                    <a:bodyPr/>
                    <a:lstStyle/>
                    <a:p>
                      <a:endParaRPr lang="en-US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ETH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ARP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endParaRPr lang="en-US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dmac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smac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sip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tmac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tip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request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22:22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ff:ff</a:t>
                      </a:r>
                      <a:endParaRPr lang="en-US" sz="16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22:22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10.12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00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  <a:sym typeface="Wingdings" panose="05000000000000000000" pitchFamily="2" charset="2"/>
                        </a:rPr>
                        <a:t>:00</a:t>
                      </a:r>
                      <a:endParaRPr lang="en-US" sz="16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10.1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reply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11:11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22:22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11:11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10.1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22:22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10.12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9" name="CustomShape 3"/>
          <p:cNvSpPr/>
          <p:nvPr/>
        </p:nvSpPr>
        <p:spPr>
          <a:xfrm>
            <a:off x="5359680" y="1463040"/>
            <a:ext cx="4515480" cy="273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ICMP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749040" y="3840480"/>
            <a:ext cx="6161760" cy="273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ARP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1645920" y="914400"/>
            <a:ext cx="2011320" cy="914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gateway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&lt;mac&gt;</a:t>
            </a:r>
            <a:r>
              <a:rPr lang="en-US" dirty="0">
                <a:solidFill>
                  <a:srgbClr val="000000"/>
                </a:solidFill>
              </a:rPr>
              <a:t>aa:5b:b7:81:11:11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&lt;</a:t>
            </a: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ip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&gt;172.20.10.1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CustomShape 6"/>
          <p:cNvSpPr/>
          <p:nvPr/>
        </p:nvSpPr>
        <p:spPr>
          <a:xfrm>
            <a:off x="305100" y="2468880"/>
            <a:ext cx="2011320" cy="914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you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&lt;mac&gt;90:</a:t>
            </a:r>
            <a:r>
              <a:rPr lang="en-US" dirty="0">
                <a:solidFill>
                  <a:srgbClr val="000000"/>
                </a:solidFill>
                <a:latin typeface="Arial"/>
                <a:ea typeface="DejaVu Sans"/>
              </a:rPr>
              <a:t>de:80:d1:33:33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&lt;</a:t>
            </a: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ip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&gt;172.20.10.11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CustomShape 7"/>
          <p:cNvSpPr/>
          <p:nvPr/>
        </p:nvSpPr>
        <p:spPr>
          <a:xfrm>
            <a:off x="2987280" y="2453040"/>
            <a:ext cx="2011320" cy="91404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me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&lt;mac&gt;</a:t>
            </a:r>
            <a:r>
              <a:rPr lang="fr-FR" dirty="0">
                <a:solidFill>
                  <a:srgbClr val="000000"/>
                </a:solidFill>
              </a:rPr>
              <a:t>90:de:80:c1:22:22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&lt;</a:t>
            </a:r>
            <a:r>
              <a:rPr lang="en-US" sz="1800" b="0" u="none" strike="noStrike" dirty="0" err="1">
                <a:solidFill>
                  <a:srgbClr val="000000"/>
                </a:solidFill>
                <a:uFillTx/>
                <a:latin typeface="Arial"/>
                <a:ea typeface="DejaVu Sans"/>
              </a:rPr>
              <a:t>ip</a:t>
            </a:r>
            <a:r>
              <a:rPr lang="en-US" sz="18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172.20.10.12 </a:t>
            </a:r>
            <a:endParaRPr lang="en-US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85</Words>
  <Application>Microsoft Office PowerPoint</Application>
  <PresentationFormat>사용자 지정</PresentationFormat>
  <Paragraphs>49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12</vt:i4>
      </vt:variant>
      <vt:variant>
        <vt:lpstr>슬라이드 제목</vt:lpstr>
      </vt:variant>
      <vt:variant>
        <vt:i4>1</vt:i4>
      </vt:variant>
    </vt:vector>
  </HeadingPairs>
  <TitlesOfParts>
    <vt:vector size="16" baseType="lpstr">
      <vt:lpstr>Arial</vt:lpstr>
      <vt:lpstr>Symbol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noir1458 MS</cp:lastModifiedBy>
  <cp:revision>28</cp:revision>
  <dcterms:created xsi:type="dcterms:W3CDTF">2020-04-02T04:51:22Z</dcterms:created>
  <dcterms:modified xsi:type="dcterms:W3CDTF">2025-08-03T17:35:05Z</dcterms:modified>
  <dc:language>en-US</dc:language>
</cp:coreProperties>
</file>