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0" r:id="rId4"/>
    <p:sldId id="361" r:id="rId5"/>
    <p:sldId id="362" r:id="rId6"/>
    <p:sldId id="363" r:id="rId7"/>
    <p:sldId id="3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65BFE-7EBF-4A9B-8519-64C2B1C75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861C0-3974-4AA1-9326-AA9E59817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B56DA-61DD-40D6-8F8B-0783F34A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1A3EE-7495-4105-91A9-51E6D8A7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23FD0-4434-4263-9AD2-6544EB29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6785F-B6FE-4F8B-9CF2-EFAF3E15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DE7740-BCEA-4936-BB36-BFC36A72D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5D476-5874-4755-BFCD-7B3645A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0CC18-9D9D-4FBC-90AD-AB8EFCBD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FEFEC-14A0-45BA-A5DA-06D6D6C3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8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9E4495-879E-410D-961C-B41E4E89F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8A61F-ADC5-4597-8E3C-ECB86CAE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AC76C-C0AC-478A-831D-02938806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AF2C3-2A9A-45AE-BC53-0BC78C53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5FBE2-C489-45B6-A3AB-CB36AFB7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5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DC04-05D0-4F91-BA88-5DEB8773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9036D-C9AB-4183-9656-4E66C0554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AEBAC-9531-41C7-AFE9-49824DC4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E88B3-E88A-4179-9058-4F6D7878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262A9-8273-4C9A-9BBF-AA16576A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89791-94C7-4690-8665-91F8FE9A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5B25B-A89A-4E9A-8C2F-E8E58095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45CEA-B432-4F14-9E0E-F23920ED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7FF00-1AC0-4A99-ACA8-451F1D1A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A3E00-34DF-4415-977A-4CB6ABD9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9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95B6B-0389-432C-95EA-FEF97F0E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14771-D280-45EA-85EA-5B9223CA5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06F70-A27C-4AF2-926E-8D825EB7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DF1E3-C81E-4105-8305-D8DAC4F2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21551-9427-4E2B-BC03-C44916F3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C8DB9-13D3-4865-A0B1-3140D209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6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A3DFF-BF43-4C49-9EFA-4E16B746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B94EE-3EB1-40BB-8299-BD6FE91F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44B455-3D46-45C7-B62A-94BA34E58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E6BE3-5701-43E1-866F-CC6818CC1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48A1E0-9DAA-4610-A55C-284B83A32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66757-8796-4552-A6D8-FD2BDB26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738E3E-1A31-451C-88A8-7828D0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A81408-2396-45CC-B261-BE099EA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0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5EC87-1C94-4278-BA82-4EBA3CDB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41D23D-AD18-4A3F-A7B8-7ED5C9C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7128FF-1523-466B-80C9-5719995E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DCDCE8-66C1-4738-A57C-AFFB54FE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5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3461FC-1C00-439F-815D-4DE76093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5232D-B615-4A44-8A69-5B592306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B61AC-6BBF-49AA-929C-57E9B9C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FD1D-BFA5-4E6F-9BA1-2F1ED874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0B71B-93D2-4D19-BE1C-9B50BFAC6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3DADC-0EDA-4A08-8335-DB6A67EF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42967-71F7-4504-9E5F-D0C9DC3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06EE2-E086-4B3E-A529-A190F463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FE331-C8BE-418B-AAEE-B2D0B9E3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B0D39-CEE8-44B8-BC97-EE4E2972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D9953A-18B8-4DAA-948C-1EB647FD7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3104E-2D1E-4C5C-8B3C-C338D2076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C37AA-2F71-42AA-BE9D-A9411EBE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AB539-E0BD-4298-A1AC-11B762C9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19229-F1B3-4A02-82B0-509E7D2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3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2804F1-DAB4-4442-A4D1-5A08FF77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84F49-15DF-4732-A95D-DBD193E8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C08CB-4E9C-4E7D-80FF-0666E003D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5D86E-35A7-4249-9485-2081F9BCC5F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0BC21-2BA0-429E-9581-3FA61BE5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DA97F-A72C-4274-9B0B-0ABB36ED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247F-948E-4518-A432-F1F73147BB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3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pert.com/45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5656D4C-082F-4BE5-94B3-D266EA5A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89" y="2359507"/>
            <a:ext cx="7339172" cy="379011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970238" y="1134250"/>
            <a:ext cx="8229600" cy="892696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설치 파일 다운로드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https://www.mongodb.com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z="1800" smtClean="0">
                <a:solidFill>
                  <a:prstClr val="black"/>
                </a:solidFill>
                <a:latin typeface="+mj-lt"/>
              </a:rPr>
              <a:pPr/>
              <a:t>1</a:t>
            </a:fld>
            <a:endParaRPr lang="ko-KR" altLang="en-US" sz="180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설치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- 1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64748" y="2340136"/>
            <a:ext cx="1121800" cy="359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40172" y="3727973"/>
            <a:ext cx="452368" cy="205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4078" y="5700868"/>
            <a:ext cx="20219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9555" y="230823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9911" y="3654187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(2)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8823" y="5578672"/>
            <a:ext cx="50525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(3)</a:t>
            </a:r>
            <a:endParaRPr lang="ko-KR" altLang="en-US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8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A137E-1758-4538-8928-520F21BE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설치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- 2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C0332-FB57-47D2-9FE4-D6A8F835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007006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1. C:\Program Files\MongoDB\Server\4.0\bin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환경 변수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시스템 변수에 추가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생성할 위치에 사용할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명으로 디렉토리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(ex.)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mongod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--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dbpath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[DB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입력하여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4164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실행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&gt;mongo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2.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데이터베이스 지정 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(use </a:t>
            </a:r>
            <a:r>
              <a:rPr lang="ko-KR" altLang="en-US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명령어를 사용 하면 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 생성</a:t>
            </a:r>
            <a:endParaRPr lang="en-US" altLang="ko-KR" sz="18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&gt;use local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3.db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컬렉션 만들고 문서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insert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&gt;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db.users.insert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({name:’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소녀시대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’, age:20})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4.users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컬렉션에 있는 모든 문서 객체들 반환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&gt;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db.users.find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().pretty()</a:t>
            </a: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종료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&gt;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Ctrl+C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기본 명령어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  <a:hlinkClick r:id="rId2"/>
              </a:rPr>
              <a:t>https://velopert.com/457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207407"/>
          </a:xfrm>
        </p:spPr>
        <p:txBody>
          <a:bodyPr/>
          <a:lstStyle/>
          <a:p>
            <a:fld id="{3AC30296-E1D3-468A-96D7-DCA91B725009}" type="slidenum">
              <a:rPr lang="ko-KR" altLang="en-US" sz="1800" smtClean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pPr/>
              <a:t>3</a:t>
            </a:fld>
            <a:endParaRPr lang="ko-KR" altLang="en-US" sz="180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977"/>
          </a:xfrm>
        </p:spPr>
        <p:txBody>
          <a:bodyPr>
            <a:normAutofit/>
          </a:bodyPr>
          <a:lstStyle/>
          <a:p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몽고디비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251455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161925"/>
            <a:ext cx="10515600" cy="4730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기본명령어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-1 -https://docs.mongodb.com/v3.4/reference/operator/query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500" y="723900"/>
            <a:ext cx="11569700" cy="5753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#database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리스트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show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dbs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database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mongod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--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dbpath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[DB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경로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]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입력하여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디렉토리가  사용할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명으로 생성되어 있어야함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#database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use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명</a:t>
            </a:r>
          </a:p>
          <a:p>
            <a:endParaRPr lang="ko-KR" altLang="en-US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database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삭제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베이스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삭제하기전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'use &lt;name&gt;'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삭제할 데이터 베이스 선택 후 삭제할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것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db.dropDatabase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#collection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db.createCollection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(name, [option])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#collection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이름변경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db.OLD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컬렉션명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renameCollection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("NEW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컬렉션명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")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#collection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제거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db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컬렉션명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.drop()</a:t>
            </a:r>
          </a:p>
          <a:p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44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0" y="161925"/>
            <a:ext cx="10515600" cy="4730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기본명령어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-2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4500" y="723900"/>
            <a:ext cx="11569700" cy="575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document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만들기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- collection 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생성과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데이터 입력을 동시에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db.user.insert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({"name" : "mike", "age" : 3})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db.user.insert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({"name" : "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alice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", "age" : 13})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db.user.insert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({"name" : "tom", "age" : 33})</a:t>
            </a: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조회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db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컬렉션명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.find([query, projection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])  =&gt;  (.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pretty()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붙이면 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자동정렬됨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  <a:p>
            <a:pPr marL="0" indent="0">
              <a:buNone/>
            </a:pP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비교 연산자</a:t>
            </a:r>
          </a:p>
          <a:p>
            <a:pPr marL="0" indent="0">
              <a:buNone/>
            </a:pPr>
            <a:r>
              <a:rPr lang="en-US" altLang="ko-KR" sz="1400" dirty="0" smtClean="0"/>
              <a:t> $</a:t>
            </a:r>
            <a:r>
              <a:rPr lang="en-US" altLang="ko-KR" sz="1400" dirty="0" err="1"/>
              <a:t>eq</a:t>
            </a:r>
            <a:r>
              <a:rPr lang="en-US" altLang="ko-KR" sz="1400" dirty="0"/>
              <a:t> : (equals) </a:t>
            </a:r>
            <a:r>
              <a:rPr lang="ko-KR" altLang="en-US" sz="1400" dirty="0"/>
              <a:t>주어진 값과 일치하는 값</a:t>
            </a:r>
          </a:p>
          <a:p>
            <a:pPr marL="0" indent="0">
              <a:buNone/>
            </a:pPr>
            <a:r>
              <a:rPr lang="en-US" altLang="ko-KR" sz="1400" dirty="0" smtClean="0"/>
              <a:t> $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 : (greater than) </a:t>
            </a:r>
            <a:r>
              <a:rPr lang="ko-KR" altLang="en-US" sz="1400" dirty="0"/>
              <a:t>주어진 값보다 큰 값</a:t>
            </a:r>
          </a:p>
          <a:p>
            <a:pPr marL="0" indent="0">
              <a:buNone/>
            </a:pPr>
            <a:r>
              <a:rPr lang="en-US" altLang="ko-KR" sz="1400" dirty="0" smtClean="0"/>
              <a:t> $</a:t>
            </a:r>
            <a:r>
              <a:rPr lang="en-US" altLang="ko-KR" sz="1400" dirty="0" err="1"/>
              <a:t>gte</a:t>
            </a:r>
            <a:r>
              <a:rPr lang="en-US" altLang="ko-KR" sz="1400" dirty="0"/>
              <a:t> : (</a:t>
            </a:r>
            <a:r>
              <a:rPr lang="en-US" altLang="ko-KR" sz="1400" dirty="0" err="1"/>
              <a:t>greather</a:t>
            </a:r>
            <a:r>
              <a:rPr lang="en-US" altLang="ko-KR" sz="1400" dirty="0"/>
              <a:t> than or equals) </a:t>
            </a:r>
            <a:r>
              <a:rPr lang="ko-KR" altLang="en-US" sz="1400" dirty="0"/>
              <a:t>주어진 값보다 크거나 같은 값</a:t>
            </a:r>
          </a:p>
          <a:p>
            <a:pPr marL="0" indent="0">
              <a:buNone/>
            </a:pPr>
            <a:r>
              <a:rPr lang="en-US" altLang="ko-KR" sz="1400" dirty="0" smtClean="0"/>
              <a:t> $</a:t>
            </a:r>
            <a:r>
              <a:rPr lang="en-US" altLang="ko-KR" sz="1400" dirty="0" err="1"/>
              <a:t>lt</a:t>
            </a:r>
            <a:r>
              <a:rPr lang="en-US" altLang="ko-KR" sz="1400" dirty="0"/>
              <a:t> : (less than) </a:t>
            </a:r>
            <a:r>
              <a:rPr lang="ko-KR" altLang="en-US" sz="1400" dirty="0"/>
              <a:t>주어진 값보다 작은 값</a:t>
            </a:r>
          </a:p>
          <a:p>
            <a:pPr marL="0" indent="0">
              <a:buNone/>
            </a:pPr>
            <a:r>
              <a:rPr lang="en-US" altLang="ko-KR" sz="1400" dirty="0" smtClean="0"/>
              <a:t> $</a:t>
            </a:r>
            <a:r>
              <a:rPr lang="en-US" altLang="ko-KR" sz="1400" dirty="0" err="1"/>
              <a:t>lte</a:t>
            </a:r>
            <a:r>
              <a:rPr lang="en-US" altLang="ko-KR" sz="1400" dirty="0"/>
              <a:t> : (less than or equals) </a:t>
            </a:r>
            <a:r>
              <a:rPr lang="ko-KR" altLang="en-US" sz="1400" dirty="0"/>
              <a:t>주어진 값보다 작거나 같은 값</a:t>
            </a:r>
          </a:p>
          <a:p>
            <a:pPr marL="0" indent="0">
              <a:buNone/>
            </a:pPr>
            <a:r>
              <a:rPr lang="en-US" altLang="ko-KR" sz="1400" dirty="0" smtClean="0"/>
              <a:t> $</a:t>
            </a:r>
            <a:r>
              <a:rPr lang="en-US" altLang="ko-KR" sz="1400" dirty="0"/>
              <a:t>ne : (not equal) </a:t>
            </a:r>
            <a:r>
              <a:rPr lang="ko-KR" altLang="en-US" sz="1400" dirty="0"/>
              <a:t>주어진 값과 일치하지 않는 값</a:t>
            </a:r>
          </a:p>
          <a:p>
            <a:pPr marL="0" indent="0">
              <a:buNone/>
            </a:pPr>
            <a:r>
              <a:rPr lang="en-US" altLang="ko-KR" sz="1400" dirty="0" smtClean="0"/>
              <a:t> $</a:t>
            </a:r>
            <a:r>
              <a:rPr lang="en-US" altLang="ko-KR" sz="1400" dirty="0"/>
              <a:t>in : </a:t>
            </a:r>
            <a:r>
              <a:rPr lang="ko-KR" altLang="en-US" sz="1400" dirty="0"/>
              <a:t>주어진 배열 안에 속하는 값</a:t>
            </a:r>
          </a:p>
          <a:p>
            <a:pPr marL="0" indent="0">
              <a:buNone/>
            </a:pPr>
            <a:r>
              <a:rPr lang="en-US" altLang="ko-KR" sz="1400" dirty="0" smtClean="0"/>
              <a:t> $</a:t>
            </a:r>
            <a:r>
              <a:rPr lang="en-US" altLang="ko-KR" sz="1400" dirty="0" err="1"/>
              <a:t>nin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주어빈</a:t>
            </a:r>
            <a:r>
              <a:rPr lang="ko-KR" altLang="en-US" sz="1400" dirty="0"/>
              <a:t> 배열 안에 속하지 않는 값</a:t>
            </a:r>
          </a:p>
          <a:p>
            <a:pPr marL="0" indent="0">
              <a:buNone/>
            </a:pPr>
            <a:r>
              <a:rPr lang="en-US" altLang="ko-KR" sz="1400" dirty="0" smtClean="0"/>
              <a:t> ex</a:t>
            </a:r>
            <a:r>
              <a:rPr lang="en-US" altLang="ko-KR" sz="1400" dirty="0"/>
              <a:t>. &gt; </a:t>
            </a:r>
            <a:r>
              <a:rPr lang="en-US" altLang="ko-KR" sz="1400" dirty="0" err="1"/>
              <a:t>db.articles.find</a:t>
            </a:r>
            <a:r>
              <a:rPr lang="en-US" altLang="ko-KR" sz="1400" dirty="0"/>
              <a:t>( { “likes”: { $</a:t>
            </a:r>
            <a:r>
              <a:rPr lang="en-US" altLang="ko-KR" sz="1400" dirty="0" err="1"/>
              <a:t>gt</a:t>
            </a:r>
            <a:r>
              <a:rPr lang="en-US" altLang="ko-KR" sz="1400" dirty="0"/>
              <a:t>: 10, $</a:t>
            </a:r>
            <a:r>
              <a:rPr lang="en-US" altLang="ko-KR" sz="1400" dirty="0" err="1"/>
              <a:t>lt</a:t>
            </a:r>
            <a:r>
              <a:rPr lang="en-US" altLang="ko-KR" sz="1400" dirty="0"/>
              <a:t>: 30 } } )</a:t>
            </a:r>
          </a:p>
          <a:p>
            <a:pPr marL="0" indent="0">
              <a:buNone/>
            </a:pP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2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5500" y="212725"/>
            <a:ext cx="10515600" cy="358775"/>
          </a:xfrm>
        </p:spPr>
        <p:txBody>
          <a:bodyPr>
            <a:normAutofit/>
          </a:bodyPr>
          <a:lstStyle/>
          <a:p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기본명령어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- 3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3900" y="685800"/>
            <a:ext cx="10515600" cy="5842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4-2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논리 연산자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$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or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$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and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$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not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$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nor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ex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&gt;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db.articles.find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({ $or: [ { “title”: “article01” }, { “writer”: “Alpha” } ] })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$regex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{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&lt;field&gt;: /pattern/&lt;options&gt; }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이런 형태로 정규표현식으로 쿼리를 날릴 수 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options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대소문자 무시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m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정규식에서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anchor(^)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사용 할 때 값에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\n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 있다면 무력화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x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정규식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안에있는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whitespace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를 모두 무시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s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: dot (.)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 할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\n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포함해서 매치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ex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&gt;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db.articles.find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 { "title" : /article0[1-2]/ } )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#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$where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</a:t>
            </a: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ex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&gt;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db.articles.find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 { $where: “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this.comments.length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== 0” } )</a:t>
            </a: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elemMatch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elemMatch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연산자는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Embedded Documents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배열을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쿼리할때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사용된다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39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199965" y="463859"/>
            <a:ext cx="8229600" cy="100095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로보몽고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Robomongo</a:t>
            </a:r>
            <a:r>
              <a:rPr lang="en-US" altLang="ko-KR" sz="2400" dirty="0"/>
              <a:t>) </a:t>
            </a:r>
            <a:r>
              <a:rPr lang="ko-KR" altLang="en-US" sz="2400" dirty="0"/>
              <a:t>다운로드</a:t>
            </a:r>
            <a:endParaRPr lang="en-US" altLang="ko-KR" sz="2400" dirty="0"/>
          </a:p>
          <a:p>
            <a:pPr lvl="1"/>
            <a:r>
              <a:rPr lang="en-US" altLang="ko-KR" sz="2000" dirty="0"/>
              <a:t>http://robomongo.org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0296-E1D3-468A-96D7-DCA91B72500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501481"/>
            <a:ext cx="6336704" cy="380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6D8518-CF99-41F4-9511-6D4668F5DA28}"/>
              </a:ext>
            </a:extLst>
          </p:cNvPr>
          <p:cNvSpPr/>
          <p:nvPr/>
        </p:nvSpPr>
        <p:spPr>
          <a:xfrm>
            <a:off x="6096000" y="3705499"/>
            <a:ext cx="1263588" cy="34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77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617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Arial</vt:lpstr>
      <vt:lpstr>Office 테마</vt:lpstr>
      <vt:lpstr>몽고디비 설치 - 1</vt:lpstr>
      <vt:lpstr>몽고디비 설치 - 2</vt:lpstr>
      <vt:lpstr>몽고디비 실행</vt:lpstr>
      <vt:lpstr>기본명령어 -1 -https://docs.mongodb.com/v3.4/reference/operator/query/ 참고.</vt:lpstr>
      <vt:lpstr>기본명령어 -2</vt:lpstr>
      <vt:lpstr>기본명령어 - 3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- 1</dc:title>
  <dc:creator>Windows User</dc:creator>
  <cp:lastModifiedBy>강신욱/정보운영1팀</cp:lastModifiedBy>
  <cp:revision>19</cp:revision>
  <dcterms:created xsi:type="dcterms:W3CDTF">2018-12-09T16:29:41Z</dcterms:created>
  <dcterms:modified xsi:type="dcterms:W3CDTF">2018-12-10T06:02:07Z</dcterms:modified>
</cp:coreProperties>
</file>