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notesSlides/notesSlide5.xml" ContentType="application/vnd.openxmlformats-officedocument.presentationml.notesSlide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6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notesSlides/notesSlide10.xml" ContentType="application/vnd.openxmlformats-officedocument.presentationml.notesSlide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notesSlides/notesSlide11.xml" ContentType="application/vnd.openxmlformats-officedocument.presentationml.notesSlide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notesSlides/notesSlide28.xml" ContentType="application/vnd.openxmlformats-officedocument.presentationml.notesSlide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notesSlides/notesSlide29.xml" ContentType="application/vnd.openxmlformats-officedocument.presentationml.notesSlide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453" r:id="rId2"/>
    <p:sldId id="454" r:id="rId3"/>
    <p:sldId id="455" r:id="rId4"/>
    <p:sldId id="456" r:id="rId5"/>
    <p:sldId id="457" r:id="rId6"/>
    <p:sldId id="458" r:id="rId7"/>
    <p:sldId id="459" r:id="rId8"/>
    <p:sldId id="460" r:id="rId9"/>
    <p:sldId id="264" r:id="rId10"/>
    <p:sldId id="265" r:id="rId11"/>
    <p:sldId id="461" r:id="rId12"/>
    <p:sldId id="462" r:id="rId13"/>
    <p:sldId id="463" r:id="rId14"/>
    <p:sldId id="476" r:id="rId15"/>
    <p:sldId id="465" r:id="rId16"/>
    <p:sldId id="467" r:id="rId17"/>
    <p:sldId id="468" r:id="rId18"/>
    <p:sldId id="283" r:id="rId19"/>
    <p:sldId id="284" r:id="rId20"/>
    <p:sldId id="285" r:id="rId21"/>
    <p:sldId id="286" r:id="rId22"/>
    <p:sldId id="287" r:id="rId23"/>
    <p:sldId id="293" r:id="rId24"/>
    <p:sldId id="294" r:id="rId25"/>
    <p:sldId id="299" r:id="rId26"/>
    <p:sldId id="310" r:id="rId27"/>
    <p:sldId id="313" r:id="rId28"/>
    <p:sldId id="314" r:id="rId29"/>
    <p:sldId id="315" r:id="rId30"/>
    <p:sldId id="316" r:id="rId31"/>
    <p:sldId id="464" r:id="rId32"/>
    <p:sldId id="269" r:id="rId33"/>
    <p:sldId id="259" r:id="rId34"/>
    <p:sldId id="263" r:id="rId35"/>
    <p:sldId id="260" r:id="rId36"/>
    <p:sldId id="261" r:id="rId37"/>
    <p:sldId id="262" r:id="rId38"/>
    <p:sldId id="267" r:id="rId39"/>
    <p:sldId id="268" r:id="rId40"/>
    <p:sldId id="266" r:id="rId41"/>
    <p:sldId id="27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661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1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2.0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13024 412 8077,'-15'-7'-56,"7"-1"0,2-5 0,-1 1 1,-3 3-1,-3-3 0,-3-1 1039,-4-2-923,-3 1 1,-12 4-164,-5 0 0,-4 2 34,-5-2 0,-5 4 60,-9 6 0,-4-5-96,-7 0 1,-1-2-106,-3 2 1,-4 2 84,-6-7 1,-5 5 73,0-4 1,-5 4 80,5-5 1,-7 2-19,2-2 0,47 4 0,1 1-2,-2 2 0,1 1 1,-1-3-1,1 0 18,0 2 1,-1 1 0,-2-3 0,-1 0 4,-2 3 1,1-1 0,-4-2 0,1 0-10,0 3 0,0 0 1,-2-1-1,1 1-198,4 2 0,-1 0 0,0-2 0,-1-1 160,-1 0 1,0 1 0,-4-1 0,0 1 30,2 2 0,0 0 0,-5 0 0,1 0-23,6 0 1,0 0 0,-3 0 0,-1 0 4,2 0 0,-1 0 0,-4 0 0,0 0-5,2 0 0,0 0 1,0 0-1,1 0 2,4 0 0,1 0 0,-4 0 0,1 0-3,0 0 0,0 0 1,-3 0-1,0 0 4,3 0 0,0 0 0,-1 2 0,1 1 0,2-1 0,1 1 1,-1 0-1,0 0 2,0 0 0,0-1 0,1 0 0,-1-1 1,0 4 1,0 0 0,3-3 0,-1 0 9,1 0 1,0 0 0,0 2-1,-1-1-3,-2-1 0,1 1 0,2 2 0,0 0 2,2-3 0,1 1 0,0 1 0,1 1-8,1-2 0,-1-1 0,0 3 0,0 0-141,-2-3 1,0 1-1,4 2 1,0 1 139,-1 0 0,-1-2 0,-42 4 0,-4 2 0,3 0-2,43-3 1,1 1-1,-42 5 6,-5-3 0,0 3-53,0-4 0,47-2 0,-1-1 37,-2 2 1,0-1-1,-44 8-9,0 0 1,0-1 16,0 1 1,2 0-3,-2-1 1,7 1 19,-3 0 0,5 4-25,0 1 0,1 1 81,0-1 1,0-2-70,0 6 0,4-4 136,1 4 1,-5 1-100,-5 4 1,0 1 1,4-1 0,1 0 15,0 1 0,-2 4 3,-3 0 1,3 6 92,-3-6 1,5 7-98,5-2 1,-4-1-102,4 1 1,3 0 88,1 5 1,-1 0-87,2 0 1,0 0 33,4 0 1,2 2-15,4 3 0,-3-3-17,8 3 1,-6 1-10,5-1 0,-4 2 23,4-2 0,0-2-113,6 7 1,-6-1 137,0 1 0,5 3-9,6-3 0,-1 4 26,-5 6 0,0 1 35,0 4 0,2-2 115,3-3 0,-1-2-146,6 6 1,-5 6 3,5 4 0,0 1-30,5-6 1,0 1 41,0-1 1,1 1-88,4-1 0,-4 5 76,4 1 1,3 6-1,2-2 1,-2 2 32,2-2 1,-1-1-6,6-4 1,0 4-53,-1 6 0,2-1 9,4-4 0,-2 2-18,6-7 0,1 7 37,4-1 1,-5 4-99,1 5 1,-1-2 65,5 7 0,6-6 259,-1 1 1,5 0-116,-5-5 0,5 5-239,-5-4 0,7-1 180,-2 5 1,4 2 9,1-2 1,0 0-102,0-5 0,0-5 55,0 1 1,0-3-192,0 2 0,1 4 62,4-4 1,-3 4 268,3 1 0,1 0-54,-1 0 1,0-4-137,-5-1 1,0-3 10,0 8 1,0-9 10,0 4 0,5-6 27,0-4 0,0 2-10,-5 4 0,5-4 16,0 3 0,4 2-47,-4-1 1,7-1-159,-3-4 1,6-1 65,5 1 1,-4-1 35,4 1 0,-2 1 68,1 3 1,-1-3-1,7 4 0,-7-8 13,1 3 1,3-2-49,-3 11 0,6-6 124,-6 1 1,2-1-56,-1 1 1,-2 4-100,7 6 1,-1-4 51,5-1 1,1-1-28,-1 1 1,2 3-16,4-2 0,-3 1-16,7-2 1,-1 3-10,1-2 0,4 2 43,-4 3 0,2-13-132,-2-2 0,3-6 122,-2 1 1,4-2 8,5-3 1,-2-9 21,7 4 0,-5-10 303,5 0 0,0-2-266,4 2 1,1-8 14,0 3 1,0-3 39,0 3 1,9 0-77,11 0 0,-4-1 33,8-4 1,0 3-31,1-2 1,-37-20 0,2 1-37,0-2 0,0 1 0,3-2 0,1 0 20,-4-3 0,0-1 0,2 1 0,0-1-3,3 1 1,0 0 0,1 0 0,0-1-12,1 1 1,0 0 0,2-3-1,-1 0-1,-3 1 0,-1-1 1,4-3-1,1 0 3,-2 0 0,0 1 0,4 1 0,0-1 5,-2 0 1,1 0 0,2 0 0,-1 0-126,-3-2 0,-1-2 0,2 0 0,0-2 129,0 1 1,1 0-1,3 0 1,-1 0-26,0 2 1,0 0 0,1-2 0,1-1 24,-2-2 0,0 0 1,4 2-1,1-1 0,2 0 0,1-1 0,5 1 0,0-1-1,0-2 0,-1 0 0,0 2 1,0 1-162,-2-1 1,0 1 0,0-1-1,0 1 180,2-3 1,1 0 0,5 0 0,0 0-20,2 0 0,0 0 0,2 0 0,1 0 23,-1-1 0,0 2 0,3-1 0,0 1-268,4 2 1,1-1-1,0-1 1,1 1 271,1 3 0,0 0 0,0-2 0,-1-1-187,-1 3 0,-1 0 1,0-1-1,0 0 210,3 1 0,0 0 1,-1 1-1,0 1-17,2-2 0,-1 0 0,-2 1 1,1 1 4,-4 0 0,0 0 0,0 0 0,0-1 7,0-1 1,1 0 0,3 3 0,0 1-16,-1-4 0,0-1 0,-1 5 0,-1-1-43,-5-3 1,-1 0-1,-1 1 1,1 1-33,2 0 1,1 0-1,1 1 1,-1-1 10,0 0 0,0 1 1,1-1-1,-1 0 28,-5 1 1,0-1 0,-1 0 0,1-1-6,2-1 1,1 0 0,2 2 0,1-1 3,-1-1 0,0 0 0,2 1 0,0 1-4,-5 0 0,1 1 0,2 1 0,1 1-21,-2 0 0,1 0 1,5 0-1,1-1 29,-1-1 0,-1-1 0,5 3 1,0 0-123,-7-1 1,0 1 0,6 0 0,0 0 89,2-2 1,-1-1 0,-5 0-1,-2 0 21,0 1 0,1-1 0,-2-2 0,0 0 20,1 0 0,1 0 1,-1-3-1,2 0 49,3 3 1,0 0 0,-5-1 0,-1 0-47,1 1 1,0 0 0,1 2 0,0-1 49,1-1 0,1 0 0,3 1 0,0 1-45,-1 0 1,0 1-1,-1-1 1,-1 1-2,0-1 1,0 0-1,-2 1 1,0-1 0,-1 0 1,0 1-1,3 0 1,1 0 6,1 2 0,0 0 0,-4-2 0,0 0-25,-1 2 0,0 0 1,0-2-1,-1 0 9,4-1 0,0 1 0,-2-1 1,0 0-5,1 1 1,1-1-1,-5 0 1,-1-1 8,-1-1 0,-1 0 0,-1 1 0,1 1 0,0-2 1,0 0 0,0-1 0,1 0-41,4 1 0,0 0 1,-6-3-1,0-1 24,4 1 0,-1 1 0,-4-2 0,0-1-13,2 1 1,1-2-1,-2 1 1,0 0 16,2 0 0,-1 0 0,-4 0 0,-1 0 0,0 1 1,1-2 0,-3 1-1,0-1 37,-1-1 0,1-1 1,2-1-1,1 0-4,4-3 0,1-1 0,-5 3 0,0 0-22,2 1 1,0-2 0,-5 0 0,0-2 3,0-1 0,0-2 0,-1-1 0,0 0 94,1 2 1,0 0 0,-5-3 0,0 0-55,0 1 0,0-1 1,0 2-1,0 0-20,0-1 0,0-1 0,2 1 0,0-2-2,0-3 1,1 0 0,-4 3 0,0 2-81,-1-3 0,-1 0 1,2 0-1,-1-1 27,0-1 1,-1 0 0,1-1 0,-1 0 18,-1 0 0,-1 2 1,-1 0-1,0 1-15,-1-2 0,0-1 0,-1-1 0,0-1-67,-2-2 1,0 0 0,-1 0 0,-1-2 264,3-3 1,-1 0 0,-2 3 0,-1-1-176,-1-1 0,-1-2 0,2 0 1,-2-2 5,-1-2 0,-2 0 0,3-2 0,-1-1-13,-3 4 1,-1-1 0,2-3 0,-1-1 98,-6 3 0,1-2 0,3-4 1,-1-1-68,1-1 0,-2-1 1,2 0-1,-2-1-31,-1 2 0,-1-1 0,1-1 1,0-1 34,-5 3 0,-1-1 1,0-1-1,-1-1 1,2 1 1,0-2 0,-1-1 0,-1-1-113,2 1 0,0-1 0,-2-2 0,0 0 29,-3 3 0,-1-1 0,1-3 0,0 0 36,0 1 0,-1 0 0,0 0 1,0-1 1,-1 1 1,-1 0 0,-1-1 0,-1 0-100,-2 4 1,-1-1 0,0-3-1,1 0 154,-1 2 0,0-2 0,-1-1 0,-2 0-84,2-3 1,-2 0 0,-2 2 0,0-1-7,0 0 1,1-2-1,-2 1 1,1-1-4,1 1 0,-1 0 1,-2-2-1,0 0 94,0 2 1,0 0 0,0-3 0,0 1-41,-2 2 1,-1 0 0,0-2 0,0 0 41,1 2 1,-1 0 0,-2-5 0,-1 0-5,1 3 0,0-1 0,-1 1 1,-1 0 47,0 4 0,0 1 0,-3-1 0,0 1-52,1 0 1,-1-1-1,-3-2 1,0 0 71,0 1 1,1-1-1,-1-2 1,-2 0-119,1 5 0,-1 0 0,0-3 0,1 1-104,7-45 1,-9 48 0,1-1 109,-2 0 0,-1-1 0,8-46 24,-7 0 1,0 0-117,-5 47 0,0-1 1,0-1-1,0 0 51,0 2 0,0-1 0,-2-1 0,-1 0 78,-2-45 0,-3 48 0,0-1-35,1 0 0,-1-1 0,-3-2 0,-1 0 3,3 0 0,-2 0 0,-3 0 0,-3 1-24,3 1 1,-1 1-1,-1 0 1,-1 0-3,3 2 0,-1 0 0,-2-1 0,0 1 143,-18-44 1,-6 5-122,2 4 1,-3-1 27,20 39 0,0-1 0,-22-36-19,0 0 0,-7-1 56,-3 1 1,26 40 0,-1 0-58,0-2 1,-1 1 0,-1 1-1,-2 0 5,2 1 0,-1 0 0,-3-1 0,-1 0-2,2 1 0,0 1 1,-3-3-1,-1 1-2,-4-1 1,0 0-1,3 2 1,0 1-67,-5-1 1,0 0 0,3 3 0,0 0 38,-2-3 1,-2 1 0,-1 1-1,-1 1-15,-7-3 1,0 1-1,5 2 1,0 1 24,0-1 0,0 0 1,3 2-1,1 0-6,1 3 1,-1 0 0,-2-3 0,-2 2 8,-2 0 1,-1 1 0,3 3 0,0 2 9,-2-1 1,-1 1 0,4 1 0,0 0-7,-3-1 1,-1 0-1,2-3 1,-1 0 5,-5 0 1,-1 0-1,4 2 1,0 1 113,-1 2 0,0 1 0,-1-1 0,1 1-121,0-1 1,0 0 0,-4-1 0,0 1-15,-1 2 1,0 1 0,2-4 0,0 0 10,-4 1 1,0 0 0,3 0 0,0-1-1,-4 1 0,1 0 0,1-2 1,-1 1 9,0 1 0,0 0 1,1 1-1,0 1 4,-1 1 0,0-1 1,1 2-1,1-1 34,0-1 0,0 1 0,-6 0 0,-2-1-42,-4-4 1,0-1 0,-1 5 0,0 0 32,-1-5 1,-1 1 0,0 2 0,1 0-20,2 0 1,0 0-1,-2-1 1,-1 0-27,-2 4 1,0-1 0,4 1-1,0-1 26,-1 3 1,-1 0-1,3 0 1,-1 0-31,-1 0 1,-1 0-1,-3 0 1,-1 0 9,-3 0 0,0 0 0,4 0 0,0 0-4,1 0 0,0 0 0,0 0 0,-1 1-26,3 2 1,1-1 0,-2-1-1,1 0 30,3 1 1,0 0 0,1 2 0,0 0-1,1 1 1,1 0 0,-2-1 0,-1 0-3,-2 1 0,-1 0 0,1-1 1,-1 2 43,0 1 0,1 0 0,2 1 0,0-1-34,0 0 0,0 0 0,4 1 0,0 1 26,1 0 1,0 1-1,-2-1 1,0 0-43,4 3 1,1 0-1,-1 0 1,0 1-2,5 1 1,1 1 0,-2-1 0,1 0 0,-3-2 0,1 0 0,0 2 0,0 0-4,-1-2 1,1 0 0,0 2 0,1 0 12,6 0 1,0 1 0,-2 2 0,0 0-5,2 1 0,0-1 0,-3 0 0,0 0 32,0-2 1,1-1-1,1 1 1,0-1-33,2 1 1,-1 0-1,-1-1 1,0 1 56,1 0 1,0-1 0,-1 2 0,-1-1-36,5 2 0,0 1 1,-3-3-1,1 0 10,-45-2 1,-1 0 0,1 0 0,45 5 0,1 0-3,-46-6 1,48 3 0,1 1 84,-44-4 1,3 2-75,-3-2 1,-1 5 1,6-5 1,-3 7-6,8-2 0,1-2-18,-1 3 0,-4-8 30,-1 2 1,-4 2-2,9-2 1,1 1 43,-1-6 1,1 5 181,-1 0 1,3 2-141,7-2 0,1-1-70,3 6 0,-1 0 509,6 5 0,1 0-536,4 0 1,-7 0-118,-2 0 0,-2 0 65,1 0 1,9 0-165,6 0 1,1 0 407,0 0 0,2 0-454,7 0 1,1 0 177,4 0 1,-3 0-210,2 0 1,5 0 106,0 0 1,6 0-470,4 0 1,-2 0 625,2 0 0,2 0 0,-1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3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1 161 8133,'14'-7'0,"-4"5"-267,0-3 1,-5 4-82,5 1 1145,-1 0 1,4 6-281,-3 4 0,-2 3-234,-3 2 1,-3 1-263,3 4 0,-4-4 77,-1 4 0,0 1-465,0-1 1,0-1 214,0-4 0,-1-2-165,-4-3 0,3-2-12,-3-3 133,-3-4 0,5 4 111,-7-10 0,7-3 5,-2-6 1,3-3 344,2-2 1,2-4-110,3-7 0,3 1 22,7 0 0,-1-1-30,1 1 1,5-1 264,-1 1 0,1 6-99,-5 4 1,4 2-43,1 3 1,-1 5-152,-4 4 1,-2 5-108,-3 5 1,3 8-70,-3 7 0,-2 5 40,2-6 1,-7 7-74,2-1 0,-3 1 59,-2-2 0,0 3-360,0-8 1,0 1 138,0-6 1,0 1-280,0 0 1,1-2 132,4-3 0,-3-2-518,3-3-61,3-4 975,0 6 0,13-14 0,2-1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92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8392,'14'0'-619,"1"0"996,0 0 668,-7 0-1010,5 0 0,-10 0 9,7 0 1,-7 6 1,2 4 0,-3-2 109,-2 2 0,0 0-208,0 4 1,0 1 109,0 0 0,-2 1-256,-3 4 1,2-4-26,-7 4 0,5-4-17,-4-1 1,5-6 380,-1 1-175,-3-7 1,5 4 230,-7-7-235,7 0 1,-4-2 109,7-3 0,0-4-15,0-11 0,0 2 23,0-6 1,5 4-31,0-5 1,11 1-4,-1-5 0,3 4 108,-3 1 0,0 6-123,-1-2 0,1 5-112,0 6 0,-6-3 169,1 7-135,0 0 1,3 13 76,-3 7 1,1 0-52,-6 4 0,0 3 4,-5-3 1,0 7-8,0-1 1,0-4-143,0-1 1,0 1 3,0-1-267,0-1 206,0-4-113,0 0 0,0-6-209,0 1-46,7-7 177,1 4 414,7-14 0,6-1 0,2-6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0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7884,'8'9'174,"-3"1"1,-3-5 93,-2 5 1,0 0-312,0 4 0,0 3 7,0 2 1,0-2-107,0 2 0,0 2 124,0-1 0,0-5-143,0-6 0,0 1-510,0 5 449,0-7 0,-2-1 222,-3-7 0,-3-13 0,-7-4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6.25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8392,'9'-1'0,"-5"-4"0,3 2-647,-2-7 531,0 7 0,-4-9 457,4 7-469,-3 0 1,4 7-194,-6 3 0,2 3-83,3 7 1,-3-1 403,3 1 0,-4 5 0,-1-1 0,7 7 0,1-3 0,7 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7.1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8392,'10'0'-172,"0"0"-29,-7 0 1,9 7 332,-7 3 0,0 3 306,-5 1 1,0 1-444,0 0 1,0 4 59,0 1 0,0 1-115,0-1 0,-2-4-65,-3 4-280,3-4 327,-4-1 3,-1-7-76,6-2 0,-6-7 116,7-4 1,0-5-2,0-9 1,2 2 8,3-2 1,3-3 65,7 3 0,-1-1-29,1 6 0,5-1 2,-1 0 1,1 2 12,-6 3 0,1 2 102,0 3 0,0 4-26,-1-4 0,1 10-68,0 4 1,-6 4 51,1 2 1,-5 5-41,5-1 1,-7 6-146,2-6 1,-3 3 73,-2-3 0,0-2-67,0 2-24,0-3-11,0-1 195,6 0 1,2-7-94,7-3 1,0-3 39,0-2 1,4-5-27,1 0 0,6-7 79,-2 3 0,4-6 11,2-5 0,-1 4 6,0-4 0,-4-1-4,-1 2 0,-1-1 7,2 5 1,-4-4 43,-6-1 1,-2 0-73,-4 6 1,-2-1 144,-7 0 0,0 6-117,0-1 1,-2 5-164,-3-5 1,-4 5 98,-11-5 1,4 2-16,-4-2 0,-1 4-7,1 6 0,-6 0-109,2 0 0,1 0 3,-2 0 0,7 6 90,-1 4 1,-2 3-170,1 2 0,2 0 151,8-1 0,-1 6-35,6 0 1,0 1 53,5-2 0,0-1 2,0 7 1,2-7 12,2 1 1,5-2 14,5-3 1,1-1 2,0-3 1,1-2-26,4-3 0,-4-3 94,4 3 0,-4-4-83,-1-1 1,-1-6 131,1-4 0,0-3-87,-1-2 1,-4-4 8,0-1 1,-5 1 18,5 4 1,-7 0 94,2 1-99,-3-1-14,-2 0-286,0 7 204,6 1 0,-4 19 15,3 3 1,-4 7 86,-1-2 0,5 8 1,0 1 1,2 2 4,-3 8 0,0 1 12,6 4 0,-7 5 65,2 0 0,1 6-93,-1-1 0,0 10-24,-5 4 1,0-1 43,0 2 1,-2-2-199,-3 2 1,-9-6-1,-11-9 1,-4-10-113,-5-9 0,1-13 99,-6-7 0,1-2 41,-1-8 0,3-8 182,7-12 0,1-6-109,3-9 0,1-1 188,9-3 1,-1-3-111,11-8 1,2 1 154,8 0 1,4-5-41,11 0 1,3-1-70,6 1 1,7 1-28,3-6 0,4 4-29,1 1 0,-5 1-147,0 14 1,-6 5 100,1 4 0,-4 9-465,-6 1 0,-3 5-69,-6 5-1150,0 4 1669,0-6 0,-1 14 0,1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4.76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30 104 8578,'1'-20'0,"4"1"0,-3-1 790,3 5-269,-4 1 0,-1 6-290,0 1-357,0 7 0,0 2 153,0 3 1,0 3-4,0 6 1,0 1-227,0 0 1,0-1 89,0 1 1,-4 2-291,-1 2 1,0-3 115,5 4 1,-5-4-314,0-1 1,0 0-5,5-1 603,0-5 0,-6 10 0,-3-2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25.161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236 161 12131,'-9'-7'-502,"4"-2"0,-1-5 488,1 0 1,-2 6 263,3 3 0,0-2-117,-5 2 0,4 0 80,-5 5 1,5 2-181,-5 3 0,2 3 50,-2 7 0,-3 6-235,3 4 0,-3 4 236,-1 5 1,0-1 22,5 6 0,-3 0-275,7 5 1,-1 0 91,1 1 1,3-1-187,-3 0 0,5 0 22,5 0 1,3-6-43,7-4 1,6-3 145,4-2 1,9-4-157,5-1 1,4-7 30,1-3 1,2-6 164,3-8 1,3-3 78,7-7 1,-1-6-108,1-13 0,-5-7 327,0-3 1,-7-10 46,2-5 1,-4-5-86,-6-5 1,-5-1-33,-9-4 1,-6-1-78,-9 6 1,-12 7-264,-12 8 0,-9 10 199,-12 5 0,-2 9-93,-7 6 1,0 9 135,0 5 1,-2 5-107,-3 5 0,-3 3-97,-7 7 1,0 6-257,0 3 1,2 4 69,3 1 1,0 3 353,10 2 0,-6-3 0,10 6 0,4 1 0,4 1 0,2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6.8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177 131 8439,'8'-21'0,"-2"3"588,-6-6 0,5 6 484,0-2-1003,0 4 1,-3 8 133,2 3 1,-2 11-415,3 9 1,-3 1 85,-2 9 0,-2-1-84,-3 6 0,2-1 214,-7 0 0,5 6-109,-5-1 0,5 2-26,-4-2 1,0-1 54,0 6 0,-4-5 4,3 6 1,-2-6 81,3 5 0,-5-6-129,5 1 0,1 2 56,-2-2 1,2-4-120,-2-6 0,-2-4 114,7 4-6,-6-6 235,3 4-175,0-14 368,1-2 0,7-7-108,0-4 0,2-3-129,3-7 0,3 0-38,7 0 1,-4 1 22,4-1 1,-4 0-24,9 1 0,1-1-18,-1 0 0,4 1-184,-4-1 0,4 5 119,-4 0 0,6 5-304,-2-4 1,-1 5 90,2-1 1,-2-1-69,1 1 0,7 0 30,-6 5 1,6 0 4,-7 0 1,-1 0-79,1 0 1,-1 0-355,2 0 681,-4 0 0,-6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7.8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1 133 8507,'6'-14'184,"-3"-1"133,7 0 1,-2 5-33,2 1 1,3 5 251,-3-1-716,3 4 1,7 1 158,-1 0 1,1 0-239,-5 0 1,-1 0 145,1 0 1,0 0-39,-1 0 0,1 0 13,0 0 0,-1 0-84,1 0 0,-5 0 137,0 0-27,-7 0-151,4 0 167,-7-7-100,0 6 1,-7-6 131,-3 7 0,-3 2 21,-2 3 0,1-2 41,-1 7 0,0-1 2,1 6 0,-1 0 15,0 0 0,2-1 177,3 1 0,-1 0-19,6-1 1,-5 1-93,5 0 0,-4-1 78,4 1-81,0 0 0,11-2-12,4-3 1,3 1-77,2-6 1,6 0-153,4-5 0,7 0 90,3 0 1,1-7-200,-2-2 0,2-4-39,3-2 0,2-1 163,-7-4 0,0 4 26,-4-4 1,-2-1-26,-4 1 0,-3 1 100,-6 4 5,-7 0 0,-1 5 286,-7 1-203,0 5 0,-5-4 453,0 3-200,-7 4 0,4-6-176,-6 7 0,4 0 101,0 0 1,2 2-122,-2 3 1,-3-2 49,3 7 1,-3-5-9,-2 4 1,6-4 14,-1 5 0,0 0-125,-5 5 0,7-6-12,3 1 1,-1 0-91,1 5 1,-5-6 104,5 1-82,0 0 0,7 3 91,3-3 1,-2 1-79,7-6 0,0 0-34,4-5 0,1 0-15,0 0 1,-1-6 60,1-4 1,0 2-2,-1-2 0,1 0 114,0-5 0,-2 6-100,-3-1 108,3 0 1,-5 0-82,7 0 97,-7 7-26,5-3-28,-5 6 0,5 1-19,-3 4 0,-2 2-4,-3 2 0,-2 4-32,7-3 0,-2 3 23,2 2 1,3-5-111,-3 0 110,3-1 0,2 6-157,-1 0 0,-4-7 23,0-3 1,-5 1-33,5-1 97,-7 0-13,10-5-9,-11 0 1,4-1 18,-6-4 1,0-3 64,0-7 0,0 3-55,0-2 0,-5 2-3,0-7 0,0 2 7,5 3 0,0-1-7,0 0 1,0-1 19,0-4 1,0 9-3,0-4 1,2 4 89,3-4-112,-3 0-26,11 1 0,-10 5 27,7 5 20,-7 2 80,10 2 68,-5 0 1,5 2-5,-3 2 94,3-2 0,-10 10-76,7-8-36,-7 8 0,11-4-28,-13 7 1,11-1-29,-7 1 1,-1-5 0,-4 0-40,0 0-80,0 4 31,0 1 0,0 0-231,0-1 282,0-5 0,0-1-59,0-3 11,0-4 175,0 6-297,0-7-574,0 0 56,0-7 168,0 6-117,0-6 297,0 7 326,-6 0 0,4 0 0,-4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6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45 146 8556,'0'-15'180,"0"1"-180,0-1 777,0 0-153,0 0-757,0 7 0,0 3 33,0 10 1,-2 3 130,-3 7 0,4 5-15,-4-1 0,3 6-122,2-6 1,-5 8 47,0-3 1,1 2-1,4 0 1,0-1-1,0-1-328,0-1 341,-7-2 1,5-6-48,-3 0 0,4 0 242,1-1 397,0-6-455,0-1 0,1-7-20,4 0 1,-1-12 0,5-2 1,1-11-12,5 1 1,0-4 103,-1-1 0,3-6-76,2 1 0,-2-2 171,2 2 0,2 3-143,-1-4 0,0 6-57,-6 5 1,-4 2-70,0 8 1,-5 5-134,5 5 0,-7 4 87,2 4 1,1 5 99,-1 5 1,5 8-73,-5 2 1,0-1 12,-5 1 1,1 1-163,4 4 0,-3-4 54,3-1 1,-2-4-171,2 4 0,-3-6-204,3 2 52,3 3 0,-2-7-71,4 4 0,3-6 117,-3-4 1,-2 2-217,2-7 613,0 0 0,4-12 0,1-1 0,0-7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58 8397,'0'-15'-667,"0"1"1842,0 5-304,0-4-816,0 12 0,0-4 95,0 10 1,1 3 0,4 7 0,2-1-96,3 1 1,3 1-249,-3 4 0,-2-4-327,1 4 0,1 1 310,5-1 1,-5-1-367,0-4 1,-6-5-199,6 0 56,-6-7 718,2 3 0,1-12 0,1-2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4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8133,'15'8'-309,"-7"5"1,5-9 55,-3 5 1536,-4 1-804,7 5 0,-6 1-113,3 4 0,1-4-215,-6 4 1,5 1-264,-5-2 76,6 1 0,-9-5-1248,3-1 694,3 1-479,-7 0 763,6-7 0,-7-3 306,0-10 0,-13-10 0,-4-8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8.92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67 8530,'0'-15'17,"0"1"1,0 4 138,0 0 1,0 5 101,0-5-508,0 7 0,0 10 41,0 12 0,5 3 209,0 2 0,6 1 0,-3 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39.6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44 8479,'8'0'-343,"-1"0"0,-7 2 740,0 3-330,0 3 1,0 7-87,0-1 0,5 1-8,0 0 0,-1-5-36,-4-1 0,0 1-10,0 5 0,0-5 16,0-1 0,2-5 38,3 1-135,-3 3 82,11-7 70,-5 6 1,7-12 57,-1 0 0,3-6 192,2 1 1,-2 2-169,2-2 1,2 5 179,-1-5 0,6 7-71,-1-2 0,-3-1-98,3 1 1,-5 0 68,4 5 0,-4 0-48,4 0 0,-6-2-27,2-3 1,-4 4-29,-1-4 1,-5 3-26,-1 2 1,-4-5 155,5 0-96,-7-6 1,4 3-167,-7-7 1,0 5 92,0 0 1,-5 5-124,0-4 1,-6 0 85,1 0 0,-3 2-2,-2 7 0,0 0-17,1 0 1,-1 0-125,0 0 0,1 7 90,-1 2 1,0 5-120,0 0 0,1 1 106,-1 0 1,5-1-13,0 1 1,6 0 73,-6-1 1,5 1-46,-5 0 0,7-5 200,-2-1-184,3 1 1,4 5 256,3 0 0,8-6 5,6 1 1,6 2-114,-5 7 0,6-2 198,-2 2 0,4 4-113,1 2 0,1 7-12,-1 3 0,-1 5-47,-4 0 1,3 4-160,-8 5 0,1-4 110,-6 4 0,-5-5-20,-4-4 1,-7-6 117,-8-10 0,-1 3-14,-14-8 0,1-6-12,-6-8 0,-4-3-39,0-2 1,-7-2-168,2-3 0,1-5 107,-1-9 1,6-6-204,-1-9 0,9 1 55,6-6 1,9 0-90,5-5 1,5 0 50,5 0 0,10-5-216,9 0 1,10 1-130,6 9 1,7 3 129,2 7 0,10 6-207,-5 3 1,8 11 118,-3 4 0,-1 6-77,6 9 1,6 2 517,-1 12 0,6 1 0,-8 4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16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309 204 8462,'0'-21'-104,"0"5"-52,0-4 1,0 4 722,0 1-294,0 7 1,0-5 38,0 3 0,0 2 582,0-2-447,0 7 0,-2-8-193,-2 6 0,0 0-277,-6 5 0,1 0 121,-6 0 1,0 0-174,1 0 0,-6 6 39,0 4 0,-6 3 7,2 2 1,1 4-16,-2 1 0,7 6-149,-1-1 0,2 2-65,3 3 1,1 3 161,3-4 0,3 4 38,7-9 0,0 2 16,0-1 0,2 1 205,3-7 0,10 1-45,9-5 1,-1-5-36,1-1 0,1-5-45,4 0 1,6-2 16,-1-2 1,2-6 96,-2-4 0,-1-5-84,6-5 1,-5 3-85,6-8 0,-9 5 81,-2-4 1,4 4-160,-9-4 1,1 6-4,-11-2 0,-4 4-11,0 1 96,-7 1-7,4 5 1,-9 3-370,-3 6 185,4 0-363,-12 0 399,11 6 0,-6 1 244,3 3 0,3 3-81,-3-3 1,4-2 354,1 2-335,0-1 319,6 6-249,2 0 1,7-2-28,0-3 0,-1-4 90,1-6-88,0 0 1,0 0 30,-1 0 0,1-6-175,0-4 0,-7-3-222,-3-2 0,1 0 70,-1 1 1,0-1-199,-5 0 1,-6 1 24,-4-1 0,-5 5 93,-5 0 1,2 5 63,-6-4 0,4 5-17,-4-1 0,4 2 161,-4-2 0,6 4 19,-2-4 1,4 3 172,1 2-90,0 0 262,1 7 97,6-6 0,3 11-148,10-7 0,3 1-31,6-1 1,3-3-63,2 3 1,3 1 154,2-1 0,4 1-84,-4-1 0,-1-1-100,2 5 0,-6 0-59,6 0 1,-6 4-169,6-3 0,-7-2 6,2 2 0,-4 0 110,-1 5 1,-6-5-261,1-1 218,-7-5 1,9 4-142,-7-3 195,0-4 24,-5 6 42,0-7 0,1-5 181,4 0 0,2-6 25,3 1 0,-2 2 124,-3-2-322,3 7 126,6-10-248,1 11 128,0-5 1,0 7-161,-1 0 1,-4 5 74,0 0 1,-2 7-197,2-3 1,-2 0 76,-3 0 1,-4-4 58,4 5 98,4-7 0,-6 9-52,7-7 1,-5 0 37,4-5-26,-5 0 1,9-5 7,-4 0 1,0-5 60,0 5 1,1-5 11,5 5 1,0-4 43,-1 4 0,-4-5-83,0 5-18,0 0 0,3 3 37,-3-2-183,3 2 1,-10-5-67,7 7-183,-7 0 279,4 0 30,-7 7 0,1-5 152,4 2-209,-3-2 229,4-2 1,-4 0-180,3 0 501,-4 0-172,12 0 0,-9 0-9,6 0-127,-7 0-30,10 0 1,-7 7-20,4 2 1,-2 6-9,-3 5 1,-3 3-63,3 6 0,1 5 67,-1 1 0,2 5-120,-2 0 0,-4 4 87,4 5 0,-3-5-55,-2 0 0,5-2-22,0-7 0,1-1-157,-1-5 0,-3-6 75,3-3-287,-4-4 253,-1-8 0,0-3 79,0-10 1,-6-9-355,-4-11 0,-3-3 83,-2-1 0,2-7 92,3-3 0,-3-4 178,3-1 0,4-6 138,1-4 1,-2 1 172,3 0 0,-1-6-121,5-5 1,0-1 83,0 1 0,1 10-11,4 0 1,5 13 368,10 7 1,-2 10-197,6 4 0,-4 10 25,4 5 1,-4 5-119,4 5 0,-6 5-258,2 10 0,-1 2 132,-4 8 0,3-1-164,-8 1 1,-4 6 20,-1 3 0,-3-3 81,-2-2 0,-7-3-165,-2-2 0,-5 1 80,0-1 0,-7-6-57,-4-3 1,-3-4-29,-1-1 1,0-7-239,-1-3 1,2-4-7,4-1 0,-2-1-801,6-4 1158,1-3 0,4-14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7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132 133 8462,'15'-29'0,"-5"1"-306,0 4 0,-5-1-61,4 10 1278,-5 4 0,2 13-439,-6 3 1,-1 3-520,-4 6 0,1 6 17,-5 0 1,1 7 216,-2 3 0,-3 4-21,3 5 1,-3 4-1,-2-4 0,0 8-446,1 2 1,-1 0 82,0-5 0,5 5-38,1 0 1,4 0 203,-5-5 0,7-4-8,-2-1 0,3-11-515,2 1 1,2-9 178,3-1 1,3-7 351,7-3 1,4-5-71,1 1 1,6-5 179,-2-5 0,4-3-96,2-7 1,-1-5 176,0 1 1,1-6 20,-1 6 0,-4-8-111,-1 3 1,-6 1 55,2-1 0,-9 6 10,-1-2 1,-5 4 180,5 1-247,-7 0 1,3 5-74,-6 1 1,-6 5-9,-4-1 1,-3 4-15,-2 1 1,1 1 35,-1 4 1,0 2-18,1 3 1,-1 8-29,0-4 1,0 4 37,1-3 0,-1 5-30,0-1 1,6 6 21,-1-6 0,7 3-31,-2-3 0,3 2 22,2 4 1,0-4-13,0-6 0,8 0 41,7-1 0,0-1-1,4-3 0,2-3-27,-1-7 0,6 0 4,-1 0 1,-3-7-2,3-3 1,-2-4 7,1-6 0,4-3-16,-3-6 1,-4 4 15,-2 1 0,-2-1-127,-3-4 0,1-1 118,0 1 0,-2 6-8,-3 4 139,-4 2 27,1 3-171,-6 5 1,6 9 25,-7 10 0,0 5 258,0 4 1,0-1-60,0 7 0,0-5-99,0 4 0,5-4-94,0 4 0,5-6-5,-6 2 0,6-4-81,-5-1 0,7-1 76,-3 1 0,4-5-214,2 0 1,1-7 43,4 2 1,-2 1-674,7-1 0,-6 0 341,6-5 0,-2 0 495,1 0 0,10 0 0,-3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1.9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235 1 8462,'-8'0'-72,"0"0"70,3 0 0,2 1 802,-7 4 0,0 2-252,-4 3 0,-1 7-583,0-2 0,0 11 90,1 4 0,-6 1-263,1 8 1,-1-2-216,5 3 1,5 2-268,1-3 1,4-3 689,-5-1 0,7-4 0,-4-2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2.4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574 162 8854,'0'-20'0,"0"-1"855,0-2-1490,0 5 209,0-3 158,-7 6 1,-1 5 692,-7 1-242,-6 5 1,3-7-105,-7 6 1,-1 0 62,-8 5 1,1 7-205,-6 2 63,7 11 1,-6-2-22,4 6 1,3 3-3,-4 7 0,4 2 7,2 3 0,6 3 16,3-2 1,4 2-94,1 2 1,1 5 62,-1 0 0,7 5-174,3-5 1,3 0-4,2-5 0,0-1-118,0-4 0,0-3 75,0-7 1,0-6-577,0-3 825,7-4 0,1-1 0,7-1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25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0 118 8380,'15'-15'2518,"0"0"-2030,-1 7 1,1 2-447,0 6 0,-1 0 28,1 0 0,0 0-313,-1 0 0,6 1-121,0 4 1,4 2 218,-4 3 1,7-2-107,3-3 0,-1-2 70,6 7 0,-4-7-157,-2 2 1,2-3 22,3-2 0,-4 0 130,-1 0 1,-1-2 24,-9-3 1,1-2 7,-5-2 1,-5-3 211,-1 7-140,-5-6 1,2 8 256,-6-7-191,0 7 0,-5-6 363,0 5-186,-6 2 0,3-5 319,-7 7-260,0 0 0,1 0-155,-1 0 0,0 0 127,1 0 1,-1 0-36,0 0 0,-4 2 26,-1 3 0,5-2-58,5 7 1,1-5-223,-6 5 78,0-1 0,2 6-83,3 0 1,4 0 136,6-1-47,0 1 1,8 0-90,7-1 0,1-1 90,9-3 27,-1 3-242,12-11 217,-5 4 0,10-6 8,-7 0-11,7 0 1,-3 0-56,6 0 0,-5-8-3,0-6 1,-6-1-25,1-5 0,-5-1-150,-4 1 0,-1 1 67,-9 4 1,1 0 82,-11 1 1,5-1-148,-5 0 0,0 6-111,-5-1 372,0 6 64,-7-2 97,-1 6 0,-6-5-102,-1 0 0,5 0 143,0 5 1,0 0 66,-4 0 0,-1 5-152,0 0 1,1 5 16,-1-5 0,0 6-47,1-1 1,0 3-121,5 2 1,-4-1 45,3 1 1,2 1-131,-2 4 1,7-4 107,-2 4 0,3-4-146,2-1 0,0 0 69,0-1 0,2-4 59,3 0 1,3-2-16,6 2 0,1-3-1,0-7 0,0 0 36,-1 0 0,1-2 3,0-3 0,-1-2 5,1-2 1,0-4 28,-1 3-37,1 3-127,0-6 1,-5 10 113,-1-7-217,-5 7 183,9-4-173,-12 7 0,8 0 39,-5 0 1,-2 2 28,3 3 1,-2-3-223,2 2-199,-3-2 558,11-2 0,2-6 0,7-3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44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29 8380,'5'-10'715,"0"0"-355,0 7 0,-5-2 48,0 10 0,0 5-240,0 9 0,-2 9-187,-3 6 1,3 7-278,-2-2 0,2 9 244,2 1 0,0 1-369,0-1 0,0-3 281,0 3 0,0 2-534,0-2 0,6-2 170,4-8 0,-2-3 504,2-7 0,7 7 0,5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58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309 118 8380,'-14'-23'-106,"-1"3"1,0 4-160,1 1 1,-3 2 440,-2 3 1,1-1-52,-7 6 1,6 0-63,-6 5 0,7 0 32,-2 0 0,-1 2-1172,2 3 1077,-1 3 0,5 13 0,1 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3.89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0 162 7502,'15'0'-283,"-7"7"370,-3 2 1,2 0 165,-2 0 1,-1 1-111,-4 5 0,2 0-145,3-1 0,-3 1-5,2 0 1,-2-5 0,-2-1 0,2-4 384,3 5-201,-4-7-183,6 4 0,-6-9-9,4-3 0,-3-3 11,3-7 1,1-1 6,-1-3 1,7 1-1,-2-7 0,-2 2-23,2-1 1,-6 1 18,6 3 0,-5 4-25,5-4 0,-5 4 10,5 1-411,-7 1 340,3-1 1,-1 5-450,0 0-138,0 7 674,-5-4 0,-6 14 0,-3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9.6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16 295 8133,'0'-44'-987,"0"0"370,0-1 1,0 3 1642,0 3 0,-5 4 282,0 11 326,0 9-1121,5 9 0,0 7-524,0 4 1,5 3-4,0 7 0,6 1 48,-1 4 0,-2-4-872,2 4 0,0 1 574,4-1 1,1 6-1534,0-2 1797,0-2 0,-1 5 0,1-4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4.742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1 177 9320,'14'0'-862,"-5"0"0,-3 6 1357,-6 4 0,2 3-261,3 2-274,-4 0 0,6 1-219,-7 3 1,0-2 141,0 2 1,0-2-22,0-3 0,0 1-42,0 0 274,0 0-203,0-7 210,0-2-78,0-6 0,0-11 122,0-4 0,0-8-72,0 4 0,0-7-1,0 1 1,6 2-75,4-1 0,3-1 45,2-4 1,4-4 75,1 4 1,1-2-166,-1 11 1,-4 0-2,4 6 0,-9 1-14,-1 3 1,-5 3-153,5 7 1,-5 2-223,4 3 0,-4 3 435,5 7 0,0 6 0,5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45.0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59 133 8514,'10'0'-427,"0"0"1,-5 0 529,4 0 0,-4-5 915,5 0-743,-7 0-346,11-1 1,-8 2 168,4-5-29,3 5-110,-5-9 1,2 5 109,0-7 0,-7 6-264,2-1 72,-4 0 0,-2-3-145,-4 3 0,-3 4 125,-7 6 1,0 0 24,1 0 1,-1 0 92,0 0 0,-1 8-46,-4 7 0,4-1 63,-4 6 1,9 1-69,1-1 0,7 4 263,-2-4 1,3 4 33,2-4 0,0-1 170,0-4 1,9 0-116,5 0 0,7-1-79,9 1 0,1-5-286,3 0 1,9-7 138,6 2 0,11-4-586,-1-1 0,5-5 117,-1 1 419,-2-1 0,11-8 0,-5-4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50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0 101 8313,'7'-14'-749,"-6"4"1264,4 0 1078,-3 7-1235,4-10 5,-4 11-239,5-5 1,-7 14 62,0 3 1,5 3-157,-1 2 0,1-1-25,-5 1 0,0 5-116,0-1 0,0 6-34,0-6 1,0 3-130,0-3 0,0-3-75,0 4 1,0 1-150,0-1 387,0-1-123,0-4 387,0 0-133,0-7 0,0-8 87,0-10 1,0-3 62,0-2 0,0-4-83,0-1 1,0-1 85,0 1 1,2-1-68,3-3 1,-2 1 101,7 3 1,-2 2-102,2-6 0,3 6-58,-3-2 1,3 4-12,2 1 1,4 0 4,1 1 1,-1 6-406,-4 3 0,0-2 176,-1 2 1,3 2-434,2 8 0,-2-2 237,2 7 1,-2 0-246,-3 4 0,1 1 626,0 0 0,6 0 0,-5 6 0,6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0.91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7927,'7'-8'651,"-4"1"-613,7 7 0,-5 0 2,4 0 1,1 0 35,5 0 0,0 0-6,-1 0 0,1 0-97,0 0 1,-1 0 21,1 0 1,-5-5-167,0 0 0,-2-1 138,2 1 1,1 2-273,-6-7 252,6 7-42,-9-10-3,5 11 53,-14-5 1,-1 7 48,-7 0 0,5 0-36,1 0 0,-1 2 78,-5 3 0,5-2-28,0 7 1,6 0 1,-6 4 1,5-4 170,-5 0 0,7 0-111,-2 5 1,3-1-52,2 1 1,0 0 5,0-1 0,2 1-139,3 0 1,3-2 5,7-3 1,1 1-218,4-6 0,-2 0 97,6-5 0,-1 0-154,1 0 1,6 0-130,-1 0 501,1 0 0,6-13 0,-7-4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3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54 8303,'0'-8'279,"0"2"-150,6 19 1,-4-3 3,3 9 0,-4 4-96,-1 2 1,0 1-81,0-2 1,-5 9-118,1-4 1,-1 4 77,5-4 0,0 6-143,0-1 1,1-1-26,4-9 0,-2 2 1,7-6 0,-5-1-153,5-4 222,0-7 1,4-1 186,1-7 1,-2-7-143,-3-2 1,3-6 70,-3-5 1,-4-3-16,-1-6 1,-3-2 216,-2-3 0,0 1 114,0-6 0,0 6 112,0-1 0,0 1-125,0-1 1,0 4 26,0 1 1,0 1-182,0 9 210,0-1-535,0 5 295,6 7 0,3 7-166,5 5 0,1 8 50,0-2 1,-1 3 58,1 1 0,0 1 54,0 0 0,-1 0 25,1-1 0,-5 1-35,0 0 0,-6-1-3,6 1 0,-6 0 35,0-1 0,-2-4 41,-2 0-165,-6 0 0,-4 3-1,-10-3 1,2 1-169,-6-6 1,4 5 17,-4-5 1,1 0-201,-2-5 0,-1 5-106,6-1 1,-1 1 506,2-5 0,2 0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1.65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8303,'14'0'234,"1"0"1,0 0-113,0 0-14,-1 0 1,1 0-34,0 0 1,-6 0-44,1 0 0,-5 1-259,5 4 0,-5 3 39,5 7 0,-7 0 204,2-1 0,-2-4-239,2 0 178,-3 0 0,4 4-93,-6 1 288,0-7 311,0-1-387,0-7-18,0 0 0,0-7-45,0-2 1,5-5 41,0 0 0,6-1-7,-1 0 1,3-4 18,2-1 0,1 1-149,4 4 0,-4 0-8,4 0 1,-4 1-114,-1-1 1,4 7-67,1 3 0,0 3-766,-6 2 1037,1 0 0,6 13 0,2 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6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30 162 8303,'8'0'302,"5"-6"0,-9 3 452,6-7-507,-7 7-179,10-11 0,-12 11-383,4-7 324,4 7-127,-8-10-157,6 5 132,-1 0-131,-4-5 156,4 11 1,-7-5-74,-4 7 0,2 0 96,-7 0 0,5 2-3,-5 3 1,0 3 23,-4 7 1,4 0-8,0-1 1,2 1 80,-2 0 0,-1-1-135,6 1 313,0 0 0,5-1-79,0 1 1,0-5 161,0 0 1,0-5-72,0 4 0,6-5-148,4 1 0,3-4-7,2-1 0,5-1-123,-1-4 0,6-3 40,-6-7 0,7 0 87,-1 0 0,-2-4-151,1-1 1,-1-1 36,2 1 0,1 2 232,-7-6 1,1 6 4,-5-2-113,-1 4 0,1 6 25,0 0 1,-6 7 117,1-2 55,0 4-187,5 1 1,-2 1 51,-3 4-59,3 3 0,-7 7-149,4 0 0,-2-5 148,-3-1 0,-3 1-195,3 5 0,-2 0-40,2-1 22,-4 1 1,6 0 72,-7-1 1,-2 1-144,-3 0 0,-3-5 177,-6-1 0,-1-4-19,0 5 1,0-7-55,1 2 1,-1-3-54,0-2-63,-6 0 0,5 0 211,-4 0 1,9 0-10,1 0 0,7-2 10,-2-3 1,3 2 131,2-7 1,7 5 52,3-4 0,4-1-116,6-5 1,3 5 121,6 0 0,0 1-66,1-6 0,-1 5 172,1 0 0,-1 2-90,0-2 1,1-1-105,-1 6 0,-1-5 36,-3 5 1,1-1 145,-7 1-308,1 3 0,-5-9 64,-1 6 0,-6-2-207,-3 3 235,-3 2 0,-2-6-33,0 3 1,-2 3-17,-3-3 1,2 4-14,-7 1-86,1 0 1,-6 0 114,0 0 0,5 0-177,1 0 0,-1 0 151,-5 0 0,5 5-74,0-1 0,6 8 54,-6-2 0,7 3 28,-2 1 1,3-4-7,2 0 1,0 0 11,0 5 1,0-1 17,0 1 1,2-5 8,3 0 0,3-2 74,6 2 0,1-2-92,0-3 1,4-4 13,1 4 1,1-3-9,-1-2 1,-4-2-12,4-3 0,-2-3 7,1-7 0,-2 6 1,2-1 0,-2 0-43,-3-5 1,-4 5-7,0 1 0,-5 5-111,5 0 1,-6 2 109,6 2-14,-6 0-14,2 0-77,1 0 57,-6 6 180,6 3-100,-7 5 0,5-4 4,0 0 57,-1-7 0,-2 9-58,3-8 0,-3 3-81,3-2 26,3-3 0,-2 6-85,4-3 123,3-4 1,-5 6-38,7-7 15,0 6 0,-1-4-16,1 3 1,5-4-201,-1-1 0,1 0 126,-5 0 0,-1 0 139,1 0 0,6-6 0,2-2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2.88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15 8158,'0'-8'221,"6"1"0,-4 19-120,3 2 0,-3 11-37,-2-1 0,0 6-67,0 4 0,0-1-61,0 6 1,0-5-202,0 5 0,0-1 115,0 1 1,0 0-143,0-9 0,4 2-74,1-7 1,0-4-190,-5-1 555,0-4 0,-6-8 0,-2-1 0,-7-7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37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8303,'8'-2'-492,"-3"-3"275,3 4 890,0-12-445,7 11 1,0-4-211,-1 6 0,1 0 39,0 0 0,-1 0-182,1 0 1,0 0 61,-1 0 1,6 4 133,0 1 0,4 2-1,-4-2 1,1-4-26,-1 4 1,-4-3-69,3-2 0,-2 0 54,-2 0 1,-1 0-31,1 0 0,-5 0 75,0 0-15,-7 0-275,3-7 231,-6 6 0,-1-6-256,-4 7 228,-3 0 1,-7 0 32,0 0 1,1 2-34,-1 3 1,-2-4 17,-2 4 1,3 2-58,-4-2 25,4 6 0,1-4-84,0 3 52,1 3 0,4-12-67,0 4 60,7 3 125,-4-6-95,14 11 1,6-11-156,6 3 0,1-4 158,-5-1 0,1 0-10,4 0 0,-4 0 33,3 0-34,-2 0 0,-4-1 271,-3-4-210,3 3 0,-10-5 289,7 7-73,-7 0 168,10 0-394,-5 7 1,2-4-87,0 7 1,-7-5 80,2 5 0,2-5-261,-2 4-238,6-5 297,-3 9 1,7-10-95,0 7 1,-1-7 8,1 2 0,4-3 283,1-2 0,0-2 0,-6-3 0,8-3 0,0-7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56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8303,'0'-8'-1909,"0"1"1797,0 7 1,0 8 493,0 7 0,0 1-188,0 9 0,0 4-25,0 5 1,0 2-235,0-1 0,0 1-5,0 3 0,0 3-8,0-3 1,0-3-132,0-1 1,0-4-41,0-2 0,0-1-61,0-4 310,0 4 0,0-12 0,0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0.4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 8496,'10'0'394,"0"0"1,-5 0-46,5 0 1,-7 7-212,2 2 0,-2 1 43,2 5 1,-3-4-243,3 9 0,-4-2 124,-1 1 1,0-1-604,0 7 0,0-7-3,0 1-315,0-2 282,0-3 413,0-5 1,0-4 197,0-10 0,0-4-125,0-5 1,2-6 156,3 1 0,-2-6-64,7 6 0,0-6 336,4 5 0,1 1-107,0 4 0,-1 5 209,1 1 1,0 5-117,0-1 1,-1 4-24,1 1 0,5 5-194,-1 0 0,-1 11 79,-8-1 1,6 3-275,-6-4 0,6 1 139,-6 0 0,-2-1-60,2 1 0,-5-2 55,5-3-208,0 3 1,3-10 62,-4 7 0,5-7-287,-5 2 315,4-3 1,2-4-25,0-3 0,-2-3 275,-3-7 0,3 1-133,-3-1 1,-2 0 82,1 1 1,-4-3-115,5-2 0,-7 7 49,2-2 0,-3 2 22,-2-3 1,-2 6-5,-3-1 0,2 7-122,-7-2 1,1 3 88,-6 2 0,0 2-124,1 3 0,-1-2 90,0 7 0,2 4-57,3 6 0,2 1 0,3-1 0,4-4-9,-4 4 1,3 1 24,2-2 1,5 1-9,0-5 1,1-1 21,-1 1 1,3-5-3,7 0 0,0-7 27,0 2 0,-6-3-32,1-2 1,0-2 45,5-3 1,-1-3-37,1-7 1,0-4 24,-1-1 0,-4-6-13,0 1 0,-7-1-1,2 2 1,-3-2 162,-2 6 0,5 0-27,0 6 193,-1-1-231,-4 7 0,0 3-11,0 10 1,0 3-20,0 7 1,0 6 15,0 3 0,5 9 46,0 1 1,5 6-4,-5-6 0,6 5-42,-1-5 1,3 12-12,2-2 0,0 10-74,-1 0 1,1 3 109,0 2 0,-5 0-250,-1 0 1,-5-1 51,1 1 0,-15-2-110,-5-3 0,-14-6 191,-1-14 1,-11-6 52,-3-14 1,-5-5 125,-5-5 0,-1-4-111,6-4 0,2-10 112,7-5 1,6-7-114,10 1 1,2-3 214,8-1 1,5-5-88,5-1 0,2 1-283,2 5 1,6-1-236,4 1 1,3 4-287,2 1 1,0 6-475,-1-2 1,6 4 495,0 1 0,-1 2-1214,-4 4 1804,6 2 0,2 0 0,6-1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80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8328,'9'-15'0,"2"5"-132,-6 1 39,6 5 0,-4-4 444,3 3 0,-2 4-84,-3-4 1,-2 3-427,7 2 0,-5 5 143,4 0 1,-4 5-134,5-5 1,-5 6 95,5-1 0,-5-2 50,5 2 1,-2 0-6,2 4 1,1 1-62,-6 0 1,5-5-35,-5-1 1,1 1 50,-1 5 1,-3-5-223,3-1 1,-4-4-95,-1 5-281,0-7 134,0 4 515,0-7 0,0 0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3.96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30 8383,'2'-13'-1248,"3"3"465,-3 3 803,4 7 0,-6 7-208,0 3 1,0 3 47,0 1 1,0 6 139,0-1 0,0 8 0,0-5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4.63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74 8435,'15'0'-171,"0"0"0,0 0-826,-1 0 1362,1 0 1,-2 2-143,-3 3 1,3 1-150,-3 4 1,-4 3-85,-1-3 1,2-2-139,-2 2 1,-1 0 13,-4 4 1,5-4-76,0 0 208,0-7 0,-5 5 5,0-3 61,7-3-116,-6 4 1,11-7-41,-7-4 1,4 2 62,-4-7 1,7 5-16,-2-5 1,1 0 36,-1-4 1,1-1-7,-6 0 1,5 1 10,-5-1 0,0 5 1,-5 0 0,0 0 288,0-4-295,0-1 1,-7 2-30,-3 3 0,-3 4 42,-1 6 1,-6 0-162,0 0 1,1 0 61,4 0 1,0 0 38,1 0 1,1 1 0,3 4-4,-3-3 54,5 11 144,-1-5 1,3 2 71,6 0 1,6-5-48,4 4 0,3-5 24,2 1 1,5 1-121,-1-1 1,6 2 6,-6-3 1,6-2-24,-6 3 0,8-2-33,-3 2 0,-1-3-110,1 3 0,-1-4 137,2-1 0,-4 5-124,-6 0 0,-1 0 109,1-5 1,0 0 0,-5 0 64,-1 0 21,-5 0-89,2 0 6,-6 0-47,0 0 0,2 5 20,3 0 0,-2 6-9,7-1 0,-2-2 2,2 2 0,3-5-58,-3 5 0,-2-5 62,2 4 0,-1 0-342,6 0 1,-5 3 83,0-7 1,0 1-276,4-1 1,1-3 526,0 3 0,-1 3 0,1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5.0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45 8435,'15'-7'-240,"0"-1"0,-5 0 600,-1 3-211,-5-3 29,2 6-275,-6-4 0,0 7 141,0 4 1,-1-2 21,-4 7 1,1-5-119,-5 5 1,-1-2 79,-5 2 1,5 1-134,1-6 1,-1 7 140,-5-2 0,0-2-466,1 1 16,-1-5 316,0 9 0,5-10 134,1 7 196,5-7-118,-2 4 1,12-2-71,4-1 0,5 1-23,4-5 0,-1 0 156,7 0 0,-2 5 90,1 0 1,4 5-136,-3-5 1,-4 5 23,-2-5 1,-2 4-110,-3-4-26,1 7-132,0-4 126,-7 7 1,-3-2-98,-10-4 1,-3-2 62,-7-7 0,-6 0-250,-4 0 0,-7 0-60,-3 0 0,-5 0 329,0 0 0,-15 0 0,-6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59.059"/>
    </inkml:context>
    <inkml:brush xml:id="br0">
      <inkml:brushProperty name="width" value="0.11429" units="cm"/>
      <inkml:brushProperty name="height" value="0.11429" units="cm"/>
      <inkml:brushProperty name="color" value="#E71224"/>
    </inkml:brush>
  </inkml:definitions>
  <inkml:trace contextRef="#ctx0" brushRef="#br0">3631 221 12863,'-8'-7'-991,"0"6"1180,3-4-377,3-4 0,-11 8 125,3-4 1,-3 3 49,-1 2 1,-6 0 161,0 0 0,-6 0-196,2 0 1,-4 0 95,-1 0 0,-6 0 90,1 0 1,-7 0-73,2 0 1,-4-5-5,-1 0 1,0-1-25,0 1 1,0 2-47,0-7 1,0 5 62,0-5 0,-5 7-40,0-2 0,0-1 32,5 1 0,0 0 0,-1 5 0,1 0 7,0 0 0,0 0 4,0 0 0,0 0 14,0 0 0,-5 0-49,0 0 0,0 0-6,5 0 0,0 0-87,0 0 0,0 1 99,-1 4 1,1-3-76,0 3 1,5-2 30,0 2 1,0-2-22,-5 7 1,1-5 10,4 5 1,-4-5 11,4 4 0,-2-4 57,2 5 0,-2-2 158,7 2 1,-5 2-121,5-8 1,-6 6-48,6-5 1,-2 5-61,2-5 1,1 5 47,-6-5 1,6 6 1,-1-1 0,-2-2 23,2 2 0,-2-5 1,2 4 0,3 1-48,-4 5 1,4 0 30,2-1 1,-1 1 22,1 0 1,0-1-12,-1 1 0,2 1-113,4 4 1,-2-4 76,6 4 0,-4-4-90,4-1 0,-1 1-13,1 4 1,-3-2 15,-6 6 0,5-4 23,-1 5 1,1-6-17,-6 6 1,4-6-31,-3 6 1,7-2-2,-7 1 0,9 4 4,1-4 0,-2 4-4,1 2 0,0 4 21,6 0 0,-1 2-32,0-2 0,1 4 36,-1 6 1,5-6-58,0-4 0,2 2-1,-2-2 1,2 5 1,3-4 1,2-1 52,-7-5 1,7 6-54,-2-1 1,3 0 66,2-4 0,0-1 19,0 0 1,0 1-35,0-1 0,0 5 10,0 1 0,7 1 23,3-2 0,3-3 5,1 3 0,1 2-7,0-1 1,0-1-2,-1-5 1,1-1 62,0-3 1,1 1-50,4-7 1,-4 6 125,3-6 0,3 3-95,-3-3 1,7-2 11,-1 2 0,-2-3-43,1-1 0,1 1-2,4 4 1,6-4 13,-1 4 0,0 1 12,-4-1 1,1 4-45,3-4 0,3 9 28,7-4 1,-4 6-74,-1-7 0,0 4 48,5 2 1,0-1-3,0 0 1,0 1 3,1-1 1,-1 5-6,0 1 1,0-1 1,0-5 1,-5-4 28,0-1 0,-1-4 39,1 4 0,7-6-48,-7 2 1,7-4 191,-7-1 0,5 0-104,5-1 1,-2 1 99,7 0 0,-5 0-118,5-1 0,0 6 19,5-1 0,5 1-84,-1-5 1,3 4 28,-3 1 1,-1 1-72,7-1 0,-2-4 77,2 4 1,-2 1-29,-4-1 0,-2-1-9,2-4 1,3 0 15,-3-1 1,1-4-24,-5 0 1,1 0-6,4 4 0,1-1 43,4-3 0,3 3-123,-4-3 0,7 3 137,9 2 1,-7 0-25,6-1 0,-6 1 25,-4 0 0,7 1-20,3 4 1,-3-4 12,-1 4 1,-4-9-1,-2-1 0,7 0-4,4 4 0,-9 1 42,-2 0 0,-2-6-42,2 1 0,6 0 92,-1 5 0,0-2-80,-4-3 1,-1 3-24,1-4 1,-1 5 17,1 0 0,-2 1-1,-4 0 0,2-1-37,-6 1 1,6 0-115,-1-1 0,-4-4 44,-1 0 0,-4-5 65,-1 5 0,2-2 41,2 2 1,-2 3-44,3-3 0,-4-2 115,-1 2 1,0-2-102,-1 1 1,-1 3 138,-3-7 0,4 6-78,-5-1 1,5-2 9,0 2 0,-4-2-35,0 2 1,-2 3 11,2-3 1,4-2-98,-5 2 1,0-2 210,1 2 1,-5 3-320,4-3 1,5-2 93,0 2 1,4-7 50,-8 2 0,4 1 43,0-1 0,6 5 13,0-5 0,-1 1 5,-4-1 0,5-1 15,0 5 1,9-4 39,-4 5 0,-1-5-74,-9 5 1,6-5-46,4 5 1,3-6 1,1 6 1,-1-7-251,-3 2 1,3-3 298,-4-2 0,4 5-12,2 0 1,-1 0 3,1-5 1,-6 0-2,1 0 1,4 0 114,6 0 1,-6 0-119,-4 0 1,-1 0 72,6 0 0,3 1-80,-4 4 0,4-3 1,-8 3 0,2-4-23,3-1 0,-1 0-24,1 0 1,-1 0 29,1 0 0,-1 0 11,1 0 1,8 0 0,-4 0 0,5 5 22,-9 0 0,-1 2 5,6-2 1,1-4 0,-2 4 1,-4 2 7,-6-2 1,1 1-18,4-1 1,6-2 0,-1 7 1,-5-7-22,-4 2 0,0-1 20,4 0 0,4-2-14,-4 3 0,4 2 10,-8-3 0,4 6-23,6-5 0,-9 5 32,3-5 0,-2 6 1,2-1 1,2-2 16,4 2 0,-6-5 6,1 5 1,-1-2 31,-4 2 1,3 1-49,1-6 1,-4 5-2,-1-5 0,-4 4-9,5-4 1,-6 5 2,6-5 1,-7 0 13,2-5 0,-4 5-3,-1 0 1,1 0 1,4-5 1,-4 1 1,4 4 0,-3-3-44,-3 3 1,3-4 33,2-1 0,-2 5-143,3 0 1,-2 0 133,1-5 0,-2 0-40,2 0 1,-2 0 19,-2 0 0,1 0-8,4 0 1,-2 0 11,6 0 1,-10 0 8,0 0 1,-2 0 7,3 0 0,1 0 10,4 0 0,-5 0-66,-1 0 1,1 0 46,-5 0 1,5 0-90,5 0 1,-4-2 50,4-2 0,-4 2-8,-1-3 0,1 3 29,4 2 0,-3-5 2,2 1 0,-1-1 68,2 5 1,3-5-77,6 0 0,-1-2-76,-3 2 0,3 4 92,-4-4 1,3-2 9,-3 2 1,2-1 8,-6 1 1,6 2-8,-1-7 1,1 5-49,-1-5 1,1 5-9,-6-4 0,4 4 33,-4-5 0,5 5 2,-6-5 1,6 5 11,-5-5 1,4 1-14,-4-6 0,4 2 25,-4 3 1,0-3-12,-5 3 1,-2-3 2,-3-1 1,8-1-6,-3 0 0,-2 0 3,-3 1 0,-2-6 106,2 1 1,1-8-111,-6 3 0,5-4 4,-5-1 1,-1-1-7,-9 1 1,7-2 21,-7-3 0,2 3 134,-7-4 1,-3 3-125,3-3 1,-3-1 20,-1-3 0,-6-3 96,1 3 1,-3-6-156,3-4 1,1 4 43,-6-4 0,4 3 17,-4 2 0,-1 1-7,-4 4 0,-2-3-73,-3 3 0,-2 1 1,-3-1 0,-3 1-10,3-1 1,-4-7 5,-1 7 0,0-5-107,0 10 0,0-7 27,0 2 0,0-4 81,0-1 0,0 2 12,0 2 1,0-2-35,0 3 1,2-4 245,3-1 0,-4 5-63,4 0 1,-5 5-49,-5-6 0,2 8-115,-7-3 1,0 3 8,-4-3 0,-1 4-160,0-3 0,-4 1 60,-1-1 1,-1 3 5,1-3 1,-1 1 57,-3-1 1,-4 3 83,3-4 1,3 4-48,-3 2 1,1 5 102,-6-1 0,-1 1-61,-3-6 1,1 6 25,-6-1 1,0 6-28,-5-6 1,0 1-9,-1-6 1,3 6-90,3-1 0,-5 6 77,0-6 1,-1 1-51,-4-6 1,4 6 12,1-1 0,-7 6-18,-3-6 0,2 7 52,-2-1 0,5 1 4,-5-2 0,5 4 13,-5-4 1,0 4-30,-5 1 0,-1-5 11,-4 1 0,2-2 8,-6 1 1,4 4-117,-5-4 1,6-1 119,-6 1 1,-1-1 1,-8 1 1,2 4 91,-2-4 0,3 4-95,1 1 1,-4 1 0,0-1 0,-6 0-235,6 1 1,-7-1 162,2 0 1,-7 1 57,2-1 0,-2 0-8,11 0 1,-6 1 17,2-1 0,-3 5-7,-3 0 1,8 1 139,2-6 1,-1 0-85,2 1 0,-10-1 120,4 0 0,-5 0-77,5 1 1,1-1-56,-5 0 0,0 1-33,-5-1 1,-5 5-13,9 0 1,-4 1 17,0-6 0,-3 0-83,44 7 0,1 1 0,-47-2-302,0-1 1,5 0 357,-5-5 0,47 10 1,1 1-10,-2-1 1,1 0-1,0 1 1,0 0 0,-42-6 1,-3-3 26,45 8 0,-1 0 1,1-1-1,-1 0-4,1 2 0,-1-1 1,-46-8 3,0 3 1,0-3-5,47 5 1,-1 1 0,-1 0-1,0 1 3,2 1 1,-1 0-1,0-1 1,0-1 5,-41-3 0,-7 4-7,2 1 0,-1-2 42,1 2 0,1-4-40,4 4 1,-2 0 12,-3 5 1,46-2 0,0-1-18,-46-2 0,0-1 1,10 1 0,-5 3 12,-1-3 0,43 3 0,0 1-213,-47-4 0,0 3 238,9-3 1,-2-1-28,-7 1 0,6 0 35,-6 5 1,7-5-30,3 0 0,-7-1 31,-3 1 0,3 3-24,2-3 1,3-1 4,2 1 0,-2-2-30,-3 2 1,3 4-8,-3-4 1,4 2-51,0-2 0,4 3 68,-3-3 1,11-1-35,-1 1 0,3 0 24,6 5 0,-7 0-37,-3 0 1,2-5 31,9 0 0,-4 0 0,3 5 0,-4 0 3,-5 0 1,7 0 3,-2 0 0,4 0-14,1 0 0,-4 0 10,3 0 1,-1 0 79,1 0 1,-1 0-78,6 0 1,-6-5 110,2 0 0,2-1-51,3 1 0,2 3 333,2-3 1,1-1-324,-1 1 1,0 0-11,0 5 1,2-2 208,3-2 0,-3 2-205,3-3 1,-3 3-267,-2 2 0,5-1 378,0-4 0,-1 3-353,-9-3 1,8-1 71,-2 1 1,-3 0 11,-2 5 0,-1-5 56,5 0 1,0-5 20,0 5 1,2 1 144,3 4 0,-8-5-16,4 0 1,-3 0 12,7 5 1,-3-2-69,3-3 1,-8 4 69,-2-4 1,-1 3-100,1 2 1,2 0 6,-6 0 1,-1 5-31,-4 0 0,4 2-143,0-3 0,1-2 37,-6 3 1,1-2 108,-1 2 1,1-3-67,-1 3 0,-1-2 46,-3 2 0,-2-4-96,-3 4 0,1-3 28,3-2 1,-2 5-123,-7 0 0,-1 0 10,1-5 1,0 1-251,0 4 1,-7-3-711,-3 3 1149,48-1 0,-1 0 0,-1-2 0,-1 1 0,0 2 0,-1 1 0,-3 0 0,1 0 0,-2-3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2.2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28 8434,'-8'-6'-33,"1"4"-544,7-11 299,0 11 0,-2-3 941,-2 10 1,0 3-222,-6 7 1,6 6-442,-6 4 1,5 3 36,-5 1 1,7 7-126,-2 3 1,-2-1 98,2 1 1,-1-1-104,1 1 1,3-2 64,-2-2 1,-3-6-161,2 0 0,0-6-330,5-8 308,0 6 0,0-9-687,0 2 895,0-9 0,7 2 0,1-7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4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251 45 8316,'0'-8'-1122,"5"0"1197,-1 3 747,1 3-67,-5-4-469,0-1-77,0 5-8,0-4-66,-6 12 1,-2-2-219,-7 5 27,0 1 0,1 5-106,-1 0 0,0-1-72,0 1 1,1-2 158,-1-3 0,0 3-99,1-3 0,4 3 74,0 2 0,0-6-26,-4 1 0,4-5-54,0 5-115,7-7 0,-9 5-267,7-3 562,1-3 0,-3 4 0,-1-6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5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44 7446,'-9'0'161,"3"0"804,6 0 1,11 0-1067,4 0 152,3 0 0,-3 0-472,-1 0 1,3-5-4,2 1 0,-2-3-617,2 2 1041,-3 3 0,6-11 0,1 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8729,'10'2'-295,"-1"3"1,1-3 314,5 3 1,0 1-106,-1-1 0,1 0 62,0-5 1,6 0-124,4 0 1,2 0-54,3 0 1,1 0-174,3 0 1,-1-2 174,6-3 0,-2 2 197,3-7 0,2 0 0,-4-4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6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853 191 8188,'-5'-15'-26,"0"1"1,-6-1 151,1 0 0,0 1 119,-4-1 1,2 5-114,-7 0 1,-4 5-203,-2-4 1,-7 5 65,-3-1 1,-4 4 203,5 1 1,-9 0-171,-1 0 0,5 6 79,-5 4 0,3 5-106,-3 4 0,3 4 82,-3 7 0,10 1-161,-5 3 1,6-1 45,3 6 0,6 0-24,-1 5 0,7 5 78,-1 0 0,9 7 19,5-2 1,4 4-99,1 6 0,6-3 65,4 2 1,3-2-62,2-3 1,-1-5 61,1-4 0,0-10-33,-1-5 0,6-4 19,0-6 1,1 4-4,-2-4 1,6 2 4,9-1 0,-1-4-11,6-6 1,2 0-68,8-1 1,3-6 71,7-3 0,6-6-223,4-9 0,9-8-185,6-16 1,-3-9 312,3-6 0,-43 22 0,1-1 92,2 1 0,0 0 0,0-4 0,-1-2 2,-1-1 1,-1 0 0,-1 0 0,-2 1-7,31-36 0,-10 2 115,-10-2 1,-12 1-50,-7 9 1,-14 3-59,-11 12 0,-5 2 85,-5 3 1,-3-2-53,-7 7 1,-6-1-292,-4 6 0,-9 4-41,-5 1 0,-5-1-56,-5-4 1,-3 6 19,-7 4 1,-7 2 11,-2 3 329,-4-1 0,-8 2 0,-3 0 0,-4-2 0,-1-3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59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59 118 8549,'2'-23'951,"3"3"-654,-4 4 1,11 1 249,-8 1 0,1 4-54,-5 0-368,0 7 225,0-4-293,0 20 1,-1-3 242,-4 10-506,3 3 258,-11-7 1,10 7-951,-7-4 685,7-2 1,-9 9-739,7-7 0,-1 3 448,1-3 0,3-2-333,-2 2 0,0-7 836,-1-3 0,4 8 0,-6 6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57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1499 7935,'8'0'2475,"-1"-1"-2316,-7-4 1,0 2 49,0-7 1,0 0-151,0-5 1,0-6 181,0-3 1,0-6-6,0-4 1,0-5-150,0-10 1,0-4 151,0-5 0,5-13-290,0-2 0,-1-6-173,-4 1 0,2 1 87,3-6 1,-3 1 16,3-1 1,-4 10 154,-1 9 0,0 10-89,0 5 0,0 3 86,0 2 0,0 8-96,0 7 1,0 1 94,0 8-168,0-6 1,0 10 61,0-4 505,0 11-949,0 2-2730,0 7 3089,0 13 1,0-8-129,0 10 1,0-4 144,0 4 1,0 4 0,0 1 1,0 0 108,0-6 0,0 1-66,0 0 1,-5-1 207,0 1 1,-1 0 25,1 0 0,-2-6-52,-2 1 83,-4 0 0,4 3-130,-5-3 1,1-2 45,3-3 0,-3-4-18,3 4 0,-3-3 0,-2-2 337,0 0-249,7-7 1,0 4 50,3-7 0,4 6-84,-4-6 1,3 0 110,2-5 1,2 1-75,3-1 0,-2 0-62,7 0 1,-1 1 18,6-1 1,0-5 4,0 1 0,-1-1-76,1 6 1,3-1-15,-3 0 0,3 2-158,-9 3 1,4-1 56,2 6 0,0 0 109,0 5 1,-1 2-25,1 3 0,0 3-192,-1 6 0,1 6 110,0 0 1,-2 4 32,-3-4 0,1-1-47,-6-4 1,5 5-154,-5-1 1,4 1-403,-4-5 0,2-1 639,-2 1 0,3 0 0,7-1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3.20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927 177 24772,'0'-23'-7744,"0"7"5155,0 6 392,0 0 855,0 2 1110,0-5 339,-7 12 0,-1-6 413,-7 7 0,6 0-700,-1 0 1,0 5 827,-5 0 0,-4 5-18,-1-5 0,-1 6-41,1-1 1,-1 3-87,-3 2 1,-4-1 34,3 1 1,-2 0-266,-3-1 0,1 6-352,-1-1 1,1 8-199,0-3 1,4-1 136,1 1 1,-1 1-13,-4 4 1,4 6-55,1-1 0,1 5 45,-2-5 0,-1 7-36,7-1 1,-3 2-38,3 2 0,2 0-45,-2 0 1,1 0 73,-2 0 0,4-1 7,-4-4 0,4-3 101,1-7 0,2 1 44,3-1 1,-3 1-24,4-1 1,2-1-24,2-4 1,-1 2-1,1-6 0,0 5 21,5-6 0,0 7-77,0-1 0,0 3 50,0 1 1,0 0-113,0 1 0,0-1 83,0 1 1,1 4-2,4 0 1,-1 7 204,5-2 0,-5-3-129,1-2 1,-2 2 59,2-1 0,-2-1 41,7-5 0,-7 1-62,2-1 0,1 0 61,-1 1 0,5-1-30,-5 1 1,6-1 2,-1 0 1,-2 1-33,2-1 0,0 1 20,5-1 0,-1-1 8,1-4 0,0 4 2,0-3 0,-1 2-10,1 3 0,5-6-34,-1 1 1,6-7 9,-6 1 0,2-2-28,-1-3 0,-2-1 6,7-3 0,-3 2-9,3-7 0,3-1-35,-4-4 1,4 5 36,1 0 0,2 0-19,4-5 0,-4 0 28,3 0 0,-1-1-176,1-4 1,3 1 37,8-5 1,-1 0 30,0 0 1,0-4 100,0 3 1,0-5-9,0-5 0,-5 4 134,1-4 1,-6 4-153,5 1 0,-1 1 171,1-1 1,2-1-134,-7-4 0,5 4 152,-5-4 1,7 2-54,-2-1 1,-3-3 92,-1-2 0,1-4-144,-2 4 0,7-4-6,-2-2 0,-1-4 5,1 0 1,0-7 2,5 2 0,0 0-138,0-5 1,0 3 84,0-8 0,-6 3-15,-4 2 1,-3 0 24,-1 0 1,-3 6 33,-2 4 0,-4 3-44,-6 1 1,0 1 1,-1 0 0,-1-1 41,-3 1 1,3-5-16,-3-1 0,3-7 77,2-2 1,-5 0-75,-1-5 1,0-4-62,0-1 1,4-4 28,-3-6 0,-3 8-5,-2-2 1,-4 2 94,-1-3 0,-6 0 0,-4 1 0,-8 4 80,-2 0 0,-1 11-82,2-1 1,-3 5 11,-2 0 0,-9 3-26,4 7 1,-10 1-122,-1 3 0,-2-2 25,-2 2 0,0 4-29,0 1 1,-2 4 25,-3 1 0,-2 2-28,-3 3 1,-1 4-55,6 6 1,-7 0 93,2 0 0,-3 1-159,-2 4 1,2 4 92,3 5 0,-8 3-403,4 2 0,-9-1 522,3 7 0,0-1 0,5 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4.25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529 30 18226,'5'-10'-3123,"0"0"2421,0 7 591,-5-4 1,-1 7 831,-4 0 0,-4 0-296,-5 0 1,-1 0-123,0 0 0,-4 2-294,-1 3 0,-6-2-85,2 7 1,-6-5 339,-4 5 1,1-2 146,-6 2 1,6 1-120,-1-6 1,3 5-451,2-5 1,1 6-78,3-1 0,4-2-11,6 2 1,2-5 27,4 5 0,-3-5 151,7 4-841,0-5 448,5 9 0,2-10-259,3 7 572,3-7 0,7 8 177,-1-6 0,1 0 177,0-5 0,1 5-53,4 0 0,-2 2-98,6-3 0,-1-2 359,2 3 0,2 2 34,-2-3 1,3 3-204,1-2 0,0-2-144,1 7 0,-2-7-127,-4 2 1,2 2-174,-6-2 0,4 4 145,-4-4 1,-1 2-38,-4-2 1,-5-2-107,0 7 0,-7-5-245,2 4 0,-3-4-6,-2 5 1,0 0-98,0 5 0,-7-6 220,-3 1 1,-3 5 36,-2 5 1,-4-1 51,-1-4 0,-1 4-3,1 1 0,-1 0 125,-3-6 0,-4 6 143,3 0 1,3-1 128,-3-4 0,2 1 22,-1 4 0,-4-4-176,3 4 1,4-4 25,2-1 1,-3-1-51,3 1 0,-1 0-1,6 0 1,4 1-100,0 3 0,5-2-27,-5 2 0,7-1-38,-2 2 1,2-4 20,-2 4 1,3-4-10,-3-1 0,4 0 77,1-1 0,0-4-254,0 0 477,0-7 0,5 5 30,0-3 0,6-3 301,-1 3 1,3-4-48,2-1 0,1 0-94,3 0 0,-1 0-26,7 0 0,-1 0 25,6 0 0,-1 0-232,1 0 1,-1-5 93,0 1 0,1-1-633,-1 5 1,5-2 121,1-3 0,4 4-661,-5-4 1,1 3 965,-6 2 1,7 7-1,1 1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6.40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 19317,'8'0'-1810,"-1"-7"962,-7 6 0,0-8-1054,0 5 978,0 2 601,0-5-62,0 1 178,0 4 1,2-4-801,3 6 747,-4 0 975,6 0-103,-1 0 0,-3 0 438,7 0-413,0 0 1,5 0-40,-1 0 0,-4 0 89,0 0 0,0 0-94,5 0 0,-1 0-570,1 0 0,0 0 14,-1 0 1,6 0-178,0 0 1,-4 0 151,-1 0 0,-9 0-355,9 0 166,-4 0 121,4 0 1,0-7-1,-1-1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1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 23324,'0'-8'-8837,"0"1"6136,0 7 4473,0 14-2417,0-5 0,0 13 164,0-8 1,0-4 161,0 0 0,5-5 283,0 5 0,-1-1 0,-4 6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5:49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1 192 8550,'0'-10'-896,"0"0"1,5 5 1591,0-4-107,-1 5-141,-4-9-297,0 5-103,0-7 0,0 1-70,0-1 1,2 5-170,3 0 1,-3 1 170,3-6 20,-4 0 0,-1 1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7.5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8246,'7'-8'-628,"-5"-5"571,11 4 512,-5 1 1,8 2-314,4 6 1,-2 6-77,6 4 1,2 10-68,9 4 1,2 4 122,7 1 0,7 6-118,3-1 0,3 5 96,2-5 0,0 6 52,-1-6 0,8 2-68,2-2 0,4-3-251,2 4 1,4-4 203,0-2 1,14 2-8,1 3 1,-5-1-69,0 6 0,-9-5 116,-1 6 0,-1-8-142,-9 3 1,-1-4 83,-18-2 1,0 0-71,-4 1 1,-3-2 35,-3-4 0,-8-3 2,-6-6 0,-7 0 57,1-1-5,-2 1 390,-9-7-408,-2-1 794,-6-7-763,-6-7 0,3 4-352,-7-7 0,2 0 28,-2-4 0,-3-1 17,3 0 1,-3 1-239,-2-1 0,0 0 157,1 1 1,1-1 143,3 0 1,-2 0-41,8 1 0,-6 4 313,5 0 1,-5 0 59,5-4 0,-1 4 105,1 0 0,3 0-124,-3-4 0,4 4 100,1 0 1,0 5 170,0-5-307,0 7 0,1-8-89,4 6 0,-2 0 77,7 5 0,0 6-50,5 4 0,4 0-27,1 5 0,1-2-13,-1 11 1,1-4 41,3 4 1,3-1-12,-8 2 1,6 2 140,-6-2 0,2 1-120,-1-2 0,-4 3 118,4-8 1,-4 2-100,-1-1 1,-5-4 7,0 4-34,-7-4-13,3-1 1,-12 0 87,-4-1 0,-10-5-10,-4-5 0,-5 0-167,-6 1 0,-4-4 73,-10 4 0,-3-2-186,-7 2 1,-1-3 64,-4 3 1,0 3-1099,-9 2 964,9 3 1,-14 2 0,11-1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8.6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8025,'10'0'-512,"-1"0"1,1 0 985,5 0 0,1 0-221,4 0 0,3 0-142,6 0 1,7 0 131,3 0 0,10 0-90,5 0 0,10 0-75,4 0 1,13 0-271,7 0 1,8-1 233,-43-2 0,2 1 1,0 1-1,1 0-234,2-1 0,2-1 0,-1 0 1,1 0 201,1 0 0,0 1 0,0-1 0,1 1 16,4 2 0,0 0 0,-8-2 0,0-1-1,1 0 1,0 1-1,-7-1 1,-2 1 0,45 2-1,-2 0-151,-1 0 0,-17 0 134,3 0 0,-11 2 38,2 3 1,-12-4-2,2 4 1,-10-3 61,0-2 1,-8 0 236,-2 0 1,-7 0-288,3 0 0,-12-2 931,-9-3-615,1 4-65,-13-12 1,4 9-302,-6-5 0,-1 4-76,-4-5 1,-4 7-272,-5-2 0,-3-2 133,-2 2 0,1-5-169,-7 6 1,1-6 66,-6 5 1,6-5 114,-1 5 1,3-6 203,-3 1 0,-1 2-108,6-2 0,-1 5 86,2-5 0,2 5 18,-2-4 1,2 0 346,3 0-103,-1-5 320,0 6-84,1-6-421,5 5 1,9 3-153,10 6 0,0 0 101,5 0 1,-4 0-105,9 0 0,3 2 55,1 2 0,4 3 16,1 3 0,-4 3 8,-1-3 1,1 3 8,4 1 1,-4 1 138,-1 0 1,-4 4-87,4 1 0,-6 0-22,2-6 1,-6 6 12,-4 0 0,-3-1-4,-7-4 1,0 4-7,0 1 1,-7 0-7,-3-6 1,-4 1-77,-6 0 0,-4 4-15,-11 1 0,3 0-245,-8-6 1,1 1 86,-5 0 0,3 1-1098,-3 4 1321,3-4 0,-16 12 0,5-6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09.5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1470 8316,'0'-15'518,"0"1"-243,7-1 1,7 0-116,11 0 0,4-1-49,6-3 0,10-4 159,14-7 0,13-6-158,11-3 1,-37 15-1,1-1-171,2-1 0,0-2 1,6-2-1,1-2 148,1 1 1,-1-1-1,1-3 1,-1 1-204,-4 2 0,-1 0 0,0-2 1,1 0 165,-1 2 0,0 0 1,3-2-1,0 1-70,0 3 1,0 1 0,-1-1 0,0 0 24,-4 4 0,0 3 0,2 0 0,-1 2-63,-1 0 1,0 2 0,1 3 0,0 0 171,-1-2 1,0 1 0,38-7-1,-14 4 1,-3-1 10,-11 2 1,0-1-88,-15 5 0,-5 1 337,-14-1 0,1 5-493,-7 0 1,1 0 512,-5-4 1,-2 4-472,-3 0 1,-4 5 514,-6-5-784,0 7 0,-1-5-72,-4 3 1,-4 3-191,-5-2 1,-3-3 275,-2 2 1,-4 0-45,-6 5 1,-1 0-122,1 0 0,-1 0 115,1 0 0,-5 0 6,-1 0 0,1 2 178,5 3 0,-1-4 195,1 4 0,4-3-10,1-2 1,6 0 9,-2 0 0,4 0 134,1 0 1,1 0 0,1-2 39,3-3 0,-2 2-80,7-7 0,1 1 410,4-6 0,0 5 182,0 0-190,0 0 0,0 1-117,0-1 0,1 7-19,4-2-224,3 3 0,7 2-178,0 0 0,1 0 33,4 0 0,-4 0 105,3 0 1,3 5-172,-3 0 1,3 6 69,-3-1 1,-3 3 26,4 2 1,1 0-34,-1-1 1,-1 3 9,-4 2 1,0-1 3,0 7 1,-6-6-77,1 6 1,-7-1 22,2 6 1,-5-3 71,-5-2 0,-3 3-65,-6-4 1,-3 2 43,-2-1 0,1-2-449,-7-4 1,2-2 5,-1 2 442,-4-2 0,5-3 0,-6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3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8572,'0'-22'-20,"0"2"0,0 4 211,0 1 0,0 5 107,0 0 1,0 5 339,0-4-1026,0 5 254,0-2-73,0 6 1,0 2 17,0 2 1,5 0 173,0 5 1,0 1 25,-5 5 0,1 0-42,4-1 0,-3 1-11,3 0 0,1-1 33,-1 1-105,0 0 1,-3-2 117,3-3-320,-4 3 293,6-5 1,-6 0 48,4-3-6,-3-3 3,11-2 1,-10-2 65,7-3 0,-5 2-92,5-7 0,-5 7 51,4-2-68,1-3 1,5 6-4,0-3 1,-1-1 5,1 1 0,-5 0-13,0 5 1,-1 2 11,6 2 0,0-2-7,-1 3 0,1-2 166,0 2-152,0-3 0,-1 4 159,1-6 0,-5 0-119,0 0 375,-7 0-308,10 0 0,-11-1-23,2-4-34,-2-3 1,-2-7-227,0 0-16,-6 0 0,-3 1 49,-5-1 1,-1 2-124,0 3 1,1-1 112,-1 6 1,0 0-270,0 5 433,1 0 0,-1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2.9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235 101 8359,'-5'-14'-41,"0"-1"27,1 0 800,-3 1 1,4 5-199,-7 5 0,0 2-260,-5 2 0,4 8-118,-4 7 0,4 1 32,-9 9 1,-1 4-33,2 5 1,-1 7-107,5-2 0,2 4 44,3 1 1,-1 7-261,6 2 1,0-2-203,5-2 0,12-2 199,2 2 0,9-4-217,-3-1 0,6-8 109,-2-12 1,9-3 130,1-6 0,9-2 45,1-3 0,0-4 12,5-6 1,-2-11 148,2-4 1,-5-11-93,1-3 1,-3-2 192,-8-8 0,1-2-31,-6-8 0,-6-4-482,-4-5 1,-9-3 140,-5-3 1,-5-2-416,-5-8 0,-9 14 148,-11 6 1,-4 15-27,-6 9 0,3 9 74,-8 11 0,8 5 54,-2 10 0,-2 10-398,1 9 720,-6 4 0,10 1 0,-5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4.0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28 12092,'10'-10'-1584,"-1"0"1109,-5 7 1,7-2 1607,-6 10-846,0 3 1,-5 7-490,0-1 0,0 1 116,0 0 1,0 0-537,0-1 1,1 6-276,4-1 848,-3 1 0,5 1 0,-7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0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30 192 8441,'-8'0'198,"1"0"-105,7-7 136,-6 6 177,4-6-90,-5 7-113,7 0 0,0-2-150,0-2-135,0 2 471,0-5-354,0 7-389,0 0 89,0 7 1,2 1 129,3 7 0,-3-5-148,2-1 1,3 1 137,-2 5 0,5-5 129,-5-1 0,6 0-20,-1 0 0,-2 3 21,2-7 0,-5 5 0,4-6 1,-4 3-18,5-2 145,0-3-121,5 4 0,-6-6 288,1 0-275,-7-6 0,9-3 182,-7-5 1,0 4-74,-5 0 0,0 5 15,0-5-115,6 7 55,-4-10 1,4 10-259,-6-7 229,0 7 0,2-4-290,3 7 193,-3 0 0,9-1-123,-6-4 232,6 3 1,-2-5 10,5 7 0,-4-4 106,0-1 0,-2-2-155,2 2 1,1 2 5,-6-7 1,2 0 25,-2-4 0,-4-1-164,4 0 1,-3 1 41,-2-1 1,0 0-219,0 0 1,-5 6-519,0-1 812,-7 0 0,-2-5 0,-9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5.4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8527,'0'8'1001,"0"-2"-1021,0-6 266,0 0-449,0 7 201,0-6-51,0 6 30,0-7 1,1 0-249,4 0 231,-3 0 0,11 0-10,-3 0 1,-2 0 129,2 0 0,0 0-39,4 0 1,1 0-155,0 0 1,-1-5 31,1 0 0,0 0 11,-1 5-65,1 0 40,0 0 1,-2 2 29,-3 3 1,1-2-38,-6 7 109,0 0 0,-7 4-49,-3 1 0,2 5 61,-7-1 0,1 1-10,-6-5 1,5-1-2,0 1 1,2 5 30,-2-1 1,-1-4 54,6-5 353,0-1-348,5 6 0,0-5 46,0 0 0,7-7-72,2 2 0,11-3-191,5-2 0,-1-5-19,5 0 0,-2-7-290,7 3 1,2 2 93,-2 2 333,0-3 0,2 6 0,2-4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2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30 265 8414,'0'-15'406,"0"1"608,0-1-474,0 0-475,0 0-1,0 1 137,0 6 0,0-1-688,0 5 393,-6 2-214,4-5 1,-6 7 127,3 0 1,3 2 84,-2 3 1,2 3 81,2 7 1,0-5-259,0-1 1,0 1 197,0 5 1,0 0 1,0-1 1,2-4 153,2 0 0,0-5-117,6 5 0,-6-6 129,6 6 1,-5-6-48,5 0 1,0-2 52,4-2-65,1 0 1,0 0 8,0 0 0,-6-2 20,1-2 0,-2 0-34,2-6 0,2 6 25,-8-6-24,8 6 0,-9-7-52,7 6 1,-7-1 17,2 1 0,3 3-9,2-3 0,-2 4 11,2 1 1,-5 0-1,5 0 1,0 0-19,4 0 1,1 0 14,0 0 1,-6-2-7,1-3 1,0 3 8,5-3 0,-1 2 77,1-2 0,0 2-6,0-7 1,-7 0 140,-3-4 1,-4-1-267,-1 0 0,0-1 99,0-4 1,-1 4-240,-4-4 0,-5 4 150,-10 1 0,4 2-577,-4 4 0,4 2 621,1 7 0,1-6 0,-1-3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16.7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8316,'9'-5'-7,"1"0"1,-5-4-67,5 4 0,-7-2 678,2 2-158,3 4-567,0-6 156,7 1 0,0 4-151,-1-3 0,-4 3 62,0 2 1,0-5 39,5 1 0,1-1 104,4 5 0,-4 0 45,3 0 1,3 0-55,-3 0 1,1 0-44,-5 0 1,-1 5-54,1-1 1,-2 3 120,-3-2-108,-4-3 0,-1 6-8,0-3 1,-2-4-21,-7 4 0,-5 2-52,-5-2 0,-1-1 72,0-4 1,-4 5-158,-1 0 1,0 2 87,6-2 1,1-2-54,3 7 1,-3-7 35,3 2 232,4 3-134,-8 0 0,13 2 115,-4 0 1,5-5-46,5 5 1,-2-6 188,7 6 1,0-2-118,4 2 1,1 3-61,0-3 0,-5-2-194,-1 2 270,-5 0-383,2 5 1,-7-1-35,-4 1 0,-10-5-34,-10 0 1,-2-2 289,-3 2 0,-6 3 0,-1-5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0.60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14469,'0'-14'-3670,"0"-1"3797,0 0 157,0 7-810,0-5 499,0 11-173,0-4 192,6 6 0,2 0-64,7 0 1,5 1 411,-1 4 1,9-1-60,1 5 0,2-4-41,9 5 1,0-5 21,9 5 1,5-7 32,10 2 1,-2 2-24,7-3 0,4 1-254,6-5 1,9 0-120,-5 0 1,7 0-64,-7 0 1,12 0 170,-44 0 0,1 0 1,0 0-1,0 0-175,4 0 1,1 0 0,0 1 0,0 0 253,4 1 1,1 1-1,2-2 1,1 1-46,6 3 0,0 0 0,-4-3 0,0-1-230,1 1 0,1 1 0,1 0 0,-1 1 207,-3-2 0,0 1 0,3 2 0,1 1-2,1-1 0,0 0 1,-5-2-1,-1 0-20,4 0 1,-1-1-1,-5 1 1,0 1 36,1-2 0,-1 1 1,-2-1-1,-1 1-135,2-3 0,-1 0 1,-5 0-1,-1 0 127,-4 0 0,0 0 1,0 0-1,0 0 200,42 0 0,-7 0 23,-7 0 1,-12 0 83,-8 0 1,-9 0 115,-11 0 1,2 0-331,-6 0 0,-8 0 414,-7 0 1,-9-5-342,-1 0 174,-7 0-427,4 5 0,-9 0-204,-3 0 1,-3 0-65,-6 0 0,-3 0 85,-2 0 0,2 0 99,-2 0 1,-4 0-14,-2 0 1,4 0-71,1 0 1,-1 0 161,2 0 0,-1 0-45,5 0 1,1 0-20,-1 0 1,0 0-150,1 0 1,-3 0 102,-2 0 0,2 0 1,-2 0-253,2 0 305,3 0 1,-1 0-70,0 0 1,1 0 271,-1 0 0,0 0-301,0 0 414,1-7 1,-1 1-149,0-4 1,7-3-65,3 3 1,-1 2 111,1-2 0,0 0 32,5-4 0,0 4-110,0 0 0,0 5-89,0-5 1,2 7-150,2-2 1,5 4 306,5 1 1,1 0-96,0 0 1,6 0 179,3 0 0,4 1-69,2 4 0,4 3 141,0 7 0,1 0-9,-6-1 1,0 1 80,1 0 1,-3-1-210,-2 1 0,-4 0-183,-6 0 0,-7-6-8,-3 1 0,2 0-135,-3 5 1,-7-1 122,-12 1 0,-6 0-77,-8-1 1,-14 3 18,-6 2 0,-6-1-127,-4 7 0,0-6-1175,0 6 1239,-6 6 1,5 0-1,-6 5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2.3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294 119 8532,'-1'-17'-45,"-4"-2"0,3 2 45,-3-2 227,4 2 1,1 3-62,0 6 138,0 1-284,0 7 1,-2 7-31,-3 2 0,2 11 31,-7 4 1,5 4 37,-5 2 0,2 4 62,-2 0 1,-3 7-51,4-2 1,0 4-103,0 1 1,-1-5 31,-5 0 1,5 0 28,1 5 0,-1 5-49,-5 0 0,5 2-29,0-2 1,1-2 87,-6 7 1,5 0-25,0 5 1,5-5 149,-4 0 1,4-2-147,-5 2 0,5 3 236,-5-3 1,7-3-104,-2-2 1,3-4-41,2 0 0,0 2-31,0-3 0,0 3 12,0-7 0,0-3-65,0 2 0,0-6 57,0 1 1,0-3-77,0-1 0,0-1 48,0 0 0,0-1-262,0-3 54,0-4-199,0-6 482,0-7 334,0-2 133,0-6-158,0-6-340,0 4 156,0-4-380,0-1 49,0 6-442,7-6 179,-5 7-265,4 0 258,-6 0 115,7 0 526,-6 0-283,6 0-93,-7 0 1077,0 0-1286,6 0 259,-4 0-45,5 0-48,-1 0 64,2 0 1,7 0 19,0 0 1,-1 0 4,1 0 0,6 0 27,4 0 0,4 0-6,5 0 0,4 0 35,6 0 1,7 0-50,3 0 0,8 0-74,1 0 1,8 0 25,-3 0 1,9 0-3,1 0 0,1-5-130,-6 0 0,2 0 178,4 5 1,2 0 65,8 0 1,-6 0-80,0 0 1,5 0 132,6 0 0,4 0-105,-5 0 1,6 0-326,-1 0 1,0 0 336,-46 0 1,-1 0 0,1 2 0,1 1-4,3 0 0,0-1 0,-1 1 1,0 1 1,-4-2 1,1 1 0,1-3 0,1 1-3,0 1 0,0 1 0,5 0 0,0 1 1,-3-2 1,1 0-1,2 3 1,-1 0-4,-4-2 1,0-1 0,3 3 0,0 0 6,-1-3 0,1 1 1,3 2-1,1 0-5,0-3 1,0 1 0,1 2 0,-1 1 17,-2-1 0,-1 0 1,1-1-1,0 0-8,0 1 1,0 0-1,1-3 1,0 1 1,-1 2 1,0-1-1,1-1 1,-1-1 0,-5 3 1,0 0-1,2-2 1,1-1 0,-3 3 1,0 0 0,2-3 0,0-1 3,-2 1 0,0 1 1,0 0-1,0 1-8,-3-2 0,1 0 0,-1 3 1,1 0 42,-1-2 0,1-1 0,-2 3 0,1 0-245,47 0 0,-4 5 373,-5-5 0,-1 4-59,0-4 0,-1 0 12,-4-5 0,-8 0-13,-6 0 1,-7 0 13,1 0 0,-10 0-114,-9 0 0,-8 0 239,-12 0 1,2 0-172,-6 0 817,-7 0-1058,-6 0 180,-7 0-1102,0 0 0,-7 0 240,-3 0 0,-8 0-205,-1 0 1,-14 0 32,-1 0 1009,-7 0 0,-10-6 0,-1-3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7311,'-8'0'2232,"1"0"-2006,1 0 110,4 0-206,-4 0-63,6 0 62,0-7 1,0 4-138,0-7 0,1 5 143,4-5 0,3 2-137,7-2 1,0-3 25,-1 4 0,1 0 68,0 0 1,4 0-206,1 0 1,0 2 117,-6 7 1,1 0-90,0 0 1,-1 0 26,1 0 1,0 2-75,-1 3 0,0 3 59,-5 7 1,3-1-184,-7 1 1,4 0 118,-4-1 0,5 6 75,-5 0 1,2-1-129,-3-4 1,0 0 92,6-1 1,-7 1-284,2 0 1,1-6 4,-1 1 1,2-7-42,-2 2 0,-2-3 271,7-2 1,-7-2 143,2-3 0,1-4 0,-1-11 0,7-9 0,-4-9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3.1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471 104 8467,'-15'-15'0,"6"0"0,0 1-372,3-1 232,1 0 0,5 5 595,0 1 255,-6 5 1,2-2-685,-6 6 1,6 0 56,-6 0 0,-5 8-110,-5 7 1,-1 1 113,2 9 1,1-1-135,-7 5 1,6 2 25,-6 4 0,5-4-227,-4 3 1,6 2-218,-2-2 0,-1-4 204,2-6 1,-1-1-331,5 2 1,1 1 2,-1-7 588,0 1 0,0-5 0,1-1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09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280 160 9164,'6'-14'-113,"-4"4"-4,3 0 1,1 5 84,-1-5 1,0 6 350,-5-6 0,0 5-128,0-5 0,0 5-151,0-5 0,-1 5-1,-4-4 1,-3 4-16,-7-5 1,0 5-36,0-5 0,1 7 76,-1-2 1,0 4-156,1 1 0,-3-5 100,-2 0 1,2 1-154,-2 9 0,-2-1 58,1 5 0,0 6 43,6 5 0,4 6 77,0-2 0,2 4-1,-2 1 0,4 6-9,6-1 1,0 5-35,0-4 0,0 4 23,0-5 0,0 2 0,0-2 1,4-4-273,1-1 0,0-1 1,-5-9 0,0 6-184,0-5 1,2-1-261,3-4-220,-4 0 921,12-1 0,-4 1 0,5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3.7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89 690 8203,'-7'8'-102,"5"-2"-268,-4-6 1618,6 0 1786,0 0-2996,0-6 0,-5 3 112,0-7 1,-1 0 106,1-5 0,1-4-81,-5-1 0,5-6-144,-1 1 0,-1-9 71,1-5 1,-2-7-117,3-8 1,2 0-73,-3-9 1,3 4-162,2 5 1,0 3 93,0 7 0,0 13 79,0 7 0,2 12-221,3 7 0,3 15 51,7 5 1,1 14 290,4 1 1,-4 9-132,4 0 0,1 4 132,-1 1 0,-1-7-115,-4-3 0,-5-2-4,-1-3 0,0-1-4,0-4 0,0-4-36,-5-10 482,-2-4 1,6-6-163,-3 0 1,-3-8-121,3-7 1,1-1-45,-1-9 0,5 1 116,-5-5 1,1-1-21,-1 1 0,-1-1 25,5 1 1,-4 0-205,5-1 0,-7 2 73,2 4 0,-2 8-259,2 6 192,-3 6 1,6 4-196,-3 10 1,-2 12 70,7 7 1,-5 2 102,5 8 1,-2 0-122,2 5 0,1-1-161,-6-4 0,5 4-91,-5-4 0,5-3 127,-6-2 1,3-3-484,-2-2-1,-2-1-65,7-3 847,0-4 0,4 0 0,1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2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441 103 8563,'0'-14'-486,"0"-1"0,0 0 889,0 0 1,0 6-113,0-1 1,-6 7-313,-4-2 1,-5-2 9,-4 2 0,-4 0-10,-6 5 1,-2 0-88,-4 0 0,3 7-207,-8 3 1,8 3-207,-3 1 0,4 1-72,2 0 593,6 0 0,-5-1 0,5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57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45 11428,'8'-7'-590,"-1"4"631,-7-7 0,5 5 337,0-4-203,0 5-149,-5-2 0,0 12-247,0 4 1,-2 5-41,-3 5 1,2-3 129,-7 8 0,0-1-36,-4 6 1,4-1 142,0 1 1,2-1-147,-2 0 0,-1 1 20,6-1 1,0-1-57,5-3 1,-5 1 98,0-7 1,0 3-45,5-3 0,2-4-194,3 0 0,3-2 58,6-9 0,1 3 280,0-2 0,13-3 0,3 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44 8439,'0'-10'0,"0"1"-468,0-1 1,2 2 45,2 3 0,0 3 785,6 2 1,-1 7-185,6 3 1,5 3-55,-1 1 1,7 1-241,-1 0 0,3 4-4,1 1 0,-1-2-190,-4-8 0,2 1 170,-6-6 1,6 5-202,-1-5 340,-4 0 0,0 1 0,-6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4.9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44 8439,'-10'-13'245,"1"3"1,4-1 266,-5 6-256,0 0 1,-5 12-33,1 3 1,-6 3-194,0 1 0,1 6-348,4-1 1,0 8 264,1-3 0,-1 2-575,0-1 0,1 1 359,-1-7 1,7 6 267,3-5 0,-3 6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5.49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1 221 9037,'8'-7'225,"-2"6"175,1-6 0,-4 2 24,7 0-387,-7 1 1,5-1 171,-3 0 1,-1-2-203,5 2 0,-4 4 71,5-4 1,-5-2-115,5 2 0,-2-6 4,2 1 1,3-3 129,-3-2 1,4 6 43,6-1 0,-4 0-51,4-5 0,-4 2-71,-1 3 0,0-1 93,-1 6 0,1-5-224,0 5 1,-1 1 90,1 4 1,-5 4-56,0 1 0,-1 7 58,6-2 1,-2 7-73,-3 3 1,3 0-22,-3-6 1,-2 6 43,2 0 0,-5-1-358,5-4 1,-7 0 87,2-1 1,1 3-951,-1 2 1257,0-2 0,2 4 0,1-7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6.32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45 30 8349,'0'-8'683,"0"2"-459,0 6-9,0-7 0,2 6-291,3-4 132,-4 3-41,6 2 1,-6 2 118,4 3-199,3-4 1,9 12 105,2-3 1,-1-2 24,7 2 1,-2-5 1,1 5 1,4-1 12,-4 6 1,9-5-39,1 0 1,-1 0 29,-8 4 0,1 1-26,-7 0 0,1-6-30,-5 1 1,-1 0-12,1 5 0,-7-5-112,-3-1 0,-3 1 89,-2 5 1,-8-2-87,-7-3 1,-6 3 108,-9-3 1,-1 3-141,-3 1 0,1 1-63,-6 0 0,5-5-262,-5-1 0,-1 1 45,-4 5 414,0-7 0,0 5 0,0-5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59.40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1338 11975,'8'-6'-1052,"-1"4"1,-7-6 167,0 3 719,6 3 0,-2-4-277,6 6 322,-1 0 0,6 0 50,0 0 0,-5 0 156,-1 0 0,1 2-469,5 2 453,0-2 0,-1 9 69,1-6 1,0 0-63,-1-5 0,1 5 16,0 0 1,-1 0 5,1-5 0,1 0-163,4 0 1,-2 0 146,7 0 0,-6 2-185,6 3 1,-6-4 150,6 4 0,-1-3-101,6-2 1,-6 0 82,1 0 1,-1 0-7,5 0 0,-4 0 52,-1 0 0,-1 0 23,2 0 1,3 0-25,-4 0 0,4 0 9,1 0 1,-1 0-129,-3 0 0,2 0 99,-2 0 1,3 5-125,1-1 1,-1 1 101,-4-5 0,4 0-95,-4 0 1,4 0 87,2 0 0,-1 0-5,0 0 1,1 0 6,-1 0 1,-1 0 16,-3 0 1,1 0-52,-7 0 0,7-5 28,-1 1 0,-2-1-45,1 5 1,-6-5 41,2 0 1,-2-2-26,1 2 1,-2 2 43,2-7 0,3 7-4,-3-2 1,6-1 32,-6 1 0,6-5 15,-6 5 0,3-5-92,-3 5 1,-1-4 46,7 4 0,-7-5-98,1 5 1,-2-5 89,-3 5 0,6-5-79,-1 6 1,1-6 111,-5 5 0,-1-5-7,1 5 1,0-6 27,0 1 0,-6-1-69,1 1 1,0-3 170,5 3 0,-1-2-132,1 3 1,0-4 73,-1 3 0,1-3-44,0-2 1,-2 0-30,-3 1 1,3 1 40,-3 3 1,1-8 6,-1 3 1,3-3-36,-3 3 0,1 1 1,-1-1 0,3 0-71,-3 1 0,1-6 71,-1 0 0,3 1-169,-3 4 0,3-4 153,2-1 0,-2 0-5,-4 6 0,5-6 39,-5 0 1,4-1 115,2 2 0,5 2-128,-1-2 1,1-3 19,-5 3 0,-1-1-76,1 6 1,5-6 75,-1 0 0,1 1-100,-6 4-1,1 0 62,0 1 1,4-1-81,1 0 1,0 1 1,-6-1 0,6 0-12,0 0 0,4 1-16,-4-1 0,1 0 66,-2 1 0,-1 1-28,7 3 0,-1-3 7,6 3 0,-6-3-8,1-2 1,-2 5-39,1 1 1,4-1-7,-4-5 1,3 5-13,-3 0 1,2 7-14,-6-2 0,6-1 13,-2 1 1,3-5 27,-3 5 1,5-1 39,1 1 1,-6 3-42,6-3 0,-4-1 21,3 1 0,2 0-14,4 5 0,-4 0 50,3 0 1,-3-5-23,-2 0 0,1 0-5,-1 5 1,1-1-12,-1-4 0,5 3-6,1-3 0,4 2 33,-5-2 0,7 3-23,-2-3 1,4 4 43,1 1 1,0-5-40,0 0 0,0 0 22,0 5 0,0 0-2,0 0 1,0-5 0,0 0 0,-1 0 5,-4 5 0,4 0-10,-4 0 0,3 0-7,2 0 1,-1-1 3,-4-4 1,-1 3 134,-4-3 0,-1 4-89,6 1 1,-7 0 7,3 0 1,-4 0-33,-2 0 1,-4 0 4,-1 0 1,-6 0-165,2 0 1,-9 1 190,-1 4-459,-7-3 0,9 6-76,-7-3-235,-1-3 1,-10 9 78,-4-6 0,-10 6-113,-4-1 0,-5-2 751,-6 2 0,-9-7 0,-8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7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0 602 11206,'0'-8'430,"0"-1"-462,0 4 224,0 4 0,0-7-155,0 3 0,0 1 146,0-5 1,0 4 23,0-5 0,0-1-151,0-9 0,2 2-13,3-7 1,-4 1-74,4-5 1,2-2-28,-2-4 1,1-2-123,-1-7 0,2-1 144,2 1 1,0 7-162,-5 3 0,-2 4 214,3 6 1,2 2-39,-3 8-262,1 6 0,-5 3 141,0 10 1,5 3-51,0 6 1,7 8 98,-3 2 0,4 6-56,2 4 0,0-2 77,0 8 1,-1-1-1,1 5 0,0 0-75,-1 0 1,-1 0 5,-3 0 1,3-1-69,-3-4 1,-3-3 120,-2-7 0,1 1-252,-1-1 1,0-6 39,-5-3 0,0-4-111,0-1 1,-2-6-130,-3 1 579,4-6 0,-6 0-39,7-8 0,0-5 0,0-5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3.8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88 10430,'-5'-16'-837,"0"-4"715,-6 4 0,2-4 356,-5 11 0,-1 2-3,0 7 0,-4 0-241,-1 0 0,-6 0 62,1 0 1,3 5-290,-3 0 1,2 6-156,-1-1 1,1-2-86,3 2 0,6-5 508,-1 5 0,0 0 0,7 4 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2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45 8585,'0'-15'-1977,"0"1"2357,0 6 1,-7 1-220,-3 7 0,-3 7 45,-1 2 1,-6 6-170,0 5 1,-6 2-27,2 8 1,1-2-48,-2-4 0,7 4-2,-1-4 0,2-1 35,3 2 0,-1-7 21,0 1 1,7-2-81,3-3 37,4 1 0,2-2 7,4-3 1,5-4-3,10-6 0,4 0-269,10 0 1,2-1 18,4-4 1,4-3 125,0-7 1,1 0-279,9 1 422,0-8 0,5 0 0,0-8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1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104 30 8321,'0'-15'1292,"0"7"-900,0 1 1,-2 7-128,-3 0 0,2 2 96,-7 3 1,2 3-52,-2 7 0,-3 4-214,3 1 1,2 4-51,-2-4 0,5 4-161,-4-4 1,5 5-279,-1-6 1,4 1 101,1-6-80,0 1 1,0 0 108,0 0 0,1-7 26,4-3 0,-1-4 22,5-1 1,1-6-68,5-4 0,0-3 157,-1-2 0,1-4-16,0-1 1,-2-5 270,-3 6 0,3-2-70,-4 1 0,-2 9 394,-2-4-142,3 3-107,-6 4 0,6 2-17,-3 6 1,-4 1-111,4 4 1,-3 3-2,-2 7 1,0 0-143,0 0-130,0-1 0,0 1 67,0 0 0,0-6-722,0 1 576,0 0 0,2 0-894,2 0 1167,-2-7 0,18 3 0,-4-6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4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68 19508,'0'-15'-5172,"4"0"5066,1 1 308,0-1-408,-5 7 0,0 9 136,0 14 0,0 3-304,0 12 1,0-3-88,0 12 1,2 1-594,3 4 1,-4 5 633,4 0 1,2 1 97,-2-1 1,5-3 28,-6 3 1,6 0-83,-5-5 0,0-3 80,-5-12 0,0-1 100,0-3 1,0-4 15,0-6 0,-6-7 228,-4-3 0,-3-4 1,-2-1-1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74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1 132 10388,'0'-15'-797,"0"0"877,6 0 0,1 1 110,3-1 1,3 5 136,-4 0 0,6 6-255,5-6 1,-2 7 62,6-2 1,-1 1-105,2-1 1,4 4-14,0-4 1,1 5-74,4 5 1,-3-2 120,-2 7 0,1-2-196,-1 2 0,1 3 117,-1-3 0,-4 3 16,-1 1 1,-6 1-114,2 0 0,-6 0 37,-4-1-20,3 1 1,-11 0-72,3-1 73,3 1 0,-6 0-65,2-1 1,-2-4-181,-2 0 1,-5-5-435,0 5 489,-6-7 1,4 5-521,-2-3 832,-5-3 0,13-2 0,-6-8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4.89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30 103 10401,'0'-21'-268,"0"-4"0,0 4 1084,0 2-382,-7 9 170,5 3-1009,-11 7 0,12 7 279,-4 3 0,3 4-754,2 6 0,0-2 17,0 6 865,0-6 0,7 10 0,1-5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8576,'8'0'441,"0"0"-450,-3 0 1,-2 0 152,7 0 1,-5 7-156,5 2 0,0 4 85,4 2 1,-4 5-402,0-1 1,0 3 120,4-3 0,1-4-14,0 0 0,0-1 286,-1-4 1,-4-3 116,0-2 1,0-4 39,4-1 1,-4-3-90,0-7 0,-2 0-23,2-9 1,3-3-64,-3 3 1,-2-7 25,2 1 1,-5-3-99,4-1 1,-4 1-246,5 4 1,-5-4-193,5 4 0,-5-3 155,5 3 0,-7 3-453,2 6 89,-4 7 670,6 1 0,1 7 0,7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162 103 8576,'13'-7'-374,"-3"-2"1,1 0 680,-6 0 658,6-1-780,-9-5 84,5 0-468,-7 7 1,-2-3 100,-3 6 0,2 0-31,-7 5 0,0 0 169,-4 0 1,-1 5-154,0 0 1,0 6 52,1-1 1,-4 3-74,3 2 1,-3 0-12,8-1 0,-1 1 86,1 0 1,-1-1 76,6 1 1,-2 0-103,2-1 241,4 1 1,-6-5-125,7 0 1,2-7 64,3 2 0,3-3-82,7-2 0,-1 0 1,1 0 0,5 0 7,-1 0 1,1-5-6,-6 0 1,1-5-30,0 5 1,0-5 37,-1 5-206,1 0 166,0 5 1,-1-4-243,1-1 100,-7 0-25,5 5-9,-5 0-30,7 6-20,0-4 1,0 4 89,-1-6 1,1 0-119,0 0 0,-1 0 265,1 0 0,0-1 0,-1-4 0,8-3 0,0-7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5.9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59 102 8576,'-6'-22'-145,"4"6"106,-3-3 0,2 4 335,-2 5-77,3-3 0,-6 11-464,3-3 0,4 10 180,-4 5 0,-2 5-17,2 4 0,0 6 165,5 9 1,0 4-257,0 6 0,2 0 110,3 0 1,-3 0-63,2 0 1,3 0-14,-2 0 0,6 5 114,-1 0 0,-2 2-155,2-2 0,0-3 102,5 3 0,-2-5-28,-4-5 0,3-3-12,-7-7-204,0-6 215,-5-1 1,-2-14-12,-3-3 0,-3-12 117,-7-8 0,-6-6 0,-2-8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45 147 8576,'-15'-21'0,"7"5"-592,3-4 0,-2 4 452,2 1 0,0 0 444,5 1 0,0 4 750,0 0-169,0 7-906,0-4 0,7 7 145,3 0 1,3 0-240,2 0 0,-1 2 52,1 3 1,1-2 57,4 7 1,-4-2-30,4 2 1,3 1 29,1-6 1,-3 7-45,-1-3 0,1 0 56,-1 0 0,1 1-46,-1 5 0,-4-5 69,4-1 0,-6 1-249,-4 5 1,3-5 47,-3 0 1,1-1-86,-1 6 0,2-5-271,-7 0 215,-1-1-53,-4 6 0,0-5-246,0 0 610,0-7 0,-6 4 0,-2-7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8586,'0'-20'27,"0"1"0,0-1 268,0 5-778,0 1 167,0 6-233,0 1 340,0 20 0,0-3-591,0 9 800,0 4 0,0 0 0,0 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26.93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29 207 12203,'9'-7'330,"4"5"1,-12-2-150,4 8 1,-2 5-819,2 5 1,-3 1 178,3 0 1,-2-1-37,2 1 0,-3 0 190,3-1 1,-2 1 111,2 0-60,-4 0 0,11-6 119,-7 1 1,1-7 169,-1 2 0,-2-5 131,7-5 0,-5 1-78,5-11 1,-7 3-167,2-7 0,-3-4 55,-2-2 0,0 3-153,0-3 1,0 5 83,0-4 1,-2 4-44,-3-4 0,2 6-1,-7-2 1,0 9 119,-4 1 1,4 2 69,0-2 1,0 4 276,-4 6-82,-1 0 1,0 0 146,0 0 24,7 0-60,-5 6-3,12 2-478,-6 7 1,14-2 218,2-3 0,4 1 6,2-6 0,5 2 7,-1-2 1,7-4 87,-1 4 1,3-3-123,1-2 0,2 0-9,3 0 1,-2 0 96,2 0 0,3 5-17,3 0 1,-5-1 29,0-4 0,-4 0-272,-2 0 0,-1 0 33,-4 0 1,-2 0 23,-8 0 1,-4-6-201,0-4 1,-2-3 60,2-2 1,-2 1-49,-3-1 0,-3-5-314,3 1 434,3-1 1,-5 7-28,7 3 1,-5 4 231,5 6 1,-1 1-26,6 4 0,0 3 59,-1 7 0,3 0 21,2 0 0,-2 6-11,2 3 0,2-1-162,-1 2 0,0-2 97,-6 1 0,6 4-275,0-4 0,-1-1-207,-4 2 0,4-6-544,1 6 930,0-7 0,1 10 0,2-6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52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574 74 14309,'8'-15'-1839,"4"0"1052,-7 1 1,1 4 121,-1 0 1178,-3 7-376,4-4 1,-7 7 11,-4 0 0,-5 2 88,-10 3 0,2-2-271,-6 7 0,-1-2 251,-4 2 1,-5 1-48,-1-6 1,-1 6 85,2-1 1,-2-2 0,-3 2 0,1-5-69,4 5 0,3-5-220,-3 5 1,4-5 10,6 4 1,3-5 0,6 0 0,0 3 28,1-2 0,5 1-333,5-1 95,2-3 94,2 5 1,2-3-53,2 1 0,0 2 160,6-2-16,-7-4 0,8 12-109,-6-3 1,5-2 39,-5 2 1,1 0 54,-1 5 1,-3 4-106,3 1 1,-2 4 182,2-4 1,-3 6-116,2-1 1,3 2 34,-2 3 0,0-1-167,-5 1 1,0-1 18,0 0 1,0 1-22,0-1 0,0-1 40,0-4 1,0 3-120,0-8 1,-2 6-22,-3-6 0,4-4-34,-4-5-575,3 0 982,2-2 0,-6-2 0,-3-6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47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0 102 8203,'8'0'-344,"4"1"-156,-7 4 1,5-2 1313,-6 7 1,1 0-339,-5 5 1,2 1-13,3 4 0,-3-2-142,2 6 1,-2-4-309,-2 4 0,-2-6-16,-2 2 1,2-4-275,-3-1 1,2-2 100,-2-3-232,3-4 83,-4-6 0,1-1 40,0-4 1,0-3-46,5-7 0,2-5 22,2 1 0,5-8 420,5 3 1,1-9-72,0-1 0,-1 1 393,1 9 1,5-4 145,-1 4 1,1 2-269,-5 3 0,-1 7-235,1 3 0,-5 5 92,0-1 0,-2 10-74,2 5 1,1 5-30,-6 4 1,5 4-154,-5 7 1,0 4 14,-5 0 1,0 1-180,0-6 1,0 0-365,0 1 0,0-3 275,0-2 0,-5-4-415,0-6 0,-2 0 754,2-1 0,4 1 0,-6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2.7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397 74 16517,'5'-14'-2893,"0"-1"2376,0 0 262,-5 1 13,0 5 0,-7 3 182,-2 6 1,-9 2 71,-2 2 0,-6 0 115,1 5 1,-2-5-491,-3 1 1,1 1 466,-1-1 0,1 5-338,0-5 1,-1 0 101,1-5 1,6 5 296,3-1 0,4 1 0,1-5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08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13531,'9'-7'-1231,"-1"6"1545,-3-4-476,-4 3 1,6 4 77,-7 3 0,1 3-120,4 7 0,-3-1-13,3 1 12,-3 0 0,-2-1-146,0 1 0,0 0 203,0-1 0,0-4-66,0 0 0,1-5 173,4 5 0,-2-7-125,7 2 1,0-3 229,5-2 0,-1-2 24,1-3 1,6-3-4,4-7 0,-2-4-92,1-1 1,-1-6 11,1 1 1,-2-1-129,-8 2 0,1-2 38,0 6 0,-5 0-203,-1 6-520,-5-1 117,2 0 141,-6 7 582,0 2 1,-13 12 0,-3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43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44 11029,'15'-8'-602,"-5"-3"-259,-1 6 1147,1 0-131,5 5 0,-2 6-115,-3 4 1,-2 3-58,-3 2 0,-4 0-70,4-1 1,-3 6-294,-2-1 69,0 1 0,0-5 160,0-1 1,0-4-408,0 0 149,0-7-74,0 4 367,0-27 0,0 9 100,0-14 1,2 7 37,3 4 1,3-6 196,6 0 0,1 1-51,0 4 1,-1 2 509,1 3-390,0-3 0,4 12 169,1-4-346,0 3 0,-6 2 121,1 0 0,-2 7-261,-3 2 1,3 4-37,-3 2 0,-4 0-158,-1 0 1,2-1-12,-2 1 1,1 0-763,-1-1 946,-3 1 1,11 0 0,-5-1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7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148 89 11009,'0'-23'-794,"0"4"1,0 7 668,0 2 1,0 5 753,0-4-551,0 5-537,0-2 356,-7 6 244,-1 6 1,-7 3-302,1 5 1,-1 1 270,0 0 1,2 1-99,3 4 1,-3-4-14,4 4 0,0-4-117,0-1 1,5 4 94,-1 1 0,4-1-25,1-4 0,0-5-59,0 0 1,1-1 13,4 6 0,5-7 159,10-3 1,-1-3-11,11-2 0,-4 0-168,8 0 1,4-7 74,1-2 1,3-5-103,3 0 0,4-6 0,0 1-337,-2 1 532,-1 1 0,-2 3 0,0-1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3.9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58 8705,'1'-15'-115,"4"0"1,-3 6 15,3-1 38,-3 7 0,-2-2 155,0 10 0,0 9-97,0 11 0,0 4 2,0 5 0,0 4 1,0 6 1,0-5-79,0 0 0,0 1 10,0 4 1,0-3-8,0 3 0,0-8-3,0 8 0,0-10-136,0 0 0,0-3-82,0-1 0,0-7 130,0-4 0,-2-4-26,-3-5 0,2-4 195,-7-6 0,-6 0 0,-7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2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87 8705,'10'-9'-147,"0"-1"0,-2 0 220,2-5 0,3 5 279,-3 1 0,-2 5-103,2 0 1,-1 0-115,6-1 1,1 4-43,4-4 0,-4 5-279,4 5 0,1-2-7,-1 7 0,4 0 159,-4 4 1,1 1-3,-1 0 0,-4-1 79,4 1 0,-4 0-170,-1-1 0,-1 1 82,1 0 0,-5 0-99,0-1 0,-5 1-2,4 0 1,-5-1 20,1 1-440,-4 0 336,-1-1 1,-1 0-145,-4-5 0,1-2-55,-5-7 429,5 0 1,-9 0-1,5 0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81 8532,'0'-22'-575,"0"6"787,0-4 567,0 11-1148,0-4 0,0 13 123,0 0 1,0 6-258,0 9 1,0 0-156,0-1 655,0 7 0,7 2 0,1 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4.99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73 103 10869,'14'0'-1063,"-4"5"862,0 0 0,-7 7 163,2-3 1,-3 0-85,-2 0 0,2 3 48,2 7 0,-2-2 75,3 2 1,-2-2 19,2-3 0,-3 1-284,3 0 223,3-1 1,-5-5 55,7-4 1,-5-4 75,5-1 0,-6 0 11,6 0 0,-5-1-129,5-4 1,-5-5 57,5-10 0,-7 4-204,2-4 1,-4-1 92,-1 1 0,0-1-35,0 2 0,0 2 6,0-2 1,-6 2-46,-4 3 1,-3-1 50,-2 0 0,1 1 46,-1-1 0,0 7 121,1 3 0,-6-2 22,0 2 0,1 0-14,4 5 122,0 0-159,1 7-38,-1 1 33,7 7 0,3-2-96,10-3 0,5 1 71,9-6 1,-1 5 124,7-5 1,-1 5-84,6-6 1,-1 3 99,0-2 0,-4-2-61,-1 7 0,6-7-44,4 2 0,0 2 83,-4-2 0,-2 4-50,-4-4 1,2 2-39,-6-2 1,4-4-22,-4 4 1,-5-3-35,-6-2-43,1 0 43,-2 0 0,-1-7-101,-7-2 0,1-5 2,4 0 0,-3-1-1,3 0 0,1 1 195,-1-1 0,2 0-46,-2 1 1,-2 4 206,7 0-194,0 7 0,4-4 18,1 7 0,0 2 93,-1 3 1,6 0 53,0 9 1,-1-2-233,-4 7 0,0-2 153,-1-3 0,1 6-277,0 0 0,3-1-42,-4-4 0,4 4-707,-8 1 161,3 0 705,2 1 1,6-5 0,2 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5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368 133 9415,'14'-30'-651,"-1"2"-306,-3 4 2445,3-4-299,-11 18-1654,4-3 311,-6 13 40,-19 13 0,6 4 120,-17 12 0,4-4 89,-3-1 0,-1 2-74,1 8 0,0-1-3,-1 6 0,1-1-130,-1 1 1,6 4 72,-1-4 0,7 8-185,-1 2 0,4 0 136,5-5 1,-1 0-219,6 0 0,0-6 115,5-4 1,7-4-96,2-6 0,4 2 20,2-6 1,5-2-117,-1-8 397,8 3 0,-5-5 0,8 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5.93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44 177 10532,'7'-17'-684,"3"-2"0,1 3-192,-1-4 1,-2 10 69,-3 5 1935,-3 4 166,4 1-1191,-6 6 0,-1 4 41,-4 10 1,1-4-169,-5 3 1,4 3 115,-5-3 1,5 6-63,-5-6 0,5 6 20,-5-6 1,7 6-195,-2-5 0,4 1 163,1-2 1,0-2-244,0 2 1,1-2 159,4-3 1,3 1 64,7 0 0,1-7 99,4-3 1,3-4-15,6-1 0,2-1 113,4-4 0,-4-5-133,3-9 0,-3-4 72,-2-7 1,-4-1-72,-1-3 1,-7 3-17,-3-3 0,-5-2-153,-9 1 0,-4 1-165,-6 5 1,-1 1-49,-13 3 1,-6-1 188,-4 7 1,-2 4-178,2 5 0,3 7 98,-4-2 1,4 3-27,2 2 0,-1 2 78,1 3 187,6-3 1,2 17 0,6-2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4.7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30 8546,'10'-8'1523,"0"3"-1515,-7 4 177,4 1 0,-6 8 185,4 6 13,-3 1-167,4 13 0,-6-10 154,0 6-643,0 1 256,0 4 0,5 1-369,0-1 291,0 0 0,0-1-11,0-3 1,0-4 95,-5-6 0,5-6 50,-1 1 0,3-7-56,-2 2 54,-4-3 1,13-9-38,-5-2 1,0-9-133,0-2 1,-5-6-52,0 1 0,3-2-215,-2-3 0,5 1-116,-5 0 0,0 4 216,-5 1 0,0 6-101,0-2 1,0 4-239,0 1 636,0 0 0,-7 1 0,-1-1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24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229 30 20206,'14'-15'-4564,"-5"7"3755,4 2 1,-12 7 1243,4 4 1,-3 10-765,-2 9 1,-2 4 62,-3 2 1,2 6 43,-7 3 1,0 5 0,-4 5 1,-1 0-467,0 10 0,-4-9 475,-1 9 1,-1-10-228,1 0 0,4-3-45,-4-2 1,4-7 121,1-2 1,1-9 193,-1-2 0,5-6-366,0 2 174,7-10 524,3-4 1,8 1-1,7 1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36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0 8561,'10'2'-616,"0"3"0,-1-4 616,6 4 0,-2 3 0,-3 2 0,1 3 353,-6 2 1,0 4-83,-5 1 1,0 6-388,0-1 0,-5-2-16,0 1 0,-6-6-154,1 2 0,-3-4 119,-2-1 1,6-2-324,-1-3 490,7-4 0,-17 1 0,4 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0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74 8564,'9'-14'-694,"2"-1"579,-6 0 1,5 6 395,-5-1-89,0 6 1,-4-2-15,4 6-228,-3 0 209,4 0-70,-12 6 1,-2 3-33,-7 5 1,5 1-4,0 0 0,5-1-37,-4 1 1,0 5 3,0-1 1,-3 6-71,7-6 0,-5 8 92,6-3 1,-6-1-103,5 1 1,-5-4 87,5 4 0,0-1-22,5 2 0,0 3 88,0-4 0,2-1 11,3 1 0,-2-1-74,7 2 0,-2-2 4,2-4 0,1-7-146,-6 2 1,2-4 182,-2 0-481,-4 3 251,6-11 8,-7 4 1,0-7 14,0-4 0,0 1-504,0-5-80,0-1 718,0-5 0,-7 0 0,-1 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6:47.55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 17067,'14'-7'-1231,"1"-3"857,0-3 1,-5 5 461,-1 3 0,1 3 278,5 2 0,1 9-139,4 5 0,-4 8-421,4 7 0,3 2 196,1 3 1,2 4-350,-1 6 0,1 0 170,-7 0 0,1 0 209,-5 0 1,-7 4-287,-3-4 1,-4 1-174,-1-10 1,-1 4 33,-4-5 1,-5 5 223,-10-4 1,3-1-102,-8-5 0,1-1 154,-6-3 1,2 6-161,4-7 0,-4 7-206,4-6 1,-4-2 220,-2 1 1,3-6 317,2 2 1,-9 3-1,3-1 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15.8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60 456 24982,'9'-19'-2964,"1"-1"1,-6 0-1273,0 6 4881,5-1-998,-8 7 142,6 1 1,-9 9 221,-3 3-24,4 3 1,-8 7-540,5-1 0,2 6 425,-3 0 0,3-1 180,2-4 1,-5 6-52,1 4 1,-1-3-136,5 3 1,0-1-92,0 6 0,-5 4-96,0 0 1,0 7 3,5-2 0,0 4 137,0 1 1,0 7 105,0 3 0,0 3 64,0 1 1,0 6-109,0 0 1,5 4 51,0-4 0,0-2 53,-5-8 0,5 3-62,-1-3 1,1 2 20,-5-2 1,0 1 305,0-6 1,0 7-122,0-2 0,5 3 62,0 2 0,5-1-86,-5 1 0,5 2-33,-5 2 1,1 4 27,-1 7 0,-3-6-50,3 1 1,-4 1 4,-1 9 0,0-11-182,0 1 0,-5-7 99,0-3 0,-4-1 104,4 1 1,-2 0 24,2 0 1,4 0-81,-4-1 0,1 8 190,0 2 1,2-2-57,-3-3 0,-2 6-119,3 4 0,-1 4-3,5 11 0,0-8-291,0 9 1,0-9 61,0 3 0,0 0 126,0 5 1,0-6 23,0-4 1,-2-4 40,-3-5 1,4-4 141,-4-6 1,-2-7-64,2-3 0,0-3 30,5-2 1,0 1-86,0 4 0,0-3 140,0 3 1,0-8 72,0-2 0,0 0 86,0 6 1,5-8-308,0-3 0,0-3 55,-5-1 1,5 1-165,0 3 0,1-8 48,-1 4 1,-3-6-67,3 1 0,-2 1 95,2-7 0,-3 6-142,2-6 1,3 1 93,-2-5 0,0 6 11,-5 4 1,5-3-8,0 3 1,1-6 13,-1 6 0,-3-1 47,3 6 1,-4-1-60,-1 1 0,5-1-1,0 0 0,0 1-98,-5-1 1,0-1 94,0-3 0,0-4-66,0-7 2,0 8 140,0-6-141,0-1 231,0-9 1,2-6 62,2 0-49,-2 0-82,5 0 0,-6 5 0,4 0-50,-3 6 0,6-2 48,-3 5-66,-4 1 0,11 0 38,-7-1 0,1 1-133,-1 0 1,-3-5 51,3-1 1,1 1-15,-1 5 0,2 0 3,-2-1 1,-4-4-132,4 0 1,-2-5 159,2 5-82,-3-1 118,4 6 0,-1-5-58,0 0 1,0-5 132,-5 4 1,0-4-38,0 5 0,5-5 27,0 5 0,0-5-28,-5 5 0,2-6 18,2 6 1,-2-5 39,3 5 1,-3-5-72,-2 5 0,0-5 8,0 4 1,4-4-4,1 5 1,0-5-2,-5 5 0,0-5-4,0 4 0,0-4-4,0 5 48,7 0-22,-6 5 1,6-1 6,-7 1-16,0-7 51,7 5-52,-6-5 1,6 2 44,-7 0 1,0-5-28,0 5 0,5-5 3,-1 4 0,1-4-23,-5 5 1,0-5 0,0 5 0,0 0-58,0 4 1,0-4 63,0 0 1,0 0-111,0 4 1,0 3 90,0 2 1,0-2-96,0 2 0,0 3 79,0-3 1,0 2-4,0-1 0,-5-2 70,1 6 1,-1-4 17,5 5 1,-5-8 18,0 3 0,0-4-61,5-1 138,-7 6 0,6-3 52,-4 7-101,-3-7 1,6 3-67,-3-6 1,2-1-1,-2 1 0,3 0 7,-2-1-11,2 1 0,2 0-129,0 0 1,0-1 121,0 1 1,0-5-108,0 0 1,0-1 123,0 6 1,0 0-51,0-1 1,0 1 4,0 0 0,0-5 15,0-1 8,0-5 67,0 9 1,0-10-55,0 7 232,0-7-328,0 4 73,6-7 26,-4 0-196,5 0 162,-1 0 0,2-2-113,7-3 0,0 4 4,-1-4 1,3 3-6,2 2 1,4 0 41,7 0 1,1-5-2,3 0 0,3 0-21,8 5 1,-1 0 21,0 0 1,6-5-8,4 0 0,2 1 16,-2 4 0,8 0-9,-3 0 0,4 0 32,1 0 0,-2 0 4,7 0 1,-7 0 15,1 0 0,4-5-40,2 0 0,1 0-65,-1 5 0,4-2 80,1-3 1,3 2 77,11-7 0,-2 5-31,12-4 0,-5 0-274,5 0 1,0-3 256,-46 10 1,-1-1 0,0-2-1,-1 0 3,48 1 0,-46 1 0,-1 1-33,1 2 1,-1 0 0,4-2 0,0-1 28,3 1 0,1-1 1,0-2-1,0 0-221,-1 2 0,1 1 1,3-1-1,1 1 217,0 2 1,1 0 0,3-2 0,0-1-81,-1 1 0,0-1 1,0 1-1,-1 0 40,-4 1 0,0 2 0,2-2 0,0 0 22,3-1 1,0-1 0,4 2-1,1 0 8,-3-1 1,1 0-1,2 0 1,0 2 1,-4 0 0,-2 0 1,2 0-1,0 0 36,4 0 1,0 0 0,0 0 0,1 0-36,1 0 0,1 0 0,-4 0 0,0 0-214,-1 0-1,-1 0 1,2 0 0,1 0 224,-1 0 1,2 0-1,2 0 1,0 2 33,0 0 1,-1 0 0,0-1 0,0 0-33,-4 1 1,-1 1 0,0-1-1,-1-1 8,4 2 0,1-1 0,-1-1 0,1 0-7,-1 1 0,0 1 0,2-2 0,-2 1-1,-4 0 1,-2 1-1,1-2 1,1 1 0,1 3 1,1 0-1,0-3 1,-1-1-2,-2 1 0,0 1 1,0 0-1,-1 1-19,-3-2 1,-1 0 0,-2 2 0,1-1-57,1 0 1,0-1 0,1-1 0,-1 0 19,-2 1 1,-1 0 0,1 2-1,-2-1 53,-2-1 1,-2 1-1,-1 0 1,1 0-4,0 0 1,1-1 0,0-1-1,0 0 66,-2 1 1,-1 1 0,0 0 0,-1 0-71,43 2 0,-8 2 173,4-2 0,-11-4-157,0 4 1,-9-3 5,-5-2 1,-6 0 355,-4 0 1,-3 0-389,-7 0 1,-8 0 541,-7 0 1,-1 0-562,-8 0 0,-1-5 357,-4 0 1,-5-1-333,0 1 0,-5 3 621,4-3-549,-5-3 1,2 5 130,-6-7-130,7 7 30,-6-10-65,6 11-4,-7-11 19,0 11-4,6-11 0,-4 10-46,3-7 24,-3 7 0,2-10 6,1 3 1,0 2 3,-5-2 0,5 0 3,0-5 0,0-1-1,-5-3 0,2 1 1,2-7 0,-2 1-2,3-6 1,-3-1-1,-2-3 0,0-5 166,0-10 0,0 1-155,0-6 0,0-6 113,0-9 1,0-4-37,0-5 0,0-3-265,0-2 1,0-5 155,0 0 1,0-7-65,0 44 1,0-1-1,0 1 1,0-1-16,0 1 1,0-1 0,-5-46 51,0 0 1,0-1-95,5 45 0,0 0 0,0 2 1,0-1 37,0-1 0,0 1 0,0-47-4,0 2 1,0-2 75,0 47 0,0-1 1,0 1-1,0 1 4,0-2 0,0 0 1,2 1-1,1 0 1,-1-1 1,1 0 0,2 0 0,1-1 7,-1-1 1,0-1-1,-1 2 1,0 1 83,1 2 0,0 1 0,-3-1 0,1 1-55,2 0 1,0-1 0,-3-2 0,-1 0 106,1 0 1,1 1 0,-2-2 0,-1 2-26,1 1 0,-2 1 1,1-1-1,0 1-71,0 0 0,0-1 1,0-2-1,0 0-37,0 0 0,0 0 1,0 0-1,0 1-7,1 1 1,-2 1-1,-1-1 1,-2 1 13,-1 0 1,0-1 0,1-1 0,0 0-85,-1 1 0,0 1 1,1-2-1,-2 1-50,-8-41 1,4 0 72,0 5 1,7-5-101,-2 0 0,-2 0 63,2 5 0,-4 6 64,4 3 0,-2 6-53,2 4 0,4-1 112,-4 6 1,-2 1-26,2 4 0,0 2 21,5 3 1,0 3-58,0 7 1,-4 0 35,-1 0 1,0 2-240,5 2 1,0 4 404,0 7 0,0 0-475,0-1 1,-5 1 131,0-1 1,0 8 27,5 2 0,0-1-62,0 1 246,0-6 0,-5 10-21,0-4 1,-1 4-77,1 1 0,3 5-176,-3 0 107,-3 7-157,0-10 154,-7 11 0,5-9-186,1 6 0,4 0 157,-5 5 1,5 0-8,-5 0 0,5 0 235,-4 0 0,4 0-148,-5 0 48,0 0 1,-3-1-41,3-4 1,-3 3 190,3-3 0,2 4-101,-2 1 1,1 0 2,-6 0 0,-1-5 8,-4 0 1,4 0 13,-4 5 1,-3-5-8,-1 0 1,-4-1-55,-2 1 0,-4 3-46,0-3 1,-7-1 46,2 1 1,-5-2-22,-5 2 0,-2 2 39,-3-7 0,-8 5-9,3-5 1,-11 6-6,-3-6 0,-6 5-239,-4-5 1,-4 7 263,4-2 0,-7 2-38,-8-2 0,0 3 22,45 0 1,-2-1-1,2-1 1,0 0-11,0-1 1,-1 0 0,-2 1-1,-1 0 2,-4-1 1,-1 0 0,3 3 0,-1-1-221,-1-2 0,0 1 0,-2 1 0,0 1 237,-1-3 0,0 0 0,-2 1 0,-1 0 2,-5-1 0,1 0 0,6 1 0,0 0 4,-4 1 0,1 1 0,0 1 1,0 0-29,0-1 0,-1-1 1,-4 0-1,1 0 14,-2 1 1,1-1 0,1-2 0,1 0-290,-2 3 1,-1-1-1,0-2 1,-2 0 290,-2 3 1,-1-1-1,-4-1 1,-2-1 36,2 2 1,0 1-1,-3-3 1,2 0-32,5 2 0,1 1 0,-1-1 0,0 0 2,0 0 1,1 1 0,-4 1 0,0 0 23,4-1 0,0-1 1,-2 2-1,1 0 8,3 1 0,0 0 1,-1 0-1,-1 0 1,-2 0 1,-2 0 0,0 0 0,-1 0-21,3 0 0,-1 0 0,-2 0 0,1 0-64,3 0 1,1 0 0,-1 1 0,0 0 61,0 2 1,1-1 0,-3-1-1,0 0-71,5 1 0,0 1 1,-1 0-1,1 0 41,7 0 0,1-1 1,-4 1-1,0-1-1,1-2 0,0 0 1,0 0-1,0 1-189,2 2 1,0-1 0,1-1 0,-1 0 204,5 1 1,1 1 0,1-1 0,0-1 37,0 2 1,1-1 0,0-1 0,0 0-83,2 1 0,0 1 0,4-2 0,1 1 136,-44 3 1,6-4 160,-1 4 1,5-3-194,5-2 0,9 2-41,10 2 1,4-2 549,1 3 0,9-3-561,6-2 0,6 5 486,9-1 0,1 1-572,3-5 1,-1 5 426,7 0 1,-1 0-618,5-5 640,1 7-807,-1-6 221,7 6 60,1-7 647,7 0-407,-6 0 1,2 0 0,-5 0-338,5 0 0,-9-5-243,3 0 1,2 0-267,-2 5 0,1 0 112,-6 0 640,0 0 0,1 7 0,-1 1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5.7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1397 8454,'15'0'-723,"-1"0"0,-1-2 891,-3-2 0,3 2-72,-3-3 0,-2 3 98,2 2 0,0-4-72,4-1 0,1 0 1,0 5 0,1-5-29,4 0 1,3-6-20,6 1 0,0-3-119,1-2 0,6 0 155,3 1 1,10-6-115,5 0 0,5-6 73,4 2 0,4-4-172,7-1 0,4-1 141,1 1 0,5-6-319,0 1 1,2-2 306,3 2 1,-43 16 0,1-2-11,-1-2 0,1 0 0,-1 2 1,1 1 86,41-20 1,2 1-74,-44 19 0,1-1 1,0-1-1,1 1 75,1 3 0,0 0 1,-2-3-1,0 1 14,42-16 1,-1 0 205,0 0 1,-1 1-84,-4 0 1,-5-6 39,-9 11 0,1-4-171,-6 4 0,3 5 34,-9-1 0,3 7-240,-12-2 1,2 2 181,-2-1 0,-5 3-183,0-4 0,-3 9 167,-12 1 0,2 0-169,-11-5 0,4 2 299,-4 3 1,-6-3-330,-4 3 79,-7 4-290,11-7 55,-13 11 197,6-4-1659,-7 6 1567,-7 0 1,4 0-40,-7 0 1,0 0 5,-4 0 0,4 0-61,0 0 1,-1 0 104,-9 0 0,4 1-15,-4 4 1,2-3-9,-2 3 1,4-2 97,-3 2 1,-3-3 2,3 2 0,-1 3 151,5-2 1,1 0-18,-1-5 1,0 0 225,1 0 1,-1 0 112,0 0 1,5 0-157,1 0 0,4 0 205,-5 0-90,7 0-203,-4 0 1,19 0-53,2 0 1,4 0 44,-3 0 1,5 0-77,-1 0 1,6 1 144,-6 4 0,6-3-69,-6 3 1,6 1 99,-6-1 1,6 2-142,-5-2 0,-1-4 14,-4 4 1,-5 2-83,-1-2 0,0 1-207,0-1 1,-2 3-41,-7 7 1,-2 0 174,-3-1 1,-9 3-166,-11 2 1,-4 4 38,-6 7 0,-4-1-134,-10 0 0,2 6-199,-7-1 0,5 7 507,-5-2 0,0 10 0,-5 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2.6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587 338 8586,'14'-14'-528,"1"-3"440,0-2 1,-5-3 196,-1-2 1,1-2-79,5 6 0,-7-4 349,-3 4 1,-3-1-65,-2 1 0,0 4-119,0-4 1,-2 4-52,-3 1 1,2 2 22,-7 3 1,-1-1-235,-9 6 0,2 0 141,-7 5 0,1 0-203,-5 0 1,-7 7 116,-4 2 1,3 9-148,-2 2 1,-5 13 46,-5 1 0,0 7-54,5 3 0,1 7 24,4 2 0,3 1-3,7 5 0,6-8 136,3 8 0,10-9-56,5 4 0,12-5 13,8 5 1,6-12-8,8 3 1,7-13 128,3-2 1,4-3-52,1-7 1,7-2 18,2-8 0,1 1-27,5-6 0,-2-2 3,12-8 0,-2-9 126,1-11 1,4-9-264,-3-5 1,-4-10 338,-1-5 1,-12 2-105,-8-2 1,-13 0-269,-11-5 0,-5 0 32,-6 0 1,-5 6 53,-14-1 0,-3 11 35,-17-1 1,3 15-7,-13-1 1,1 12-141,-5 4 1,-2 5 98,-3 9 1,-4 0-220,-11 0 1,3 7 145,-2 3 1,2 8-280,2 1 1,-1 9 431,-4 1 0,-1-1 0,-4 8 0,6 2 0,2-4 0,3-1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3.4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539 205 8569,'-8'-15'237,"2"-6"0,1 4 19,0-2-44,-7 3 1,9 2-31,-7 5 1,0-3-135,-4 7 0,-3 0-42,-2 5 1,-4 0 161,-6 0 0,-1 7-268,1 3 1,-1 9 102,1 6 1,-2 3-84,-3 1 1,4 2-42,1 3 0,-1 4 39,6 6 0,3 0 12,1 0 0,5 0-160,6 0 1,-3 1 187,7-1 0,7 0-121,8 0 1,9-5-88,6 0 1,4-3 92,6-2 1,4-1 64,10-13 1,-4-2-116,4-9 1,7-2 48,-2-7 1,8-8 97,-3-7 0,1-13-64,9-11 1,4-11 41,6-9 0,-7 0 13,-9-5 0,-9-3 688,-5-1 1,-13 2-288,-11 3 1,-11 9-6,-14 5 0,-8 5-29,-7 4 1,-11 1-443,-8 10 1,-9-2 17,-1 11 1,-1 6-159,-9 4 0,0 6-49,-5 0 1,5 4-20,0 4 0,0 11-367,-4 10 719,-8 2 0,3 8 0,-8 2 0,1 6 0,1 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4.2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604 175 8415,'-9'-23'0,"1"2"-1,3 6 0,4 1 273,-4-1-48,-3 7-121,-1 1 1,-5 7-199,-1 0 1,-1 2 143,-4 3 0,-3 3 47,-6 7 1,-1 4-68,1 1 0,0 6 65,-1-2 0,1 6-159,-1 4 1,-4-1 109,0 6 1,4 0-149,6 5 0,1 2 98,-1 3 0,-2 2-23,6 2 1,0 3 40,6-7 0,5 0-15,5-5 1,2-1-67,2-4 0,0-3 58,0-7 0,2-1 2,2-4 0,6 2-79,10-6 0,-2 5-9,6-6 0,1 1-3,4-6 1,7-5-15,3-4 1,10-4-99,5-1 0,5-3 84,5-7 1,9-6 6,11-14 1,0-7-255,0-7 0,2-2 421,-2-8 1,-6 0-32,-5-5 1,-12 6 220,-12-1 1,-10 5-1,-5-5 1,-11 6 86,-8-1 0,-13 4-210,-12 1 1,-11 3-16,-9-3 1,-3 9-137,-11-4 0,2 5 83,-12 0 1,-6 2-101,-9-2 1,2 5-204,-2 4 0,1 4-51,-6 6 1,6 7 73,-1 3 0,9 10-147,1 5 1,8 11 380,12 9 0,-2-1 0,7 9 0,1 2 0,2 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39.8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1 235 11888,'0'-8'-1455,"0"-5"954,0 3 613,0 4-153,0-7 1,1 11 641,4-3-324,3-3 1,7 6-163,0-3 0,6 4-10,4 1 1,10-2 97,10-3 1,5 4 78,9-4 1,8 3-76,6 2 0,7 0-256,9 0 1,-6 0 109,0 0 1,-6 2-14,1 3 1,-7-4-83,-3 4 1,-7-3-23,-3-2 0,-5 0 61,-9 0 1,-7 0-47,-2 0 1,-11 0 35,-4 0-15,-10 0 499,-4 0-516,-19 0 0,3 0-68,-9 0 1,1-5-217,-2 0 0,2-7 100,-6 3 1,-1 1 88,-4-2 1,-1 5-77,1-5 1,0 5 72,-1-5 1,1 2 108,-1-2 0,3-1-111,2 6 0,-1-5 131,6 5 0,1-4 28,4 4 461,0-7-220,7 11-67,2-6-272,19 7 1,3 0 168,13 0 1,1 2-109,-1 3 1,6 1 34,-1 4 1,5 3-3,-5-3 1,6 3-47,-6 2 1,0-1 37,-4 1 1,-3 0-111,-2-1 1,-4 1 82,-6 0 1,-1-1-163,1 1 1,-7 0 28,-3 0 1,-5 1-39,-5 3 1,-9-1-23,-11 7 0,-3-1-212,-1 6 1,-9 1 136,-6 3 1,-6 9 285,-9 6 1,0 0-1,0-5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5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30 617 8153,'0'15'-2105,"0"0"2645,0 0 0,0-6-77,0 1 0,0-5 285,0 5-145,0-7-231,6 10 0,-4-10 189,3 7-88,-4-6 1,1 2 251,3-6 490,-4 7-137,6-6-306,-7 6-734,0-14 0,-5-1 112,0-7 0,-5 1-93,5-1 1,-4-6 122,4-4 1,-2-3-366,2-1 1,4-5-77,-4-1 1,3-5-195,2 0 0,0-7 256,0-2 0,0 2-44,0 8 0,5 4 233,0 11 0,1-1 257,-1 11-178,4 2 1,7 14-56,3 3 1,-2 9 20,2 11 1,3 3-6,-3 1 0,1 0-42,-5 1 0,3-1-27,-4 1 1,7-1-166,-11 0 0,7-6 121,-8-3 0,0-4-377,0-1 511,1-7-122,5-1 1,0-14 61,-1-3 1,1-9 16,0-6 1,-1-8 20,1-1 1,0-7-12,-1 2 0,1-3 149,0-2 1,-2 0-95,-3-1 0,3 8 16,-3 3 0,-4 9 314,-1 5-188,-3 11-353,4 2 0,-3 15 73,7 7 1,-5 6 176,5 9 1,0 6-79,4 3 0,-4 2-117,0-2 0,-2 5 31,2 0 1,3 0-126,-3 5 1,-4-3-629,-1-2 0,2-2 354,-2-2 1,1-5-626,-1-5 1,-3-7 443,3-4 1,-2-4-544,2-5 1175,-4 3 0,13-11 0,-6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5.8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74 515 8203,'15'0'-92,"-5"0"-184,0 0 276,-1-7 1125,6 5-206,-7-4-362,-1-1-125,-7 6-143,6-12-311,-4 4 0,3 0 65,-10-1 0,2 5 337,-7-5-432,0 7 0,-5-4 101,1 7-222,-1 0 1,0 7-75,1 3 1,4 3-41,0 1 1,2 1 49,-2 0 1,2 1 137,3 4 0,3-4 56,-3 4-35,4-4 1,1-1 140,0-1 1,0-4-78,0 0 180,6-7 0,2 4-231,7-7 0,-5 0 71,0 0 0,-2-2-89,2-3 1,3 2 79,-3-7 1,1 5-131,-1-4 0,3 5 102,-3-1 0,-2 4 48,2 1 1,-5 0-39,4 0 0,-4 0-5,5 0 69,0 0 0,0 0-15,-1 0 225,1 6-147,5-4 7,0 4 1,-1-6-78,1 0 1,0 0-16,-1 0 0,1-6 33,0-4 1,1-3-3,4-2 0,-4-1-9,4-4 0,-4-4 1,-1-10 0,-1 1-177,1-6 1,0-2 97,-1-8 0,0-2-133,-5-3 1,-2 4 91,-7 6 0,0 8 183,0 6 1,-7 9-35,-2 11 0,-5 4-24,0 6 0,-6 13 69,1 6 0,-6 9-62,5 6 0,1 2 109,4 4 0,0 2-38,1-3 1,1 4-201,3 1 0,3 0 140,7 0 0,0-5-297,0 0 0,0-6 79,0 1 1,7-4 23,3-6 0,8-2 146,1-8 0,7-6 1,-1-3 0,3-3-120,1-2 1,0-2 48,1-3 0,1-3-97,3-6 0,-4-8 115,-1-2 0,0-4 82,-4-1 0,3-7-75,1-4 0,-4-2-66,-1-2 0,-6-2 25,2-3 1,-4-3 11,-1-7 1,-7 9 148,-3 5 0,-4 9-122,-1 12 0,-6 4 76,-4 11 1,-3 2-72,-2 7 0,1 8 122,-1 7 0,-5 6-94,1 9 0,-1 4 189,5 0 0,2 5-101,4-4 0,-3 5-48,7 0 1,0-3-96,5 2 1,0-4 94,0 4 1,0-5-95,0 5 1,2-6 74,3 1 1,3-7-172,7-3 0,1-6 77,4 2 1,-4-6-140,4-4 1,-2-2 24,1-3 0,-1-3-203,7 3 0,-6-5-62,6-5 0,-7-3 89,1-7 0,2 0 358,-1 1 0,0-6 0,-6 0 0,-4-6 0,0 2 0,-2 2 0,2 3-225,3-4 530,-11 7 668,4-6-588,-6 14 1,0 3-74,0 10 1,-1 3-55,-4 7 1,3 0-75,-3 0 0,2-2-32,-2-4 0,3 4 3,-3-3 1,4-2 95,1 2-161,0 0 1,0 5-94,0-1 0,0-4 116,0 0 5,0 0 1,5 5 25,0-1 1,6 1-37,-1 0 1,3 1-59,2 4 0,1 2 47,3 8 1,-2-1-90,2 1 0,-2 6 41,-3 3 0,0 3-148,-5 2 1,-2-5 100,-7 1 1,-2-8 37,-3 3 1,-9-9-93,-11-2 1,-3-7 72,-1-3 1,-7 1-566,-3-5 0,1-4 232,-1-1 1,1-3 311,-1-2 0,-3-7 0,4-1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0.8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8266,'0'8'-521,"0"-1"-1,0-7 972,6 0 0,-1 0-65,10 0 0,3 0-177,11 0 1,9 0-158,6 0 0,8 0 88,12 0 0,5-2 51,9-3 0,4-1-320,6-4 1,0-3 139,0 3 1,-1-2-31,-4 3 1,4-4-158,-4 3 0,-5-2 135,-4 3 0,-9-5-70,-11 5 0,-3 1-7,-7-2 1,-7 5 82,-2-5 68,-11 7-120,-3-10-17,-13 11 1,-3-9 253,-10 6 1,2-2-443,-7 2 0,-1 2 118,-9-7 0,-2 2 13,-8-2 0,1-1-147,-1 6 0,1-7 83,0 3 1,-1 1 217,1-2 0,-1 5-175,1-5 1,6 5 554,3-5 204,4 7 195,1-10-280,7 11-241,2-4-147,25 6 1,-6 1 28,17 4 1,-4 4-162,3 5 1,2 1 81,4 0 1,-4-1-95,3 1 0,-3 0 106,-2-1 0,-1 6-4,-3 0 0,-2-1-31,-4-4 0,-7 0 24,2-1 1,-9 1-98,0 0 1,-5 1 95,-5 4 1,-5-2-325,-9 6 1,-11-4 82,-9 4 0,-5 1-170,-5 4 0,-3 1-76,-7-1 1,-5 7-339,1 3 481,-1 3 0,-1 3 0,-2-1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1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133 426 8419,'-15'-1'0,"0"-4"0,1 2-240,-1-7 251,0 0 0,1-5 291,-1 1 1,5 4-1,0 0 0,7 0 486,-2-4-251,3 5-227,2-4-130,0 12 0,2-8-139,3 5 1,5 2 100,9-3 1,4 3-179,7 2 1,1 0-32,3 0 1,8 0 125,7 0 1,7 0-217,-2 0 1,10 0 61,4 0 0,6-1-192,4-4 0,9 2 232,6-7 1,-2 7 31,-8-2 1,1-2 64,-11 2 0,2-1 4,-11 1 1,-8 3-7,-12-3 1,-7 4-19,-7 1 1,-7 0-105,-4 0 140,-3 0-563,-1 0-3,-7 0 277,-1 0-1230,-7 0 1279,0-7 0,-5 4-15,0-7 1,-6 0 19,1-4 1,-10 2 171,-4-3 1,1 9-63,-2-9 1,1 4 168,-6-4 0,6 2-104,-1 3 1,3-3 193,-3 3 1,4 2 140,6-2 1,0 5 70,1-4-100,-1 5 0,7-4 203,3 3-313,3 4 1,9-6-107,3 7 1,8 0-27,1 0 0,2 5 25,-1 0 1,-2 1-226,7-1 0,-3-1 187,3 5 0,-2 1-2,-4 5 1,-2-5-52,2 0 0,-4-1 46,-5 6 1,1 0-151,-6-1 0,0 1 45,-5 0 1,-2 0 47,-2-1 1,-6 6-36,-10-1 0,-4 3-166,-11-3 0,-2-2-313,-7 2 0,-7 4 180,-3 2 0,-1-3 349,1 3 0,-3-1 0,4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2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559 249 8483,'-8'0'24,"-5"-6"1,10 4 59,-7-3 0,5 5-12,-5 5 0,1 0-238,-6 9 0,-5-2 195,1 8 1,-7 2-50,1 3 0,-3 8 24,-1 1 1,-1 2 95,1-2 1,0 4-169,-1 6 0,3 5 79,2 0 1,9 0-92,6-5 0,7 5 85,-2 0 1,6 0-13,9-5 0,2-7-11,12-2 1,1-6-131,4-4 1,7-6 37,3-9 1,-1-3 79,1-7 0,7-12-106,7-3 0,3-11 93,-2-3 1,3-7 75,-3-8 0,3-13-271,2-7 0,-12-6 367,-3-4 0,-11-6 118,-4-3 1,-11 1-64,-8-1 1,-10 14-70,-5 6 0,-6 10-28,-19 14 0,-4 8-270,-15 7 0,-3 7 175,-7 3 0,-11 1-312,-4 8 1,-9-5-337,0 5 0,3 2 656,1 8 0,3 0 0,1 6 0,1 0 0,4-1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4.44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309 234 16085,'0'-21'-3577,"0"-2"2431,0-7 843,0 8 242,0 0-105,0 8 451,0-1-169,0 7 1,-7 1-260,-3 7 0,-3 0 505,-1 0-62,-1 0 0,-6 7-9,-4 3 1,2 4-182,-1 6 0,4 3-34,-4 6 1,1 2 100,-2 3 1,4 2-290,6 4 1,2 2-213,4-3 1,2 4-276,7 1 1,3-5 127,7 0 0,6-4 198,14 4 1,7-7 200,8 3 0,0-11 144,9-4 1,0-6 122,5-4 0,5-3 59,-1-7 1,1-3 233,-5-7 0,-2-7-138,-3-12 0,0-7-156,-10-3 0,-3-5-42,-12-5 1,-8 1 130,-6-5 1,-2-6-410,-8-5 0,-8 2-144,-12 8 0,-6 0-227,-9 10 0,-6 3 218,-3 12 1,-5 11 108,-5 3 1,2 10 235,-7 0 1,-3 5-244,-2 5 1,-3 5 97,8 10 1,-3 4 214,-2 10 0,0-2 1,0 3-1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5.9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57 21130,'7'-14'-4452,"-4"-1"3522,7 0 0,0 7 1150,4 3 1,3 7-77,2 8 1,11 1-146,9 14 0,7 6-106,8 8 0,14 5 46,-25-19 0,2-1 0,1 0 1,0-1-326,5 4 1,1 0 0,0-2 0,2-1 483,4 3 0,1 0-1,3-1 1,1 0 13,0 1 1,1 0 0,-2-1 0,0-1-112,-1-2 0,1-2 1,-2-2-1,0 0-49,1-2 0,1 0 0,1 1 0,1 1 40,5 1 0,0 0 0,-6-2 0,-1 1 24,0 1 1,-1-1-1,-2-2 1,-1 1-23,-3 1 0,-2 1 1,1-1-1,0 1 19,-2 2 1,-1 0 0,37 14-273,-10-7 1,-4 1 199,-10-6 1,-6-1-31,-4 2 0,-8-7-77,-2 1 1,-3-7 92,-12-2 0,2-7-300,-11 2 671,0-4 1,-12-2-441,-3-4 0,-4-3-191,-1-7 0,0 0-118,0 1 1,-6-1-239,-4 0 1,-5-4 636,-4-1 0,-4-6 0,-7 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6.1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0 15190,'30'7'-348,"1"-6"101,3 4 1,3 8-580,8 2 0,-1 9 793,0 1 1,0 8-88,0 1 1,-2 7 55,-2-2 1,-1 2-103,-10-2 1,-3-3 69,-11-7 0,-7-1-180,-3-3 1,-5 2-76,-5-2 1,-10 1 153,-9-2 0,-10 4 133,-6-3 0,-15 3-235,-9 1 1,-6 0 339,-3 1 0,-8 6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60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17698,'8'7'-1979,"5"-6"1074,-3 4 1,-2 4 118,2 0 1,0 11 685,4 4 1,3 7 91,2 9 1,9 7 28,6 17 1,14 11-5,-24-32 1,1 2-1,3 3 1,3 2-435,2 6 0,2 1 1,0-1-1,0 0 427,6 5-1,2 1 1,-1 3 0,1 1 0,3 0 1,1 0-1,0 2 1,2 1 23,2 0 0,1-1 0,-1-1 0,1 0-310,-1 2 1,1-1 0,1 0-1,2-2 372,-2 1 1,1-1 0,4 0 0,0 2-22,1 0 0,0 1 0,-3-3 0,1 0-100,1 0 0,1 0 0,-1-2 1,0-2-7,3-3 1,1 0 0,-2 0-1,0-1-14,4 2 0,0-2 0,-7-6 1,0-1-244,0-4 0,-1-1 1,-6-2-1,-2 0 153,-3-5 0,-2 0 0,-1 1 0,-1 0-16,-1 0 1,-1-1 0,-4-2-1,-2 1 50,2 1 1,-1 0-1,0-1 1,1-1 13,-1 0 1,0 0-1,31 32-50,-1-1 1,-5-6 241,-5 2 0,-4-2 237,-5 2 1,-1-7-332,0 7 0,-8-19-169,-7 4 0,-6-13 1495,-8-2-1795,-1-9 1095,-5-10-693,-3-9 1,-6-7 336,0-4 0,0-3-643,0-7 1,-6-6-5,-4-4 0,-3 2-211,-2-1 1,0-1 290,1-4 1,-1 1 285,0 4 0,-6-4 0,-2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7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515 0 8510,'15'0'-1194,"-1"0"1027,1 0 589,0 7-201,-1 1 0,1 8-85,0 4-152,6-4 85,-5 12 1,7 0-112,-3 6 97,-4 7 0,1-9 17,-8 8 1,-5-8 7,1 3 0,-4-4-38,-1-2 0,-6-1 23,-4-4 0,-10-2 26,-4-8 0,-4-4-33,-1 0 1,-7-7 24,-4 2 1,-2-3-65,-2-2 0,1 0-131,4 0 0,-3 5-37,3-1 1,-4 1 113,-1-5 1,0 2-529,0 3 1,6-2 562,4 7 0,3 0 0,2 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1324 8570,'14'-7'0,"1"-3"0,1-3 169,4-2 43,-4 7 1,10-5 198,-6 3 1,11-4-128,-2-6 0,11 4-242,-1-4 1,16-3 131,9-1 0,13-10-467,6-6 0,-39 19 0,2-2 319,2-1 0,2-1 0,-1 2 0,1-1 24,6-3 0,1 0 0,1-1 0,0-1 9,1 0 0,0-1 1,1-1-1,-1 0-339,-5 4 1,0 0 0,3 1 0,0 0 276,-1-1 1,1 0 0,2 0 0,1 0-98,-1-2 0,0-1 0,-2 4 0,-2 0 11,-5 1 1,-2 1 0,-1 1 0,-1 0-26,38-21 1,-3 3 358,-12 7 1,-4 0-152,-21 9 1,0 4-18,-14 1 1,1 6-108,-12 4 1,1-2 685,-5 8-1666,-7-1 1463,-2 5-2355,-6 0 1441,-13 0 1,-3 1 139,-13 4 0,-7 2 321,-3 2 0,-10 11 0,-4-4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8.7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8525,'9'-14'0,"-4"-1"0,1 0 268,-1 1 1,6-1 27,-1 0 1,5 5-275,5 1 0,2 5 189,8-1 0,7 4-394,7 1 1,1 0-1,4 0 0,1 1 44,-1 4 1,5 2 58,-5 3 1,-2 3 177,-7-4 1,0 5-205,-5 0 1,-6 3 47,-4 2 1,-14-1-152,-1 7 0,-2-6 131,-3 6 0,-5 1-96,-5 8 1,-13-3 59,-2 3 0,-7 4-15,-8 1 0,-4 5-323,-10 5 0,2 4 452,-7 5 0,0 14 0,-5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5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118 424 8237,'8'0'1025,"-1"-7"-624,-7-1 377,6 0-532,-4-5 1,4 10-227,-6-7 199,0 7-341,0-4-28,0 1 47,-6 4 1,-2-5 44,-7 7 1,5 2-110,0 3 1,1 3 135,-6 7 1,2 0 37,3-1 0,-3 1-137,3 0 0,2 1 71,-2 4 0,7-4 41,-2 3 0,3-7-14,2-2 1,0 0 416,0 4-241,0-6 0,7-1-119,3-7 0,3 0 107,2 0 0,1-8-83,3-7 0,-1-1 144,7-9 0,-7 1-104,1-6 0,3-4 9,-3 0 0,3-9-187,-3-1 1,-4-5-264,0-5 0,-7 5 294,-8 10 1,0 0 40,0 9-90,0 4 70,0 18 1,-5 5 4,0 13 0,-5 1-21,5 14 0,-5 1 144,5 8 0,-1-1-55,1 6 1,3-5 81,-2 5 1,2-6-84,2 1 1,0 2-29,0-1 1,0 4-185,0-5 1,2-4 125,2-6 0,3-1-74,3 1 0,3-2 60,-3-8 1,8-4-26,1 0 0,2-7 14,-1 2 1,1-3-27,4-2 1,3-7 32,-4-3 0,-1-3-5,1-1 0,-6-3 74,2-2 0,-4 2-50,-1-2 1,-7 2-5,-3 3-50,3-1 119,-6 0 0,3 2-113,-10 3-10,3 4 1,-11 6 78,3 0 0,2 2-47,-2 2 130,1 5 0,-4 5-92,3 1 1,3 0 337,7-1-252,0 1 1,0 0 126,0 0 0,0-1-87,0 1 0,7-5-50,3 0 1,4-2-54,6 1 0,-2 0-9,6-4 1,-4-4-96,4 4 1,-1-5 135,2-5 1,3 0-71,-4-9 0,-1 2 31,1-7 1,-4-4 195,4-2 0,-1-4-128,2-6 1,1-2-44,-6-7 0,-1-2-70,-4-3 0,-5 2 103,-1-7 1,-5 8-198,1 2 0,-5 11 101,-5 9 1,1 11 615,-5-2-393,5 10 1,-7 5-153,6 10 0,-6 10 63,1 4 1,2 4 116,-2 1 1,0 2-6,-5 4 0,6 2-46,-1 7 0,0 0 109,-5 0 0,5 2-144,1 3 1,0 3-138,0 7 0,2 0 148,7 0 1,0-2-285,0-3 0,0 0-43,0-10 1,7 0-46,2-15 1,5 2 133,0-11 1,1-2 18,0-8 0,-1-4 131,1-6 0,5-1-102,-1-4 0,1-5 61,-5-10 1,-1 2-27,1-6 1,-5-6-21,0-4 1,-2-7-25,2 2 1,-4 2-125,-6-3 0,-2 3 164,-2-2 1,-3-2-9,-3 7 0,-3 1 142,3 8 1,-3 4-106,-1 6 0,-6 2 14,0 4 1,6 2-63,4 7-190,0 0 0,-5 0 21,1 0 1,5 7-16,5 2 0,2 0 32,2 0-18,0 1 306,0 5-153,0 0 0,2-6 368,2 1-196,5-7 0,5 4 19,1-7 1,0 0 44,-1 0 0,1 0 163,0 0 1,1 0 84,4 0 1,-4-5-108,4 0 0,-6-1-319,-4 1 0,3 3 196,-3-3 1,-2 4-182,2 1 1,-5 0 183,5 0-195,-7 0 1,8 6 36,-6 4 0,2 3-22,-2 2 1,-4-1-147,4 1 1,-3 1 42,-2 4 1,5-4-250,0 4 1,0-9 136,-5-1 1,0-5-1065,0 5 1281,0-7 0,0 4 0,0-7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42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74 9927,'8'-15'-410,"5"1"450,-3-1 1,3 2 200,2 3 1,7 4-103,8 6 0,14 3 61,15 7 0,16 6-225,18 13 1,-45-11-1,0 0-194,6 2 1,0-1 0,2 3 0,-1 1 306,1 1 0,1 1 1,7 1-1,1 1-75,3 5 1,1 0 0,0-2 0,1 1-259,1 0 1,0 1 0,0-1-1,2-1 183,2 0 0,2-2 1,3-1-1,1-1 6,5-1 0,0-1 0,-2-1 0,0-1-48,-1 1 1,1-1 0,0 0 0,0 0 69,-1 0 1,0 0 0,1 0 0,-1 0-54,-2 0 0,0 0 0,-6-2 1,-2-1 49,-1 1 1,-2-1 0,-2 1 0,-2 0-171,-2 1 0,0 2 0,-3-4 0,0 1 288,-4 0 0,-1-1 1,-5-5-1,-1 0-88,38 15 1,-6-3 65,-9 4 1,-7-3-28,-7-2 0,-9-4 584,-11-6-660,-9-7 539,-9-1 1,-16-7-694,-10 0 1,-10-7 36,-14-3 1,-14-3-398,-5-1 0,-15-3 558,-5-2 0,-11 1 0,-4-7 0,-3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49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986 0 8524,'39'0'8,"0"0"66,0 0 0,-1 0 289,-4 0 0,-3 0 628,-2 0-873,-6 0 211,-8 0-464,-9 0 1,-7 0 131,-4 0 0,-10 0 5,-9 0 1,-6 0 57,-4 0 1,-3 0-167,-8 0 1,1 0 64,0 0 0,0 5-179,0 0 0,6 6 94,4-1 1,3 3 134,2 2 1,4 1-34,1 4 1,7-2 28,3 6 0,6 1-21,8 4 1,1 2 16,4 4 0,5-3 27,9 7 0,4-4-15,7 4 1,-1-5 23,1 5 1,-1-4-44,0 4 0,-6-8 15,-3-2 0,-4-1-144,-1-8 1,-7-1 28,-3-4-83,-3-7 1,-11 4 26,-5-8 1,-14 1 40,-11-5 1,-10 2-106,-5 3 1,-12-2-217,-7 7 0,-7 0-166,-8 4 0,1 6 608,4 0 0,-4 1 0,7-1 0,4 4 0,4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7:50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4175 8320,'-5'-16'0,"0"-4"306,0 4 1,5-5 8,0 6 0,0 0 0,0 0 0,0 1-146,0-1 0,2 0-117,3 1 0,3-8 57,6-2 0,9-5-165,7-6 0,6-2-32,8-7 1,13-9 134,7-5 1,6-5-316,-34 27 1,1-1 0,3 1 0,0 0 227,2-5 1,0-1-1,1-1 1,2-1 4,1-4 0,1-2 1,-2 4-1,1-1 19,3-4 0,0-1 0,-2 2 0,-1 1-319,3-2 1,0-1 0,1-3 0,0-1 319,4-3 1,0 0 0,-4 3 0,-1 1-3,3-1 1,-1-1 0,-3 4 0,-1 0 179,2 2 1,0-1 0,-3 1-1,0-1-62,0 1 1,1-1 0,-5 4 0,-1 0 55,-2 1 1,0 1 0,-1 3 0,-1 1-146,0 0 0,0 1 1,2 0-1,0 0-38,0 0 0,1-1 0,1-1 1,1-1 67,-3 3 1,0-1-1,3-1 1,0-1-53,-3 0 0,0 0 0,2 0 1,0 0 27,-4 0 0,-1 0 1,1 2-1,-2 1-103,-2-1 0,-2 0 0,-1 1 0,0-1-10,2-2 0,0 0 1,27-36 65,-5 6 0,-5 12 210,-10 8 1,-3 7-130,-7-2 1,-6 5 231,-3 5 0,-6 4 323,-4 11 0,2 3-342,-8 6 822,1 0-1628,-5 7-297,0 2 71,0 6 92,-6 0 0,-2 6 160,-7 4 0,-5 3 238,1 2 1,-6-1 58,6 1 1,-7 1-4,1 4 1,-8-4 68,-1 4 1,0-9-11,4-1 0,1 0 126,0 5 1,1-2 35,3-4 0,-1 3 1,7-7 1,-1 1-2,5-1 126,-6-3-95,5 4 1,-1-6 229,8 0 1,5-1-129,-1-4 0,4 2 84,1-7 1,0 5 292,0-5 1,1 2-160,4-2 1,-1-1 81,5 6 1,-4-5-136,5 5 1,-5-1-288,5 1 1,0 1 70,4-5 0,-2 4-75,2-5 0,-7 7 61,8-2 0,-4-2-193,4 2 1,0 0 19,-1 5 1,1 0 79,0 0 0,-6 0-282,1 0 0,-5 7 89,5 3 0,-5 4-31,5 6 1,-7 3 33,2 6 1,-5 7 31,-5 3 0,-3 4-127,-7 1 0,-1 8 107,-4 7 1,-4 3-234,-11 12 1,4-4 93,-3 8 0,-4 4 1,1 0-1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2.03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162 177 24355,'15'-13'-3666,"0"3"2951,-1-3 1,-4 12 696,0-4-259,0-3-333,5 6 802,-7-4 1,0 4 236,-3-3-1375,-4 3 1289,6-4-112,-7 6 0,-7 5-223,-2 0 0,-4 1 178,-2-1 1,0 3-25,0 7 0,-1 1-276,-4 4 1,3 3-271,-8 6 0,5 1 372,-4-1 0,6 0-176,-2 1 1,9 6-89,1 3 1,2 3-371,-2 2 0,4-4-188,6-1 1,6-7 500,4 3 0,10-6 278,4-4 1,10 1 341,6-7 1,9-4 174,4-5 0,6-7 64,5 2 0,3-7-44,6-7 0,1-8 160,-1-12 1,-7-4-63,-7-6 1,-12-2-71,-8-13 1,-11 4-537,1-9 1,-11 5-452,-3-5 0,-9 2-264,-10 8 0,-13-3-130,-12 8 0,-7 3 463,-8 11 0,-5 8 259,0 2 0,-12 5 210,3 5 0,-9 4-99,3 6 0,-5 6-259,6 4 304,-14 10 1,15 3 0,-10 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3.02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43 20676,'23'-7'-2172,"-3"-2"1124,-4-4 1,4 4 744,-1 4 0,9 5 522,2 5 1,2 5 258,12 10-369,4-4 1,11 12 3,-1-4 0,9 4-484,7 2 1,7-1 508,13 0 0,-3-1-263,-42-16 0,0 1 0,3 1 0,1-1 198,2-1 1,2 1 0,3 3-1,1 0-88,0 2 1,1-1 0,0 0-1,0 0 8,-1-2 0,0-1 1,4 4-1,1 0 12,2 2 0,1 0 0,-1 0 0,0 0 4,-4 0 0,-1 0 0,-1-1 0,0-1 7,-3-1 0,0 1 1,-1-1-1,0 1-32,-2 2 1,0 0 0,3 0 0,0 0 87,-5-2 0,0-1 0,2 2 0,-1 1-92,-6-3 1,0 0-1,-2 1 1,1-1 85,45 12 0,0 0 37,-5 1 0,-5-7-18,-14-4 1,1 1 50,-6-5 1,-2 2 9,-8-7 0,-10-3 342,-10-2-87,-9-4 0,-6-2-199,-9-4 0,-3 2-173,-7-7 0,-7 0-398,-3-5 1,-3 2 394,-2 3 1,-1-3-426,-3 4 1,-3 0 106,-2 0 1,-9-1-58,4-5 1,1 2 97,3 3 1,1-3 169,-5 3 0,1 2 365,3-2 1,-1 1-207,7-6 0,-3 5 103,3 0 1,2 2-277,-2-2 200,2-3 1,8 7-73,-1-4 43,7 3-311,-4 1 1,15 6 293,7 0 1,1 1 47,9 9 0,4 5-79,5 5 1,2 1-62,-1-2 0,-4-1 47,3 7 1,-8-6-85,-1 6 0,-7-5 69,1 4 0,-4-1-31,-5 1 1,-4 3-496,-6-8 1,-13 7 72,-6-1 1,-9 3 181,-6 1 1,-11-5 185,-8 1 0,-11 4-1000,-5 6 733,-3 5 0,-8-2 0,-1 6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4.0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1544 9441,'14'-6'-295,"1"-4"0,0-2-442,-1 3 0,-1-9 1435,-3 3 0,5-3 0,-2 3-181,5 1 0,10-3-349,1-2 1,9-4-213,11-7 0,6-1 101,14-3 1,9-4-218,-29 17 1,0-2-1,-2 1 1,-1 0 207,6 0 0,-1 0 1,-1-2-1,0-1 23,1 1 1,1-1 0,0-2 0,0 0-29,2 3 1,0-1-1,-4-2 1,0 0-100,1 3 1,1-1 0,-2 1 0,1-1 54,2 3 0,2 0 1,1-1-1,2 1-56,6-3 1,-1 1 0,-5 3-1,0 1 74,4-3 1,-1 2 0,-4 3 0,0 1-4,-1 0 1,1 0 0,0 1-1,0-1 75,-3 0 1,0 0 0,-3 4 0,-1 2-9,43-14 0,-9 2-69,-6 4 1,-5-3 48,-4 3 0,-5 2 191,-10-2 1,-9 2-161,-5 3 1,-8 1-29,3 3-164,-11-3 178,-3 5 0,-13-2 523,-3 0-574,-3 7-136,-2-4 0,-7 7 43,-2 0 1,-4 0-333,-2 0 0,-6 0 44,-4 0 0,-1 0 65,2 0 0,-4 0 120,3 0 0,-3 0-138,-1 0 1,0 0 156,-1 0 0,1 0 12,0 0 0,1-1 93,3-4 1,-1 3-54,7-3 0,-6-1 134,5 1 1,6-5-49,4 5 0,2-1 259,-2 1 1,3 1-183,7-5 0,2 4 107,3-5 0,-2 5 63,7-5 0,0 7-134,5-2 1,4-1 146,1 1 0,4 0-96,-4 5 1,8 0-18,1 0 0,0 1-61,6 4 0,1-1 6,-2 5 1,-5 1-26,-4 5 1,-2 0-34,1-1 1,-3 3-103,-6 2 1,-2-3 60,-3 4 1,-4 3-112,-6 1 0,-3-1 92,-7 2 0,-1 4-164,-14 5 1,-4 4-26,-5 1 0,-5-4-143,4 9 0,-6-4 84,2 5 167,3-1 1,-13 6-1,4 3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6.67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0 324 9802,'0'-15'-831,"0"-4"635,0-1 1576,0 1-696,0 4-726,0 7 1,7-4-128,3 7 0,4 0 165,6 5 0,6 0-39,13 0 1,4 5 191,16 0 1,-1 2 47,16-2 0,1-4-396,18 4 0,-5-3 280,-37-2 1,1 0-1,-1 0 1,-1 0-47,4 0 0,0 0 1,1 0-1,1 0-8,3 0 1,0 0 0,-3-1 0,-1 0-40,-1-1 1,0-1 0,-2 2 0,0 1 25,0-3 0,-1 1 1,1 1-1,1 0-41,1 1 1,-1 0 0,47 0 42,-48 0 0,-1 0 0,42 0-39,0 0 0,-3-2 12,-2-2 1,-8 2 83,-6-3 0,-9 3 0,-11 2 0,-5 0 67,-3 0-115,-9 0 0,-2-1-13,-11-4 28,-3 3-326,-6-4 173,0-1 239,-7 6 0,-3-6-440,-10 7 1,2-5-158,-7 0 1,-2-5 80,-7 6 0,1-3-104,-7 2 1,1-1 186,-6-4 1,1-2 26,0 7 1,2-6 203,-2 1 1,8 2-35,-9-2 0,11 5 321,-1-4 0,4 4-213,1-5 1,5 5 241,1-5-101,5 7 407,-2-4-284,6 1 1,8 4-130,7-3 1,1 4 121,8 1 1,1 1-142,4 4 0,1-2 63,-1 7 0,5-2-61,1 2 1,-1 3-14,-5-3 0,-1 3-13,-3 2 0,1 0-6,-7-1 0,1 1-58,-5 0 0,-7 4-170,-3 1 0,-4 4-83,-1-4 1,-3 4 122,-7-4 0,-1 6-304,-14-1 0,-4 1 113,-5-2 1,-7 4 287,2-3 0,-4 9 0,-1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39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47 12053,'15'-15'-2022,"-7"0"1659,5 0 1,-11 14 479,3 6 1,-4 8 3,-1 6 1,0 9-147,0 6 1,0 9 74,0 1 1,0 2-73,0 8 1,0 0-104,0 4 1,0 8-79,0 2 0,0-1-21,0 2 0,0-9-41,0-1 0,0-8 122,0-12 0,0-5-579,0-9 141,0-4 578,0-13 1,-13-8-1,-3-8 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7.6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0 221 11595,'7'-38'-1378,"-4"-2"1401,7 5 1,0 6 551,4 4 1,-4 9-338,0 1 1,0 2-226,4 8 1,-2 0-115,2 5 0,0 5 111,10 0 1,1 12-257,4-3 0,2 6 264,3-1 1,-1-1 173,6 7 0,-8-1-196,-1 6 1,-3-6-28,-7 1 1,0-2-129,-6 1 1,-6-1-6,-3-3 1,-3-7 68,-2 6 0,-3-10 61,-7 5 0,-2-4 40,-12 0 1,-2 1-20,-8-6 1,1 5-295,-6-5 0,-1 5-158,-4-5 1,5 6-191,0-1 1,6-2 672,-1 2 0,3 0 0,2 4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0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60 309 7456,'0'15'20,"0"-1"1,-2 1-128,-3 0 0,3 0-129,-2-1 268,-5 1 1,6-2 28,-7-3 507,7-4-454,-10-6 0,11-6 115,-3-4 0,4-10-44,1-4 1,0-4-117,0-1 0,6-6 211,4 1 0,5-7-122,4 2 1,-1 3 34,7 2 1,-1 4-158,6 6 1,-2-1-113,-4 11 1,2 2-41,-6 12 0,4 0-319,-4 0 0,4 7-168,-4 3 0,0 3 238,-6 1 1,1 6-113,0 0 1,-1 4 476,1-4 0,0 6 0,-1-3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7.7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38 8419,'6'-15'-251,"-4"7"265,11-5-42,-12 11 1,6 2-163,-7 10 1,0 3 110,0 2 0,0 4-395,0 1 1,0 4-155,0-4 628,0 6 0,6-3 0,3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3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74 162 8404,'15'-6'-148,"1"-2"245,4-7 1,-4 5 207,4 0 1,-9 2 16,-1-2 0,0 2-81,4 3 1,1 2-581,0-7 0,-5 5-74,-1-4 287,1 5 1,0-7 154,0 6-13,-7-7-18,4 11 0,-9-11-27,-3 8 1,-3-1-10,-7 5 1,-1 0 52,-4 0 1,-3 1-183,-6 4 1,4 3 99,1 7 1,4 0-220,-4-1 1,6 6 144,-2 0 1,4-1 61,1-4 1,7 0 68,3-1 1,4 1 162,1 0 1,1-1-6,4 1 0,10-2-122,9-3 0,6 1-249,4-6 1,4 0 167,6-5 0,1 0 55,4 0 0,10 0 0,8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294 573 8552,'-1'-14'-955,"-4"-1"0,1 7 1442,-5 3 1,-1 2-196,-5-2 0,-1 3-61,-4-3 1,2 5-171,-6 5 0,4 0-121,-4 10 0,4-4 49,-5 9 0,7 1-11,-1-1 0,7 4-104,3-4 0,1 4 159,-2-4 0,3 4-104,7-4 0,2 0 58,3-6 1,3-1 123,7-3 1,6-2-116,3-3 1,6-3-32,4 3 0,-3-10 93,3-5 0,-3-5 118,-1-4 1,-1-4 105,1-7 0,-1-1-146,0-3 0,1-10-69,-1-10 0,-4-11 34,-1-9 0,-6 2-411,2-1 0,-10 3 326,-6 11 0,-2 5 76,-2 15 0,-2 11-39,-2 13-48,-5 7 0,-4 15-239,3 2 0,-3 6 83,4 5 0,-3 3 142,2 6 1,-1 2 169,6 3 0,0-1-205,5 6 0,0 0 16,0 6 1,0 0-234,0 4 1,0-3 74,0 3 1,7-8-23,2-2 1,0-6-52,0 1 0,1-10 80,5-4 1,-5-5-142,0-5 1,-1 1 319,6-6 0,6 0 0,2-5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8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8020,'8'1'-274,"-3"4"1,2-2 247,-2 7 1,0-5-173,-5 5-248,0 0-130,6 4 576,-4 1 0,11-7 0,-5-1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30 103 8552,'0'-23'0,"0"2"192,0 6 0,0 1 442,0-1-644,0 7-453,0 1-99,0 20 0,-5-1-98,0 12 1,-4 1 659,4 4 0,0 0 0,5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3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177 15 8882,'0'-8'314,"-2"1"-412,-3 7 0,2 0 87,-7 0 1,0 2-101,-4 3 1,-3 3 22,-2 7 1,2 0 14,-2-1 1,2 1 105,3 0 1,4-1-193,0 1 0,7 1 295,-2 4 0,3-9-73,2 4 1,2-3 166,3 2 1,5-1-114,9-3 0,4-2-135,7-3 1,1-3 36,3 3 1,-2-4 6,8-1 0,-3-6-53,2-4 0,4-3-201,-4-2 0,2-1-445,-2-4 0,2-3 673,-7-6 0,1-7 0,-6-1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54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35 20423,'8'-7'-3425,"5"-1"2855,-4-7 1,-1 10 1213,-3 10 1,-4 5-1065,-1 14 0,-1 3-1,-4 7 1,2 3 149,-7 8 0,6 4-49,0 0 0,2 6-178,2-1 1,0-2 137,0 2 0,0 0 120,0 5 1,0-9-591,0-5 0,5-3 611,0-8 0,0 1-131,-5-6 0,0-6-14,0-4 412,-7-2 0,-8-9 0,-7-2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78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89 20423,'17'-2'-830,"2"-3"0,-2-3 249,2-7 0,-3 2 160,-1 3 1,5-1 925,-1 6 1,3-5-73,-3 5 1,-2 0-749,2 5 1,-1 0 164,2 0 1,-4 0-369,4 0 0,-4 0 333,-1 0 1,4 7 536,1 3 0,-1-2-106,-4 2 1,0-2-146,0 2 0,-6 4-432,1 1 1,0 0 65,5 4 0,-6-1-137,1 2 1,-5-2 27,5 6 0,-7-6-62,2 2 0,-3 1-308,-2-1 0,0 4 103,0-4 0,0 4 410,0-4 0,0 6 0,0-3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09.95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88 19683,'15'-27'-1934,"0"2"1,-6 5 822,1 11 936,-7 2-285,4 7 902,-7 0 1,-2 7-1651,-3 2 1,4 5 779,-4 0-2080,3 7 2080,-4-4 483,4 11 0,-4-6 0,6 8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0.6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176 309 17517,'0'8'-2703,"7"-1"4021,-5-1-950,4-4 0,-4 5-937,3-7 725,-4 0-295,12-7 1,-6-1-161,3-7 0,1 0-361,-6 1 1,2-8 570,-3-2 0,-2 1-634,3-1 1,-3-1 244,-2-4 0,-7 4 560,-3 1 0,-4 6-103,-6-2 0,4 4 291,-4 1 0,-1 7 247,1 3 0,-1 3 31,1 2 1,4 0-227,-4 0 0,4 7-149,1 3 0,2 3-318,4 2 1,2-6-396,7 1 94,0 0 41,0 5 0,2-6 284,3 1 1,4-7 277,11 2 1,-4-1 7,4 1 1,3-4 278,1 4 1,1-3 114,4-2 1,-3 0 172,9 0 0,-4 0-279,-2 0 0,2 0-10,3 0 0,-3 0-236,4 0 1,-9 5-257,-2 0 0,1 6-2,4-1 1,-6 1 142,-3-1 1,-4 3-247,-1-3 1,-2 3 19,-3 2 0,-2-6-293,-3 1 1,-4-7-26,6 4 403,-14-7 132,6 0 1,-6-2 169,7-3-723,0-3 0,2-6 302,3-1 1,-2 0-163,7 1 1,-1 0 273,6 5 0,0-3 33,0 7 0,1 0 23,4 5 1,-4 0-37,3 0 0,3 2-283,-3 3 0,6 8 454,-6 7 1,6 1 206,-6-2 1,6-1 49,-5 7 0,4-2-163,-4 1 0,-2-2-311,-9-8 67,4 7 0,-4-4 0,5 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8332,'0'-14'-105,"7"-1"-318,2 0 587,-2 7 1,6 2 516,-3 6 0,-2 0-66,2 0 0,-1 8-214,6 6 1,0 3-476,0 7 0,-6 6 28,1 4 0,-2 5-157,2-4 1,2 5 58,-8 0 0,1-3-187,-5 2 1,0-1-8,0 1 0,0-3-229,0-7 0,-1 1 33,-4-1 1,3 1 96,-3-1 1,4-1 436,1-4 0,0-3 0,0-6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8.51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1 353 7996,'15'0'-281,"-7"0"440,5 0 0,-10 6 153,7 4-302,-7 3 1,4 2 46,-7 0 0,5-1-53,0 1 0,1-5 10,-1 0-18,-3-1 42,11 6-82,-5-7 1,7-1 30,-1-7 1,1 0-32,0 0 1,-1-2 39,1-3 0,5 2 4,-1-7 1,2 5 128,-1-4 1,-4 0-82,4 0 1,1-3 76,-1 7 1,-1-5-102,-4 6 0,0-3 45,0 2 1,-6 4 22,1-4-169,-7-4 123,4 1-38,-7-6 1,-2 1-48,-3 3 0,-3 2 66,-6 3 105,-1 3 1,0-4-116,0 6 0,1 0 71,-1 0 0,0 6-54,1 4 0,-1 3-60,0 2 0,5-1 29,1 1 1,5 0-12,-1-1 0,4 1 74,1 0 1,0-1-47,0 1 1,1-2 77,4-3 1,4 1-75,5-6 0,7 5-64,4-5 1,-2 0 69,1-5 0,2 0-101,9 0 1,-4-5 105,3 0 0,-1-6-6,1 1 1,-3-3-126,3-2 1,-1-4 96,1-1 0,-3 0-67,4 6 0,-9-6 58,-2 1 0,-4-3-18,4 3 1,-11 2 12,2-2 0,-8 4 285,2 5-287,-5-3 0,2 10 200,-6-7 1,-1 7-153,-4-2 0,1 3-51,-5 2 1,-3 5 17,-7 0 0,2 7 54,-2-3 0,-3 4-58,3 2 0,-6 5 22,6-1 1,-1 3-76,5-3 1,-1-3 45,-3 4 1,7 1-200,-3-1 0,9 1 98,-4-1 0,7-4 52,-2 4 1,5-6 149,5-4 0,-2-2-90,7-3 0,5-3 7,4 3 0,6-9-37,-6 0 1,7-13 128,-1 3 0,1-6-81,-1 0 0,1-3 162,-7-6 0,6-5-225,-6 0 1,6-12-139,-6 2 1,1-9-5,-5 4 1,-7 2 109,-3 8 1,-4 0 449,-1 9-292,0 11-132,-6 12 0,-1 14 9,-2 2 0,-3 11 259,7 5 1,0 4 33,5 5 1,0 2 38,0 3 0,0 2-368,0-6 0,5 5 45,0 0 0,5 2-589,-5 2 0,6-5 311,-1 0 1,3 1 310,2 4 0,0 6 0,-1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6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29 8332,'10'0'57,"0"0"-57,0 0 1536,4 0-752,1-6-800,-7 4 1,-3-4 134,-10 6 1,-3 0-139,-7 0 0,-6 0-222,-3 0 0,-9 1 120,-1 4 0,-7-3-106,2 3 0,-1-4 62,-4-1 1,8 0-599,-8 0 0,3-1 763,-3-4 0,0-3 0,0-7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6.8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735 74 8304,'0'-18'580,"0"3"0,0 3-84,0-2 0,-6 6-75,-4 3 0,-10 3-146,-4 2 0,-11 2-160,-4 3 0,-5 3-130,-5 6 0,2 6-380,-7 0 1,7-1-379,-2-4 0,3 5 405,2-1 1,1-1-377,4-8 1,-2 3 278,7-3 1,6 1-149,9-1 613,9-3 0,3-7 0,7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8346,'15'8'-69,"0"5"34,-1-3 1,1-2 750,0 2-375,-1 0 1,3 5-219,2-1 0,-2 1 86,2 0 0,-4 4-425,-5 1 1,-4-5 17,-6-6-595,7 1 389,-5-2 243,-2-1 1,-9-15 80,-5-7 1,-1-1-174,0-9 1,7 1 202,3-6 1,4 1 11,1-1 1,0 1 335,0 0 0,1 6-79,4 3 0,3 4 120,7 1 1,0 7-71,-1 3 0,6 4-210,0 1 0,4 13 29,-4 6 1,4 2-180,-4 4 0,-1-1-143,-4 6 1,-2-1 85,-3 1 0,3 2-22,-3-2 1,-2 2-13,2-7 0,-5-2-282,4 1 1,0-11 19,0 2 1,4-5 443,-3 0 0,10-10 0,3-9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0 131 8277,'7'14'0,"-1"3"616,4 2-274,3-2 1,-6 15-44,3-2 1,3 14-46,-4 0 1,0 11-508,0 4 0,0 7 233,0 7 1,4 1-609,-3-1 0,-2-1 441,2-3 1,-5-11-837,5-9 253,-7-9 345,4-18 0,-7-17 425,0-19 0,-5-11 0,0-14 0,-5-4 0,5-15 0,0-3 0,5-7 0,0-4 0,0 3 0,0 2 0,0-1 0,0 1 280,0-2 1,5 5 18,0 10 0,7 4 162,-3 6 0,4 3 259,2 7 1,0 7 291,0 18-740,-1-4 1,1 11-9,0-3 0,-2 5-339,-4 5 0,5-2 164,-5 7 0,3 0-289,-2 5 1,3 4-1,-4 1 1,3 6-71,-2-2 1,3 4 36,-3 1 0,-4 1 105,-1-1 0,-3 1-154,-2-1 1,-7-1 56,-3-4 0,-3-2 148,-2-8 1,-6-1-41,-3-3 0,-4-3-23,-1-7 1,1 0-73,3 0 0,-1-2-160,7-3 0,-6-3 110,6-7 1,1-1 261,8-4 0,3 4 0,7-12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7.9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0 471 8277,'9'0'0,"-1"-1"730,-3-4-407,-4 3 1,7-4-214,-3 6-12,-3 0 0,6 5-103,-3-1 1,-3 13-217,3-3 0,1 6 173,-1 0 1,6-2-142,-1 6 0,-2-6 39,2 2 1,-2-4 15,2-1 1,3-6 91,-3 1 1,3-6 1,2 0 0,-1-4 26,1-4 0,0-6 7,0-10 1,-1-4 24,1-11 1,0 3-37,-1-8 1,1 0-183,0-9 0,-5 3 117,-1-3 0,-5 3-106,1 2 1,-4 5-73,-1 0 1,-6 6-477,-4-1 737,-3 3 0,-2 1 0,0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1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0 8272,'15'0'-216,"0"0"1,-1 5 835,1 0 0,-5 12-152,0-3 1,-2 16-532,2-1 1,-4 15 42,-6 0 0,0 5-318,0 0 176,0-3-128,0 11 1,-1-6-214,-4 3 1,-4-4-62,-5-6 0,-1-1 244,0-4 0,-1-5 320,-4-9 0,4-10 0,-12-15 0,5-9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8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8272,'0'-37'0,"0"1"38,0 6 1,0 6 73,0-1 1,1 7 585,4-1 1,3 4-204,7 5 1,1 4-314,4 6 0,8 0 21,6 0 1,7 0-296,-2 0 0,5 0-107,5 0 1,2 5-182,3-1 0,1 6-41,-6-5 0,0 0 213,-5-5 0,-1 0-1451,-4 0 1659,-3 0 0,-7-13 0,1-3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0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574 102 8311,'15'-6'52,"-1"-4"1,1-3 27,0-2-297,-7 0 1086,5 1 1,-11 4-479,2 0 0,-4 7-462,-4-2 0,-6 8 114,-10 2 0,-4 6-7,-11-1 0,-2 3-104,-7 2 1,-5 5 105,0-1 0,0 6-151,5-6 1,1 6 95,4-6 0,-4 8-175,4-3 0,5 4 100,5 1 0,4-3 75,5 4 1,11-9 9,-1 8 1,7-3-5,3 4 0,1 1 211,4 3 0,3-3-133,7 4 1,0 2 120,-1 2 0,1-1-77,0 1 1,-1-1-48,1 1 0,-5 2-31,0-7 0,-5 5-109,4-5 1,-5 1-33,1-6 1,-4 1-275,-1-1 0,0-6 36,0-4 1,0-2-121,0-3-972,0-5 1234,0-3 1,-6-19 0,-2-3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2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89 8293,'5'-10'-74,"0"0"354,7 0 1,-9-3 1166,7 3-819,-7-3-598,3 12 1,-6-7-184,0 3 1,-6 3 124,-4-3 1,-5 3-10,-4 2 1,-4 5 95,-7 0 0,1 5-533,0-5 0,-6 6 9,1-1 0,-5-2-246,5 2 0,-6 0 711,6 5 0,0-1 0,4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19.9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0 293 8278,'22'0'0,"-1"-5"120,3 0 1,4 0 222,-3 5 1,2-5-21,3 1 1,1-6-70,3 5 1,-3-7-117,3 3 1,2-4 66,-1-2 1,-3 0-119,-7 0 1,1-4 12,-6-1 1,-7-4-193,-8 4 0,-4 1 99,-1 4 0,-3 5-195,-7 0 1,0 2-195,-9-2 1,-3 2 198,3 3 1,-7 4-163,1-4 1,-1 5 103,2 5 1,-3-2 74,8 7 0,-6-1 48,6 6 0,-1 5-11,5-1 0,2 1 14,4-5 1,-3 4 137,7 1 1,0 4 80,5-4 1,2 4-96,3-4 1,8 1 94,7-1 1,7-4-71,3 4 0,1-4-129,8-1 1,-5-7 17,5-3 0,-1-3-14,1-2 0,2-4 9,-7-6 1,6-1-20,-6-13 0,-5-1-2,-4-4 1,-12-1 18,1 1 0,-9 1 150,0 4 0,2-3-90,-2 8 0,0-1 232,-5 6 1,-5 4 279,0 0-225,0 7 1,3-4-101,-3 7-230,4 0 0,-6 2 86,7 3 0,0-2 62,0 7 0,-5 0 40,0 4 1,1 1-70,4 0 0,-5-1-47,0 1 0,0 0-19,5-1 1,0 1 0,0 0 0,0 0 5,0-1 0,0 1-9,0 0 0,5-6-81,0 1 98,6 0 1,-3-2-79,7-3 0,-5-3 66,0-2 0,-1 0 95,6 0 1,-5 0-14,0 0 1,-2-2 166,2-3 0,1 2-169,-6-7 1,1 7 109,-1-2-548,-3-3 189,5 6-25,-7-4-103,0 6 286,6 0 0,-3 0-11,7 0 0,-5 0 8,5 0 1,-5 0 25,5 0-288,-1 6 0,6-4 106,0 3 1,-1-5-1,1-4 182,0 0 0,0-14 0,-1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18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295 117 8382,'0'-23'742,"0"3"-503,6 4-466,-4-5 500,4 11 207,-12-10 0,-2 19-379,-7-4 0,-1 5-88,-4 5 0,4 3-46,-4 7 1,-1 4 98,1 1 1,-4 6-46,4-2 0,1 6 46,4 4 0,-3-1-168,3 6 0,-3-6 130,9 1 0,2-1-211,2 1 1,-1-3-38,1 3 0,0-3-184,5-1 1,0-1-182,0 0 0,1-6-150,4-3-339,-3-4 1073,4-8 0,1-1 0,1-7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8317,'0'-19'-109,"0"-1"0,2 2-495,3 8 1065,-4 4 1,11 9-212,-7 7 1,6 6-57,-1 14 1,3 6-122,2 3 0,4 10-138,1 5 1,-1-2 47,-4 2 1,5 0-90,-1 4 1,1 3-17,-6 3 1,1-9-218,0 4 0,-5-10-215,-1 0 1,-4-8-4,5-2 557,0-6 0,5 3 0,-1-7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559 103 8317,'-10'-19'0,"0"-1"0,5 1 100,-5 4 0,-1 2-33,-9 3 0,2 4 235,-6 6 1,-2 0-262,-8 0 0,1 0 2,-6 0 1,4 6-558,-4 4 0,5 3 229,-5 2 0,6-1-283,-1 1 0,8 5 60,1-1 508,7 1 0,-3 1 0,6 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6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8317,'15'0'-93,"0"0"-179,-1 0 1,6 0 557,0 0 0,-1 0-106,-4 0 0,0 6-136,-1 4 0,1 8-74,0 2 0,-6-1-170,1-4 1,0 4 95,5 1 1,-2 0-63,-3-6 0,3 1 183,-3 0 0,3-7 161,1-3 0,1-4-109,0-1 0,-2-1 174,-3-4 0,1-5-75,-6-9 0,5-4-106,-5-7 0,-1 1 2,-4-1 1,0-1-20,0-3 1,0 3-20,0-3 0,-1 4 1,-4 6 0,2-2-113,-7 6 0,5 1-811,-5 4 380,7 7-651,-10 1 806,5 7 1,-5 7 361,3 3 0,-3 3 0,5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0.8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0 294 8317,'15'0'-234,"0"0"1,-1 0 233,1 0 0,0 5 178,-1 0 0,1 2 305,0-2 1,-5-2-540,-1 7 1,-5-5 78,1 4 1,-4-4-110,-1 5 0,-1-5 93,-4 5 0,1-7 18,-5 2 1,-1-3 26,-5-2 1,5 0-30,0 0 1,1-7 9,-6-3 0,2-3-5,3-1 1,-1-6 6,6 0 1,0-4-2,5 4 1,0-6-74,0 2 0,5-4 73,0-2 0,6 6-215,-1-1 0,3 6-52,2-6 1,-1 9-202,1 1 1,0 2 184,-1 8 1,1 0-402,0 5 650,0 0 0,-1 14 0,1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1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8317,'15'0'479,"0"0"-156,-1 0 1,-4 0-66,0 0 1,-5-5 6,5 0-172,-1 0 0,4 4-129,-3-4 0,2 1 97,-7-5 1,6 0-205,-1 0 1,-4-4 61,-1 3 1,-3-3 74,-2-2 0,5-5-173,0 1 1,-2 1 20,-8 8 1,2-3-86,-7 3 0,0 4 112,-5 1 1,1 3-67,-1 2 1,5 2 121,0 3 1,1 4 66,-6 11 0,5-2 77,0 6 0,7 1-140,-2 4 0,4 1 65,1-1 1,0-1-30,0-4 0,0 3 55,0-8 0,6 6-21,4-6 1,-2 1-174,2-5 1,1-1-51,9 1 0,-2-5-166,6 0 1,-4-7 389,4 2 0,1-10 0,4-3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59 8317,'15'-7'120,"-6"1"110,1-4 0,-5-3 236,5 3-79,-7 4-229,4-1-58,-7 7 0,-5 7-309,0 3 1,-7 3-53,3 1 1,-4 3 184,-2 2 1,0-2-166,0 2 0,6 4 48,-1 2 0,7-3 8,-2 3 0,-2-7 149,2 1 1,0 3-1,5-3 1,7 3 74,3-3 0,8-1 180,1 7 0,7-7 60,-1 1 0,1-3 24,-2-1 0,3 0 5,-8 0 1,-1-6-178,-8 1 1,-3-5-157,-7 5 1,-2-7 37,-3 2 0,-15 2-52,-9-3 1,-17 1 160,-3-5-122,-6 7 0,-11-5 0,-1 4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61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118 116 12650,'0'-24'-922,"0"-1"1,0 7 443,0-1 0,0 7-903,0 3 1145,0 5 0,0-1 725,0 10 0,-2 10-82,-3 10 1,2 2-193,-7 3 0,5 1-274,-5 3 0,7-1 96,-2 6 0,-1 0 7,1 5 0,-5-5 104,5 1 1,-5-3-249,5 2 1,-1 4-431,1-4 0,3 4 283,-3 1 1,-1-5-329,1 0 0,0-5-60,5 5 617,0-6 1,7 3 0,1-7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3.7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633 44 9136,'0'-14'-469,"0"-1"339,0 7 0,-2 1 171,-3 7 0,-10 5 237,-9 0 0,-4 5-126,-1-5 0,-7 6-299,-3-1 0,-4-2 138,-1 2 1,-5-5-461,0 5 1,-5-7 156,5 2 332,-6 3 1,2-6-1,-6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00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618 147 15345,'10'-21'-1258,"0"-3"0,-7-3-810,2 3 1721,-3 3 0,-4 8 463,-3 3 0,-10 3 422,-9 7 1,-5 0-176,-6 0 0,3 5-135,-8 0 0,-4 6-306,-5-1 0,0 5 19,5 5 0,-5-4 62,0 4 1,2 1-174,8-2 287,3 1 1,6 1 0,1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41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0 133 15487,'8'0'-1775,"-1"0"1804,-7 0 1,5 6-627,0 4 165,0 3 1,-5 2-24,0-1 0,-2-4-63,-3 0 317,3-7 1,-6 4-501,3-7 495,4 0 1,-6-2 63,7-3 1,0-8-37,0-6 1,0-3 238,0 3 0,2 1 180,3-7 1,1 7 210,4-1 1,3 2-386,-3 3 0,-2 1 100,2 3-424,0 3 0,4 9 355,1 3 1,-5 3-150,0 7 1,-2 1-38,2 4 0,1-2-113,-6 6 0,2-4 13,-3 4 1,-2-4-110,3 4 0,2-6-433,-3 2 702,8-4 1,-4 5 0,7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3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74 8170,'0'-10'0,"0"0"1043,0 1-581,0-6 0,-2 5-18,-3 0-234,-3 7 1,-11-4 14,-1 7 1,-1 0-196,1 0 0,-3 2 68,-6 3 1,-1-2-335,1 7 1,5-2 197,-1 2 1,5 1-718,-4-6 1,8 7 385,1-2 1,2-2-1180,8 2 1548,0-7 0,5 10 0,0-5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61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 19198,'9'-6'-502,"-5"6"0,-2 8-482,-2 12 1,0 2 266,0 8 0,0 1 263,0 3 0,0 4 279,0 6 0,-5 5-364,0 0 1,0 6 192,5-1 1,7 2-722,3-2 1,8 1 317,1-6 1,7-1 505,-1-9 1,-2-10 410,1-9 1,1-4-1,4-1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4.8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133 191 16226,'0'-36'-3661,"0"4"3060,0-8 1,1 14 612,4 2 0,-2 7 307,7 8 0,0 2 102,5 7 1,1 0-114,4 0 0,-2 2-373,6 3 0,1 3-132,4 6 0,0 3 326,1 2 0,-1-1 5,1 7 1,-6-2 59,1 1 0,-9 4-176,-1-4 1,-7 3-396,-8-3 0,-2 4-11,-3-4 1,-4-2 134,-11-3 1,-9-3 248,-11-1 0,-4 0-11,-5 0 1,4-7-91,-4-3 1,3-2-315,2 2 550,0-4 0,0 6 0,-1-7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14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1 339 15377,'9'-7'-1286,"1"-2"907,0 2 0,0 1-328,0 6 1504,-7 0-544,10 6 0,-11 2-542,3 7 1,1 0 183,-1-1 0,5 1-279,-5 0 0,1-6 300,-1 1 0,-2-5 82,7 5 1,0-7 96,5 2 1,-6-3-153,1-2 0,0 0 113,5 0 0,-1-7 109,1-3 1,0-8 0,0-1 1,-1-9-191,1-1 1,-2-2-254,-3-8 0,1 4-89,-6-4 0,5 6-314,-5-1 0,0 3-778,-5 2 1282,0 6 1,-7 2-1,-1 6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38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88 15250,'6'-29'-2874,"-4"6"2221,3 4 0,-2 9-647,2 5 1283,-3 3 0,6 10-176,-3 7 0,-4 6 529,4 9 0,2 1-215,-2 3 1,4 4-253,-4 6 0,2 0 79,-2 0 0,-4 3-232,4 7 0,3 0 83,2 10 0,-3-9-365,-2-1 0,-4-5-408,-1 5 956,0-13 1,-6 1 0,-2-12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5.52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1 234 15250,'15'-38'-2546,"-1"-2"2509,1 5 1,0 3 181,-1 7 0,3 4 377,2 6 0,3 5-41,2 1 1,4 5-305,-4-1 1,4 5-222,2 5 0,4-1-586,0 5 0,12 1-83,-2 5 0,10 0 853,0-1 1,16 1 0,5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1 829 8320,'0'10'368,"0"0"-358,0-7 0,0 10-96,0-3 0,0-2 104,0 2 1,0-5 634,0 4-340,0-5-41,0 2-202,6-19 1,-2 2 26,6-14 0,-6 1 14,6-6 1,-5-6-175,5-3 1,-5-10 99,5-5 1,-5-3-190,4-2 0,-5 5 37,0 1 1,-2 12 283,-2 1 1,5 14-141,0 7-336,0 9 1,-5 5 93,0 10 1,1 5 174,4 9 1,-1 9 34,5 6 0,1 6 3,5-6 1,-2 5-209,-3-5 0,3 2 85,-3-1 0,1-11 30,-1 1 0,3-7-12,-3-4 1,-2-6 446,2-3 0,-5-3-108,4-2 0,1-8 20,5-7 1,-4-6-186,4-8 1,-4-3 6,9-2 0,-4 2 97,-1-8 1,1-1-67,4-8 0,-4 2-165,4-7 0,-5 5 42,-6-5 0,5 7-170,-5-2 0,-2 16-77,-2 9 267,-4 6 1,-1 13-137,0 10 1,0 6-231,0 19 0,5 2 403,0 12 0,5 2-60,-5 3 0,5-3 106,-5 3 0,4 2-233,-4-2 0,2 4 8,-2-4 1,-2 5-23,7-5 0,-5 0-170,4-5 1,-4-6-29,5-4 1,-2-3 149,2-1 0,8-7 208,-3-4 0,3-3 0,3-7 0,2-3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6.9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 8066,'0'-8'-369,"0"3"506,0 10 0,0 3-131,0 7 0,0-6-174,0 1 0,0 0 101,0 5 0,0-6-123,0 1 0,5-5 138,0 5 52,0-7 0,-5 10 0,0-5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52 8492,'0'-14'-761,"0"-1"486,7 0 235,-5 7 0,4 8-215,-6 10 0,0 9 106,0 6 0,0 3-363,0 1 512,0 7 0,7 2 0,1 6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4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206 660 8492,'8'-21'0,"-1"5"-9,-7-4 0,0 9 328,0 1-324,0 0 95,0 2 1,-7 1-227,-2 7 0,-6 2-9,-5 3 1,4 5 115,-4 9 0,4-1 9,1 7 1,-4-1-20,-1 5 0,2 6-19,8-1 1,-1 0 18,6-4 1,-5-2-123,5-4 1,0 2 119,5-6 43,0-1 81,0-4 1,2-8 183,3-7 1,3-9-247,7-10 1,4 1-40,1-7 1,6-1 28,-1-8 1,2 1 45,3-6 1,-1-2-147,1-8 0,-1-5 62,0-9 0,-4-4-225,-1-7 1,-6-4 259,2-1 1,-10 9 0,-5 11 0,-4 10 64,-1 15 0,-1 8 159,-4 16 0,2 5-299,-7 10 0,2 5 53,-2 10 0,-3 2 21,3 8 0,-2-1 34,3 1 1,-3 1-41,7 3 1,-4 2-92,4 3 0,-5 2-84,5-7 0,-2 7-9,2-2 1,4 2 117,-4-2 0,3 4-177,2-4 0,2 3 159,3 2 0,3 5-131,7 0 1,1-4 213,4-6 0,3 0 0,6 5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7.9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148 706 8587,'8'-6'-902,"-1"4"1286,-7-11-192,0 11-88,0-4 1,-7 6-57,-3 0 0,-3 2-132,-1 2 0,-1 0 10,0 5 0,0 1 87,1 5 0,1 0-126,3-1 0,-2 3 136,8 2 0,-6-2-166,5 2 0,0-2 58,5-3 1,0 1 47,0 0 0,5-6 74,0 1 1,6-6 13,-1 0 1,5-2 106,4-2 1,-2-2-157,2-2 1,2-10 179,-1-5 1,4-7-48,-4 1 0,6-9-50,-1-5 0,-2-10-52,1-5 0,-6-11-5,2-9 0,-6-4-145,-4-6 1,2 11 134,-8 9 0,1 7-101,-5 8 0,-5 3 125,1 17-17,-8 9 1,9 14-24,-7 6 1,7 1-264,-2 4 1,-2 8 92,2 7 1,-4 8 133,4 1 1,0 2 152,5 8 1,0 1-156,0 4 0,0 0-109,0 0 0,0 0 80,0 0 1,6-5-66,4 0 1,-2-6-14,2 1 0,5 2-140,4-1 0,3-8 148,-3-7 1,4-4 134,7-1 0,6 0 0,1-1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49.96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8170,'14'0'0,"1"-5"57,0 0 1,-1-2-157,1 3 1,0 2 574,-1-3 1,1 3-181,0 2 0,0 0 282,-1 0-473,1 0 0,0 0-218,-1 0 0,-4 0-14,0 0 156,-7 0 1,9-1-211,-7-4 214,-1 3 0,-5-9-153,-4 6 0,2 0 95,-7 5 1,2-2-160,-2-3 0,-3 4 100,3-4 0,-3 3 45,-2 2 0,1 5 75,-1 0 0,5 6-81,0-1 0,2-2 92,-2 2 0,4 0-74,6 5 1,0-1 93,0 1 0,0 0-68,0 0 0,6-6 28,4 1 0,10-2-90,4 2 1,6 3-143,4-3 0,-1-3 129,6-3 0,0-2-33,5-2 0,3 0 176,-3 0 0,2-2-116,-12-3 0,-4-3 124,-6-6 0,-6-1-69,2 0 0,-9 1 121,-1-1 1,-7 0-115,2 0 1,-5 2 59,-5 4 0,2 0-20,-7 5 0,1 2-16,-6-3 1,0 3 72,0 2 0,1 2-76,-1 3 0,-5-2 86,1 7 1,-1 0-73,6 4 0,4 1 9,0 0 1,2 0-26,-2-1 0,-1 1-6,6 0 1,0-1-31,5 1 1,0 0-22,0-1 1,1-4-1,4 0 1,4-5 42,5 5 0,6-7-128,-1 2 0,3-3 107,-3-2 1,-2 0-44,2 0 0,2-5 38,-1 0 0,0-5 8,-6 5 1,1-5-160,0 5 125,-1 0-241,1-1 201,0 4 0,-5-4-151,-1 6 1,-4 0-15,5 0-555,-7 0-137,10 0 931,-4 0 0,5 0 0,1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19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45 13 15644,'0'-8'-2174,"0"3"2651,0 10 0,0 10-924,0 9 1,0 6-139,0 4 0,0 3 87,0 8 0,-2 4 238,-3 0 1,4 6-53,-4-1 0,-2 1-122,2-1 1,0 2 282,5-7 1,-1-5-487,-4-5 0,3-6 317,-3 1 1,4-9-63,1-6 381,0-2 102,6-9 0,2 5 0,7-5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28.51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1 221 14989,'10'-8'-738,"0"3"0,-6-1-100,6 1 805,0 0 1,5 5 308,-1 0 0,6 0-91,0 0 0,6 0 62,-2 0 1,4 0-24,1 0 1,1 0-18,-1 0 0,1-7 26,-1-2 0,-1-5-98,-4 0 1,-2-6-163,-8 1 0,-6-3-507,-3 3 1,-3 2 61,-2-2 1,0 7-130,0 3 1,-8 5 559,-7-1 1,0 4-51,-4 1 1,-4 6-103,-2 4 0,3 8 43,-3 2 1,2 4 235,-1-4 0,2 6-58,8-2 1,1-1 79,3 2 1,-2-6-117,8 6 0,-1-6-282,5 6 0,8-7 125,7 2 1,6-4 247,8-1 1,7-2 21,3-4 0,5 5 154,5-5 1,2-2-89,3-2 1,3 3 0,-5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15 8535,'0'-8'-996,"0"1"1,0 9 1180,0 3 1,0 3-159,0 7 0,-7 6 188,-2 3 1,-5 9-29,0 1 1,-6 2-169,1-1 0,-3-3 37,3 7 0,2-6-84,-2 1 1,2 2 178,3-1 1,1-3-10,3-7 0,3 1-55,7-6 0,0-1 19,0-4 1,7-5 8,3-1 1,8-4-353,1 5 1,9-5 104,1 5 0,1-7-298,4 2 1,-1-3 121,1-2 1,4 0 307,6 0 0,0 0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3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15947,'0'-15'-1921,"0"1"1120,0 6 874,6 1-136,-4 7 0,4 2-21,-6 3 1,5 3-1,0 6 1,0 1-12,-5 0 1,0 1-604,0 4 1,0-4 202,0 4 0,0-4-130,0-1-42,0-1 1,5 1 112,0 0 1,5-5 571,-6-1 1,14-5 0,-1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5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66 13063,'1'-15'-1999,"4"1"1959,-3-1 1,6 7 530,-3 3-549,-3-3 0,4 8 828,-6 0-827,0 13 0,0 3-197,0 4 0,-1 3-25,-4 1 0,3-1 74,-3 2 0,-1-1 119,1 5 1,0 1-551,5-1 1,0-4 107,0-1 0,0-1-847,0 2 1389,0 2 1,-7-10-1,-1 4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76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0 118 13108,'0'-10'-1698,"0"0"1532,0 7 365,7-10-200,1 5 1,7 0 39,0 3 0,-1 3-160,1 2 0,1-2 130,4-3 1,1 4 0,5-6-518,-1 1 160,-1 4 0,6-4 270,-1 6 0,0-5-220,1 0 1,-6 0-121,1 5 430,-7-7 1,10 6 0,-6-6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0.9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1 11104,'10'0'1061,"0"0"-951,-7 0 0,5 0 27,-3 0 1,-3 6-406,3 4 1,-2 3-257,2 2 0,-4 0 315,4-1 0,-3-4-1002,-2 0 444,6 0 714,-4 4 1,11 1-1,-5 0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05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15 118 11102,'0'-21'-1724,"0"-1"1763,0-2 1,0 3 1482,0 6-1204,0 7-727,0 1 0,0 9-527,0 3 1,-1 3 435,-4 7 0,3 4 427,-3 1 1,4 6-1,1-3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518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354 368 14242,'-10'-10'-1246,"0"0"0,5 7 1138,-5-2 1,1-1 245,-6 1 59,0 0 0,1 5 1,-1 0 0,-2 0-12,-2 0 1,1 2-314,-7 2 1,6 5-40,-6 5 1,7 6-60,-1 0 1,-2 6-34,1-2 0,2-3 2,8-1 0,-1 1 68,6-1 1,0-1-84,5-4 1,2-7 192,2-3 0,5 2 3,5-2 1,8-2 121,2-8 1,4 2-10,1-7 1,1-5-29,-1-4 1,-1-8 91,-4 3 0,4-4 192,-3-1 0,-3-1-142,3 1 0,-5-12-62,4-3 0,-6-3-259,2 3 0,-9 1 114,-1 4 1,-7 0 152,2 9-98,-3 4 1,-4 18-175,-3 3 0,2 4 109,-7 1 1,5 11-230,-5 4 1,7 9-12,-2 1 1,4 4 74,1 5 0,0-3-55,0 4 0,0-4 96,0-2 0,1 5-31,4 1 1,3-1 35,7-5 0,0 1 141,-1-1 1,8 1-1,0-1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1.93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250 411 14136,'0'-15'-2542,"0"5"1024,0 0 1120,0 7 1,-6-4 877,-4 7 0,-3 0-164,-2 0 1,-4 2-190,-1 3 1,-1 3-154,1 7 1,4 0-195,-4-1 1,4 6 339,1-1 1,1 1-21,-1-5 0,2 4 16,3 1 0,4 0-412,6-6 0,0-4-81,0 0 181,0 0 0,6 3 190,4-4 1,8-2 182,1-7 0,8 0 63,-3 0 0,4-7-28,1-2 1,1-6-53,-1-5 0,-1 2 213,-4-6 1,4-1-117,-3-4 1,1-12-219,-2-3 1,-3-5-170,-6 0 0,-7 2-403,-3-7 0,-3 6 114,-2-1 1,-2 15 198,-3 5 1,-3 14 102,-7 0 1,1 10 197,-1 1 1,0 10-95,1 9 1,-1 1-31,0 9 1,2-1-165,3 6 1,-3 4 49,3 0 0,2 5-171,-2-4 1,7 4 51,-2-5 1,4 7-346,1-2 489,0-3 1,6 7 0,2-6-1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15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8170,'9'0'0,"1"0"-615,-6 0 293,2 6 0,-6 2-137,0 7 2417,7 6-1287,-6 9 0,6 2-30,-7 7-428,0 1 1,-2 4-200,-3 0 0,4 0-283,-4 0 1,3-6-332,2-4 0,-5-3 323,0-2 0,0-6-491,5-3 768,0-4 0,7-1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51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60 103 13046,'14'-15'-1930,"1"1"1504,0-1 1,-6 5 751,1 0 0,-5 7 109,5-2-573,-7 4 0,5 2 43,-3 4-59,-3-3 0,6 4-88,-3-6 531,-3 0 6,4 0-179,1 0 0,-6-1-199,4-4 1,-5 1-21,-5-5 1,2 4-153,-7-5 427,0 7 0,-4-4-81,-1 7 1,0 0-76,1 0 1,-1 2-43,0 3 0,1 3-90,-1 7 1,5 4 79,0 1 1,5 4-23,-4-4 1,5 4-37,-1-4 1,4 4-90,1-4 1,1 1 141,4-1 1,3-9-10,7 4 1,2-8 35,2 2 0,2-5 171,4 0 1,7-4-51,-2-4 0,4-5 78,0-5 1,-2-6-20,2 1 1,-3-8-27,-2 3 0,1-4-63,-1-1 1,-8 6-386,-6 3 26,0 4-389,-14 1 378,6 7 0,-7 8 121,0 10 1,0 5-17,0 4 1,0-1 35,0 7 0,-2-7-60,-3 1 0,4-1-222,-4 2 144,3-4-47,2 5 584,0-6-214,0-7 0,7-6 211,2-7 1,6-8-129,5-2 1,-2 0 286,6-4 1,-1-2-77,2 1 0,2 0 30,-2 6 1,1-1-52,-2 0 1,3 7 6,-8 3 1,6 4-158,-6 1 1,1 1-19,-5 4 0,-6 3-204,1 7 1,-2 0 19,2-1-322,3 8 1,-9-6-77,5 4 1,-4-6-101,5-4 0,-5 2 542,5-8 0,0 1 0,4-5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32.76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29 9182,'20'-7'60,"-1"-3"1,6 4 381,-6 1 1,9 7-118,1 7 1,1 13-209,4 12 0,2 8 122,-2 2 0,1 2-321,-6 8 0,-1-2-107,-4 2 0,-2 3-117,-8-3 0,-6-1 150,-3 0 1,-6-7-132,-9-2 1,-2-1-257,-12-9 1,-5 0 217,-6-4 1,-6-1 322,2 1 1,-3-1 0,-2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3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397 322 8548,'-10'-19'21,"0"-1"0,5 0 105,-4 6 102,-1-1 1,0 2-94,0 3 0,-4 4-63,-6 6 0,-1 1-190,1 4 0,-3 3 147,-6 7 0,4 1-162,1 4 1,4 3-42,-4 6 1,4 1 204,-4-1 0,6 0-144,-2 1 1,5-1 65,6 1 1,2 4 14,7 0 1,0 0 2,0-4 1,11-2-5,4-4 1,11 4 53,4-4 1,6-2 4,8-3 0,0-7 29,0-3 0,7-4-46,2 5 0,0-7 104,1 2 0,-5-10-92,5-4 0,-5-11 106,4-4 0,-7-4 32,-2-2 0,-1-6 213,-9-3 1,-5-10-204,-4-5 1,-9 2-42,-1-2 1,-7 0-253,-8-4 1,-2-1 169,-2 0 0,-11 13-363,-10 7 1,-9 8 152,-5 6 0,-4 4-147,-1 7 1,-5 5 127,0 4 0,0 5-110,5 5 0,-5 4-204,0 5 0,2 1 113,8 0 1,-2 4 383,7 1 0,-7 12 0,3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3.7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8536,'10'-5'405,"0"0"-514,-7 0 73,4 5 1,-7 7 151,0 2 0,0 4-238,0 2 1,0-5 85,0 0 1,0 0-93,0 4 0,0-4 196,0 0 1,1-5 36,4 5 0,-1-7-170,5 2 1,1-4 107,5-1 1,0 0-27,-1 0 0,3-6 32,2-4 1,2-5 23,4-4 0,1 1-18,-6-7 1,4 6-149,-4-6 1,-1 2 113,-4-1 1,-2-2-20,-3 6 1,1-4-441,-6 4 1,0 5 147,-5 5 1,-5 6-502,0-6 791,-13 7 0,9-4 0,-13 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00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30 16283,'20'-2'-742,"-1"-2"509,1-5-267,-5 1 409,-1 2 0,-4 9-63,0 7 0,-5 1-134,5 14 1,-5-2-99,4 1 0,-4 9-69,5-4 1,-7 5 154,2 1 1,2-3-90,-2 8 0,0-6 115,-5 5 0,1-6-144,4 1 1,-3 2 7,3-2 0,-4-4 52,-1-6 0,2-6-38,3 2 106,-3-4 362,4-8 1,1-1 0,1-7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16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427 60 15467,'-6'-8'-1629,"4"-6"407,-3 5 1,-1 1 540,1-2 1,-7 6 1247,2 0 1,-9 2-189,-6 2 1,-2 2-114,-3 2 1,-4 5-378,0 5 1,-6 1-399,6 0 0,0-1 225,4 1 0,8 0 331,2-1 0,4 8 0,1 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39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0 8937,'24'14'-290,"1"-5"0,-7 4-481,1-3 0,-7 5 922,-2 5 0,-6 2-44,6 8 1,-6 1-59,0 3 1,-2 4-123,-2 6 1,2 6-28,3 4 1,-4-3 11,4-2 0,-2-7-4,2-7 1,-3-3-77,3-12 46,-4-7-209,-1-6 334,0-7 1,-6-14-1,-2-2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6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89 221 8937,'0'-36'-218,"0"5"366,0-4 0,0 6 291,0 5 1,5 2-108,0 8 1,1 5-123,-1 5 0,-2-3-173,7 2 1,0 0-333,5 5 1,1 7-119,4 3 1,2-1 291,8 6 1,-1-4-35,1 9 1,-1-4 95,0-1 0,-1 1-49,-3 4 1,-6-7 56,-9 7 1,-2-7-48,-3 6 109,-3-2 0,-4-3 24,-13 1 1,-1-5-75,-8 0 1,-3-7 33,-7 2 1,2-4-307,-8-1 0,6 0 83,-5 0 0,1 0-443,-1 0 676,3 0 0,0 0 0,-1 0 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4.94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1 368 9176,'15'-15'-573,"-1"0"0,-4 7 763,0 3 1,-5 5 3,5 5 0,-7 3-336,2 7 1,-2 0 105,2 0 1,-2 4-122,7 1 0,-5-1 23,5-4 105,-7 0 1,10-1 197,-3 1 0,-2-7-155,2-3 1,0-3 69,4-2 1,3 0-49,2 0 1,-3-2 156,4-3 1,-4-4-64,-1-11 0,0 2-40,-1-7 1,1-1-50,0-8 0,-7 1-25,-3-6 1,1 0-378,-1-5 1,0 5 104,-5 0 1,-5 6-523,0-1 770,-6 9 1,-4-3 0,-8 5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21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73 16393,'10'-20'-3136,"0"1"2539,-7-1 1,5 12 583,-3 3 1,-3 5-22,3 5 0,-4 10-396,-1 9 1,0 10 261,0 6 1,0 2-86,0 2 1,2 0-147,3 0 0,-2 0 354,7 1 0,-5-6 85,5 0 0,-2-2-173,2 3 0,3 1-229,-4-7 1,5-2 457,0-7 1,7 3-1,2-5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3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30 8170,'-10'-2'-190,"0"-3"1,5 2-376,-4-7 1,-1 7 543,-5-2 0,0 4 601,1 1 1,-1 0-378,0 0 0,-4 1-139,-1 4 1,1 2-486,4 2 0,0 3-56,0-7-365,1 6 842,6-3 0,1 7 0,7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5.367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485 30 20651,'-14'0'0,"-1"-5"401,0 0 0,-1-5-145,-4 5 0,-9 1-130,-10 4 0,-5 1-299,-5 4 1,-5 3 100,-10 7 1,4 0 0,-6-1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091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2544 30 10089,'24'-2'-443,"1"-3"324,-7-3 125,3 0 1,-1 1-112,-1 7 321,1 0 117,-5 0-130,-7 0-23,-2 0 1,-9 0 1,-7 0 0,-8 0 0,-16 0 0,-12 5-169,-13 0 0,-14 7-30,-15-3 1,37-4 0,-1-1-336,-6 0 1,-2 1 0,-2 0-1,-2 0 300,-3 2 1,-3 1 0,-6-1 0,-1-1-382,-6-1 0,-1 0 0,-6 1 1,-1-1 370,0-2 1,1-1-1,3 1 1,2-1-11,8-2 0,2 0 0,4 0 1,2 0 8,2 0 1,1 0-1,9-3 1,2-1-193,-43-5 0,14-3 350,11 2 0,8-3-165,11 4 1,6 2 176,14 2 1,6 3 481,14 2-881,5 0 1,3 2 1111,6 3-850,6 3 0,3 7 0,5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7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2984 162 8517,'0'-14'0,"0"-1"399,0 0-103,-6 0 0,-11 2-233,-12 4 1,-17-3-6,-17 7 0,-21 0-109,32 5 0,-4 0 0,-8 0 0,-4 0-263,-9 0 1,-3 0-1,3 0 1,-1 0 316,-3 0 1,1 0 0,0 0 0,1 0 54,-2 0 0,0 0 0,4 0 0,-1-1-5,2-2 1,0 1 0,8 1 0,1-1-251,2-3 0,2 0 1,6 2-1,0 1 189,3-3 1,0 0 0,0 3 0,-1-1-181,1-2 1,0 0 0,3 3 0,1 1 122,-43-4 0,11 4-77,9 1 0,6 0 123,8 0 1,8 0 587,7 0 1,8 0-593,12 0 0,2 0 388,8 0 1,1 1-751,3 4 1,3-2 405,7 7 0,0-5-570,0 5 1,2-5 566,3 5 0,16-1 0,10 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48.472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2764 148 10117,'28'-21'26,"-4"-4"-117,-9 4 1,-4 5 264,-6 6-165,0 6 1,-15-2 179,-9 6 0,-7 0 13,-19 0 1,-5 0 2,-19 0 0,-8 0-97,-16 0 1,-6 0-256,43 0 0,-1 0 0,-3 0 1,-1 0 186,-7 0 1,-1 0 0,2 0 0,0 0 39,-2 0 1,1 0 0,4 0-1,0 0-83,3 0 1,0 0-1,1 0 1,-1 0 36,0 0 1,0 0 0,4 0-1,1 0-63,-1 0 1,1 0 0,3-2 0,0-1-74,1 1 1,1-1 0,1-2 0,1 0 24,-3 3 1,1-1-1,-38-3 0,-4 1 1,15 3-177,4-3 0,9 4 29,11 1 0,10 0 118,10 0 1,9 0-216,6 0 0,9 1 93,5 4 0,3 4 415,2 5 1,14 1 0,2 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5.9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0 147 24182,'0'-14'-6956,"0"4"5478,0 0 1,0 5 925,0-5 1,5 6 915,0-6-353,0 6 596,-5-9-897,0 12-1281,0-6 1692,0 7 1127,0 0-1262,0 7 0,-5 1-281,0 7 0,0-1 84,5 1 1,0 0-295,0-1 0,0 3 497,0 2 0,0-2-1,0 2 1,2-1 91,3 2 1,-3-4-1763,2 4 1850,5-4 0,-3-1-42,4 0 0,1-6 1159,-6 1-785,7-7 0,-4 4 221,7-7 1,-6-5-275,1 0 1,-5-11-371,5 1 0,-7-5-114,2 1 1,2-2-113,-3-4 0,1-1-122,-5 6 0,5-1-120,0 2 1,0 2-38,-5-2 0,0 7-740,0 2-128,0 7 744,0-3 273,0 6 0,0 1 158,0 4 1,2 3 215,3 7 0,-2 0-39,7-1 0,-5 1 81,4 0 0,-4 0 156,5-1 0,-5-1-129,5-3 0,-5 2 427,4-8 0,0 3 39,0-2 0,4-3 243,-3 2 1,3-4-244,2-5 1,-2-3-409,-3-6 1,3-1-221,-3 0 1,-4-1-40,-1-4 1,-2 4-364,2-4 0,-3 2-175,3-1 0,-10 2-151,-5-2 0,2 3-83,-2 1 0,-1 7-585,-9 3 1553,4 3 0,-5-4 1,6-3-1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6.19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0 24231,'9'0'-166,"4"0"1,-12 2-766,4 3 1,-2-2 141,2 7 1,-3 5 4,3 4 1,-3 6-63,-2-6 0,0 7 293,0-1 0,0 3-24,0 1 0,0 0-638,0 1 1,0-1 96,0 1 1,1-8-442,4-2 1487,-3 3 0,11-7 0,-5 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7.655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74 19501,'8'-13'-3759,"-1"3"2426,-7-10 1408,0 4 244,0 8-2576,0 1 1477,0 7 0,0 7-262,0 2 831,-7 5 1,-1 0 0,-7 1-1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8:59.59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15 177 9778,'0'-9'-971,"0"-1"0,0 5 933,0-5 1,0 5 276,0-5-170,-6 7 62,4-3 69,-5 6-30,7 0 1,0 6-235,0 4 0,0 3 71,0 2 1,0-1-102,0 1 0,0 1 149,0 4 1,0-4-137,0 4 0,0-2 53,0 1 1,0-2-357,0 2 207,0-2 1,0-3 48,0 1 201,0-7-29,0-1 0,2-7 56,3 0 1,-2-2-65,7-3 0,0-4 21,5-11 1,-1 4-23,1-4 0,-5 4 28,0 1 0,-1 0-19,6 1 1,-5 0 27,0 5-40,-1-4 0,6 11-40,0-3 1,-5 3-35,-1 2 1,1 0 24,5 0 1,-2 2 44,-3 3 0,6-2-12,-6 7 0,6-7 31,-6 2 1,3 2 99,2-2 91,0 0 0,-1-5-124,1 0 1,-2-2 189,-3-3 0,1-3-313,-6-7 0,2 0 55,-2 1 1,-4-1-226,4 0 0,-5-4 125,-5-1 1,2 1-81,-7 4 1,0 0-74,-4 0 0,-1 1-229,0-1 0,-1 2 37,-4 3 412,4 4 1,-5-1-1,6-1 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28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15 20070,'-10'0'-737,"0"0"-421,7-6-506,-4 4 1819,7-5-839,0 7 0,0 2 228,0 3 0,0 3-37,0 7 0,2-5-210,3-1 1,-2 1 211,7 5 0,-7 0-726,2-1 921,3 1-306,0 0 1,2-2 765,0-3 1,0 3 0,5-5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1.42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74 18241,'0'-23'-2326,"0"4"1,0 7 1024,0 3 548,0 5-173,0-2 0,0 8 100,0 2 863,-7 5 0,-1 5 0,-7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60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8170,'7'8'0,"1"0"236,7-3 65,-7 3 0,3 7-184,-6 0 1,2-4 141,-3 4 0,-2-4-283,3 9 0,-3-4 92,-2-1 1,1-1-203,4 1 1,-3 0 35,3 0 0,-4-6 28,-1 1 126,0-7 59,7 4 1,-4-7-196,7 0 0,-2-7 116,2-2 1,3-9-94,-3-2 0,-2-1 102,2 1 1,-2 2-234,2-6 0,1 1-76,-6-2 1,5-1-121,-5 7 0,0-6 137,-5 6 0,0-1-49,0 5 0,0 5-386,0 1 682,-7 5 0,-1-2 0,-7 6 0,1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38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74 324 15443,'-15'-44'-2426,"2"5"1992,3 0 0,-1 8-222,6 1 0,0 7 59,5 9 1,-1-1 1656,-4 0-285,3 7-177,-5-5-1170,7 11 258,0-4 1,0 7 221,0 4 0,0-1-92,0 5 1,0 1-43,0 5 1,0 0-42,0-1 1,2 1-48,3 0 0,-3-1 211,3 1 0,1 0-52,-1 0 1,5-6 492,-5 1-110,6 0 450,-3 5-524,7-1 282,0-5-34,-1-3 260,1-6-314,0 0 0,-2-2-185,-3-2 1,1 0 285,-6-6-441,6 7 1,-2-3 188,5 6 1,-4 0 199,0 0-283,0 0 1,4 0-39,1 0 0,0 0-94,-1 0 1,1 0 167,0 0 1,0 0 3,-1 0 0,1 0 105,0 0 1,-1 0 25,1 0 0,0-7-314,-1-3 1,1-3-52,0-1 0,0-3-199,-1-2 1,-4 1 56,0-7 0,-7 7-190,2-1 1,-3-3-292,-2 3-851,0-1 742,-7 5 0,-1 7 860,-7 3 0,1 4 1,-1 1-1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613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44 14348,'0'-14'-2003,"0"-1"1708,0 7 100,0 1 0,0 19-162,0 2 1,0 9 6,0-3 1,0 0-36,0-6 0,0 1 254,0 0 1,0-1-471,0 1 1,2 0-194,2-1 842,-2-5 1,11 4 0,-5-5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2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30 119 9829,'0'-17'-31,"0"-2"1,-5 1 49,0-7 1,0 12-62,5-2-305,0 11 363,-6-3 0,4 7 0,-4 0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2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1 103 22790,'0'-21'-3155,"0"-4"0,0 4 1312,0 1 1545,0 11-1709,0 2 1428,0 20 0,0 3 254,0 14 0,1-1 145,4 1 1,-3-1-676,3 0 0,1-4 751,-1-1 1,0 1-252,-5 4 0,5-1 308,0-3 0,0-4-166,-5-7 448,6 1-266,-4 0 1,6-7 699,-3-3 0,-3-5 76,2-5 1,0-3-573,1-7 1,-2-1 83,7-4 0,-5 4 0,4-4 1,-4 4-38,5 1 0,-5 5 172,5 1 0,-7 4-130,2-5 1,2 5 125,-3-5-827,8 7 929,-4-3 1,7 6 139,-1 0 0,-4 0 2,0 0 1,0 0-19,5 0 1,-1 0 26,1 0 0,0 0-35,-1 0 0,1 0-126,0 0 1,-1-2 141,1-3 0,0-3-483,0-7 0,-2 0-383,-4 1 1,3-1-75,-7 0 0,0 1-615,-5-1 0,0 0-693,0 1 1,-2 0-484,-3 5 1921,-3 2 1,-7 1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53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26735,'0'8'-4771,"0"5"0,0-10 1601,0 7 2521,0-6 1,0 9 75,0-4 1,4 0 708,1 0 0,2-5 1099,-2 1-1367,-4 3 0,13-2-182,-5 4 0,-2 3 0,-1-5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4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89 21141,'0'-28'-5906,"0"4"3868,0 2 657,6 14 537,-4 2 0,5 7 1174,-7 4-483,0 3 0,0 7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22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19671,'10'-19'-4667,"0"-1"3123,-7 7 511,10 0 1224,-11 11-212,4-4 1,-6 8-455,0 2 1,0 5-22,0 5 0,0 1-296,0 0 1,0 4 701,0 1 1,7 6 0,1-3-1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38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13 24298,'0'-8'-9831,"0"3"11051,0 10 1,0-2-2672,0 7 1,0 0-142,0 5 1326,0 6 1,0-5 0,0 6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528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1 18549,'0'15'-2925,"0"-1"1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5.712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21 12130,'0'-8'-616,"6"-5"1,-4 13 574,3 0 1,-3 7-96,-2 7 1,6 8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5.9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116 118 8153,'15'-8'63,"-5"-5"363,0 3-189,-1-3 1,5-2-1,-5 1 1,3 4 940,-7 0-713,0 7 1,-1-5 126,1 3-108,0 3-377,-5-4 11,-6 6 1,-2 0-90,-7 0 0,0 0 30,0 0 1,1 4 25,-1 1 1,0 7-256,1-2 1,-4 3 70,3 1 0,-3 1-109,8 0 1,-1 4 94,1 1 0,4-1-126,6-4 1,-5 5 5,0-1 0,1 1 122,9-5 1,-1-2 123,5-3 1,1 1-85,5-6 1,0 0 66,-1-5 0,1 0-63,0 0 0,-2-2 111,-3-3 0,3-3-63,-4-7 1,3 1 81,-2-1 0,1-5-16,-6 1-25,0-1 1,-3 7 50,2 3 26,-2-3 135,5 12 0,-7-4-64,0 10 1,0-2-25,0 7 1,0 4-69,0 6 1,4 0-47,1-6 1,0 1-126,-5 0 1,0-1-248,0 1 0,0-5-1339,0 0 1244,0-1 1,5 1-1339,0 0 813,7-7 960,-4 4 0,6-7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0.85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0 206 8170,'8'0'612,"5"7"-350,-4-5 1,-1 6-11,-3-3 0,1-2-290,-1 7 200,0-7-232,-5 10 1,0-10 74,0 7 542,0-7-347,0 4 52,0-7 0,-2 0-72,-3 0 1,4-7-255,-4-3 0,3-3-204,2-1 1,5-6 184,0 1 1,6-6-337,-1 5 1,2-4 167,-2 4 1,3 1-82,-4 4 1,0 0-354,0 1 63,1-1 1,3 5 631,-3 0 0,3 7 0,-5-3 0,7 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2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44 192 21195,'-6'-38'-5884,"4"1"4979,-3 3 0,-1 9 960,1 1 118,0 6 1,3 9-393,-3 5 163,4 2 1,-6 8-201,7 4 0,0 8-557,0 2 0,0 6 733,0-2 0,0-1 164,0 2 0,0-1-214,0 6 1,0-2 31,0-4 1,2 2-123,3-6 1,-4 1-214,4-1 0,2-4 62,-2 3 0,0-7 290,-5-2 1,5-5 194,-1 4 0,3-5 278,-2 1 1,-2-10-95,7-5 0,-5-3-33,5-2 0,-2-1 42,2-4 1,1 4-5,-6-4 0,5 4 260,-5 1-116,6 1-279,-3-1 0,2 5-131,0 0 0,-5 7 597,5-2-210,-1 3 1,6 7-93,0 0 1,-6 2 45,1-2-103,0-4 1,5 6 355,-1-7-248,1 0 0,0 0-69,0 0 0,-1-2-104,1-3 0,-5-3-455,0-7 0,-6 1-31,6-1 1,-6-5-250,0 1 1,-2-1-250,-2 6 0,-2 0-179,-2 5 0,-5-3 872,-5 7 0,-8 0 1,0 5-1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5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59 23779,'0'-15'-7709,"4"1"5056,1-1 2573,7 7 1,-9 1 912,7 7 1,-7 7-976,2 2 0,2 5-156,-3 0 0,1 6-193,-5-1 0,5 8-121,0-3 1,2-3-1,-4 1 584,2-1-125,0-5 1,0 5-187,0-6 1,4 0-497,-4-1 725,7 1 0,-4-7 317,7-3 1,-1-3 96,1-2 0,0-13 0,-1-4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09.6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74 22741,'0'-14'-6348,"0"-1"5173,0 0 162,0 1-193,0 5 37,0 3 1,5 8 1312,0 2 0,7 5 0,-4 5 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56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30 221 18240,'-13'-44'-2289,"3"0"0,3 6 1284,7 4 0,0 9 1972,0 6-688,0 9-937,0 4-273,0 6 682,0 6 1,2 4-235,3 9 1,-2-2 576,7 2 0,-5 4-72,5 2 0,-6-2 72,6 1 0,-7-1-305,2 1 0,2 3 44,-2-8 0,0 2 93,-5-1 1,5-9 273,0 4 0,1-5-22,-1 0-168,-3 3 1,9-13 421,-6 0 0,6-2-43,-1-8 0,-2-4-237,2-6 0,-5-1-64,5 1 0,-2 4 171,2-4-189,3 4 0,-7 6-161,4 0 396,3 7 0,-5-3-423,7 6 1,-5 0 240,0 0 1,-2 1 129,2 4 0,3-3 92,-3 3 0,-2 1-152,2-1 0,-1 0 176,6-5 0,-5 0 908,0 0-923,-1-7 0,6-1-361,0-6 1,-5-1-436,-1 0 1,-5 1 230,1-1 1,-4 0-1336,-1 0 978,0 1 0,-1 1-409,-4 3 1,1-2-589,-5 8 1557,5-1 0,-9 5 0,5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751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45 26519,'0'-15'-8255,"0"5"5756,0 1 939,0 5 827,0-2 0,0 17 192,0 4 1,0 5 251,0-1 0,2-2-284,3 2 0,-2-3-1822,7-1 2615,-7-7 1,17 5 0,-4-4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0.88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0 102 20529,'0'-23'-2716,"0"4"0,0 2 1922,0 3-1096,0-1 1482,0 7 1,0 3 311,0 10 1,0 10-1,0 7 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1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3499 971 7974,'-33'0'434,"-6"0"0,-9 0-87,-15 0 0,-21 0-249,34 0 0,-2 0 1,-10-4-1,-2-1-644,-11-1 0,-2-2 0,2-2 0,0-2 601,-6-2 0,0-1 1,2 0-1,0-1-64,-2-1 0,0 0 1,2 1-1,1-1 49,-1-2 0,1-1 0,8 3 0,1 0-26,0-3 1,1 0 0,6 3 0,0 0 18,1-2 0,0-1 1,2 1-1,2-1 17,-3-2 0,2 0 1,7 0-1,1-1 158,-2 2 0,1-2 0,-37-21-57,4 0 0,6 5 336,-5 0 1,12 8-268,3 1 1,3 7-73,6 9 1,-2-1 52,12 0 1,2 2 614,8 4 0,3-3-644,6 7 0,8 0 354,2 5 0,4 0-659,1 0 549,7 0-624,1 0 209,7 0-254,0 0 182,7 7 0,-6-4 19,4 7 37,3-7 0,-4 9-46,6-8 47,-7 1 1,5-5 48,-3 0-234,-3 7 0,6-5 81,-3 2-231,-4-2 0,7 0-361,-3 3 286,-3-4 1,9 7 127,-6-3 1,2-3-458,-2 3 520,-4 3 1,7-6-291,-3 3 506,-3 3-305,5-7 378,-7 6 1,-2-7 110,-3 0 1,2 0-24,-7 0 0,5 0 111,-5 0 63,0 0 1,-3-2-25,4-3 0,-3 2-124,7-7 1,-5 0 300,6-4 0,-1-1-178,5 0 1,0 4 286,0-4 1,1 4-226,4-9 0,2 9-381,3 1 0,4 2-247,1-2 0,1-1 212,9 6 0,-1-5-257,6 5 0,7 0 170,7 5 1,7 0 41,8 0 0,4 0-172,1 0 1,5 0-182,-6 0 1,6-2-54,-5-2 0,-2 2-191,-8-3 1,-2 3 707,-3 2 0,3 0 0,7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5.97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0 235 8589,'0'-29'92,"0"0"0,2 1 798,3 3-307,-4-2-223,12 10 1,-9-4 798,6 6-283,-7 1-955,10-1 322,-11 7-1122,11 1 625,-12 14 1,6 1-9,-7 7 0,0-1 193,0 1 1,0 6-20,0 4 0,0 3-42,0 1 0,0 5 64,0 0 0,0 2-141,0-1 1,0-4 107,0 3 0,0-3-124,0-2 1,0-4 71,0-1 1,1-6-84,4 2 551,-3-4 0,6-7-149,-3-5 1,-2-4-92,7-4 1,-2-6-68,2-10 1,3-1 229,-3-4 1,3-1 20,2 7 1,-2-1-96,-3 5 0,1 1-137,-6-1 0,6 7-200,-1 3 0,3 3-7,2 2 0,0 0 116,-1 0 0,1 0-86,0 0 0,-1 7 72,1 3 0,0-2 23,-1 2 1,1-2-28,0 2 0,-2-2 271,-3-3 0,3-4 36,-3 4 0,3-3 173,1-2 1,-4-7-28,0-3 0,-2-8 20,2-1 0,1-7-320,-6 1 0,0 2 101,-5-1 1,0 1-210,0-1 1,-2-3 141,-2 8 0,-3-6-655,-3 6 1,-3 4-42,3 5 1,-1 5-1335,1-4 1191,-3 5 0,7-1-220,-4 10 1,3 3 951,7 7 0,0 6 0,0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3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0 278 8498,'15'-2'357,"-1"-3"-150,1-3 1,0-2 206,0 0 685,-1 1-657,1-6 1,-5 5 167,0 0-403,-1 7 0,1-4 251,0 7-399,0-6-161,4 4 0,1-4 185,0 6 1,-1 0-706,1 0 444,0-7 1,0 4-279,-1-7 1,1 2 99,0-2 0,-2-3 17,-3 3 1,1-3 117,-6-1 1,0-1 53,-5 0 0,-2 2 205,-3 3 0,2-1-178,-7 6 0,0-2 186,-4 3 0,-1 2-128,0-3 0,1 8 114,-1 2 1,0 7-91,0-3 0,1 9 176,-1 2 0,7 1-9,3-1 0,-2-2 114,3 6 1,-1-4-181,5 4 1,1-6 30,4 2 1,-2-4-60,7-1 0,0 0 51,5-1 0,1-4-340,4 0 0,3-7 88,6 2 0,0-3-421,1-2 1,6 0 82,3 0 1,2-7 523,-2-3 0,3-3 0,-4-1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4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 9668,'8'0'684,"0"0"-441,-3 0 0,-3 6-119,3 4 0,-4 3-218,-1 2 1,0-1-49,0 1 1,0 0-434,0-1 1,0-4-197,0 0 1,0-5 770,0 5 0,7 0 0,1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13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0 118 8170,'10'13'0,"0"-3"-217,0 3 0,3-10 291,-3 7 0,3-7 302,-3 2 1,3-3-61,1-2 1,1 0 3,0 0 1,-5 0-8,-1 0 1,1 0 15,5 0 0,0-2-114,-1-3 0,-1 2 29,-3-7 0,3 5-211,-3-5 0,-2 1 214,2-6-466,-7 0 1,4 0 85,-7 1 1,0-1-65,0 0 0,-2 6-266,-3-1 1,-3 6 191,-7 0 0,6-3-35,-1 2 1,0 0 102,-5 5 0,1 7 214,-1 3 0,0 3-106,0 1 1,2 1 172,4 0 1,2 4-17,7 1 1,0 0 83,0-6 0,0 1-61,0 0 0,7-1-63,2 1 0,4 0-304,2-1 1,5-4 104,-1 0 0,9-7-481,1 2 0,3-3 658,7-2 0,0-7 0,5-1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6.64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66 8506,'0'-15'0,"0"1"0,-2 1 997,-2 3-565,2-3 1,-5 13-686,7 0 1,-5 6-166,1 9 0,-1 1-165,5 4 1,0 3-112,0 6 1,1 1 693,4-1 0,3 7 0,7 2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6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264 861 8522,'23'-7'-31,"-4"-2"0,-2-3 498,-3 2 385,1-3-524,0 5 0,-7-2-172,-3 1 0,-10 4 18,-5-5 0,-3 7-158,-2-2 0,-4 3-187,-1 2 1,-4 0 154,4 0 1,-5 2-209,6 3 1,-6 1 77,6 4 1,-2 3-189,1-3 0,8 1 108,-2-1 1,2 3 103,-2-3 0,4 1 43,0-1 4,7 3 383,-4-5 1,14 5-113,3-3 0,3 3 50,1-3 0,8 3-86,2 2 1,-1-1-86,1 1 0,1 5-1,4-1 1,1 8-23,-1-3 0,1 4-14,-1 1 1,-6 2-20,-4 4 0,-2-3-114,-3 7 1,-5-1 54,-5 1 0,-4-3-77,-4-7 0,-6 1 71,-10-1 1,-3-6-145,-6-3 1,-2-6 46,-3-4 0,-4-3-195,-6-7 1,5-2 114,0-3 0,8-5-125,1-9 0,2-4 228,9-6 0,6-2-53,8-4 0,5 3 149,5-8 1,4 4-154,11-8 1,0 4-33,9-9 1,-1-4 110,11-1 1,2-9 16,8-6 1,-8 2-63,3-1 1,-3 5 437,3 0 0,-7 2 189,-2 3 1,-6 7-254,-5 7 1,-2 5 41,-8 4 1,1 4-9,0-3 0,-7 5 83,-3 4 0,-3 2-78,-2 4 0,0 2 191,0-2 197,0 9-655,0 3-334,0 7 0,0 12 181,0 2 0,-5 13 71,0 2 1,0 2 76,5 8 0,-5 0-63,0 6 1,0-1 32,5 0 0,0 0-34,0 0 0,0-7-21,0-2 0,0-1 11,0-5 0,0 4 86,0-8 1,0-4-25,0-2 0,2-9 149,3-5 1,3 2-159,7-2 1,-1-2 51,1-8 1,6-3-54,4-7 0,-2 0 7,1 1 0,-6-3-6,2-2 1,-4 4 0,-1 0 0,-1 2-209,1 8 212,-7 1 49,5 4 0,-9 6-67,5 4 1,-5 5 71,0 4 0,0-1-26,1 7 0,-4-6 15,4 6 0,2-7-13,-2 1 1,4-7-5,-4-2 1,7-2 138,-2 1 1,-2-2-118,1-7 0,6-2-177,5-3 0,1-8 72,-1-6 1,-4-7-180,4 1 1,1-7 227,-2-3 1,6-11-266,-6 2 1,6-10-141,-5 1 1,6-8-138,-2-7 0,2-1 569,-1-9 0,-6 11 0,-9 8 0,2 8-116,-7 12-57,-1 3 552,-10 20 0,4 9-72,-3 17 0,4 8 119,1 2 1,0 11-136,0-2 0,0 10-37,0 0 1,0 4-267,0 1 1,-5 5 131,0 0 1,-5 2-206,5-2 0,-1-4 61,1 4 1,2-3-217,-7-2 1,5 0-81,-5 0 0,5-1-53,-5-4 1,5-8 145,-4-6 1,4-9-94,-5-1 0,5-2 320,-5-9 0,0-5 0,-4-9 0,-1-16 0,0-5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7.7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8522,'5'-15'130,"0"1"0,5 4 246,-5 0 1,6 5-81,-1-5 0,3 5-4,2-4 1,-1 5-166,1-1 0,1 4-192,4 1 0,3 0-68,6 0 1,1 0-403,-1 0 0,2 0-256,3 0 1,2 5 413,4 0 0,0 0-90,-5-5 1,4 0 466,-5 0 0,7-7 0,-3-1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8.04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515 45 11764,'-8'-15'-745,"0"7"997,3 3 1,-3-2 38,-7 2 0,-4 0 25,-1 5 0,-6 0-324,1 0 0,-1 7 27,2 3 1,-2 3 171,6 2 0,0-1-22,6 1 0,1 0-635,3-1 1,3 3 66,7 2 1,2-2-35,3 2 0,8 2 248,6-1 0,8 5 409,-3-6 1,9 1 194,1-6 1,0 6-62,-4 0 0,-7-6-177,-4-4 1,-2-2 123,-3 2 0,-6 3-423,-3-3 1,-3-2-54,-2 2 1,-13-5 32,-7 5 1,-7-2-32,-8 2 1,-7-2-303,-7-3 1,-10-4-943,-5 4 1420,4-3 0,-25 4 1,10 3-1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19.97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750 1529 8510,'-15'-29'0,"-1"-1"379,-4 1 0,4-1-74,-4 1 1,-1 0 131,2-1 0,-6 1-161,6-1 1,-6-5-36,5-5 1,1-2-21,4-2 1,0-7 19,1-3 1,1-8-129,3-2 1,-2-6 134,8 2 1,-6-4-251,5-2 0,-7 2 27,3 4 1,-4 11-26,-2 13 0,0 3 107,0 11 1,-4-1-203,-1 12 0,1-1-41,4 5 1,5 2-169,0 4 300,1-4 0,-5 9-222,5-6-84,2 7 250,7-3-301,0 6-625,0 0 1,-5 1 701,0 4 132,0-3 1,4 11-28,-4-3 0,2-2 7,-7 2 1,7-5 145,-2 4 1,-2-4-93,2 5 91,-6 0 0,8 3-32,-7-3 1,6 3 111,0-3 1,0-2-24,-1 2-164,4-1 140,-12 6 1,9-2-44,-5-3 1,4 1 109,-5-6 0,5 5 0,-5-5 1,5 0 172,-4-5 0,4 0-38,-5 0 0,5 0 203,-5 0 1,7-7 15,-2-3 0,3-3-112,2-1 0,0-3 112,0-2 0,0 1-126,0-7 1,5 2 36,0-1 1,7-4-137,-3 4 1,4-4-166,2-1 1,0 6 61,0 3 1,-1 4-270,1 1 1,-5 7-31,0 3 1,-1 3-355,6 2 1,0 0-2,-1 0 1,3 7 249,2 3 1,3 8-326,2 1 0,4 7 128,-4-1 0,4-2-48,2 1 0,-1-4 92,0 4 1,1-4 42,-1 4 0,5-4 415,1 5 0,12-8 0,-1 5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20.8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2470 8536,'5'-30'290,"0"1"1,6-1 6,-1 1 1,3 1 277,2 4 0,-1-2-185,1 6 0,0-6-262,-1 1 0,8-2 62,2-3 0,-1 1-179,2-1 1,-6-1-91,6-3 0,-1-3 168,6-8 0,-6-5-70,1-4 0,6-5-103,8-5 0,3-6-463,2-13 0,5-2 465,-24 37 0,-1-2 0,1 1 0,-1 0 13,-1-2 1,-2-1-1,1 1 1,1-1 156,-1 1 0,0-1 0,9-42 248,-7 5 1,-6 14 12,-3 12 1,-7 7-105,-3 2 1,-3 12-77,-2-2 0,0 9 28,0 1 0,0 3-142,0 2 0,0 4-76,0 1 0,0 6 157,0-2 1,0-1-224,0 1 1,1 1-187,4 4 0,-3-5 191,3 1 1,3-3 56,2 3 1,-4 3 546,-1-4-441,3 4 1,-5 6 289,7 0-90,-7 7 94,4-4-353,-7 7 1,2 0-231,3 0-228,-4 0 323,6 7 1,-6-4-436,4 7 259,-3 0 1,4 4 27,-6 1 0,0-5 1,2 0-65,3 1 0,-3 2 112,2 2 0,-2-1-76,-2 1 1,0 0-83,0 0 1,-5-1-13,0 1 0,-4 0 303,4-1 1,-5-4-40,5 0 0,-7 0 246,3 4 1,-4 0-74,-2-5 0,0 3 110,1-7 1,4 1 410,0-1 800,0-3 149,-5 4-958,7-6 1,2-6-230,6-4 1,0 2-195,0-2 0,6 0 65,4-5 0,5-4-112,4-1 1,-1-1 64,7 1 0,-6 4-82,6-3 0,-5 1-266,4-2 0,-4 9-18,4-4 1,-6 5 223,2 0 0,-4 4-102,-1 6 0,4 1 173,1 4 1,0 10-418,-6 9 1,-1-1-101,-3 2 0,3 4-43,-3 5 0,1 2 103,-1-1 0,2-3-142,-7 8 1,4-1 444,-4 5 1,7 7-1,-4 1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45.96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74 104 13268,'8'-28'-1310,"3"10"0,-4-6 2097,1 6-120,-5 9-741,4 3 1,-7 7-67,0 4 0,0 5-346,0 10 1,-5 3 453,0 6 1,-1 2-155,1 3 1,1 6 328,-5 9 0,5-2-105,-1 7 0,-1 1 7,1 9 1,-2 8-59,3 6 1,2 6-154,-3-6 0,-2 9 295,3 1 1,-6 5-48,5 5 0,-2-7 144,2-2 0,4-5-128,-4 10 1,3 0 141,2-1 0,0 2-128,0-2 0,2-3-64,3 3 1,-4-3 115,4-2 1,-3-5-17,-2 1 0,0-1-7,0 5 0,-2 10-22,-3 0 1,4 0 129,-4-10 0,3 1-107,2-1 0,0 0 213,0 0 0,0-6-144,0-4 0,0-3-64,0-1 0,2 3-99,3-4 1,-2-4-74,7-15 0,-5 1 137,5-6 0,-6 0-151,6-5 1,-5-5 113,5 1 0,-2-8 52,2 3 1,-2-4 314,-3-2 1,-2-5-375,7 1 1,-7-5-42,2 4 1,-3-4-59,-2 4 0,0-4-217,0 4 1,0-6 107,0 2 0,0 3-158,0 1 0,0-3 138,0-1 0,-5 1 79,0-1 1,-5-1 28,5-4 0,-4 0-64,4 0 0,-5-6 331,5 1-100,-6 0 1,7-2 384,-6-3-277,7 3 155,-3-6-204,6 4-18,0-6-501,0 0 464,0 7-17,0-5 43,0 4-346,0-6-1601,0 0 1738,6 0 1,2 0 104,7 0 0,1 0-74,4 0 0,5 0 151,9 0 1,5 0-211,10 0 1,10 0 87,9 0-22,11 0-1616,2 0 1518,14 0 0,3 0 173,-44 0 1,0 0-71,1 0 0,1 0 0,3 0 1,0 0 7,-1 0 1,1 0 0,1 0-1,-1 0-173,2 0 0,1 0 0,2 0 1,1 0 193,1 0 0,0 0 0,2-2 0,0-1 96,-4 1 1,-1-1 0,3 0 0,0 1-235,3 2 1,0 0 0,5 0 0,2 0 178,2 0 1,1 0 0,3 1 0,1 0-309,-3 1 1,1 1 0,3 0 0,1 0 291,2 2 0,2 0 1,4 2-1,0-1-62,0-1 1,0 0-1,1 1 0,0 0 20,-3-2 1,-1 1-1,2 2 1,1-1-7,2 0 1,1-2 0,1 0 0,-1 0 4,-3 2 1,0-2 0,0-2-1,-1-1 11,-9 2 0,0-1 0,4 2 0,-1-1 64,0-1 0,0 1 0,0 2 0,-1 0-64,-1-3 1,-1 0-1,0 2 1,-1-1 75,-6 0 0,0-1 1,0-1-1,0 0 10,-3 1 0,1 0 1,-2 2-1,1-1-65,-2-1 0,0 1 0,-4 2 1,0 0-7,-3-3 0,-1 1 0,-4-1 0,-2 0 0,2-1 1,0-2 0,-3 2 0,-1 0 26,-1 2 0,0-1 1,-3-1-1,-1 0 1,38 4 1,-4-4-99,-1-1 1,-8 0 385,-2 0 1,-6 0-377,-8 0-1,-2-5 53,-3 0 1,0 0 646,-10 5 1,2 0-603,-12 0 1,2-4 478,-1-1 0,-6 0-493,0 5 0,-1 0 256,-8 0 0,1 0-285,-2 0 107,-2 0 1,4 0-307,-6 0 1,-5 0-56,-1 0 49,1 0 1,5 5 139,0 0 0,-6-1-53,1-4 139,-7 0-118,10 7-182,-11-5 174,5 4-107,-7-6 2,0 0 1,-7-1 12,-3-4 1,-9 1-209,-6-5 1,-3-1 166,-1-5 0,0 0 72,-1 1 0,-4-1 207,0 0 1,-1-4-123,6-1 1,0 0 67,-1 6 1,6-1 53,-1 0 0,7 1 484,-1-1-447,2 0 0,7 2 281,1 3-385,5-3 1,0 12 108,8-4-287,-2 3 1,11 4 64,-3 3 0,3-2 89,2 7 1,1-2 56,4 2 0,-4 3 78,4-3 0,1 8-78,-2 1 1,3 1 138,-3-6 1,-7 1-102,2 0 1,-2 4-24,2 1 0,-5 1-38,-4-1 1,-4-4 54,-1 4 0,-1-2-120,-4 1 1,-4 3 30,-5 2 0,-7 2-22,-4-6 1,-8 4-68,-1-4 0,-12 4-139,2-4 0,-8 5-562,3-6 0,-8 6 302,-2-6 0,0 7-553,-4-1 0,9-1 1081,5 6 0,-4-4 0,1 10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3.3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618 89 8543,'6'-23'0,"4"3"-46,-4 4 0,3 3-153,-4 3 466,-4 3-134,6 7 0,-9 0 147,-3 0 0,-3 0-134,-7 0 1,-1 5-28,-4 0 1,2 7 44,-6-3 1,-5 4-96,-6 2 0,-1 0 7,2 0 1,-4-1-129,-6 1 1,0 5-14,0-1 0,2 2 91,2-1 0,0-4-115,5 4 1,3-2 122,7 2 1,6-9-32,9 4 1,3-4 42,7 4 146,0-1 0,12 0-16,2-5 1,11 4-25,-1-3 0,11 2-136,4-3 0,-2 4 74,3-3 0,4 3-66,5 2 1,5 0 64,-5-1 1,0 1 37,-5 0 1,-5 0-129,0-1 0,-6 1-19,1 0 0,-11-1 21,-8 1 0,-7-5-1,-8 0 0,0-1-111,0 6 0,-2-2 89,-3-3 0,-9 3 70,-11-3 1,-3 6-57,-1-1 1,-7 3 34,-3-8 0,-2 3-107,2 1 0,-2-4-144,7 0 1,-1-7 92,6 2 0,6-3-211,3-2 1,4 0-302,1 0 192,7 0-401,2 0 1,7 0-29,4 0 880,3 0 0,14-7 0,1-1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08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441 119 8511,'-5'-15'0,"0"0"0,-1-1-441,1-4 0,3 9 474,-3-4 0,4 9 693,1-4 0,-2 7-209,-3-2-476,4 3 1,-11 4-19,7 3 1,-6 3 20,1 6 0,-3 3 30,-2 2 0,1-1-26,-1 7 0,0-1 81,0 6 0,2-1-74,4 0 1,-3 1-73,7-1 1,-5 6 7,6-1 0,-1 0 5,5-4 0,5-6-85,-1 1 0,10-3 111,0 3 0,7-4-60,9-6 1,-1-5 32,1-1 1,6-5-182,3 1 0,-2-5 176,3-5 1,-8-5-5,2-10 0,1-4 220,-6-10 1,-3 1-138,-11-6 1,-2-1 128,-3-4 0,-5 0-100,-10 0 1,-5 2-66,-10 3 0,-4 3 61,-10 6 0,-4 6-150,-6-1 1,0 12 65,0-2 1,3 11-133,-3-1 1,3 3-4,-8 2 1,3 7-234,2 2 1,5 9-517,0 2 0,8 4 55,1-4 819,8 6 0,7-3 0,0 6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0.83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207 101 21489,'0'-16'-2955,"0"-3"0,0 2 2140,0-2 0,0 7 770,0 2 242,-7 7 1,4-2 739,-7 10 0,7 3-842,-2 7 1,2 0-28,-2-1 1,3 8-734,-3 2 0,-1 9 847,1 1 0,-2 2-69,2-2 1,2-1 129,-7 6 1,7-5-482,-2 6 0,-1-8-631,1 3 0,-7-3 554,2 3 1,2-6-398,-2 0 1,1 1 242,-6-6 566,7-3 0,-12 7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51.4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251 1 8170,'9'0'384,"1"0"-51,-7 0 251,4 0 31,-7 0-430,0 0 0,-7 1-12,-2 4 0,0-2-44,0 7 1,-1 0-209,-5 5 0,2-1 122,3 1 0,-1 0-135,6-1 1,0 1 100,5 0 0,0 1 32,0 4 1,2-4 69,3 4 1,3-4-66,6-1 1,3-1 98,2 1 0,-2 0-79,2 0 1,-7-2-17,-2-4-17,-1 4-271,0-11 250,-3 11 0,-19-11-129,-7 3 0,-12-4-670,-7-1 0,-6 0 787,-4 0 0,-9 0 0,-9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2.90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45 221 16371,'0'-21'-1837,"0"-4"1,0-1 861,0 2 529,0-4 1102,7 12-59,-6-6 0,6 8 339,-7-1-490,0 0-655,0 7 271,0 2 0,0 7-323,0 4 0,0 3 121,0 7 0,0 1 96,0 4 0,0 1-169,0 4 0,0 3-55,0-4 1,0 4 56,0 1 1,-2 1 51,-3-1 1,4-5-76,-4 1 1,1-2-18,0 1 0,2 2-441,-3-6 0,2 5 742,-2-6 0,-3 7 0,-7-3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9:53.9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219 162 8700,'0'-15'1043,"0"6"-673,0-1 0,0 5 55,0-5-298,0 7 1,-2-4-215,-3 7 1,2 0 83,-7 0 1,5 0-34,-4 0 1,4 0 96,-5 0 0,0 7-109,-5 3 1,1 3 18,-1 1 1,0 8-72,1 2 0,-1-1 58,0 1 0,2-4-12,3 5 1,-1-6 50,6 6 0,-1-6-10,1 6 1,3-7-152,-3 1 0,5-2 132,5-3 0,3-4-5,7 0 0,1-7-2,4 2 0,4-3-66,11-2 0,-3 0 88,7 0 0,1-7 5,4-3 0,0-8 123,0-1 0,-2-7-90,-2 1 1,-4-3 231,-7-1 0,-1 1-67,-4 4 1,-3-4-124,-6 4 1,-7-3 12,-3 3 1,-5-2-176,-5 6 1,-4 1 85,-11 4 1,-3 0-187,-6 1 0,-1 4-137,1 0 1,-7 5 76,-3-5 0,-2 7-52,2-2 0,-4 3 20,4 2 0,1 2 291,-1 3 0,7 10 0,-4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0.36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162 971 15758,'0'-9'-4454,"0"1"2909,0 3 1297,0 4 0,0-7 83,0 3 29,0 3 215,0-5-248,0 1-156,0 4 1,-5-6 462,1 3 158,-8 4 0,9-6 21,-7 7 0,5-5 202,-5 0 145,7 0 63,-10 5 225,11 0 408,-4-6-1165,6 4 0,0-6-468,0 3 102,0 3 0,0-6 113,0 3 0,0 2-156,0-7 1,0 5 162,0-4 0,5 4-157,0-5 1,0 5-1,-5-5 133,6 0 1,-4-4 241,3-1 1,1 0 105,-1 1 0,0 4-96,-5 0 1,2 0 21,3-4 0,-4-1-38,4 0-163,-3 0 1,-2 1-264,0-1 0,1 0 332,4 1-7,-3-1 0,4 0-20,-6 1 0,0-1 25,0 0 0,0 0-128,0 1 89,0-1 0,0 0-72,0 1 1,0-1 122,0 0 1,0 1-154,0-1 1,0 0 74,0 0 1,0 4-56,0-4 0,0 7 92,0-11 0,0 6 132,0-7-29,0 4 0,0-6 0,0-1 221,0 1-298,0 0 0,0 8-55,0-1 1,0 0 77,0 1 0,0 4-347,0 0 238,0 0-378,0-5 86,0 1 115,0-1-212,0 7 170,0 1-229,0 7-68,0 0 630,0 7-363,0-5 366,-6 11 1,3-5 73,-7 6 0,7 1-193,-2 0 1,-4 0 204,0-1 0,0 1-70,0 0 1,4-1-372,-5 1 0,5 1-93,-5 4 1,7-4 515,-2 4 0,-1-4-171,1-1 0,-5 0 115,5-1 0,-2-1 123,3-3 0,2 3-440,-3-3 341,-3 3 1,6 2-337,-4 0 355,6-1-315,0-6 119,0 6 278,0-13 667,0 6-661,0-7 0,0-2-343,0-3 0,1 2 369,4-7 0,-2 2-242,7-2 1,-2-3 184,2 3 0,3-3 70,-3-2 0,3 1-9,2-1 0,0 0-148,-1 1 1,1 4-11,0 0 1,-1 7 182,1-2 1,0 2-231,-1-2 0,3 3 147,2-3 1,-2 10-153,2 5 1,-2-2-48,-3 2 0,1 1-212,0 9 1,-1-4 83,1 4 1,-2-4-68,-3-1 0,1 0-495,-6-1 0,5-4 145,-5 0 1,0 0-750,-5 4 0,-2 3 1197,-3 2 1,-9-2 0,-9 4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67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74 8536,'6'-15'1987,"-4"0"-1427,4 0-426,-6 1 1,-1 6 108,-4 3 0,2 3-213,-7 2 0,7 2 117,-2 3 1,-2 4-219,2 11 1,-5-2-67,5 6 0,1-1 74,4 2 1,-5 3-75,0-4 0,0 2 141,5-1 1,0 1-124,0-7 1,0 6 113,0-5 1,0-1-444,0-4 0,0 0-472,0-1 285,0 1 0,0-5-667,0 0 1302,6-7 0,3-3 0,5-8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7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8503,'-8'-22'0,"1"0"-53,7 8 1,0-1 935,0 0 706,0 0-1127,0 7 161,0 2-1196,0 6 1,0 1 328,0 4 0,0-1-451,0 5 1,0 1 364,0 5 1,0 0-873,0-1 1202,0 1 0,7 0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8.60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471 148 8315,'4'-15'-232,"1"0"1,5 5 153,-5 1 1,2 0 77,-3 0 0,-2-4 1524,5 4-1020,-7 1 0,0 0-383,0 3 0,-7 4-47,-3-4 1,2 3 20,-2 2 1,-4-5-156,-6 0 0,-1 0 72,1 5 0,-3-5-82,-6 1 0,4-1 76,1 5 0,1 1-144,-1 4 1,-3-2-4,8 7 0,-1 0 90,6 5 1,1-1-12,3 1 0,-2 5 36,7-1 1,-1 3-58,1-3 1,3-2 58,-3 2 0,4-3 13,1-1-15,6 6 0,2-4 43,7 2 1,0-9-1,0-5 0,1-3 2,4-2 1,-3 0 4,8 0 1,-5 0-28,4 0 0,-6-7 146,2-3 1,-1-4-129,-4-6 1,3 4 64,-8-4 1,-4-1-52,-1 1 1,2 1 155,-2 4 1,-1 0 70,-4 1 34,0-1 0,-1 2-213,-4 3 133,3 3-329,-11 7 0,7 2 63,-4 3 0,-2 3-39,8 7 1,-1 1 78,5 4 1,0-2 45,0 6 0,0 1-47,0 4 0,0-4 9,0-1 0,0 6 28,0 4 0,5 2 16,-1-2 1,6-1-26,-5 6 0,5-5-28,-5 5 0,5-6-147,-5 1 1,4 1 99,-4-6 1,0 4-98,-5-9 114,0-3 0,-1 1 30,-4-8 0,-4-5-23,-5-5 1,-3-2 10,-2-2 0,-4 0-228,-6 0 0,-1-5 137,1 0 1,-1-6-258,1 1 1,0-3 85,-1-2 0,6 6-109,-1-1 0,7 0-232,-1-5 632,-4 1 0,6-1 0,-4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8355,'4'-9'-513,"1"-1"359,0 0 1,-3-3 668,3 3-284,-4-3 0,6 10 502,-7-7-553,0 7-55,0-4-312,6 7 171,-4 0 141,5 7 1,-7 1-37,0 7 0,5-1-110,-1 1 0,1 5 5,-5-1 0,0 2-153,0-1 0,5-4 111,0 4 1,0-4-150,-5-1 0,0 0 70,0-1 0,0-4 93,0 0 1,0-5 392,0 5-180,0-7-145,0 3 0,0-7 16,0-4 0,0-3 137,0-7 1,5-1-62,0-4 1,6-1 167,-1-4 0,3-2-127,2 2 1,-2 2-46,-3-1 0,3 6-187,-3-2 1,-2 5 101,2 6 1,-6 1-355,6 3 234,0 3 0,5 4-15,-1 12 1,-4 3 25,0 7 1,-2-1-195,2 2 1,1 2 37,-6-2 1,0-2 79,-5 1 1,5-6 19,0 2 0,0-4 25,-5-1 1,0-5 171,0-1 47,0-5 61,0 2 0,0-7-90,0-4 1,0-4 106,0-5 0,2-3 2,2-2 1,0-4-58,6-6 0,-1-1 41,6 1 0,-5-1-78,0 1 1,-1 4 148,6 1 1,-5 1-198,0-1 1,-5 4-131,4 10 138,-5 4-180,9 6 1,-7 3 53,4 7 1,-2 1 59,-3 14 1,-2-2-122,7 1 0,-7 4 52,2-4 1,-1 4-135,1 1 0,-4-1 14,4-3 1,-3-2-57,-2-4 0,1-2 44,4 2 1,-3-3-623,3-1 429,-4 0 0,1-2-62,3-3 470,3-4 0,7 1 0,0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6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87 163 8355,'0'-15'269,"4"0"321,1 1 26,0 5-335,-5-4-298,0 12 420,0-12-141,0 11 1,0-3-472,0 10 1,0 3 172,0 7 0,0 0-89,0-1 0,-5 6 28,0-1 1,1 8 88,4-3 1,0-1-15,0 1 1,0-4 24,0 5 1,0-6 35,0 6 0,6-7-14,4 1 1,3-7-42,2-3 0,-1 0 39,1 0 1,1-2 9,4-7 0,-2-2-9,6-3 1,-4-3 127,5-6 0,-9-3-160,-1-2 0,-2-6 6,-8-9 1,4 3-63,-4-4 1,-1 0-175,-9 0 0,-5 1-56,-10 5 0,2 1 172,-6 3 1,-1 1-13,-4 9 1,1-1 29,4 11 1,-4 0-128,3 5 0,-1 0 22,2 0 0,2 6-164,8 4 1,4 3 125,0 2 0,7 0-94,-2-1 1,5 1 340,5 0 0,3 0 0,13 6 0,2 2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09.8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8355,'9'0'-196,"4"0"449,-5 0 1,0 2-61,-3 2 1,-2 0-214,2 6 1,-3-1 143,3 6-58,-4 0 0,-1-1 0,0 1 0,0-5-1502,0 0 387,0-7 1049,0 10 0,7-11 0,1 4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02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88 8355,'0'-19'0,"0"-1"1197,0 1-342,0 4-1601,0 7 342,0 1-232,0 7 0,0 7 133,0 3 1,0 3-421,0 1 923,7 8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4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89 8339,'0'-24'234,"0"-1"1,5 12 0,2 0-392,1 5 0,-3 3 20,4 5-266,-5 0 254,9 6 0,-5-2-36,7 6 1,-1-2 169,1 1 0,-2 5-4,-3-5 0,3 0 24,-3 0 0,1-4-15,-1 5 0,-2-2 3,-3 2 1,-3 3 223,3-3-80,-4 3 0,-2 2-116,-4-1 0,1 1 19,-5 0 0,-1-1-3,-5 1 1,0 5-64,1-1 1,-1 3 55,0-3 1,1-3-74,-1 4 0,2-4 104,3-1 1,-1-5 243,6 0 295,0 0-157,5 4 144,0-6-387,6-1 1,2-7-159,7 0 0,0-2 129,0-3 1,-6 2-184,1-7 1,0 2-27,5-2 1,-1-1-284,1 6 1,-2-6-131,-3 1 1,3 2 175,-3-2 0,1 5-112,-1-5 1,3 7-234,-3-2-216,-4-3 341,7 6 495,-11-4 0,11-1 0,-5-1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0.56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324 706 11919,'5'-15'-1124,"-1"1"1,6 4 1351,-5 0 0,0 5-6,-5-5 0,0 5-315,0-4 0,0 4 198,0-5 1,0 5 58,0-5 26,-6 7 0,-3-9-223,-5 8 0,-6-1 288,0 5 0,-1 0-83,2 0 1,1 0-161,-7 0 1,6 6 22,-6 4 0,2 0-142,-1 4 1,1-2 123,3 8 0,4 1-160,-4-2 1,9 6-12,1-6 0,7 6-91,-2-5 0,3 4 92,2-4 1,0-1 21,0-4 1,7 0 220,3-1 0,3-4-65,1 0 1,6-7 378,0 2 1,-1-3-64,-4-2 1,1-7 7,4-3 1,-4-3-107,4-1 1,-4-8-60,-1-2 0,4-10-50,1-6 1,0-4-85,-6-5 0,1-5-293,0-9 1,-1-6 78,1-9 1,-2 8-199,-3-4 1,-4 12 205,-6 3 1,-4 9 275,-1 10-106,-7 17 0,9 10 47,-7 13 1,7 7-195,-2 3 1,3 4-274,2 6 0,-1 3 327,-4 6 0,3 7 35,-3 3 0,4 4 76,1 1 1,0 2-104,0 3 0,1-2-173,4 7 0,-2-5 103,7 5 1,0-7-303,5 2 1,-1 2 126,1-2 1,-5-5 15,0-5 1,0-8-148,4-1 1,-6-3 465,-3-7 0,3 0 1,1-6-1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1.2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30 8262,'10'0'-79,"-1"0"564,1 0 1,6 0-218,4 0 1,-2 0-185,7 0 0,6 1-79,8 4 1,5 3 16,5 7 0,5-5 33,9 0 1,6-6 88,9 6 1,4-6-101,6 0 1,-37-2 0,1-2 202,4 0 1,1 0 0,1 0 0,1-2-344,5 0 1,0 0 0,0 0 0,1 0 369,3-3 1,1 0 0,3 4 0,0-1-51,1 0 1,1-1 0,-1 2 0,-1 1 5,-3 0 0,-1 0 1,-1 0-1,-1 0-56,0 0 0,0 0 0,-3 0 0,-2 0-114,-4 0 1,-1 0 0,-5 0 0,-1 0-110,38 0 1,-6 0 8,-9 0 1,-2 0 43,-8 0 0,-1 0-173,-13 0 0,0 0 234,-5 0 0,-6 0-168,-4 0 0,-4-5 479,-6 0 1,-3-2-416,-6 2 168,0 4-275,-7-6-70,-1 1 0,-9 4-582,-3-3 1,2 2 340,-7-2 0,-5 3-836,-4-2 0,-8 2 113,3 2 1180,-4 0 0,-8-7 0,-1-1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8.5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0 426 8182,'15'0'36,"-5"0"200,0 0 9,-7-6 155,3 4-156,-6-4-30,7-1 1,-5 4-235,3-7 114,-4 0 1,-1-9-90,0-1 0,0-1 17,0 1 1,5 2 115,0-6 1,2 1-31,-3-1 0,0-3 29,5 8 1,-4-6-149,5 6 1,-2-3 126,2 3 0,3 4-237,-3 0 0,-2 1 144,2 4 0,-2 2 155,2-2-218,3 7-297,-5-4 191,7 7 0,0 7 123,-1 3 0,-4 8 152,0 1 0,1 7-121,9-1 1,-4 3 47,4 1 0,-7 0-16,2 1 0,-7-1-2,11 0 0,-10 1-51,5-1 1,-2-1-104,2-3 0,-4 1-116,0-7 0,-7 1-353,2-5 0,-3-1-48,-2 1 0,-7-7 633,-3-3 0,-9-3 0,-4-2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9.93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177 162 8283,'0'-16'55,"0"-4"263,0 4 65,0-5-158,0 6 0,0 5 317,0 0-607,0 7 1,0-2 36,0 10 0,0 3 41,0 7 1,0 1 154,0 4 0,0 3 5,0 6 1,4 2 68,1 4 1,0 2-163,-5 7 0,2 0-47,3 0 0,-4 5 36,4 0 0,-3 4-142,-2 1 0,5-7-13,0 7 0,0-8 124,-5-7 1,0 0-385,0-10 38,0-3 198,0-17 0,0-4 60,0-10 0,-8-5-429,-7-10 1,-2-3 63,-7-6 0,1-5-61,-1-1 1,-2-10 391,6 1 0,0-5-89,6 0 0,1-2 126,3-3 1,3-3-100,7 3 0,7-2 417,3 3 0,9-1-164,6 10 0,2 4 367,3 16 0,-1-1-80,1 11 1,4-3 46,0 12 1,2 0-119,-2 5 1,-3 2-87,4 3 1,-4 3-172,-2 7 1,-6 0 124,-3-1 0,-4 3-221,-1 2 1,-2-2 23,-3 2 0,-4 2 52,-6-1 0,0 1 44,0-1 0,-2 3-30,-2 6 0,-10-1-68,-5-4 0,-6 4 94,6-3 1,-7 7-159,1 3 0,-1-6 143,2-5 1,-3 1-86,8 4 1,-6-1 53,6-3 0,4 1-176,5-7 1,2 1 141,-2-5 0,4-1-14,6 1 1,0 0 156,0-1 1,0 1-23,0 0-37,6 0 0,2-2-50,7-4 1,0 4 69,-1-3 0,3-3-42,2-2 0,-1 1 86,7-1 0,1 2-23,8-2 0,-1-4 0,6 4 1,0-3-17,5-2 0,1-2-20,-1-3 0,0-1-143,0-4 0,-2-3 140,-2 3 1,0-1-158,-5 1 0,-3-2 74,-7 7 1,-4-4-64,-6 4 27,-1-7 13,-5 4 0,-3-2-104,-6 1 116,0 5-213,0-9 1,-1 7 67,-4-4 1,-4-2-74,-5 8 1,-1-8 88,0 2 0,1-1 126,-1 1 1,-1-3-51,-4 3 1,4 4 7,-4 1 0,4-2 77,1 2 0,-1 0-93,-4 5 0,4 0 57,-4 0 1,4 2-18,1 3 1,0 5 10,1 9 1,-1 3-18,0 2 1,6 6 4,-1-1 1,6 0 3,0 6 1,2-4 3,2-2 0,2 0 146,2 1 1,10-1-84,5 1 0,7-8 170,-1-2 1,3-5-49,1-5 1,7 1-73,3-6 0,5 0-55,5-5 0,-1-2 3,5-3 0,-4-3-103,5-7 1,-8-1-231,-2-4 0,-6 4-56,-9-3 0,-1 2 121,-4 3 0,-2 5-709,-8 4 0,-4-1 336,0 1 0,-5 0 596,5 5 0,-1 0 0,6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0.50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74 8305,'10'-23'-39,"0"3"39,-7 11 434,10 2 63,-11 1-281,4 4 251,-6-5-185,0 14 1,0 1-174,0 7 30,0-1 1,0 6-7,0 0 1,0 6 31,0-2 1,-1 4-128,-4 1 0,3 3 81,-3 2 1,-1-3-110,1 3 1,-5-1 103,5 1 0,-5-1-242,5 6 0,-6-6 84,1 1 0,2 2-82,-2-2 0,5 0 10,-5-4 1,7-1 121,-2 1 0,4-7 164,1-4 0,0-3-104,0-1 0,6-2 212,4-3 0,3 1-128,2-6 1,-1 0 41,1-5 1,5 0-23,-1 0 0,6 0-20,-6 0 1,8-5-122,-3 0 1,4-1 103,1 1 1,5 3-144,1-3 0,4-1 48,-5 1 0,-1 0-578,-9 5 1,4-5 240,-3 0 1,-2 0-415,1 5 0,-6-1 180,2-4 1,-9 3-652,-1-3-206,0 4 1390,4 1 0,1-7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1.5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1 368 8468,'10'-13'1553,"0"3"-1695,-7-3 0,8 10 3,-6-7 319,0 7-891,-5-4 412,0 7 719,0 0-322,0 7 0,-2-5 132,-2 2 5,2-2-31,-5-2 35,7 0 382,0 0-121,0 7-186,0-6 3,0 6-47,0-7 1226,0 0-1590,0-7 188,0-1 1,0-7 9,0 1 1,0-1-43,0 0 1,0 1-27,0-1 0,0 0 80,0 0 1,0-4-55,0-1 1,0 1 78,0 4-213,-6 0 0,4 1 76,-3-1 0,4 5-332,1 0 205,0 7-174,0-10 252,0 11-384,0-4 184,0 6 22,0 0 332,0 6-178,0 2 1,0 9 146,0 2 0,0-1-135,0 7 0,1-6 138,4 6 1,-3-2-106,3 1 0,-4 4 80,-1-3 0,5 2-47,0 3 0,0-1 3,-5 1 1,5-1 2,0 0 1,1 1 2,-1-1 1,-1-1 77,5-4 0,0 3-84,0-8 0,4 6 170,-3-6 1,3 1-118,2-5-2,0-1 1,-1-6 49,1-3 1,-5-3 135,0-2 1,-5 0-33,4 0 1,-4-2-122,5-3 1,-2-3 143,2-6 0,3-1-108,-3 0 1,1 0-100,-1 1 1,3-6 111,-3 1 0,1-8-196,-1 3 1,3-4 47,-3-1 0,3-1-53,2 1 1,0-2 63,-1-3 0,1 1-22,0-6 0,-6 6 17,1-1 0,-2-2 12,2 2 0,-2 1 67,-3 8 1,-3 4-53,3 6 1,-4 1-285,-1-1 114,0 0-318,0 7-740,0 2 505,0 6 235,0 0 0,-1 6 62,-4 4 1,3-2 341,-3 2 1,4 5-173,1 4 0,0 7 317,0-1 1,0 3-83,0 1 0,0 0-180,0 1 1,0 1 443,0 3 1,-5-1-87,0 6 0,0-6 204,5 1 1,0 2-99,0-2 0,0 1-324,0-6 0,2 0 79,3 1 0,3-6-43,6 1 0,1-7-80,0 1 1,0-7-182,-1-2 0,7-6-587,4 6 0,1-7-91,-1 2 1,4-3 933,0-2 0,1 0 0,6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42.19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1956 59 8499,'14'-6'0,"-1"-2"0,-3-7 550,3 0-482,-11 7 0,-2 2 24,-10 6 1,-16 1-134,-8 4 0,-15 2 530,-10 2 1,-7 5-83,-7-5 1,-15 0-337,-10 0 0,47-5 0,-1 0 61,-4 1 0,-1 0 1,1-1-1,-1-1 85,-1-3 1,-1 0 0,0 2 0,0 1-139,0-1 1,1 1-1,5-1 1,1 1 131,-46-3 1,8 0-270,7 0 1,0 0 190,9 0 1,11-5-209,14 0 1,9-2 63,6 2 1,5 4-71,4-4 1,4 3 27,6 2-327,7 0 466,2 0 0,6 2-463,0 3-602,0-4 595,0 12 1,1-9-547,4 5 0,-3-4 930,3 5 0,3 0 0,0 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5.247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3689 18259,'0'-9'-5330,"0"-1"3892,0 7 860,0-4 227,0 1 709,6 4 1,-2-5 112,5 7 1,-4 0 34,5 0 0,-5 0-461,5 0 1,0 0 644,4 0 0,1 0-13,0 0 0,-1 0-33,1 0 1,0 0 47,0 0 0,4 5-494,1 0 1,6 0-75,-2-5 1,4 0-132,2 0 0,-1 2-2,0 3 1,-3-4-83,4 4 0,-4-3 103,8-2 0,-3 0 7,-1 0 0,-1 0 21,1 0 1,4 0 111,0 0 1,-1 0-114,-9 0 1,4 0-10,-3 0 0,6 0-7,-2 0 0,4 0 57,-9 0 1,4 0-53,1 0 0,1-5 50,-1 0 1,1 0-1,-1 5 1,-1-5-18,-4 0 1,9-5-21,-4 6 1,4-6-47,-4 5 1,1-2 57,-1 2 1,0 4-31,1-4 1,-1 2 34,1-2 1,-3 3-33,-2-3 0,1-1-46,-6 1 0,-1-2-29,-4 2 0,0 4 112,-1-4 0,1-2-67,0 2 1,-5-4-208,-1 4 0,1-5 46,5 5 0,0-5-13,-1 5 1,6-4 93,-1 4 0,3-5 6,-3 5 0,-1-2 108,7 2 1,-7 2-87,1-7 1,3 7 120,-3-2 0,6-1 109,-6 1 1,1-5-61,-5 5 0,1-6-143,3 1 1,-2-3 6,2-2 1,-2 0-154,-3 1 0,6-1-14,0 0 1,1 6 148,-2-1 0,-2 0-135,2-5 1,-2 1-63,-3-1 0,1 0 46,0 0 1,0 1 131,-1-1 0,1 0 9,0 1 1,-6-6 3,1 0 1,-5 1-121,5 4 0,-2-4 43,2-1 1,1-5-82,-6 6 0,2-2 50,-2 1 0,-4 4-82,4-4 0,2 2 50,-2-1 1,1 2-112,-1-2 1,-2-3 292,7 3 0,-5-6-137,5 6 0,-5-6 119,5 6 1,-2-8 59,1 3 0,3 1 18,-7-1 1,5 4 53,-5-5 0,6 3-36,-1-3 0,-2-1-23,2 6 0,-5-4-74,4 4 0,1-6 115,5 2 1,-5 1-98,0-2 0,1 6 152,9-6 1,-4 1-65,3-6 1,-2 6 34,-2-1 0,-1 6-29,1-6 0,1 1 26,4-6 0,-7 6 27,6-1 0,-5 1 52,5-6 0,-4 1-177,-5 0 0,3 4-69,-3 1 1,3-1 41,1-4 0,6-1-21,-1 1 1,1 4-2,-5 1 0,1 1 8,4-1 1,-4-4-56,4 3 1,1 2 49,-2-1 1,3 6 153,-3-2 1,3-1 17,2 2 1,-1-6-148,-3 5 1,2-1 85,8 2 1,-2 1-21,-4-7 1,4 7 46,-4-1 0,4-3 24,1 3 1,1-6 15,-1 6 0,-4-1-128,-1 5 0,1-4 89,4-1 0,1-4-58,-1 4 1,0-1 8,1 1 0,-1 4-2,1-4 0,-1-1 22,0 1 1,6 1-3,-1 4 1,0 0 33,-4 1 1,-1-6-90,0 1 0,-1-1 10,-3 5 1,2 2 65,-2 3 0,1-6-32,-1 6 1,1-6-59,-7 6 0,7-3 37,-1-2 0,-2 1-95,1-1 0,1 5 43,4 0 0,2 1 64,4-6 0,-4 0-1,3 0 0,-3 1-88,-2-1 1,6 0 63,-1 1 0,0-1-9,-4 0 1,-1 1 7,0-1 0,1 0-3,-1 0 0,1 1-27,-1-1 0,-5 0-59,1 1 1,-1-3 24,6-2 1,-2 7 27,-4-2 1,4 2-18,-4-2 0,4-1-11,2 0 0,-1 0 43,0 1 1,1 4-39,-1 0 0,2 0 65,3-4 0,-2 1 40,2 3 0,2-2 75,-2 7 1,5-6-89,-4 1 1,4 2 33,-5-2 1,5 2-8,-4-2 1,5-3 4,0 3 0,-5 2-79,0-2 1,1 2 30,-2-2 0,2-1 1,-3 4-1,1 1 87,-1-1 1,-2-2-133,-2 4 0,0-5 28,1 5 0,-1 0 5,1 5 1,-3-5-1,-2 0 0,3 0 13,-4 5 1,2 0-26,-1 0 0,3-4-15,-4-1 1,2 0 54,-1 5 1,2 0-23,-2 0 1,1 0 14,-1 0 0,2 0-42,-2 0 0,-4 0 29,-1 0 0,-4 0-59,-1 0 1,-1 0 151,1 0 1,-5 0-99,0 0 0,-5 0-98,4 0 182,1-7-248,5 6 0,0-6 91,-1 7 0,1 0 9,0 0 0,-4 0-6,4 0 1,-9 0 43,9 0 0,-4 0-149,4 0 0,0 0 116,0 0 1,-6 0-644,1 0-264,-7 0-602,10 0 1386,-11 0 1,5 7-1,-7 1 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6.5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22116,'0'-8'-3512,"0"1"1,0 9 2722,0 3 0,0 4 477,0 11 0,0 5 92,0 9 1,0 5 117,0 10 0,0-2 42,0 7 0,0 2 69,0 8 0,0-2-737,0 6 1,0-4 861,0 5 0,0-3-104,0 3 1,0 1 39,0-6 0,2 5 10,3-6 1,-2 3 0,7-3 1,-5-1 73,5 7 0,-5 4 23,4 6 0,-4-1-211,5-4 1,-7-1 298,2 1 0,2 4-129,-2 1 1,-4-3-198,-11-7 1,1 1 224,-11-6 1,-3 6-4,-1-1 0,-2-2-131,1 1 0,-1 1 53,6 4 0,1 6-128,4-1 0,0 5 73,1-4 1,4 7 166,0 3 0,5 4-96,-5 5 0,7-2-252,-2-3 0,4-8 11,1 3 1,0-6-218,0-4 1,0-6 83,0-13 0,0-2 225,0-3 1,0-3 165,0-7 1,0-7-90,0-2 1,0-4 285,0-2 1,1 5-302,4 1 0,-2-1 360,7-5 1,-7-4-293,2-1 0,2 1-13,-2 4 1,1-6-50,-1-3 0,-3 1-23,3-2 1,1 6-59,-1-5 0,0-1 77,-5-4 0,0 0-157,0-1 1,0 1 119,0 0 1,0-6-14,0 1-13,0 0 0,0 5-1,0-1 1,0-4-50,0 0 0,0-5 75,0 5 1,0 0-74,0 4 63,7 1 0,-6 1 31,4 4 0,-3-9 5,-2 4 1,1-4-1,4 4 1,-3 0 1,3 0 4,-4-1 0,1 1 19,3 0 1,-3-6-28,2 1-342,-2 0 332,-2 5 0,0-1-25,0 1 0,0-5-22,0 0 101,0 0-31,0 4 12,-6 1 48,4 0 1,-5-1-77,7 1 1,0-5-47,0 0 1,0-1 69,0 6 1,0-5-245,0 0 0,0 0-102,0 4 204,0 1 1,0 0 102,0-1 3,0 1 0,0 0 30,0-1 0,0-4-146,0 0 475,0-7-84,0 10 246,0-11-283,0 5-103,0-7-241,0 0 355,0-7-142,0 5 1,2-4-14,3 6 20,-3 0-117,11 0 1,-5 0 111,7 0-112,-1 0 0,6 0 43,-1 0 1,6 0-179,-5 0 0,6 0 129,-2 0 1,9-2-11,1-3 0,5 4 52,-4-4 0,5 1 2,0 0 1,4 2-2,5-3 1,-4-1-25,4 1 1,2 0 33,-2 5 1,7-5-20,-3 0 0,5 0 78,0 5 1,1 0-16,0 0 0,5-5 9,-1 0 0,11 0-92,-5 5 0,6 0-171,-7 0 0,6 0 52,4 0 0,2-1 133,3-4 0,-1 3-61,-3-3 0,4 4 34,10 1 0,-3 0-339,3 0 0,3 0 333,2 0 1,-47-1-1,1 0 82,2-1 1,0-1 0,-2 2 0,0 0-26,2-1 0,0 0 0,-1 0 0,-1 0 9,-1 0 1,1-1 0,3 3 0,1-1-29,2-2 1,1 1 0,-3 1 0,-1 0 4,2 1 0,-1 0 0,0 0 0,1 0-61,-1 0 0,0 0 0,3 0 0,0 0 57,2 0 0,0 0 0,-4 0 0,-1 0-29,1 0 1,-1 0-1,0 0 1,1 0 18,-1 0 0,0 0 0,5 0 0,1 0 8,2 0 1,-1 0 0,-3 0 0,-1 0-195,0 0 0,0 0 0,-1 0 0,0 0 263,3 0 0,0 0 0,0 0 0,1 0 9,4 0 0,0 0 0,-7 0 0,0 0-64,2 1 0,0-2 1,-3-1-1,0-1-34,1 1 0,0-1 0,0 1 0,-1 0 42,1 1 1,0 2-1,-3-1 1,-1 0-64,-1 0 1,0 0 0,-2 0-1,0 0-84,0 0 1,-1 0 0,49 0 116,-48 0 0,-1 0 0,37 0 79,5 0 1,-8 0 8,-2 0 0,2 0 111,-6 0 0,-3-2-152,-7-3 0,-4 3 138,-6-3 0,-5 4-109,0 1 0,-7 0 172,2 0 0,-8 0-216,-2 0 0,-11 0 416,1 0 0,-9 0-439,0 0 213,-4 0 1,-6 0-471,0 0 250,-7 0-202,3 0 185,-6 0-1179,0 0 686,-6 0 313,4 0-672,-4 0-62,-1 0 1,-1 0 84,-7 0 1,1 0 284,-1 0 0,-1 0-853,-4 0 1411,4 0 0,-12 0 0,5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7.0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104 59 9091,'10'-15'168,"-1"1"0,-4 6 165,5 3 1,-5-2-27,5 2 0,0 0-385,4 5 1,1 5 182,0 0 1,1 8-321,4 2 1,-2 1 137,6 9 1,-4-6 48,4 6 0,-1-2 107,2 1 1,1 2-86,-7-6 1,1 4 100,-5-4 0,-1 0 32,1-6 1,-5 1-26,0 0 0,-7-1-1,2 1 0,-4-5-148,-1 0 1,-8-2 138,-6 2 0,-8 3-164,-7-3 0,-2 3-98,-3 1 1,1 1-216,-6 0 1,0-1-132,-6 1 1,1 0 80,0 0 441,0 6 0,0-5 0,0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4.9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148 177 8326,'0'-23'0,"5"-3"0,0 6 0,0 1 295,-5 4-236,0 7 530,0 1-480,0 7 0,-5 2-80,0 3 1,-5 3 118,5 7 1,-6 4 96,1 1 1,-3 8-183,-2 1 0,5 2 67,0 8 0,1 5-117,-6 5 1,2 5 23,3-5 1,-1 7-114,6-2 0,0-2 63,5 2 0,0-7-181,0 2 0,11-5 7,4-4 1,10-6 162,-1-10 1,10-4 150,6-10 1,9-4-154,4-6 1,9 0 44,2 0 1,2-13 18,-3-6 0,-2-8 122,2-2 0,-9-2 25,-5-3 1,-5-4 241,-4-6 0,-3-2-157,-3-3 1,-9-3-135,-1-7 0,-7-1-599,-7-4 0,-4 2 265,-6-6 0,-13 12-164,-7 2 0,-6 13-50,-3 7 0,-2 9-116,-3 6 0,1 9 132,-6 5 0,1 4 81,-1 1 1,-4 6-117,4 4 0,2 5 431,-3 4 0,1-2 0,-5 4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8.62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89 19762,'0'-15'-2641,"0"1"0,0-1 1915,0 0 1,0 6 75,0-1 70,0 6 244,0-2 313,0 26 1,0-2 57,0 16 1,0-2-605,0 3 0,-5 2 601,0 7 0,-1-1 60,1-4 0,3 4-37,-3-4 0,-1-2 52,1 3 1,-2-8 22,3 2 0,2-4-181,-3-6 1,3 3 94,2-8 0,0 1-205,0-6 0,-1 1 168,-4 0 1,3 0-507,-3-1 1,4-4-9,1 0 0,0 0 487,0 4 0,0 1 0,0 0 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73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295 89 8539,'0'-15'0,"0"1"0,0-1 777,0 0-62,0 7-568,0-5 145,0 11-278,-7-4 0,-1 6 0,-7 0 0,5 0-52,1 0 1,-1 0-20,-5 0 0,0 5 76,1 0 1,-1 1-299,0-1 0,1-3 91,-1 3 0,-5-2-199,1 2 0,-1-3-19,5 2 0,6-2-585,-1-2 991,0 0 0,-5 7 0,1 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19.96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15 18283,'9'-8'-1573,"4"1"1,-12 15 1231,4 7 0,-3 1 22,-2 9 1,0-1 60,0 6 0,0-1-116,0 1 1,1 1 199,4 3 1,-1-1-351,5 6 1,1-7-356,5 3 1,1 1 225,4-2 0,1 0 722,4-4 0,2-1 0,-4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2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8587,'2'-13'-268,"2"3"1,-2 2 1804,3 3-887,-3 3-689,-2-4 273,0 6 0,0 6-26,0 4 1,0 3-9,0 2 1,0 6 20,0 4 0,0-2-82,0 1 0,0 1 20,0 4 0,0 0-120,0 1 1,0-6 53,0 1 1,0-6-183,0 6 1,0-6-74,0 6 1,0-7 67,0 1 1,4-2-87,1-2 0,2-1-117,-2 1-1202,-4-7 870,6-1 1,-5-7-536,2 0 1164,-2 0 0,5-7 0,-7-1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1.82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0 338 8530,'13'-1'-798,"-3"-4"840,3 3 1,-6-6 328,3 3 1,-2 4 528,-3-4-655,-4 3 1,7-3 269,-3 0-162,4-6-263,5 3 0,1-7 29,0 0 1,-1 1-31,1-1 0,0 0 66,-1 0 1,3-4-16,2-1 0,-2-1-174,2 1 1,-2 4 85,-3-3 0,4 2-166,-3 2 192,9 1 0,-14 1-163,10 3 1,-9 3 15,-1 7 1,-2 2-99,2 3 1,3 5 109,-3 9 0,3-1-13,2 7 1,-1-6 47,1 6 0,0-2-28,0 1 1,-1 4-101,1-4 1,0 3 102,-1-3 0,1-1-211,0-3 1,-1-4-53,1 4 1,-5-4-212,0-1 1,-2-1 120,2 1 400,-4 0 0,1 6 0,1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29 117 8531,'0'-16'3,"0"-4"1,0 4-245,0-4 0,0 4 723,0 1-374,0 7 0,0 3 80,0 10 0,0 3-86,0 7 1,-4 4 4,-1 1 0,0 6-96,5-1 0,0 7 247,0 3 0,-5 0-81,0 0 0,0-3-29,5 8 0,0-3-174,0 2 0,0 2 108,0-6 0,5 4-139,0-5 0,1 0 57,-1-4 0,-3-1-143,3 1 0,-2-3 88,2-2 0,-3-4-360,3-6 0,-4-5-550,-1-1-232,0-5 1197,0 2 0,7-6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6.6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639 148 8567,'8'-30'0,"4"1"79,-8 0 0,1 6 395,-5 3 179,0 10 0,-1 4-169,-4 6 0,-5 0-564,-10 0 0,2 0 38,-6 0 0,-1 5-44,-4 0 0,0 1 84,-1-1 0,-4-2-33,0 7 1,-1-7 72,6 2 1,-5 2-53,-1-2 0,1 1-95,5-1 1,4-3 86,1 3 0,1 1-293,-2-1 0,2 0-137,4-5-74,3 7 0,-6-1-452,8 4-215,5-4 1193,-4 1 0,18 1 0,-3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7.67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309 147 8422,'0'-15'195,"0"1"1,-1 1 426,-4 3-68,3-3-651,-11 5 123,5-7 1,-2 7 44,0 3-291,1-3 0,-6 6 61,0-3 0,0 4 213,1 1 0,-1 0-51,0 0 1,1 1-23,-1 4 1,-1 2-28,-4 2 1,4 4 28,-4-3 1,9 3 11,1 2 0,2 1-16,-2 4 0,-2-4-9,8 4 0,-1-2-5,5 1 1,0-2 34,0 2 1,1-2-20,4-3 1,3 1 9,7 0 0,-5-5 7,0-1 1,-1-5-4,6 1 1,0-4 13,0-1 1,-1-1-6,1-4 0,0-3-1,-1-7 0,1 0 160,0 0 1,-1-4-152,1-1 0,-2 1 209,-3 4 1,1 0 13,-6 1-186,7-1 97,-11 0-449,6 7 125,-7 1 121,0 7 0,0 7-115,0 3 0,0-2-39,0 2 34,0 0 0,0 4-71,0 1 134,0-7 0,2 4-122,2-8-210,-2 1 149,5-5-23,-1 0 242,2 0 0,5-1-47,-3-4 1,2 2 250,-7-7 0,4 0-194,-4-5 344,7 1 1,-6-1 21,4 0 1,-2 5-16,-3 1 1,-3 4-91,3-5 1,-2 7-27,2-2 1,-4 1-110,4-1 0,-1 4 206,0-4-374,-2 3 216,5 9 1,-2 1-72,-1 7 0,1-5 9,-5-1 0,2 1 10,3 5 0,-3 0-82,2-1 15,-2 1 1,-2 0 6,0-1 1,0-4 99,0 0-187,0-7 0,5 5 261,0-3-6,0-3-175,-5 4 9,0-12 0,5-2-22,0-7 1,4-5 50,-4 1 0,7-6-29,-3 6 1,5-6 21,0 6 0,-4-6 129,0 6 0,0-1-6,4 5 0,-4 1-22,0-1 0,-5 7-283,5 3 172,-1 3 1,5 9-64,-5 2 0,3 6 96,-7 5 1,4-2-102,-4 6 0,5-1 71,-5 2 1,0-3-122,-5-2 0,5-4 16,0 4 1,0-4-141,-5-1 1,5 0 72,-1-1 1,6-4-208,-5 0 0,7-2-323,-3 2 1,0 1 690,0-6 0,8 0 0,6-5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2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74 45 15976,'0'-15'-4195,"0"5"2345,0 0 2029,0 7-71,0-3 1,0 7-197,0 4 1,0 3 87,0 7 0,-5 6 210,0 4 0,-5 2-449,6 3 0,-6 4 283,5 0 1,-2 7-106,2-2 1,4 2 122,-4-1 0,-2 0-234,2-5 0,1 4 73,4-5 1,0 0-72,0-4 1,0-7 99,0-4 0,0-7-140,0-2 540,0-7-268,0 3 100,6-19 0,-3 3-117,7-9 1,0 1 61,5-2 0,-1-1 24,1-3 0,0-4 120,-1 3 0,1 4 10,0 1 1,0-1-54,-1 2 274,-6-1-507,5 5-29,-4 7 0,4 3 200,-4 10 0,3 5-172,-7 10 0,5-2 52,-6 6 0,6-4-42,-5 4 1,5 1-78,-5 4 1,5 0-17,-5 1 1,4-6-72,-4 1 0,2-7 81,-2 1 0,-4-2-508,4-3 1,2 1-143,-2 0-280,6 0 1045,-9-1 0,17 1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8.5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1427 30 8567,'6'-15'730,"-4"7"-332,4 1 1,-12 9-164,-4 3 1,-5 3 144,-4 7 0,-11 0-66,-9-1 1,-5 1-105,-5 0 1,-10-1-125,-9 1 1,-9 0-141,-2-1 0,-9-4-43,5 0 0,-2-7 169,7 2 1,7-3-165,-2-2 1,4 0 77,1 0 0,9 0-80,10 0 0,5 0 60,5 0 0,3 0-29,6 0 0,7 0 54,4 0-90,9 0 0,-1 6-68,6 4 1,0-2-107,5 2 0,0 0-528,0 5 0,0-4 63,0 4 738,0-4 0,0 10 0,0-6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4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191 102 8396,'0'-28'84,"0"3"0,0 4-84,0 6 0,0 7 0,-1 3 213,-4 10 0,2 5-98,-7 10 0,0 3 86,-5 6 1,1 5-168,-1 1 1,0 7-3,0 2 0,1 0-21,-1 5 1,0-3-118,1-2 1,4 0-265,0 0 0,7 0 116,-2 0 1,3-6 13,2-4 1,5-9-222,0-6 135,6-2 1,-4-11-157,3-6 482,-4-6 0,1-16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29.99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236 160 8435,'-5'-10'0,"0"1"307,0-1 0,5 0-64,0 0 0,-1 7-69,-4-2-139,3 3 51,-11 2 1,7 2-64,-4 3 0,-3 5 105,3 9 0,2-2-43,-2 2 1,2 4-14,-2 2 0,-2 2-195,8 3 0,-6 1 149,5 3 1,0-3-115,5 3 0,0-3 5,0-1 1,7-1 59,2 1 0,4-1-101,2 0 1,6-6 75,4-3 1,3-9 4,1-1 1,0-7 14,1 2 1,4-10 64,0-4 0,7-11 54,-2-4 1,-1-6 186,1-4 0,-6 1 201,1-6 0,-8 5-191,-1-6 1,-14 8-219,-1-3 0,-7 0 104,-3 0 1,-8-1-466,-7 2 1,-7 5 152,-13-1 0,-2 1 43,-7 4 0,-2 4-149,-3 2 0,3 7-202,-3 2 0,-2 7-479,2-2 0,-6 10 925,1 5 0,3 9 0,1 4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35.33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59 191 27845,'0'-23'-8791,"2"-8"7080,2 7 0,-2-6 726,3 11 1,-3-1 694,-2 6 1,0 4 221,0 0-400,0 7 476,0-4 1,0 9-1112,0 3 1,0 3 1246,0 7 1,0-1-127,0 1 1,0 5 152,0-1 0,0 7-24,0-1 0,-5 2 9,0 3 1,-5-1 57,5 1 0,-5 4 35,5 0 1,-4 7-66,4-2 0,-2 4-58,2 1 0,4 7-6,-4 2 0,3 11 10,2 5 1,0 3-52,0 1 1,2 1-246,3-1 1,-2 4 284,7 6 0,-7-6-23,2 6 1,-4-4 41,-1-1 0,0-1-11,0 6 1,0-6-38,0 1 0,0-3 17,0-1 0,0 1-52,0 3 0,-4-9-120,-1-1 1,0-1-6,5-3 0,-2 6 20,-3-1 1,4 1 16,-4-1 0,3 1 15,2-6 1,0 8 33,0 1 0,0-4-22,0 4 1,0-3 25,0 4 0,0 6 191,0 3 0,5-4-120,0-6 1,6 6 69,-1-6 0,-2 7-80,2-6 0,-5 2-41,5-7 1,-7-2 40,2 1 0,1-2-18,-1-3 0,5-4-48,-5-10 0,5-1 77,-5 6 0,6-7-97,-1 2 0,-2-3-39,2-2 0,-7 0-154,2 0 1,2-2 293,-2-2 1,4 0-95,-4-5 0,5 1-18,-5-2 1,6 3 4,-1 8 1,-2-5 56,2 5 1,-2-5-129,2 9 0,3 2 20,-3-2 1,-3 0 10,-3-5 1,3 0-25,-2 0 1,5-1 48,-5-4 1,-1 2-54,-4-7 0,0 2 50,0-2 0,5-3-38,0 4 1,0-4 19,-5-2 1,0-4-70,0-1 1,0-6 176,0 2 1,0-4-27,0-1 1,0-6 276,0 1-126,0-7 385,0 4-264,0-7 444,0 0-114,7 0 381,-6 0-28,6 0-43,-7 0 540,0 0-1073,6 0 1,-2 0 32,5 0 0,-4 0-459,5 0 1,0 0-140,5 0 0,-1 0 128,1 0 0,6-5-169,4 0 1,-1 0 121,6 5 1,-4-5-193,8 1 1,4-1 70,1 5 1,5-5-96,5 0 0,-2 0 98,7 5 0,2 0-15,7 0 1,6 0 197,9 0 0,-2 0-259,2 0 0,2 0 247,-2 0 1,9 0-58,1 0 0,0 0 186,5 0 1,2 0-98,-2 0 0,-42-2 0,0-1 88,0 1 0,0-1 1,47-3-306,-46 3 1,-1 1-1,44-2 253,3-5 1,-47 6-1,1 1-40,2-3 0,0 0 1,-1 3-1,0-1-2,45-7 1,1 7-35,-5-2 0,-44 2 1,1 0-162,42-2 1,3-5 159,-12 5 1,2 0 49,2 5 1,4-5-23,-4 0 1,2 0-4,-12 5 0,2-1-2,-1-4 1,1 3-130,3-3 0,4 4 140,-4 1 0,3 0 13,3 0 1,4 0-15,0 0 1,0 0 156,-5 0 0,2 0-114,3 0 0,2 5 25,3-1 0,-2 6-359,-3-5 1,4 5 301,-46-8 0,0 1 1,2 2-1,1 0 40,-3-3 0,0 1 1,0 1-1,-2 1-52,39 0 0,5 5 95,0-5 0,4 1-65,-9-1 1,3-1-1,-7 5 1,2-5 9,3 1 0,-3 1 4,-3-1 0,4 0-35,-4-5 1,-3 5 36,-1 0 0,-6 0 305,-4-5 1,-9 0-349,-6 0 0,-7 0 46,2 0 0,-4 0-44,-6 0 0,-2 0 195,-2 0 1,-4 0-301,3 0 0,-3 0 282,-2 0 1,-1 0-229,-3 0 0,1 0 65,-7 0 0,1 0-22,-5 0-81,-1 0 27,1 0 26,0 0-370,-7 6 310,-2-4 0,-4 4-536,3-6 395,-3 0-29,4 0-16,-6 0-2577,0 0 2475,-6 0 1,2-5 99,-5 1 1,-1-8 115,-5 2 1,0 0 218,1-4 1,-6 2-58,0-7 0,-4-2 39,4 1 1,-1-5-42,2 6 0,2-6 17,-2 6 0,1-6-63,-2 6 0,7-1 56,-7 5 1,12 1-12,-6-1 1,9 5-223,0 0-194,-3 7 91,6-3 1,-3 6 325,10 0 0,-2 6-69,7 4 0,0 3 115,4 2 1,6-1-83,0 1 0,-1 5 65,-4-1 0,0 6-53,-1-6 0,4 1 192,-3-5 1,3 4-191,-8 1 0,1-1-79,-1-4 1,1 5-14,-6-1 0,0 1-40,-5-5 0,0-1-132,0 1 0,-11 0 159,-4-1 0,-4 6-160,-1 0 0,-8-1-41,-6-4 1,-9 1-153,-1 4 0,-6-4 39,-9 4 0,-8 1 499,-7-1 0,-6-1 0,-8-4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07.10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3851 12289,'0'-14'-2012,"0"6"1586,0-6 371,0 13-77,7-12 1,1 11 350,6-3 0,1 4-82,0 1 0,4 0-22,1 0 0,4 0-4,-4 0 0,6 0 55,-1 0 1,2 0 116,3 0 0,-1 0-47,1 0 1,4 4-102,0 1 0,12 0-131,-2-5 0,3 2-10,-2 3 1,-1-4 2,0 4 0,5-3 84,0-2 0,5 0-53,-5 0 1,0 0 30,-5 0 0,6 0-22,4 0 0,-1 0 11,0 0 0,-4 0-31,5 0 0,0 0-17,5 0 0,-5-5 7,0 0 0,-2-1-25,2 1 0,3 1-22,-3-5 0,-3 4 38,-2-5 0,-4 5-21,-1-5 1,1 5 13,-1-4 1,-5 0-11,0 0 0,-6-4-11,1 3 0,2-5-23,-2-5 1,5 4 44,-4-3 0,-1 1-4,-5-2 0,6 4 55,-1-4 1,0-1-84,-4 1 1,-1-4-16,1 4 1,-1-4 20,0 4 0,-1-5 5,-3 6 1,2-2 65,-2 1 1,-2-1-19,1-4 0,-6-1-29,2 7 1,1-8-4,-1 3 0,4-2-57,-4 1 1,4-2 72,-4 2 0,4-3-83,-4-1 0,4-5 65,-4-1 1,4 1-29,-4 5 1,5-2 90,-6-4 0,6 4 20,-6-3 0,3-2-56,-3 2 0,-1-5 5,7 4 1,-3-1 53,3 2 1,3 3-15,-4-3 0,4 1-20,1-1 0,-4 1 17,-1-6 1,1 6-93,4-1 0,1-4 31,-1-1 0,-4 3-10,-1 2 1,-1-2 14,1 2 0,3-7-24,-8 2 1,6-2 118,-6 2 0,1-4-133,-5 4 0,4-4 196,1-1 0,-1 5-112,-4 0 1,0 1 18,-1-1 1,3-3-102,2 3 0,-2 1 1,2-1 1,-2 5 6,-3-6 1,8 6 5,2-5 0,-1 1-18,1-1 1,-1 2 68,2 2 0,3-2-24,-4-7 1,4 6 24,1 4 0,-4-2 30,-1 1 0,1 0-25,4 0 0,-4 4 10,-1-3 0,1 3-110,4 1 0,2 1 106,3 0 1,-3 1-144,4 3 1,-4-1 132,-2 7 0,5-7-66,1 1 0,1 2 46,-2-1 0,-3 6-37,3-2 0,2-1 57,-2 1 1,6 1 1,-6 4 0,7 0 82,-2 1 1,3-1-98,3 0 0,-1 0 88,0 1 0,0 1-67,0 3 0,0-2 43,0 8 0,-5-8-46,1 2 0,-1 2 15,5-2 1,5 5-9,0-4 1,-5 4-19,-5-5 1,0 5 19,5-5 0,5 5 6,0-4 0,-1 4-28,-9-5 1,8 7-5,-3-2 0,4 1 1,-4 0 0,0 2 8,0-3 0,0 3-15,0 2 1,5-4-1,0-1 0,-5 0 3,-4 5 1,-1-2 37,5-3 0,0 4-38,0-4 1,-6 3 25,-4 2 0,-1-2-31,1-3 1,-3 4-3,3-4 1,-8-2-17,-1 3 0,-6-3 72,6 2 0,-7 3-71,2-2 0,-4 0-10,-1-1 1,-1 4 2,1-4 9,0 3 0,-6 2-395,1 0 269,-6 0-2382,2 0 992,-19 0 1523,-3 0 1,-20 7 0,-2 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6.3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89 148 8474,'0'-31'0,"0"-3"0,0 9-462,0 1 173,0 12 540,0-1 0,0 11-292,0-4 547,0 6-280,0 0-281,0 6 0,0 3 162,0 5 1,0-4 149,0 0 1,0 0-52,0 4 0,0 6-66,0 0 0,0 1-152,0-2 1,0-2 107,0 2 0,0 3-97,0-3 1,0 6 46,0-6 0,0 6-129,0-6 0,0 3 58,0-3 1,0-1-206,0 7 0,0-7-59,0 1 0,0-2 73,0-3 1,-2 3-259,-3 2 0,4-7-244,-4 2 353,-3-2 0,-1 1-57,-5-3 422,-1-4 0,0-6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0:57.0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235 160 8003,'7'-8'1241,"-6"2"1,6 4-748,-7-3-479,0 3 154,0-4 1,-2 6-87,-3 0 0,2 5 135,-7 0 0,2 6-159,-2-1 0,-3 3-16,3 2 1,2 1 49,-1 4 0,0-2 21,0 6 1,-5 1 3,5 4 1,1-5-213,-2 1 1,6-2 128,0 1 1,-3-1-97,2-3 1,0-4 57,5 4 1,2-9-7,3-1 1,-2-2 56,7 2 1,0-4 10,4-6 0,3 0-33,2 0 1,2 0 5,4 0 1,3-6 72,-4-4 1,4-3-47,1-2 1,-4 1 178,-1-1 1,1-5-105,4 1 0,-6-1 15,-3 5 0,-4-4-128,-1-1 0,-2-1-160,-3 1 1,-4-1 83,-6-3 0,-1-4-237,-4 3 1,-8-1 167,-7 2 0,-4-2 65,4 6 1,-6-4 86,1 4 0,2 0-111,-1 6 0,1 1 84,-1 3 0,-4 2-191,3 3 1,4 3-204,1-3 0,-2 5 17,-3 5 1,2 3-285,-1 7 0,6 0-475,-2-1 0,-1 6 1135,1 0 0,1-1 0,4-4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0.1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1 294 7021,'8'-8'807,"-1"-5"-693,-7 11 1,1-6 165,4 3-89,-3 4-108,4-6 0,-4 7 42,3 0 1,-2 0 123,7 0-97,-7 0-78,10 0 0,-5 0 3,7 0 0,-5 0 17,0 0 1,-1 0-54,6 0 1,0 0 32,0 0 0,-1 0-13,1 0 1,5 0 44,-1 0 1,7 0-3,-1 0 0,-2 0-8,1 0 0,1 0 13,4 0 1,0 0-39,1 0 0,-1 0 18,1 0 1,1-1-103,3-4 0,-3 3 39,3-3 1,2 3-22,-1 2 1,-1-4 18,-5-1 0,6 0-25,-1 5 0,3-2-23,-7-3 0,7 4 55,-7-4 1,2 1-80,-2 0 1,-1 2 69,1-3 0,-1-2-16,0 3 0,2-3 27,4 2 1,-4 3 58,3-2 1,2-3 10,-2 2 0,7-1 20,-2 1 0,2 3-25,-2-3 0,4 4 24,-4 1 0,3 0-56,3 0 0,-1 0 13,0 0 1,-2 0 44,-3 0 1,4 0-48,-4 0 1,-1-2-95,1-3 0,-5 3 74,5-3 0,-1 4-14,1 1 1,2-5 36,-7 0 0,7-1 15,-2 1 0,4 3-11,1-3 1,0-1-7,0 1 1,0 0 10,0 5 0,0 0-26,0 0 1,-1 0-1,-4 0 0,2 0-19,-7 0 1,5-2 21,-4-3 0,-1 4-63,-5-4 0,-6 3 58,-3 2 0,1-5 12,-1 0 1,-1 0-21,-4 5 1,0-1-49,-1-4 13,1 3-11,0-4 31,-1 6 1,0-2 31,-5-3 97,-2 3-109,-7-4 71,6 6-54,-4 0-690,5 0 45,-1 0 481,-4 0 6,11 0 0,-10 0 181,7 0-258,-7 0 219,10 0 0,-10 5-39,7 0 44,-6 0-46,9-5 0,-10 1 35,7 4-5,-7-3-57,10 4 194,-5-6 0,2 0-20,0 0 34,-7 7-153,10-5-17,-5 4 1,2-6 23,0 0 1,-5 0-1,5 0 0,-6 5 67,6 0 1,-5 0-75,5-5 0,-5 0 78,5 0-21,-1 0-98,6 0 0,0 0-9,0 0 1,-6 0-4,1 0 0,0 0-10,5 0-12,-1 0 1,1 0-17,0 0 1,-1 0 49,1 0 0,-5 0-19,0 0 1,0 0 9,4 0 0,-4 0 199,0 0-175,0 0 108,4 0-125,1 0 1,-5 0 5,0 0-99,-7 0 118,3 0-104,-19 0-5,10 0-24,-10 0-11,13 0-658,0 0 762,-7 0 0,4-2 17,-7-3 0,6 4-28,-6-4 0,-5 3 13,-5 2 1,-7 0-48,-3 0 1,-1-5 49,-8 0 0,-5-1-93,-5 1 0,-2 3 67,2-3 1,-1-1-16,-4 1 0,-2 0 10,7 5 0,-1-2 5,1-3 1,3 4-26,-3-4 0,5 3-1,5 2 1,-2 0-5,6 0 0,-4 0 23,5 0 1,0 2-2,4 3 0,1-2-7,-1 7 1,-4-5 17,0 5 1,0-6 17,4 6 0,-1-5 4,-3 5 1,-4-5 16,-6 5 0,5-5 8,0 4 1,-5-4-6,-5 5 1,-2-7-24,2 2 0,3-2 58,-3 2 0,-3-3 36,-2 3 0,2-3 11,-2-2 1,7 0-66,-2 0 1,-2 0 6,2 0 0,0 0 15,5 0 1,-5 0 9,0 0 0,0 4-75,5 1 0,0 0 49,0-5 1,1 0-24,4 0 1,-7 0 9,7 0 1,-2 0-14,7 0 0,1 0-9,-6 0 1,-3 0-3,-2 0 0,-4 0 11,9 0 0,1 0-3,-1 0 0,2 0 51,-3 0 0,5 0-41,5 0 1,6 0 13,-1 0 0,2 2-11,-1 3 0,3-4-41,6 4 1,0-3-83,0-2 43,-6 6 0,5-4 13,-4 3 1,9-3-88,1-2 382,7 6-284,-10-4 362,11 4-189,-4-6 1242,6 0-1285,0-6 26,0 4-1717,0-4 0,-7-1 0,-1-1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2.09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3616 8558,'8'0'-1147,"0"0"1179,-3 0 104,-3 0 0,6 0-285,-3 0 146,-3 0 1,6 0-35,-3 0 202,-4 0-78,12 0 0,-9 0 147,6 0-176,-7 0 1,5 0 452,-3 0-371,-4 0 1,8 0 391,-4 0-192,-4 0-185,12 0 0,-11-1 104,3-4 35,3 3-164,0-11 0,2 10 1,0-7 1,-5 5 55,4-5 1,-4 0-56,5-4 1,-2 4-1,2 0 1,3-5 40,-3-4 1,5-2-14,4 1 0,-2 2-65,2-6 0,-1 4 13,2-5 0,3 3-69,6-3 1,-4-3 82,-1 4 1,0 1-8,6-2 0,-1 3-3,1-3 1,-1-1 59,0 6 1,-1-4-47,-3 4 1,3-6-14,-4 2 1,2 1 51,-1-2 0,1 2 12,-7-1 0,3-4-97,-3 4 0,-2 2 60,2 3 1,2-2-131,-1 1 1,1-5 104,-1 6 1,-4-1-221,4 6 0,1-3 121,-1-2 0,1 2-131,-2-2 1,-2 1 63,2-2 0,3 2 33,-3-6 0,2 4 156,-1-4 0,-4-1-118,4-4 1,-2 4 76,1 1 0,-2-1-53,2-4 1,-2 4 26,-3 1 0,3 1-24,2-2 0,-2-1-1,2 7 0,-2-3-34,-3 3 1,3 1-19,2-7 0,-2 7-59,2-1 1,-1-2 87,2 1 0,-4-1-70,4 1 1,1 4 52,-1-4 1,1 4-52,-2 1 1,-1-4 38,7-1 0,-7-1 19,1 1 1,3 2-1,-1-5 1,2 1 97,3-1 0,-3 3 41,1-4 1,-1 1-74,2-2 1,2-3 72,-2 4 0,-4 1-137,-1-1 0,1 4 3,-2-5 0,8 3 6,-3-3 0,-1-1-8,1 6 0,-4-4-79,5 4 0,-1-6 82,5 2 0,-4 1 90,-1-2 1,-1 2-95,2-1 0,3-4 150,-4 4 0,-1 1-161,1-2 0,-4 2 10,5-1 0,-3-4-4,3 4 1,-2 1-10,-4-2 0,3 2-4,2-1 0,2-4 35,-6 4 0,1 1 2,-1-2 0,-2 6-23,6-6 0,-4 6 41,4-6 1,-6 7-54,2-1 0,-4 2 7,-1 3 1,4-4-55,1 3 1,0-3-12,-6 8 1,1-3 50,0-2 0,-1 1 8,1-1 1,-5 2 150,0 3 1,-2-3-151,2 3 112,3-3-82,-5-2 1,5 1 11,-3-1 1,-2 5-27,-3 0-6,-4 7-43,13-10 1,-11 7 53,7-4 1,-7 2-51,2 3 28,3 3 0,-5-9 26,7 6 1,-7-2 6,2 2 1,-2 2 39,2-7 83,-3 7 30,11-10-67,-5 5-78,7-7 0,-5 2-13,0 3 0,-6 2 25,6 3 0,-5 2-72,5-7 0,-5 5 58,5-5 1,-5 5-7,4-4 0,-4 4-23,5-5 1,-7 5-3,2-5 1,2 5 65,-2-4-37,6 5 1,-8-7 214,7 6-172,-7-6-53,10 9 0,-9-10 18,6 8 0,-7-3-138,2 2 119,-4 3-16,6-4 1,-6 4 16,4-3-26,-3 4 22,5-6 3,-6 7 31,6-6-15,-7 4 137,6-4 0,-4 4 1,3-3-75,-4 3 0,1-6-82,3 3 95,-3 4-102,4-6 1,-4 2 103,3 0-15,-4 0 9,6-1-15,-7 4 61,6-11 23,-4 12-209,5-12 0,-6 11 143,4-3-344,-3-3 208,4 6 1,-6-6-136,0 3 0,2 4-160,3-4 85,-4 3-10,6-5-48,-7 6-7993,0-6 5535,-7 7 2745,-7 0 0,-16 7 0,-7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29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0 126 17367,'0'-15'-2377,"0"1"1,5 4 2021,0 0 0,0 5 1072,-5-5-1500,0 7 614,0-4 0,5 9 300,0 3 0,0-2-167,-5 7 1,4 0-272,1 5 1,2-1 494,-2 1 1,-2 5-66,7-1 0,-2 1-112,2-6 0,3 1 292,-3 0 0,-2 0-28,2-1 0,-2-4-280,2 0 1,3-5 313,-4 5 1,0-7 421,0 2-482,1-4 1,5-7-54,0-4 0,-1-5-194,1-4 1,-5 1-93,0-7 1,-2 1-5,2-6 1,-2 6-59,-3-1 1,-4 3-193,4-3 1,-3 4-332,-2 6-127,0 7-312,0-5 790,0 11 0,0 14 293,0 12 1,6 2 141,4-1 1,-2-1 62,2 6 1,-5 4-95,5 0 1,-2 1 93,2-6 1,1 0-55,-6 1 0,5 2 79,-5-2 0,5 2-58,-5-7 1,-1-2-31,-4 1 1,0-6-244,0 2 0,0-4-11,0-1 1,-1-2-188,-4-3 1,2 1 185,-7-6 1,-2 5-277,-7-5 0,1 0 289,-7-5 1,1 0 272,-6 0 0,1-7 1,0-1-1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58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30 12810,'13'-1'-182,"-3"-4"-197,3 3 525,-11-4 1,6 1 144,-3 0-555,-3 0 335,11 5 0,-10 0 592,7 0-1421,0 0 615,4 0 1,-4 0-114,0 0 249,0 0 1,4 0-69,1 0-429,0 0-300,-1 0 780,1 7 0,-7 1 0,-1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3.74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0 12810,'15'0'-144,"-1"0"253,1 0 1,-2 2-304,-3 3 58,3-4-10,-5 6-486,7-1 573,0-4 0,-1 4 69,1-6 0,0 0 0,-1 0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5.66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29 103 8312,'0'-23'-32,"2"0"16,3 4 1,-2 7 230,7-2 1,-5 9-83,5 0 1,-5 3-26,4 2 1,1 2-18,5 3 0,1 4 123,4 11 1,-2-2-103,6 7 0,1-1-163,4 5 0,-1 1 103,-4-1 0,3 6-20,-8-1 1,1 0 6,-5-4 0,-2-3-152,-4-2 1,-2 3 64,-7-4 0,-2-3 66,-3-1 1,-9 1-140,-11-1 0,-3-1 115,-1-4 0,-2-5-289,-3 0 0,3-2 17,-4 2 0,6-4 8,4-6 1,-1 0 28,7 0 0,-1 0-241,5 0 1,6 0-88,-1 0 569,7 0 0,-4-13 0,7-3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108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0 161 16605,'7'-38'-3816,"-6"2"3431,4 7 0,-3 11 278,-2 3 402,0 10-953,0-8 596,0 11 1,0-2-1518,0 8 1065,0 5 1,5 0 835,0 1 1,6-5 58,-1 5 1,-2-5-63,2 5 0,0-6 81,4 6 1,1-2 20,0 2 1,-1 3-66,1-3 1,-5 3-121,0 2 1,0 0 45,4-1 1,1 1-185,0 0 0,-1-1-195,1 1 0,-5 0-33,0-1 1,-1-4 51,6 0 1,0 0 0,0 5 1,-1-7-118,1-3 1,0 1 276,-1-1 1,1 0-476,0-5 426,-1 0 0,8-7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1:14.2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221 1 16315,'0'15'-2088,"-2"-1"1671,-3 1 0,2 6 104,-7 4 0,5 4-349,-4 5 1,-6 4 484,-5 6 1,-6 7-1157,2 3 1331,-4-4 1,-8 7-1,-2-4 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8037,'13'-6'132,"-2"-4"0,-2-3 446,-3-2-578,6 1 708,-4 5-367,0-4 1,5 12-71,-3-4-134,3 3 1,2 2-34,-1 0 0,1 5-155,0 0 1,4 11 58,1-1 1,-1 5 70,-4-1 1,1 2-172,4 4 1,-4 3 113,4-4 0,-4 2-153,-1-1 1,0 3-135,-1-4 1,1 2-77,0-1 1,-2-2 46,-3-4 1,3-2-230,-3 2 1,3-7-114,1-3 0,3-5-4,2 1 640,-9-10 0,16-4 0,-9-5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5.7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60 8037,'-15'-7'0,"6"0"0,-1-2 0,5-3 458,-5 7 1,5-4 17,-5 4 0,5 0-110,-4 5 1,4 0-115,-5 0 0,0 6-8,-5 4 1,1 5-206,-1 4 0,0-1 142,1 7 0,-1-1-300,0 6 1,-4-1 64,-1 0 0,0-4-189,6-1 0,-1 1-102,0 4 1,-3-1-325,4-3 0,-4-4 118,8-6 1,-2-6 550,3 1 0,-4 0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0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7986,'15'0'558,"-7"0"-305,-1 0-164,-1 0 12,-4 0 1286,11 0-855,-11 0 1,11 9 95,-3 5-587,-4 1 128,7 19 0,-10-9-715,7 9 405,-7 4 0,9-1-312,-7 7 0,0 0 279,-5 0 0,5-1-869,0-4 1,-1-3 1042,-4-7 0,-6 1 0,-2-1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7980,'0'-8'1102,"0"0"131,0 3-810,0 3 0,2-4-597,2 6 0,-2-2 20,3-3-1646,-3 4 1539,-2-6 0,0 7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7954,'0'9'-242,"0"4"0,0-10-331,0 7 278,0 0 0,0 4 141,0 1 0,0-5 154,0 0 0,0-1 0,7 6 0,1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 6172,'-9'0'3923,"3"0"-4408,6 0 1,0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5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7954,'10'-15'287,"-1"0"0,-4 5 138,5 1 119,0-1 0,5 0-148,-1 0 0,1 5-440,0-4 0,-1 5-69,1-1 0,0 4-21,0 1 0,-1 0 60,1 0 0,0 6-175,-1 4 1,1 3 140,0 2 0,-1 0-65,1-1 0,-2 3-51,-3 2 0,3-3 12,-3 4 0,-2-2 136,2 2 0,-7-4-39,2 4 0,2-9-6,-3-1-30,1 0 1,-5-1-339,0 1 298,7-7 0,-4 4 191,7-7 0,0-13 0,4-3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7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7954,'-15'6'0,"5"-4"180,1 3-180,-1-4 0,-5 4 651,0 0 0,1 7-206,-1-3 1,-1 4-42,-4 2 0,4 5-230,-4-1 1,-1 7-149,1-1 1,-4 4-218,4 6 1,-1-4 172,1 3 0,4-3-80,-4-2 1,4 1 40,1-1 1,2-6-611,4-3 0,-3-4 79,7-1 0,-5-6-779,6 1 963,-1-6 0,6 2 404,4-6 0,3-6 0,7-3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04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8312,'15'-4'30,"0"-1"1,3-7 24,-4 2 0,4 4 331,-8 1 562,3 3-1007,2 2 55,0 0 0,-1 0-40,1 0 1,-5 0 82,0 0 1,-1 0-203,6 0 0,0-1 134,-1-4 1,1 2-75,0-7 0,-5 5 43,-1-5 21,1 0 0,-2-4-55,-3-1 52,-3 7 1,-4-4-49,-3 7 1,-3 1 71,-6 4 0,-1 0 8,0 0 0,-4 1-21,-1 4 1,-1 0 17,1 10 0,4-4 29,-4 9 0,4-4 13,1-1 0,2 4 9,3 1 0,2-1 17,3-4 1,4 0 113,-4 0 0,5-1-92,5 1 0,3 0 33,6-1 0,6-4-136,0 0 0,6-7 11,-2 2 1,4-3-72,1-2 0,3-2-260,2-3 1,-5 2-219,1-7 1,-1 0 233,-4-4 1,-3-1-11,3 0 0,-9 1 340,-1-1 0,0-6 0,-7-2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2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16 118 8784,'8'0'437,"-2"0"-45,1 7 1,-6-4-366,4 7 0,-3-5 75,-2 4-390,0 1 0,0 5-45,0 0 104,0-1 0,-2-1 79,-3-3 1,2-3-339,-7-7 255,7 0 1,-8-7 90,6-3 1,0-3 78,5-1 1,6-6 186,4 0 0,5-6 310,4 2 0,-1 3-213,7 1 1,-7 4 254,1 1 0,3 2-168,-3 3 1,3 4-24,-3 6 1,-3 6-126,4 4 1,1 5-177,-1 4 1,0 4 107,-6 6 0,-1 1-120,-3-1 1,2-1-337,-8-3 0,3 2 155,-2-2 0,-4-4-646,4-1 1,-3-4 46,-2-1 808,0-7 0,0-2 0,0-6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0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7902,'-6'8'-457,"4"5"-8,-4-5 1,6 7 464,0 0 0,6-1 0,2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0.5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8029,'0'-15'0,"0"6"344,0-1-50,0 0 0,-5 0 294,0 0 1,-1 7-509,1-2 0,2 4 104,-7 1 0,0 1-156,-5 4 1,1 3-6,-1 7 0,0 6-114,1 4 1,-1 4 104,0 5 0,2-3-194,3 4 1,2 1-43,3-2 0,4 5 86,-4-5 1,3 1-27,2-6 0,7 1 50,2-1 0,9-6 3,2-4 0,4-4 48,-4-5 1,6-4-4,-1-6 1,4-1 28,5-4 1,-3-10 117,4-9 1,-4-6 157,-2-4 0,1-4-83,-1-6 1,-6 5 27,-4 0 0,-9 6-77,-5-1 1,-3 1-59,-2-1 0,-7 10-42,-3-1 0,-9 7-123,-6 3 0,-2 6 8,-3-1 1,1 7-267,-1-2 0,-4 3-309,0 2 1,-1 0 289,6 0 1,0 0 390,-1 0 0,1 7 0,-1 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8.9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102 307 7998,'0'-14'137,"0"6"1,0-6 718,0 5-435,0-4 109,0-2-218,0 7 0,0 0 104,0 3-470,0 3 114,0-11 169,0 11-57,0-4-144,-7 6 78,-1 0 1,-6 1-191,-1 4 1,2 3 26,3 7-1,-1 2-40,6 2 1,-2 4 34,2 6 1,4-4-48,-4-1 1,8-1 26,2 2 0,6 1 36,-1-7 0,8 1-35,2-5 1,11-2-9,-2-3 1,15 1 46,0-6 1,9-7 2,-4-7 0,4-8 131,-4-7 0,-1-1-13,-9-9 0,-10-4-26,-9-1 0,-4-3-108,-1-2 0,-7 1 66,-3 4 0,-15 3-219,-4 7 0,-13 1 137,-2 3 1,-2 4-306,-8 6 1,-2 7 129,-8 3 0,3 10-207,-3 5 1,-1 5-40,1 4 493,0 4 0,5 13 0,-1 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6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29 8052,'2'-8'-1761,"3"3"1761,-4-3 0,12 7 0,-5-6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29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7711,'9'7'-287,"4"1"0,-5 7 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6.9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8161,'0'-15'0,"0"0"0,0 1 248,0-1-85,0 0-21,0 7 1,0-5 482,0 3 0,1 4 262,4 1-712,-3 3 1,11 2-74,-3 0 1,3 0-105,2 0 0,-1 7-34,1 3 1,6-1 91,4 6 1,4-3-9,5 7 1,4-1 43,6 2 1,7 3-216,3 6 1,3 0 121,2 1 1,8 4-219,6 0 0,7 6 320,8-6 0,-4 5 5,-1-5 1,-5 2 26,6-1 1,-14-6 160,-2 0 1,-12-1-166,-7-8 0,-3 4-9,-2-4 1,-7-1-112,-2-4 0,-9 0 125,-2 0 1,-1-2-214,2-4 0,-4 3-16,-6-7 1,-1 1-45,1-1 1,0-3 492,-1 3-388,-6-4 1,1-1-249,-4 0 170,-4 0-1691,6 0 1586,-7-6 0,-2-1-321,-3-3 587,4-3 1,-8 5-135,4-6 0,4 4 107,-4 0 0,-2 5-97,3-5 1,-1 5 477,5-4-164,-7 5 1,5-4 284,-2 3-366,2 4-120,2-6 0,6 14-66,4 2 1,-2 4 42,2 2 1,-2 0-38,2 0 0,2 4 37,-7 1 1,-1 1 19,-4-1 0,0-4-46,0 3 0,-6 3 27,-4-3 0,-10 3-260,-4-3 1,-5-3 80,-6 4 1,1-2-308,-10 2 0,1-9 153,-10 4 0,-1 1-518,-5 4 0,0-6-29,0-4 707,7 0 1,-5 11 0,5 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2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8045,'29'-5'-40,"0"0"213,7-6 1,5 9 10,13-2 0,2 2 47,12 2 0,3 0-222,7 0 1,4 0-69,6 0 0,-3 0 146,-7 0 0,-8-2 73,-16-3 0,-6 2-72,-14-7 0,-1 2-44,-14-2 1,-6-3-141,-8 3 0,-3 2-156,-2-2 1,0 6-28,0-6-250,0 7 0,-2-6 262,-3 4-91,-3 4 1,-12-7-161,1 3 518,-7 3 0,3-11 0,-7 5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4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 8045,'15'0'-9,"0"0"0,-1 0 131,1 0 0,0 0-12,-1 0 0,1 0 135,0 0 1,0 1-319,-1 4 1,1-2 108,0 7 1,-1 0-57,1 5 1,0-1-22,-1 1 0,-4 0-143,0-1 0,-7 1-72,2 0 0,-3 0 92,-2-1 1,-2 1-112,-3 0 0,-5-6 126,-9 1 0,-4 0-128,-6 5 1,-7 1 92,-3 4 1,1-2 183,-1 6 0,0-6 0,-6 10 0,1-5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8.9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1 794 8057,'8'-15'-154,"5"6"50,-3-1 0,-2 2 350,2-2 0,4-3 464,6 3 1,6-8-397,-1-2 0,9-6-90,5 2 1,15-4-148,5-1 1,10-7 68,-1-3 1,4-6-279,1-4 0,4-1 234,-3-4 0,-6 3 48,-14 7 0,-5 5-10,-10 0 1,-4 13-39,-11 1 1,-3 9-179,-6 6 0,0-1 183,0 6-556,-7 0 0,0 3-2,-3-3-1028,-4 4 920,6-6-237,-7 7 297,-7 0 1,-1 0 122,-6 0 1,-3 0 375,-2 0 0,-4-6 0,-7-3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49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74 8312,'8'-7'304,"5"-1"1,-9-5 691,6 3-342,-7-3-608,3 12 0,-6-8 393,0 5-612,0 2 104,0-5 1,-5 9 32,1 3 1,-8-2-89,2 7 1,-3 0 51,-1 5 0,-6-1-20,0 1 0,1-2 18,4-3 0,2 3-132,3-3 1,-3 1 54,3-1 0,2 3-13,-2-3 1,7-2 146,-2 2 1,4-5 79,1 4 1,1-4-37,4 5 1,8-7 154,7 2 0,4 2-6,-4-2 0,4 1-141,-4-1 1,4-2-8,-4 7 1,0-5 47,-6 5 1,1-7-231,0 2 140,-7 3-118,5 0 0,-11 2 64,3 0 1,-5-5-165,-5 5 1,-4-7-207,-5 2 0,-1-4-197,0-1 274,1 7 0,-1-5 361,0 3 0,1-4 0,-1-1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39.4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1 133 8057,'8'-15'0,"-3"0"0,1 6 298,-1-1 1,0 0-67,-5-5 1,5 5-16,0 1 1,0 4 116,-5-5-301,0 7 0,1-5 223,4 3-241,-3 3-275,5-5-607,-7 7 836,0 7 18,0-5 579,0 4-379,0 1-16,6-6 0,2 11-49,7-7 1,-5 0-25,0-5 0,-1 4-52,6 1 1,5 5-24,-1-5 1,1 5-17,-5-5 0,-1 5 56,1-6 1,0 8-138,-1-2 1,-1-2 62,-3 2 0,2-1-60,-7 6 1,4 0 55,-4 0 1,0 1-4,-5 3 0,0-1-108,0 7 0,-2-5 75,-2 4 1,0-1-106,-5 1 0,0 3 119,0-8 1,-5 6-377,5-6 0,-4 1 129,-2-5 1,2-1-487,3 1 1,-3-2 769,3-3 0,4-4 0,-1-6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1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412 250 6625,'-7'-8'-733,"6"0"809,-4 3-94,3 3-6,2-11 1,0 10-12,0-7-14,0 7 27,0-10 0,0 10 18,0-7 16,-6 7 0,4-6-28,-3 5 96,4 2 1,1-6-72,0 3 9,-7 3-15,5-11 0,-9 10 1,6-7 1,0 5 94,5-5 1,-1 7-69,-4-2 233,3-3-214,-5 0 236,7 0-186,0-5 458,0 11 116,0-11 133,0 11-62,0-4-321,0-1-114,0 6 115,-6-12-251,4 11 1,-11-5-39,3 7 1,2 0-24,-2 0 0,1 2 28,-6 3 1,-5 3-40,1 7 1,-6 4-113,6 1 1,-1 6 161,5-1 0,-4 2-141,-1 3 1,1 4 66,4 0 1,0 6-7,0-6 1,2 5-23,4-5 0,0 6-15,5-6 1,2 0 20,-3-4 0,3 4 5,2 0 0,5-4-80,0-6 1,7 1 92,-3 4 0,9-1-163,2-4 0,6 2 84,-1-6 0,-3 0-168,3-6 0,-1 4 5,6-3 0,1 1 8,3-11 0,-1 0 34,6-5 0,-5-2-9,6-2 1,-1-11 31,5-10 1,-5-2 13,0-3 0,-1 1 91,1-1 0,-3-4-85,-7 0 0,-1-7-117,-3 2 1,-4 1 86,-6-1 1,-7-5-120,-3-5 0,-12-2 117,-8 2 0,-6 4-8,-8-4 0,-7 4 23,-3 6 1,1 3 84,-1 7 0,1 6 104,-1 3 1,-2 11-62,7 4 1,-2 3-133,2 2 1,3 2 72,-4 3 1,4 4-481,2 11 1,4-2 5,1 6 0,6 1-576,-2 4 1081,11-6 0,-4 5 0,4-5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3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1 280 7862,'0'-10'438,"0"1"-79,0 5 0,0-4 17,0 3 21,6 4-356,-4-6 65,11 7 1,-5-5 41,7 0 0,0 0-7,-1 5 1,3 0 15,2 0 1,1 0-40,9 0 1,-1 0-120,11 0 1,1 0 28,4 0 1,6 0 94,4 0 0,8 0-139,2 0 1,8-1-14,1-4 0,7 3-16,8-3 0,2 2-331,3-2 0,-1 3 368,6-2 1,0 2 22,-47 2 0,1 0 0,44-2 2,-3-3 0,-3 4 107,-2-4 0,4 3-306,-4 2 1,-3-5 395,-12 0 0,-4-1-79,-1 1 1,-5 2 90,0-7 1,-9 5-67,-5-5 0,-3 7 103,-2-2 1,-6-1-264,-4 1 1,-10-2 871,-4 2-1057,-4 4 651,-1-6-728,-7 7 183,-1 0-619,-7 0 0,-12 0 322,-2 0 0,-4 0 109,3 0 0,0 0 72,0 0 0,-1-2-2,-3-2 1,1 2 0,-7-3 0,5 3 56,-4 2 1,6-5-43,-2 1 1,-1-3 175,2 2 1,-6 4-12,5-4 1,1-2 88,4 2 0,0 0-110,1 5 0,-1-5 160,0 0 0,6 1 59,-1 4 1,5-5 72,-5 0 72,7 0-280,-4 5 0,9 0 167,3 0 1,-2 0-27,7 0 0,0 0-83,4 0 0,1 2-34,0 2 0,-1 0 3,1 5 0,2-4-123,2 5 0,-1 0 69,7 5 1,-7-6-13,1 1 0,-3 0 31,-1 5 1,0-5 41,0-1 0,-1 0-44,1 0 0,-5 4 93,0-3 1,-7-2-123,2 2 0,-4-5 8,-1 5 1,0-5-48,0 5 1,-6-2 77,-4 2 0,-8 3-238,-2-4 1,-6 4 52,2 2 0,-4 0-51,-1 0 1,-1-1-144,1 1 1,-2 0-211,-3-1 0,3 1-425,-4 0 0,4-1 14,2 1 954,-1 0 0,1 0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7.21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1073 14622,'15'0'-102,"-5"0"0,-1-1-821,3-4 663,1 3 1,-3-4 1062,0 6-303,-1 0 1,6 0 18,0 0 0,-1 0-160,1 0 0,5 0-227,-1 0 1,7 0 96,-1 0 1,3 0-29,1 0 1,5 0 47,1 0 1,6 0 85,-2 0 0,-3 0-288,-2 0 0,2 0 64,-2 0 0,0-5-139,-4 0 1,-6 0 110,1 5 0,-7 0-167,1 0 1,3 0 57,-3 0 0,1 0 69,-5 0 1,-1 0 10,1 0-38,0 0 0,-1 0-108,1 0 1,0 0 160,-1 0 1,-4 0-73,0 0 0,-5 0 58,5 0 33,-7 0 0,5 0 36,-3 0 21,-3 0 41,4 0 270,-6 0-2337,0 0 926,7 0 294,-6 0-161,6 0 376,-7 0-244,0 0 475,6 0 1,-4-2-300,3-3 773,-3 4-43,-2-6 0,1 7-54,4 0 185,-3-6-235,4-3 0,-1-5 93,0-1 1,7 0-74,-3 1 0,4-3-140,2-2 1,0-6 109,0-9 1,6 1-4,3-6 1,4-5 40,1-5 1,6-5-45,-1 5 1,5-5 85,-4 5 0,4 0-79,-5 5 0,0 2-8,-4 2 0,-1 0-2,1 5 0,-6 1 4,1 5 0,-8 6-42,3 3 1,-8-1-11,-3 1 1,-1 1-118,2 4 0,2 5 84,-7 0 0,4 6-137,-4-6 0,2 5 74,-2-5-183,-4 7 131,6-4-1057,-7 7-2243,0 0 1,0 7 2181,0 3 1221,-7 3 0,-1 8 0,-6 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49.7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8122,'5'-15'-60,"0"0"1,1 2-1,-2 2 150,1 1 1,1 5 718,-1-5-224,-3 7-586,4-4 97,1 7 1,-1 2-180,4 3 0,-3-2 59,-7 7 0,4 0-100,1 5 0,0-1 84,-5 1 1,0 1-62,0 4 1,0-4-72,0 4 1,0-2 93,0 1 0,0-2-134,0 2 1,0-2 107,0-3 0,-5 1-28,0 0 0,1-1 53,4 1 1,0-5-339,0 0 286,0-7 16,0 4 6,0-7 1,0-7 10,0-3 1,-2-3 226,-3-2 1,3-6-70,-3-3 1,-1-4 69,1-1 1,0-1-32,5 1 1,0-1 284,0 1 0,0 0-40,0-1 0,0 6 71,0-1 1,0 7-90,0-1 0,2 7-78,3 2 0,-2 5-287,7-4 1,-5 5 254,4-1-360,1 4 0,5 2 67,0 4 1,-6 2-4,1 3 1,-5 3-99,5-3 1,-5 3 14,5 1 1,-7 1 114,2 0 0,-4-1-10,-1 1 1,0 0 70,0 0 1,0-1-47,0 1 0,0 1 47,0 4 0,-4-9-21,-1 4 0,-2-4-20,2 4 0,4 0 3,-4 0 1,3-1-45,2 1 102,-7 0 0,6-1-73,-4 1 238,3 0-203,2-1 1,2-1 95,3-3 0,-2 2-76,7-7 1,-5 0 276,5-5-243,-1 6 0,6-4 1,0 3 0,0-5 78,-1-5 0,-1 1-75,-3-5 0,3-1-61,-3-5 1,1 0 67,-1 1 0,2-3-78,-7-2 0,-1 2 60,-4-2 1,5 3-47,0 1 0,0 5 23,-5 0-8,0 0-123,0-4 0,-2 6 71,-2 3 1,0 3-51,-5 2 1,4 0 77,-5 0 0,5 7-1,-5 2-15,7 4 1,-9 7 91,8 0 1,-1-1-56,5-4 0,0 0 12,0-1 0,1 1-13,4 0 0,-2-1 13,7 1 1,0 0-151,5 0 1,-1-2 123,1-4 1,0 3-218,0-7 1,-1 0 59,1-5 0,5-2-273,-1-3 0,1-3-19,-6-7 1,1 1-143,0-1 0,0-2 596,-1-2 0,1-4 0,0-6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15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59 8122,'8'-15'-106,"-3"1"1,-2 5 1831,2 4-536,-3-3-823,4 7 25,-6-6-375,0 7 0,0 7 74,0 2 1,0 6-77,0 5 1,0-2 85,0 6 1,-1 1-169,-4 4 1,2-4-64,-7-1 0,7 1 64,-2 4 0,1-4-8,-1-1 0,4-4 51,-4 4 0,3-4-74,2 4 149,0-6 0,0 3 3,0-6 1,0-5 269,0 0-265,0-7 17,7 4 1,1-7-15,7 0 1,-6 0-164,1 0 1,0 0 108,5 0 1,-1-5-114,1 0 0,0-5-14,0 5 1,-6-5-219,1 5 0,0-1-233,5 1 1,-6 2 215,1-7 1,-5 7-416,5-2 1,-5-2 249,5 2 1,-5-1 517,4 1 0,-5 3 0,9-11 0,-5 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0.4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1 265 8122,'0'-14'283,"0"4"-189,0 0 1458,0 7-507,0-10-189,0 11-390,0-11-427,0 11 1,0-3 66,0 10 1,0 3-79,0 7 0,0 5 79,0-1 0,5 3-99,0-3 0,1-1-133,-1 7 0,-2-7 18,7 1 1,-5-2-7,5-3 1,-5 1 160,5 0 0,-1-7 44,6-3 1,-5-4-5,0-1 1,4 0 157,6 0 0,0-6-58,-6-4 0,6-10-66,0-4 1,-1-4-41,-4-1 1,-2-6 49,-3 1 1,-4-5-649,-6 5 0,0-6-128,0 6 0,0 1-410,0 9 0,-6 3 1054,-4 6 0,-16 0 0,-5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4.5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1 221 8072,'0'-23'0,"0"-5"179,0 3 0,0 4 356,0 2 0,0 7 667,0 2-401,0 1-296,0 0 21,0 3-570,0 6-45,0 13 0,0-8 28,0 10 0,1 1-178,4 3 0,-3 3 23,3-3 1,1 3 91,-1 2 0,2 4 25,-2-4 0,-2-1 65,7 2 1,-5-2 7,4 1 0,-4-3 39,5-6 0,-5 0-4,5-1 0,-2-4 34,2 0 0,3-7 130,-3 2 1,-2-10-224,2-5 1,-1-4 68,6-6 1,-2-3-38,-3-6 1,3-5 42,-3-1 0,-2-4 190,2 5 1,-7-1-79,2 6 1,2 0 35,-3-1 0,1 7-61,-5 4 1,0 2 419,0 3-283,0 6-110,0 1 1,-1 7-792,-4 0 495,3 7 1,-4 6-4,6 6 0,0 7 139,0-1 1,1 3-52,4 1 0,-3 5 100,3 1 1,-2 6-92,2-2 1,-2 3 120,7 2 0,-5 5-67,5 0 0,-7 0 44,2-5 1,1 0-14,-1 1 0,0-8-111,-5-3 1,0-4 4,0-6 1,0 2-10,0-6 0,-6 0-60,-4-6 0,-3-4 107,-2 0 0,-1-7-219,-4 2 0,2-3 51,-6-2 1,4-2-350,-4-3 0,-1-3-83,-4-7 1,6-1-842,3-4 1487,4 4 0,-5-18 0,-2 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5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1 132 8307,'0'8'1775,"0"-1"-1137,0-7 165,6 0-273,-4 0 0,4 0 66,1 0-325,1 0 1,7 0-41,0 0 1,-6 0 57,1 0 1,5-7-308,4-2 1,1-1 79,-5-5 0,-1 4-169,1-9 1,0 4 20,0 1 0,-1 2 50,1 3 1,0-1-827,-1 6 646,1 0 0,0 5-116,-1 0 0,1 7 41,0 2 1,0 9 30,-1 2 0,-1 6 65,-3-1 1,3 2-458,-3 3 1,1-6 88,-1 1 0,-2-6 563,-3 6 0,-3-7 0,4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4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89 8182,'7'-15'-34,"2"1"1,-2-1 0,-1 2-506,1 3 3085,-5-3-1207,4 11-822,-6-4 647,0 6-992,0 13 0,0-3-154,0 9 1,-5 3-44,0-3 1,-6 7 75,1-1 1,2 3-233,-2 1 1,0 0 85,-4 1 1,-1 4-118,0 0 1,5 2 46,1-1 0,-1-3 129,-5 7 0,2 1 9,3 4 1,-1-5-19,6 0 0,-5-6 35,5 1 0,0-5-45,5-4 108,0 3 0,5-12-61,0 4 1,7-11 341,-3-4 0,4-3-41,2-2 1,2 0-81,2 0 0,2-7-183,4-2 1,3-4 88,-4-2 0,4 0-253,1 1 1,1-6 94,-1 0 1,-1 1-611,-4 4 1,2 0 282,-6 1 0,0-1-397,-6 0 0,-4 5 3,0 1 1,-5 5-1043,5-1 1008,-7 4 794,10-6 0,-11 6 0,4-6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67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0 8312,'14'0'-504,"1"0"634,0 0 0,-5 0 596,-1 0 0,1 0-494,5 0 0,-5 2-454,0 3 1,-6 3 60,6 7 1,-6 0 180,0-1 0,-2 3-298,-2 2 0,0-2 117,0 2 1,0-3-67,0-1 0,-2-5-432,-2 0-184,-5-7 843,-5 4 0,-8-14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7.7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8182,'2'-20'0,"2"1"0,-2 4 0,3 5 0,-2 2 638,2-2 961,-3-3-701,4 12-277,-6-6-617,0 7 70,0 13 1,0-3-3,0 10 1,-5-4 62,1-1 0,-1-6-278,5 1 0,0 0-13,0 5 0,0-1-71,0 1 0,1-5 52,4 0 0,-2-7 93,7 2 1,-5 1-76,5-1 1,0 0 114,4-5 1,1-5-3,0 0 1,0-6-4,-1 1 0,-1-8 105,-3-1 1,2-6-88,-8 5 0,3-6-10,-2 2 0,-3 3-58,2 1 0,-7 4 62,-2 1 1,-6 0-355,1 1 0,-3 4-160,-2 0-73,1 7 0,-1-4 212,0 7 1,2 2-280,3 3 689,-3-4 0,12 12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1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59 8182,'14'-13'0,"1"3"0,-2-3 534,-3 3 1,-2 4 375,-3 1 15,-3 3-201,4 2 1,-17 2-589,-4 3 1,-8-2-174,4 7 1,-1 0 127,5 4 1,-1-4-393,-4 0 1,4 0 129,-4 5 0,6-1-242,4 1 1,-3-5-91,3 0 253,4-1 1,-1 6 221,7 0 0,0-5-85,0-1 1,2 0 240,3 0 1,8 4-134,6-3 0,7-2 131,-1 2 1,-2-2-64,1 2 0,-6 3 8,2-3 0,1-2-95,-1 2 1,-6-2-60,-4 2 54,-7 3 1,4-10-9,-7 7 1,-2-7-123,-3 2 0,-3 2 55,-6-2 1,-6 0-361,0-5 1,-4 0 174,4 0 1,1 0-1330,4 0 1618,-6 0 0,4-7 0,-4-1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8.5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324 57 8182,'8'-6'-13,"-3"-4"0,1 2 13,-1-2 1482,0 7-434,-5-10-982,0 11 0,-6-3-18,-4 10 0,-3-2 129,-2 7 1,-5 0-267,1 5 0,-2-6 78,1 1 1,4 0-351,-4 5 282,4-1 1,1-1-32,0-3 0,5 2-106,1-7 17,5 6 1,-2-8 135,6 7 1,6-7 131,4 2 0,5 2 87,5-2 0,7 4-102,8-4 1,-1 7 63,-5-2 1,1-2-80,-1 2 1,-1-1-10,-4 6 0,-2 0 43,-8-1 1,-1 1-169,-3 0 0,-3 0 77,-7-1 1,-4 1-18,-5 0 1,-3-1-189,-12 1 0,-2-2 126,-9-3 1,-1 3-404,-3-3 1,-3-4 175,2-1 1,3 2-455,-2-2 1,6 0 777,-1-5 0,3-14 0,1-2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2:59.7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721 59 8089,'13'-6'-276,"-3"-4"752,3 4 164,-11-8 1,6 13 521,-3-4-725,-4-3 1,-2 6-395,-14-3 0,-1 4 162,-9 1 0,-6 0-90,-8 0 1,-4 6 1,-1 4 1,0-2-85,0 2 0,-5 0-122,0 4 1,0 3 40,5 2 0,6-1-34,4 7 0,3-6 105,2 6 1,8-6-288,6 6 1,2-1 29,8 6 0,0-1 150,5 1 1,6-3 83,4-2 1,2 4 102,-2 1 1,3-1-6,-4 5 1,4-3-109,2-1 1,0-1 33,0 1 0,-7-1-66,-3 0 1,-2-4 0,2-1 0,-4-1-47,4 2 1,-3 1-193,-2-6 0,-2-6-71,-3-4 0,2-5-138,-7 5-362,7-7 491,-10 4 1,6-14-339,-2-3 0,-4-3 698,3-2 0,-2 1 0,3-1 0,-4-5 0,3 1 0,-2-1 0,2 6 0,-1-1 0,6 0 0,-6 0 0,1 1 0,2-1-250,-2 0 0,7 6 216,-2-1 0,-2 5 580,2-5 0,-1 5 101,1-5 250,3 7 152,-4-3 1227,6 6-1893,6 0 0,2 0-142,7 0 1,0-5 14,0 0 0,-1 0-417,1 5 1,5 0 192,-1 0 1,7-5-347,-1 0 0,1 0 103,-2 5 0,3-5-36,-8 0 0,6 0-110,-6 5 1,6 0-961,-6 0-146,1 0 413,-5 0 14,-1 0 1036,1 0 0,-5 2 0,0 3 0,-7-3 0,5 9 0,-3-6 0,-3 0 0,6 0 0,-3 0 0,-4 1 0,4-1 0,-2-3 0,2 3 0,-3-2 0,3 2 0,3-4 0,-6 6-235,11-7 8,-12 6 227,6-4-5,-7 5 6355,0-7-6499,0 6 1,0 2 4,0 7 1,0 0 2,0-1 0,0-4 126,0 0 0,2-5 25,2 5 0,-2-5-20,3 4-8,3-5-17,0 2 1,7-6 61,0 0 0,-5-1-29,-1-4 0,-1-3 30,2-7 0,3-1-248,-3-4 1,-2 2-37,2-7 0,-7 6-59,2-6 1,2 7 94,-2-1 1,0 2-104,-5 3 0,0 4-1142,0 0 485,0 7 980,0-4 0,0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1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9363,'8'0'577,"-2"7"1,-6 1-629,0 7 1,0-6 133,0 1 0,0 0-157,0 5-29,0-1 0,0 1-416,0 0 190,0-7 191,0 5-264,0-11 469,0-22 0,7 5-84,3-19 1,3 11 170,2-1 1,-1 1-12,1-2 0,1-1-40,4 7 0,-4-1-79,4 5 1,-4 7 83,-1 3-217,0 4 0,-1 2 107,1 4 1,-5 5-352,0 10 0,-7-2 141,2 6 0,1-4-400,-1 4 1,2-6 213,-2 2 0,-2 1 72,7-1 0,-5-6 326,4-4 0,1-7 0,5 4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3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59 8144,'0'-14'90,"0"6"1014,0-5-304,0 4-813,0 1 1,-2 2 32,-3 6 0,2 1 156,-7 4 1,0 3-85,-4 7 0,-1 0-123,0-1 1,0 3 41,1 2 1,1-2-186,3 2 0,-2-2 31,8-3 0,-1 1 62,5 0 1,0-5-48,0-1 1,1 1 33,4 5 1,10-5-308,9-1 0,6-5-47,4 1 1,4-4-20,6-1 0,1 0 138,4 0 1,-3-6 182,3-4 0,2-5 146,-2-4 0,0-6 0,-5-9 0,-6-4 0,-3-6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72 8144,'0'-15'-210,"0"6"279,0-1 1,0 5 733,0-5-397,0 0-279,0 2 0,0 3 111,0 10 1,0 3-31,0 7 1,0 6-134,0 4 1,0 7 127,0 3 0,0 6-406,0-2 1,5 3 143,0 2 1,0 0-217,-5 1 0,5 4-92,0 0 1,5-2-289,-6-8 0,6 2-34,-5-7 0,5 1 106,-5-6 583,0-13 0,1 4 0,2-12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7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8144,'8'-15'159,"5"0"0,-9 2 80,5 4 0,-4 2 630,5 7-526,0-6 0,5 4-235,-1-3 1,1 3 53,0 2 1,-1 0-36,1 0 0,0 0-195,-1 0 1,6 0 89,0 0 1,-1 5-242,-4 0 1,0 7 110,-1-3 0,3 1-190,2 5 1,-7-4 120,2 9 0,-4-4-106,0-1 0,1 1 62,-6 4 0,0-4-114,-5 4 19,0-4 0,0-1 43,0 0 1,-1-2 272,-4-4 0,-3 4 0,-7-4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0.9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8144,'0'-8'709,"0"-5"1,1 11-492,4-3-616,-3 4-763,4 1 830,1 6 1,-6 2-229,4 7 0,-1 0 559,0-1 0,5 8 0,5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13:01.5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45 235 8120,'8'7'0,"5"-6"0,-3 4 0,-2 2 587,2-2-311,0 6 1,4-8-32,1 7 0,-2-5-143,-3 5 1,1-5-332,-6 5-251,7-7 326,-11 10-113,12-11 160,-11 4 0,3-12-71,-10-4 0,2-3 67,-7-2 0,0-1-30,-4-4 1,4-1 78,0-4 1,0-1-3,-5 7 1,6-6 2,-1 6 1,2-3-2,-2 3 0,-2 7 144,8-2 1,-6 2-182,5-3 332,-7 7-225,4-5 0,-2 12 27,1-4 71,5 3 38,-2 9-39,6 1-51,0 6 1,0 1-58,0 0 0,5-5 64,0-1-97,6-5 1,-3 7 56,7-6 0,-4 2-33,4-3 1,-7-2 59,12 3 0,-7-3 91,6-2 1,3 0 115,-3 0 0,6 0-128,-6 0 1,6-5-34,-6 0 0,6 0 2,-5 5 1,4-5-147,-4 0 1,-1 0 13,-4 5 1,0 5-107,-1 0 0,-4 5 59,0-5 0,-5 6 9,5-1 1,-7-2-144,2 2 115,-4 0 296,-1-2 1,0 0 25,0-3 225,0-3 49,0 4-353,7-6 1,-4-5-52,7 0 1,-5 0 15,5 5 0,0 0-115,4 0 0,1 5 109,0 0 1,-1 8-144,1 2 0,5 1 47,-1 9 0,7-6-403,-1 6 0,-2-5 175,1 4 1,-4-1-1011,4 1 1234,-6-2 0,10-1 0,-5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79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30 573 8153,'8'-14'-1481,"6"-1"1111,-5 0 0,-1 6 1429,2-1 0,-5 0-374,5-5 0,-5 5 563,5 1-811,-7 5 0,5-4 260,-3 3-537,-3 4 1,3-6-161,-10 7 0,1 5 8,-5 0 1,-1 8 128,-5 2 0,0-1-216,1 6 0,4 1 58,0-1 0,2 4-261,-2-4 1,-1 1 106,6-1 0,0-4-20,5 4 0,0-2-96,0 1 1,2-7 96,2 2 1,6-4-185,10 0 0,-2-4 86,6-6 0,1 0-114,4 0 0,2-6 59,3-4 1,-2-9-3,2-6 1,-3-4 70,-2-6 0,-1 3 278,-3-8 0,1-5 0,-7-9 0,1 2 0,-5-2 0,-6 1 0,1 0 0,-7-3 0,2 7 0,-5 3-108,-5 12 1,2 1 69,-7 14 0,5 6 1562,-4 8-991,5 3 1,-2 4-28,6 3 0,-2 3-89,-3 7 0,4 4 7,-4 1 0,3 7 38,2 3 1,0 1-222,0 8 1,-5-5-189,0 6 1,0-1 155,5 5 1,0 0-593,0 0 1,2 0-11,3 0 1,-2 0-249,7 0 0,-5-1-37,5-4 0,-7-8 287,2-6 1,1-12-72,-1 1 167,7-9 0,-9-1 589,7-14 1,0-2-212,4-12 1,-1-1 221,-3-4 1,3-5 5,-3-1 0,2 1 192,-3 5 0,3 1 378,-7 3-214,6-2-674,-9 10 97,11-4 0,-12 15-32,4 6 1,2 6 118,-2 9 1,1 4-226,-1 1 1,-3 6-32,3-1 0,1 1-44,-1-2 1,5 2-153,-5-6 1,5 0 86,-5-6 1,4 1-41,-4 0 0,7-6 58,-3 1 0,5-6-142,0 0 1,1-2 44,0-2 1,1 0-27,4 0 1,-4-2 19,3-2 1,3-3-81,-3-3 0,1-3 90,-5 3 0,-1-1 32,1 1 1,-5-3 7,0 3 223,-7-3-103,3-2 103,-6 1 42,0 6-72,-6 1 687,4 7 5,-4 0 0,1 7-281,0 2 1,0 0 113,5 0 1,0 1-143,0 5 0,2-2-228,3-3 0,-4 3 125,4-3 1,-3-2-525,-2 2 1,5-6-45,0 6-114,-1-6-227,-4 2 0,2-6 290,3 0 1,-3-2-318,2-2 0,-2-11 686,-2-10 0,-6-2 0,-3-3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6.80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0 242 8312,'8'-39'-95,"-3"0"1,2 5 163,-2-6 0,4 9 350,-4 2-376,7 13 147,-11 2 0,6 14-582,-7 0 1,1 2 234,4 8 1,-1 0-265,5 4 0,-4 6 238,5 0 0,-2 6 183,2-2 0,10 4 0,-4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74 192 8454,'0'-15'186,"1"0"0,2 1 0,2-1 0,-1 0 0,-1 0 1,0 1 568,2-1-146,0 7 1,-3-5 526,2 3 112,-2 3-829,5-6 1,-6 10 176,4-7-454,-3 7 26,4-3 0,-6 7-317,0 4 0,0 3 218,0 7 1,0 6-369,0 4 0,0 2 42,0 3 0,0-1-78,0 1 1,-5 6 70,1 3 0,-6 2 131,5-2 1,-5 3-24,5-3 0,-6 4 82,1 1 0,2 0-185,-2 0 0,2-5 83,-2 1 1,-1-8 59,6 3 1,-5-9 77,5-2 1,0-11 232,5 2 262,0-4 135,0-2 0,0-5 294,0-8 0,7 0-388,2-5 0,6-1-11,5-5 1,3 0-66,6 1 0,2-1-302,3 0 0,-1 1-44,6-1 1,-5 0-212,6 0 1,-13 1-81,3-1 0,-6 7-341,1 3 0,-2-2-574,-4 3 1,-2-1 513,2 5 1,-2 0-167,-3 0 1,1 0 247,0 0 1,-1 5-312,1-1 0,-5 8-104,0-2 0,-5-2 536,4 2 1,-4-5 412,5 4 0,0-5 0,5 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4.9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177 119 8045,'20'-17'0,"-1"-2"0,1 2 192,-5-2 1,-1 7 942,1 2 58,0 7-471,0-10-324,-7 12-12,-2-6-355,-6 14 0,0 2 279,0 11 0,-8-2-50,-7 6 0,-1 6-148,-8 4 1,-1 5 23,-4-4 1,1 10-395,3-1 1,-6 5 76,7 0 0,-6-1-292,11 6 1,-1-5 193,6 5 1,5-2-59,4 2 0,4 1 113,1-6 1,8-5 24,7-4 1,1-9-110,9-2 0,-3-6 138,3-8 0,3-2-320,-4-4 1,4 3-124,1-7 613,1 0 0,6-18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6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44 116 6628,'-8'0'434,"2"-6"340,6 4-453,-7-11 1,6 10 44,-4-7 0,3 5 354,2-5 262,0 7-98,0-10-323,0 5-741,0 0 270,0 1-247,0 7 1,5 2 31,0 3 0,5 4-98,-6 11 0,8 3 133,-2 6 0,-2 2-51,2 4 0,-1-4-49,6 3 1,0-3 74,0-2 0,-6-1 184,1-3 0,-5-1-55,5-9 0,-5 1 749,5-11-539,-7 0 1,8-12-125,-6-2 0,5-11-34,-5-4 0,5-4 21,-5-2 1,4-4 53,-4 0 1,5 0-40,-5 4 1,5 1-142,-5-1 0,4 6 64,-4-1 1,2 7-109,-2-1 0,-4 7 14,4 3-83,-3 5 1,-2-1 125,0 10 0,0 10-124,0 9 0,5 6 144,0 4 1,1 5-43,-1 10 0,-3-1 114,3 6 0,1 4-101,-1 6 0,2 6 54,-2-1 0,-4-4-31,4-1 1,2 1 48,-2-1 1,-1-7-5,-4-8 0,-4-10-6,-1-4 0,-7-1-188,2-5 1,-3-4 93,-1-15 1,-6 1 39,0-6 1,-6 0-2,2-5 1,-4 0-110,-1 0 0,1-2-95,3-3 0,-1-4-265,7-11 1,-1 4-4,5-4 1,2-3-655,4-1 1154,-5-4 0,13-8 0,-6-2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0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8000,'10'9'529,"0"1"0,-7-5-349,2 5 0,-2-4-164,2 9 1,-3-3 238,3 7 1,-4 4-104,-1 2 1,0 2-393,0 3 1,0-1-2,0 1 0,0-1 12,0 0 0,0-4-340,0-1 1,0-6-55,0 2 623,0-4 0,7-1 0,1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7.5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0 139 8167,'8'7'-295,"6"-6"465,-6 12 0,5-5 380,-3 7 0,-2 0-361,-3 0 0,-4-1-295,4 1 1,2 5 30,-2-1 0,-1 1 95,-4-6 1,5 1-11,0 0 0,0-5 116,-5-1 105,7-5 1,-4 7-55,7-6 0,-2-2-43,2-8 0,4 2-155,1-7 1,0 1 127,4-6 0,-2-6-127,-3-4 0,3 2 65,2-1 1,-2-6-38,2-4 0,-7 0 29,-2 4 0,-2 3-2,2 2 1,1 4-66,-6 6-6,0 0-297,-5 1 1,-2 7 117,-3 7 1,2 13 258,-7 12 0,5 4-87,-5 5 0,7 9 138,-2 6 1,4 8-110,1 2 1,0 1-70,0 9 0,5-5 10,-1 4 1,6-4 8,-5 5 0,5-9-77,-5-1 1,0-2 123,-5-8 0,-2-5-256,-3-5 0,2-8 39,-7-1 1,0-8-57,-4-7 0,-1-5 83,0 0 1,5-7-25,1 2 1,-1-5 20,-5-5 0,-1-6 210,-4-14 0,4-6 0,-5-13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0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30 352 8105,'-8'0'224,"1"0"1,6 0-4,-4 0 1,3-2 787,-3-3-570,4 4 1,1-7-230,0 3 1,1 3 237,4-3-406,-3-3 1,9 0-37,-6-7 1,7 0-56,-2 1 0,3-1 144,1 0 1,1-1-203,0-4 0,4 2 74,1-6 1,4 4-121,-4-4 1,4 1 73,-4-1 1,0 2 95,-6 8 1,-4 4-39,0 0 0,-5 7-55,5-2 0,-5 5-136,4 5 0,-5 9 154,1 11 1,1 3 32,-1 1 0,2 0 13,-3 1 0,0-1-34,5 1 1,-4-3-94,5-2 1,-5 1 89,5-6 1,-5 4-99,5-4 1,-6-1-54,6-4 1,-5-5-260,5 0 1,0-7 13,4 2 0,-4-4-107,0-1 1,0 0 551,5 0 0,6-13 0,2-3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28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8185,'21'6'-152,"-5"-3"-76,4 7 1,-4-5 811,-1 5 1,0 0-153,-1 4 1,1 3 35,0 2 0,-2 4-144,-3 7 0,3 1-117,-3 3 1,-2 3-75,2 8 1,-2-1-145,2 0 0,1 5-46,-6 0 1,1 0-268,-1-5 1,-3 0 156,3 0 0,1 0-87,-1 0 0,0-5-224,-5 1 1,0-8 142,0 3 0,-5 1-178,0-2 1,-6-5 12,1-4 0,-3-1 500,-2 6 0,-12-1 0,-4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398 721 8027,'0'-15'-58,"0"0"1,0 6 756,0-1 0,0 0-192,0-5 0,0 6-231,0-1 0,-2 0-111,-3-5 0,2 1-119,-7-1 1,-1 0 118,-9 0 0,4 6-159,-4-1 1,-1 7 36,1-2 0,-4 3 69,4 2 0,-4 0-244,4 0 0,-5 7 30,6 2 1,-2 4-9,1 2 0,4 5 38,-4-1 1,5 7 27,6-1 1,-4 3 0,3 1 0,3-1-12,2-4 0,4-2 30,1-8 1,0 1 5,0 0 135,0-1 0,6-5-120,4-4 1,5-5 214,4-5 0,4-4-82,7-5 1,-1-7-100,0-4 0,6-4 329,-1-6 0,0 3-89,-4-8 1,-6-5-131,1-9 0,-1-5-15,6-5 0,-8 2-127,-2-6 0,-5 6 35,-5-2 0,-4 12-306,-6 8 214,0 6 20,0 22-374,-6 3 243,4 13 1,-10 6-117,8 4 1,-3 5 74,2 4 1,2 2 362,-7 4 1,5 8-121,-5-4 0,7 9-61,-2-4 0,4 7-164,1-2 0,0-2 131,0 3 1,0-1-327,0 5 1,0-5 140,0 0 0,0-6-370,0 1 0,4-3 181,1-1 1,7-7-182,-2-4 0,-2-7 617,2-3 0,-1-5 0,6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1.9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8053,'15'0'0,"0"0"0,-1-5 1086,1 0-646,0 0 1,-5 0 487,-1 1-625,1-1 1,3 11-76,-3 4 1,1 5 17,-6 4 1,5 4-209,-5 6 1,0 6 123,-5-1 1,0 9-203,0 1 0,-5 1 36,0 9 0,-6 0-293,1 5 0,-2-7 81,3-3 1,-4-1-83,3 1 0,3-10 137,2 0 0,2-8 87,-2-6 1,4-4 55,-4-7 0,5-4-41,5 0 0,3-7 335,6 2 1,3-8-90,2-2 0,4-6 84,7 1 0,-1-8-158,0-2 1,1 1-290,-1 4 0,-1 0-92,-4 1 0,-2-1-380,-8 0 1,1 7-1711,0 3 1285,-1 3 1073,-5 2 0,-3 14 0,-6 2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2.3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1353 1 8039,'36'0'0,"-7"0"-99,1 0 0,-3 1-173,-7 4 1,-7-1 1778,-8 5-710,-4-5-235,-1 9 0,-13-5-203,-6 7 0,-15-6 266,-11 1 0,-13-5-239,-16 5 0,-1-5-308,-8 5 0,-1-2-102,-4 1 0,-10 3 209,0-7 1,0 5-103,10-5 1,0 4 126,0-4 1,8 5-311,6-5 1,15 5 12,15-5 1,7 4-93,7-4 1,12 0 64,4-5-50,9 0-306,-2 7 132,7-6-4841,0 6 5179,-6-7 0,4 6 0,-5 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7.8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89 8312,'10'-15'129,"-1"1"0,-5 4 657,0 0-227,5 0-391,-8-4 0,4 6-457,-10 3 1,2 3 125,-7 2 1,0 7-18,-4 2 0,-1 4 140,0 2 0,1 0-184,-1-1 1,2 1 125,3 0 0,-3 4 29,3 1 0,4 0 56,1-6 0,3 1 25,2 0 0,0-1 221,0 1 1,0 5-68,0-1 1,7 1 61,2-5 1,6 6-120,5 3 1,1-1-47,3 2 1,-1-6-52,-3 6 1,-4-2-170,4 1 0,-4 2 64,-1-6 1,-7 0 104,-3-6 0,-3-4-49,-2 0 1,-7-5 4,-3 5 1,-4-7-27,-6 2 1,-3-4-47,-6-1 1,-1-1-160,1-4 0,4-3 86,1-7 0,-1 0-126,-4 1 1,6-3 392,4-2 1,9 1-142,5-7 1,3 1 242,2-6 0,2 1-87,3-1 1,8-5 53,6-5 0,9 3 63,2-2 0,-1 6 197,5-1 1,-3 4-28,-1 6 1,-1 2 70,1 8 0,-1 1-389,0 3 1,-4 3 89,-1 7 0,-4 9-309,4 5 0,-6 1 86,2 5 1,-4 2 24,-1 3 1,-2-2 6,-3 1 0,1-1-195,-6 2 1,5 1 5,-5-7 1,0 6 91,-5-6 0,0 1 67,0-5 0,0-5-28,0-1 476,0-5-280,0 2 156,0-6 0,0-1-80,0-4 1,1-4-131,4-5 0,-1-6 11,5 1 1,-4-6-116,5 5 1,0-1-45,5 2 1,-1 2 148,1-2 1,0 2-520,-1 3 267,1-1 0,0 5-22,-1 0 1,1 7 144,0-2 1,0 4 59,-1 1 1,1 4-22,0 1 0,4 5 12,1-5 1,4 5 155,-4-5 1,4 1-109,-4-1 0,6-3 109,-1 3 0,-2-4-49,1-1 1,-4 0 95,4 0 0,-6-5-159,2 1 0,-4-8-8,-1 2 0,-7-3 1,-3-1 0,-4-1-15,-1 0 0,0 0-197,0 1 1,-6 1 49,-4 3 0,-5-3-89,-4 3 0,1 4 105,-7 1 1,7 3-100,-1 2 0,-2 2 67,1 3 0,0 3 87,6 6 1,-1 1 17,0 0 0,7 4 137,3 1 1,-1 1-56,1-1 0,0-2-81,5 6 1,2-6 154,2 2 0,5-2-70,5 1 1,3-2 98,2 2 0,2-7-143,4-2 1,1-6-3,-6 6 1,6-6 4,-2 0 0,-1-2-8,2-2 0,-7-2 239,1-2 1,2 0-75,-1-6 1,-2-4 45,-8-6 0,3 1-140,-3 4 1,-2-5 39,2 1 0,-7-1-64,2 5 1,-2 2 10,2 4 0,-3 0-91,3 4-195,-4 4 0,4-4 200,0 10 0,6 3 27,-1 7 0,3 1 127,2 4 1,0-4-81,-1 4 0,1 1 68,0-2 0,4 1-82,1-5 1,0-1 22,-6 1 0,6-2-174,-1-3 0,3 1-244,-3-6 1,-2 2-538,2-2 1,2-4 917,-1 4 0,13 3 0,-2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0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309 441 7876,'10'0'229,"-1"0"-158,-5 0 801,9 0-420,-12 0 1,11-1 762,-7-4-414,0 3-244,-5-4-500,-7-1 0,4 6 47,-7-4 0,-1-2-187,-9 2 1,4 0 125,-4 5 1,-1 0-294,1 0 1,-4 0 103,4 0 1,-1 2-42,1 3 0,2 3-49,-6 7 0,6-1-111,-2 1 1,4 2-24,1 2 0,1 2 87,-1 4 0,7 1 235,3-6 1,3 4-123,2-4 0,0 4 141,0-4 0,7-2-104,2-8 0,6-4 251,5-6 0,-2 0 28,6 0 1,1-6-5,4-4 1,1-10 329,-1-4 1,0-11-193,1-4 0,4-10 41,0-5 0,1-5-97,-6-4 0,-6 2-216,-4-2 1,-7 4 53,-2 5 1,-7 11 8,2 14 0,-5 8 48,-5 11-192,3 4 0,-6 7-97,3 4 0,4-2 49,-4 7 0,3 0-273,2 5 1,0 1 140,0 4 0,0 4 252,0 10 1,0-1-78,0 6 0,0-5 149,0 6 1,0-3-189,0 2 1,0 2-198,0-6 0,0 4 9,0-5 1,5 4 182,0-9 1,6 4-506,-1-9 1,3-3-67,2-1 693,6-10 0,2-4 0,6-6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3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9756,'0'15'672,"0"0"-776,0-1 68,0 1 1,0 5 50,0-1 0,0 7-109,0-1 0,0 3 163,0 1-228,0 0 88,0-6 1,0 3-97,0-6 107,0 0 0,5-6-25,-1 1 0,3-5 2,-2 0 1,-2-7 170,7 2 0,-5-4-127,5-1 1,-1-8 175,6-7 1,5 1-92,-1-6 0,1-3 68,-5-1 1,4 3-25,1 1 1,-2-1-29,-8 1 1,1 5 53,-6 6-14,6-1-187,-3 2 1,2 1 55,0 7-106,-7 0 0,10 7 73,-3 3 1,-2 3-68,2 1 0,2 1 117,7 0 0,-2-6 0,2 1 1,-3-2 29,-1 2 0,0-2 15,0-3 0,-1-3 67,1 3 0,0-4 188,-1-1 1,1-6 66,0-4 1,-1-3-121,1-2 1,-5-1-216,0-4 0,-5 2-145,4-6 1,-5-1-251,1-4 0,-4 1 23,-1 4 0,-5-4-210,0 4 1,-6 2 91,1 3 1,-3-3 106,-2 3 1,-1-1 362,-3 6 0,-4-1 0,-7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0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8150,'15'0'2002,"-5"-2"-1568,0-3-72,-7 3-37,10-4 0,-5 1 91,7 0 1,0 0-675,-1 5 0,6 0 277,0 0 0,4 0-501,-4 0 1,-1 0 340,-4 0 1,1 0-1798,4 0 868,-4 0 1070,5 0 0,-6 7 0,0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4.1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8050,'2'8'518,"2"-3"-518,-2-4 0,11-1 0,-3 0 0,-2 0 682,2 0 0,0 0-200,4 0 1,3 0-1021,2 0 0,-1 2 60,7 3 478,-7-4 0,16 6 0,-3-7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7.9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309 471 7992,'23'-8'-40,"-4"3"0,-2-1 1,-3 1-187,1 2 0,-5-1 227,0-1 492,-7 4 0,5-6-82,-3 7 1,-3-1 280,3-4-157,-4 3 0,-1-11-137,0 5-185,-6-7 1,-2 5-139,-7 1 18,0 5 1,-1-7-157,-4 6 0,4 0 49,-4 5 0,-1 0-85,1 0 1,-4 0-13,4 0 0,-6 2-42,2 3 1,1 3 72,-2 6 0,6 3 91,-6 2 0,6 4-80,-6 7 0,9 1 61,1 3 1,2-3-127,8 3 0,0-3 65,5-1 0,0-2-38,0-4 0,2-3 116,3-6 0,3-2 1,7-3 0,4-4 109,1-6 0,4 0-106,-4 0 0,6-11 154,-1-4 0,2-9-92,3-1 1,-1-4 119,1-5 1,4-4-76,0-6 1,-4-5 90,-6 0 0,-1-7-151,1 2 1,1-6-101,-10 1 0,1 4 76,-11 11 0,0 8-176,-5 6 138,0 1 0,-2 19 31,-3 0 0,2 7-64,-7 3 44,7 0 1,-9 7-287,8 2 1,-8 4 66,2 2 0,-3 6 143,-1 4 1,4 3 35,0 1 1,7 5-44,-2 1 0,-2 4-161,2-5 0,0 2 95,5-2 1,0-3-257,0 4 0,0 1 118,0-2 0,7 0-102,3-4 0,-2-6-69,2 1 0,0-7 449,4 1 0,7-3 0,2-1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3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29 8159,'8'-6'241,"0"3"602,-3-7-418,-3 7-524,5-4 152,-1 7 1,-4 2 224,3 3-306,-4 3 96,-1 6 1,0 6-54,0 0-19,0 6 1,-1-2 57,-4 11 1,-3-3 74,-7 7 1,0-4-252,0 4 0,-4-5 24,-1 5 0,-1-4-48,1 4 1,4-6-39,-4 1 1,4-3-24,1-2 0,6-4-33,-1-1 137,7-6 591,-4 3-346,7-12 0,7-3 47,2-6 1,6 0-33,5 0 0,3-1-34,6-4 0,2 1-150,3-5 0,-1 0-172,6 0 1,-5-3-298,6 7 1,-8-5 234,3 6 1,-6-1-522,-5 5 1,3 0 781,-8 0 0,1 13 0,-6 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8.6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1294 1 8645,'0'8'492,"0"-2"0,-8-4-122,-7 3 43,-12-4-129,-18 12 0,-8-6-64,-11 3-35,-10 3 1,-4-5-350,-10 7 0,4-1 217,-4 1 0,-3 0 23,8 0 0,1-6 37,13 1 1,4 0-88,6 5 1,9-6-53,5 1 0,13-7-129,7 2 1,7 2 18,-1-2 139,2 0 0,9-4-107,3 4 248,4-3-1281,1 4 1,6-6-1,2 0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4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354 471 7967,'8'0'1080,"5"0"-246,-12 0-247,13-7-491,-13 6 1,7-11 226,-3 7-330,-3 0 0,4 4-146,-6-4 171,0 3 1,-6-9-98,-4 6 0,0 0 37,-4 5 1,2 0-101,-7 0 0,1 0-51,-2 0 1,2 5 26,-6 0 0,4 6 102,-5-1 0,1 8-4,-5 2 0,4 6-66,1-2 1,6 2 63,-2-1 1,0 3 45,6-4 1,-4 2-40,8-1 1,3-4 61,2-6-14,4 6 1,2-10 152,4 4-87,4-10 0,10 2 140,1-7 0,1-7 36,-1-3 0,2-8-122,8-1 1,-1-7 161,1 1 0,1-9-28,3-5 0,-1-10-260,6-5 0,-7-10 0,3-5 0,-9-1-240,-2 2 1,-11 4 262,2 10 0,-10 11 175,0 14-169,-3 6-58,-9 15-259,5 2 238,-11 12 0,10 2-215,-7 7 1,5 0 131,-4-1 0,0 6 125,0 0 0,-3 6-13,7-2 1,-4 9-6,4 1 0,0 7-178,5-2 0,-5 0 146,0 5 0,0-8-137,5 8 0,0-9 109,0-1 1,0-3-194,0-2 1,2-6 2,3-3 1,-2-5 8,7-6 0,-1-2 288,6-7 0,1 0 0,4 0 0,-2-8 0,7-7 0,-1-6 0,5-9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49.9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7967,'15'-14'-9,"-5"-1"0,-2 0 1,-2 1 43,-3-1 135,6 7-148,-8 1 57,6 7-97,-7 0 1,0 7 111,0 3 1,0 3-89,0 1 1,0 1 96,0 0 1,0 4-99,0 1 1,0 1-8,0-1 1,0-4-108,0 4 1,0-4 74,0-1 0,1-2 32,4-3 1,-1 1 99,5-6 0,-4 5-77,5-5 1,-5 0 70,5-5 1,0 0-45,4 0 1,-4-9 12,0-5 0,0-3-6,4-7 1,-1 4 8,-3-4 0,2 4 23,-7-4 0,4 6-9,-4-2 0,0 4 170,-5 1 0,5 5 20,0 0-354,0 7 286,-5-3-260,0 6 141,0 13 0,0-2 121,0 14 1,5-1-88,0 6 1,4 1-4,-4 3 0,5-1 90,-5 6 1,7 2-69,-3 8 1,4 3-97,2 7 0,0 6 100,-1 4 1,1 7-421,0 3 0,0-1 139,-1-4 0,-1-1-75,-3 1 1,-3-16 127,-7-9 0,0-11-39,0-14 1,-8-4 39,-7-10 1,0 1 25,-4-6 0,-3 0 96,3-5 1,-6 0-95,6 0 0,-6-2 495,5-2 1,-4-5-217,4-5 0,2-3-72,9-2 1,-3-4-45,7-6 1,0-1 110,5 1 0,7-2-123,3-4 0,3 4 10,1-3 0,6-4-153,0-1 1,6 2 71,-2-2 0,4 1-188,1-1 1,-4-2-70,-1 7 1,3-2-244,7 1 1,-3 4-319,3-3 0,-3 3 330,-1 2 0,-1-6-338,0 1 1,1 5 806,-1 4 0,7 1 0,2-6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0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8035,'15'-6'613,"-1"-4"1,-4-1 2852,0 1-1680,-7-3-1168,4 5-234,-7-1-1754,0 3 52,0 6 1,0 11 801,0 4 0,0 3-1543,0-3 2059,0 6 0,0-5 0,0 6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4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353 221 8552,'13'-21'102,"-3"-4"108,3 4 0,-7-2 7,4 3 0,-2 4 339,-3-4-388,-3 4 1,4 1 150,-6 1-368,0 6 70,-6-6 0,-2 13-209,-7-4 1,0 3 40,1 2 1,-6 2 139,0 3 0,-6 3-56,2 7 1,-4 1 58,-1 4 0,-1-2-130,1 6 0,-1 2 75,1 9 1,4-3-166,1 7 1,8 1 160,1 4 1,2-5-112,8 0 0,0 0-17,5 5 0,0-1 111,0-4 0,7-3 3,2-7 1,3 1-16,-2-1 0,3-8 26,-3-6 1,-2-2-87,1-8 0,-4 5-395,5-5-38,-7 0 585,4-5 0,-7-7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2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368 809 7750,'15'-6'-683,"-5"-1"825,0-3 1,-6-3 1006,6 3-484,-7-3-465,4-1 0,-7-1-39,0 0 0,-2 5-142,-3 1 0,-3-1-17,-6-5 0,-3 2 47,-2 3 0,1-1-39,-7 6 0,6 0 103,-6 5 0,1 0-190,-6 0 0,2 0 66,4 0 0,-4 2-64,4 3 1,2 3 41,3 6 1,3 1-143,1 0 0,0 4 61,0 1 1,7 0 95,3-6 0,4 1-85,1 0 1,0-1 58,0 1 1,0 0 34,0 0 0,6-6 37,4 1 0,5-5 134,4 5 1,-1-7-109,7 2 0,-6-3 10,6-2 1,-1-2 156,6-3 1,-1-8-43,1-7 1,-1-7 34,0-3 1,1-6-51,-1-8 1,2-8-230,4-7 1,-4-6-18,3-9 1,-5 1 144,-4-1 0,-4 12 2,-6 4 1,-7 13-8,-3 1 1,-4 15-71,-1 0 0,0 14 94,0 0-154,-6 10 1,3-1 153,-7 6-287,7 0 0,-9 1 93,7 4 0,-1 3-134,1 7 1,-3 1 171,-7 4 0,0 5 29,1 9 0,-3-2 46,-2 8 0,2-1-94,-2 5 0,2 0 162,3 0 0,-1 5-131,0 0 1,5 5-109,1-5 0,5 0 45,-1-5 0,4 0 1,1 0 0,0-8-44,0-6 1,0-3-192,0-7 0,6-5-133,4-5 1,-2-2-105,2 2 596,0-4 0,11 1 0,2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15 177 8714,'9'2'21,"-5"3"1,3-2-72,-2 7 0,0-5 32,-5 4 1,5-4 47,0 5-87,6 0 0,-4 5 36,2-1 0,4-6-29,-3-3 1,3 2 130,2-2 0,1 0-65,4-5 1,-2 0 108,6 0 0,-1-7-93,2-3 0,3-4 193,-4-6 0,2 2-19,-1-6 1,1-1-105,-7-4 1,1-1 59,-5 1 0,-2 6-40,-3 3 0,1 4-41,-6 1 134,0 7-640,-5 2 296,-7 6 1,6 1-53,-4 4 0,3 5 84,2 10 0,-5-2 223,0 6 0,0 2-131,5 9 1,5-3-9,0 7 1,7 1 107,-3 4 0,3 0-96,-2 0 0,3-5 59,-3 0 1,-4-1 2,-1 1 1,-3-8-142,-2-6 1,0-3 56,0 3 0,-7-4 24,-3-6 1,-8 0-3,-1-1 0,-7 1-5,1 0 0,-3-7-90,-1-3 1,-1-2 84,1 2 1,0-3-199,-1 2 0,1-2 116,0-2 0,-1-5-551,1 0 0,4-5 108,1 6 1,1-6 535,-2 5 0,-2-13 0,4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3.7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1176 0 8157,'10'0'78,"0"0"-933,-7 0 1136,4 0 489,-27 0 0,1 7-289,-21 2 0,-7 0-147,-12 0 0,-6 1-131,-9 5 0,-1-5-249,-3 0 0,1-1 177,-6 6 0,8 0-42,1-1 0,9-4-112,11 0 1,5-2 43,10 2 1,0 1-196,9-6 0,-1 2-114,12-2 1,-1-4-36,5 4-4,1-3 0,4-2 263,0 0-1062,7 0 704,-4 0 1,1 0 0,-2 0-1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4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486 589 8206,'8'0'749,"-2"-7"0,-6-1-737,0-7 0,-4 5 102,-1 1 1,-7-1-42,2-5 0,-8 5 113,-1 0 0,-2 2-270,1-1 0,2 0-49,-6 4 1,-1 4-86,-4-4 0,-1 5 51,1 5 0,-1 3 128,1 7 0,1 6-60,4 3 1,-2 4 71,6 2 0,0-1-30,6 0 1,1 1 28,3-1 0,-2 1 11,8-1 0,-1-1 17,5-4 0,1 1 6,4-11 1,3 4 117,7-8 1,0-3-134,-1-2 0,1-4 153,0-1 0,6-5-78,4 0 1,-3-11 263,3 1 1,-1-9-81,6-1 1,-1-9-7,1-5 1,4-5-91,0-5 1,2-5 58,-2-10 0,-3-8-603,4-6 0,-11 1 308,-4 9 0,-5 4-30,-6 10 0,-2 7-64,-7 12 156,0 14 1,-2 15-45,-3 6-87,4 0 0,-7 1-75,3 4 0,1 3-220,-5 7 0,4 1 572,-5 4 0,2 4-232,-2 11 0,-3-3 208,3 8 0,2-1-91,-2 5 1,5 2 76,-5 3 1,6-2-173,-6 7 1,5-7-187,-5 2 0,7-8 165,-2-2 0,3-4-108,2 4 1,0-13-162,0-2 1,2-6-67,3-3 440,3-7 0,7 5 0,-1-5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9:55:55.0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0 207 7962,'2'-10'1356,"3"0"-1297,-4 7 22,6-4-88,-7 7 0,0 7 155,0 3 1,0 4-149,0 6 1,0-2 96,0 6 0,0-4-172,0 4 1,0 1-71,0 4 0,0-1 75,0-3 0,0 2 90,0-2 0,0 1-22,0-2 0,0-2 20,0-8 0,2 1 14,3 0 451,-4-1-134,12-5-167,-5-3 1,7-12-122,0-4 1,-1-5 17,1-4 1,0-4-8,0-7 1,-1 2-98,1 4 0,0-2-47,-1 6 1,-4-1 108,0 1-327,0 4 71,-2-5-474,-2 13 406,-6 1 1,0 9 160,0 3 0,2 3 81,3 7 0,-3-1-6,3 1 0,-2 0 150,2-1 0,-2 1-79,7 0 0,-5-1 210,4 1 1,0 0-63,0 0 1,5-6 62,-5 1 0,9-2 33,2 2 0,-1-3-39,-4-7 0,2 0-54,2 0 1,-3 0 7,4 0 1,1-7-187,-1-3 1,1-3 139,-1-1 0,-4-6-57,4 0 1,-6-6 44,-4 2 0,2-1-329,-8-4 0,6 3-48,-5-9 0,0-1-39,-5 2 0,-2-5 152,-2 5 1,0-1-58,-6 6 0,1 4-336,-6 1 0,0 11 147,1-2 1,-1 10-980,0 0 1368,-6 4 0,-2 1 0,-6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36.885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339 125 11364,'8'-20'0,"-3"-1"-685,-4-2 0,4 5 0,0-1 559,-2 2 0,-3 11 259,-5 6 502,4 6 1,-11 9-212,8 0 0,-3 1-214,2 4 1,3-4 99,-2 4 0,-3-2 80,2 1 0,0-1-55,5 7 0,-5-6 6,0 6 2,1-1-408,4 6 1,0-1-4,0 0 1,0 6 84,0-1 1,0 7-132,0-2 1,0 8 122,0 2-225,0 7 57,0-4 1,0 2 22,0 0 0,0 0 173,0 5 1,-2-2 57,-3-3 1,3 3 7,-3-3 387,4 10-263,1-4 1,-2 5-136,-3-6 0,4 0 28,-4 0 1,1 4 30,0 1 1,0 0 15,-5-5 1,4 4 153,-5 1 0,5 9-83,-5-4 0,5 1-112,-5-6 1,6 1 6,-6 4 1,5 6-165,-5-6 1,7 6-72,-2-7 0,3 3 125,2-3 1,-5 9 23,0-4 0,1 4-59,4-3 0,-2 6-126,-3 3 0,3 2 217,-3-2 0,-1 4-244,1-4 0,0 4 160,5 1 1,0 5 23,0 0 0,0-5-23,0-4 0,-1-1-2,-4 5 0,3 0 150,-3 0 0,3-1-5,2-4 0,0 4-327,0-4 0,0 4 127,0 1 1,0-2 130,0-2 1,-4 2-11,-1-2 0,0 2-53,5 2 0,-2-4 46,-3-1 0,4 0 7,-4 5 0,1-1-49,0-4 0,2 2 8,-3-6 0,2 6-81,-2-2 1,3 7 95,-3-2 1,4 2 60,1-12 0,-2 9-81,-3 1 0,3-5-16,-2 5 1,0-8 17,-1 4 0,4-6-6,-4 5 1,3-6-77,2 1 1,0-2 58,0-3 0,0 2-276,0 4 1,-5-11 290,0 1 0,1-5-22,4-1 1,0-1 25,0 7 0,0-7-8,0 2 1,0-10-27,0-5 1,0-2 15,0 2 0,0-8 180,0 3 1,4-8-74,1 3 0,0-5 340,-5 5 1,2-6-384,3 1 1,-4 2 93,4-1 0,2-1-81,-2-5 0,0-1-31,-5-3 1,1 1 0,4-7 0,-3 6-126,3-6 0,-4 1-172,-1-5 0,5 4 214,0 1 1,0 0-331,-5-6 218,0 1 0,0 0 94,0-1 0,2-4 95,3 0 1,-4-5 25,4 5 1,-3-6-64,-2 6 317,0-6-525,0 9 142,0-5 0,5 6 143,0 1 1,-1 0-53,-4 0 1,0-1-221,0 1-88,7 0 247,-5-1 1,4 6-14,-6 0 1,2 1-10,3-2 1,-4-1-9,4 7 0,-3-6-143,-2 6 1,5-5 277,0 4 1,0-4-111,-5 4 0,0-6-16,0 2 1,0 1 40,0-1 1,4 1 275,1-2 0,0-2-176,-5 2 1,2 3-23,3-3 238,-4 1-245,6 1 0,-7-5 296,0 4-301,6-4 124,-4-8 1,5 5 34,-7-3 0,0-2-179,0 2 47,0-6-96,0 9-327,0-5 451,0 0-107,0 5 0,0-10-285,0 7 0,1-7-68,4 2 392,-3 3 0,4-4 508,-6 5-567,0-5 1,0 4-48,0-3 45,0-4 23,0 6-94,0-1-242,0-4 441,7 5 0,-5-6-385,2 4 837,5-3-167,-1 4 1,6-1 51,1 0 1,1 2-33,4-2 0,-2-4 61,7 4 1,-1 2 436,5-2-354,7-1-331,-5 3 0,12-5 140,-4 3 1,5-4-207,5-1 0,5 5 9,10 0 1,-2 0 6,6-5-736,1 0 672,4 0 0,1 0-93,-1 0 1,3 0-244,2 0 1,0 0 154,11 0 1,-9 0-58,8 0 0,-2 0-72,7 0 0,1-5 179,-43 3 1,0-1-1,47-3-102,-46 3 0,-1 1 1,1 0-1,-1 0 154,47-7 0,-44 6 1,2 1 3,2-3 1,1 0 0,-2 1 0,-1 0-25,3-1 0,0 0 0,0-1 0,1 0 18,1 4 1,0 0 0,4-2 0,1 1 5,0 0 0,0 1 0,-2 1 0,0 0-111,2-1 0,0 0 1,-2 0-1,1 0 21,1 0 0,0-1-476,3 3 0,1-1 547,0-3 0,0 1 0,1 3 0,-1 0-30,-1 1 1,-1-2 0,-1-1 0,0-1-45,-1 1 1,0-1 0,1 1 0,0 0 56,2 2 1,-1 0 0,-1-3 0,0 1-5,2-1 0,0 1-462,1-1 0,0 1 469,0-2 1,0 1 0,2 2 0,0 1 17,2-3 1,-1 1-1,-3 1 1,-1 0-31,4 1 1,1 0-1,-2-2 1,0-1 135,1 1 0,1-1-115,6 1 1,0-1 4,-8 3 0,0 0 0,5 0 0,1 0 151,-7 0 0,0 0-143,-1 0 0,2 0 0,5 0 0,1 0 0,-3 0 1,-1 0 29,-1 0 0,1 0 1,1 0-1,0 0-46,-4 0 0,0 0 1,2 0-1,1 0 1,2 0 0,0 0 0,0 0 1,1 0 4,2 0 0,-1 0 0,-3 1 0,-1 0-2,-3 2 1,0-1-1,0-1 1,0 0-42,2 1 0,1 1 0,-1-2 0,-1-1 42,0 0 0,-2 0 0,0 0 0,-1 0-44,-2 0 1,-1 0 0,0 0-1,1 0 10,2 0 1,0 0-21,1 0 1,0 0 35,-3 0 0,0 0 0,2 0 0,-1 0 18,-4 0 0,0 0 0,3 0 0,1 0 0,0 0 0,1 0 0,4 0 0,0 0 116,-4 0 0,-1 0 0,0 2 1,-1 1-80,-5-1 0,-1 1 0,2 0 0,0-1-12,3-2 0,0 0 0,1 0 0,0 0-26,-3 0 1,-1 0 0,2 0 0,-2 1 14,-7 2 0,0-1 1,5-1-1,-1 0-15,1 1 0,1 1 1,1-2-1,0 0-3,-5-2 1,1 2-1,2 1 1,-1 0-8,-4 1 0,1-1 1,1 2-1,0-1-9,0 0 0,1-1 0,-1-1 0,0-1-27,-1 3 0,-1-1 0,1 2 0,0-1 1,-3-1 1,0 1 0,0 2 0,0 0 3,-3-3 1,1 0 17,-1 1 1,1-1-14,44-2 1,0 5 19,-3 0 1,-3 0-48,3-5 52,-3 0-34,-8 0 1,-7 0-52,-6 0 318,-7 0-254,3 0 0,-8 0 905,-3 0 0,-8 0-691,-7 0 1,-5 0 191,5 0 0,-12 0-351,-3 0 1,-6-5 557,-3 0-777,-1 0 1,-1 4 791,-3-4-1131,-3 3-234,-7-4-741,0 6 1372,0-7-418,0 5 1,0-6-292,0 3 64,0 4 300,0-12 0,-5 9 351,0-5 0,-5 4 32,5-5 0,-1 2 388,1-2 1,2-1-977,-7 6 1052,7-7 1,-9 4-27,7-7 1,0 6-258,5-1 0,-1 6 352,-4 0-291,3-5-921,-4 1 705,6 0-323,0-5-188,0 11-170,-7-4 1046,5-1-569,-4 6 594,6-12-244,0 11-697,0-11 822,0 5 27,0 0-218,0 1-588,-7 1 731,6 4 0,-6-6-1051,7 3 89,0 3-1604,0-4 2482,7 6 1,-4 6 313,7 4 1,0 3-126,4 2 1,6 4 145,0 1 0,4 1-427,-4-1 1,1-2 38,-2 6 1,-2-6 151,2 2 0,-2 1 41,-3-1 1,1-1-155,0-4 1,-7 0-217,-3-1 1,1 1-25,-1 0 1,0-5-149,-5-1-15,0 1 1,-1 3-47,-4-3 0,1 1 157,-5-6 0,-3 7-27,-7-2 208,2 3 87,-11 1 0,4 6-308,-10 0 1,-12 1-97,-13-2 1,-14 4-44,-16 7 210,40-13 1,-3 2 0,-9-1-1,-2 1 1,-4 3 0,0 0-1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5.226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1 118 9822,'0'-15'-317,"0"0"1,0 1 413,0-1 0,5 5 98,0 0 40,0 7 57,1-10-398,-4 11 1,6-9-130,-3 6 106,-3 0-34,4 5 271,1 0-5,-6 0 0,7 0 171,-3 0-174,-3 0 0,6 2 183,-3 3-88,-3-4-121,11 6 206,-12-1-459,12-4 233,-11 5-89,5-7 1,-3 1 19,1 4-132,0-3-408,-5 4 244,0 1-414,0-6 712,0 6 1,0-7-1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6.41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 44 11741,'8'-6'-2235,"-2"3"2139,-6-7 0,2 7 181,3-2-95,-3 3 1,4 0 219,-6-3-415,0 4-80,7-6-12,-6 7 284,6 0 68,-7 7 0,0 1-32,0 7 0,0-1 58,0 1-331,0 6 293,0-4 0,0 6-105,0-4 1,0-3 104,0 4 1,0-2-48,0 2 1,0-4 29,0 4-4,0-4 0,0-1-4,0-1-4,6 1 1,-4-5-23,3 0 25,3-7 1,-5 3 6,7-6 0,-5 0 18,5 0 1,-5 0 29,4 0 0,1 0-36,5 0 0,-5-5 35,0 1-53,-1-8 0,6 4 2,0-7 0,-5 5-16,-1 1 0,-4 4-8,5-5 118,0 0-105,-2-5-2,5 7 1,-10-5 240,7 3-221,-7 4-13,4-1 12,0 1 0,-4 3-35,7-7-12,-7 7-335,10-4 242,-5 7-20,7 0 102,-1 7 1,1 1 42,0 6 1,0 1-14,-1 0 0,-4-1 13,0 1 0,0 0-15,4 0 1,-4-1 19,0 1 0,0 0 43,4-1 0,-4 1-18,0 0 1,0-2 95,5-3 0,-2 3-115,-4-4 0,4-2 353,-3-2-321,3-3 1,2-2 0,0 0 76,-1 0 1,1 0-44,0 0 0,0-2-1,-1-3 0,1-2-116,0-2 117,-1-4-37,1 4 0,-2-7-95,-3-3 0,3 2 66,-3-2 1,-4-3-11,-1 3 1,-2-6 23,2 6-148,-3-7 129,5 9 1,-7-6-91,0 4 1,-5 2-162,0-2 1,-7 2-435,3 3 1,-5 1 289,0 3 1,-1-2-172,0 8 1,1-1 554,-1 5 1,-6-7 0,-2-1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04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30 44 11592,'0'-14'-1291,"0"5"727,0-4 264,0 12 174,0-6 0,-5 9 175,1 3 1,-1 3-97,5 7 1,0-1 13,0 1 0,-5 0-322,0-1 287,0 1 1,5 0 47,0 0 0,0-6-125,0 1 1,6-5-106,4 5 1,5-7 311,5 2 1,2 3-1,8 0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7.190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16 133 10824,'0'-36'251,"0"7"0,0 1 5,0 8-1125,0 7 329,-7 7 161,5 12 0,-4 3 356,6 5 1,0 8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8430,'15'-15'94,"0"0"0,0 2-162,-1 4 1,1-3 946,0 7 1,4 0-534,1 5 1,4 0-549,-4 0 0,6 2 161,-1 3 0,2 3-153,3 7 0,-1-5 55,0-1 0,-1 1 97,-3 5 0,1 0-43,-7-1 1,6-1 42,-5-3 0,-2 3-258,-9-3 0,4 1 30,-3-1 0,-2 3-54,2-3 0,-7-2 93,2 2 0,-3-5-452,-2 5 437,0-7 1,-2 4 245,-3-7 0,-3 0 0,-6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49.554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0 529 23207,'0'-14'-4237,"0"-1"1,0 0 2698,0 0 1,0 6 1296,0-1 291,0 0-899,0-5 574,0 1 1,0 4-32,0 0-559,0 0 1,2-4 1027,3-1-17,-4 0 0,6 0 479,-7 1-570,0 6 110,6-5 1,-2 4 209,5-5 1,-4-1-52,5 0 0,-5 5 113,5 1 0,-5-1 98,4-5-258,1 0-149,-2 1 0,4-1 95,-7 0 0,6 1 15,-1-1 0,-2 0-188,2 1 139,0-1-154,-2 0 0,3 5 637,-6 1-582,7-1 1,-9 2-199,7 3 661,-7 3-161,10 2 260,-11 0 1,6 0-171,-3 0 1,1 8-394,4 7 1,3 0-121,-3 4 0,3 4-119,2 2 643,6 2-757,-5 3 0,7-1 57,-3 1 1,-2-1-244,6 0 1,-4 1-514,4-1 973,-6 1 41,4-1 0,-3-5-37,1 1-55,6-1 146,-10-1 1,1 3-917,-8-6 238,1 0-23,-2-6 581,5 1 0,-4 0 1,5-1-1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1:56.36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16 324 28131,'0'-9'-4716,"-7"-4"1,5 10 2212,-2-7 1774,2 7 315,2-4-815,0 1 369,0 4 470,0-4-1811,6 6 3186,-4 0 0,6 0 725,-3 0 23,-3 0-1141,11 6 1,-10 1 324,7 3 380,-7 3-725,10-5 1,-11 7-315,3-1 0,1 1-1069,-1 0 0,5-1 69,-5 1 0,5 5-736,-5-1 35,-1 1 1348,3 1 1,-5-3-354,3 6 1,1-1 179,-1 2 0,0 3 189,-5-4 0,0-1-417,0 1-221,0 1 393,0 4 1,0-4 178,0-1 0,0 1-24,0 4 1,0 1 92,0-1 1,0 2-65,0 3 0,-2-1 87,-3 6 1,4-4 52,-4 4 1,3-5-82,2 5 1,-5-4 135,0 4 1,0-7-54,5 3 1,0-4 37,0-2 0,0 5 4,0 1 0,0-1-26,0-5 1,0 1 5,0-1 0,2 2 25,3 4 227,-3-4-202,4 5 0,-4-7 29,3 0 0,-4 2-13,4 4 0,2-4 51,-2 3 0,1-3 188,-1-2 75,-3 1-338,4 6 1,-1-5-28,0 3 1,2 2 34,-2-2 1,-4 7-60,4-2 1,-3-1-46,-2 1 1,0 0-137,0 5 1,0 0 28,0 1 0,0-1 29,0 0 1,0 0 40,0 0 1,0 5-17,0 0 1,5 0-10,-1-5 0,1 0 90,-5 0 0,5 5 44,0 0 0,0-1 12,-5-9 0,2 3-22,3-3 170,-4 4-130,6-6 1,-7 4-80,0-6 0,1 1 17,4-2 0,-3 3 34,3 8 1,-2-6-58,2 0 50,-3-6 22,4 9 1,-4-4-134,3 6 0,-2-5 121,7 0 1,-5 0 79,4 5 1,-4-1-99,5-4 127,-7 4-72,11-6 0,-8 7-42,4 0 1,3 5 48,-3 0 1,-2-1 43,2-9 1,-1 3-42,6-3 1,0 4 78,0 1 0,-1-1 8,1-4 0,0 3-27,-1-3 1,6 9 71,0 1 0,4 0 69,-4-5 0,4 2-138,-4 3 1,6-4 59,-2 4 1,4-3 240,2-2 0,-1 0-200,0 0 0,-1 0 55,-3 0-3,2 1-159,-4-1 1,2-3-275,-1 3 1,-4-8 48,4 8 1,-4-5-133,4 0 1,-4 4-25,5-4 144,-1-3 39,-1 6 1,3-6 108,-6 3 0,6 4-88,-2-4 0,2 3 64,-1 2 1,1 1-78,-6-1 0,4 0 45,-4 0 1,-1-7-79,-4-2 1,0-4-89,-1-2 0,1 5 42,0 1 1,0-1 14,-1-5 1,1 2 17,0 4 1,1-3 0,4 8 1,-4-8 216,3 3 1,3-3-78,-3 3 0,6-3 304,-6 7-346,8-6 114,-11 3 1,7-7 42,-4 1 1,-1 1-82,7 3 1,-2-3-4,1 3 1,2-3 154,-6-1-182,6-1-70,-3 7 0,5-5 125,-4 4 0,4-4 6,-4-2 0,4 0-9,2 1 1,-1-1 188,0 1-36,1-1-163,-1-6 1,1 5 116,-1-4 0,2-1 14,3 1 0,-3-6 95,4 2 0,1 1 177,-2-1 69,0-1-341,-4-4 1,1 0 95,3 0 0,-3-1-44,3 1 1,-3 0-17,-1-1 0,-1 1-78,0 0 0,6-1-72,-1 1 0,2-5 114,-2 0 1,2 0-11,3 4 0,4-1-52,-4-3 0,-1 2 4,1-8 319,0 8-260,5-11 1,5 11-4,0-7 1,0 5-46,-5-5 0,0 1-87,0-1 0,5-3 301,0 2-123,0 5-124,-5-8 1,5 6-116,0-7 0,5 0 20,-5 0 1,7 0-2,-2 0 0,1 0 64,-1 0-65,10 0-80,-10 0 0,6-2 20,-6-3 0,-5 2-48,5-7 0,0 5-60,5-4 1,0 0-4,-1 0 0,1-5-40,0 5 1,0 1 40,-1-2 0,-4 5 12,0-5 1,0 0-65,5-4 0,0 4 78,0 0 1,-1 0 23,1-5 1,0 4-12,0-4 0,1 9 6,4-9 1,-4 4-1,4-4 0,-2-1-92,2-4-926,-4 4 1017,6-6 1,-6 3-30,4-1 1,-2-1-37,6 1 1,-4 2 120,5-6 0,-7 4-209,1-4 220,-2 6-57,4-10 0,-4 5 4,2-6 1,-2-1-31,-3 1 0,-2 0 143,3-1 1,-10-4-230,5 0 1,0-1-233,-1 6 0,6-7 126,5-3 0,-10 3 88,0 2 1,-7 1 37,-3-1 1,2 1 140,3-6 0,-8 4-235,3-4 0,-8 0-77,3-5 0,-5 0 287,5 0 0,-1 1-160,1 4 0,2-3-165,-7 2-36,7-2 696,-3-2 1,-1 5-530,-2 0 0,1-1 243,-2-4 0,2-1-76,-2-4 0,-3 3-42,3-3-571,-3-3 523,-1 6 0,1-11 69,3 3 0,-3 1-9,4 0 0,-4 4-7,-2-5 0,0 0-116,1-5-12,-1 0 150,-6 7 1,5-5 53,-4 3 0,2-3 13,-1-2 1,1 5-190,-6 0 0,6 5 175,-2-5 1,-1-5-502,2-4 0,-6-1 59,6 5 0,-6 0 97,6 1 1,-6-1 272,6 0 1,-7 5-40,1 0 1,3 0 48,-3-4 0,6-6 42,-6 0 1,6 0 53,-5 6 0,-1 1-106,-4 3 1,4-7 62,1 7 56,0 0 1,-6 4 0,-1-1-52,-3-3 1,6-6-45,-6 6 1,7-5 28,-8 10 0,0-5-244,0 5 264,1-6 292,5 2 0,-2 0-217,-3-1 0,3 1-32,-3-1 0,-2-6 8,2 6 1,-6-5-110,6 10 414,-6-6-268,9 9 0,-7-8-33,4 10 1,1-3 2,-6 8 1,5-9-73,-5-1 1,2 0-41,-3 5 0,0 0-90,5 0 0,-5 5 116,1-1 1,1 1-69,-1-5 0,5 5 130,-5 0 0,1 5-43,-1-6 0,-2 6-3,7-5 0,-5 5 37,5-6 1,-5 6 36,5-5 1,-5 1-16,4-1 0,-4 1 72,5 4 113,-7 3-170,10-5 1,-9 2 3,5 0 1,-4-1 76,5 6 0,-7 0-77,2-1 1,2 1 18,-2-1 0,1 1 23,-1 0 0,-3-1 17,3 1 1,1-1-43,-1 1 0,0 1-196,-5 4 0,2-4 163,3 3 0,-4-1-179,4 2 0,-2-4 163,2 4 0,-3 1-74,3-2 1,-4 2 72,-1-1 1,5-2 95,0 6 1,0-1-140,-5 1 1,5 2 148,0-6 0,0 6-39,-5-2 0,2-1-24,2 1 1,-2-4-53,3 4 44,-3 1 1,-1 4-122,4 0 294,-3-6-151,4 5 106,-6-5-93,0 6 1,0 0-36,0 0 1,0 6 61,0-1-99,0 0 0,0-5 165,0 1-278,0-1 1,0 0 226,0 1-298,0-1 179,0 7 1,0-5 83,0 3 21,0-3-59,0-2 9,0 0-49,0 1 0,0 4 44,0 0-435,0 7 59,0-4 242,0 1-24,0 4-4,0-4 34,0-1-5,0 5 24,-6-4 679,4 6 1,-4-2 1348,6-3-2636,0 4 376,-7-6-9,5 7 327,-4 0 0,-1 0 0,-1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7.25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177 89 15370,'8'-8'-2410,"5"1"2120,-5 7 169,0 0 179,5 0 308,-11 0-31,4 0-26,-6 7-885,0-6 271,0 6 5,-6-7 166,-2 0 0,-7 0 183,0 0 0,-1 0-142,-4 0 1,4-2 107,-3-3 0,2 2-64,2-7 1,1 7 441,-1-2 0,5-2 189,0 3 58,1-8-687,1 4 49,1 0-18,7 1-350,0 1 0,7 4 417,2-3 1,9 4-69,2 1 0,4 0 229,-4 0-137,6 6 126,-10-4 0,6 9 67,-8-6-29,1 6 122,0-2 1,-5 0-432,-1 1-53,-5-6-37,2 9-236,-12-12 0,-3 11-301,-5-7 268,-1-1 331,0-4 0,1 0 129,-1 0 114,0 0 16,1 0-5,-1 0 263,7-6 1,1-2-341,7-7 1,0 5-155,0 0 1,7 6-35,3-6 1,7 6 237,3 0 0,0 2-76,-6 2 3,8 0-7,-6 0 1,5 0-192,-6 0 706,-7 0-159,5 0 1,-11 6-384,3 4 0,-4-2-359,-1 2-503,0 0 207,-6 5-34,-2-7 189,-14 5-366,6-5 494,-12 7 1,7-2 260,-3-3-551,-4 3 552,5-12 1,-7 11 210,1-7 0,0 6 1,-1-3-1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28.48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15370,'8'0'-978,"0"-2"518,-3-3 1,-2 3-184,7-2 342,-7 2 58,4 2 632,-1 0-215,-4 0 0,6 0-20,-3 0 3,-3 0 145,4 0 0,-1 2 64,0 2 1,2 0-233,-2 6 1,-4-1-93,4 6 0,3 1-227,2 4-342,-3-4 419,6 12 1,-5-5-42,7 6 1,1 6 2,3-1 0,-1 7 41,7-2 0,-5 3-62,4 2 0,-4-1 56,4-4 224,-6 4-71,10-12 1,-12 9-108,4-5 0,-4-1 88,-1-5 1,0-4-66,-1-1 89,1-6 153,-7 4-152,-1-8-107,-1 1 3,-4-7-75,4-1 966,-6-7-616,0-7-1044,0 6 80,-6-12 159,4 4 260,-11-5 199,11-1 10,-11 7 1,12-5-742,-4 3 38,3 3 764,2-6-312,-6 5 270,4-7 63,-4 1 1,1-1 11,0 0-253,0 7 239,5-5 1,0 10-86,0-7 0,0 5 46,0-5 1,0 5 260,0-4-620,0 5 325,0-9 0,0 10 119,0-7 0,0 5-225,0-4 341,0 5-117,0-9 7,0 12 195,0-12-97,0 11 0,0-6 301,0 3-357,0 3-20,0-4-72,0-1-7,0 6-47,6-6 211,-4 7 0,6 2 699,-3 3-375,-3-4 270,4 12-535,1-5 0,-4 7 369,7 0-153,-7-7-127,4 5-208,-1-5-325,-4 7 1,6 0 237,-3-1-78,-4 1 86,6 0 0,-5 4 128,3 1-220,-4-1 124,6 3 0,-6-6-103,4 4 1,-3 3 106,3 1 1,-2-3-88,2-1 0,-3-2 96,2 1 0,-2-2-128,-2 2 0,0-2 108,0-3-107,0-5 39,0 4 187,0-12 564,0 6-959,-6-7 1017,4 0-420,-11-7 1,10 6 6,-7-4 0,5-2 167,-5 2 57,0 0-206,2-1 0,-5 3 7,3-7 1,2 6 346,-2 0-927,1-5 1,-6 6 151,0-7 1,5 7-114,1-2 1,4 4 382,-5 1-438,7-7-170,-11 5 525,13-4-763,-6 6 706,1 0-111,4 0-2309,-4 0 2242,6 6 1,6-4 0,2 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14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236 206 9185,'7'-8'-943,"-6"-5"882,4 3 1,2 2-39,-2-2 1,1 5 122,-1-4 299,-3-1-403,11-5 1,-12 0 92,4 1-88,-3 5 149,-2-4 0,-5 5 59,0-6 1,-6 4-9,1 0 1,2 5-97,-2-5 1,-1 7 11,-9-2 0,4 3-26,-4 2 1,4 0 110,1 0 1,-5 4-183,1 5 1,-1 3 4,5 12 0,1-4 10,-1 5 0,2-1-10,3 5 1,4 1-21,6-1 1,-5-4 28,0-1 0,0-4-3,5 4 1,7-7 227,2-3-203,-2 1 49,6-13 1,-5 9 12,7-6 1,-1 0 3,1-5 0,0-2-14,0-3 0,-1-3 44,1-7-214,0 1 61,-1-1 0,-4-5 35,0 1 1,0-1-22,4 6 0,-4-4 104,0 3 0,-7-3-177,2 8 242,-3-3-307,-2 5 19,0 1 309,0 7 1,1 13-51,4 7 0,-3 0 1,3-1 0,-2-1 138,2 2 1,-2-2-103,7 6 0,-2-4 373,2 4-197,3-6-42,2 10 0,3-5-61,6 6 0,1 2-86,4 4 1,-1-4 7,-3 3 1,2-3 187,-2-2-499,-4-6 119,-6 5 0,-4-7-28,-6 4 1,0-2 78,-5-4 0,-7-2-10,-2 2 1,-11-7 41,-4-3 121,-4-5-102,-8 9 0,3-12 16,-6 4 1,0-3 16,-5-2 1,-2-2 67,-3-3-310,10-3 237,-10-6 1,19-3-224,1-2 0,4 1 100,6-7 0,9 6-298,0-6 1,7 7-141,3-1 1,2-3-87,3 3 0,9-6 98,11 6 0,4-3 468,5 3 28,4 2 1,13-17 0,1 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52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0 207 9193,'7'-15'-387,"-5"0"82,11 1 0,-5 5 303,6 4 1,-4 4 211,0 1 0,0 6-250,5 4 59,-1 3-44,-6 2 1,5-5 43,-3 0 1,-2-1-31,2 6 1,-7-5 23,2 0-64,-3-7 222,-2 3 0,0-17-397,0-4 1,0-4-4,0-1 0,0 4 107,0-4 1,0 2-231,0-1 1,0 2 72,0-2 0,7 2-68,2 3 230,-2 5 37,6-4 0,0 10 106,7-7 1,1 7-13,-2-2 0,-2-3 0,4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1.88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118 30 9193,'10'0'-159,"0"0"-125,-7-7 694,4 6 54,-7-12-817,0 11 56,0-4 11,-7 6 275,-1 0 1,-7 0-17,0 0 0,6 0 42,-1 0 0,0 6-69,-5 4 0,6-2-5,-1 2 1,5-2 70,-5 2 1,5 3-6,-5-3 25,7 3-59,-3-5 0,6 5-46,0-3 22,0 3 1,1 2 18,4-1 1,-2-6 14,7-3 1,-2-1 8,2 1 0,3-4 13,-3 4 0,3-3 3,2-2 1,-5-5-27,-1 0 1,-4-7 76,5 3 1,-5 2 74,5 2-195,-7-3-54,4 6 122,-1-4 13,-4 6-8,4 0 7,1 0 5,-6 0 0,8 2-164,-5 2-130,-2-2 1,10 6 108,-8-3 1,8-3 158,-2 3 0,3 3 1,1 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38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74 690 14171,'10'-15'-871,"0"0"1,-7 0 11,2 1 806,3-1 422,-6 0-370,4 7-294,-6-5 205,0 11 0,-1-4-205,-4 6 0,1 0 390,-5 0 0,4 0 270,-5 0 1,5 2-99,-5 2-222,0 5 82,2-1 1,-3 6-167,6 1 1,-5 0 80,5 4 0,-5 3-347,6-3 1,-1 3-322,5-3-229,0-3 562,0 6 1,1-8 162,4 1 1,-2 0 14,7-1 1,2-5 379,7-4 0,-1-4 224,7-1 164,-1-6-421,-1-3 0,5-12-29,-4-3 0,-2-6-56,-3-4 1,-2-10-133,-3-10 1,-1-5-87,-3-4 1,-3-3-346,-7-2 1,0-3 24,0 8 1,-5-1 59,0 5 0,-5 15 26,5 10 169,-6 9 33,9 17 1,-4 3 315,6 10 0,0 5-109,0 10 1,0 2-80,0 8 0,6 4 433,4 0-25,-4 14-381,7-9 1,-3 13 138,10-3 1,-4 4-218,4 5 0,-2-4-401,1 0 1,-2-2 644,2 2-632,-2-3 220,-9-14 0,-2 3-221,-6-11-360,7 4 191,-5-17 272,4-1-104,-6-9 1,7-19 438,2-6 1,11-8 0,3-2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538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15 14171,'14'0'-1987,"-5"-6"2025,4 4 1,-4-4 1033,11 6 1,-4 6-701,4 4 1,1 5-484,-1 4 0,-1-2 340,-4 2-1258,0 4 668,0-7 0,-6 4-1100,1-10 923,-7 3 171,4-11 0,-7 2-225,0-8 556,-7-11 1,-7-8-1,-9-6 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2.696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58 14171,'0'-15'-2704,"0"1"1511,0-1 629,7 7 0,1 3 1318,6 10 1,-2 3-429,3 7 1,-4 4-805,9 1 384,-4 6-148,5-3 0,-4 6 164,2 1 1,2-3 131,-1-2 1,1 4 98,-1 1-288,-4-8 0,5 19 0,-6-10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8.87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8430,'0'-15'0,"0"0"711,0 1-534,0-1 0,2 5 240,3 0-506,-4 7 1,6-2-375,-7 10 0,5 3 122,-1 7 1,3 0-204,-2-1 0,-3 1 88,2 0 0,0 4 456,1 1 0,3-1 0,6-4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1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1 234 18086,'15'0'0,"4"0"0,1 0 0,-1-4-327,-4-1 0,0-2 213,0 2 0,4 4 211,1-4 0,1-2 1,-1 2 1,-4-6-572,3 1-80,-2-3 270,-2-2 1,-1 1-13,1-1 0,-2 0 76,-3 0 1,-4 1-147,-6-1 0,-1 0-55,-4 1 1,-5 4 298,-10 0 0,4 7 155,-4-2 1,2 5 100,-1 5 0,3-2-186,-4 7 1,9 5-67,1 4-94,0 1 260,2 1 1,1-3-90,7 6 0,0-4-318,0 5 1,0-8-51,0 3 1,2 1-61,3-1 1,-2 0 193,7-6 0,5-1 427,4-3 0,2 2 158,-1-8 0,-2 1 82,6-5 0,1 0 105,4 0 0,-4-1-76,-1-4 1,-1-3-139,2-7 1,1 0-74,-7 1 1,-4-1-210,-5 0 0,-5 5-125,5 1 0,-6 5-86,6-1 55,-6 4 0,4 2 39,-3 4 0,-2 2 67,7 3 1,-5 3-469,4-4 519,-5 5 3,9 0 1,-12 1-164,4 0 1,2-6 49,-2 1 0,1-5-128,-1 5 0,-2-7 156,7 2 1,-5-3 319,5-2 0,-5 0 61,5 0 1,-1-2-434,6-3 0,0-3 98,-1-7 1,3 1-79,2-1 1,-1-5 217,7 1-126,-7-14 0,10 2 0,-6-13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37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18431,'15'6'-472,"-7"3"1,5 7 123,-3 4 1,3 9 229,1 10 1,1 5-460,0 5 0,-1 2 249,1 3 0,0 3-101,0-3 1,-6-8 0,1-2 0,-7-12-329,2-2 0,-3-2 182,-2-9 0,-2 1-671,-3-6 1213,4-5 0,-12 4 1,5-5-1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3.534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501 58 28685,'-9'-15'-5168,"1"2"3869,3 3 0,-3-1 1201,-6 6 0,-3 2 1335,-2 8 1,-9 3-944,-6 7 1,-7-1-331,2 1 1,-4-2-296,-1-3 0,-5 3 220,0-3 0,0 3 0,5 1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4.92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383 603 14251,'-10'-14'-1938,"0"-1"1337,7-6-98,-4 4-310,1-4 121,4 6 987,-11 1 0,5 4 81,-7 0 0,0 7-154,1-2 0,-1 3 156,0 2 1,-1 0 191,-4 0 1,4 2 52,-4 3 1,2 3-177,-1 7 0,3 1-56,-4 4 1,4-2-60,1 6 1,0-4-160,1 4 1,0 1-136,5 4 0,-3-4-230,7-1 0,0-6 45,5 2 1,2-4-531,3-1 458,3-1 399,13-6 0,2-1 138,7-7 0,6-2 36,3-3 0,3-8 1,2-6 1,0-7 108,0 1 362,1-9-437,-1-4 0,-2-7 46,-3-4 0,-3-4-281,-6-5 0,-3-3-155,-2-3 1,-5 4-319,-11-4-391,-2 10 697,-7 10 0,-7 10-35,-2 9 1,-5 6 136,0 9 1,-1 4 312,0 6 0,2 1 67,4 4 0,-5 3 339,5 7-464,-4 6 177,-2 2 0,0 6-6,0 1 1,6 1-208,-1 3 1,7-1-141,-2 6 0,-2-5-180,2 6 1,0 2 24,5 2 0,7 7 0,3-10-383,3-1 395,8 1 0,0 2-224,4-4 0,3-5-40,-4-9 1,4 1 17,1-7 1,1-6 283,-1-8 1,0-3 267,1-2 1,-1-13 0,1-3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33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15 74 11115,'-8'0'884,"1"1"-958,7 4 0,0-2-98,0 7-76,0 0 0,0 5-35,0-1 117,0 1 250,0 0 0,7-5-152,2-1 0,4-1 90,2 2 0,0-3-143,0-7 0,4 0 465,1 0-351,-1 0 4,3 0 1,0-5-33,8 0 1,-7-8 68,-4-2 1,3 1-169,-3-6 1,1 2 67,-6-2 0,-5 4-185,-4-4 25,-4 4 1,-2 3 1,-4 3 1,-4-1 148,-5 6 0,-6 0 166,1 5 1,-6 5-74,5 0 348,-6 13-200,10-8 0,-10 11 61,6-6 1,1 1-86,4 3 1,2-2-2,3 2-147,-3 4-55,11-6 1,-4 9-30,6-7 0,1 1-34,4-5 0,5-1-25,10 1 1,3 0-625,6-1 413,0-5 217,7 4 0,-3-12-432,6 4 1,-1-5 622,1-5 1,3-9 0,-4-9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6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74 8558,'0'-14'0,"0"-1"-120,0 0 1,-5 6-678,0-1 1121,0 6-134,5-2-101,-6 12 0,3-2 6,-7 6 1,5-1-76,-5 6 0,5 0 6,-5-1 0,2 1-20,-2 0 1,-3 0 0,4-1 1,2 1 5,2 0 0,-1-6 17,1 1 1,0-5-26,5 5 3,-7 0 1,6 4 125,-4 1 0,8-5 27,2 0-68,6 0 0,-2 4-85,5 1 1,-4-5 15,0-1-117,-7 1 171,4 5-89,-7 0 0,-7-6-79,-3 1 1,-4-6-346,-6 0 167,4-2 64,-12-2 0,10 0-286,-7 0 0,6-6 490,-6-4 0,7-3 0,-3-2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5.96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162 74 10394,'8'-12'-536,"-3"-2"120,-3-4 121,-2 10 505,0-6 94,0 13-408,0-6 1,-7 7 223,-3 0 0,2 7-126,-2 3 1,0 3 82,-4 1 0,-1 1 23,0 0 0,1 0-14,-1-1 0,2 1-20,3 0 1,-1-1 79,6 1-260,-7 0-30,11-1 0,-6 1-113,7 0 0,0-5 122,0-1 0,2 0-277,3 0 35,9-2 347,9-1-481,7-4 300,-1 5 0,5-7 14,1 0-48,6-7 442,-4 5-161,1-11 0,4-1 1,-4-9-1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51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0 192 10393,'15'-15'-373,"-7"7"1,5 2 715,-3 6 1,-2 0-30,2 0 1,0 0-552,5 0 0,-1 0-74,1 0 110,6 0 91,-4 0 0,5 0 78,-2 0 189,-4 0-156,12 0 1,-11-2-14,2-3 1,-1 2-20,2-7 1,-6 0-138,1-4 1,-2-1 65,-8 0 0,0 0-218,-5 1 1,-2 1 74,-3 3 1,-4-2-58,-11 8 160,4-8 162,-12 10 0,7-4-5,-4 6 0,-3 2-11,4 2 1,1 5 113,-1 5 1,6 1-97,-2 0 221,4-1-144,1 1 1,5 5 43,0-1 1,7 6-145,-2-6 0,4 8-60,1-11 1,1 5-1,4-6 219,3 0-131,7-1 1,1-1 1,4-3 0,3 1 39,6-6 0,1 0-170,-1-5 0,-5 0 139,1 0 1,-1-6-76,6-4 0,-1-3 52,1-2 1,-6-4-163,1-1 1,-7 0 136,1 6 0,-2-1-83,-3 0-12,-6 1 21,5 5 125,-11 3 0,5 8-81,-7 2 0,0 5 197,0 5-279,6 1 125,-4 0 1,4-1 22,-6 1 0,5-5 86,0 0 57,0 0-115,2 4 293,-6 1-220,6-7-141,-1-1 1,-2-7 181,5 0 1,1-2-426,5-3 1,0 2-52,-1-7-197,1 0 279,0-4 1,6-1 44,3 0 0,4 0 81,2 1 0,4-1 116,0 0 1,7 1 0,-3-1-1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75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 17269,'8'8'-1791,"5"-1"1014,-5-1 111,0 9 1,1 8 893,-5 6 1,5 9-47,5 6 1,-1 6-419,-3 9 1,3-2 68,-3-3 1,-2 2-480,2-7 1,-7-2 295,2-8 1,-3-8-401,-2-6 0,0-7-41,0 1 1,-7-7 183,-3-2 768,-9-7 0,-4 4 0,-6-7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2:36.891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89 17269,'15'-15'-245,"0"1"1,1-1-426,4 0 0,-2 5 1,6 1 1777,1 5-637,10-2 0,3 7-313,6 4 0,0-3-615,0 3 0,2 1-17,3-1 621,-3 0 0,11-5 0,-5 0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09.6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0 574 8458,'15'5'0,"-1"0"0,1 2 72,0-3 1,-2 0 155,-3 5 1,1 1 46,-6 5 1,0 0-182,-5-1 1,5 1-294,0 0 1,0-1 133,-5 1 1,0 0-566,0 0 121,0-1 294,-7-6 160,5-1 0,-9-9 19,6-3 1,-1-4-3,1-11 1,3 4 28,-3-4 1,4-1 11,1 1 0,1-6 220,4 2 0,-2 1-117,7-2 1,0 7 92,5-1 1,-1 2-85,1 3 1,1 1-146,4 3 1,-4 3 104,4 7 0,-4 0-154,-1 0 1,0 7 103,-1 3 1,1 3-21,0 1 0,-1 6-129,1 0 0,-2 4 114,-3-4 1,1-1-248,-6-4 1,7-5 134,-2 0 0,-2-2-180,2 2 0,-1 1 62,6-6 0,-5 0-58,0-5 1,4 0 128,6 0 1,0 0 98,-6 0 0,1-7 70,0-3 0,1-8 0,4-1 0,-9-2 135,4 1 1,-4 2-149,4-6 1,-2 1 441,-3-2 0,1-1-157,-6 6 0,0-1 141,-5 2 1,0 7 27,0-2-297,0 9 1,-7-7-44,-2 7 1,-4 0-29,-2 5 0,0 7 12,0 3 1,-1 4 9,-4 6 0,4-2-4,-3 6 1,4-4-15,5 5 1,-3-1-138,3 5 0,-1-4 14,1-1 1,2-4-108,3 5 0,3-7 65,-3 1 1,5-3 71,5-1 1,-1-5 88,5 0 0,1-7-100,5 2 1,4-5 122,1-5 1,0-3-72,-6-7 1,6-6 17,0-4 0,-1-2 6,-4-3 0,0-1 12,-1-3 0,1-5-136,0-10 1,-2 1 101,-4-6 0,-2 1-256,-7-6 1,0 0 67,0 0 0,0 13 203,0 7 1,-7 15-93,-2 9 1,1 7 122,-2 8 0,5 3-267,-5 7 0,2 6 139,-2 14 1,-1 1 145,6 3 0,-2 2-122,2 3 1,4 4-32,-4-4 1,3 3 39,2 2 0,2-6-162,3-4 0,3 2 111,7-2 1,-1 1-168,1-6 0,1-6 118,4-3 1,3-4-13,6-1 0,1-2-412,-1-3 546,0-4 0,7-6 0,2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16 221 7969,'0'-14'138,"0"-1"0,-2 0 1,-1 1 404,-2-1 5,0 7-259,5-5 1,0 4 150,0-5 1,0-1 673,0 0-557,0 1 138,0-1-323,0 0 1,0 5 310,0 1-348,0 5-453,0-2 114,0 19 0,0-2-158,0 14 1,5 1-41,0 8 1,0 4-109,-5 6 0,1 7 74,4 2 0,-2 6-107,7 5 0,-5 0 126,5 9 1,0 1 167,4 14 0,-1-10-132,-3 5 1,3-12 33,-3-8 1,-2-14 45,2-4 1,-7-23-180,2-2 385,-3-13 1,-1-7 65,4-10 0,-3-3 78,3-2 1,-2-6-171,2-4 0,-2-4 61,7-5 1,-5-4-132,5-6 0,0 5 60,4-1 1,-1 1-189,-3-5 0,3 2 74,-3 3 1,-3 7 164,-3 8 0,3 6-139,-2-2 1,1 11-123,-1 4 67,-3 3 0,9 9-118,-6 2 1,7 6 33,-2 5 1,3-2 114,1 6 0,1-1-115,0 2 0,4 1 69,1-7 0,-1 1 89,-4-5 0,5 4-5,-1 1 0,3-6 67,-3-4 1,-2-6-52,2 0 0,4 3 154,2-2 1,-3 0 161,3-5 0,-1-7-92,6-3 0,-2-9 210,-4-6 0,2-2-137,-6-3 1,-1-1-146,-4-3 0,0-9-137,-1-6 0,-5 0-222,-4 5 1,-4-5 46,-1 0 0,0-5-327,0 5 0,-6 0-296,-4 5 1,-3 7 286,-2 2 1,0 6-839,1 5 334,-1 2 540,0 14 1,1 2 448,-1 6 0,0 6 0,0 2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6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250 322 7893,'15'0'0,"-6"-1"346,1-4 0,0-3-69,5-7 1,-1 0-75,1 1 0,0-1 110,0 0 0,-7-4 111,-3-1 0,1-5-215,-1 6 0,0-2-42,-5 1 1,-7 4-109,-2-4 0,-9 4 118,-2 1 0,-6 5-237,1 0 1,-2 7 21,-3-2 1,1 5-203,-1 5 0,1 5 102,0 10 1,4 2-9,1 8 0,7-1-94,3 1 0,-1 6 59,5 3 1,4-3-41,1-2 0,3-3 2,2-2 1,2-4 150,3-1 1,3-6-31,6 2 1,1-10 120,0-5 1,0-4-23,-1-1 0,3 0 75,2 0 0,-1-6-37,7-4 0,-6-3-53,6-2 0,-6-4 94,6-1 1,-7-6-80,1 1 1,3 3 52,-3-3 1,-4 7 15,-5-1 0,-7 2 348,2 2-432,3 7 16,-6-5 0,4 13-21,-6 0 0,-5 7 61,0 7 0,-1 3-214,1 2 1,3-2 55,-3 2 1,4-2-275,1-3 71,0 1 149,0 0 150,0-1 256,0-5-126,0-3 0,6-12-125,4-4 0,3-5 81,2-4 0,5 2-39,-1-2 1,1-3 62,-6 3 1,6-6-27,0 6 1,-1-1 75,-4 5 1,-2 6-101,-3-1 0,3 7 6,-3-2 1,-2 5-55,2 5 0,-7 3 55,2 6 1,1 6-171,-1 0 1,0 1 97,-5-2 0,0-2-4,0 2 0,0-7 49,0-2 0,0-6-7,0 6 96,0-6-60,0 2 0,5-17-57,0-4 1,6-5-7,-1 1 0,0-4 38,5-7 0,-4 6-23,9-1 1,-4 1 39,-1-5 0,1 4-1,4 1 1,-4 6 6,4-2 0,-6 9 131,-4 1 0,3 7-165,-3-2 0,1 5 37,-1 5 0,3 3-24,-3 6 1,-2 8 24,2 2 0,-2 6 3,2 4 1,1-2 18,-6 8 0,0-3-3,-5 2 1,0 2-88,0-6 0,0-1-86,0-5 1,0-4-646,0-1 320,0-12-504,0 1 454,0-13 478,7-13 0,1-4 0,7-12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6.8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1 102 7893,'0'-15'-108,"0"1"0,0-1 41,0 0 1401,0 0-895,7 1 0,-4 6-226,7 3 1,-2 5 4,2 5 1,3 11 15,-4 13 0,3 9-160,-2 11 1,1 3 123,-6 7 1,0 1-224,-5 4 0,-2 1 39,-3 4 1,2-2-237,-7-3 0,0-4-110,-4 4 1,4-5-300,0-6 0,5-4 227,-5-9 0,7-6-616,-2-10 1020,-3-2 0,7-14 0,-6-2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0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1 9159,'-8'13'644,"-7"-4"1,-3 5-294,-11-5 0,1 4 172,-11 2 1,-1 0-742,-4 0 0,0-1 205,0 1 1,5-2-680,0-3 1,6-2 473,-1-3 1,4-4-802,6 4 1019,3-3 0,-1 5 0,0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7.5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2176 0 7953,'14'7'596,"1"-5"-497,-7 11 1,-1-10 1117,-7 7-498,-7-1-366,-8 6 0,-22 0 734,-17 0-696,-23 6 0,-21-3-434,40-6 1,-1 0 0,-6-2 0,-1 0 234,-4 2 1,-2 0 0,-3-2 0,0 0-107,-1 2 0,0 0 0,-1-2 0,0-2-31,5 2 0,2 0 0,3-2 1,2 0-218,10 0 0,2-1 0,2-2 0,1 0 237,-38 5 0,8-5-222,6 4 1,9-1 47,11 2 0,3-2 11,7-3 0,3-3 14,7 3 1,6-2 638,13 2 0,6-3-783,-1 3 518,7-4-1597,-4-1 0,20 7 0,3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2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7911,'5'-10'0,"0"0"0,0 0 0,-5 1 1095,0-1 1,0 5 194,0-5-652,6 7-405,-4-4-345,5 7-2783,-7 0 2363,0 7 0,0 1 532,0 7 0,-7-1 0,-1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8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7916,'15'2'0,"-1"2"0,-4-2 322,0 3 0,1-2 481,9 2 1,-4-2-366,4 7 1,-4-5-177,-1 5 0,1-5-1210,4 5 749,-4-7 199,5 3 0,-6 1 0,0 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29.9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441 676 7900,'10'-6'0,"0"-4"0,-2-3 509,2-2 0,1 5-106,-6 1 1,2 4 265,-3-5-125,-2 7-148,5-10 0,-7 9-175,0-5 0,0 4-5,0-5 1,-2 5-169,-3-5 0,-3 5 73,-7-5 0,-4 6-75,-1-6 1,-6 5-66,1-5 1,-2 7-251,-3-2 1,1 3 109,-1 2 1,-4 0-107,0 0 1,-5 8 7,4 7 0,3 1 85,7 9 0,-1 4-4,6 6 1,2 5 91,9 0 1,2-3 29,7 2 0,2-1-34,3 1 0,8 4 9,6-4 0,9-8-21,2-2 1,-6-9-4,5-1 0,-2-4 283,2-5 1,-1-5-77,-4-10 0,-1-5 148,-3-9 1,1-1-94,3-9 0,-2-2 299,-8-9 0,3-7-121,2 3 0,-2-8-10,2 3 0,-2-7-114,-3 2 0,1-9-101,0-6 1,-7-3-267,-3-1 0,1 6 100,-1 3 1,0 7-210,-5 8 1,-5 8 93,0 16 1,-1 11 35,1 9-27,3 3 0,-4 4-108,6 3 0,-2 3 111,-3 7 1,2 4-52,-7 1 0,2 12 332,-2 3 1,-3 2-67,3 7 0,2-1 160,-2 11 1,7-2-92,-2 2 0,-1 3 0,1-3 1,0 3-201,5 2 0,1-2-234,4-3 0,-1-3 42,5-7 1,-1-7-283,2-2 1,2-11-435,-7-4 245,6-11-430,-9-2 1166,4-14 0,1-1 0,1-6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7967,'0'-23'469,"0"0"0,0 5-157,0-2 1,0 6-147,0 4 197,6 0 500,-4 2-128,4 1 100,1 7-353,1 0-381,0 0 0,4 2 56,-8 3 0,3 3-115,-2 7 0,-3 1 111,2 4 1,-2 3-127,-2 6 0,0 0 93,0 1 0,0 4-526,0 0 0,0 7 105,0-2 0,-2 4-33,-2 1 1,0 0 126,-6 0 1,6 0 77,-6 0 1,2 0 108,-2 1 0,2-3-96,3-3 0,3-3 378,-3-6 0,4-1-77,1 0 0,-5-6-32,0-3-63,0-4 0,7-3 362,2-3-255,-2-3 0,11-7 165,-3 0 1,3-2-53,2-3 0,6-3 117,3-7 0,9 5-129,1 1 1,9-1-75,1-5 0,0 0-471,5 1 0,-8 4 87,-2 0 1,-6 5-51,1-5 1,0 7-131,-4-2 1,-4 4-418,-11 1 1,-1 0-577,1 0 0,-5 1 129,0 4 1204,-7-3 0,10 17 0,-5-2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2.7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2117 0 7854,'15'0'83,"0"0"1,-6 0 171,1 0 1,-5 0-85,5 0-134,-7 0 282,4 0 12,-7 7-146,-7-5 1,-4 9 72,-14-6 1,-8 5-47,-16-5 0,-11 6 31,-13-1 0,-14 3-402,-11 2 0,44-8 0,-1 0 163,-4 1 1,0-1 0,-3-2-1,0 0 2,-4 0 1,0 0 0,-2-1 0,2 1-15,2 3 1,0-1-1,1-2 1,0 0 56,9 0 1,1 0 0,-1-1 0,2 0-181,-46 6 1,1 1 360,14-6 1,1 0-87,19-5 0,5 5 160,9 0 0,5 0 90,5-5 149,10 0-155,14 0-21,8 0-3258,7 0 1,0 0-1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0.0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339 59 8458,'0'-10'0,"0"0"0,0 1 469,0-6 76,-7 7-593,6 1 1,-8 7 18,5 0 0,0 7-78,-6 3 1,6 3 155,-6 1 0,5 8-59,-5 2 0,5-1-143,-5 1 1,2-4 158,-2 5 1,2-3-158,3 3 0,2-4 87,-7-6 1,7 0 77,-2-1 1,3 1-17,2 0 0,0-6 310,0 1 1,7-5-10,3 5 0,3-7-145,2 2 0,-1-3 11,1-2 1,0 1-37,-1 4 0,1-3-184,0 3 0,-5-4 307,-1-1-484,-5 0 255,2 7-10,-6-5 0,-6 9-42,-4-6 0,-10 2 6,-4-3 1,-4 0-91,-1 5 0,-2-5 72,-4 1 0,4 1-655,-3-1 1,3 5 695,2-5 0,-1 6 0,1-3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486 617 7663,'8'0'730,"-1"0"541,-7 0 1,-2-4-1185,-3-1 1,-3-2 79,-7 2 1,1 4-170,-1-4 0,-5-2 36,1 2 1,-7 0-125,1 5 0,-8 2-31,-1 3 0,-2 3-40,2 7 1,3 6 12,-3 3 0,3 6 158,1 4 1,6-1-69,-1 6 0,12-5-12,-2 6 1,10-8 25,1 2 1,2 1 17,2-6 0,6 2-123,4-11 1,5-1 72,5-4 0,-4-7-46,3-3 1,-1-3 104,2-2 1,-4-2 26,4-3 0,1-9 0,0-11 1,1-3 309,-1-1 0,3-2 261,-4-3 0,5-9-271,-6-6 1,7-2 83,-1 2 0,-2-9-54,1-11 0,-4-4-129,4-6 0,-6 4-341,2-3 1,-4 9-179,-1 5 1,-7 12-232,-3 8 359,-3 6 59,-2 22 80,0 3 1,-2 20-278,-3 2 1,2 11 104,-7 4 0,0 11 271,-5 4 1,1 10-88,-1 5 0,0 5 18,1 4 1,-1-2-166,0 3 0,5-2 42,1 1 1,0-1-144,0 7 1,-3-9-30,7-1 0,0-8-162,5-12 0,2-3 83,3-7 0,-2-7-60,7-8 0,0-1 141,5-8 0,4 0 304,1-5 0,6-6 0,-3-3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38:34.5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74 250 7840,'-8'0'-503,"0"-5"1892,3 0-516,3 0-116,-4 5-350,-1-6-170,6 4 0,-11-3-179,7 10 1,-1 3 101,1 7 0,3 1-121,-3 4 0,4 3 99,1 6 0,0 6-352,0-1 1,0 2 82,0-2 0,0-3-69,0 3 0,0-2 199,0-3 1,5-6 8,0-4 0,1-4 214,-1-5 1,-2-4-73,7-6 1,-5 0 175,5 0 0,-2-1-59,2-4 0,3-3-123,-3-7 1,3-6-175,1-4 1,6-2 100,0-3 1,-1 1-205,-4-1 0,0 6 70,-1-1 0,-1 7-26,-3-1 1,2 2 68,-8 3-486,1 6 210,-5-6 1,5 19-37,0 0 1,5 8 123,-5 7 1,5 3 78,-5 6 0,6-1 38,-1-4 0,-2 4-62,2-3 1,-2-4 106,2-1 104,3-4 105,-5-1 0,2-7 45,0-3 1,-6-4 147,6-1 1,-5-6 36,5-4 0,-5-8-108,5-2 0,-5-6-39,4 2 0,0-4-75,0-1 1,4-1-155,-3 1 1,-2-7 110,2-3 1,-7 1-509,2-1 0,-3 0 66,-2-5 0,0 6-68,0 4 0,-5 8-692,0 1 757,-6 7 1,3-1-698,-7 9 1,5 3 427,0 7 0,0 2 586,-4 3 0,-1 3 0,0 7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6:48.0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59 8077,'0'-14'1262,"0"-1"0,0 5-621,0 0-438,0 7 1362,0-4-1380,-6 21 1,4-3-210,-3 13 1,2-4-88,-2 5 1,3-1 94,-3 5 1,2 7-83,-2 4 0,4-1 102,-4 5 0,3-2-126,2 12 0,0 0 77,0 5 0,0-2-135,0-3 0,2 3 89,3-3 1,-4-3 56,4-2 0,-3-10-59,-2-5 1,0-1-3,0 1 0,0-9 73,0-1-92,0-6 351,0-3-192,0-7 363,0-1 2720,0-7-2943,0-14 0,0 10-138,0-11 0,0 8 112,0-2 0,1 4-184,4-5 40,3 0 0,12-5-87,0 1 1,-1 1 141,-4 3 0,6-3-35,4 3 0,4-3-24,5-2 1,-1 5 57,6 1 1,0 0-124,5 0 1,1-3 61,-1 7 0,-2-5-25,-3 6 1,4-1-7,-4 5 1,-5-5-9,-4 0 1,-3 0-59,-7 5-26,6 0-181,-9 0 1,-1 0-155,-6 0-582,-7 0-309,3 0 0,-19 6 0,-3 3 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4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15 10894,'-8'0'401,"-5"0"1,9 0-225,-5 0 1,-1-1-68,-5-4 1,-5 3-78,1-3 22,-7 4 0,4 1-29,-2 0 0,-5 0-215,-1 0 1,2 1-163,-1 4 0,0-3 172,4 3 0,-3 1-90,-1-1 0,4 5 64,1-5 1,6 5-465,-2-6 0,4 6 28,1-5 0,6 2-648,-1-2 1289,7-4 0,-11 6 0,13-1 0,-6 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39.8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0 7983,'0'8'-2066,"0"1"3545,0-4-390,0-4 3224,0 6-4074,-7-7 0,-1 0-216,-7 0 0,-1 0 149,-4 0 0,4 0-363,-3 0 1,-3-2-70,3-3 0,-1 4-205,5-4 0,-4 3-53,-1 2 0,5 0-146,6 0-1199,-1 0 673,2 0 304,1 0 886,7 7 0,0 1 0,7 6 0,1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0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500 721 8032,'8'-7'-172,"-1"6"407,-1-6 107,-4 1 1,4 4-24,-6-11-331,-6 5 0,-2-7 134,-7 0 1,0 6-125,1-1 0,-8 0 127,-2-5 1,1 2-129,-1 3 1,4-3-25,-4 4 0,4 0 82,-5 0 1,3 5-105,-3-1 1,-3 5 113,4 5 0,1 3-29,-2 7 0,6 6-66,-6 4 0,7 8-119,-1 1 1,2 7 118,3-2 1,1 3 6,3 2 0,3-1-17,7-4 1,0 2-13,0-7 1,2-1-11,3-9 0,-2 1 33,7-10 17,0 3 1,0-17 182,-1 4 99,1-3 1,5-9-103,0-3 1,1-9 114,3-6 0,-1-9 49,7-5 0,-1-5-119,6-5 1,1-4-36,3-5 0,-1-3-135,6-3 1,-5-9-294,6-10 0,-9 3 123,-2 1 0,-1 6-10,-9 4 1,-4 7 48,-5 13 1,-7 13-241,2 17 219,-3 2-21,-2 9 75,0 2-541,0 6 569,-7 13 0,4 1-53,-7 11 1,5 3 33,-5-4 0,5 10 94,-4 6 1,5 2 51,-1 2 1,-1 10-103,1 0 1,0 6-180,5-6 0,0 5 133,0 5 0,0 1-257,0 4 1,0-6-18,0-9 0,-5-5-57,0-10 1,-1 1 117,1-11 0,2 0-199,-7-14 460,7 3 0,-17-10 0,4 7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3.6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30 8061,'13'-2'0,"-3"-3"0,3 4 116,-3-4 0,-3 2 379,-3-2 182,5 3-211,-1-4-156,0 6 184,5 0-383,-11 0 0,4 6 65,-6 4 1,0 5-144,0 4 1,0 4-17,0 6 0,-1 1-80,-4-1 1,-8 12-86,-7 3 1,-1 5 81,1 0 1,2-1-38,-6 5 0,1 0 69,-2 1 0,4-4-39,6-6 0,1-4 41,-1-1 0,0-8-3,1-2 1,5-1 69,5-8 0,2-6 15,2-4 0,0-5 128,0 5 0,2-7-96,2 2 1,5-3 134,5-2 0,3 0-88,2 0 1,-1 0-73,7 0 0,-1-7-1,6-3 1,-3-3-13,-2-2 1,1 1-127,-6-1 1,-1 0-205,-4 1-627,0-1 389,-1 0-1175,-6 7 867,-1 2 832,-7 6 0,-7 0 0,-1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0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1 7956,'0'8'364,"0"-2"-2,0 1 0,-6-5 268,-9 4-283,-8 1 1,-14 1 87,-8 7-304,-12-1 1,-23-2-193,-13 2 0,40-10 1,-2-1 106,-3 4 1,-1 1-1,3-3 1,1-1 33,-2 1 0,1 0 0,-42 7-13,10-7 1,6 1 14,9-1 1,12-3-130,7 3 1,14-4 41,5-1 0,6 2 143,4 3-227,4-4 276,6 6 397,7-7-667,2 0-4569,6 0 4013,6 6 639,-4-4 0,4 11 0,-6-5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4.9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368 683 7912,'6'-8'531,"-4"0"-162,3 3 795,-4 3-338,-1-11-623,0 5 1,0-7 18,0 1 1,-6 4-282,-4 0 0,-3 2 13,-2-2 0,-1-1-41,-4 6 0,4 0 183,-4 5 1,-1-5 4,1 0 0,-6 2-597,2 8 0,1 4 257,-2 11 0,6 3 103,-6 6 0,7 6 81,-1-1 0,4 5 82,5-5 1,-1 1-30,6-6 0,0 4 16,5-4 0,0 2-25,0-11 1,2-2 17,3-9 1,3 3 40,6-7 0,1 0 7,0-5 1,0-2 156,-1-3 0,6-8-122,-1-6 1,3-9 318,-3-2 0,2-6-126,4-8 1,1-6-117,-6-4 0,4-5-147,-4-5 0,-1-9-379,-4-10 1,-2-2 35,-3 1 0,-3 8 176,-7 12 0,0 13-23,0 17 103,0 9 0,0 12-328,0 13 0,0 12 59,0 7 1,0 8 199,0-3 0,0 5 8,0 6 1,0 2 353,0 7 1,0 0-247,0 1 0,4 4-27,1 0 1,0 4-52,-5-4 1,0 2-238,0-2 1,5-3 5,0 3 1,2-5-65,-3-5 0,0-3 43,5-7 350,-5-6 0,9 5 0,-5-5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5.5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1 184 7849,'0'9'-17,"0"1"0,0-5-23,0 5 1,0-5 205,0 5 128,0-1 1,0 6-17,0 0 0,0-1-123,0 1 1,0 0-241,0 0 0,4-6 9,1 1 1,2-2 84,-2 2 1,-4-2 226,4-3-2,4-3 0,-6 4-116,7-6 0,-6-1-43,6-4 0,0 2 56,5-7 1,-1-5-20,1-5 1,-5-6-98,0 2 1,3-4-16,2-1 1,3-6-112,-9 1 0,3 1 150,-2 9 1,1-2-30,-6 6 1,0 1-82,-5 4 119,6 7-189,-4-5 0,4 13 93,-6 0 1,0 8 41,0 11 1,2-1 84,3 7 0,-2 1 129,7 8 0,-5-1-74,5 6 1,-5 0 92,4 5 1,1 2-145,5 3 1,-5 5 2,0 10 1,4 8-193,6 6 1,-1-5-1,-4-4 1,-2-2 67,-3 2 1,1-6 28,-6-9 1,0-5-130,-5-10 0,-1-9 95,-4-11 1,-3 1 27,-7-5 0,0 1 31,0-11 0,-6 5-26,-3-5 0,-2 0 241,1-5 1,-3 0-226,4 0 1,-4-2 201,-1-3 0,-1-3-15,1-7 1,1-4-13,4-1 0,-3-6-8,8 1 0,1-2 126,8-3 0,4-1-186,6-3 1,0-4 47,0-6 0,6 0-248,4 0 1,10-7 76,4-3 0,5-3 117,6-2 1,-3 2-85,8 3 0,-3 5-15,2 10 1,2 3 11,-7 7 0,1 6-8,-6 3 1,-1 11-640,-4 4 1,-2-2-85,-8 2-642,-5 0 476,-3 5-146,-6 0 0,-2 5 1023,-2 0 0,-11 7 0,-8-4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2.01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265 734 8032,'0'-15'-435,"0"0"760,0 1 0,1 4 148,4 0 120,-3 7 82,4-4-239,-6 1-470,0 4 66,0-4 1,0 4 313,0-3-502,0 3 118,-6-4 1,3 6 21,-7 0 9,7 0 1,-11 0 63,5 0 0,1 0-165,-2 0 0,0 2-84,-5 2 0,-1 5 133,-4 5 1,4 1-164,-4 0 1,4 6 10,1 3 0,-4-1 19,-1 2 0,5-2 62,6 1 0,4-3 91,-5-6 0,7 0 3,-2-1 385,3 1 18,2 0-224,7-7 1,1-3 63,7-10 1,-1 2-67,1-7 0,0 0-158,-1-5 1,1 6 14,0-1 0,-1 7-181,1-2 1,0 1 178,0 0 0,1 2-148,3-3 1,-2 5 160,2 5 0,-1 5-45,2 9 1,-2-1 32,6 7 0,-6 1-28,2 8 1,-4-1-143,-1 6 1,-5-1 161,0 1 0,-7 2 0,2-7 0,-10-5 46,-5-4 1,-5-4 125,-4-1 0,-4-2-5,-6-13 0,-3 4-145,-2-4 1,3 0-290,-3-5 1,0-6 120,4-4 0,-1-8-51,12-2 0,1-6 72,8 2 0,3 1 16,7-2 1,4-4 114,5-5 0,8-1-14,12 6 1,7-2 174,3-3 0,4-4-56,1-6 0,0 1 273,0 4 1,0-3-95,0 3 0,0 3 67,0 1 0,-11 6-105,-4 4 0,-9 9 483,0 6-398,-4 7-395,-8-4 1,-1 9 62,-7 3 0,0-2-536,0 7 315,0 0 1,0 6 88,0 4 1,-2-2 29,-3 6 1,3-4 46,-2 4 0,2-4 39,2 4 0,-5-6 27,0 2 0,0 1 18,5-1 1,0-5 361,0-6-203,7 1 9,1 5 1,8-7-79,4-3 1,-4-8-143,4-2 0,3-8 46,1-2 0,-1-1-104,1-9 0,-6 6 60,2-6 0,0 5-174,-6-4 0,4 4-171,-8-4 0,-3 1 108,-2-1 1,-5 2-113,-5 8 0,-4-1 133,-5 0 0,-7 2 207,-4 3 1,-3-1-73,-1 6 1,-1 0 192,1 5 0,0 0-185,-1 0 1,6 2 29,-1 3 0,7 1-27,-1 4 1,2 3 38,3-3 1,6 3 70,3 2 0,3-6-83,2 1 0,11-2 259,4 2 1,10 2-30,-1-8 1,4 6 5,1-5 0,1 0-142,-1-5 0,2 5 27,3 0 1,-3 0-33,4-5 1,-4 0 40,-2 0 0,-1 0-118,-4 0 0,-1-5 72,-3 0 1,-9-5 219,4 5-92,-10 0 40,1-1-256,-6 4 37,0-4 1,-6 6-4,-4 0 1,2 5 65,-2-1 1,2 8-39,-2-2 1,-1 3 11,6 1 0,-5 1-40,5 0 1,0 1 14,5 4 0,0-4 5,0 4 0,2-6 48,3-4 1,5 3 1,9-3 1,-1-3 129,7-2 0,-2 1-145,1-1 0,4-2 101,-4-8 0,-1 2-78,2-7 0,-7 0 23,1-4 1,-4-1-52,-5 0 0,1-4-97,-6-1 0,0 1 34,-5 4 1,-7 0-167,-2 0 0,-4 1 2,-2-1 0,-6 2 114,-4 3 0,-1-1-41,2 6 0,-4-2 61,3 2 1,-1 4-16,2-4 1,-3 3 66,8 2 1,-1 2 41,6 3 0,4-2-16,0 7 107,7-7 1,-4 5 254,7-3-220,0-3-23,0 4 1,0-4-35,0 3-314,7-3 204,1 4-31,7-6 5,-1 7 0,-4-6-26,0 4 0,-5-3 54,5-2-14,-1 0 0,6 0 126,0 0 1,-5 0-104,-1 0 1,1 0 142,5 0 1,0 0-100,-1 0 0,1 0 8,0 0 1,-1 0-18,1 0 0,5-2-11,-1-3 0,2 4-31,-1-4 1,-2 1 41,7 0 1,-6 2 65,6-3 0,-7-2-72,1 3 0,-2-8 184,-3 2 1,1 2 72,0-2-177,-7 1 0,0-6 17,-3 0-47,-3 0 1,2 2-146,-8 4 1,0-3 148,-6 7 1,1 0-186,-6 5 1,0 0 80,1 0 1,-3 2-45,-2 3 0,1 3 62,-7 7 0,7 1 17,-1 4 0,-3-2-31,3 6 0,-1-4 4,5 4 1,1 1 4,-1 4 0,2-4 15,3-1 1,4-1-14,6 2 0,0 1 6,0-7 0,1-4 193,4-5 1,8-7-67,7 2 1,6-3 55,-2-2 0,3 0 42,-3 0 1,4-9-140,-4-5 1,3-3 139,-3-7 1,2-1-91,-6-4 1,4-2 187,-4-3 1,-1-4-109,-4-6 0,-2-3-208,-3-7 1,1-7-63,-6-12 1,0-1-265,-5 1 1,0 1 185,0 3 1,-6 9-91,-4 16 1,2 11 40,-2 23 0,5 5 113,-5 10 0,2 5-151,-2 10 1,-1 9 113,6 10 0,-5 4 189,5 1 1,0 7-43,5 2 0,0 0 55,0 1 0,2-5-411,3 4 0,3 0 93,7 1 0,6 1-308,3-6 0,6 5 548,4-5 0,10 7 0,9-4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47.9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8915,'8'0'2165,"-2"0"-1647,-6 0-791,7 0-387,-6 0-1284,6-6 1944,-7 4 0,0-11 0,0 5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1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295 645 8127,'15'-1'-95,"-1"-4"1,-1 2 175,-3-7 0,2 5 33,-7-5 0,1 5 394,-1-5-306,-3 7-64,4-10 1,-6 10-143,0-7 1,0 5 101,0-5 0,-6 5-94,-4-4 0,2 4 61,-2-5 0,-5 5 25,-4-5 0,-1 5-116,5-4 0,-4 5 62,-1-1 0,-4-1-94,4 1 1,-5 0-6,6 5 0,-1 0 38,6 0 0,-6 7 20,0 2 0,1 6-91,4 5 0,5 1 26,0 3 0,6 4 59,-6-3 0,7 2-84,-2 3 0,3-6 63,2 1 0,2-6 56,3 6-3,3-7 1,6 1 100,1-9 0,0-3-88,-1-7 1,3 0 104,2 0 1,-1-8 38,7-7 1,-6-1-80,6-9 1,-1-1 89,6-8 1,-6 3-94,1-4 0,-2-2-76,1-2 1,2-9-13,-6-1 1,0-6-128,-6 1 1,1-8 63,0-2 0,-7 7-133,-3 8 0,-4 10 51,-1 4 108,0 11 1,-1 9-196,-4 10 0,3 5 106,-3 5 0,-1 0 30,1 10 0,-2-2 68,2 11 1,4 2 82,-4 9 0,-2 2-51,2 7 0,-4 2 6,4 3 1,-5-1-42,5 5 1,-5 0-8,5 1 1,-4 1 17,4-6 0,-5 7-93,5-2 1,-5-4-304,5-1 0,-5-5 101,6-5 1,-1-9-366,5-11 295,-7 4-98,5-13 475,-4 3 0,12-19 0,3-2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5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74 8127,'8'0'65,"-1"0"1,-6 0 54,4 0 0,-3 1 43,3 4 0,-3-1-9,-2 5 0,0-4-73,0 5 0,4 0-155,1 5 1,0-1-168,-5 1 228,0 0 0,0-1-101,0 1 0,0-5 90,0 0 1,0-5 403,0 4-310,7-5-70,-6 2 0,8-8 46,-5-2 0,3-5 22,3-5 1,8-3-121,-4-2 0,4 1 36,-3-7 1,0 6 21,0-6 0,-1 7-21,1-1 0,0 2 135,-1 3 1,-5 4-111,-5 0-251,5 7 241,-8-4 1,6 9-10,-7 3 1,0 3 25,0 7 0,0 4-7,0 1 1,0 6 157,0-2 1,0 6-108,0 4 1,-5-1 65,0 6 1,0 5-89,5 5 0,0 2-5,0-2 0,0 1-22,0 4 0,0-3-16,0-7 1,0 0 14,0 0 1,0-11-9,0-4 0,-5-9-32,0-1 9,-6-2 0,3-4 4,-7-3 0,-6-4 11,-4-6 0,-4-1 100,-5-4 0,-4 1-205,-6-5 0,0-1-199,0-5 0,0 0 54,-1 1 1,8 1-206,3 3 0,-2-3 21,1 3 1,-4-1-130,5 1 568,0 3 0,4 1 0,1-3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1.9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868 15 8127,'14'0'449,"1"0"1,-2-2-409,-3-2 0,-2 2 337,-3-3 132,-4 3-64,6 2-208,-20 0 0,-5 0 6,-16 0 1,-4 0-7,-6 0 0,-7 0-28,-2 0 0,-11 5-55,-5 0 1,2 0-214,-1-5 1,6 5 11,-2 0 0,3 0-208,3-5 1,7 5 190,7 0 1,13-1 69,11-4-1126,4 0 1,8 2-173,3 3 565,3-3 1,9 4 335,3-6 1,3 5 389,1 0 0,1 6 0,0-2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2.6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501 808 8105,'8'-7'731,"3"4"7,-6-7-304,0 7-205,-5-10 0,-2 5-162,-2-7 0,-6 0 48,-10 1 0,2-1-138,-6 0 1,-1 2 4,-4 3 0,-6-3-69,1 3 1,0 4-161,4 1 0,-4 3 114,0 2 0,0 2 2,4 3 0,6 10 132,-1 9 0,7 4-167,-1 1 1,4 6 69,5-1 1,-1 5-29,6-5 0,0 7 98,5-2 1,6-3 9,4-1 1,3-9 65,2-2 0,5-6-84,-1 2 1,2-10 220,-1-6 1,-2-2-121,6-2 1,1-8 68,4-7 1,1-8 9,-1-11 0,2-5 106,4-10 1,-4-5-66,3-10 1,-3-3-113,-2-6 1,1-7-178,-1-3 1,-6-11-3,-3-4 0,-6 10-56,-4 5 1,-3 21 12,-7 13 467,0 10-387,0 22 1,-2 6-121,-3 16 0,3 5-37,-3 9 1,2 4-167,-2 6 0,-1 12 243,-4 3 1,-3 10 191,3 0 0,2 3 23,-2 2 0,2 0-127,-2 0 1,-1 8-137,6 6 0,0 1 206,5 4 0,0-3-217,0-1 1,0-7-13,0-4 0,0-15-755,0-9 700,0-13 1,2-11 272,11-15 0,1-8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47:53.0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8019,'6'-8'128,"-4"-6"0,4 11 387,-6-7-15,7 7-43,-5-3-353,4 6 0,-1 1 27,0 4 0,0 3 44,-5 7 1,1 1-135,4 4 1,-3-2 90,3 6 0,-4-4-162,-1 5 1,0-3-17,0 3 1,2 1-31,3-6 0,-3-1 117,3-4 1,-4 0-31,-1-1 0,0-4 233,0 0 14,7-7 261,-6 10-373,6-11 1,-2-2 115,0-10 1,4-5-109,-4-4 0,7 1-187,-2-7 0,1 1 66,-1-6 0,3 1-188,-3 0 1,-2 6-204,2 3 1,-7 4 7,2 1-52,3 7 0,-1 3 104,2 10 1,3 10 113,-7 9 0,6 9 38,-1 1 1,-2 7-1,2-2 0,0 4 35,4 1 0,-4-5 14,0 0 0,0-8 208,4-1 0,1-8-64,0-7 1,1-2 78,4-3 1,-4-4-103,4-6 0,3-1 129,1-4 1,-1-10 107,1-9 0,-1-6 119,2-4 0,-4-3-178,-6-8 1,-1 1-89,1 0 1,0 0-48,0 0 1,-7 2-127,-3 2 1,-4 4 2,-1 7 0,0 6 98,0 4-1397,0 2 1000,-6 9 0,-2 2-627,-7 6 982,0 6 0,-6 2 0,-2 7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08.5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309 191 7811,'0'-14'-722,"0"-1"482,0 0 240,0 1 0,0-1 698,-7 0 55,6 1 87,-6-1-88,7 0 309,0 0-514,0 1 0,0 4 243,0 0-697,0 7 0,2-4 128,3 7 0,-2 0-117,7 0 0,-7 7-30,2 3 0,-2 4-92,2 6 1,-3 4-21,3 11 0,-5 2-251,-5 7 0,-3 5-195,-7 0 1,0 9 197,0 0 0,-4 3 147,-1 7 1,-6-4 34,2 5 0,-4-7 218,-1 1 1,4-10-85,1-9 1,6-3-46,-2-12 1,5 2 89,5-11 0,2-2 19,3-9 89,4-2-149,-6-7 0,9 0 90,3 0 0,-2 0-99,7 0 1,0-2 226,4-3 0,8 2-20,2-7 1,10 1-7,6-6 1,0 0-140,0 1 1,2-4 11,-3 3 0,-3-6-281,-2 11 1,2-7 103,-1 8 1,-8 1-786,-7-2 604,3 6 1,-7-4-1111,4 3-24,-10 4 489,-4-6 1,-7 7 429,-4 0 0,-4 0 474,-5 0 0,-7 0 0,-2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4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30 117 8007,'14'-23'355,"-6"2"189,-3 6 0,-1 2 126,0 3-149,-2-3-382,5 12 1,-6-11 48,4 7 1,-3 2-186,3 8 1,-4 5 117,-1 9 1,0 6-216,0 9 0,0 4 4,0 6 1,-1 6-40,-4 4 1,-2 8 60,-3 2 1,-3 8-73,4 1 0,0 6-243,0 4 0,4 7 306,-5-7 1,7-4-114,-2-11 1,3-6 62,2 2 1,2-7-16,3-8 1,-4-3-17,4-17 1,2 2-184,-2-11 188,6-1 0,-8-6-358,7-3 285,-7-3 0,9-9 264,-7-3 0,6 0-401,-1-9 0,3-4 363,2-12 0,-1 1 0,8-7 0,1-2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191 221 8007,'2'-25'0,"3"1"0,-3 6 184,4-4-230,-6 8 1,5 4 523,0 0-69,0 7 14,-5-10 280,0 11-951,0-4 170,0 19 1,0 3 96,0 13 0,0 6 16,0-1 0,0 7-40,0-2 1,-5 8-41,0 2 0,-5 0 44,5-4 0,-1-3 5,1-3 1,3 4-74,-3-4 1,4-3 86,1-2 0,6-9-218,4-6 0,3-2 115,2-3 1,6-6-118,4-3 1,2-3 67,3-2 1,-6-13 15,1-7 1,-1-8 143,6-6 1,-8-3 152,-2-7 0,-4-7 2,-1-3 0,-7 2-129,-3-2 1,-3 5-166,-2-5 0,-8 7 116,-7-2 1,-1 4-182,-9 6 0,-4 5 113,-6 9 1,-4 1-11,5 9 0,-5-1-90,4 11 1,1 0 26,5 5 0,-1 2-123,1 3 1,1 3 47,4 7 0,2 4 213,8 1 0,-1 12 0,0-1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2.5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382 1 7912,'0'8'441,"-6"-1"1,-2-7-127,-7 0 0,5 5-98,0-1 1,1 3-103,-6-2 1,-1-2 0,-4 7 1,4-5-75,-4 5 0,2-5-27,-2 4 0,3-4-344,-8 5 0,5-7-455,-4 2 1,6-3 343,-2-2 1,-1 0 439,2 0 0,-1 0 0,5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01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0 454 8724,'8'0'-79,"-1"0"-172,-7 0 1079,0 0-792,6 0 1,-2-6 63,5-4 1,-4 2-41,5-2 1,-5-1-110,5-9 1,-2 4 101,2-4 0,3-1-23,-3 1 1,1 1-210,-1 4 153,3 0-440,-5 0 282,7 7 0,-2 8 212,-3 10 1,1 3-26,-6 2 0,5 6 18,-5 4 1,1-3-22,-1 3 0,-3-5 12,3 4 1,1-6 7,-1 2 0,5-4 19,-5-1 0,6-1 149,-1 1 0,3-5-166,2 0 0,-1-7 1,1 2 0,5-4-31,-1-1 1,6-1-4,-6-4 1,3-2-25,-3-2 0,-2-4-149,2 3 0,-2-8 56,-3-2 0,-1 1 89,-3 4 0,-3-5-158,-7 1 0,0-1 115,0 5 1,0 6 4,0-1 0,-7 5-13,-3-5 1,-8 7 41,-1-2 0,-1 3-4,5 2 0,1 7 21,-1 3 0,0-2 113,1 2 0,1-1-131,3 6 1,-2 0 80,7-1 1,-1 1-65,1 0 0,3-5 223,-2-1 0,2 1-46,2 5 1,6-2-45,4-3 0,3 1-55,2-6 0,1 5 3,4-5 1,-4 0-59,4-5 1,1 0 58,-1 0 0,4 0 87,-4 0 0,1 0-98,-1 0 0,-4-7 14,4-3 1,-4-1 9,-1 1 0,-1-3 11,1 3 1,-5-3 8,0-1 0,-6 5 88,6 5-399,-6-5 224,2 8 1,-4 1-14,3 10 0,-4 7 38,4 3 0,-3 8-5,-2 1 0,0 2-29,0 8 0,5-1 2,0 1 1,1 5 2,-1 0 0,-2 2 11,7 8 0,0-8-12,5-2 1,-6-2 2,1-7 0,-2 2-127,2-7 0,-2-6 101,-3-14 181,-3 3 0,4-13-106,-6 0 0,0-3 168,0-12 0,0 2-235,0-12 1,-1-4-261,-4-5 1,2-7 84,-7 2 0,5-10 139,-5-5 1,7 2 51,-2-2 0,3 0-40,2-5 1,0 0 288,0 0 0,0 7-83,0 3 0,5 5-116,0 5 1,5 8 61,-5 6 30,6 14-647,-3-2 368,7 13 0,0 6-113,-1 4 0,1 3 105,0 2 1,0 4 137,-1 1 0,-1 6-99,-3-1 1,2 1 178,-8-2 1,1 4-31,-5-3 1,0 1-16,0-2 0,-1 2 143,-4-6 1,-5 1-74,-10-1 0,4-9-128,-4 4 1,-1-9 62,2 4 1,-3-6-149,3 0 199,2-2 1,-2-4 145,9-2 1,-1-5-150,6-5 0,0-1 12,5 0 0,6-4-42,4-1 1,3-1 27,2 1 0,0 4-44,-1-4 0,6-1 55,0 1 1,-1 1-46,-4 4 1,4 0-70,1 1 1,-5 6-53,-5 3-36,-1-3-132,6 6 0,-5 0 191,0 7 0,-7 7 30,2-3 0,1 4 11,-1 2 1,2 0-46,-2 0 1,-4-1 148,4 1 0,3-5-20,2 0 0,-2-2 85,2 2 1,-2 3-82,2-4 1,3-2 20,-3-2 0,8 1-74,2-1 1,1 0 25,-2-5 1,-1 0-46,7 0 0,-6-1 42,6-4 0,-2-2-52,1-3 1,-2-3-33,-8 3 1,1-4-10,0-6 1,-1 4-56,1-4 0,-7-1 99,-3 1 0,-3 1-166,-2 4 0,0 0 144,0 1 1,-8 6-99,-7 3 1,0 3 59,-4 2 1,-4 0 17,-2 0 0,4 8 20,1 7 0,4 0-7,1 4 1,1 2 41,-1-1 1,2 4 13,3-4 0,4 5 99,6-6 0,0 6-130,0-6 1,1 1 224,4-5 1,3-1-118,7 1 1,1-2 84,4-3 0,-2-4-129,6-6 0,-1 0 6,2 0 1,2 0-5,-2 0 1,-2-1-11,1-4 0,-4-5-23,4-10 1,-6 4 29,2-3 1,-4-4-126,-1-2 1,1-3 100,4-1 0,-5 4-132,-1 1-44,1 6-308,-13-3 337,11 13 1,-12 3-112,4 10 0,-3 8 179,-2 6 0,5 7-39,0-1 1,0 4 160,-5 6 0,4-4-163,1 3 0,0-5 147,-5-4 0,0 1-76,0-6 1,0-1 18,0-4 0,-1-2 21,-4-3 1,1-4-6,-5-6 0,-1 0-324,-5 0 284,1 0 0,-1-6-178,0-4 1,5-2 143,1 3 0,5-4 27,-1 3 0,4-3 31,1-2 0,1 0 7,4 1 1,3-1 16,7 0 0,0 1 170,0-1 1,4 0-106,1 0 0,4 6-54,-4-1 0,4 2 152,-4-2 1,4-2-127,-4 8 1,0-1 122,-6 5 0,1-5-166,0 0 1,-6 0-11,1 5-36,-6 0-19,2 0-28,-6 0 1,-6 2 96,-4 3 1,2 1-40,-2 4 0,2 8 7,-2-3 1,-2 2-9,7-2 1,1 5-18,4-1 0,0 3-1,0-3 1,0-2 55,0 2 1,1-3-27,4-1 0,2-5 54,2 0 0,5-2-49,-5 2 0,4-4 10,2-6 1,0 0-7,-1 0 1,1 0-33,0 0 1,0-6-18,-1-4 0,1-3-109,0-2 1,-2 0 91,-3 1 0,3-1-133,-4 0 0,-2 1 200,-2-1 1,1 0-62,-1 1 0,0 4-112,-5 0 1,2 5 22,3-5 42,-4 7 0,6-5-37,-7 3 1,2 3 1,2-3 0,-2 2 79,3-2 1,1 2 65,-1-7 0,7 0 0,-9-4 0,7-1 0,-2-5 0,2 1 0,3-7 0,-3 1 0,-2-4 67,2-6 0,-5-2-79,4-7 1,-5 1 180,1 4 1,-4-2 44,-1 7 1,0 6 428,0 9 28,0 2-463,0 9 0,-5 3-198,0 10 1,-4 10 137,4 9 0,-5 9-123,5 1 1,0 7 29,5-2 0,0 9-36,0 1 1,0 0-16,0-5 1,0 2-158,0 3 1,0-4-77,0 4 0,2-5 71,3-4 1,-4-3-135,4-3 1,-3-4 44,-2-1 0,0-11-66,0-8 260,0-7 1,0 2 177,0-10 1,0-8-204,0-6 1,-2-8 31,-3 3 1,4-4 157,-4-1 0,3-2-104,2-4 0,2 3 58,3-7 0,3 6-61,6-1 0,1 4 255,0 6 1,0-2-115,-1 6 1,1 5-61,0 5 1,-1 7-71,1-2 1,0 5-1,-1 5 0,3 3-20,2 7 1,-2 1 67,2 4 1,3-4-182,-3 4 0,1-4 69,-6-1 0,1-2-29,0-3 0,0 1 150,-1-6 225,-6 0-46,5-5-225,-11 0 1,3 0-12,-10 0 1,2 0 40,-7 0 1,0 5-79,-4 0 0,-1 6 70,0-1 1,0 3-127,1 2 0,-1 0 44,0-1 0,2 1-300,3 0 309,-3 6 0,10-5-20,-7 4 252,7-4 0,-3-6-140,6 0 1,1-7-29,4 2 0,-2-3-109,7-2 0,0 0 10,5 0 1,-1-7-12,1-3 1,0 2-156,-1-2 0,1 0-18,0-4 1,0 4 187,-1 0 0,1 0-61,0-4 0,-1 4-14,1 0 0,-2 5-123,-3-5 1,3 7 252,-3-2 0,3-3 0,2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1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8044,'6'-8'-152,"-2"-3"-43,5 6 0,-4-5 675,5 5 0,0 0-194,5 5 1,1 0 59,4 0 1,7 9-157,8 5 1,5 7-59,0 9 0,2 6-61,2 3 0,-5 10-101,1 5 0,-8 10 70,3 4 1,-6 4-335,-5 2 1,-9 4 189,-10 0 1,-3 4 46,-2-9 0,-7-2-49,-3-12 0,-9-6 54,-6 1 0,-1-1-53,2 0 0,-4-7-118,3-7 0,-2-6-272,-3 1 0,1-4-173,-1-6 1,6-3 667,-1-6 0,6 3 0,-6-3 0,1-4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6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7944,'8'0'2371,"-2"-6"-1939,1 4 1,-4-4-166,7 6 0,-5-2-82,5-3 1,-6 3-432,6-2 0,-2 0 261,2-1 1,3 4-614,-3-4 1,-2 2 235,2-2-738,0 3 417,5-4 683,-1 6 0,-6-7 0,-1-1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33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7944,'0'8'120,"0"1"333,0-4 99,0-4 57,6 6-355,3-7 1,0 0 187,1 0-947,0 0 475,5 0 1,-1 0-673,1 0 702,0 0 0,0-7 0,-1-1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1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941 177 7974,'15'-23'0,"0"-3"100,-1 6 0,-1 1 256,-3 4 0,-2 5 126,-3 1 0,-3 4 287,3-5-83,-4 7-210,-1-10-28,0 11-224,-6-11 0,-4 11-233,-10-3 1,3 4-46,-8 1 0,-4 1-72,-6 4 1,-6-2 7,2 7 1,-5 0-156,-5 5 0,-1 4-39,-4 1 0,-2 4 91,7-4 1,-6 6 76,1-1 0,8-2 54,2 1 0,8-4 19,-3 4 0,11-6 26,-1 2 1,9-4 3,0-1-34,11-7 1,2 0 4,7-3 1,2-3 70,3 3 1,-2-4-54,7-1 0,-1 0 161,6 0 0,0 0-37,0 0 0,1-1-39,3-4 0,4 3 21,7-3 1,-1 3 20,1 2 0,-1 0-15,0 0 1,6 0-19,-1 0 0,0 0-69,-4 0 1,2 5 57,-2 0 0,2 7-124,-7-3 1,1 5 61,-2 0 0,-4 1-4,-10 0 0,1 4 23,-6 1 0,-2 1-6,-7-1 1,-5-2-58,-5 6 1,-8 1 50,-2 4 1,-5 5-46,-6 1 0,-1-1 37,-3-5 0,-3 1 47,3-1 1,-2 1-31,1-1 1,-2-5-3,3 1 0,1 4 18,-1 6 0,6-6 5,-1-4 1,5-1 101,4 5 1,-1-1-107,6-3 0,3-2 122,7-4 0,-2-7 6,7 2 179,0-2-210,5 2 0,0-4 20,0 0 1,7-5-1,3 5 0,3-5 116,2 4 1,-1-4-3,1 5 0,5-7-135,-1 2 1,7 2 146,-1-2 0,3 0-24,1-5 0,2 4 20,3 1 0,-3 0-75,4-5 1,-3 0 25,3 0 1,-4-1-182,3-4 1,2 3-228,-2-3 0,-1-1-423,-9 1 0,2 0 59,-6 5 72,6 0 0,-10 0 168,4 0 0,-4 0-720,-1 0 1,-5 6 450,0 4 0,-7 3 609,2 2 0,-3 6 0,-2 2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1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30 9405,'0'-8'1907,"0"1"-1164,0 7-552,0-6 32,-6 4-160,4-4-377,-4 6 287,6 0 0,-5 6 9,0 4 1,-5 0-47,5 5 0,-5-4-182,5 9 0,-1-2 71,1 1 0,2-1-38,-7 7 0,7-6 2,-2 6 0,3-7-15,2 1 1,0-2 65,0-3 0,0 1 54,0 0 0,0-5-217,0-1 1,7-5 70,2 1 1,4-9-168,2-1 1,1-11 62,4 1 1,-2-11 355,7-3 0,-1-7 0,5-8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3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60 7923,'-9'-8'860,"3"-5"0,6 9-40,0-6-463,0 7 1,0-5-29,0 3-560,0 4-450,0-6 1,5 9-234,0 3 0,6-2 510,-1 7 0,1-1 404,-1 6 0,10 0 0,-4-1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6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7923,'10'0'747,"0"0"-333,-7 0 1,9-2-73,-8-3 0,3 3-74,-2-3 0,-4 2 197,4-2-616,4 4 0,-3-7 206,4 3-585,-4 3 0,-1-6-479,0 3-635,0 3 815,2-4 829,-6 6 0,6 0 0,-1 6 0,3 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2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7923,'7'8'545,"-5"-1"0,6-7 77,-3 0 158,-4 0-613,6 0-405,-1 0-286,-4 0 0,6 0 349,-3 0 1,-2-5-222,7 0 1,-5-2 56,5 2 339,-7-3 0,10-7 0,-5 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0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7923,'0'15'-134,"2"-2"460,3-3 1,-4 3-61,4-4 1,-3 4 137,-2 2 1,0 5-408,0-1 0,5 6-583,0-6 1,6 6 585,-1-5 0,3 6 0,2-3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3.7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16 779 11001,'-5'-14'738,"0"-1"1,0-1-534,5-4 1,0-3 29,0-6 1,0-6-212,0 1 1,6-7 86,4 2 1,2 2-291,-2-3 0,3 3 108,-4-2 0,0 4-102,0 11 0,-4 3-219,5 6 49,-7 0 1,5 7-33,-3 3 1,-3 5-255,3 5 1,3 3 238,2 7 1,3 6 106,2 4 0,4 2 202,1 3 0,4-6-139,-4 1 0,0-6 278,-6 6 1,6-7 26,-1 1 1,1-7 63,-5-2 1,-1-5 56,1 4 1,0-5 163,0 1 0,-1-10 88,1-5 1,1-5-154,4-4 0,-4-1-59,4-9 1,-2 2-70,1-7 0,-2 1-339,2-1 1,-2-3-18,-3-8 0,-4 3-76,0 3 1,-7-2-125,2 7 0,-3 6-938,-2 8 1317,0 4 0,0 8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246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88 8 9236,'8'-6'-87,"-1"4"1,-7 2 31,0 10 1,0 10-23,0 4 0,0 4 3,0 1 0,0 7-5,0 3 1,-2 6-138,-3 4 1,4-4 123,-4 4 0,3-3-160,2-2 0,-5-5 179,0 0 0,-1-6-203,1 1 1,2-4 75,-7-6 1,0-1 191,-5-3 0,1-10 0,-1 3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2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7906,'0'10'0,"0"-1"254,0-5-128,0 9 1,0-4 256,0 11 0,0 3-79,0 6 0,-5 7-283,0 3 0,-2 4 62,2 1 0,4 0-323,-4 0 0,2 0-34,-2 0 0,3-6-171,-3-4 1,-1-4-126,1-6-143,0-3 713,5-12 0,-7-3 0,-1-6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4.5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0 221 7906,'8'-52'0,"5"3"8,-3 9 1,3 11 82,2 9 1,-5 9 432,-1 1 1,1 7-179,5-2 1,0 3-134,-1 2 0,6 0-185,0 0 1,4 2 120,-4 3 0,4-2-197,-4 7 1,4 0-53,-4 5 1,-2-1-171,-8 1 1,1 1 161,-6 4 0,5 3-88,-5 6 0,-4 1 70,-11-1 0,1 7 111,-11 3 0,-3-1-12,-1 1 1,-4-2 8,-1 3 0,-2 0-22,-4-5 0,9 4 15,-3-5 0,7-4 66,-2-6 0,11 1-50,-2 4 0,10-1 172,0-4 0,10 2-107,5-6 1,10 1-52,4-1 0,4-4 166,1 4 1,1-4 227,-1-1 0,1-5-192,-1-1 0,-6-5-84,-4 1 0,3 1-463,-3-1 200,1 0-871,-5-5 433,-7 0-745,-2 0 1323,-6 0 0,0 6 0,0 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5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7881,'8'0'1035,"-1"0"-727,-7 0 100,0 6-236,6-4 0,-4 11-216,3-3 1,-4-2-25,-1 2 1,0-5-99,0 5 133,0-1-245,0 6 92,0 0 1,2-7 39,3-3 0,-2-3-572,7-2 1,-4 0 717,9 0 0,3-14 0,12-2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5.7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45 8407,'0'-8'2155,"-1"-4"-941,-4 8-1058,3-1-1467,-4 5 821,6-7-109,0 5 599,0-4 0,0 6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5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9225,'0'-9'2289,"0"3"-2218,6 6 1,2 0 95,7 0 0,0-2-485,-1-3 0,3 4 46,2-4 1,-2 3-205,2 2 0,3 0 155,-3 0 1,2 0-179,-1 0 0,-4 2 499,4 3 0,3 3 0,0 7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6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8027,'6'8'0,"-4"-1"438,11-1 0,-5-4 143,7 3 0,-1-3 67,1-2 0,1 0-404,4 0 1,-2-2-347,7-3 0,-6 2-136,6-7 0,-1 7 283,6-2 0,-1-2-970,0 2 1,1-1 247,-1 1 677,7 3 0,-5-11 0,5 5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7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956 45 8022,'29'-7'0,"-6"1"-243,-3-4 0,-2 2 23,1 3 1177,-9 3-319,3-4-95,-13 6-472,0 0 1,-8 0-1,-7 0 0,-7 2 17,-13 2 1,-4 0-120,-10 5 0,-5 1 17,-10 5 1,-2 1 109,-8 4 0,2-4-372,4 4 0,-9-4 212,3-1 1,2 4 44,4 1 0,7-2-1,3-8 0,14 3-194,14-3 144,7-4-57,15 1 1,3-6-41,10 4 0,3-3 124,7 3 1,1 1 104,4-1 0,3 5 44,6-5 1,2 6 44,3-1 1,-1-2-1,6 2 1,1-5 21,4 5 0,0-5-130,0 5 1,0-6 15,0 6 0,-5 0-132,0 5 0,-6-1 73,1 1 0,-9 1-113,-6 4 0,-7-2 65,-2 7 0,-7-1-205,2 5 1,-12 2 9,-7 4 0,-8-4 101,-7 3 0,-5-3 165,-1-1 1,-5-1-115,0 0 0,0 1 139,0-1 0,0 1-64,5-1 0,-4 0 53,5 1 1,-1-1-39,6 1 1,0-1 82,-1 0 0,2 2-58,4 4 0,-2-3 92,6 8 1,-3-8-50,9 2 1,-3-4 7,12-6 0,1-2 155,4-8 1,0 1-58,0 0 1,1-6 153,4 1 1,3-6-46,7 0 0,0 3 18,-1-2 0,6 5 31,0-5 0,6 1 98,-2-1 0,4-3-131,1 3 0,1-4-61,-1-1 1,1 0-583,-1 0 1,5 0 239,1 0 1,4-5-742,-5 0 0,0-6 301,-4 1 1,-3-1-293,-2 1 1,1-2 192,-6 8 1,-1-3-417,-4 2 1060,0 4 0,-1-13 0,1 6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48.5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1221 30 8040,'8'0'-186,"5"-6"73,-11 4 1445,11-5-379,-12 1-866,6 4 0,-9-4 34,-3 6 0,-11 0 26,-13 0 1,-9 1-61,-11 4 0,-5 2-155,-10 3 1,1 3 135,-11-4 1,-1 6-357,-8 5 0,3-4 128,6 4 0,6-4 70,-1-1 1,9-1-31,1 1 0,8-5 75,12 0 0,10-5-7,9 4 0,4-4-65,1 5 65,7-7 1,3 4-138,10-7 206,-4 6-27,13 3 1,-6 5-52,6 1 0,1 0 169,0-1 1,1 6-103,4 0 0,3-1 69,6-4 0,0 4-89,1 1 1,-1 1-4,1-1 1,-6-2-18,1 6 1,-3-1-154,3 2 0,-4 2 108,-6-2 0,-7 3-138,-3 1 0,-3 5 170,-2 1 0,-4 1-43,-6-2 1,-6 0 136,-13 10 1,-1-8-117,1 8 0,-2-9 97,-3-1 1,1-1 3,-6 1 0,6-5 11,-1 1 0,3-2 55,1-9 0,1 7-53,0-1 1,6-4 152,3-1 0,4-4-102,1-1 0,5-1 49,0 1 1,7-5-20,-2 0 0,4-1 137,1 6 1,1-5-146,4 0 0,3-2 7,7 2 1,0 1 71,-1-6 0,9 5 4,7-5 1,-1 0 45,5-5 1,6 0-43,4 0 0,1 0-115,9 0 1,-1 0-125,1 0 0,1-5-252,-6 0 1,-2-5-113,-7 5 1,-6-5-356,-10 5 0,-2 0-498,-8 5 1251,1 0 0,0 0 0,-1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3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29 8166,'8'-9'719,"-3"-1"-723,-3 7 2208,-2-4-2028,0 20 1,-2-3-98,-3 10 0,2 2-195,-7 3 0,5-2 107,-5 1 1,6 1-72,-6 4 1,7 1-88,-2-1 0,-2-1-114,2-4 0,0 4 97,5-4 0,0-2-3,0-3 1,0-7-117,0-2-6,0-1 125,7-1 0,1-3-121,7-10 1,1-9-57,4-11 1,-4-2-230,4-3 0,1-6 590,-2-3 0,1-3 0,-5-3 0,-1 1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6823,'14'8'0,"1"-1"0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6.92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16 133 8241,'0'-30'262,"-5"2"-262,0 4 0,0 3 2423,5 6-1012,0 7-1217,0 1-28,0 7 1,0 7-744,0 3 1,2-2 35,2 2 0,-2-1-312,3 6 0,3 0-87,2 0 0,-2-1 940,2 1 0,0 6 0,4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44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1 101 8583,'21'-22'0,"-5"-5"86,4 8 0,-4 4 134,-1 5 1,-5 7-92,0-2 0,-6 10 46,6 5 1,-5 3-174,5 2 0,-5 6-283,5 3 0,-5 2 172,4-1 1,-1 3-38,2-4 0,-2 2 96,-3-1 1,-3 3-74,3-4 0,-3-3-88,-2-1 0,0-4 22,0-1 0,0 0 88,0-1 1,0-4-393,0 0 291,0-7 0,-2 4 202,-3-7 0,-3-7 0,-7-1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7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89 7925,'-9'-7'1977,"3"4"-1224,6-7-969,0 7 1,2-9 230,2 7 1,0-1-183,6 1 1,-6 2 121,6-7-1486,-6 7 921,9-4 610,-5 7 0,0-6 0,-2-3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0.9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8879,'8'0'1486,"-1"0"-1340,-7 0 15,6 0 1,-2-5-617,5 0 1,-4 1 3,5 4 1,-5-2 450,5-3 0,0-3 0,4-7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1.1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7342,'7'14'-149,"-6"1"0,6 0 927,-7 0 1,0-1-315,0 1 0,0 1-104,0 4 0,0 1-569,0 4 1,0 1 224,0-7 0,1 3-895,4-3 1,-3-3 878,3 4 0,10-4 0,1-1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3.46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1 573 8104,'0'-9'501,"0"-1"0,0 5 118,0-5 1,0 5-215,0-5 1,0 1-145,0-6 0,0 0-72,0 1 1,0-3-1,0-2 1,1-3-99,4-2 0,-3-9 75,3 4 0,-3-6-439,-2 1 0,0 3 176,0-3 1,0 3-158,0 1 1,0 8 4,0 2 1,0 9-276,0 1 197,0 6 1,1 0-171,4 8 1,-2 11 235,7 10 0,0 2 80,5 3 0,1-1 54,4 1 0,-4-1-99,3 0 0,-2-1 252,-2-3 1,-2-4 48,-4-6 0,4-1 32,-3 1 0,3-2 72,2-3 0,-5-4 449,0-6-401,-1 0 0,6-6 58,0-4 0,-2-5 209,-3-4 1,3-4-158,-3-6 1,1-1-247,-1 1 0,1-2-181,-6-4 1,2 4-306,-2-3 1,-4 3-733,4 2 0,-3 6 1127,-2 3 0,0 4 0,0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7779,'0'-15'857,"7"7"1,-5 0 238,2 3-345,-2 4-643,-2-6 1,0 18-80,0 4 1,0 5 133,0-1 1,0-1-155,0 7 0,0-1-289,0 6 0,0-6 160,0 1 1,0-6-173,0 6 1,0-7 102,0 1 1,0-2-122,0-3 1,0 3-4,0 2 0,0-7-429,0 3 408,0-4 1,0-1-101,0 0 111,0-7-624,0 3 947,0-19 0,5 2 0,0-14 0,6 7 0,-3-9 0,7 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3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30 7779,'14'0'-1259,"1"-1"944,0-4 0,-5 3 604,-1-3 1,-4 2 284,5-2-185,-7 3-117,4-4 605,-7 6 0,-5 1-786,0 4 0,-5-1-42,5 5 0,-4 1-9,4 5 1,-5 0-111,5-1 0,-6 1 67,1 0 1,2 1-75,-2 4 1,5-4 11,-5 4 1,5-4 93,-5-1 1,7-1-181,-2 1 150,4 0 1,1-1-5,0 1 0,0-5 40,0 0-16,0-7 1,6 4 39,4-7 1,-2 0-49,2 0 0,0 0-101,4 0 0,1 0 102,0 0 1,-5 0-366,-1 0 0,1-2-20,5-3 0,0 3-679,-1-3 649,1-3 403,0 7 0,6-12 0,2 4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6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7821,'7'-8'28,"-4"-1"57,7 5 0,-5 2 170,4-3 1,-4 3-93,5 2-356,0 0 111,5 0-242,-1 0-802,1 0 1126,-7 0 0,5 7 0,-5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4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7865,'5'-10'1006,"0"0"-798,0 7 1,-5-5 122,0 3-226,6 3 1,1-6-161,3 3 1,-2 4-28,-3-4-541,-4 3-781,13 2 882,-6 0 522,0 0 0,5 0 0,-5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7854,'15'6'0,"-5"1"325,0 3 0,-5 1 59,4-6 1,-4 7-33,5-3 0,-5 6-378,5 5 0,-2-4 121,2 4 1,1 1-577,-6-2 0,2 6 294,-2-5 0,-4 6-1110,4-2 1297,3 4 0,0-5 0,7-2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5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30 8020,'0'-8'1679,"0"-5"-1193,0 11-403,0-4 47,7 6 1,-5 8-140,3 7 1,-4 7-2,-1 13 0,0 2 3,0 7 0,0 2 32,0 3 1,0-3-315,0 3 1,-5-3-155,0-2 0,-1 0 196,1 0 0,3-8-257,-3-7 0,4-1 171,1-8 0,0-1 333,0-4 0,0 0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5.59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53 8583,'15'-10'-145,"0"0"0,-6 2-866,1-2 693,-7-3 356,4 11 1,-7 2-209,0 10 0,0 5-27,0 5 1,0-3 196,0 8 0,0-2 0,0 1 0,0 4 0,-7-5 0,-1 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6.1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30 8020,'0'-15'909,"0"7"-757,0 1 1,-5 9-119,0 3 1,-5 8 6,5 6 1,-4 8-107,4-3 0,-5 4 105,5 1 0,-5-1-99,5-4 1,-1 3 14,1-8 1,3 6 77,-3-6 1,-1 1-80,1-5 0,0-1 105,5 1-76,0 0 118,0-1-47,7-5 0,2 2 34,11-6 0,-2 0 9,6-5 1,1 0-169,4 0 0,1 0 117,-1 0 0,1 0-208,-1 0 0,0 0 65,1 0 1,-3 0-441,-2 0 0,-4 1 536,-6 4 0,6 4 0,2 5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3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0 8086,'8'0'1178,"-1"0"-1161,-7 0 1,0 7 212,0 3 0,-7 7 39,-3 3 0,-3 11-174,-2-1 1,-6 9 107,-3 0 1,-4 10-97,-1 5 1,-1 8 71,1 2 0,1 6-361,3-2 1,-1-1-2,7 2 0,-1-9-47,5-1 0,2-3 96,4-12 0,0 2-66,5-12 1,2-2 130,-3-7 0,3 1-117,2-6 1,0-1 35,0-4 0,2 0 81,3-1 1,-2-1-196,7-3 0,-2 3-94,2-3 0,8-3-119,-3-2 1,3-4 476,-4-1 0,7 0 0,2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8.9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8048,'0'-15'1297,"0"7"-1050,0 1-78,7 7 1,1 7-41,7 2 1,-5 6-248,-1 5 0,0-2-53,0 6 0,4-4 163,-3 4 1,2-4-128,-2 4 1,1-6 5,-6 2 1,6-5 93,-1-6 93,-3 5 0,1-13 142,-3 4 0,-2-3-178,7-2 0,-7-2 20,2-3 0,1-10 65,-1-9 0,7-1-48,-2-4 1,-2 3 55,2-8 0,-1 3-35,6 1 1,0 1 5,-1-1 1,-4 3-38,0 2 1,-7 4 55,2 6-36,3 7-41,-6-5 1,5 13-308,-7 0 1,0 7 83,0 7 0,0 3 218,0 2 1,0 4-72,0 6 1,0 2 209,0 4 0,0-3 6,0 8 1,4-1-90,1 5 1,7 2-34,-2 3 1,4 3 29,6 7 1,-4-5-103,4-1 1,-4-5 86,-1 1 0,-5-5-142,-1-5 0,-5-3 51,1-7 0,-5-1 4,-5-3 1,-3-4 85,-7-6 0,-2-1 12,-2 1 0,-4 0-22,-6-1 1,4-5 14,1-4 1,-3-4 22,-7-1 1,3-1-39,-3-4 0,3-4-48,1-5 0,6-6 61,-1 1 1,7-8-229,-1 3 0,9-4-15,5-1 0,4 4-35,1 1 1,0 1 67,0-2 0,6-1-199,4 7 1,8-3-125,1 3 0,6 4 139,-5 0 1,4 2 52,-4 8 0,4-4 38,-4 4 1,1 0-175,-1 5 1,-4 0 413,3 0 0,-2 0 0,-2 0 0,-1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5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7910,'0'-8'142,"1"2"-142,4 6 849,-3-7-94,5 5-212,-7-4-120,0 6 1,0 11-507,0 4 1,0 3 5,0-3 1,0-1 125,0 1 1,0 0-294,0 0 0,0-1-97,0 1-145,0 0 0,1-1 0,4 1 0,-2-7-205,7-3 1,0-3 348,5-2 1,-1 0 341,1 0 0,0-7 0,6-8 0,2-7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6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7632,'8'0'833,"-2"0"-1394,-6 0 366,0 7 195,0-6 0,0 12 0,0-4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1:59.9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7967,'6'-8'-37,"-4"0"-230,3 3 1442,-4 3 184,-1-4-1261,0 26 0,0-7-175,0 16 1,0-3 116,0 4 0,0-1-58,0 0 0,0 1-314,0-1 0,0 1 180,0-1 0,0-1-306,0-4 0,0-1-186,0-3-566,0-4 597,0 5 613,7-13 0,1-1 0,7-7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1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7967,'8'0'33,"5"0"799,-12 0 257,6 0-797,-7 6-61,-7 2 1,1 7-365,-4 0 0,-1 0-32,6-1 1,0-4-9,5 0 1,-5-5 36,0 4 1,0-4-325,5 5 42,0-7-598,0 4 753,7-7 0,1-2-100,7-3 1,-1-1 362,1-4 0,6-9 0,2 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0.4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8058,'8'0'1014,"-2"0"846,-6 0-640,0-7-938,7 5 0,1-4-50,7 6 1,1 0-687,4 0 0,4-2 351,10-3 0,4 4-736,6-4 1,2 1 172,3 0 0,0 0 666,10-5 0,-4 5 0,10-2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309 103 8019,'14'-6'0,"-4"-3"843,0-5-85,0-1 115,5 0-154,-7 7-62,-2-5-252,-6 11-189,0-4-46,0-1 1,-6 6-103,-4-4 1,-3 3-376,-2 2 0,-1 0 153,-4 0 0,2 0-289,-6 0 0,-1 8 190,-4 7 0,1 1-40,4 9 1,-4-1 33,3 6 1,4 1 111,2 3 0,2 4 183,2 6 1,2 0-85,4 0 0,2 0 78,7 0 1,0 0-85,0 0 0,0 0 42,0 1 1,5-1-27,0 0 1,5-7-225,-5-2 1,-1-4 9,-4-2 1,0-1-143,0-4 1,0-2-449,0-8 325,0-6 517,0-1 0,-6-1 0,-2 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4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354 15 8023,'8'0'-1493,"-2"0"2683,-6-6-741,0 4 0,-1-4-166,-4 6 0,-10 1-217,-9 4 1,-4-1 41,-2 5 1,-1-4-137,-3 5 1,3-5-110,-3 5 1,4-5-343,6 4 1,-2-5 478,6 1 0,1 3 0,4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2:16.13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162 162 8583,'0'15'-258,"1"-1"55,4 1 0,-3 0-221,3-1 373,-4 1 1,4 0-206,0 0 267,0-1 35,-5 1 174,0-7 3,0-1-214,0-7 0,0-7 43,0-3 0,-5-3-136,0-1 0,-6-3 137,1-2 0,2 1-171,-2-7 1,0 7 28,-4-1 1,-1-3 35,0 3 1,2-1 25,3 5 1,-3 1 1,3-1 0,2 5 78,-1 0 1,4 6-92,-5-6 490,7 7-230,-4-11-97,7 13 0,7-6-72,2 7 0,6 0-14,5 0 0,-2 0-28,6 0 1,-4 0-12,4 0 1,-4 7-7,4 3 0,1-2-28,4 2 0,-1-1 27,-4 6 1,4 0 8,-3-1 1,1 1 112,-2 0 0,-2 0-99,-8-1 1,1-4-70,0 0-2,-7 0 0,3-1-358,-6 1 142,0-6 210,-5 2 271,-6-6-305,4 0 223,-5 0-70,7-6 1,0 2 174,0-6 1,7 7-99,3-2 1,3 4 119,1 1 0,1 0 4,0 0 1,0 5-97,-1-1 1,6 8-189,-1-2 1,6 3 105,-5 1 0,6 1-529,-2 0 0,2 0 91,-1-1 1,3 3 356,-4 2 0,10 4 0,4 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2.8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8023,'8'0'-293,"-2"0"455,1 0-118,-6 0 647,6 0 0,-7 6-335,0 4 0,0 8-311,0 2 0,0 6-7,0-2 1,-5 4-250,0 1 1,0 1 159,5-1 1,-5 1-125,0-1 0,1-1-387,4-4 0,0 2 234,0-6 1,0-1-961,0-4 1288,0 0 0,0-7 0,0-1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0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 1 8023,'0'15'-119,"-7"-7"584,5 5-259,-4-12 1,1 8 301,0-5-268,-6-2 1,2 9-242,-5-6 0,4 2 73,0-2 0,0-2 141,-4 7 1,1-5-785,3 5 294,-3-7 1,9 8 101,-5-6 1,5 2-69,0-2 76,2-4 122,2 6 35,6-1 1,3-4 0,5 3 1,3-4 3,2-1 0,-2 0-285,2 0 0,-3 0 89,-1 0 1,0 0-709,0 0 468,6 0 441,-5-6 0,12 4 0,-5-4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4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88 7991,'14'-14'596,"-1"-3"-373,-3-2 1,2 7-88,-8-2 334,1 9 605,-5-2-484,0 7-833,-6 13 1,3 4 154,-7 12 0,0 7 4,-5 3 0,-4 4 116,-1 1 1,2 0-166,8 0 1,-3 5-40,3 0 1,2 2 19,-2-2 1,7 1 4,-2 4 1,4-3 81,1-7 1,6-5-175,4 0 0,8-8 84,2-1 0,1-7-133,-2-9 0,3 1-125,2 0 1,2-7 411,-6-3 0,12-4 0,0-1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8033,'0'8'197,"5"0"-8,0-3 12,0-3 0,-3 4 743,3-6-891,-4 0 1,7 0 144,-3 0-291,-3 0 0,6-2 126,-3-2 0,-2 0 58,7-5 1,0 0-5,5 0 0,-1-5-170,1 5 0,1-3 28,4 2 0,-4-1 15,4 6 1,-4-5-16,-1 5 0,0 1-146,-1 4 0,1 1 113,0 4 1,-1 2 63,1 2 1,-5 9-114,0-3 0,-6 5 78,6-1 1,-6-1-142,0 7 1,3-6-35,-2 6 1,5-2-151,-5 1 1,1-3 100,-1-6 283,-3 6 0,11-4 0,-5 4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3.9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0 8033,'0'15'87,"0"-1"0,0-4 142,0 0 1,-5-5-176,0 5 1,-1 0 195,1 4 0,-3 1 187,-7 0 1,0 4-321,1 1 1,-6 6 83,1-2 1,-6 4-120,5 2 0,1-6-216,4 1 1,-4-6-323,-1 6 1,5-7 60,6 1-987,-1-2 366,2-3 1016,1 1 0,7 0 0,0-1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2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7945,'0'8'-420,"0"-1"0,0-6 588,0 4 1,0-1 447,0 5 1,0 1-462,0 5 1,0 0 39,0-1 0,0 1-436,0 0 1,0-1 86,0 1-431,0 0-68,0-1-21,0 1 674,0-7 0,7-1 0,1-7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6922,'-15'-15'0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4.7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7945,'10'0'-83,"0"0"1,0 5-196,5 0 0,-1 6 1059,1-1 0,1 3-284,4 2 0,-2 6-382,6 3 0,-1 6 80,2 4 1,6 4-198,-7 6 0,7 6 50,-6 4 1,-4 3-30,-1 2 1,-11-2 15,-4-3 0,-3-5-160,-2-10 1,-7-3-43,-2-6 1,-9-2 93,-2-4 1,-6-3-134,1-6 1,-2-2 45,-3-3 0,1 1-323,-1-6 0,8 0-4,2-5 487,4 0 0,-6 0 0,0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2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8137,'15'0'961,"0"0"-776,-1 0 0,3 6 55,2 4 1,6 11-51,9 9 0,-1 7 73,6 12 0,0 5-15,5 10 0,-1 3-342,-4 6 1,2 4 246,-7-3 1,-1 2-232,-9-7 0,-7-2 109,-8 1 1,-5-6-312,1 2 1,-12-12 89,-8-7 0,-1-3-60,-8-8 0,-1 1-91,-4-6 1,4-5-201,1 1 0,-1-7 53,-4 2 0,1-4 150,3-1 0,-1-7 338,7-3 0,-1-4 0,5-1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05.78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9681,'10'0'535,"0"0"0,-5 0-435,4 0 0,-4 0 109,5 0 0,0 0-176,5 0 0,-1 0-42,1 0 1,0 0-56,-1 0 0,1 0-47,0 0 0,-5 0 29,-1 0-185,1 0 220,5 0 37,0 7 0,-7 1 35,-3 6 1,-4 3-7,-1 2 0,-6-2-27,-4 2 1,-3 2-1,-2-1 1,-1 5 6,-4-6 1,4 6 12,-4-6 1,9-1 143,1-8 0,2 3-84,-2-3 0,-1-2 244,6 2-270,0-7 0,7 4 291,2-7 0,6 0-48,10 0 1,3-2-119,6-3 0,2-1-351,3-4 0,4-3 113,6 3 1,0 2-627,0-2 1,-1 5 346,-4-5 0,3 7-1610,-2-2 1956,-4 10 0,6 10 0,-4 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17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44 8441,'-8'-6'138,"3"-4"0,2-1 691,-2 1-389,3 3-179,-4 7 10,6 0 0,0 8-122,0 7 1,0 3-43,0 12 0,0-4-193,0 8 1,0-1 48,0 1 1,0 3 178,0 8 0,0-6-331,0 0 0,0-1 88,0 1 1,0 2-186,0-7 1,0 0 110,0-4 1,0-3-355,0-2 0,-5-4 76,0-6 1,-1-7-68,1-3 0,1-4-82,-5-1 602,5-6 0,-15-15 0,2-10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3.6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513 0 9100,'9'0'-326,"-3"0"1,-6 2 648,0 3-197,0-3 0,-3 6 100,-7-3 0,-1 4 205,-14 11 1,-4 4-369,-5 11 1,-7 4-12,1 10 1,3 5-145,-2 10 0,0 1 42,-6 4 1,8 1-49,3-7 0,9 1 140,5-5 0,1-2-131,4-3 1,2-8-12,8-7 1,4-5 22,-4 5 1,5-4-185,5 4 0,-2-6 71,7 1 0,4-5-186,6-4 0,6 1 222,-1-7 0,4 6-502,5-5 1,2-1 655,3-4 0,10 0 0,-3-1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0 647 7903,'8'0'1638,"1"0"-510,-4 0-36,-4 0-589,6 0 1,-6-5 54,4 0-337,-3-6 1,4 1-44,-6-10 1,5 4 13,0-4 1,0-3-116,-5-1 1,5-5 88,0-6 0,5 3-217,-5-8 0,6 6-108,-1-5 0,1 6-36,-1-1 1,3 5-47,-3 4 1,-4 4-47,-1 6-280,4 7 333,-1 1 1,6 19-223,1 3 1,-5 9 143,0 1 0,-1 2-18,6 3 1,-2-1 129,-3 1 0,3-8 121,-3-2 1,-4-4 7,-1-1 0,2-5 369,-2 0 691,6-7-768,-3 3 0,7-12 54,0-4 0,-1-5-32,1-4 1,5-4 134,-1-6 0,1-6-20,-5 1 1,4-2-125,1 2 0,-1 3-116,-4-4 0,0 4-203,0 2 1,-2 6-228,-4 3 228,-2 11-149,-7 2 1,0 9 46,0 3 0,5 4-516,0 11 1,1 8 257,-1 6 1,-2 7 85,7-2 0,-5-1 55,5 1 1,-7-6 127,2 1 1,2-3-126,-2-2 1,4-6-187,-4-3 71,7 3 1,-6-12 145,4 4 0,8-10-352,-3 0 621,3-4 0,3-14 0,2-3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6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338 74 7903,'15'-6'621,"0"-4"1,-5 2-149,-1-2 1,-4 2 954,5-2-516,-7 4 20,4-1-362,-7 5-479,0-4 0,-7 6-50,-2 0 0,-6 0-252,-5 0 1,-3 5-168,-6 0 1,0 6 169,-1-1 0,2 3-279,4 2 1,-4-1 133,4 1 1,1 0 73,-2-1 0,7 3 114,-1 2 1,7-2 69,3 2 1,5-2 11,-1-3 1,5 3 29,5 2 1,5-2 144,10 2 0,3-2-94,6-3 0,7 6 175,3-1 1,-1 1-58,1-5 0,-5-1-19,5 1 0,-8 0-90,-1 0 1,-7-1-41,-9 1 0,-1 0 28,-3-1 1,-3 1-14,-7 0 0,-12-2-99,-2-3 1,-11 3 48,1-4 1,-6 0-158,-4 0 1,1-5 27,-6 1 0,5-4-554,-5-1 1,4-1 199,-4-4 0,6-5 551,-1-10 0,10-3 0,2-6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4.9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207 15 7903,'26'0'0,"3"0"0,-1 0 245,-3 0 0,-12-2 243,1-3 183,-2 4-47,-4-6 199,-2 7-500,-6 0-106,-13 0 0,4 2-158,-11 3 0,2 3 47,-2 7 0,-1-1-66,-3 1 0,-4 1 98,3 4 0,-1 3-484,2 6 0,-2 1 71,6-1 1,0-4-71,6-1 0,-1 1 110,0 4 1,2 0-17,4 1 0,2-1 166,7 1 0,2-6-17,3 1 0,4-8 90,11 3 0,3-4-79,6-1 1,1-2 107,-1-3 1,0-3-122,1-7 1,-1 0-102,1 0 1,-1-2 10,0-3 1,-6-3-219,-3-7 1,-4 0-665,-1 1 1076,-7-1 0,-1 0 0,-7 1 0,0-1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1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7903,'8'-7'196,"0"5"166,-3-2 1,-1-3-160,5 2 1,-4-5 12,5 5 1,-2-1 104,2 1 1,3 3-92,-3-3 1,3-1-202,2 1 0,4 0 81,1 5 1,-1-5-52,-4 0 0,0-1-79,0 1 0,4 3-410,1-3 1,-1-1-447,-4 1 1,0-5 408,-1 5 0,1-1 467,0 1 0,0-3 0,-1-7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25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7913,'8'-31'0,"5"-3"273,-3 9 93,3 4 0,1 1 420,1 11 1,1 2-43,4 7-401,-4 0-172,12 7 0,-3 7 22,9 11 0,4 9-89,6 5 1,0 5 230,0 5-1239,0 4 1007,0 6 1,-5 8-258,0 6 111,-6 0 0,1 16-141,-9-1 0,-6 2-597,-9 8 1,-6-4 287,-14 0 0,-8-13 224,-17-12 1,-4-6-652,-10 6 0,-10-2 920,-9 2 0,-2 1 0,-2-3 0,35-32 0,0 2 0,-1 1 0,0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5.1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339 500 7840,'15'0'171,"-7"0"198,5 0-54,-12-6-381,6-2 1,-2-2 270,0 0 332,0 7-378,-5-10 1,0 9 86,0-5-51,-7 5 0,-1-7-243,-7 6 1,1-5 7,-1 5 0,0-5-5,0 6 1,1-3-76,-1 2 1,-5 3 140,1-2 0,-2 2-96,1 2 0,4 0 62,-4 0 0,2 0-47,-2 0 0,4 6 74,-3 4 1,2 8-166,3 2 1,0 6 52,5-2 0,-3 4-48,7 2 1,-4-1 36,4 0 1,0-4 51,5-1 0,0-1 38,0 2 1,5 1-41,0-7 1,6 1 10,-1-5 1,1-5 1,-1-1 0,8-5 9,-3 1 0,3-4 4,-4-1 0,1 0 3,0 0 0,-1-6 133,1-4 1,0-8-89,0-2 0,1-6 216,3 2 0,-2-4-71,2-1 0,-1-7 118,2-4 0,-4 1-34,4-5 1,-4 3-40,-1-8 1,-5 5-38,0 5 0,-6-4 89,6 4 1,-7 3-328,2 2 0,-3 8 93,-2 1 0,0 7-180,0-1 119,-7 3 1,4 2-59,-7 5 0,6 2-77,-6 7 59,6-6-104,-2 4 14,-1-5 1,6 14-32,-4 3 0,3 4 111,2 6 1,0 3 136,0 6 1,2 9-103,3 6 0,-4 0 18,4 5 1,2 3-13,-2 2 0,1-3-20,-1-2 0,-3-3 5,3-2 0,-4-2 17,-1-3 0,2-3-554,3-6 149,-4-7 486,6-2 0,0-7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36.9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45 118 7889,'0'-15'200,"0"0"1,0 1 257,0-1 186,0 0-319,0 1 0,0 4 465,0 0-477,0 7 327,0-4-628,0 20 1,0-1 6,0 12 0,0 1-169,0 4 0,0 2 86,0 3 0,0 2-30,0 4 1,0 2 8,0-3 0,-5-1-44,0 1 1,0 0 17,5 5 0,-2-6 105,-3-4 0,4-3-72,-4-1 1,2-3 41,-2-2 0,3 1-39,-3-6 1,3-6 52,2-4 19,0 0 40,0-2 21,0-1 286,7-7 1,1-2-148,7-3 0,0 2 154,-1-7 0,8 5-70,2-5 0,4 0-195,1-4 0,5-1 10,1 0 0,6 2-160,-2 4 0,-3-3-18,-2 7 1,2-5-303,-2 5 0,1 1-29,-6 4 0,-5 0 173,1 0 1,-7 0-660,2 0 1,-4 6 898,-1 4 0,-1 3 0,1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5.4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1984 74 7882,'30'-2'-1,"-1"-3"1,-1-1 211,-4-4-104,-2-3 1,-9 10 920,-3-7-356,-4 7-11,-6-4-276,0 7 0,-6-2 5,-4-3-239,-10 4 10,-3-6 1,-9 7 160,-8 0-61,-5 0-87,-21 7 1,-7 1-75,-10 7-370,-4-1 1,-3 1 326,-3 0 0,42-7 0,-1 0-101,-4 2 1,0 0 0,-5-2-1,1 2-37,-2 2 0,1 0 1,0-3-1,1 0 16,4 1 1,0 0 0,-1-2 0,1 0 39,4-1 0,1 1 0,-1-1 0,1 0 25,-37 8 1,11-2 137,18-3 0,7-2-22,8-3 0,3-3 69,7 3-241,0-4-232,17-1-16,3 0 213,7 0-974,7 0 1,11 0 570,4 0 0,-2 0-70,-3 0 0,0 0 94,5 0 0,-1 0 44,1 0 0,0 5 426,-1 0 0,1 0 0,0-5 0,-1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6.2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339 464 7815,'8'0'1718,"-1"0"-1329,-7 0 174,6 0 135,-4 0-294,4-7 64,-6-1-416,0-6 1,-1-1 116,-4 0 1,2 2-192,-7 3 1,0-3-105,-5 3 0,-1 2-163,-4-1 1,2 4 132,-6-5 0,1 7-24,-1-2 0,-4 3-11,3 2 0,2 8 32,-1 7 0,6 1-39,-2 9 0,4 1 77,1 8 1,2-1-105,3 6 1,4-5 105,6 6 1,6-8-13,4 2 0,3-7-29,2-3 0,6-6-88,4 2 0,-2-11 191,1-4 0,-4-3-83,4-2 0,-4-8 198,4-7 0,-4-1-67,4-9 1,-4-4 394,5-5 0,-8-7-3,3 2 1,-4-4 153,-1-1 0,0-2-233,-1-3 1,-4-1-125,0-4 1,-7-2-223,2 7 0,-3 5 84,-2 5 1,0 13-50,0 1 1,0 12 126,0 3-326,-7 7 1,4 3-101,-7 10 1,5 5-55,-4 4 0,4 6 135,-5 9 1,7 4 108,-2 6 0,1 0 100,0 0 1,2 0-92,-3 0 0,3 0 116,2 0 1,2-1-111,3-4 0,-2 2-469,7-7 0,1-1 155,9-9 0,-4-4 415,4-10 0,3 3 0,0-5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8.7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0 250 8280,'0'-34'-261,"0"0"1,2 0 858,3 4 0,3 2-85,7 4 0,-1 3-281,1 6 0,0 5 68,0 0 1,4 7-531,1-2 1,1 4 122,-1 1 0,-2 1-4,6 4 1,1 3 122,4 7 0,-6 5 35,-4-1 1,3 7-124,-3-1 0,-4 3 56,-5 1 1,-7-1-49,2-4 0,-3 4 104,-2-3 1,-5 2 2,0 3 0,-7-1-45,3 0 0,-9-4-13,-2-1 0,-1 1-38,1 4 0,4-4 44,-4-1 0,-1-6-24,1 2 0,1 1 37,4-1 0,5-1-15,0-4 0,7-5 6,-2 0 0,4-1 135,1 6 1,6-5-51,4 0 1,3-5 21,2 4 0,4 0-58,1 0 0,4 0-1,-4-5 1,6-2-70,-1 3 1,2 2 70,3-3 0,-6 1-176,1-5 1,-1 0 143,6 0 1,-1 0-262,1 0 0,-1 0 31,0 0 1,-4-5 5,-1 1 1,-1-6 50,2 5 1,1-7 46,-7 3 1,1 0 36,-5 0-42,-1-1 0,-4-5 196,0 0 0,-7 6-126,2-1 137,-3 0 0,-4-5-35,-3 1 0,2 4-48,-7 0 1,0 5 0,-4-5 0,-1 7 2,0-2 1,1 4 55,-1 1 0,-5 0-64,1 0 0,-1 1 16,5 4 1,1-2-14,-1 7 1,0 0 155,1 5 0,4-1-95,0 1 0,5 1 10,-5 4 0,7-4-10,-2 4 1,4 1 8,1-1 0,6 4-8,4-4 1,3 1-11,2-1 0,1-9-105,4 4 0,2-4 100,8 4 1,-2-7-344,-4-3 1,9-3-98,-4-2 0,5 0-80,1 0 1,-4-7 78,3-3 1,-3-3 393,-1-1 0,-1-8 0,0-1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1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30 368 7815,'0'8'2232,"0"-1"-1143,0-20-571,0 3-134,-6-5 104,4 2-440,-5 12 28,7-6 46,0 7-157,-6 0 0,4 2-25,-3 3 0,4 3 14,1 7 1,0 4-271,0 1 1,0 4 124,0-4 1,0 6-216,0-1 1,1-3 93,4 3 0,-1-7-25,5 1 1,1-2 172,5-2 1,-5-2 14,-1-4 1,1-2 209,5-7-134,0 0 0,-1-7 64,1-2 1,0-6-39,-1-5 0,1 2 262,0-6 0,-2 6-42,-3-2 0,3-1-44,-3 1 0,1 6-227,-1 4 1,1 5 119,-6-5 1,7 7-41,-3-2 0,4 3 24,2 2 1,-5 7-14,0 3 1,0 3 8,4 2 0,1-6-4,0 1 0,-6-2 31,1 2 0,0 2 15,5-8 1,-1 1 161,1-5 0,0 0-52,0 0 0,4-6 131,1-4 0,-1-8-66,-4-2 1,0-6-180,-1 2 1,-1-9 76,-3-1 1,-2-2-150,-3 2 0,-3 3-41,3-4 0,-5 1-181,-5 5 1,2-2-113,-7 11 0,2-1-358,-2 1 1,3 9-1328,7-4 2051,-6 10 0,4-8 0,-4 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4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1 148 7821,'1'-8'1934,"4"3"-864,-3-3-827,11-1 0,-5-4-199,7 4 0,0-3 90,-1 7 1,6-6-95,-1 1 0,6 2-535,-5-2 1,4 5 371,-4-5 0,4 7-878,-4-2 0,-1-1 61,-4 1 940,0 0 0,-1 18 0,1 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7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7821,'13'2'696,"-4"3"0,5-3-340,-5 2 0,11-2 30,4-2 0,6 0-288,4 0 0,0 0 99,10 0 1,2-2-603,8-2 0,3-5 227,-3-5 178,3-1 0,2-6 0,0-2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4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530 662 7819,'14'0'302,"1"0"1,-5 0 16,0 0 1,-5-2 101,4-2 0,-4 2-25,5-3 1,-7 2 146,2-2-334,-3 3 0,3-11-1,0 3 1,0 2-176,-5-2 0,-7 1-15,-3-6 0,-3 0-114,-2 1 0,-1-1-6,-3 0 1,-4 0-200,-7 1 0,-1-1 192,-3 0 1,1 6-18,-6-1 1,0 5-114,-5-5 1,1 7 94,4-2 1,-2 3 80,7 2 1,1 2-32,9 3 0,-1 5-144,11 9 1,-3-1 57,12 7 1,0-6 36,5 6 1,2-1 68,3 6 1,3-1-43,7 0 1,0-6 100,-1-3 1,6-1-67,-1-4 0,3 3 170,-3-8 0,-1-4-57,7-1 1,-2-3 71,1-2 1,4 0 10,-4 0 0,-1-8 193,2-7 1,-1-1 213,6-9 0,-6 1-195,1-6 0,-2-1 14,1-3 0,2 1-44,-6-6 1,4-2-211,-4-8 1,-1 0-82,-4-9 0,0 2-202,0-8 1,-6 10 96,1 5 0,-7 15-338,2 5-446,-3 16 644,-2 0 1,0 19-206,0 4 1,0 5 145,0 4 1,0 11 115,0 9 0,0 5 39,0 5 1,0-2 12,0 7 0,0-5-181,0 5 1,2 0-170,2 5 0,3-7 480,3-3 0,3-5 0,-3-5 0,9 4 0,4-6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8.8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0 10971,'0'15'311,"0"6"1,0 4-298,0 9 1,-2 4-239,-3 6 1,2 6 222,-7 4 0,0 2-373,-4-2 0,-1 1 200,0-6 1,6-6 17,-1-9 1,2-5 111,-2-4 0,-2-4 25,7-6-1,1-7 0,5-2 46,4-6 1,-2 0 84,7 0 0,6-6-60,9-4 1,3-3-68,1-2 0,1 1 46,-1-1 0,5 0-328,1 1 0,-3-1-131,-7 0 0,-2 7-712,-4 3 773,-3-3 0,6 8-349,-8 0 717,-5 6 0,-3 16 0,-6 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1720 1 7866,'23'0'0,"3"0"0,-7 0 0,-1 1 143,-8 4 1,2-1 71,-7 5 0,-4-4 227,-11 5 1,-8 0-137,-16 5 1,-12-1 45,-12 1 0,-14 5-193,-12-1 0,-10 2-294,43-11 0,-1 0 0,0-1 0,-1 0 129,-3 3 0,0 0 0,-1 0 0,1-1 69,-3 2 0,0-1 1,2 0-1,0-1-272,-2-1 1,0-1-1,8-1 1,1 1 163,-2 0 0,1 1 0,-35 5-151,7-5 0,12 1 90,9-6 1,13 0 106,16-5 1,6 0-242,8 0 974,1 0-1124,6 0 653,1 0 0,9 5-794,3 0 1,-2 0 261,7-5 0,-1 0-158,6 0 1,5 1-11,-1 4 0,1-3 113,-5 3 1,4 1 323,1-1 0,4 5 0,-4-5 0,6 6 0,-3-3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2:59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368 712 7845,'15'0'-149,"0"0"0,-5 0 463,-1 0 0,-4-1 498,5-4 1,-5 3 56,5-3-610,-7 4 1,5 1 208,-3 0-244,-3-7 1,-2 4-229,-10-7 1,-5 7 40,-4-2 1,-4-2 8,-7 3 1,1-1-96,0 5 0,-2 0-149,-4 0 1,4 0-52,-3 0 1,3 6 131,2 4 0,4 5 27,1 4 1,6 4 20,-2 7 1,5-1-263,6 0 1,2-1 94,7-3 1,3 2 28,7-2 1,1 1 39,14-2 0,-1-2 6,6-8 0,4-5 108,0-5 1,1-2-52,-6-2 1,-1-6 230,-4-4 1,4-10 115,-3-4 0,-2-6 152,1-4 0,-6-4-91,2-6 0,1-8 81,-2-7 0,1-1-140,-5-9 1,-5-4-189,-1-6 0,-5-6-357,1 2 1,-4 11 222,-1 9 1,-1 15-101,-4 14 1,1 14 94,-5 6 0,0 10-28,0 4 0,-3 9 30,7 10 1,-5 4 17,6 6 1,-6 2 30,5 4 0,-2 7 184,2 7 1,4 7-288,-4-2 1,5-2 80,5 2 0,3 0-425,7 4 0,-1 0 184,1-4 1,6 1-459,4-6 1,-2-7 347,1-7 1,1-1 403,4-5 0,-6-9 0,-3-15 0,2-3 0,1-2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0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74 7845,'-9'0'729,"-2"1"-604,6 4 0,0-1 49,5 5 0,-5 1 218,0 5 0,1 0-97,4-1 1,0 7-236,0 4 1,4 3 60,1 1 1,7-4-109,-2-1 1,3-1-241,1 1 0,1-4 202,0-10 1,-1 1-100,1-6 0,0 0 10,0-5 1,-1-2-32,1-2 0,0-9 202,-1-7 0,1-6 136,0 1 0,-1-7-35,1-3 1,-5-4 168,0 5 0,-2 0-52,2 4 1,1 2-101,-6 4 0,0 3 163,-5 6-23,0 7-403,0 1 37,0 27 0,0-1-22,0 21 0,0 5 158,0 9 0,2 5-29,2 5 0,0-2-104,6 6 1,-1 1-16,6 5 0,-5 4-28,0 0 0,-5-6 87,4-8 1,-5-5 212,0-5 1,-4-10-78,-4-10 1,-5-5-57,-5-4 1,-3-9-22,-2-6 1,1-2 17,-7 2 0,1-4 158,-6-6 1,-4-6-71,0-4 0,-2-9-70,2-6 1,4-9-39,1-5 1,6-9-154,8-1 0,7-8 17,3-2 1,5-6-3,5-9 0,5 7 4,9 4 1,4 2-183,7 3 1,-1 12 61,1 7 0,4 12 76,0 8 0,0 4-179,-4 5 0,-1 4 53,1 6 1,-6 0-330,1 0 1,-7 1 57,1 4 1,-2-1-464,-3 5 985,-6-5 0,-1 9 0,-7-5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6.46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7883,'0'-10'1030,"0"0"0,0 5 172,0-5 527,7 1-664,-6 0 215,6-4-707,-7 12-2067,0-6 1,0 1 0,0-3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1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280 633 7807,'0'-8'-430,"2"-1"1180,3 5-446,-4 2 1,6-6 646,-7 3-70,0 3-509,0-11 1,0 10-45,0-7 0,0 5-112,0-5 0,0 6-117,0-6 0,-2 2 105,-3-2 0,-1-3-244,-4 3 0,-3 2 150,3-2-128,-3 0 1,-3-3-96,-4 3 0,9 2-126,-4 3 1,-1 4-30,-4-4 0,0 5 107,6 5 0,-1 3-31,0 6 1,1 8 79,-1 2 0,2 4 88,3 1 1,-1 1-12,6-1 1,0 1 2,5-1 0,0 0-24,0 1 1,0-7 4,0-4 1,2-2-482,2-3 407,5 1 0,5-7 152,1-3 0,0-3-115,-1-2 1,1-7 46,0-3 1,4-8 58,1-1 0,1-7 171,-1 1 1,-2-9-79,6-5 0,-4-4 129,4-1 0,-4-7 8,4-3 0,-6-3 74,2-1 0,-4-1-306,-1 0 1,-7 7 160,-3 3 1,2 6-328,-2 9 1,-1 6-86,-4 13 70,0 7 43,-6 2-70,4 6 0,-6 5-18,3 0 1,4 11 161,-4-1 1,-2 9 129,2 1 1,-5 4-84,6 5 1,-6 4 240,5 6 0,0 5-88,5 0 1,0 6-135,0-1 0,0-3-140,0-2 1,0-3-229,0-2 1,2-5 170,2 0 1,-2-11-422,3 1-1002,3-9 773,0 1 829,7-6 0,6-7 0,2-1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29.4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60 133 8316,'8'8'907,"3"5"-612,-6-3 1,2 5-6,-2 4 1,-2 4-281,7 6 0,-7 7-59,2 4 0,1 2-88,-1 2 1,5 5-181,-5 0 1,0-2 208,-5-7 0,0-4-92,0-7-169,0 0 146,0-6 1,-5-10 63,0-13 1,-11-6 56,1-9 1,-3-6-40,3-4 0,1-7-146,-1-3 1,2-5 331,3 0 1,2-4-86,3-5 0,3 4 125,-2-4 0,2 3-100,2 2 1,2 1 504,2 4 0,3 3-97,3 7 1,3 1 63,-3 3 1,3 9-205,1 6 0,1 7-107,0-2 0,0 4-198,-1 1 0,1 0 76,0 0 1,-1 6-139,1 4 0,5 3 40,-1 2 0,-1-1-66,-8 1 1,3 5 57,-3-1 0,-4 6 42,-1-6 1,2 6-46,-2-6 0,0 1-21,-5-5 1,-5-1-87,0 1 0,-7 0 143,3 0 1,-5-6-239,0 1 0,-1-5 63,0 5 1,6-7-573,-1 2 456,0-3 0,-3-4 340,3-3 0,4 2 0,6-7 0,0 0 0,0-4 0,1-1 52,4 0 0,3 5 2,7 1 1,-5 0 346,0 0 0,-1-3-129,6 7 0,0 0 26,-1 5 1,1 0 70,0 0-271,6 0 0,-5 2 13,4 3 0,-4 3-24,-1 7 0,-5-1-66,0 1-32,-7 0 0,8 0-104,-6-1 114,0-6 1,-5 1 383,0-5-385,0-2 1,0 3-116,0-10 1,0 2 60,0-7 1,0 0-166,0-4 0,2-3 18,3-2 0,1 2 118,4-2 1,3-3-229,-3 3 1,5-1 43,4 6 1,-2-1-46,2 0 0,-3 2 132,-1 3 1,0 4 181,0 6 0,-1 0 0,1 0 0,0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6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162 229 8937,'0'-8'1377,"0"1"-779,7 14-526,-5 1 44,11 7-240,-12-1-15,12 1 1,-9-7 16,5-3-167,-5-3 228,9-2 1,-10-7-41,7-3 1,-5-3 37,4-1 1,0-6 48,0 0 1,4-6 16,-3 2 1,3-4-7,2-1 1,-2 4 119,-3 1 0,1 10-44,-6 0-289,7 2 219,-4 4 1,2 13 32,-1 10 1,-5 9-24,1 1 1,1 7-4,-1 3 1,0 6 63,-5-2 1,2 3 125,2 2 1,-2 0 58,3 1 0,2 4-75,-3 0 0,6-2 21,-5-8 0,5 4-35,-5-4 1,5-3-247,-5-2 1,-1-8 77,-4-1 0,5-7 28,0 1 1,-2-9-10,-7-5 1,0 1-14,-5-1 0,-6 0 73,-5-5 0,-1 0-51,1 0 0,-4 0-91,-10 0 1,3 0 103,-4 0 1,-1 0-495,2 0 0,0-5-45,4 0 1,1-4-248,0 4 0,6-5 241,3 5 1,4-2-162,1 3 0,5 2-23,0-3 686,7-3 0,-3 6 0,6-4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8.9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1441 0 7927,'7'8'1216,"-6"-1"-547,6 0 0,-7-4 145,0 7 0,-15-7-335,-9 2 1,-14 3-139,-16 2 0,-6-2-159,-14 2 0,-12-2-217,-7 2 1,-7-2 101,49-5 1,-1-1-1,-47-1-23,6 4 1,1 2-127,14-2 0,-2 0 76,11-5 0,4 0-200,21 0 0,-2 0-141,12 0 1,1-2 159,8-3 1,9 3-107,6-2 0,5 2-120,-4 2-57,5 0-2199,-2 0 0,12 5 2669,4 0 0,10 6 0,3-3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09.7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441 691 7894,'0'-10'-181,"0"1"-442,0-1 377,0-5 1968,0 7-403,0-5-572,0 11-531,0-11-54,-6 11 0,-2-6 17,-7 3-18,-6 4 1,-2-6-104,-7 7 1,1 0 102,0 0 1,-2 2-160,-4 3 0,4 5 70,-3 9 0,3-3-76,1 4 0,8 1-63,2-1 0,4 4-20,1-4 1,7 5 59,3-6 1,3 6-134,2-6 0,2 6-169,3-6 1,8 1 125,6-5 1,8-1-22,-3 1 0,4-2 18,1-3 0,1-4-202,-1-6 0,4-1 57,-4-4 1,4-5 338,-9-10 1,-1-2-152,2-8 0,-7-11 651,1-3 1,-1-10-70,2 0 0,-4-9 142,4-6 0,-4-12-602,-1-3 0,-2-2 61,-3 12 0,-4 6 245,-6 14-231,0 3 0,-1 22 73,-4 9 1,1 10-83,-5 10 1,4 7-177,-5 3 0,5 3 83,-5 1 0,0 9-48,-4 7 1,4 6 347,0 8 1,7 1-213,-2 4 0,3 4-28,2 5 1,2 6-15,3 0 0,3 1-138,7-1 0,1-4 17,4 4 1,-2 0-191,6-6 1,-6-7-203,2-12 1,-4-13-158,-1-1-121,-1-7 1,3-10 812,2-3 0,-2-10 0,10-16 0,-4-10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3.8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103 104 7905,'0'-15'0,"-1"2"724,-4 3-18,3-3-254,-4 11 157,6-4 200,0 6-638,-7 0 0,6 6 5,-4 4 0,-2 3 68,2 2 1,-6 5-254,1-1 0,2 7-120,-2-1 1,5 3 45,-5 1 0,7 2 2,-2 3 0,4-3-31,1 4 0,0-4 59,0-2 1,0 0 71,0 1 0,0-7-96,0-4 35,0-2-72,0-3 1,1-6 146,4-3 0,-3-5-5,3-5 1,3-3-29,2-6 1,-2-6 2,2 0 1,-2-6-140,2 2 0,3-2 126,-4 1 1,0-1-15,0 6 0,-4-4 8,5 4 0,-5-4 14,5 4 17,-7 1 1,5 6 28,-3 3-126,-3 3 1,6 7-3,-3 0 1,1 7-64,4 3 1,3 3 120,-3 1 0,3 3-32,2 2 1,-1-2-3,1 2 1,0 2 107,0-1 0,-1-5-65,1-5 0,-5-2 85,0 1 0,-1 3 102,6-7-128,0 0 1,-1-5-53,1 0 0,1-7 33,4-3 0,-4-3-2,4-1 0,-4-8-6,-1-2 0,0-2 112,-1 1 1,-5-3-25,-5 4 0,3-4-34,-2-1 1,0 4 23,-5 1 1,-7 6 129,-3-2 1,-3 2-190,-1-1 1,-1 7 54,0-2 1,1 4-544,-1 0 0,5 2 223,0 3 0,1 3-1790,-6-3 1070,0 4 951,0 1 0,1 6 0,-1 2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8.7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1 7734,'-8'7'94,"-5"-6"338,4 6 142,-5-1 1,-1-3-143,0 7 0,-4-5-28,-1 5 0,-4-2-428,4 2 1,-6 1 92,1-6 0,-1 5-322,2-5 1,-2 0 192,6-5 0,0 0-1910,6 0 1970,6 0 0,-6-7 0,6-1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19.5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427 1 7800,'-15'14'1067,"1"1"1,-1-5-545,0 0 0,0-2-139,1 2 0,-3 3-343,-2-4 0,1 3 106,-7-2 0,6 3 19,-6-3 1,1 3-224,-6 1 1,1-4-383,0 0 0,4-5-511,1 5-1207,6-7 590,-4 3 1567,14-12 0,2-9 0,6-8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8.9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530 1 7952,'-15'0'0,"0"0"135,7 0 0,-5 0 285,3 0 1,2 0-78,-2 0 0,-1 1 94,-9 4 1,2-3-322,-6 3 0,4-4 84,-4-1 1,-2 5-164,-9 0 1,4 0 64,-3-5 1,3 5-18,2 0 0,4 0-142,1-5 0,6 5-116,-2-1 1,4 1 179,1-5 0,5 0-131,0 0-1085,7 0-1021,-3 0 1414,19 0 816,-4 0 0,13 0 0,-8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29.9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221 163 10138,'0'-15'542,"0"0"0,0 1-366,0-1 0,0 5-55,0 0 1,0 0-147,0-4 1,5 4-4,0 0 1,2 2-76,-2-2 0,-2 2-311,7 3 296,-1 3 1,6-4-71,0 6 0,0 6 55,-1 4 1,6 10 54,-1 4 1,3 6 11,-3 4 1,-2 5-27,2 10 0,-7 3 112,-3 7 0,-5-5-70,1 0 0,-7 0 11,-8 5 0,-1-2 4,-14-3 0,1-8 2,-6-7 1,-6-7-75,-3 3 1,2-6-137,-3-4 1,8-4 127,-2-6 1,2-2-28,3-4 0,1 3-233,4-7 148,3 0 567,12-5-194,3 0 92,6-7 0,5 4 45,0-7 1,6 5 28,-1-5 0,8 2 19,1-2 1,8-3-114,-3 4 0,4-5 159,1 0 1,6 4-21,-1 0 0,2 2-328,-2-2 1,-1-1 109,6 6 0,-5 0-357,5 5 1,-6 0 17,1 0 1,-3 0-147,-1 0 0,-7 0-55,-4 0 1,-2 0-388,-3 0 1,-1-2 787,-3-3 0,3-3 0,-5-6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4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162 192 7960,'15'-21'0,"0"-1"171,0-2 1,-6 1 111,1 3 1,0 9 85,5-4 0,-6 4-44,1-4 0,-5 7 592,5 3-428,-7-3 17,4 6-197,-7-4 1,-7 19-99,-3 6 0,1 8-64,-6 2 0,2 7-194,-12 3 0,6 4-121,-6 1 0,2 6 100,-1 4 0,-2 2-56,6-2 0,1 8 51,4-3 1,0 9-320,0 1 0,7-4 165,3-1 1,4-4-265,1-1 1,0-8 122,0-7 0,6-7-10,4-7 0,3-7 29,2-4 0,-5-9-91,-1-5-170,1-4 221,5-1 389,0 0 0,-1-6 0,1-2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27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0 154 7849,'0'8'-420,"0"-1"0,0 0 1249,0 2 1,5 4-373,0 2 0,5 6-291,-5 4 0,6-2-101,-1 1 1,1-4-172,-1 4 1,3-11 86,-3 2 1,-2-4 121,2 4 1,-5-7-58,5-3 1,-6-5 25,6-5 0,0-3-80,5-7 0,-5-4 75,-1-1 1,0-11 11,0 2 1,3-5-36,-7-1 1,4 4-102,-4-3 0,2 3 151,-2 1 1,-4 3-8,4 2-232,-3 4 185,-2 6 1,2 9-204,3 6 0,-2 13 153,7 11 1,-2 11 174,2 4 1,3 5-59,-4 5 1,4-2 165,2 7 0,-5-5-20,0 5 1,-5 0-115,4 5 0,-4-7-182,5-3 1,-7-3 135,2-2 0,-3-5-186,-2 0 1,-7-8 52,-2-1 0,0-7-47,0-9 0,-6-4-6,-5 0 1,-4-7-123,4 2 0,-4-3-197,4-2 1,-4 0 158,4 0 1,-4-7-497,4-3 1,0-8 748,6-1 0,-1-14 0,0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34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118 118 8291,'14'0'0,"-4"-2"434,0-3 0,-5 2-1,5-7 0,-5 7 30,4-2 1,-4-1-140,5 1 1,-7-2-242,2 2 1,2 2-117,-2-7-218,0 7 147,-5-10-608,0 5 529,0 0 1,-7-4-104,-3 7 1,-3 0 76,-1 5 1,-1 0 98,0 0 1,0 2 58,1 3 0,-1-2 22,0 7 1,1 1 16,-1 9 1,0-4 8,1 4 0,5 1 17,4-1 0,-1 4 6,1-4 1,0 4-48,5-4 1,2 4 129,3-4 1,3 0-119,7-6 0,4-4 42,1 0 0,6-7-91,-2 2 0,4-3-13,2-2 0,-1-2 24,0-3 0,1-5-112,-1-9 1,-4 1 39,-1-7 1,-4 6 64,4-6 0,-6 2 73,2-1 0,-9 1-87,-1 3 0,-7 4 412,2-4-180,-3 4 1,-2 6 155,0 1-91,0 5 22,0-2-178,0 6 0,1 5 20,4 0 0,-3 6-77,3-1 59,3 3 1,-1 2-128,2-1 1,3 1 41,-7 0 1,1-1-3,-1 1 0,-3-5 18,3 0 0,-2-1-4,2 6 1,-3 0-169,2 0 0,-4-2 94,-4-4 1,0 4-60,-6-3 1,1-2 92,-6 2 1,-5-6-125,1 0 1,-1-2 105,5-2 1,1 0 37,-1 0 1,0 0 9,1 0 1,4 0 246,0 0-78,7-6 1,-4-3-92,7-5 0,8-1 45,7 0 1,1 1-41,9-1 0,-1 0 112,6 0 1,-1 1 11,1-1 0,4 5-32,0 0 1,2 2-112,-2-2 1,-3-3 5,4 4 1,-4 2-2,-2 2 1,-6-1 42,-3 1-369,-4 0 235,-8 5-245,-1 0 234,-7 0 1,-2 0-15,-3 0 0,2 0-8,-7 0 0,5 1-5,-5 4 1,2-1 54,-2 5 0,-3 1-9,4 5 0,0 0-80,0-1 1,5-4 66,-1 0 1,-1 0-208,1 4 1,0 1 71,5 0 0,0-5-96,0-1 153,0 1 0,7 0-16,2 0 1,5-7 6,0 2 1,3-3 14,2-2 1,-3 0 23,4 0 0,1-2-15,-1-3 1,0 2 182,-6-7 0,-1 5-3,-3-5 0,3 7 126,-3-2 1,-2 4-68,2 1 1,0 0 165,4 0 1,-4 0-17,0 0 1,0 0 9,5 0-337,-1 6 288,1 2-365,0 7 35,-1 0 0,-4-6-278,0 1 0,-5-6-444,5 0 806,-7-2 0,10-8 0,-5-3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5.8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8682,'-5'10'899,"0"-1"1,0 1-780,5 5 0,-2 1 62,-3 4 0,4-2-85,-4 6 1,3-4 7,2 4 1,0-6-222,0 2 1,0-4-9,0-1 0,0 0-250,0-1 1,7-5-517,3-4 0,3-4 49,1-1 841,1-6 0,13-9 0,3-8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0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 8082,'-8'0'276,"2"0"1,1 1-214,0 4 83,0-3-1027,5 11 642,0-5 1,0 7 238,0-1 0,6 1 0,3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36.5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 16 8054,'2'-8'243,"3"3"-289,-3 3 0,4 4 635,-6 3 0,0 3-202,0 6 0,5 8-288,0 2 1,0 6 34,-5 4 1,0-2-214,0 8 1,0-1-48,0 5 1,-2-5-83,-3 0 0,4-8 23,-4-1 1,-2-2 65,2-9 1,0-4-281,5-5 215,-6-7 1,4 2 41,-3-10 1,5-3 40,5-7 0,-1-6-148,5-4 0,1-2 185,5-3 1,0 1 209,-1-1 1,1 6 156,0-1 1,-1 6 18,1-6-21,0 7-147,-1-3 1,-4 13 194,0 3-211,-7 3 0,4 9-67,-7 3 1,0 3 93,0 1 0,-2 3-11,-3 2 0,2-1 34,-7 7 1,2-6-94,-2 6 1,-3-7 100,3 2 1,2 1-61,-2-2 1,6 1 34,-6-5-30,6-1-6,-2 1-30,6 0 1,6-7-15,4-3 1,5-4-371,5-1 0,-2-4 137,6-1 0,2-12-147,8 3 1,-3-4 104,4 3 1,1-3-649,-2 3 0,0-3 832,-4 9 0,-1-5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0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59 118 8130,'-10'0'355,"1"0"1,4 0 8,-5 0 1,7-2 768,-2-3 629,-3 4-719,6-6 21,-5 7-104,7 0-888,0-6 1,7 4-228,3-3 0,3 3-46,2 2 0,-1-5-290,1 1 0,1-3-681,4 2 0,3 4 528,6-4 1,-4-2-127,-1 2 0,6-5 235,4 5 0,5-1-523,-5 1 1058,7 3 0,-10-11 0,5 5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4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236 265 8130,'23'-14'0,"-2"-1"-22,-6 0 1,-5 1 4,0-1 0,-2 0 769,1 1 0,0 0-230,-4 5 1,-4-4-190,4 3 0,-5-3-94,-5-2 1,2 0-139,-7 1 0,-1 4 54,-9 0 0,-1 0 6,-4-4 1,-1 5-13,7 4 1,-7 4-127,1 1 0,-1 0-198,1 0 1,4 1 111,6 4 1,1 4-131,-1 5 1,0 7 72,1 4 1,5 8 13,5 1 1,2 8 131,2 2 1,0 1-10,0 4 0,0 1 48,0-1 0,5 7-66,0-2 1,5-4-90,-6-1 0,6-8 110,-5-2 1,0-6-290,-5 1 1,5-9-93,0-6-622,0-2-29,-5-3 350,0-5 1,0-5 75,0-8 586,0-5 0,0-5 0,0-1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15 8130,'8'-1'656,"-3"-4"-147,3 3-35,-6-4 1,3 6-163,-10 0 1,-3 1 198,-7 4 1,-6-2-98,-4 7 1,-7 0-169,-3 5 0,-5-1-146,0 1 1,-2-5-194,-2 0 1,5-2 26,-1 2 0,13 1-162,-3-6 0,11 0-2321,-1-5 1400,10 0 1149,4 0 0,6 6 0,0 3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1.8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8130,'8'10'362,"-3"0"0,-3 0-255,-2 5 0,0-1 88,0 1 1,0 6 441,0 4 1,0 2-178,0 3 0,0 1-339,0 3 0,0-3-52,0 4 0,0 0-193,0 0 1,1-3-530,4-7 0,-3 1 211,3-6-652,3-1 750,0-4 1,7-7-553,0-3 1,-2-12 895,-4-7 0,4-7 0,-4-9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0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24 8128,'0'-9'71,"7"-4"704,-6 12 0,4 1-208,-10 10 0,2 4 20,-7 6 0,0-2-177,-4 6 0,-1 1-156,0 4 1,1-4-385,-1-1 1,2-4 162,3 4 0,-3-4-72,3 4 1,4-11-354,1 2-68,-3-3 1,6-3 177,-3 1 0,5-7-58,5 2 1,3-5-57,7-5 0,4 2-8,1-7 0,6 5-47,-1-4 1,-2-1 41,1-5 1,-4 5-7,4 1 0,-1 0 149,1 0 0,3-4 266,-8 3 0,7 3 0,-3-12 0,7 2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42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87 8128,'0'-19'161,"0"-1"0,5 12 767,0-7-583,0 4 0,-7 3 213,-3 3 1,2 5-116,-7 5 1,5 4-205,-5 11 1,1 4 1,-6 11 1,0-1 27,1 10 1,-1 2-261,0 8 1,2 3 92,3-3 0,-1 5-319,6 4 0,-5 3 55,5 2 1,0-4-75,5-10 1,2-4-315,3-5 0,3-3 224,7-3 1,1-9-141,4-11 0,3-4 115,6-5 1,0 1 7,1-6 1,-1 0 37,1-5 0,-6-7-157,1-2 1,-3-4 118,3-2 0,-4 0 343,-6 0 0,0-6 0,6 5 0,2-5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7877,'15'0'-1169,"0"0"2155,-7 0 0,0-1 405,-3-4-587,-3 3-26,4-4-492,-6 6-344,7 6 0,1 2-23,7 7 0,-6-5 6,1 0 0,0-1 46,5 6 1,-1 2 162,1 2 1,5-3-45,-1 4 0,1-4-46,-5-1 0,1 0-259,3-1 1,-2 0-96,2-5 168,-2 4 0,-3-11 75,1 3 1,0 1-181,0-1 119,-1 0 1,1-10-362,0 0 185,-1-6 1,1 5 52,0-4 1,-5-3-549,-1 3 405,-5-3 1,2-2-75,-6 0 0,0 1 468,0-1 0,-2 0 0,-2 1 0,-5-1 0,-5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54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 8383,'8'0'731,"5"0"1,-10 6-221,7 4 0,-7 5-589,2 4 0,2 6 170,-2 9 1,0 2-486,-5 3 1,5 4 269,-1-4 0,3 3-392,-2 2 1,-3 1 302,2-1 0,-2-7-426,-2-2 0,0-6-259,0-5 897,0 4 0,-13-11 0,-3 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545 44 7877,'4'-10'139,"1"1"0,0 4 146,-5-5 1,2 7 197,3-2 160,-4 3-214,6 2-43,-7 7 0,-7 6-78,-2 6 1,-6 7-43,-5-1 1,-3 4-117,-6 6 0,0-3-130,-1 7 0,-4 1 111,0 4 0,-7 0-101,2 0 0,1-2-363,-1-2 1,6-4 207,-1-7 0,3 0-399,1 1 0,8-9 217,2-6 1,10-6-970,5-4 77,4-3 474,1 5 1,8-7 724,7 0 0,12-7 0,11-1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7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7877,'7'-14'1405,"-5"6"-1025,4 1 1,-6 9 103,0 3 0,0 4-210,0 11 1,2 3-61,3 6 1,-4 1-145,4-1 0,-3 2 123,-2 3 0,0-3-187,0 4 1,5-4-128,0-2 0,4-1-190,-4-4 0,5 2-4,-5-6 1,5-5-267,-5-5 1,6-7-413,-1 2 0,3-4 415,2-1 1,-1-3 577,1-7 0,0-6 0,0-13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3.9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44 103 7877,'-1'-15'344,"-4"1"0,3-1 206,-3 0 171,-3 1 762,0-1-528,0 7-1270,1 1-1067,7 7-482,0 7 1864,0-6 0,7 13 0,1-6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3:54.4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53 7940,'0'-15'529,"0"0"1,6 2 191,4 3 0,5 10-236,4 10 1,9 11-17,6 9 1,7 11-183,-2 8 1,2 8 17,-2 2 0,2 6-129,-7 8 0,-6 1-261,-8-1 1,-5 1 221,-6-1 0,-4 6-195,-10-1 1,-4 1-674,-11-6 1,2 1 439,-7-1 1,-4-1-549,-5-3 0,-1-4 366,6-6 1,-5-7-232,-1-3 0,-10 0-72,1-5 776,-4-3 0,7-9 0,-3 4 0,-6 4 0,-6-1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10.5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44 118 7801,'0'-8'5422,"0"0"-3220,0 3-1603,0 3 0,0-6 674,0 3-290,0 4 472,0-6-1107,0 1-684,0 4 1,0-6 181,0 3-2655,-6 3 1262,4-11 0,-6 10-2035,3-7 3582,3 7 0,-11-10 0,5 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3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309 897 8061,'8'-14'-338,"-3"-1"85,3 0 648,-6 7 338,5-5 1,-7 10 112,0-7-589,0 7 64,0-4-307,-7 7 0,-1 0-39,-7 0 0,-1 0-36,-4 0 0,4 7-29,-4 2 1,2 4 43,-1 2 1,1 1 27,-7 4 1,7-2-69,-1 7 0,2-6 91,3 6 0,-4-3-145,3 3 1,-3 1 133,8-6 0,4 1-45,1-1 1,-2-4 37,2 3 9,0-2 1,7-4-8,3-3 1,-2 1 7,7-6 0,1 0-84,9-5 0,-4 0 79,4 0 1,1-2-3,-1-3 1,4-3-10,-4-6 0,6-3-12,-1-2 0,-3-3 27,3-2 0,-5-9 0,4 4 0,-6-4 7,2 4 1,-4-6 8,-1 1 0,-2-7 44,-3 2 0,-4 0-57,-6-5 1,0 5 30,0-5 0,-6-5-20,-4 4 0,-8-2-45,-2 3 1,1 0 44,4 0 0,0 0-109,0 0 1,1-1 113,-1 1 0,7 7-4,3 3 0,3 2 153,2 3 0,0 6-40,0 4 169,0 2-209,0 9 49,7 2 1,-5 12-82,2 4 0,3 5 0,-2 4 1,5 6 206,-5 9 1,4 4-119,-4 6 0,5 5-86,-5 0 0,5 8 37,-5 2 1,0-5-73,-5 4 1,0-2 80,0 3 0,1-1-159,4 1 1,-3-5-5,3 0 0,-4-8-132,-1-2 1,0-2 31,0-7 0,2-1-504,3-5-213,-4-6 282,6-2-41,-7-12 335,0-9 1,2-9 302,2-5 0,5-1 0,5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1.9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309 199 9657,'8'8'-92,"5"5"42,-11-5 1,9 2 126,-6 0-246,0-7 112,2 10 1,-1-10 169,4 7-93,3-7 1,-10 4-2,7-7 18,0 0 0,5-2-5,-1-3 1,1-5 20,0-9 1,0 1-39,-1-7 0,3 2 37,2-1 0,-3-4-28,4 4 0,-5 1 17,-5-2 0,3 9 246,-4 1-288,-2 1 8,0 5 0,-7 3 52,0 6 0,0 6 7,0 9 1,0 5 206,0-1 1,0 9-133,0 1 1,0 1 67,0 4 1,0 4-104,0 1 1,0-1-52,0 1 0,0-2 10,0 2 0,4 4 2,1-4 0,5-3-22,-5-2 0,2-3-139,-3-1 0,-2-1 46,3 1 0,-3-3 78,-2-2 1,-7 1-87,-3-6 1,-4-1 67,-6-4 1,-3 0-50,-6-1 1,-7-4 91,-3 0 0,-4-7 2,-1 2 1,-5-3-185,0-2 0,2 0-222,7 0 1,0-2-38,5-3 1,8-1 131,7-4 0,4-3-566,1 3 1,0 2-9,1-2 828,-1 0 0,0-5 0,0 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2.3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1632 1 8080,'8'6'-545,"5"-4"381,-3 3 1,-2-2 1402,2 2-783,-7-3 1,2 9-32,-10-6 0,-6 0-65,-14-5 1,-7 5 74,-17 0 1,-17 0-235,-12-5 0,-12 1-314,39 2 0,-1-1 0,-1-1 1,-1 0 115,-10 1 1,0 1-1,1-2 1,0-1 52,0 0 1,-1 0-1,2 0 1,0 0-170,2 0 0,2 0 1,7 0-1,1 0-55,-38 0 1,9 0-96,21 0 0,4 0 87,15 0 0,4 0-273,11 0-17,9 0 173,8 0 0,7 2 327,0 3-364,0-4 0,2 8 45,3-5 0,-2-2 9,7 3 1,0-3-142,5-2 1,-1 5 416,1-1 0,0 1 0,-1-5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309 602 7927,'9'0'441,"4"0"-216,-5-7 0,2 5 425,-1-2-157,-5 2 354,2 2-758,-6-7 0,-1 4 36,-4-7 0,-4 7-171,-5-2 1,-1-1-97,0 1 1,1-5 97,-1 5 1,-1-2-7,-4 3 1,4 2-7,-4-3 0,2 3-106,-1 2 0,2 0 30,-2 0 1,1 7-65,-2 3 1,4 3 126,-4 2 1,9 4 43,1 1 1,0 6 153,-5-2 0,7 4-102,3 2 1,4-4 21,1 3 1,0-3-52,0 8 0,1-4 11,4-6 1,2 3-50,3-8 1,3-1 0,-4-8 1,4 1 35,2-6 1,0-2-20,0-7 1,4-1 153,1-10 0,6 0-94,-2-14 1,4 1 285,2-11 0,1-2-91,3-8 1,-1-2-90,6-2 1,-7-10-141,3 5 0,1-11-114,-2 1 1,-1-4-129,-9-2 1,-3 9-117,-6 6 0,-7 13 234,-3 12 49,-3 16 0,-7 7 130,0 15 0,-7 10-156,3 5 1,-4 7 249,-2-1 1,0 9 86,1 5 1,-1 5 273,0 5 0,0-3-241,1 3 0,-1 3 32,0 2 0,6-1-416,-1 0 1,6 0 66,0 1 1,2-5-387,2-10 0,2 2 201,2-7 1,0-6-478,6-9 1,-1-9 168,6-5 0,0 2-1,-1-3 1,1-4 537,0-4 0,6-14 0,2 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6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1 265 7959,'8'-15'0,"3"1"167,-6-1 0,2 2 66,-3 3 1074,-2 3-498,5 1-385,-7 4 0,0 7-194,0 10 1,0 8-104,0-4 0,0 7 109,0-1 1,0 3-227,0 1 1,0-4 12,0-1 1,0-1-145,0 1 1,0 3-10,0-8 0,0 1-26,0-5 0,0-1 63,0 1-167,0-7 214,0-1 11,6-7 1,2-7-74,7-3 1,0-8 80,-1-1 0,1-7-118,0 1 1,0-3 32,-1-1 0,1 4 26,0 1 1,-2 6 87,-4-2 1,3 4 233,-7 1-53,6 7-163,-3 2 1,5 12 90,-3 4 1,2 8-47,-7 2 0,4 4 114,-4-4 0,2 4-106,-2-4 0,-2 4 2,7-4 0,-7-1-13,2-4 0,-2-5-5,2 0 1,-3-5 13,3 4 1,3-5 4,2 1 1,-1-5-85,6-5 1,-7-3 62,12-7 0,-7-5-83,7 1 1,-2-8 71,1 3 0,-1-5-104,7-6 0,-7 4 23,1-3 0,-3-2-169,-1 2 0,-5-5-5,0 4 1,-7 1 108,2 5 0,-5 1-524,-5 3 381,-3 4 1,-12 13-72,1 3 1,-3 3-225,3 2 0,3 2-828,-4 3 1368,4 3 0,-6 7 0,-1-1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0.96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8383,'15'-14'-200,"-1"-1"-134,1 0 1,5 2 496,-1 3 0,1-1 487,-6 6 1,3 0-529,2 5 0,-1 0-12,7 0 0,-2 0-319,1 0 0,4 0 93,-3 0 1,-3 0-149,3 0 0,-6 0 45,6 0 1,-5 2 138,4 3 0,-11-4 19,2 4-68,-4-3 135,-3-2-109,-1 0 280,-20 0 1,3 5-34,-10 0 0,-1-1 91,2-4 0,-3 5 3,3 0 1,3 7-107,-4-3 1,4 0-105,1 0 1,0 1 1,0 5 0,1 0-128,-1-1 1,7 1 100,3 0 1,-2-1-180,3 1 183,-1 0-186,5 0 139,6-1 0,2-6-9,7-3 1,5-3-46,-1-2 0,3 0-1,-3 0 0,-3-2 33,4-3 1,1-1 21,-1-4 0,-1 2 75,-4 3 0,-2 2-76,-3-7 1,3 7 48,-3-2 3,-4 3 34,7 2-403,-11 0 288,5 0 1,-2-1-804,-1-4 438,1 3 435,-5-5 0,7-6 0,1-3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4:43.9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8170,'7'9'-15,"-5"-3"1,11-1-35,-4 0 0,0 5-150,0-5 0,-4 4 199,5-4 0,0 7 0,5-4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2.41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89 8067,'1'-15'1512,"4"1"0,-3 4-966,3 0 0,-4 5 173,-1-5 59,0 7-414,7-10 132,-6 12-468,6-6 0,-7 14 96,0 2 1,0 6-97,0 5 1,-5 4-119,0 10 0,-5 4-96,5 6 1,-4 7 25,4 3 1,-2 1-73,2-1 1,4 3 122,-4-3 1,2-2 81,-2 2 0,3-8-46,-3-2 0,-1-6 31,1-9 1,-5-1-141,5-4-65,-6-2-2,9-14 162,-5-2-13,7-6 205,0-6 0,2 4-104,3-3 0,3 2 177,7-2 1,6 3-33,4-3 1,2-1-99,3 1 0,1-5-35,3 5 0,4-1 11,6 1 0,5 3-56,0-3 1,11-1 34,-1 1 0,11 0 137,4 5 0,9-5-400,5 0 0,4 0 457,-9 5 0,7 0-4,-2 0 1,7 0 115,-12 0 0,0 0-167,-9 0 1,-2 0-44,-4 0 0,2-1 169,-6-4 0,-2 2-116,-8-7 0,2 2-155,-7-2 0,-2-2 72,-8 7 0,-3-1-111,-7 1 0,-6 3 58,-3-3 1,-4 4 300,-1 1-273,-7 0-173,-1 0 379,-7 0 90,0 6-76,0-4-211,0 5-445,6-7 20,-4 0 1310,4 0-1007,1 0 54,-5 0 0,6-2-128,-3-3 126,-4 3 1,11-6 18,-7 3 1,6 4 1,-8-11 1,7 7 0,-5-4-125,5 4 1,-5-7-195,4 2 0,-4-3 56,5-1 0,-5-1-199,5 0 0,-5-6-951,5-3 0,-1-9 124,6-1 1284,0-7 0,6 3 0,2-6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09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190 808 7812,'0'-9'1168,"0"-1"-771,0 7 351,0-10-423,0 11 0,0-6 1055,0 3-475,0 3-54,7-4-171,-6 6-51,6-7-213,-7 6-336,0-6 0,-2 2 268,-3 0-484,-3 0 1,-7 5-86,1 0 0,-1 0-313,0 0 1,2 2 151,3 3 1,-3 5-238,4 9 0,-5-1 155,0 7 1,1-1 87,3 6 0,-2 4 138,8 0 0,-3 7 11,2-2 0,3-3 206,-2-2 0,7 2-71,2-1 1,6-3 112,-1-7 1,0-4-46,4-6 0,-2-7 97,8-3 0,2-5 96,3-5 0,3-10-96,1-9 0,2-11 197,3-4 0,2-10-84,4-5 1,0-9 32,-5-6 1,4-4-227,-5-6 1,5-7 104,-4-8 0,-21 46 0,-1 0-88,7-40 1,-10 0-159,-5 14 0,-4 2 108,-1 18 0,-5 9-96,1 20 0,-8 11 84,2 9 0,2 3-36,-2 2 1,1 7-81,-6 2 0,0 6 35,0 5 0,1 9 269,-1 10 1,0 4-122,1 1 0,-1 6-19,0 4 1,2 8-35,3 2 1,-1-5-15,6-5 1,0 0-19,5 4 1,0-2-29,0-7 0,2-2-158,3-12 1,4-3 223,11-7 0,-2-4 63,7-6 1,-1-7-17,5-3 0,1-4 193,-1-1 0,7-1-8,3-4 1,-1 0-118,1-10 0,-5 4-7,6-9 1,-3-1-5,2 1 1,-3-1-110,-6 2 0,-6 2 97,1-2 0,-9 1-16,-1-2 0,-5 9 3,-6-4 1,-2 4 11,3-4 0,-5 5-165,-5 0 0,-3 7 90,-7-2 0,-4 3-131,-1 2 0,-5 0 92,6 0 1,-6 12-129,6 3 1,-6 4 30,6 1 1,-1-2-4,5 6 0,1-1-4,-1 2 1,7 1 49,3-7 1,3 6 166,2-6 0,2 6-97,3-5 1,5-1 148,9-4 1,4-5-40,7-1 0,-1-5 163,0 1 1,1-4-57,-1-1 0,0-6-78,1-4 0,-2-5-81,-4-4 1,2 1 57,-6-7 0,-1 7-27,-4-1 1,-2-3 6,-3 3 1,1-1 361,-6 5-311,7 7 0,-9-3-112,7 6 0,-5 0-2,5 5 0,-1 7-124,6 2 1,0 11 114,-1 5 0,1 2 11,0 3 1,0 1-88,-1 3 0,-1-3 62,-3 3 1,2-4 247,-8-6 0,3-3-73,-2-6 0,-3-5 319,2 0 258,-2-7 282,-2 4-803,-6-21 0,4 3-292,-3-13 1,3-1-77,2-4 1,2-1 157,3 1 1,-2-1-408,7 1 0,-5 0 194,5-1 0,-1 6-484,6-1 1,-5 7 28,0-1 0,0 2-166,4 3 0,-4 1 192,0 3 650,0 3 0,4 1 0,1-2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2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0 7844,'10'8'1542,"-1"-3"-999,-5 3 1,4-4 240,-3 5-573,-4 1 0,6 5 565,-7 0-691,-7-1 1,-1 1-453,-6 0-575,-1-7 1,0 3 588,0-6 1,1-2 352,-1-7 0,0-5 0,1-5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4.3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14 7759,'0'-8'-159,"0"3"92,0 10 0,-1 3-116,-4 7 1,3 1 182,-3 4 0,-9 3 0,-3 6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1 131 7879,'15'5'0,"-1"0"0,1 0 788,0-5-420,-1 0 0,1 5 144,0 0 0,0 1-68,-1-1 0,-4-3-157,0 3 1,-5-2-236,5 2 0,-6-4 260,6 4-125,-7-3 0,4 0 242,-7 2-360,0-2-123,0 5-118,7-14 0,-6-1 24,4-7 0,-3 0-37,-2 1 0,5-1-364,0 0 1,4 1 233,-4-1 1,2 5-259,-2 0 1,-2 2-234,7-2 304,-7-3 0,5 12-272,-3-4 102,-3 3 672,11 2 0,-5 0 0,7 2 0,-1 3 0,1-2 0,0 7 0,-1-5 0,1 4 0,5-5 0,-1 1 0,6 1 92,-6-1 0,6 0 14,-6-5 0,6 0 550,-5 0 1,4 0-135,-4 0 1,-6 0 62,-4 0 0,0-5 207,5 0-470,-7-6 0,-2 3-152,-6-7 1,0 5 43,0 0 1,-1 7-278,-4-2 0,-3 2-18,-7-2 1,-1 3-97,-4-3 0,2 5 15,-6 5 1,6 3-107,-2 7 1,-1 2-3,1 2 0,1-3 70,4 4 1,2-4 99,3-1 1,-1 0-85,6-1 218,-7 1 1,11 0 103,-4 0 74,3-7 1,9-2-211,2-6 1,9 0-25,2 0 1,5 0-58,-6 0 1,6-1 86,-6-4 0,6 1 3,-6-5 0,6 5-19,-6 0 1,1 2 49,-5 2 0,-1 0-102,1 0-366,0 0-92,-1 6-323,1 3 126,-7-1-90,-1-2 805,-1-6 0,-4 0 0,5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21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1 177 7879,'6'-52'-38,"4"3"1,1 16 364,-1 9 550,-3 12-513,-7 6 1,0 7-203,0 4 1,0 3 33,0 7 0,0 5-157,0-1 0,0 9-54,0 1 1,0 2 105,0 9 0,0-1-204,0 5 0,0 2 56,0 3 0,0-2-211,0 7 1,0 0 30,0 5 1,0-1-104,0 1 0,5-2-345,0-3 0,-1 0 261,-4-10 1,0-5 423,0-14 0,0-4 0,0-6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44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1 191 7973,'8'-22'0,"5"-1"536,-3 3 1,3 4-116,2-4 0,-1 1 147,1 4 1,0-3-159,0 8 1,-1 2-279,1-2 1,0 7 315,-1-2-316,1 3 31,0 2 1,-1 5-48,1 0 0,-5 7-210,0-3 1,-5 9 111,4 2 1,-5 4-442,1-4 0,1 5 192,-1-6 1,0 6-193,-5-6 0,0 6 0,0-6 1,5 1-191,0-5 1,0-1-265,-5 1-231,0-7 1108,0-1 0,0-7 0,0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5.60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7973,'0'-28'73,"0"4"0,2 2 904,3 8-133,-4-1-14,6 7-511,-7 1 0,0 19-262,0 2 1,0 4-509,0-3 1,0 5 8,0-1 1,0 1-222,0-5 1,-5 1 156,0 4 1,0-4 140,5 3 0,0 3 365,0-3 0,0 7 0,0-3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6.1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0 118 7973,'9'6'-141,"-3"-4"0,-4 5 1319,3-7-339,-4 6-346,6 2 1,-2 7-273,0 0 0,0-6-175,-5 1 1,4 0-93,1 5 0,5 4 91,-5 1 0,5-1-3,-5-4 0,6 0 75,-1 0 0,-2-6-222,2 1 24,0-7 1,4 4-9,1-7 1,-2-2 74,-3-3 1,3-3-111,-3-6 0,3-3 27,2-2 0,-2 2 99,-4-2 1,3 1-27,-7-2 0,5 9-5,-5-4 4,-1 4-119,3-4-207,-5 7 290,4 1 1,-1 9-12,0 3 1,1 3 67,-1 7 0,2-6 12,3 1 1,3-2 138,-3 2 1,3 2-62,1-8 0,1 6 50,0-5 1,-1 5-65,1-5 1,1 0 140,4-5 1,-4 0-1,4 0 1,-4-7-85,-1-3 1,0-4-161,-1-6 0,1-1 74,0-4 0,-7-1-267,-3 7 1,-3-6-33,-2 6 0,-2-1-25,-3 5 0,-3 2 138,-7 3 0,0-1 26,1 6 0,-1 0 13,0 5 1,-1 5 8,-4 0 0,4 11 202,-4-1 0,9 5-64,1-1 1,5 2 259,-4 4 0,5 3-119,-1-4 0,4 4 124,1 1 0,6 1-97,4-1 1,3 1-121,2-1 1,4-1-154,1-4 0,5-3-327,-6-6 1,7 0-464,-1 0 1,3-7 70,1-3 781,0-4 0,1-1 0,-1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1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 7097,'0'21'911,"0"4"0,0 9-748,0 5 0,0 5-148,0 5 1,5 8-331,0 7 0,0 1 105,-5-1 0,5-3-141,0 2 0,1-4 20,-1-5 1,-1-3-6,5-7 0,-5-7-33,1-3 369,-4-2 0,6-3 0,1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14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103 603 7908,'0'-15'301,"0"5"279,0 1-290,0 5 0,-1-2-245,-4 6 121,3 0 0,-6 0-16,3 0 165,4 0-371,-12 6 0,6 3-72,-3 5 1,-1 1-106,6 0 0,-2-2 86,2-4 0,4 5-54,-4-5 0,2-1-13,-2 2 180,3 0 0,-4 0-11,6 0 0,1-7-10,4 2 1,3-4-177,7-1 0,6 0 113,4 0 0,2-1 107,3-4 0,-1-3 80,1-7 0,1 0-131,3 1 1,-8 4 200,4 0 0,-11 0-61,1-4 0,-4 4 153,-1 0-158,-7 0-69,-2 2-44,-6 2 1,-6 6-332,-4 0 266,-3 0 1,-2 0-100,1 0 0,4 0 294,0 0 1,5-2-232,-5-3 748,7 3-286,-3-11-47,6 5 1,8-7 95,6 1 1,3-6 212,7 1 1,2-6-133,9 5 0,-3-11 42,8 2 0,4-5-273,5-1 1,0 3 23,-5-7 1,5 1-204,0-1 1,-5 3 70,-5 6 0,-11 3-18,1 2-64,-9 4 150,-6 13-379,-7 1 1,-7 14 102,0 3 0,-2 4-128,-3 6 1,-3 3 85,-6 6 0,-1 12 110,0 3 1,-1 10-1,-4 0 0,4 3-164,-4 2 1,4 11 19,1 4 1,2 7-325,3-2 0,4 10 305,6 0 1,6 0-186,4-5 1,10-11 389,4-9 1,9-12-76,1-8 0,6-9 297,-6-16 1,0-1-157,-5-13 1,1 5 93,-1-5 1,-1 0 39,-3-5 0,1-7-24,-7-3 0,6-4 189,-6-6 1,6-3-294,-6-6 1,-4-1-150,-5 1 0,-7-2 92,2-3 1,-10 3-109,-5-4 0,-11-1 78,-8 2 1,-7 5-526,-8 4 1,-8 7-175,-7-1-1,-2 9 701,-7 5 0,-7 3 0,-7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7.92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353 192 7818,'0'-15'265,"0"7"1,0-5 125,0 3 0,-5-3 494,0-2 1,1 5-174,4 0 0,-5 1-303,0-6 1,-7 5-155,3 0 0,-1 2-21,-5-2 1,4-3-153,-9 4 0,2 2-91,-2 2 0,-1 4-151,-3 1 0,-2 1-323,6 4 1,-5 8 242,6 7 1,-1 11-252,6-2 0,-1 9 161,0-4 1,7 2 49,3-2 1,3-3 53,2 4 0,0-6 183,0-5 0,7 3-32,3-8 1,-2-4 66,2-5 1,0-7 238,4 2 1,3-4-131,2-1 0,-2-6 139,2-4 0,-3-8-93,-1-1 1,0-6-11,0 5 1,-2-4-111,-4 4 0,4-1-19,-3 2 0,-3 7 23,-2-3 1,1 9-94,-1-4 1,7 7-38,-3-2 0,0 5 41,0 5 1,0 5 45,0 9 1,4-1-13,-3 7 1,3-2-25,2 1 1,0 2-49,-1-6 1,3 1-125,2-1 1,-1-9-44,7 4 0,-1-5-211,6-1 0,-1-2 7,0-7 0,2-7 118,4-2 1,-4-6-185,3-5 1,-3 2 532,-1-6 0,-1-1 0,0-4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37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88 809 7819,'0'-15'0,"0"0"0,0 0 547,0 1 1,0 4-144,0 0 0,-1 7 869,-4-2-489,3-3-344,-4 6 1,4-3-182,-3 10 1,2 3-169,-7 7 0,7 6 35,-2 4 1,-2 1-99,2-2 1,-4 7-27,4-6 0,-2 6 61,2-6 1,4-4-381,-4-2 0,3 3-237,2-3-65,0 1 325,0-6 0,7-5-87,2-4 1,6-5-328,5-5 1,1-5 258,3-10 0,4-3 14,-3-6 0,1-2 161,-2-3 0,4-4-152,-3-6 0,2-7 426,3-3 0,-6-3 0,1-1 0,-7-1 0,1 0 0,-4-3 0,-5 3 0,1 4-119,-6 10 1,5 3 118,-5 3 0,1-2 426,-1 7 1,-3 6-15,3 8-21,-4-3 1,-1 7 562,0-4 465,0 11-974,0 2 1,-1 9-193,-4 3 0,3 9 22,-3 11 1,4 6-43,1 8 1,0 2-173,0 13 0,0 0 115,0 5 1,0 1-142,0 4 1,5-6-286,0 1 1,6 0-387,-1-5 0,-2 1 188,2-1 1,-2-5-288,2-9 1,-2-6-161,-3-10 1,-4-2-179,4-8 1073,-3-6 0,-2-1 0,7-14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61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15 175 7843,'-6'-14'0,"4"-7"0,-5 9 671,7-3 0,0 4-67,0-4 0,0 6 13,0-1 0,5 5-275,0-5 0,8 7-209,2-2 0,1-2 28,9 2 1,-1-1-139,6 1 0,4 3 43,0-3 1,2 2 105,-1-2 0,-4 4-326,3-4 0,-5 10 93,-4 4 1,3 6-269,-4 5 1,-4-2 80,-6 6 0,-1 1-50,-8 4 0,0 5 141,-5 1 1,0-6 25,0-4 1,0-3-96,0 3 1,-6-1-97,-4-9 1,2 1-288,-2-11 1,5 0 185,-5-5 0,5-1 423,-5-4 0,1-16 0,-6-11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8.78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8510,'0'-8'2346,"0"1"-2212,0 7-717,0 13 1,0-1 277,0 12 1,0-4-317,0 4 1,0 1 123,0 4 0,6 2-462,4 3 959,-4-3 0,14 12 0,-4-5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0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0 131 7843,'7'8'1119,"-1"1"-701,4-5 0,3 0 64,-3 6 1,3 1-85,2 9 1,1-2-75,4 6 0,-2 0-209,6 6 0,-1-6-131,2 1 0,-3-7 66,-2 1 1,-4-2 118,4-3 1,-9-5-18,-1-4-153,0-4 0,3-7-49,-3-4 1,1-5 83,-6-4 1,5-4-72,-5-7 1,5-1-122,-5-3 0,4 3-325,-4-3 0,2 3-284,-2 1 1,-4 2 349,4 4 0,2-2-86,-2 6 0,0 6 50,-5 4 1,1 6-75,4 0 0,-2 4 527,7 4 0,-5 6 0,5 10 0,6 3 0,7 6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3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177 103 7845,'8'0'-890,"0"-5"1084,-3 0 1,-4-1 1666,4 1-553,4 3-886,-8-11 1,6 10-277,-7-7 1,0 5 4,0-5 1,0 6-249,0-6 1,-2 6 53,-3 0 0,2-3-47,-7 2 0,0 0-122,-4 5 1,-1 2-380,0 3 1,-4 3 208,-1 7 1,0 1-75,6 4 0,-1-4 299,0 3 1,6 3-36,-1-3 0,6 1 320,0-5 0,-3-1 58,2 1 0,0-5 52,5 0 1,2-7-148,3 2 0,3-4-22,7-1 0,4 0-22,1 0 0,4-5 16,-4 1 0,6-8-163,-1 2 0,-4 2 85,-2-2 1,3 5-78,-3-4 0,1 4-74,-5-5 1,-1 7-138,1-2 1,-5 2-107,-1-2-21,1 3 430,5-11 0,0 11 0,-1-4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6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60 60 7854,'0'-15'6,"0"0"905,0 1-217,6 5-624,-4 3 1,4 14 190,-6 7 0,0 6-21,0 8 0,-4 6-153,-1-1 0,0 7 99,5-2 0,0 4-221,0 1 0,0 0 106,0 0 1,-5 5-199,0 0 0,-2 0 22,3-5 1,2 0-551,-3 0 0,2 5 43,-2 0 0,3-2-805,-3-7 1417,4 2 0,-6-11 0,-1 5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8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1 221 7943,'6'-30'86,"4"1"1,8 1 616,1 4 0,6-4-207,-5 3 1,4 9-49,-4 1 1,4 10-95,-4 0 0,-1-1-246,-4 1 1,0 0 3,-1 5 1,-4 5-136,0 0 0,0 6 27,5-1 0,-6-2-171,1 2 0,-2 5-211,2 4 0,2 1 195,-8-5 1,6 4-90,-5 1 1,0 1 51,-5-1 0,0-4 82,0 4 0,5-4-32,0-1 0,0-1-138,-5 1 1,0 0-396,0-1-457,0-5 729,0 4 1,-2-12 430,-3 4 0,4-10 0,-6-3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19.98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7943,'15'-49'0,"0"0"0,-5 7 391,-1 7 1,-5 6 287,1 5 159,-4 2-103,-1 14-1129,0 2 0,0 17 259,0 4 1,-1 3-714,-4-4 0,1 1 205,-5 0 643,5 0 0,-9 6 0,5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7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15 8214,'15'0'0,"-5"0"211,-1 0 0,1 5 410,5 0 1,-5 7-172,0-3 1,-6 4-130,6 2 1,-5 0-413,5-1 0,-7 6 180,2 0-121,-3-1 1,-2-4 151,0 0-1245,0-7 462,0 5-96,0-11 641,0 4 0,0-12-14,0-4 1,5 2 633,0-2-171,6 0-50,-3-5 0,7 2-43,0 3 0,-6 4-22,1 6 0,0 0-30,5 0 1,-6 0-61,1 0 0,0 0-155,5 0 0,-1 0 175,1 0-247,0 6 1,0-2 112,-1 5 0,1-5-48,0 1 1,-1-4 63,1-1 1,-5 0-50,0 0 0,-1-6 28,6-4 0,-5-1 8,0 1 1,-5-3-17,4 3 1,-5-8-1,1-2 312,-4 1-164,-1 4-457,0 0 273,0 7 1,-1 2 25,-4 6 1,-2 1 51,-3 4 1,2 3 1,3 7 1,4 0-125,-4-1 0,-2 1 73,2 0-181,0-1 1,7 1 94,3 0 0,-2 0-480,7-1 1,5-1 228,4-3 1,12 2 344,-1-8 0,16 8 0,-1-4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37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8388,'10'-13'394,"0"3"1,-5-3-32,4 3 1,-4 4-25,5 1 1,-5-2-75,5 3 1,-5-1-255,5 5 1,-1 6-54,6 4 1,0-2-44,-1 2 1,1 1 59,0 9 1,0-4-278,-1 4 1,-4-4 37,0-1 1,-2 0 84,2-1 1,3 1-172,-3 0 1,-4-1-233,-1 1 292,3 0 0,-6 0 8,3-1 0,-4-4-326,-1 0 608,0-7 0,-6 10 0,-2-5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0.52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7953,'10'15'557,"-1"0"0,1-1-194,5 1 0,-5 0-143,-1-1 1,1 1 105,5 0 1,0 4 122,-1 1 0,-1 5-487,-3-6 1,3 7 82,-3-1 0,-3-4-123,-2-1 1,-4-4 133,-1-1 1,0-1-382,0 1-34,0-7 90,0 5 140,0-11 0,5 3 44,0-10 0,6 2-23,-1-7 0,3-5 92,2-4 0,0-3 30,-1 3 0,1 1-37,0-7 0,-2 1 48,-3-6 0,1 3-70,-6 2 1,1-1-3,-1 6 0,-3-4-36,3 4 0,-10 1-5,-5 4 0,-3 2-54,-2 3 0,-4-1 99,-1 6 1,-1 0 17,1 5 0,4 0-58,-4 0 0,4 0 149,1 0 1,6 5-50,-1 0 284,7 6-253,-4-3 1,7 2 338,0 0-269,7-7 0,1 9-54,6-8 1,6 1-21,0-5 0,1 0 31,-2 0 1,4 0 68,7 0 1,-1 0-84,1 0 1,-1 2 0,0 3 0,1-2 32,-1 7 0,1 0 83,-1 4 0,-5 3-56,1 2 0,-2-2-24,1 2 0,-2 3-97,-8-3 1,-1 1-57,-3-6 0,2 1-224,-8 0 1,3-5-115,-2-1 0,-4-4-355,4 5 0,-3-5-320,-2 5 0,-2-7 1069,-3 2 0,-3 3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05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456 175 7861,'-8'-29'5,"-3"5"164,6-1 1,-5 7 321,5-2 1,-1 4 755,1 1-780,3 7 0,-11 0-80,3 3 0,-3 4-109,-1-4 1,-3 10-156,-2 4 0,-4 6-4,-7 5 1,1 3-78,0 6 1,-1 5 158,1 1 0,-1 12-126,1 2 1,6 2-274,4 2 1,2 3 100,2 8 0,7 6-410,3 3 0,4 6 65,1-6 0,6 1-19,4 4 1,-2-6 165,2-8 1,-5-9-9,5-16 0,-7-4-340,2-11-73,-3 4-201,-2-12 298,0-1 1,-7-10 618,-3-10 0,-3-10 0,-2-8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1.87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0 265 7957,'0'-15'0,"0"-4"0,0-1 0,0 0 688,0 6 0,2-1-192,3 0 1,3 6 258,7-1 1,-1 2-300,1-2 0,6-2-169,4 7 1,4-4-47,5 4 0,4-5-14,6 5 1,2-2-130,3 3 1,-2-3 91,7-3 0,-8-1-539,-2 6 1,-2-5 223,-7 5 1,-6 0-754,-4 5 171,-7 0 301,3 0 0,-13 7 119,-3 3 0,-4 3 13,-1 1 1,0 1 295,0 0 0,0 1-99,0 4 1,0-4 134,0 4 0,-1-4-49,-4-1 0,3-5 713,-3-1-346,4 1-12,1 5 1,0-5 204,0-1-229,0-5-261,6 2 1,2-6-139,7 0 1,0 0 66,0 0 1,-1-5 56,1 0 0,5-6 199,-1 1 1,1-3-101,-6-2 1,1 1-95,0-1 0,-5 0-191,-1 1-433,1-1-517,-2 0 558,5 7-122,-11 2-58,5 6 569,-7 0 0,0 6-37,0 4 1,-5-2 13,0 2 57,0 0 1,5-1 160,0 1 1,0-5-305,0 5 1,5-5 83,0 5 1,6-7-24,-1 2 0,3-4 25,2-1 1,-1 0 28,1 0 1,5 0 31,-1 0 0,7-4 142,-1-1 0,1-7-60,-1 2 1,1-1 239,-7 1 1,3-1 148,-3 6 0,-3-7-169,4 3 0,-4 2 358,-1 2-338,0 4 1,0-4-257,-1 0 1,-4 0 54,0 5 1,-5 0-63,4 0 0,0 1 69,0 4-256,5-3 159,-6 5 1,1-7 30,1 0 1,-5 0 54,5 0 1,-5 0-33,5 0 46,-7 0-1,10 0-149,-11 0 1,9-2 12,-6-3-285,0 3 69,-5-4 193,0-1-245,0 6 272,0-6 1,-7 9 143,-2 3 1,0-2-89,0 7 1,0 0 96,0 4 0,-3 1-41,7 0 0,-5-1 9,6 1 1,-6 0 75,5-1 0,0 1-49,5 0 1,0 0 38,0-1 1,7 1-66,2 0 0,6-1-204,5 1 1,2-5-9,8 0 1,6-7-28,3 2 0,5-5 61,5-5 0,-3-8-20,3-7 1,1-11-205,-1 2 1,0-10-170,-4-1 334,-8-9 1,6-3 0,-6-7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091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250 0 7589,'0'15'461,"0"0"0,0 8-84,0 6 0,0 9-218,0 11 0,-5 9-130,0 11 1,-1 3-232,1 1 1,-2 6 250,-3-1 0,-1-4-348,6-6 0,-6-7-51,1-3 1,-3-2-226,-2-12 0,0-3 242,1-12 1,-1-6 332,0-3 0,1-6 0,-1-4 0,0-3 0,-6-20 0,-2-4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34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8009,'0'-23'70,"5"2"164,0 6 0,5-4 147,-5-1 0,6 1-103,-1 4 1,-2 5 154,2 0 0,0 2-147,4-2 1,1-1-60,0 6 1,4-5-40,1 5 1,4-1-165,-4 1 1,5 3 102,-6-3 0,6 4-145,-6 1 1,2 0-317,-1 0 0,-4 6 235,4 4 1,-5 0-257,-5 4 0,3-2 133,-4 7 0,0-1-9,0 2 1,-5 1-51,1 4 1,1 3 47,-1-4 0,0 2 48,-5-1 0,0 1-20,0-7 1,0 1-97,0-5-1,0-1-412,-7 1 435,6-7 0,-11-3 279,7-10 0,-6-9 0,3-9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2.50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30 8009,'0'-10'228,"0"1"-100,7 5 1,-4-2 575,7 6-770,-7 0 0,5 0 16,-3 0 0,-3 2-367,3 2 1,-3 5 180,-2 5 0,0 1-263,0 0 0,0 1 499,0 4 0,-7-4 0,-1 5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3.03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1 103 8070,'14'10'0,"1"0"0,-2 0 166,-3 5 1,3-1 67,-3 1 0,-2 6 343,2 4 1,-2 2-344,2 3 1,-2-2-265,-3-4 1,-4 2-161,4-6 1,-1-1 50,1-4 281,-4 0-57,6-7 0,-6-1 119,4-7 0,-1 0-159,5 0 0,-4-2-2,5-3 1,-2-5 7,2-9 1,3 1 13,-3-7 0,3 6-198,2-6 1,-6 1 56,1-6 0,-2 1-150,2-1 1,-3 1 34,-7 0 1,0 1-52,0 3 1,-2-1 15,-3 7 1,-3-1 170,-7 5 0,-4 7-19,-1 3 0,-1 4 20,1 1 0,4 0-1,-4 0 1,4 1-32,1 4 1,1-2 69,-1 7 0,5-5-95,0 5 191,7 0 0,-3 4 188,6 1 42,6-7 0,2 4-210,7-7 1,1-1-59,4-4 1,-2 5 18,6 0 0,1 0 25,4-5 1,-3 0 120,4 0 1,-2 0-80,11 0 0,-5 0 96,5 0 0,-6 0-131,1 0 0,-3 2 10,-1 3 1,-1 4-36,0 11 1,-6-2 2,-3 7 1,-4-6-277,-1 6 1,-5-3 88,-1 3 1,-5 1-114,1-6 1,-4-1 43,-1-4 0,0 0-402,0-1 1,-5-4 8,0 0 578,-6-7 0,-4 10 0,-8-4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1 176 10263,'0'-8'1885,"0"2"-1479,0 6 1,0 11-486,0 4 0,0 4-310,0 1 1,0-4 229,0 4 0,0 1-94,0-1 1,0 4 69,0-4 1,0 0-153,0-6 1,5 1 146,0 0 1,6-1 137,-1 1 0,3-7 64,2-3 1,6 2-57,3-3 1,4 1 67,2-5 0,4-6-84,0-4 1,5-3-6,-4-2 0,-3 1 10,-7-1 1,1 5-14,-6 0 0,-2 5 53,-9-4-8,-2 5-221,-1-2 143,-4 6 623,5 0-465,-1 0 1,2-2-34,7-3 0,0 2 22,-1-7 1,-1 5 104,-3-4 1,3-1-101,-3-5 0,-3 0 115,-2 1 1,-4-6-59,-1 0 1,0-4-244,0 4 0,0-4-155,0 4 0,-6-1-324,-4 1 0,-2 4 251,3-4 0,-4 4 361,3 1 0,-3 1 0,-2-1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19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7795,'9'2'1953,"1"2"-992,-7-2-248,11 5 33,-13-7-2381,12 0 848,-11 0 290,4 0 0,1 0 1,1 0-1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56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0 162 7800,'0'-15'0,"0"1"558,0-1 1,0 5 206,0 0-32,0 7-602,0-3 1,5 7-53,0 4 0,1 3-16,-1 7 0,-3 1 59,3 4 1,-3-2-187,-2 6 0,0-4 121,0 4 0,0-6-183,0 2 0,0-4-128,0-1 191,0 0 288,0-1 348,0-5-313,0-3-195,6-19 1,-3-3 17,7-14 0,5 1 35,4 0 1,8-1-229,-3 1 0,4-6 66,1 1 1,1 1-451,-1 9 0,-1 3-7,-4 6 1,2 7-189,-6 3 1,0 3-217,-6 2 0,1 9 515,0 5 1,-5 7 389,-1 9 0,1 6 0,5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1.56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0 103 8388,'5'-24'0,"0"-1"-101,0 8 1,-3-3-464,3 10 1864,-4 4-1162,6 6 1,-7 1-916,0 4 515,0 3 1,-5 7-131,0 0 1,0 4-50,5 1 1,0 1 440,0-1 0,0-4 0,-6 12 0,-3-5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4.7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 7831,'9'19'-816,"1"1"591,0-7 1,0 0 748,0-3 1,-5-2-106,4 2 0,-4-7 266,5 2-95,-7-3 1201,4-2-2574,-7-7 685,0 6 1,0-8-1866,0 4 1963,0 4 0,6-12 0,3 5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03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205 102 7879,'8'-22'0,"-2"11"802,-6-4 1,5 4-246,0-4 1,0 5 173,-5 0-555,0 7 0,-2-2-72,-3 10 0,2 3-90,-7 7 0,-1 6 81,-9 4 0,4 9-93,-4 5 1,-1 4 65,2 1 1,-1 5-429,5 0 1,1 6 54,-1-1 0,2 7-56,3-3 0,-1 3 111,6-12 1,1-2 104,9-8 1,0 1 0,10-11 1,1-3 8,9-11 1,7-7-239,-2-3 0,2-3 75,-2-2 0,-2 0-573,-4 0 871,4-7 0,-12-8 0,5-7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2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9821,'10'0'1108,"0"0"1,1 0-742,9 0 1,4 0-749,10 0 1,6-5-204,9 0 0,5-1-561,9 1 1,-1 2 1144,7-7 0,-1 0 0,6-5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5.76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89 104 7784,'0'-15'2476,"0"0"-2281,-6 1 1,2-1 103,-6 0 1,6 5 424,-6 1 1,5 5-774,-5-1 0,5 4 19,-5 1-1884,7 0 994,-10 0 920,11 6 0,-4 9 0,6 8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5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44 112 7814,'-4'-10'213,"-1"0"0,-2 1 21,2-6 1,4 5 1102,-4 0-887,3 1 1,0-5 128,-2 5 1,2 0 172,-3 5-646,3 2 35,2 8 1,0 9-60,0 10 1,0 2-26,0-2 1,2 8-168,3 1 0,3 0-311,7-4 1,-5-1 254,-1 0 1,1-1-189,5-3 0,0 1 125,-1-7 0,1-1 176,0-8 1,4 2-57,1-7 0,-1-1 165,-4-4 1,5-6-138,-1-4 0,1-3 32,-5-2 1,-6-4-91,1-1 0,-2-4 86,2 4 1,2-4 169,-7 4-204,-1 0 42,3 6 0,-4 5-13,7 5 1,-5 2 9,5 2 0,-5 6-53,4 4 1,1 3 65,5 2 1,-5 0 94,0-1 1,-1-1-106,6-3 0,0 2 283,-1-7 0,1 0-89,0-5 0,0 0 143,-1 0 1,6-2-82,-1-3 1,1 0 10,-5-10 0,-2 4-353,-3-9 0,3-3 122,-4-1 0,-2 1-391,-2-1 0,-3 4 189,-2-4 1,-2 4-434,-3-5 0,-3 7 261,-7-1 0,0 4-259,1 5 1,-3 2 179,-2 3 0,2 4 462,-2-4 0,3 3 0,1 2 0,5 5 0,0 0 0,0 13 0,-4-2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6.89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1 294 7858,'10'10'-352,"0"0"1,-6-7 425,6 2 0,0 1 404,5-1 0,-1 0-3,1-5 1,0 0-203,0 0 1,6 0 151,3 0 0,4-1-59,1-4 1,2-2 3,4-3 0,-3-3-105,8 3 0,-1-3-35,5-1 1,0-1-19,0 0 1,-6-1-246,-4-4 0,-3 4-17,-2-4 0,-1-1-89,-3 2 1,-9-6-33,-6 6 149,-7-1 0,-3 5-467,-10 1 0,-8 5 220,-1 4 1,-7-1-77,1 1 1,-8 0 61,-1 5 0,0 7 128,4 2 0,1 5 25,0 0 1,-1 6 14,1-1 1,6 3 9,3-3 1,4-1 10,1 7 1,7-1 194,3 6 1,4-3-53,1-2 1,6 3 63,4-4 0,10-1-72,4 2 1,-1-9-37,1-1 1,-1-2-143,2-8 1,3-1-196,-4-4 1,4 0-207,1 0 1,1-6 193,-1-4 0,0-3 32,1-2 1,-2 1 311,-4-1 0,2-1 0,-6-4 0,-1 4 0,3-12 0,0 5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035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44 7883,'0'-14'787,"6"-1"-79,-4 7-428,11 1 0,-10 9 208,7 3 1,-7 3-189,2 7 0,2 4-252,-2 1 0,1 1 24,-1-1 1,-3-4-246,3 3 44,3-2 1,-7-2-384,4-1 0,-1-4-1560,1 0 1182,-4-7 890,6 4 0,-7-7 0,0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7.1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 7909,'10'0'0,"0"0"0,-5 0-144,5 0 0,-6 0-268,6 0 0,-5 0 174,5 0 1,-5 5 115,5 0 1,-5 8 121,4 1 0,-4 1 0,5 5 0,-7 2 0,4 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09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117 831 7959,'14'0'-302,"1"-2"-376,0-3 1298,0-3 0,-1-2 316,1 0-128,-7 7 159,5-4-886,-11 7 0,4 2 52,-6 3 1,-5 8 39,1 7 1,-8 6-6,2-2 0,-1 4-82,1 1 1,-1 6 38,6-1 1,0 5-113,5-4 0,1 5-87,4 0 1,4 2 48,5 2 1,7 0-13,4 0 1,3 0 71,1 1 0,1-1-164,-1 0 1,0-5-81,1 0 0,-7-5-61,-4 6 1,-2-1 113,-3 5 1,-6-7-71,-3-2 1,-10-4-115,-4-2 1,-11-6 67,-4-3 1,-6-11 231,-4-4 1,0-5-87,-11-5 1,9-4-118,-8-11 1,5-9-9,0-11 1,3-5-151,7-9 0,3 3 195,6-13 1,2 6 10,13-11 1,2 4 146,8-9 0,6 4-302,14-8 0,1-4 570,13-1 0,5-4-183,-20 43 1,1 0-1,2 0 1,0 0 185,-2-1 0,-1 2 1,25-39 123,-5 3 0,-5 4 140,0 2 1,-8 14-134,-1 10 0,-7 12 345,-9 12 66,-5 10-451,4 9 0,-12 7-342,4 4 0,-3 8 97,-2 7 0,0 11-63,0-2 1,0 12-215,0 3 0,0 7-93,0 8 0,-5 1 82,0 4 0,-5-4-47,5 4 0,-6-8 190,1-3 0,2-7-26,-2-2 1,5-6 84,-5-9 0,7-6-125,-2-3 282,4-4 0,1-9-60,0-7 1,6-2 89,4-8 0,10-5-202,4-4 0,1-6-95,4 6 1,-3-7 34,8 1 1,-3 2 78,-1-1 0,-1 4-3,1-4 0,-3 6-22,-2-2 0,-6 9 435,-9 1-62,3 7-169,-4-4 1,0 7-192,1 0 0,-7 7-278,2 2 133,3 4 120,1 2 37,5 0 0,1-7-28,0-3 1,-1-3 207,1-2 1,0-4-135,0-6 1,-1 1-33,1-11 0,4-4-60,1-6 0,1-2-149,-1-13 1,-2-2-2,6-12 0,-6-6 51,2-4 0,-9 2 75,-1-1 1,-7 2-26,2 3 0,-3 9 82,-2 20 37,0-1 224,0 19 0,0 3 149,0 13 1,0 13-286,0 11 0,0 4-12,0 2 1,0 6 103,0 3 1,0 10-107,0 5 0,5-2-77,0 2 1,5 0 9,-6 4 0,3 8-26,-2 2 0,-2-2-61,7-3 1,-7-1-168,2 2 0,2-15-259,-2 0 1,-1-13 200,-4-2 1,-1-7-710,-4-3 645,3-13 0,-9 1 358,6-17 0,-6-3 0,2-13 0,-5-2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269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0 133 8018,'10'-10'172,"0"1"1,0 4 67,4-5 0,1 5-14,0-5 1,-4 5 70,4-4 0,-4 5 81,9-1 1,-2 2-348,1-2 0,-1 4 147,7-4 0,-6 1-282,6 0 1,-5 2 114,4-3 0,-6 3-409,2 2 1,1-5-97,-2 1 1,1-1-221,-5 5 1,-5 0 220,-1 0 493,-5-7 0,9 5 0,-5-4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2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74 8284,'15'8'600,"0"0"-743,0-3 0,-2-2-262,-4 7 0,4-5 677,-3 5 1,2-5-49,-3 5 0,5-2-204,-5 2 1,4 3-9,2-4 0,0 0-29,0 0 0,-1-4 23,1 5 1,0-7 8,-1 2 93,8-3-138,-6-9 1,3-2-81,-9-11 0,-3 4 114,-7-4 0,-2-1-147,-3 1 1,2 1 89,-7 4 0,0 0 42,-4 1 1,-1 0 5,0 5 1,1-3-7,-1 7-2,0 0 0,1 5 2,-1 0 0,5 0-24,0 0 38,7 0 6,-4 0 1,7 2 50,0 3 0,0-2 68,0 7-124,0-7 1,2 9 8,3-7 0,-2 1-27,7-1 1,0-3 27,5 3 1,1-2-11,3 2 1,-2-4 10,2 4 0,-1-3-7,2-2 1,-4 0 39,4 0 1,-4-2 48,-1-3 125,0 4 0,-1-6-115,1 7 0,-5-5 313,0 0-287,-1 1 0,6 4 36,0 0 0,-5 6-125,-1 4 1,0-2 62,0 2-112,4 0 0,-6 4-212,3 1 1,3 0-406,-3-1 1,-2 1 325,2 0 0,-1-2 296,6-3 0,6 9 0,2-2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62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265 15 8057,'15'0'-484,"0"0"2113,-1 0-537,-5-6-486,-3 4-735,-6-4 1,-1 6-51,-4 0 0,1 5 47,-5 0 0,-1 6 209,-5-1 0,0 3-356,1 2 1,-1-1 69,0 1 0,1 0 25,-1-1 1,2 1 65,3 0 1,-1-5 114,6-1 0,-5 1 112,5 5 1,0 0-79,5-1 0,0 1-3,0 0 0,7-1-13,2 1 1,6 0-58,5-1 0,-2 1 99,6 0 0,1 4 87,4 1 0,-6 0-73,-3-6 1,-4 1 117,-1 0 0,-2-1-131,-4 1 1,-2 0 0,-7 0 0,-3-1-177,-7 1 0,-2 0 124,-12-1 1,-2 1-224,-8 0 1,1-5-192,-6-1 0,1-4-683,-1 5 1091,-4-7 0,6 10 0,-7-4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5:28.75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0 9046,'8'0'-632,"-1"2"632,-7 3 0,0-3 0,0 4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48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8126,'9'-14'0,"-4"-1"0,-4 0 1787,-1 1-962,7-1-305,-6 0 0,6 5 56,-7 1-123,0 5-805,0-2 384,6 6 0,-4 2-19,3 2 1,-3 0 95,-2 5 1,4 1-566,1 5 1,0 5-25,-5-1 1,0 6-110,0-6 0,0 6 113,0-6 0,0 6-144,0-6 1,0 1 1,0-5 0,0-1 618,0 1 0,-6 6 0,-2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5.6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236 59 8535,'8'-8'716,"-1"0"403,-7 3-308,0 3-161,0-4-238,0-1 22,0 6 4,0-6-255,0 0 182,0 6 78,0-6-482,6 7 0,-4 7-351,3 3 1,-4 8 255,-1 1 1,0 7 74,0-1 0,-1 3 37,-4 1 0,-2 2 46,-3 3 1,-3 2-27,4 3 0,-9 4-22,-2-4 1,-1-1-108,1 1 1,2-2 94,-6 3 0,6-6-123,-2-10 0,4 4 39,1-3 0,7-4 67,3-2 1,-2 3-1,3-3 1,-1 1-76,5-5 73,0-1 1,0-4-19,0 0 13,0-7-586,0 4 145,0-20 0,5 8 186,-1-10 1,3 9-512,-2-4 0,-2 2 826,7-2 0,0-3 0,4 5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3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471 133 7767,'0'-14'983,"0"-1"-653,0 0-127,-7 7 0,-1 1-103,-7 7 1,-1 2 48,-4 3 1,1 5 24,-11 9 1,4 4-25,-8 7 0,-4 6-11,-1 3 0,2 3-111,-2 2 1,7 7 24,3 3 0,1 10-36,9 4 1,1 4-66,8 2 0,3-6-76,7 1 1,9-2-28,5 1 0,3-7-26,7-7 1,7-7 7,8 2 1,2-7 147,-2-7 1,9-3-327,-4-12 1,10 0 113,0-6 0,9-1-72,6-3 1,-2-5-33,1-10 1,-1-10 325,2-9 1,1-5 128,-6-6 0,0 3 311,-6-8 0,-5 0-31,-4-9 0,1-4-103,-1-5 1,-8-3-134,-11-3 1,-8-9 14,-7-10 0,-7-7-339,-3 2 0,-16 3 38,-9 11 0,-6 9 11,-3 6 0,-6 4-30,1 10 0,-7 5 30,2 10 0,-8 7 246,-2 4 0,-5 2-187,5 3 0,0 6-184,5 3 1,0 3 63,-1 2 0,3 7-233,3 2 1,3 4 27,6 2 0,8 5-26,2-1 1,10 12 404,5-1 0,4 2 0,7-2 0,2-1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6:56.6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11592,'0'-8'768,"0"2"-1689,0 6 1,0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4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279 116 8136,'0'-15'574,"0"1"-269,0-1 0,0 0 138,0 1-638,0 5 221,0-4-56,0 12 55,0-12 0,-2 11 130,-3-3 1,2 8-2,-7 2 1,5 12 24,-5-3 1,2 11-23,-2-1 0,-3 11-196,3 4 0,-3 3 67,-1 2 98,-1 7-918,0 1 751,1 7 0,-1 5 20,0-1 0,0 1 80,1-5 0,-1-2-453,0-3 232,7 3 1,-3-13 57,6 0 0,-2-1 65,2-9 1,4 0 16,-4-4 0,5-7 5,5-4 0,1-2 380,4-3 0,3 1-333,-3 0 0,3-7 72,2-3 0,-1 1-203,1-1 0,0 5-170,0-5 1,-6 0-46,1-5 1,-5 0 100,5 0 1,0 0 214,4 0 0,1-7 0,0-1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3.8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88 206 8097,'0'-15'0,"-1"1"-607,-4-1 0,3 5-92,-3 0 2422,4 7-1057,-6-10 0,4 12-121,-7-4 0,5 5-352,-5 5 0,5 3-60,-4 6 1,4 8-139,-5 2 1,7 4 117,-2 1 1,3 1-189,2-1 1,2 0 55,3 1 0,-2-1-60,7 1 0,-1-7-14,6-4 0,0-3-36,0-1 1,1-7 136,3-3 0,-2-3-13,2-2 0,3-8-170,-3-7 81,1 0 1,-2-14 78,-3-1-183,2-5 0,-15-5 101,3 1 1,-3 0-124,-2-5 1,-2 1-9,-3 4 1,-3 3-92,-7 7 0,-4 6 18,-1 3 0,-1 6 86,1 4 1,4 3-138,-4 7 1,2 2 131,-1 3 1,2 5 219,-2 9 0,2-2 0,3 10 0,-1-4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1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8097,'8'0'-480,"5"0"480,-11 0 0,10 2 765,-8 3 1,3 3-370,-2 7 0,-4-1-326,4 1 1,2 0 147,-2-1-230,0 1 0,-4 0-24,4-1 1,-3-4 120,3 0-163,3-7 0,0 4 65,7-7 0,0 0-168,-1 0 1,1-2 24,0-3 1,1-3 15,4-7 0,-4 1 80,3-1 0,-2-5-23,-2 1 0,-1-1-144,1 6 0,0-3 89,-1-2 0,-4 2-170,0-2 0,-7 2-7,2 3 315,-3 6 0,-2-12 0,0 4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4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8222,'9'2'-154,"-5"3"1,3-2 738,-2 7 1,1 1-368,-1 9 0,-3 3 3,3 6 0,-2 7-228,2 3 0,-2 4 112,7 1 0,-2 5-335,2 0 1,3 5-77,-3-5 1,-4-5-76,-1-5 1,2-8 49,-2-2 1,0 1 330,-5-6 0,6-2 0,2-1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3.39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0 131 8255,'0'-36'580,"7"5"-232,-6 1 1113,12 9-1147,-11 13 0,6 3-454,-3 10 1,-3 0 87,3 10 0,1-4 124,-1 9 1,0 2-35,-5 3 1,5 8 72,0 1 1,0 5-188,-5-5 1,0 7 48,0-2 0,0-1-95,0 1 0,-2 0 44,-3 5 1,3-1-129,-3-4 1,-1 4-75,1-4 1,0-3 92,5-2 1,-5-9 114,0-6 1,0 2-126,5-1 176,0-7 22,7-6 0,3-7 178,9 0 1,-2-2-117,2-3 1,4-3 120,2-7 0,2 0-141,3 1 0,-1-1-2,1 0 0,-1 6-131,0-1 1,1 2 72,-1-2 0,1-2-127,-1 7 1,-1-4 118,-4 4 0,4-5-19,-3 5 0,2-1 27,3 1 0,-6 3-4,1-3 1,-7-1 130,1 1-133,-2-7 0,-4 9 60,-4-7 0,-2 5-43,-7-5 0,0 6-109,0-6 1,0 5 55,0-5 1,-7 5-10,-2-5 0,-9 5 55,-2-4 1,1 5-5,4-1 0,-5 4 51,1 1 1,-3 0-72,3 0 0,2 6 77,-2 4 1,3 3-61,1 2 0,2 0 63,3-1 1,-1 3-16,6 2 1,-5-2-4,5 2 1,0-2 4,5-3 1,7 1 3,2 0 1,9-1-2,2 1 0,6-2-16,-1-3 0,7 1-136,3-6 1,9 0 82,-5-5 0,10-5-19,-10 0 1,7-8-14,-7-1 0,7-3-10,-2-7 1,-3 4 69,-12-4 1,-1 4-3,-4-4 1,-3 6 127,-6-2 1,-7 4-166,-3 1 278,-3 0 1,-4 2-124,-3 3 0,2 2-31,-7 3 0,0 4-58,-4-4 0,-3 3-9,-2 2 0,3 0-10,-4 0 0,2 7-16,-2 2 0,4 0-56,-4 0 1,4 3 73,1 7 1,1-2-141,-1 2 0,0-2 60,1-3 0,4 6-53,0 0 1,7-1 103,-2-4 23,3 0 1,2-1-1,0 1 0,8-7 12,7-3 1,0-3-1,4-2 1,4 0-26,2 0 0,-2 0-46,1 0 1,1-2 56,4-3 1,-5 2-35,1-7 1,-5 2 94,4-2 1,-6-1 2,2 6 1,-4-2-30,-1 2 0,-6 4 95,1-4 1,-5 3 79,5 2-169,-7 0 1,5 0 47,-3 0 1,-3 2-32,3 3 0,-2 1-47,2 4 0,-3 3-10,3-3 1,1 3-16,-1 2 0,1-1-29,-1 1 1,-1 0-76,5 0-14,-5-1 129,2 1 0,-1-5 231,0 0-160,0-7-51,-5 3 1,0-12 30,0-4 0,0-3 12,0-2 0,0-4 16,0-1 0,0-6 105,0 1 0,0-1 16,0 2 1,2-4-75,2 4 1,0 1-91,6-2 1,-6 7 48,6-1 1,-5 4-418,5 5 1,-5-1 50,5 6 0,-5-2-89,4 2 0,-4 4-660,5-4 265,0 10 0,3 3 774,-3 7 0,3-1 0,-5 1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8222,'10'-10'-258,"-1"0"1,-4 7 707,5-2 0,0 4-99,5 1 0,-1-5-71,1 0 0,6 0-174,4 5 0,2 2-214,3 2 1,1-2-33,3 3 0,-3 1-277,3-1 0,2 2-222,-1-2 1,-1-4 129,-5 4 509,1-3 0,-1-2 0,1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4.8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8222,'0'15'-95,"5"0"-47,0 0 1,5 4 260,-6 1 1,1 6-85,-5-2 0,5 6 435,0 4 0,0-1-210,-5 6 0,5-3-384,0 8 1,6-8-46,-1 8 0,3-5-279,2 0 1,0 2 94,-1-6 0,1-1-671,0-5 577,-7-6 447,-2-8 0,-6-9 0,0-6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0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8168,'9'-13'0,"1"4"0,0-3-210,5 7 0,1 0 280,4 5 1,-2 0 466,6 0 1,1 7-303,4 3 0,0 9-75,1 6 0,-1-2-186,1 1 25,-1 1 0,-6 7 96,-3-2 0,-11 2-11,-4-7 0,-3 3 170,-2 1-417,-7 0 133,-7-6 1,-4-1-556,-7-8 418,1 1 1,-6-5-152,1 0 1,1-7-159,4 2 1,-3-4-104,8-1 0,-6-1 579,6-4 0,-7-3 0,3-7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8168,'28'0'0,"-3"0"0,1 0 31,-7 0 1,1 0 191,-5 0 1,-2 2-4,-4 3 0,0-2 23,-5 7 1,-2 0-84,3 4 1,2 3-61,-3 2 1,1-2-235,-5 2 0,2-3-350,3-1 338,-3 0-110,4 0 150,-6-7 1,2-2 66,3-6 0,3 0-68,6 0 1,1-6 13,0-4 1,4-3 82,1-2 1,0 0 10,-6 1 1,6-6-243,0 1 0,-1-6 76,-4 5 1,-5-4-280,-1 4 0,0-1 444,0 2 0,11-4 0,-4-7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5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8420,'8'0'775,"4"1"-552,-7 4 1,1 8-125,-1 7 0,-3 6 39,3-1 0,-2 10-207,2 10 0,-4 0 15,4 9 1,-1-2 180,1 2 0,-2 5-656,7 0 0,-5-7 231,4 2 0,-5-13-907,0-7 1205,-2-9 0,-8-4 0,-3-6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5.6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8252,'0'-14'0,"0"-1"0,0 0 0,0 1 1467,0-1-417,0 0-663,7 7 1,1 2-278,7 6 1,4 0-181,1 0 0,11 6-146,-2 4 1,4 3 212,-4 2 0,2-1-833,4 1 1,0-5 835,5 0 0,9-1 0,-4 6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6.1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30 8227,'-14'-10'0,"-1"1"-266,7 5 144,-5-2 1,9 6 199,-5 0 738,5 0-435,-9 6 1,12 9 75,-4 9-345,-3 4 71,6 2 0,-6 6-34,3 3 1,3 3 1,-4 7-124,6 0 1,-5 8 106,0 2 0,-5 0-282,5 5 0,-1-4 105,1-1 1,3-5-392,-3 0 1,2-14 171,-2 0 1,3-9-270,-2-7 0,0 2-234,-1-6-79,4-7 844,-6 0 0,7-11 0,0 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74 8227,'30'-8'0,"-7"-5"0,-4 3 0,1 2-113,-5-2 166,3 7 0,-15-4 1378,7 7-1043,-7-6 1,2 4-190,-10-3 0,2 3-116,-7 2 0,0 0 83,-5 0 0,-4 2-172,-1 3 1,-4 3 97,4 7 1,-4 0-209,4-1 1,-5 3 10,6 2 1,-1-2-62,6 2 1,-6 2-3,0-1 1,6 0-9,4-6 0,2 3 147,-2 2 0,3-2-21,7 2 1,2-4 57,3-5 0,8 1-48,7-6 1,6 0 92,-2-5 1,4 0-126,1 0 0,2-2 1,4-3 0,-4-3-114,3-7 1,-5 1 95,-4-1 1,1-5-32,-6 1 0,-1-1 53,-4 6 0,-2 4 183,-3 0-277,-4 7 10,1-10 1,-6 13 79,4 0 1,-3 6 196,-2 9 0,0 1-38,0 4 1,0-2-38,0 6 0,0-6 30,0 2-83,0 3 1,5-7 108,0 4 1,6-9-96,-1-1 1,3-7 23,2 2 0,0-3-11,-1-2 0,6-2-60,-1-3 0,1-3-10,-5-7 1,-1 1-10,1-1 1,5 0 21,-1 0 1,1 6 14,-5-1 81,-1 0 0,1-3-83,0 3 1,-6 4 67,1 6-50,-6 0 0,7 8 211,-6 7 1,1 1 33,-1 8 1,-1 6 10,5 4 1,-4 7-214,5-2 0,-7 8 62,2 2 0,2 0-77,-2-4 1,0-6 66,-5 0 1,-2-8-50,-3-2 1,-1-6 26,-4-8 0,-3-2-109,3-3 0,-8-4-39,-2-6 1,1 0-165,4 0 0,-5-6-172,1-4 0,-1-10 187,5-4 0,2 1-30,4-1 0,-3-6 105,7-4 1,0-2 302,5 2 1,7 1-129,3-6 1,9 1 197,6-1 1,4-2-9,6 7 1,2-5-59,7 4 0,0 1 69,0 5 1,0 6-50,1 3 0,-1 5-199,0 6 1,-3-3 68,-7 7 0,-1 0-178,-14 5 55,7 0-306,-9 0 132,4 0 221,-13 0 1,-3 0-83,-10 0 1,-3-1 58,-7-4 1,0 3 14,1-3 0,-6 4-18,1 1 0,-8 0-138,3 0 0,1 1 87,-1 4 1,4-1 0,-5 5 1,9-4 57,1 5 0,1-2-42,4 2 0,2 3 90,-2-3 1,7-2-84,-2 2 0,5-5 165,5 5 1,5-2-78,9 2 1,-1 1-35,7-6 1,1 0-56,8-5 0,-1 0-4,6 0 1,-5 0 178,5 0 1,-1-2-134,1-3 1,2-3 123,-7-7 0,1 1-79,-6-1 1,-1 0 130,-4 1 0,2-1-68,-6 0 0,-7 0 19,-8 1 39,3 6-128,-6-5 6,4 11-28,-12-5-26,4 7 0,-4 2-13,6 3 0,0-2 182,0 7 1,0 0-76,0 4 1,1 1 206,4 0 1,-2 1-43,7 4 1,-2-4 389,2 4-474,3-4 1,-5-1-19,7-1 1,-5 1-414,0 0 0,-1-5 187,6-1 0,-2-4-227,-3 5 1,3-7-115,-3 2 1,3-3 460,2-2 0,6 0 0,2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7.5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30 8325,'19'-7'0,"1"-2"0,-1 2-353,-4 2 0,6 4 467,4 1 0,3 6 679,1 4 1,2 14-327,3 6 1,2 9 245,3 0 1,2 10-349,-7 5 0,1 8-136,-6 2 0,1 11-420,-1-1 0,-13-3 303,-6-2 0,-7-2-247,-3 2 1,-8-1-95,-6-9 1,-9-2 31,-12-8 1,3-3-154,-8 3 0,1 0-299,-5-5 0,5 2-433,0-12 0,0 0 1082,-5-4 0,3-1 0,0 0 0,-3 1 0,-2-1 0,-3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162 1 7821,'-8'14'-974,"-5"1"1,10 0 941,-7-1 0,5-4 124,-5 0 1,7-5 381,-2 5-219,-3-7-41,0 10-40,-7-5 1,5 2-85,1 0 0,4-5 122,-5 4 3,7-5 1,-10 9 0,11-10 196,-3 7 145,3-7 8,-4 4 395,4-7 4695,-4 0-5727,19 0-310,-3-7 1,16 5 232,-7-2 1,1 2-349,-5 2 0,4 0 171,1 0 1,4 0-57,-4 0 0,6 0 68,-2 0 0,-2 0 84,-3 0 0,3 6 68,-3 4 1,1-2 33,-6 2 0,-4-5-32,0 5 1,-7 0-18,2 4 0,-3 1 125,-2 0 1,-2 4-96,-3 1 0,-3 6 84,-7-1 0,-4 2-102,-1 3 1,-4-1 0,4 1 0,1-3 150,4-2 0,-5 1 190,1-6 0,4-1-109,5-4 0,2 0-131,-2-1 1,4 1 145,6 0 1,0-6-61,0 1 0,1-5-22,4 5 1,5-7 216,10 2 1,-2-3 303,6-2 0,-4 0-198,4 0 1,-1 0-151,1 0 0,3-2-158,-8-3 0,7 2 142,-1-7 1,1 0-766,-2-4 0,3-1-71,-8 0 1,7 2-1081,-1 3 1759,-4-3 0,7 5 0,-5-7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51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30 8255,'10'0'407,"0"0"0,-5-5 359,5 0-677,-7 0 1,5 5 110,-3 0-174,-3 7 0,4 1 120,-6 6 1,0 1-145,0 0 0,0 4-336,0 1 0,-5 0 234,0-6 1,1 1-387,4 0 0,-5-1 208,0 1 1,0-5 61,5 0 0,-2-5 117,-3 4 291,4-5-229,-6 2 0,9-12 184,3-4 1,1-3 21,4-2 0,8-4-74,-3-1 1,3-5 173,-4 6 1,6-6-33,0 6 1,-1-1-153,-4 5 1,4 1-55,1-1 0,-5 7-126,-5 3 0,-1 3 133,6 2 1,-2 2-129,-3 3 0,1 3 10,-6 7 0,5-1 85,-5 1 1,5 1-72,-5 4 0,1-4 21,-1 4-13,-3-4 0,9-1 111,-6 0 6,6-7-5,-2 5 1,5-11 71,1 2 44,0-2 1,-1-2-90,1 0 1,0-2-41,0-2 0,-2 0 24,-4-5 1,4 0-100,-3 0 1,-2-3 19,2 7 0,-7-1-10,2 1 1,-1 3 3,1-3-40,-4 4-9,6-6 58,-7 5-67,0-4 69,0 6-344,0 0 267,6 6 0,2 1 29,7 3 0,-5 1-11,0-6 0,0 5 109,4-5 0,1 5-90,0-5 1,-1 4 271,1-4 0,0 2-72,-1-2 1,3-4 46,2 4 0,-2-3 6,2-2 0,-2-2-57,-3-3 0,1 2-43,0-7 1,-1 5-22,1-4 1,-5 0-130,0 0 1,-5-4 112,4 3-531,-5 3 154,2-6-105,-6 5 60,0 0 80,0 1 157,0 7 0,-1 0-90,-4 0 303,3 0-162,-5 7 293,7 1-128,0 7 1,2-2-42,3-3 0,2 3 3,2-4 0,4-2 9,-3-2 0,3 1-10,2-1 0,0 0 0,-1-5 1,6 0-20,0 0 1,4 0-2,-4 0 0,6-2 122,-2-2 0,-1-5-107,2-5 1,-7-1-124,1 0 1,-2-1 55,-3-4 1,-6 4-7,-3-4 1,2 4-27,-2 1 1,0 6 60,-5-1 0,-2 7-37,-3-2 1,2-2 22,-7 2 0,5 0-138,-5 5 0,2 2 70,-2 3 1,-3 1 54,4 4 1,2 3 31,2-3 1,2 8 2,-2 2 1,3 4 35,-3-4 0,4 6 15,1-2 1,6 6-59,4 4 1,3-1 9,2 6 0,4 5-2,1 5 0,8 8 7,1 2 1,-1-5 28,1 5 1,-1-5-69,-8-1 0,-2-2-7,-8-7 0,-4-8 6,-6-6 1,-3-3-3,-7-7 0,-1-1 62,-14-4 1,1-7-41,-6-3 0,1-3 124,-1-2 0,-1-8-119,-3-7 1,5-1 116,-1-9 0,2-4-171,9-6 1,4-5 3,5 0 0,7 3-18,-2-2 0,5 1 80,5-1 1,3-4-201,7 4 0,8-3 99,6-2 1,2 0-189,8 0 0,-4 4 123,4 1 1,-6 8 67,1 2 1,-5 6-167,-4 8 0,1 7-214,-6 3 0,-1 3-168,-4 2 1,-5 0 616,-1 0 0,1 7 0,5 1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19.84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484 28 7760,'-15'-5'2322,"1"0"-2039,-1 0 1,0 0-794,0 1 1,-1 0 620,-3 9 0,1 3 751,-7 7 0,1 6-578,-6 4 0,-1 9-158,-3 5 1,3 10-224,-3 5 1,-2 11-126,1 9 1,6 8 104,4 11 1,14-5-42,1 0 1,9-3-276,5-11 1,11 1 109,10-12 1,9-5-68,5-9 1,4-4 140,1-1 1,6-6 64,4-4 0,5-9 143,5-6 1,-1-9-149,11-5 0,-4-3 223,9-2 0,1-13-88,-2-7 1,5-9 485,-4-11 0,4-4-65,-5-10 0,-1-4 284,-8-1 1,1-7-78,-6-7 0,-7-1-160,-8 1 1,-17-7-424,-7-3 1,-14 1 78,-6-1 1,-13 8-583,-12 1 1,-6 9 226,-18 11 1,-3 5-84,-12 10 1,-11 9-25,-4 11 0,-9 9-274,0 5 0,-9 5-1745,-1 5 2411,-6 3 0,49 2 0,0 1 0,-3 1 0,0 1 0,0 0 0,0 2 0,-1-1 0,0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2.0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368 835 7746,'10'-7'352,"0"-3"-220,-7-3 0,8-1-44,-6-1-226,0 0 123,2 0 1,-6 1 479,4-1-265,-3 0 1,-2-4-206,0-1 1,-8-1-240,-7 1 0,-1 4 79,-9-4 0,1 4 117,-6 1 1,-1 6-42,-3-1 1,3 6 50,-3 0 0,3 4-84,1 4 1,6 6 18,-1 10 0,7-2-11,-1 6 0,7 6 43,2 4 1,7 5 15,-2-4 1,4-1 98,1-5 0,0-6-106,0-3 1,4-4 162,1-1 0,7-2-83,-2-3 0,3-4 111,1-6 0,1-2 2,0-2 0,4-6 54,1-10 0,4 2-15,-4-6 0,5-1 159,-6-4 0,6-7 88,-6-3 1,6-1-99,-6-4 0,1-3-135,-5-12 1,-1-4 4,1-1 1,-7-5-125,-3 6 1,-3-1 34,-2 5 1,-7 10-338,-3 10 127,-3 9-67,-1 22 1,1 5-357,3 13 1,2 6 244,3 14 0,3 5 104,-3 5 0,4 9 72,1 5 0,0 3-2,0 2 1,1-1 12,4 1 0,-3-2 6,3-3 1,-2 2-113,2-7 0,1-2-105,4-8 0,3-8-458,-3-6 770,3-7 0,2 3 0,-1-6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0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58 88 7812,'5'-14'0,"0"-1"694,6 0 1,-8 1 285,7-1-470,-6 7-302,9 1 0,-7 14-112,4 2 0,-4 6 29,-6 5 0,5 3-157,0 6 0,0 5-73,-5 1 0,-5 5 140,0 0 0,-4 0-95,4 0 0,-7 1-6,2-7 0,2 7-47,-2-2 0,1-3 10,-6-2 0,2-3-47,3-1 1,-1-3 84,6-2 0,-2-4 222,2-6-130,4-1 0,-4-1 106,10-3 1,-2-3-96,7-7 1,0 0 101,4 0 1,8 0 47,2 0 1,-1-5-60,1 0 0,6-6-131,4 1 0,0-3-176,-4-2 1,-1 2-292,1 3 1,-6-1-49,1 6 1,-6-5-328,6 5 1,-2 0 843,1 5 0,-3 0 0,-6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1660 1 7776,'20'0'224,"-1"0"1,1 0 316,-5 0 0,-6 5 175,1 0-202,-7 0-34,4-5 1,-15 5-99,-7-1 0,-19 3-21,-15-2 1,-13 1-154,-7 4 1,-11 3-123,-8-3 1,-8 3-233,42-6 0,0 1 0,-4 1 0,0 1 91,-3 0 0,-1 0 0,1 1 0,0-1-102,2 0 0,0 0 0,0-1 0,1 0 102,-2 3 0,2 0 1,4-3-1,2 0-610,-41 11 0,14-4 300,25-1 1,12-5-968,13 0 901,6-1 1,15 1-94,3 0 1,14 0 523,6 4 0,10 1 0,-2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3.9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339 426 8917,'-7'-9'889,"-1"3"-503,-7 6 0,1 0-148,-1 0 0,-6 0-297,-4 0 0,2 1-40,-1 4 0,1 4-45,-1 5 0,-3 3 99,8 2 1,-6 4 54,6 6 1,-1-1-251,5-3 1,7 2 52,3-2 0,4 1-202,1-1 332,0 2 0,1-10 108,4 2 0,-1-9-46,5-5 1,1-3 102,5-2 0,4-4-224,1-5 0,1-3 76,-1-12 0,-4-1 49,4-4 0,-2-6-7,1 1 1,-2-12 162,2 2 0,-4-5-116,-5 0 0,1-3-115,-6-7 1,0 2 15,-5 3 0,-2 5 0,-3 10 0,-3 5 232,-6 9-176,-8 4 0,6 13-8,-4 3 0,6 10-14,4 5 0,-1 9 23,6 6 1,0 7 18,5 3 1,0 7 91,0 2 1,0 0-154,0 5 1,0-3-6,0-2 1,6-1-348,4-4 1,-2 3 158,2-3 1,1-8-138,9-1 1,-4-6-63,4 1 427,3-4 0,0-6 0,6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4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7689,'10'0'717,"0"0"188,-7 0 1,6-2-242,-5-3-273,-2 3-173,5-4-113,-7 6 0,0 6-126,0 4 1,-5-2 55,0 2 0,-2 0-47,2 5 0,4-6-237,-4 1 1,-2-5-570,2 5 561,0 0 1,5 0-138,0-1 194,0-5 500,0 2 0,2-17-213,3-4 1,-2-3 96,7 3 0,-5 6-13,5-1 0,-5 2 78,4-2-267,1-3 1,5 9 86,0-5 1,-1 5-181,1-1 1,0 4 61,-1 1 0,1 5-54,0 0 1,-5 4 130,-1-4 1,1 2-33,5-2 1,-5-4 426,0 4-116,-1-3-58,6-2 1,0 0-104,-1 0 1,-4-2-100,0-3 0,-7-3-52,2-6 1,2-1-426,-2 0-949,0 0 1041,-5-6 0,0 5-198,0-4 1,0 4-223,0 1 758,0 7 0,-7-5 0,-1 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7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7685,'10'13'420,"-1"-3"1,-5-2 490,1-3 1,1-2 159,-1 7 93,0 0-1198,1 5 1,-2-1 107,6 1-524,-7 0 1,5-2 338,-3-3 1,-3 3-516,2-4-278,-2-2 6,5 6 0,-4-11 898,7 3 0,-1-10 0,6-3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24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0 7685,'-10'0'1971,"0"0"-1370,7 7 0,-5-5-1339,3 2 0,3 0 738,-3 1 0,4 3 0,1 6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0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9134,'6'-8'2681,"-4"2"-1499,5 6-598,-1 0-266,-4 0 0,6 0 92,-3 0 0,-2 0-145,7 0 1,-5 0-157,5 0 1,-1 5-273,6 0 1,0-1-441,0-4 1,-1 5 29,1 0 1,5 2-731,-1-2 0,1-4 471,-6 4 832,1 3 0,6 1 0,2 5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2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7744,'6'9'0,"-4"-1"764,3-3 1131,-3-4-1141,4 12 0,-3-11-312,7 3 1,-5 1-572,5-1 0,0 0 154,4-5 1,-2 0-976,2 0 0,-2 0 210,7 0 740,4 0 0,0 0 0,7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4.6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43 89 8423,'-8'-23'1000,"-3"-3"-500,6 6 212,0 7-875,-2 7-597,6 6 0,-4 1 163,10 4 597,-4 3 0,19 7 0,-4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33.1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1250 16 8123,'28'0'0,"-4"-2"1463,-4-3-1098,-4 3-698,-8-4 1,-1 7 351,-7 4 0,-13 2 641,-7 3 1,-7 3-345,-8-3 1,-9 4 94,-10 6 0,-11-4-311,-9 4 1,-1-4-243,-8-1 1,0 0 192,-5-1 0,-1-4 104,1 0 1,8-5-279,7 5 0,12-7-35,12 2 0,5-4-183,5-1 95,10 7 203,14-6 1,10 6 145,10-7 0,-2 2-115,7 3 0,0-4 390,4 4 0,3 3-317,2 2 0,-1-2 92,7 2 0,4-2-133,5 2 1,6 3-4,-6-3 1,5-2-20,-5 2 0,6-5-11,-6 5 0,5-2-133,-5 1 1,1 5 91,-6-5 1,1 0-111,-1 0 1,-6 1 87,-4 5 0,-4 0-36,-5-1 0,-4 3 49,-6 2 0,-1-1 12,-4 7 0,-10-6 35,-9 6 0,-6-1-9,-4 6 0,-4-1 109,-6 0 0,0 2-114,0 4 0,-2 1 37,-3 3 0,2 8-17,-7-3 0,7 4-27,-2-4 0,8 0-41,2 0 1,3 0-14,2 0 0,3-6 97,16-4 1,-2-3 93,13-2 1,-1-1 241,5-3 1,0-4-151,0-6 0,6-1 161,4 1 1,5 0-122,4-1 1,-1 1 386,7 0 1,1-2-152,8-3 1,4 1-92,6-6 1,0 5-227,0-5 0,2 0 26,3-5 1,3 0-369,7 0 0,-5 0 194,0 0 1,-7-5-808,2 0 1,0-5 425,-5 5 1,-3 0-1245,-12 5 0,-4 2 67,-1 3 1555,-6 3 0,4 13 0,-8 2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1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45 162 7642,'0'-15'288,"0"0"384,0 1-241,0-1-234,0 0 99,0 1-7,0-1 0,-2 2 611,-3 3-555,4-3 41,-12 5-88,11 0 88,-11 1-443,11 7 1,-4 2 4,6 3 0,0 8-65,0 6 0,0 2-12,0-1 1,2 1-81,2 4 0,0 1-134,5-6 1,-4-1 141,5-4 0,-5-1-72,5 1 0,-5 0 54,5 0 1,-7-6-820,2 1 1038,3-7 0,7 4 0,7-7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0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10077,'0'8'2122,"0"-2"-2875,0-6 0,7 7 0,1 1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2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8786,'9'0'-67,"-1"0"-83,-3 0 1,-2 0-628,7 0 434,-7 0-412,10 0 755,-11 0 0,11 0 0,-5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4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7658,'10'0'0,"0"0"0,-6 0 578,6 0 0,-5 0-157,5 0 1,0 0-312,4 0 0,-4 0-348,0 0 0,0 0-1084,5 0 1322,-7 0 0,11-7 0,-2-1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2.6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10020,'0'15'-558,"5"4"190,0 1 0,4 6 368,-4-2 0,13 11 0,-1 2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4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7744,'10'0'777,"0"0"-657,-7 0-160,10 0 1,-6 7 567,2 3 1,4 4-198,-3 6 1,2 3-194,-2 6 1,3 6-84,-4-1 0,-2 12-121,-2-2 1,1 8-1,-1-3 1,0 6-257,-5-1 0,0-3 40,0-2 1,0-5-249,0-5 0,0 2-63,0-7 0,0-1-8,0-8 601,0-4 0,-6-7 0,-3 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3.7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8771,'8'1'52,"-3"4"0,-3-2 285,-2 7 1,0 0 9,0 5 0,0 1 4,0 4 1,-5-2-634,0 6 0,-11 5 159,1 6 1,-4 4-59,-1-5 0,2 1 112,-7-6 1,7 5-222,-1 0 1,3-1 59,1-8 0,2 1-25,3-7 1,3 1 109,7-5 0,7-1 72,3 1 1,11-7 70,8-3 1,4-3 157,11-2 1,-1 0 21,11 0 1,-1-5-83,6 0 1,-5-5-738,0 5 641,-7-6 0,11 9 0,-6-4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6.6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7756,'23'0'523,"-3"0"799,-4-6-1199,-8 4 0,-3-4 49,-10 6 0,-5 0 52,-9 0 1,-6 0-23,-9 0 0,-4-5-170,-6 0 0,3 0-336,-3 5 1,4-2 303,-9-3 0,3 4 0,2-6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48.0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87 118 7827,'-15'0'567,"0"0"0,6-5 18,-1 0-657,7 0 405,-4-1-140,7-2 0,2-2-274,3 0 0,3 5 88,6-5 1,3 5 20,2-4 1,-1 4 76,7-5 1,-6 7-168,6-2 1,-2 2 23,1-2 0,-1 3-39,-3-3 0,-4 3 57,4 2 1,-1 2-109,-4 3 1,3 3 15,-8 7 0,-4 6 63,-1 4 0,-3 2-36,-2 3 0,-7 6 43,-3 3 0,-9 2-43,-6-2 0,-2 7 81,-3-7 1,-4 5 4,0-10 0,-1 1-1,6-6 0,-4-1 112,4-4 1,3-4-24,11-10-86,0 3 0,7-10 54,3 7 0,7-7-34,8 2 0,6-3 192,13-2 1,7 4-37,4 1 0,9 0-11,4-5 1,6 0-29,5 0 0,8 0 3,6 0 0,1-1-506,-6-4 1,-6 3 247,-3-3 0,-7-1-1554,-8 1 1669,-7 0 0,-12 10 0,-4 0 0,-7-2 0,-5-1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28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45 206 8531,'0'-14'-11,"0"-1"-298,0-6 1,0 3 494,0-7 0,-2 7 760,-3-1 1,4 2-177,-4 3-511,3-1 0,0 2-243,-3 3 390,4 4-615,-6 6 1,6 6 46,-4 4 0,3 8 97,-3 2 0,4 6-7,1-2 0,0 2-125,0-1 0,0 3-248,0-4 1,0 2 184,0-1 1,0-2-218,0-4 0,1-2 103,4 2 0,-3-3-552,3-1 926,3 0 0,-7 0 0,6-1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9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7838,'8'0'2794,"-1"0"-3040,-7 0 1,-13 0-1,-4 0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6.88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7793,'5'-9'0,"1"-1"832,3-2-482,0-1 0,-1 4 433,-3-1-520,4 6 0,-8-4 486,4 3-110,-3 4-557,-2-6-60,0 20 1,-5-1 5,0 12 1,-7 1 100,3 4 0,-4 2-144,-2 3 1,0 4-246,1 6 0,-1 2 130,0 3 0,0 3-171,1 7 1,-1 0 138,0 0 1,7-6-147,3 1 1,4-6 76,1 1 0,0-5 53,0-5 1,1-3 61,4-7 0,3-6-10,7-3 0,5 1-215,-1-1 0,6-2 68,-6-9 1,3 3 267,-3-7 1,-3 0-89,4-5 1,-8 0-327,-3 0 0,-1-2 419,2-3 0,3-3 0,-4-7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4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7793,'9'0'1169,"4"0"-1093,-5 0 130,7 0 302,-1 0 1,-4 0-253,0 0 0,-5 6-238,4 4 0,-5-2 6,1 2 0,1 0-138,-1 5 0,2-2-24,-2-4 0,-4 4 93,4-3 0,2-2-34,-3 2 0,1-5-122,-5 5-166,7-7-3,1 4 137,0-7 0,4-7 110,-7-3 1,1-3-15,-1-1 1,-3-1 104,3 0 1,-4-4-59,-1-1 0,5 0 227,0 6-165,0-1 1,-3 2 260,2 3-111,-2 4 1,11 6 77,-3 0 0,-2 8-23,2 6 1,0 8 92,4 7 0,6 2 27,0 3 1,-2 2-75,-9 4 0,4 2-47,-3-3 0,-2 4-17,2 1 0,-7-2-124,2-3 1,-3-3 16,-2-6 0,-2-1-102,-3 1 1,2-3-255,-7-2 0,1-4 166,-6-6 1,5-1-562,0 1 267,0 0-338,-4 0 24,-1-7 286,7-2 0,0-6 460,3 0 0,3-6 0,-4-2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7788,'0'-8'691,"2"-3"-81,3 6-521,-4 0 0,7 12 63,-3 2 0,-3 4-111,3 2 1,1 5 19,-1-1 1,5 6-159,-5-6 0,5 6-14,-5-6 1,5 1 150,-6-5 0,3-2-768,-2-3 325,-3 3 403,4-12 0,1 6 0,1-7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7.8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8821,'8'0'439,"-2"0"-234,-6 0 0,0 7-853,0 2 1,5 0 160,0 0 487,0 1 0,-5 11 0,0 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1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7776,'8'-7'214,"4"4"170,-7-7 1,1 7-155,-1-2 0,-2 4 205,7 1-186,-7 0 0,9 6 64,-7 4 1,0 5-294,-5 4 1,0 4 99,0 6 0,0 6-167,0-1 0,1 5-101,4-5 1,-3 7-171,3-1 0,-4 0 138,-1 0 1,2 0-126,3-5 1,-3-1-422,2-5 1,3-1 296,-2-3 0,5-9 429,-5-6 0,6-7 0,-3 4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4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0 8570,'8'0'752,"-1"2"-388,-7 3 1,0-2-107,0 7 0,0 0-126,0 4 1,0 1 71,0 0 1,-5 1-255,0 4 1,-5-2-57,5 6 1,0-4-121,5 4 0,0-6 92,0 2 0,0-4-83,0-1 0,0-5-129,0 0 1,2-7 113,3 2 1,5-4-141,9-1 1,4-1 96,6-4 0,1-8 275,-1-7 0,7 1 0,2 4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8.6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7765,'14'0'0,"1"0"0,0 0 1953,-1 0-1254,1 0 0,0 0-384,0 0-260,-1 0 0,1 0-960,0 0 1,-1 0 562,1 0 1,1 0 341,4 0 0,3-7 0,6-1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2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603 191 7831,'5'-14'0,"0"-3"0,-2-2 150,5 2 0,-6-4 120,3 6 0,-3 1 0,-2-1 347,0 0 1,-7 5-284,-3 1 0,-4 4-155,-6-5 0,-5 7-89,-9-2 1,-3 3 81,-7 2 1,-2 13-172,-3 7 1,3 8 95,-3 6 0,5 10-114,5 10 1,-2 3-36,7 2 0,1 0-60,8-1 1,9 1 34,6 0 0,7-3-111,-2 2 1,4-10-1,1 1 0,0-5 106,0-10 1,0 2-99,0-2 0,1-9 59,4-1 0,-3-1-322,3-3 0,-2-2-467,2-8-115,-4 3 1025,12-5 0,-4 0 0,5-1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4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457 1 9010,'-10'0'894,"0"0"1,0 0-534,-5 0 0,-6 0-2,-3 0 1,-4 0-327,-1 0 0,-7 0-280,-4 0 0,4 1-584,2 4 1,3-3 562,2 3 1,4-4-587,1-1 854,6 0 0,-3 7 0,6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5.6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272 102 8411,'-15'-7'348,"0"-3"-81,1 4 1,-1-1 172,0 7 0,1 0-156,-1 0 1,-1 12-146,-4 2 0,4 11 19,-4-1 0,4 11 43,1 4 0,0-2-26,1 3 0,1 4-127,3 5 1,2 1-212,3-1 1,5-3 128,0 3 1,6-3-99,9-2 1,8-7 72,6-2 1,2-6-205,8-4 1,1-4 30,4-6 0,6-1-51,4 1 0,-1-7 227,0-3 1,0-10 20,1-5 0,3-9 356,-3-6 0,1-9-121,-1-5 1,-5-4 21,-10-1 1,2-6-87,-7-4 0,-1-8-282,-8-2 1,-11-5-58,-9 6 0,-5-6-212,-5 5 1,-14 9 176,-11 11 1,-9 13-78,0 11 0,-8 10 63,-2 5 0,-5 5 76,5 5 0,-7 10-940,2 9 1116,-3 4 0,-8 2 0,-2-1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6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7777,'0'15'830,"0"0"0,0 0-221,0-1-374,6 1 0,-4 0-68,3-1 1,-2 8 12,2 2 0,-3-1-172,3 1 0,1 1-274,-1 4 0,0-4-376,-5-1 0,5-4 404,0 4 1,0-6-1035,-5 2 1272,0-4 0,6-1 0,2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7:59.9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147 1 9850,'0'10'495,"0"-1"1,-5-4-143,0 5 1,-6 0-430,1 5 1,-3-1 137,-2 1 0,1 5-361,-1-1 0,2 1 61,3-5 1,-3-1-472,3 1 498,4 6 1,-1-4-173,7 2 376,0-9 1,7 1-141,2-6 0,4 0 241,2-5 0,5-1-2,-1-4 1,7 3-233,-1-3 1,1-3-141,-1-2 0,1 2-685,-7-2 965,7 7 0,-3-10 0,7 5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1 7859,'15'0'2783,"0"0"-1175,-1 0-1046,-5 0 0,-4 0-186,-10 0 0,-4 6-256,-5 4 0,-7 5 70,-4 4 1,2 6-384,-1 9 0,-1 1-8,-4 9 1,-2-2-198,-4 12 0,11-5 100,-1 5 0,3-2-208,2 2 0,7 2-19,8-7 1,3-2 184,2-8 1,2 2-36,3-7 0,10 1 122,9-6 0,-1-5-92,2 1 0,-1-12 0,5 2 1,1-5-329,-1-1 673,1 4 0,-1-11 0,0 5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4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7791,'14'0'494,"1"0"1,0 0-226,-1 0 1,1 0-49,0 0 0,-1 0-134,1 0 0,5 0 107,-1 0 0,6 5-344,-6 0 1,6 6 66,-5-1 1,1 1-165,-2-1 0,-1 3-104,7-3 1,-7-2-120,1 2 0,-2-5-173,-3 5-47,1-7 690,0 4 0,6-1 0,2 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383 0 7791,'0'15'528,"0"-1"0,-5 1 76,0 0 0,-7 1-169,3 4 0,-6-2-184,-5 6 0,2 1-241,-6 4 0,-1 1-310,-4-1 1,0-1 124,-1-4 1,1 2-113,-1-6 0,3-1-1346,2-4 1633,4 0 0,6 0 0,0-1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0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7815,'8'0'2709,"-1"-7"-2297,-7 6-100,0-6-279,0 20 1,0-3 95,0 10 1,0-2-158,0 1 1,0-2-126,0 2 0,2-2-139,2-3 1,-2 1-136,3 0 0,2-1 427,-3 1 0,14 0 0,-1-1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1.2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7815,'8'0'1106,"-1"0"-1398,-7 0-260,0 6 552,0-4 0,-7 11 0,-1-5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1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 7876,'15'-2'349,"-1"-3"0,1 3 503,0-2 0,-1 2-374,1 2 0,5 0-132,-1 0 1,6 6-74,-6 4 0,7 10-59,-1 4 0,4 7-223,6 9 1,-4 5 87,3 14 0,2 6-57,-2 4 1,-1 8-188,-9 1 1,-2 2-35,-8-1 0,-6-11-145,-3 1 0,-6-9 131,-9-6 1,-1-5-49,-14-10 1,1-3-112,-6-6 0,2-7-158,4-4 1,-4-7-79,4-3 1,2-5-827,3 1 1434,2-4 0,3-1 0,-1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2.8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7857,'15'-8'1047,"-1"3"-627,1 3 1,0-3 211,-1 0-357,8 0-116,1 12 0,1 8 160,1 9 37,-1 4-184,5 8 1,1 10-141,-1 12 10,-6 1 0,-2 15-235,-6-1 1,-7 2 374,-3 9 1,-5-4-470,-5-2 1,-5-1 128,-9-14 0,-4-1-119,-6-8 1,-1 7 98,1-7 0,-1 0-374,1-10 0,0 0-26,-1 0 1,1-2-756,-1-2 1333,8 2 0,-1-13 0,3 7 0,-4 2 0,-4-1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7.3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7775,'25'1'-175,"-1"4"1,1 3-218,4 7 0,4 0 240,-4-1 1,4 1 0,-10 0 83,0 0 1,3-1 74,-7 1 1,1-5 39,-5-1 77,-1-5 1,-4 4 267,0-3-208,-7-4-298,4 6 114,-7-7 0,-7-7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38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0 675 8587,'8'0'-1187,"-1"0"1887,-7 0-162,7 0 861,-6 0-949,6 0 1,-7-2-34,0-3 1,0 2-213,0-7 1,1 0 8,4-4 1,-3-3-9,3-2 0,3-6-112,2-9 1,1 0-180,-1-10 1,5 1 90,-1-11 0,1-3-66,5-2 1,-4-1 81,-1 11 0,-6 6-113,1 9 0,-6 10 63,0 4 0,0 10-15,1 5 0,-4 10 17,4 5 1,3 10-126,2 4 0,8 6 260,2 4 1,1 5-105,-1 10 0,-3 2 31,8 3 0,-7-4-34,2-6 1,-4 5-77,-1 0 1,-1 0-48,1-5 1,-2-1-182,-3-4 0,3-3 53,-3-7 0,1-1-196,-1-3 0,-2-9-1016,-3-6 938,-3-7 1,4 2-191,-6-10 1,0-3 712,0-7 0,-6-6 0,-3-2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8.3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160 45 7808,'15'-7'825,"0"-1"1,-6 0 77,1 3-49,-6-3-429,2 6-36,-6-4-364,0 6 0,-5 1-179,0 4 1,-6-3-75,1 3 0,2-4 31,-2-1 0,0 0-139,-4 0 0,-1 0 108,0 0 1,0 0 92,1 0 0,-1 0 131,0 0 1,6 0-174,-1 0 309,0 0 0,0 0 150,0 0-226,7 0 1,-2-5 9,10 1 1,-2-1 77,7 5 1,2 0 8,7 0 0,-2 0-47,2 0 1,-3 0-91,-1 0 1,-5 1 14,0 4 0,-2-2-10,2 7 1,1-5-4,-6 5 1,0-5-1,-5 5 1,0-5-107,0 4 1,0-4 103,0 5 0,-2-5-380,-3 5 1,-1-5-69,-4 4-404,-3-5 0,10 7 836,-7-6 0,0 6 0,-5-2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3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294 808 9067,'-1'-15'396,"-4"0"0,2 5-407,-7 1 1,2-1 36,-2-5 0,-3 0-18,3 1 1,-8-4-187,-2 3 0,1-6-10,4 11 0,-1-5 121,-4 10 1,4-4-124,-4 4 1,4 0-1,1 5 0,2 1 101,3 4 0,-1 4-12,6 5 0,-5 6-7,5-1 1,0 1 86,5-5 0,0 1-20,0 4 173,7-4 1,1 5 11,7-6 22,0-7 0,-1-1-92,1-7 0,0 0 86,-1 0 0,1-7-12,0-3 1,-1-8 86,1-1 0,5-7-85,-1 1 0,1-4 127,-5-6 0,1-2-109,4-7 0,-4-7-32,3-3 1,-1-5-109,2-4 0,-9 2 65,4-2 0,-10 10-161,0 9 1,-3 7 74,-2 7 1,0 12 37,0 4 0,-2 9-161,-3 0 1,2 10-223,-7 4 1,5 5-6,-5 0 1,5 9 125,-4 7 1,4 2 110,-5 12 0,5-3-11,-5 8 1,7 2-92,-2-2 1,2 5 72,-2-5 0,3 0 11,-3-5 0,4-2-27,1-3 1,0 2-2,0-6 1,0-8-225,0-7 224,6-4 0,2-8 151,7-3 0,-5-3-87,0-2 0,0-3 138,4-7 1,-1 0 92,-3-10 1,3-1 94,-3 2 1,3-6-114,2 6 1,-1-8 94,1 3 1,0 3 286,-1 1 1,-5 4 174,-4 1 98,3 0-537,-7 7 0,8 2-269,-5 6 84,-2 0 1,5 11-173,-7 4 0,4 4 134,1 1 1,2 1-94,-2 4 1,1-2-39,4-4 1,3-3-58,-3 4 1,1-4 45,-1-1 1,3-5 86,-3 0 1,-2-7 50,2 2 0,0-3-34,5-2 0,-6-2 138,1-3 0,0-3-16,5-7 0,-6 0-28,1 1 0,0-6-43,5 1 0,-5-6 13,-1 5 0,0-4 51,0 4 0,0 2-6,-5 9 156,-2-5-271,5 6 0,-7 2-132,0 6 0,0 8 174,0 12 0,4 4 27,1 10 0,2-1 17,-2 6 1,-2 0-3,7 6 0,-7-1 73,2 0 1,2 0-61,-3 0 0,1 0 120,-5 0 1,-1-6-51,-4-4 0,-3-5-135,-7-4 1,-5 1-111,1-6 1,-7-1-276,1-4 0,-8-2-476,-1-3 1,-7 1 399,2-6 1,2 0-537,-3-5 989,8 0 0,-11-7 0,6-1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09.6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1102 30 7824,'-19'0'541,"-1"0"1,-1-2-272,1-2 1,-9 2 611,-10-3 0,-17-2-197,-7 3 1,-8-1-27,-2 5 0,-1 0-500,1 0 0,-4 0-460,4 0 0,4 0-794,15 0 1,4 6 652,5 4 0,8 3-313,3 2 0,4-1-130,6 1 885,2 6 0,8-4 0,-1 4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339 234 9926,'-10'0'1902,"0"0"-1680,1 0 0,-11 0-56,0 0 1,-4 1-14,4 4 0,-6 2-128,2 3 1,-4 8 78,-2-4 0,6 6-371,-1 0 0,7-2 16,-1 6 0,4-4-136,5 4 0,4-6 172,6 2 1,0-4-60,0-1 0,6-5-175,4-1 0,5-5 138,4 1 0,-1-4 10,7-1 0,4-6 96,6-4 0,4-3 397,-5-2 1,2 0 11,-2 1 1,-3-8 158,4-2 0,-4-4-162,-2-1 0,-1-7 32,-4-3 1,-2 1-54,-8-1 0,-6 1-40,-3-1 0,-3 5-76,-2 9 0,-7 4 46,-2 6 0,-4 7-156,-2 3 0,-3 5 161,3 5 1,-8 8 0,9 7 0,1 6 16,3-1 0,2 4 157,-2 5 1,-2-1-142,7 6 0,-1 0 17,1 5 1,3 0-204,-2 1 0,2-1 114,2 0 0,2-7-608,2-2 1,0-4-23,5-2 1,-4-6-266,5-3 0,0-11 206,5-4 1,-6-3 612,1-2 0,0-7 0,5-1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0.6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0 163 7824,'0'-10'591,"0"0"-259,0 0 1,0 0 1158,0 1-431,0 5-418,0-2-692,0 19-44,0-3 0,0 16 71,0-7 1,0 1-304,0-5-71,0-1 0,0 1 145,0 0 0,0-5-482,0-1 238,7 1 39,-6-2 0,12-1 278,-4-7 0,5-2 72,1-3 1,-5-3 170,0-6 0,-6-1 162,6 0 1,-5 0-155,5 1 1,-7-1 585,2 0-459,3 1 1,-4 1-105,5 3 1,-4 3-40,5 7 1,-5 0-7,5 0 1,0 7-96,4 3 1,1 3 64,0 1 0,-1-4-143,1 0 94,0 0 0,-1 3 253,1-3 0,0-4-84,0-6 0,-1 0-93,1 0 1,0 0 98,-1 0 0,-1-6 125,-3-4 1,2-3-317,-7-2 1,4 0 95,-4 1 1,0-3-528,-5-2 0,0 2 221,0-2 0,-1 2-684,-4 3 1,-4 1 938,-5 3 0,-1-10 0,0 4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20:58:13.9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60 7790,'14'-13'-1421,"1"3"2673,-7-3-711,5 11 0,-9-9 415,5 6-925,-5 0 280,2 5-157,-6 0 1,-1 5-133,-4 0 1,1 5 54,-5-6 1,-1 8-192,-5-2 1,5-2 60,1 2 0,-1-2-144,-5 2 1,0 1 67,1-6 0,-1 5 141,0-5 1,5 1-75,1-1 0,-1-3 34,-5 3 1,5-4 113,1-1-12,5 0 281,-2 0-270,6-6 0,6-1 155,4-3 1,0-1-7,5 6 0,-4-2-36,9 3 1,-4 2-134,-1-3 1,-1 2 65,1-2 0,0 3-197,-1-3 0,1 5 104,0 5 0,-5-1 51,-1 5 0,-4-4-227,5 5-474,-7 0 561,4 5 0,-9-2 33,-3-4 0,-3 0 14,-6-5 1,-1-2-3,0 3-14,0-3 0,1-4 44,-1-3 0,5 2-7,0-7 1,7 5 23,-2-5 1,4 1-10,1-6 1,0 5 102,0 0 1,1 2-118,4-2 1,-2-3 155,7 3 1,0 2-73,5-2 1,-1 7-129,1-2 0,0 4 76,0 1-108,-1 0 1,1 1 34,0 4 0,-6-2-151,1 7 1,-6 0-123,0 5 216,-2-1 0,-2 1 84,0 0 0,-2-2-57,-2-3 0,-5 3 146,-5-3 1,4-4-53,0-1 0,0-3-10,-4-2-59,-1 0 1,0 0-13,0 0 0,6-2-42,-1-3 0,7-3 63,-2-7 77,3 1 1,2-1-83,0 0 1,2 0 356,3 1-136,3-1 0,6 2 49,1 3 0,0 4-88,0 6 1,4 0-20,1 0 0,-1 0-181,-4 0 1,-2 6 162,-3 4 0,1 3-208,-6 2 1,0-1 52,-5 1 1,0 0-95,0 0 1,-1-1-115,-4 1 1,-4-5-194,-5-1 1,-3 1 83,-2 5 0,1-7 351,-7-3 0,1 3 0,-6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1.9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559 118 8525,'5'-20'0,"0"1"0,-2 1 1364,-1 1 0,3 3-999,0-1 1,-7 7-695,-8 3 328,-3 3 1,4 4-276,-1 3 1,-2 3 240,-7 7 1,2-2-68,-2-3 0,-2 7 70,1-2 1,-1 3-23,1-3 0,2 0 94,-6-1 1,6 1-22,-2 0 0,-1-1-19,1 1 1,1 0 69,4-1 0,5 1-118,0 0 1,7-5 186,-2-1 0,5 1 153,5 5 1,5-5-173,9 0 0,4-1-25,7 6 1,-1 1-46,1 4 1,-3-9 14,-2 4 0,-4-3-134,-6 2 0,-2 1 97,-3 0 1,1-1-149,-6 1 1,-3-5 68,-12 0 1,-2-1-7,-12 6 1,-2-5-65,-9 0 1,3-5-176,-7 4 0,4-5-26,-4 1 1,1-4-273,-1-1 0,3 0 13,7 0 0,4 0 581,1 0 0,6-6 0,-3-2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4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177 118 8129,'6'-22'0,"-4"6"0,5-10 1543,-7 6-473,0 1-800,0 11-31,0 1-59,-7 14 0,-1 2-162,-7 11 0,-1 5 119,-4 9 0,4 8-121,-4 7 0,4 7 69,1-2 1,1 4-48,-1 6 0,2 3-127,3 7-1566,4-1 1471,6 1 1,6-3-164,4-2 1,3-7 136,2-13 0,-1-8 9,1-17 60,0-2 0,-1-4-454,1-4 339,0 4 1,-1-16-98,1 3 490,0-3-666,0 4 529,-1-4 0,8 4 0,0-6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0 236 8235,'2'-39'795,"3"0"1,-2 1-267,7-1 0,-7 9 68,2 11-121,-3 3-361,-2 7 261,0 3-1049,0 6 545,0 13 1,0 2-120,0 9 1,0 6 207,0-1-35,0 0 85,0 7 0,-2-1-283,-3-1 425,3 7-161,-4-4 1,6 4-324,0 3 44,0-10 217,0 9 1,0-9-128,0 1 1,0 2 38,0-8 1,5 3-288,0-13 1,6 1-27,-1-6-226,-3-5 268,6-3 429,-5-6 0,6 0 0,1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2.91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30 162 8109,'-8'-23'1242,"2"2"-692,6 6 0,-5 0 1075,0 1-1155,0-1 0,5 5 107,0 0-162,0 7-1268,0-3 1,7 6 612,2 0 0,9 0-378,2 0 1,6 0 157,-2 0 0,6-2-134,4-3 1,2 3 27,3-3 1,4 2 565,-4-2 0,3 4 0,3-6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5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390 132 8526,'0'-14'-210,"0"-3"0,0-1 1,-1-1 1053,-4 1 1,2 6-194,-7 3 0,5 4-499,-5-5 0,0 7-11,-4-2 0,-3 3 86,-2 2 1,1 2-107,-7 3 0,1 1-305,-6 4 1,1 3-186,-1-3 1,6 3 283,-1 2 1,3-1-651,-3 1 0,9-2-96,6-3-770,0 3 1601,2-11 0,8 11 0,8-5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0 117 8130,'20'-30'0,"0"1"322,-1 6 1,2 3 523,4 11 0,4 4-402,6 10 1,2 11-213,7 13 1,5 15-106,0 15 0,7 3-185,-2 12 0,-5-4 102,-5 8 0,-3-3-15,-12-1 1,2-2-114,-11-4 1,-7-4 148,-8-10 1,-10-10-158,-5-10 0,-10-1-185,-4 1 0,-6-9-209,-4-1 0,-3-1-1341,-7-3 851,6-1 445,-5-10 531,12 4 0,-9-7 0,9 4 0,8-5 0,8-3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1 104 8254,'0'-23'0,"1"-2"0,4 11 0,-3-4 2494,3 8-1637,3 3 1,-5 1-441,7 6 0,0 0-1178,5 0 0,-1 1 405,1 4 0,0-3-96,-1 3 0,6-4 38,0-1 1,6 2 16,-2 3 1,-2-3 5,-3 2 1,2-2-282,-1-2 0,0 0 672,-6 0 0,-6 7 0,5 1 0,-4 7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3.85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 7818,'-8'0'1165,"2"0"-962,6 0 0,13 0-420,6 0 217,7 0 0,10 0 0,2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5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808 146 8267,'-8'-31'33,"3"-3"1,-1 9-34,1 1 713,-6 6 0,2 10-336,-5 3 1,1 11-419,3 9 1,-3 6 300,3 9-226,3 6 86,-6 1 0,7 12 121,-4 0-209,3 13 93,1-8 0,3 18 125,-7-3-332,7 9 1,-4-1 220,7 6 0,0 5 0,2 9 18,0-47 1,1 1 90,-2 42-411,5-39 0,1 0 1,0 40 414,3 4-914,-3-47 1,-1 0 770,-5 38 1,11 6 107,-7-7-336,0 1-10,-5-1 1,-2-3 233,-3-7 1,-10-1-3,-9-13 0,-6-2-204,-4-8 1,-3-1-43,-8-8-400,1-5 518,-6-17 0,4 2-220,-3-11-75,3-2 432,2-12 0,7 0-557,2 0 209,-2-7 883,6 6 0,0-12-1034,6 3 537,7-3-321,4 5-747,7-5 434,7 4 1,8-4-22,7 3 1,8 2-166,11 3 0,4-3 670,6 0-106,0-5 1,6-2 0,3-8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21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15 148 8140,'-8'0'-599,"1"-2"1475,7-3-275,0 4 429,0-6-540,0 1-129,0 4-284,0-11 103,0 11 0,0-6-144,0 3-120,0 3 257,0-11 0,0 10-129,0-7-133,0 7 272,0-10-300,0 5 96,7 0 0,1-4 108,7 7-406,0-6 217,-1 9 0,6-4 66,-1 6 0,8 0-65,-3 0 1,4 6-68,1 4-41,1 3 185,-1 8 1,-6 2 167,-4 7-198,-2-1 101,-2 0 1,-1 1 0,1-1 1,-2 1-66,-3-1 92,-4 0-62,1 1 0,-6-6 10,4 1 1,2-7 1,-2 1 1,1-2-149,-1-3 1,-3-4 75,3 0 1,3-2-511,2 2 0,-2-2 33,2-3 1,1-3-164,9 3 1,-2-4 686,6-1 0,1 0 0,4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6.4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353 74 8140,'0'-12'138,"0"-2"0,0 7 551,0-8 29,0 4-365,0 3-189,0 1 1,-7 7-108,-3 0 1,-3 2 170,-1 3 1,-1 8 206,0 6 0,-6 12-94,-3-1-438,2 9 87,-5-8 0,10 11 186,-2-2 0,-3 0 28,3 0 0,-2-4-865,1-7 0,9-1-723,-4-4 399,3 4 0,-1-12-189,4 4 709,2-10 1,9-4 464,3-6 0,3-6 0,6-2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0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250 102 8156,'9'-14'0,"-4"-1"0,1 0 652,-1 0 79,0 1-486,-5-1 0,-2 7-147,-3 3 0,0 5-8,-9 5-15,2 3 23,-9 13 1,5 2-230,-4 7 0,2 5 69,-6 5 0,6 2 42,-2 2 0,-1 5 216,1 0-350,1 7 74,4-4 1,5 5-226,0-3 148,7-3 96,-3-7 1,6 0-328,0 0 174,6-6 1,-4-9 28,11-8 56,-5-6 1,12 0-138,-1-1-237,7 1 146,-9-7 357,10 5 0,3-5 0,7 7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7.7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29 118 8482,'0'-30'822,"5"6"-707,0-1 1,2 12-180,-2-2 43,-4 11 871,6-3-2041,-7 7 711,-7 0 409,6 7 17,-6-6 0,2 7-22,0-3 0,-1-3-41,1 3 348,3-4-68,-4 6-365,-1-5 341,6 11-186,-6-12 240,7 12-220,0-4 86,0-1-343,0 5-14,0-5 261,0 0-55,0-1 41,0-1 1,0-3 176,0 7 125,0-7 1,0 6-191,0-4 89,7-4-138,-6 6 17,6-7 1,-6 0 98,4 0-119,-3 0 64,4 0 0,1 0-25,-5 0-53,4 0-23,1 0 1,-4 0 160,7 0-57,-7 0 1,10 0 36,-3 0-83,-4 0 0,3 0 34,-5 0-42,5 0 17,-1 0-67,5 0 0,-10-2-103,7-3 0,-5 4 168,5-4-226,-7 3 190,10 2 1,-10 0-2,7 0 171,-7 0-187,10 0-131,-4 0 139,-1 0 0,3-2 0,-4-1-306,1-2 310,-5 0 1,5 5 0,-4-1-252,0-4 63,1 3 1,-3-6-366,3 3 414,-4 3-40,6-11 18,-7 12 373,0-6 169,0 1-131,-7 4-110,6-4 60,-6 6 976,7 0-1293,-6 0 281,4 0-1103,-4 0 0,6-7 0,0-1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8.4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6658,'0'-8'170,"0"1"0,0 6 366,0-4-275,0 3 816,0-4-1072,7 19 0,-6-8 84,4 9 1,2-2-115,-2 2 0,4 1 13,-4 0 1,7-1 36,-3 1 0,3 0-4,-2 0 1,8-1-24,-4 1 0,4 0 17,-3-1-522,0 1 297,6 0 1,-3-2-842,6-3 1051,-6 3 0,17-5 0,-4 7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1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8204,'6'-23'-38,"3"2"-147,-1 6 0,5 2-186,-3 3 1239,3 4 0,1 14-419,1 7 0,5 6-65,-1 8-291,7 7-47,-9-5 1,4 14 33,-6-1 1,4 1 57,1 9 14,-7-6-83,0 9 1,-6 0 94,2 7-1040,4 6 722,-11-16 0,5 8-132,-7-13 1,-2-2 19,-3-8 1,-3 1-205,-7-11 0,-6-3-2,-4-11-414,-2 0 473,-3-1 0,1-6-257,0-3 856,6-3 0,-5-15 0,5-3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02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177 177 8248,'0'-17'1442,"0"-2"-992,0-4 1,0 0 279,0 3-203,0-2 0,-5 5 666,0-2-770,0 9 1,4 3-520,-4 7 171,3 0 1,-9 7-343,6 3 1,-5 9 207,5 6 1,-6 3-151,1 1 1,2 5 35,-2 1 0,5 4-43,-5-5 1,2 7-140,-2-2 0,-3 2 81,3-2 1,4-1 38,1-4 1,-2-3 82,3 3 0,-1-3 100,5-1 0,0-6 26,0 1 0,6-7 212,4 1 1,3-7-102,2-3 0,4-5 147,1 1 0,6-4 97,-1-1 0,2 0-120,3 0 0,1 0-20,3 0 1,-3-6-37,3-4 1,1-1-649,-6 1 0,4-3-132,-9 3 0,2-2-456,-1 3 0,-2 0 1083,-4 5 0,4 2 0,7-5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39.8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45 8445,'0'-15'-190,"0"0"190,0 7 410,0 1-193,0 7 0,0 2 275,0 3-388,0 10 1,5 12 4,0 8 1,-1 6-26,-4-2 1,5 3-203,0 2 1,5 0 89,-5 1 1,1-1-231,-1 0 1,-1-5 114,5 0 0,-5-8-287,1-1 1,1-3-36,-1-7 1,6 0 464,-1-6 0,3 1 0,2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39.8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8286,'0'-15'0,"0"1"244,0-1-5,7 0-274,-6 7 204,6 2 1,-7 17-114,0 4 0,0 4-22,0 1-203,0-4 86,6 12 1,-3-5 93,7 6-146,-6-6 130,9 5 0,-10-12-6,7 4 9,-1 3-12,0-7 0,4 5 131,-4-6 0,0-7-97,0-3 0,-4 2 102,5-2-125,-7-1 13,4-4 1,-2-1 2,0-4-1,0-3 41,-5 0-63,6-6 27,-4 6 0,4-1 24,-6-1-26,0 0 1,2 0-35,3 0 32,-3 7-106,11-3 102,-5 6 1,6 0 16,1 0 1,-5 4-18,0 1 25,0 7-30,4-4 0,-1 2-4,-3 0 235,3-7-112,-5 3 1,2-6 80,0 0-175,0 0 82,-2 0-52,5 0 0,-6-6 2,2-4 0,-1-3-218,-3-2-34,-3 1 239,5-1-378,-7 0 202,0-6 0,0 5 36,0-4-403,0-3 296,0 7 0,-2-5-120,-3 6 1,-3 2-200,-7 3 1,0-3 517,1 3 0,-7-3 0,-2-2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2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177 111 8200,'0'-21'495,"7"5"1,-6-5 303,4 6-191,-3 0-681,-2 1 16,-7 5 1,-1 16 1,-6 6 47,-1 16 1,-5-1 300,1 11-216,-1 7 56,-1 0 0,6 11 177,0-3-400,1 10-120,6-4 1,-1 12-151,5-4 299,2-2 1,4 6 0,2-7-383,6-3 238,3-5-273,9-19 58,-6-2 223,12-13 1,-10 3-38,6-7 1,-4-1-82,4-8 1,2 3 49,9-3 265,-4-4 0,5 8 0,-7-6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0.8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30 118 8251,'5'-20'0,"-1"0"0,1 1 1035,2-2-250,-5 4-418,11 3-719,-12 7 327,6 14 1,-7 1 0,-2 8 46,-3 4 0,2 1 226,-7 3-117,0 4-4,2 2 0,-3 2-168,6 7-90,0-6 172,-2 10 0,6-6-83,-4 7 1,3 0 105,2 0 0,0 1-234,0-1 0,0-2-40,0-3-61,0 4 267,7-12 0,-4-2-32,7-9 0,0-4-12,4-1 1,3-7-59,2-3-32,-2-3 101,4-2 1,-5 0-701,4 0 350,-4-7 200,12-1 1,-10-7 186,6 0 0,1-6 0,4-2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8168,'0'-15'0,"0"1"-252,0-1 0,0 5-234,0 0 1064,0 7 1,2-3-1,2 6-303,-2 0-278,5 0 177,-1 6-164,2-4 1,7 6-49,0-3 1,4-4-105,1 4 0,6 2-49,-1-2 49,-4 0 119,7-5 0,-7 0-520,3 0 274,4 0 0,-7 0 1,5 0-284,-1 0 1,-7 0 551,1 0 0,4 6 0,0 2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3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8217,'8'-15'124,"4"0"-62,-7 0 0,6 2 1261,-1 4-537,-4-4-10,7 11-493,-4-5-156,5 7-375,1 0 213,-7 0 275,-1 0-1343,-1 0 463,-4 0-43,11 0 1,-5 5 339,7 0 1,0 5-911,-1-5 1253,1 6 0,6-9 0,2 4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1.9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221 147 8271,'14'-15'159,"-6"7"0,4-5 82,-7 3 1,5 2 23,-5-2-181,-1 7-226,-4-10 33,0 11 208,0-4-707,0-1 373,-6 6 0,-2-7 60,-7 3 138,0 3 7,1-11 0,-1 10 323,0-7-147,1 7 0,-1-4 125,0 7-288,0 0 0,1 0-26,-1 0 92,0 0-26,1 0 0,-1 7 25,0 2 1,5 9-3,1 2 1,4 1 51,-5-1 1,7-2-79,-2 6 1,3-4 140,2 4 0,2-6-126,3 2 206,3 3-193,7-7 0,-6 1-32,1-8 1,0-4-3,5 5 0,-1-7-167,1 2 1,0-3 55,-1-2 1,-4-7-118,0-3 0,-5-3 106,5-1 1,-2-6 55,2 1 0,-2-1 104,-3 5 0,-4 1 250,4-1 0,2 5-94,-2 0-33,0 7 1,-4-4-182,4 7 47,-3 0 30,4 0 1,-1 2-150,0 3 1,2 3-32,-2 7-74,-4 0 0,11-1 111,-7 1 0,4 0-113,-4-1 0,5 1-42,-5 0 0,6-5-651,-1-1 233,3 1 1,2 3 644,0-3 0,-1-3 0,1-7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2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73 8158,'20'-23'67,"0"3"1,-1 6 0,-4 4 0,4 5 643,1 10 0,11 6-220,-1 14 1,4 7-314,0 17 1,-1 10 18,6 10 1,-6 3-340,1 1 1,-5 2 299,-4 4 0,-4-4-130,-6 3 0,-2-6 62,-3-8 1,-4-2-155,-6-13 1,-6-5 60,-4-5 0,-8-1 84,-2 1 0,-6-3-387,2-7 0,-9-3-140,-1 4 0,-2-9-337,1 8 0,3-7 309,-7 2 474,6-6 0,-1 10 0,6-4 0,-2 1 0,6-6 0,1-6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1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177 794 8304,'0'8'-1657,"0"-1"1419,0-7 669,0 6 54,0-4-290,0 4 411,0 1-260,0-5 1583,0 4-1960,6-6 93,-4 0-738,4 0 544,-6-6 1,0-3-249,0-5 152,0-1 0,-6 0 131,4 1 55,-11-1 1,5 0 62,-7 1 1,5-1 183,1 0 0,0 0-241,0 1-1,-4 6 51,4-5 1,0 11 9,-1-3 0,5 3 18,-5 2 0,2 7-6,-2 3 0,2 4 11,3 6-198,3-4 150,-4 12 1,1-10-36,0 7 1,0-3-12,5 3 0,0 1-112,0-6 151,0 6 1,5-10 191,0 4-2,6-11-185,-2-2 1,5-7 0,1 0 1,0 0-51,-1 0 0,3-7-99,2-2 1,-1-4 142,7-2-210,-7-6 104,3-2 0,-1-8 118,-1-4 0,6-2-57,-6-7 1,1 0 94,-5 0 1,-1-5-154,1 0 275,0-7-187,-7 4 1,-2-2 78,-6 0 1,0 7 141,0-2 1,0 5-81,0 4 1,-1 6 125,-4 10 0,3 2 426,-3 8-305,4-1-304,1 7-139,0 1-232,0 20 1,0-3 217,0 10 0,0 3 92,0 1 0,0 9 5,0 1 1,0 5 95,0-4 0,0 5-169,0 0 1,0-3 63,0 2 1,0-1-61,0 1 1,1 4-66,4-4 1,-3-3-139,3-2 1,1 2 101,-1-2-329,7 1 263,-4-6 1,2-5-30,-1 1 0,-1-7-354,2 1 614,3-2 0,-4-2 0,5-1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4:45.6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118 177 8304,'7'-15'-359,"-4"-4"-186,7-1 1,-5 2 1243,5 8-218,-7-3-102,4 12-101,-1-12-207,-4 11-155,4-11 71,-6 11 0,0-11 1,-5 10 86,0-7 1,-4 5 108,4-5 0,-7 7-100,3-2-154,-5 4 103,6 1 0,-5 0-96,3 0 1,-3 1 100,-1 4 1,4 3-26,0 7 1,5 0 21,-5-1 1,6 6 151,-6 0-166,6 6-22,-2-10 1,6 12-5,0-4 0,0-1-5,0 2 0,0-7 7,0 1 1,2-2-69,2-3 90,-2 1-7,11-7 1,-10-1 59,7-7-73,0 0 14,5 0-175,-1 0 76,1-7 1,0-1 72,-1-7-287,1-6 282,0-2 1,0-1-23,-1-1 189,1 1-175,-7 1 0,5-3 238,-3 6 0,-3 0 54,-3 6 31,-2 6-250,-2-5-65,7 11 13,-6-5 0,6 9 204,-7 3-354,0 10 199,6 1 1,-2 7-86,5-4 0,-4-1 35,5 7 0,-5-6-99,5 6 0,0-7 15,4 1 0,6 3-387,-1-3 458,8 1-262,-11-5 1,12-1-381,-4 1 0,6 0 662,4-1 0,-3 1 0,5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3.432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221 0 8053,'-2'16'101,"-3"4"0,-1 4-63,-4 11 1,-8 9 0,3 11-3,-1 7-65,-7 5 1,7 9-336,-4 2 1,-1 8 398,1 8 0,2 4 53,8-5 1,-1 0-158,6-5 0,0 0 104,5 0 0,2 4 146,3-4 1,3 2-130,7-12 0,-1 6 383,1-6-370,0 7-13,-1-10 1,-4-2 20,0-9 0,-2 1 155,2-1 0,3 5 35,-3-6 1,3-4 198,2-5-838,-7-6 505,5 9 1,-7-12-235,4 4 1,1-8 71,-6-2 0,5-6 190,-5 1 0,0 1-141,-5-6 0,2 2-100,3-11 0,-4-1 78,4-4 0,-3 0 442,-2-1-247,0 1-171,0-7 204,0-1-2427,0-7 476,0-13 1729,0 9 0,6-15 0,2 11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0.91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59 104 10356,'0'-15'-496,"0"0"1611,0 7-729,7-5-873,-6 11 436,6-4-286,-7 6 233,0 6 57,-7 3 1,4 4 10,-7-3 114,7 3-250,-10-5 101,5 6 1,0 1-7,3 0 1,3-5-31,2-1 0,0-4 32,0 5 0,0-5 52,0 5 0,0-5-21,0 5 1,7-7-8,2 2 1,5-4 14,0-1 0,1 0 54,0 0 1,-6 0 63,1 0 1,0 0-98,5 0 337,-1-6-309,1-2 1,-5-5 415,0 3-326,-7-3 1,4 9 97,-7-5-114,0 5 10,0-2 64,0 6-86,0 0 1,-5 1 142,0 4 0,-2 4-146,2 5 0,4 3 79,-4 2 1,3 4-65,2 6 1,0 6-179,0-1 0,2 7 192,3-2 0,-2 8-244,7 2 0,-5 0 61,4-4 0,-5-8 48,1-3 1,-4-3-64,-1-1 0,0-7-158,0-4 1,-8-9 39,-7-5 1,1-3 77,-6-2 1,-1 0-353,1 0 1,-4-12 142,4-3 0,1-4-356,4-1 1,2 2 223,3-6 0,3-1 478,7-4 0,0 0 0,0-1 0,9 1 0,5-1 0,3-1 0,7-3 0,1 3 0,4-3 0,0-2-39,1 1 0,4 6 287,0 5 0,1-1 242,-6-4 1,-1 6-65,-4 3 1,3 4 133,-8 1 1,1 2-157,-6 3 0,-4-1 331,0 6-240,-7 0 101,4 5-685,-7 0 0,0 2 58,0 3 0,0-2-68,0 7 0,0-1 69,0 6 0,0 0-113,0 0 0,-2 4-1,-3 1-49,4-1 0,-6-4 106,7 0 1,0-5 76,0-1 0,0-4 147,0 5-133,0-7 1,2 4 0,3-7 1,-2-2-64,7-3 1,-2-3 6,2-7 1,1 1-184,-6-1 1,5 0 137,-5 1 1,1-6-31,-1 0 0,-3 1 57,3 4 1,-4 0-86,-1 1 0,-6-1 40,-4 0 1,-3 6 20,-2-1 0,1 6-21,-1 0 0,0 2 8,0 2 0,1 0-103,-1 0 0,5 0 8,0 0 135,7 0 1,-3 6-46,6 4 0,0-2 163,0 2 1,1-2-55,4 2 0,3 3-32,7-3 1,1-2 24,4 2 1,-2-5 27,6 5 1,-4-2 111,5 2 1,-6 1-159,6-6 0,-1 6 269,6-1 1,-1 2-83,0-2 1,-4 3 51,-1-4 1,-4 4-74,4 2 1,-7 0-44,-3 0 1,-1-6 18,-8 1-40,0-7 283,-5 4-269,-6-7 1,-2-7-97,-7-2 0,0-6 67,1-5 1,4 4-43,0-4 1,7-1 50,-2 2 0,3-3 5,2 3 1,0 1-83,0-7 0,2 7-27,3-1 0,3 2-183,7 3 1,-1-1 70,1 0 1,0 2-210,-1 3 0,1 4 81,0 6 1,-1 0-297,1 0 0,0 1 163,-1 4 1,1 4-205,0 5 612,0-6 0,-1 12 0,1-4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4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1 398 8266,'1'-9'-577,"4"5"1044,-3-5-262,11 8 1,-5-6-73,7 7 1,1 0-56,4 0 0,4 0-223,10 0 214,4 0-9,6 0 0,7 0 24,3 0 0,9 0-26,6 0 0,4 0-209,6 0 0,9-1 142,10-4 0,-47 4 1,1 0-192,1-1 1,2-1 0,1 0 0,0 0 158,5 0 0,1 1 0,0-3 0,2 0 34,2 2 1,0 1 0,-2-3-1,-1 0-23,1 3 0,0-1 1,0-2-1,1 1-706,3 1 0,1 1 759,1-1 0,0 1-25,1 2 1,-1 0 0,-1-2 0,1-1 19,-4 0 1,0 1 0,1-1 0,0 1-162,1 2 0,1 0 0,0-2 1,-1-1 191,1 1 0,-1-1 0,-2 0 0,-1 1 82,-6 2 1,0 0 0,-3 0 0,0-1 38,1-2 0,-1 1 0,-1 1 0,-1 0-108,1-1 1,-2-1 0,-1 2 0,-2 1-34,38 0 0,0-5 191,0 0-403,-13 0 266,4-2 1,-24 4-2,4-7 0,-8 5 279,3-4 0,-14 5-320,0-1 1,-5-1 708,-5 1 1,1-1-907,-12 1 1046,1 3-816,-5-5 267,-1 7-405,1 0-313,-7 0 371,-1 0-474,-7 0 0,-12 0 383,-2 0 0,-6-4-91,1-1 1,2 0 49,-2 5 1,-3-5-19,3 0 0,-2-2 185,1 3 1,4 2-132,-4-3 0,4-2 151,1 3-138,0-8 1,1 6 506,-1-4-189,7 3-4,-5 1 0,9 2 365,-5-5-284,5 5-179,-2-9 1,6 10 30,0-7-326,0 7 317,0-4-210,6 7 1,-2-1 67,5-4 1,-4 3-119,5-3 1,-5 4 140,5 1-266,-7 0 105,10 0 0,-5 0 85,7 0 1,0 5 20,-1 0 0,1 1 17,0-1 1,-5-2-4,-1 7 1,1-5 10,5 5 0,-5-5-19,-1 4 1,-5-4-19,1 5 68,3 0 1,-7 5 37,4-1-78,-10 1 78,-9 6 0,-9 1 170,-7 2 0,-1 4-278,-3-4 0,-2 4-144,-3 1 1,-3 1 243,2-1-1021,4-6 629,-6 5 0,11-12-1073,-3 4 1404,3-4 0,1 5 0,1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5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1 279 8373,'0'-14'-826,"0"-1"1560,0 0-279,0 1-289,0-1 5,0 0-12,6 1-61,3-1 0,5 0-14,1 0 0,-5 1-35,0-1 0,1 5 46,9 0 1,-4 1-214,4-6-50,-4 0 153,-1 7 1,-1-3 0,1 6 0,0-5-23,-1 5 2,1 0 1,0 5 29,-1 0 0,1 7-17,0 2 0,-5 5-62,-1 0 1,1 6 78,5-1 1,0 8-73,-1-3 1,1-1 7,0 1 0,4-4-119,1 5 0,-2-3 30,-8 3 1,3-4-218,-3-6 1,1 4 126,-1 1 248,-4 0 0,1 1 0,1 2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29 8502,'0'-14'745,"0"6"-790,7 1 1,-4 9 41,7 3 0,-5 3 178,4 6 0,-4 3-135,5 2 1,0-1 240,5 7-577,-1-1 230,1 6 1,0-6-36,-1 1 1,1-6-231,0 6 0,-2-7 96,-3 1 0,3-2-534,-4-3 769,-2-5 0,13 4 0,-4-5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6.9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16 8453,'-8'0'-450,"-5"-7"0,5 5 450,-7-2 783,0 2-448,0 8 0,1 7-41,-1 7 0,-5 6-43,1-1 0,-6 2-269,6 3 1,-6-1 109,6 1 0,-1 4-430,5 0 0,1 2 214,-1-1 1,2-6-169,3 0 1,4-1-114,6-8 1,0 4 404,0-4 0,6-1 0,2-4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7.9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29 118 8381,'0'-15'-906,"0"1"936,0-1 0,0 0 273,0 1 1,5 4 602,0 0-133,0 7-544,-5-10-35,0 11-268,0-4 129,0 19 1,-5-2-60,0 14 1,-4-1 229,4 5-295,0 1 25,5 6 1,-5-4-94,0 8 0,0-6 85,5 5 1,0-1-93,0 1 1,5 2 153,0-7-85,6 0 68,-3-4 1,7 2-74,0-2 1,1 1-13,4-12 0,-4 1-29,4-5 0,-4-6-146,-1 1 1,1-6 5,4 0 0,-4-2 107,4-2 0,-2-6-288,1-4 0,-3 2 442,4-2 0,-4-7 0,-1-5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8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8535,'0'-9'-1668,"0"1"1283,0 3 1375,0 4-211,0-6-164,0 1-151,0 4-328,0-4 1,0 17-61,0 4 1,0 8-43,0-4 0,0 7-186,0-1 0,0 3 68,0 1 1,2 0 72,3 1 1,-2 4-81,7 0 1,0-1 99,4-9 0,1 3-210,0-8-11,0 7 130,-1-16 0,1 8-10,0-13 1,1 0-100,4-5 0,-4 0-244,3 0 0,-2-7 435,-2-2 0,-1-11 0,1-3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1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1 177 8512,'0'-15'397,"0"5"-67,0 0 0,0 5 260,0-4-410,0 5 71,0-9 1,0 10-794,0-7 300,13 7 0,-3-4 1,17 2-233,-2 1 1,4-6 139,6 5 1,-3-5-492,8 5 825,-8-6 0,17-4 0,-3-8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09.33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45 9480,'23'-6'869,"3"-3"101,-6-5 1,1 5-2161,-1 5 618,3 2 1,6 15 342,0 7 0,7 6 693,3 3 0,4 7-269,1 3-111,0 4-157,0 7 0,-6-4-79,-4 3 1,-5 2-75,-4-2 0,-10 6-219,-10-1 0,-7-3 133,-8-2 309,-13-3 0,-14 4 0,-7 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2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15 7813,'2'-8'-1044,"3"3"1383,-3 4 16,4 1-219,-6 6 0,0 2 135,0 7 0,0 5-159,0-1 0,-5 7 8,0-1 0,-4 3-91,4 1 1,-5 0 30,5 1 0,-6-1-97,1 1 0,2-6 57,-2 1 1,7-3-130,-2 3 129,-4 3-60,8-12 1,-6 5-17,7-6 0,0-5 38,0 0 1,7-7-10,3 2 0,4-4 20,6-1-316,-4 0 148,12-6 1,-5 3-119,6-7 1,-4 0 70,-1-5 0,1 1-47,4-1 0,-4 0 131,-1 0 1,-6 1 46,2-1 1,-9 5 90,-1 1 0,0-1 0,4-5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1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8190,'0'-10'-440,"0"1"0,0 4 1134,0-5 429,0 7 1,6-6-553,4 5 0,10 0-268,4-5 1,6 5-266,4-1 0,3-3-32,8-2 1,0 2-356,4-2 1,-3-1 136,3-9 1,2 2-450,-2-6 661,0-1 0,-5-4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05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8532,'9'0'383,"4"0"1,-10 0 148,7 0-399,-7 7 1,5 0 86,-3 2 1,-3 4 51,3-3-629,-4 3 1,-1 2 141,0 0-948,0-1 762,0 1 401,0 0 0,0-7 0,0-2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15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1351 8085,'0'8'-724,"0"-1"979,7-14 0,-6-6-54,4-6 1,-1-14 30,0-1 1,5-9-77,5-6 0,8-14 132,2-11-1565,4-9 1299,1 1 0,1-4 60,-1 2 0,-6 8 3,-3 12 1,-6 15-147,-4 19 1,-2 14 205,-3 11-522,-3 10 247,4 3 0,-1 15 70,0 7 0,6 6 716,-1 8 0,8 0-666,2 0 0,-1 2-23,-4 3 0,0-4-134,0 4 1,-1-5 35,1-4 1,0-5 24,-1-5 0,-2-7 128,2-4 141,-2-9 0,14-11-145,-6-14 1,1-15 97,-2-14 1,-1-3-77,7-12 1,-1-3-7,6-11 0,1-4-204,3-6 0,-3 1 287,3-6 1,-2 3 8,-3 11 1,-6 17 14,-4 18 0,-7 19 163,-2 11 1,-1 13-588,6 11 173,6 13 72,2 9 1,8 12 72,4 0 0,-4 9 39,3 0 0,2 1-239,-2 5 1,-1-4-66,-9-1 1,-3-8 199,-6-7 1,-2-8-293,-3-12 104,-3-9 0,-3-12 596,1-13 0,13-8-190,2-16 0,13-10-408,6-10 0,5-10 116,5-4 0,3-12-80,-22 36 1,-1 0 0,-2 1-1,-2-1 219,0 0 0,-1 0 1,15-30 131,-4 16 1,-6 18-31,-4 16 0,-4 12 189,-6 8 0,-1 13-290,1 6 1,6 10 51,4-1 0,-4 4-503,-2 1 247,-2 7 52,-2-5 1,2 10-52,-2-7 1,2 1 39,-13-6 1,6-6 188,-5-4 0,2 1-220,-2-5 62,-4-4-18,6-11 0,-1-1 545,4-4 0,10-5-217,4-10 1,4-4-29,1-11 0,7-2-53,3-7-430,4 0 178,-6 0 0,4 1 122,-6 4 1,4 5-18,-5 9 0,0 10 25,-4 11 0,-6 4-45,1 4 1,-1 10 144,6 5 0,4 7-25,0-1 1,5 4-10,-4 5 1,6-2 5,-2 2 1,7-5 116,-2-4 1,-4-6-31,-10-9 0,-1-3 6,1-7 1,-3 0-171,-2 0 0,-2-7 85,-4-3 0,-1-9-169,7-6-62,-7-3 194,10-1 0,-7 0-293,3-1 1,4 2 7,-3 4 1,-3 3-4,3 6 1,-5 2 115,4 3-294,-6 4 194,10 6 1,-5 1-13,6 4 1,-6 3-306,-4 7 535,-2 0 0,4 6 0,2 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1.6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30 162 8575,'0'-30'0,"0"1"-246,0 0 1,0 6-49,0 3 850,0 10 841,0-3-771,0 12-632,0-6 119,0 7 45,0 0-234,-6 0 72,4 0 1,-4 7 27,6 2 1,-5 4 30,0 2 1,0 6-7,5 4 0,0 4-25,0 6 0,0-3 38,0 7 0,0 6-140,0 3 0,0 8 124,0-2 1,0 5-148,0 4 0,0 9 60,0 7 1,0 11-285,0-2 0,1 5 355,4 0 1,-1 2-1,5 3 1,1-4 259,5-5 1,0-3-88,-1-3 0,1 2-274,0-6 0,-5-7 156,-1-9 1,0-2-149,0-3 1,3 6 107,-7 0 1,4-7-27,-4-8 1,0-3 42,-5-2 1,5 3-10,0-3 1,0 2 209,-5-12 1,0 6-297,0-6 0,0 5 103,0-5 1,0-1-66,0-8-86,0 2 81,6-10 0,-4 9 1,3-7 1,-3 1-1,-2-5 0,0-6-161,0 1-48,6 7 1,-4-1 187,3 4 0,-4-9-41,-1-1 288,0-7-304,0 10 326,0-11 36,0 4-350,0-6 1058,0 0-440,0-6-208,0 4-84,0-4 0,2 6-103,3 0 21,-3-7-256,4 5-68,-6-4 317,0 6-243,0-7 11,7 6 1,-1-7-38,4 3 1,3 3 16,-3-3 46,9-3 24,-2 6 0,10-9 39,-2 6 1,9-2-4,5 3 1,4 0-4,1-6 1,5 7-9,0-2 1,10-1-94,-5 1 0,11 0 89,-6 5 0,3 0-3,-3 0 1,9 0 67,1 0 0,4-2-138,-9-3 0,8 4 128,1-4 0,3 3-42,7 2 0,-6 0 41,1 0 1,2 0-20,-2 0 0,11-5 319,-6 0-1654,7 1 1332,-9 4 1,3-5 18,-1 0 0,4 0-239,1 5 1,3 0 238,-7 0 1,2 0-118,2 0 1,5 0 114,0 0 0,2 0-141,-2 0 0,-3 5 32,3 0 0,2 0 9,-2-5 1,-6 0 77,-9 0 1,-3 0 6,-1 0 1,4 0 25,0 0 1,1 0 27,-6 0 0,-1 0-33,-3 0 1,1 0-20,-6 0 1,-1 0 25,-4 0 1,-2 0-5,-3 0 0,0 0 102,-10 0 1,4 0-138,-9 0 1,-3 0 643,-2 0 0,0 0-637,-4 0 1,-3 0 269,-7 0 0,-4 0-316,4 0 0,-4 0 28,-1 0 0,0 0-68,-1 0 78,1 0-18,0 0 0,-2-2 286,-3-3-260,3 3 0,-10-4 58,7 6-42,-7 0-221,4 0 229,-1 0-235,-4 0 229,4 0-444,-6 0-715,0 0 795,-6 0 0,3 0-174,-7 0 0,0-5-150,-5 0 0,-6-1 156,-4 1 1,3 1 114,-3-5 1,1 4 311,-6-5 1,1 5-76,-1-5 1,1 0 43,0-4 0,-1 1 105,1 3 1,6-3 312,3 3 0,-1-3-59,2-2 1,-1 5 116,5 1 1,2-1-88,3-5 1,2 2 418,3 3-188,4-3-156,-6 5-266,7 0 0,2 0 125,3 3 137,-4 3-17,12-4-97,-4 6-509,5 0 169,1 0 0,0 0-84,-1 0 0,1 4-265,0 1 0,-1 7 208,1-2 0,5 1 186,-1-1 0,6 3 27,-6-3 0,6 3-20,-5 1 1,1 3 59,-2 2 0,-2-2-26,2 2 1,-2 3 2,-3-3 0,1 1-31,0-6 0,-5 1-27,-1 0 23,-5 6 17,2-5-2,-6 6 1,0-8-98,0 1 93,-6 6 0,-3-9 1,-5 2-225,-1-1 125,-6 1 0,4 0 1,-4 1-96,0 0 1,5-1 105,-4 1-656,-3-7 436,7 5 0,-12-6-746,4 3 0,1 1 414,-2-6 0,1 5 646,-6-5 0,1 13 0,0-2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2.52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0 265 8547,'8'-8'1513,"-1"-5"-1244,-7 11-342,0-4 0,0 4 124,0-3 323,0 4-180,7-6 0,-4 6-84,7-4 0,-6 1 447,6-5-393,-6 5-51,9-2 0,-10-1 102,7-3 1,-2 2-15,2-1 0,3-1 26,-3-5 0,3 0 92,1 1-426,-6 5 67,6-4 0,-6 5 99,6-6 0,-4 0-173,0 5 1,-5-3 131,5 7 1,-5-4-135,4 4-273,-5 0 0,4 5 140,-3 0 0,-2 0-62,7 0 1,-5 6 252,4 4 1,3 3 201,7 2 0,-1 6-119,7 4 1,-5-3-23,4 3 0,-4-1-193,4 6 0,-1-1-200,2 1 1,1-3-352,-7-2 385,1 3 150,1-6 0,-9 6 206,2-3 0,4 3 0,5-6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3.7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0 177 8240,'0'-15'0,"0"1"233,0-1 1,2 0 17,3 1 0,-4-1 239,4 0 0,-3 0-81,-2 1 0,5 4-126,0 0 1,0 5 152,-5-5-64,0 7-189,0-3-309,0 6 1,0 1-94,0 4 1,0 5 164,0 10 1,0 2-84,0 8-1,0-1 32,0 1 0,0 4 21,0 0 1,0 5-29,0-4 0,0 4 12,0-5 1,0-4 51,0-6 0,1-1 4,4 1 1,-3-2 163,3-8 1,1-4-149,-1 0 1,2-7 220,-2 2 1,1-10-111,4-5 0,3-4-49,-3-6 0,-2-3 74,2-6 71,-1 0-125,6 6 1,-5-3-17,0 6 0,-2-5-12,2 6 1,1-1-207,-6 6 24,0 5-55,2-4 1,-4 12 113,7-4 1,-2 10 42,2 4 0,3 5 14,-4 0 0,0 1-6,0 0 0,1-1 138,5 1 1,-5-5-90,-1 0 0,1-7 229,5 2 1,0-4-57,-1-1 1,-4 0 102,0 0 1,0-1-34,4-4 1,0-3-131,-5-7 1,3 0-58,-7 1 1,1-6-13,-1 0 0,-3 1-306,3 4 0,-4 0 112,-1 1 1,-1-1-1096,-4 0 627,3 7-732,-11-5 383,11 11-168,-11-4 1133,5 6 0,-7 0 0,1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04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8354,'10'-16'309,"0"-4"0,-2 4 62,2-4 256,-4 4 1,-1 6 418,0 0 98,0 7-983,-5-4 1,0 9-296,0 3 0,-5-2 217,0 7 1,-5 5-151,5 4 1,-5 7 74,6-1 0,-6 7 121,5 3 0,-5 6-239,5-2 0,0-2-66,5 3 0,0-6-42,0 5 0,0-1 26,0 1 1,0-3 194,0-7 0,7-1-67,3-4 0,3-2 26,1-8 1,6-1-579,0-3 282,6-3-12,-3-7 1,6 0-91,0 0 1,1-2-23,-1-3 0,-4-3-876,-1-7 1334,1 1 0,-3-1 0,0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3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60 8354,'0'-10'683,"0"0"0,4 5-94,1-5 1,0 6 550,-5-6-520,7 6-124,-6-2-574,6 6 1,-9 2 151,-3 2 1,4 5-152,-4 5 88,-3 1-144,6 0 0,-9 6-179,6 3 1,-2-1 78,2 2 0,4-6-151,-4 6 1,3-5-24,2 4 88,0-6 120,7 3 0,-4-1-37,7-1 0,4 1 39,6-5 0,1-5-192,-1-1 0,1-5-204,4 0-54,2-2 293,-10-2 0,9 0 354,-7 0 0,8-6 0,-5-3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5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1 147 8380,'0'-10'-144,"0"1"816,6-1-461,3-5 0,0 5 1460,1 1-1121,0 5 0,5-4-418,-1 3 1,1 4-63,0-4 0,-1 3-234,1 2 0,5 0-21,-1 0 1,3 0-365,-3 0 1,-1 0-343,7 0 1,-7-2 406,1-3 0,2 2-544,-1-7 1028,0 7 0,1-16 0,2 2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4.72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15 8380,'14'0'0,"1"-4"0,0-1 789,-1 0-395,1 5 1,0 1 28,0 4 0,1 3 85,4 7 1,-4 5-201,3-1 0,3 7-27,-3-1 0,1 9-225,-5 5 1,-2-1 73,-4 1 0,-2 0-114,-7 6 0,-8-1-225,-7 0 1,-6-2-369,-9-3 0,-5 2-35,-5-6 1,-2-1 611,-2-5 0,-7 1 0,-1-1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53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59 8489,'0'-14'-1834,"0"-1"1267,0 0 1890,0 7-478,0 2-189,0 6-437,0 0 1,0 6-90,0 4 1,0 3 142,0 2 1,0 6-221,0 4 1,0 2-1,0 3 0,0 1-79,0 3 1,5-3 36,0 3 1,1-3 3,-1-1 1,2 2-24,3-2 0,3 3-174,-4-9 1,5-3 40,0-1 0,6-4 62,-1-1 1,6-7-263,-6-3 4,8-3 156,-11-2 1,10 0-203,-6 0 1,-1-7 133,-4-3 0,0-3 249,-1-2 0,8-12 0,0-4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25.75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0 192 9363,'0'-15'2930,"0"7"-2416,0-5 1,7 9-163,3-5 0,3 4-1,2-5 0,1 5-425,3-5 0,4 5 129,7-5 0,-1 2-914,1-1 0,-1-3 98,0 7 0,6-6-1020,-1 1 1799,0 3 1,-4-12 0,-1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19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44 103 8532,'-8'-21'0,"-3"5"107,6-4 0,0 4 526,5 1-350,-6 7 220,4 2-1847,-5 12 1344,7 9 0,0 1 0,0 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37.5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1955 8312,'0'-9'-373,"0"-1"1,0 5-55,0-5 1034,6 7-307,-4-10 1,4 9 41,-6-5-205,0 5 1,2-7 176,3 6-51,-3 0 2,4-1-141,1 4 0,-6-6 136,4 3-322,3 3 101,-6-4-197,11-1 252,-11 6-76,11-12 1,-12 9 22,4-6 1,2 6 1,-2-6 0,1 5-5,-1-5 0,-2 0 203,7-4-188,-7-1-20,10 0 1,-9 0 144,6 1 0,-6-3-93,6-2 1,-6 2-9,0-2 1,3 1 58,-2-2-237,6 4 78,-9-5 0,4 1 62,-6 1 0,5-3-13,0 3 1,0 2 24,-5-2 0,5-2-10,0 1 1,0-5-73,-5 6 0,0-2 78,0 1 0,5 2 4,0-6 1,0 6-21,-5-2 0,4-1 8,1 1 0,0-4 11,-5 4 1,2-4 0,3 4 0,-4-1-76,4 1 0,2 2 61,-2-6 0,1 6-68,-1-2 73,-3 4 2,4-5 1,-1 4 2,0-2 1,5-3-44,-5 3 1,5-2-2,-5 1 1,4 4 31,-4-4-83,7 4 64,-11 1 1,11-1-39,-7-4 0,4 4 39,-4-4 0,7 4-23,-2 1 0,-2 0 24,2 1-73,-1-1 57,6 0 0,-2-4-38,-3-1 0,3 1-3,-3 4 1,3 0 19,2 0 1,-1-1-8,1-4 0,5 3 34,-1-8 1,1 7-23,-6-2 1,1 2 147,0-1 0,0 3-111,-1-4 0,1-1 9,0 1 0,-1 1 16,1 4 0,0 0 16,-1 0 1,1 2-71,0 4 1,-1-4-3,1 3 0,5-2-201,-1 2-29,1-3 239,-5 5 1,-1-2-32,1 1 1,0 4-22,-1-5 35,1 7 0,0-9-35,0 7 129,-1-6-96,1 9 0,-5-4-4,0 6 117,-1-7-94,6 6 0,0-8 25,-1 5 0,-4 2-24,0-3 0,0 3-28,5 2 1,-1 0 25,1 0 1,0 0-2,-1 0 1,6 0-18,0 0 0,-1 0-2,-4 0 1,0 0 1,-1 0 1,1 0-4,0 0 0,-1 5 39,1 0-29,0 7 1,-1-6 41,1 4-38,0 3 12,-7-5 0,5 5-1,-3-3 0,-2 3 54,2-3 0,-2 3 7,2 2 1,1-1-49,-6 1 154,7 0-151,-11 6 0,11-5 140,-7 4 1,4-4-116,-4-1 1,5 0 1,-5-1 0,1 1 46,-1 0-169,-3-1 117,5 1 0,-3 0 16,1 0 1,5 1-15,-5 3 0,5-2-10,-5 2 1,5 3 0,-6-3 1,8 6-32,-2-6 0,-2 3 5,2-3 1,-5-1-92,4 7 0,0-6 104,0 6 1,3-7-110,-7 1 94,6 4 4,-9-7 0,9 11-7,-6-8 0,5 1-4,-5-5 1,5 1 7,-6 3 1,6-2 2,-5 2 0,5-2 10,-5-3 1,5 1 8,-5 0 0,4-1-15,-4 1 0,2 0-57,-2 0 0,-2 1 18,7 4 1,-5-7-10,4 6 1,-4-6 84,5 7 1,-5-4 1,5-1 0,-2 0-11,2-1 1,3 3 93,-3 2 1,3-2 50,1 2 0,1-3-76,0-1 0,0 0-60,-1 0 1,1-1-26,0 1 0,-1 0-11,1-1 1,0-4-23,-1 0 0,1 0-25,0 4 1,0 1 14,-1 0 1,1 0-14,0-1 1,-1 1 54,1 0-29,0-1 9,-1 1 0,1-2 108,0-3 1,1 3-97,4-3 0,-9 1 6,4-1 1,-4 1 14,4-6-58,0 7 59,-7-11 308,5 6-308,-5-7 0,7 0-221,-1 0 1,-4 0 72,0 0 1,0 5-79,5 0 1,-1 0 46,1-5-67,0 0 81,-7 0 1,5 0-178,-3 0 1,-2 0-765,2 0 219,-7 0 0,0 0 849,-13 0 0,-19-7 0,-17-1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2.28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0 383 8411,'0'-15'-792,"0"0"3153,0 7-1507,0-5 1,0 10 458,0-7-310,7 7-724,-6-10 1,6 9-14,-7-5 1,6 5-157,4-1 0,3 4 105,2 1 1,6 0 101,4 0 0,9 0-98,5 0 1,10 0-118,5 0 0,11-2 86,9-3 0,1 4-221,8-4 1,-6-2 260,1 2 0,2-4 47,-1 4 1,-1-5-182,-4 5 0,-7-2 112,-4 2 1,-2 4-104,-2-4 90,6 3-113,-11 2 1,5 0-48,-10 0 1,-2 0 249,7 0-398,0 0 228,-2 7 1,-6-6 34,-7 4-194,0-3 31,-1-2 0,2 0 89,-5 0 0,-6 0 10,-4 0 1,-7-5 176,1 0 0,-7 0-188,-3 5-206,-5-6 139,2 4-322,-6-4 178,0-1 1,-1 5-253,-4-2 0,1 2 90,-5 2 0,-3-5-76,-7 0 1,1-1-358,-7 1 0,2 3 215,-1-3 1,-4-1 18,4 1 0,-4-2 266,-2 2 1,1 2 130,0-7 0,-1 5-45,1-4 0,4 4 191,1-5 1,1 7 92,-2-2-77,-2-3-31,10-1 1,-4 0 570,6-1-131,1 6-148,-1-9 0,7 10-133,3-7 152,3 7-234,2-3-49,0 6-35,7 0 0,-4 0-312,7 0 262,0 0 1,4 0-10,1 0 1,0 4 80,0 1 1,4 5-11,1-5 1,1 6 43,-1-1 0,2-2 181,8 2 0,-1 0-235,1 5 0,-1-1 20,0 1 1,2 5-89,4-1 0,-4 3 124,3-3 0,-3-3-289,-2 4 253,-6-4-91,-1 6 1,-9-6-29,-4 4 0,3-4-4,-7-1 0,0-1-86,-5 1 0,-7-5 90,-3 0 338,-3 6-291,-1-6 1,-3 9 267,-2-9 1,1 3-83,-7 2 0,1 0 28,-6-1 1,1 1-121,-1 0 0,-4-2-90,0-3 1,-5 3-95,4-4 0,3 5-364,7 0 1,-1-1-22,7-3 0,-1 3-289,5-3 1,5 1-703,1-1 0,5 3 78,-1-3 1416,4 3 0,7 8 0,3 2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45.590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16 111 18408,'18'-11'-1472,"-4"-4"1,4-3 181,-8 3 0,-3 1 2407,-2-1-324,-4 7-427,-1-5-1121,0 11 269,0 2-93,0 8 0,-5 7 738,0 0 1,-1 1-18,1 4 0,2-2 168,-7 6 0,5 1 28,-5 4 37,7 7-193,-4 1 1,2 3-5,1-1 1,-1 5-72,5 5 0,-5 11-51,0-1 0,0 5 41,5 0 0,0 4-174,0 11 1,0 2 194,0 7 1,0-4-52,0-1 1,2-6 150,2 1 0,-2-3 122,3-1 1,2-6-91,-3 1 1,8-5 193,-2 4 0,1 6-173,-1 4 0,3 1 111,-3-6 1,3 7 42,2 3 0,3 7-132,-4-2 0,4 2-455,-8-11 1,-3-8-2,-3-7 1,3 0-104,-2-5 0,0 1 205,-5-11-306,0 0 236,0-5 1,0 5-65,0 0 1,0 0 163,0-5 1,-2-5-118,-3 1 0,4-3 244,-4 2 1,1 2-244,0-6 0,2-1 155,-3-5 0,-2-1-4,3-4 27,-1 4 0,5-11 237,0 2 230,0-9-269,0-3-102,0-7 68,0 0 429,0-7-223,0 5-98,0-4-149,0 6 651,0 0-613,0-7-91,0 6 96,0-6-443,0 7 77,0 0 262,0-6-347,0 4 175,0-11 1,1 10 26,4-7 0,-2 5-103,7-5 0,-5 7-16,5-2 1,0-3 0,6 0 46,4-7 0,-2 5 35,6 0 0,-3 1 20,9-6 1,-2 0-4,11 0 1,0 1 163,5-1 1,0-1-164,0-4 1,7 4 223,3-4 42,3 4-205,-5 1 0,7 0-9,0 1 1,1-1 2,9 0 0,-6 6 2,6-1 1,-5 5 33,4-5-1259,8 7 1225,-1-10 1,11 11-148,-3-3 1,-1-1-61,1 1 0,6 0 208,4 5 1,0-5 20,-5 0 1,5 0 6,0 5 1,5-5-19,-5 0 0,0 0-268,-4 5 1,0 0 264,5 0 0,-5 0 14,4 0 1,-8-1 23,-1-4 0,-6 3-29,5-3 0,1 4 1,4 1 1,-6 0-7,-4 0 0,2 0-105,-2 0 0,9 0 108,-9 0 0,9 1 1,-14 4 1,9-3 43,-4 3 0,1-4 96,-6-1 0,-7 0 13,-8 0 1,0 0 365,-9 0 1,4 0-411,-4 0 1,-1 0 141,-9 0 0,2 0-161,-7 0 1,0 0 634,-4 0-856,-1 0 309,1 0 0,-1 0-148,0 0 1,-1 2-30,-3 3 1,1-3-7,-7 3 1,8-4 49,-3-1 140,-3 0-160,1 0 1,-9 2 9,-4 3 1,4-4 1,-3 4 1,-2-3 2,2-2-18,-7 0 1,11 0-27,-5 0 1,0 0-13,0 0 1,-1 1-8,2 4 0,3-3 39,-3 3 1,5-3 110,4-2-132,-2 6 63,4-4 1,0 6 12,4-3 0,-4-4 14,-1 4 1,1-3 14,-2-2 1,1 2-28,-5 2 46,-1-2-77,1 5 1,0-7-37,-1 0 0,-4 0 116,0 0 102,0 0-118,5 0 0,-1 0 112,1 0 0,-5 0-127,0 0-34,-1 0 0,6 0-3,0 0 0,-1 5-105,1-1 0,-5 1 72,0-5 1,-5 0-22,4 0 1,-4 0-219,5 0 113,-7 0 1,6 0-284,-4 0-89,-4 0-612,6 0 525,-7 0-6353,0 0 3960,-7 0 1476,6 0 548,-13 0 931,0 0 0,-16 0 0,-7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0.3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2102 8074,'0'-10'-1654,"0"1"1894,6 5-84,-4-9 1,4 10-136,-6-7 1,0 5-13,0-4 0,5 4 107,0-5-76,0 7 6,-5-10 0,0 9 36,0-6 1,5 1 0,0-6 0,0 5-31,-5 0 1,1 1 6,4-6 0,-3 0 12,3 0-5,3 1-40,-6-1 1,6 0 19,-3 1 0,-2-1-20,7 0 1,-5 1-14,4-1 0,-4 0 5,5 0 0,-2 1-9,2-1 0,3 0-66,-3 1 1,-2-1 81,2 0 0,0-1-50,4-4 17,1 4 1,0-5-10,-1 6 0,1 0 44,0 1 0,0-1 5,-1 0 1,6 1 104,-1-1 0,1 3-113,-5-2 0,4 7 6,1-7 0,0 2 9,-6-3 0,6 1-63,-1-1 1,6 0 40,-5 1 0,1 4-5,-2 0 1,-2 0-25,2-4 1,-1 4-17,2 0 1,-4 2 9,4-2 1,-4-3 3,-1 3 1,-2-3 36,-3-2-21,3 7-3,-5-5 1,7 5 0,-1-7 1,1 1 4,0-1-8,-1 0 6,1 0 0,-3-1 3,2-4 8,-2 4-11,2-5 0,-1 6 128,-3 1-126,10-1 1,-4 5 0,4 0-1,-4-1 1,-1-1 14,0 3-147,6-4 134,-5 11 0,10-10-27,-6 8 1,4-6-8,-4 5 1,4-5 21,-4 5 0,1-1-7,-1 1 1,-4 1 52,4-5 1,-4 5 13,-1-1 1,0-1 46,-1 1-78,1 0 34,6 5-45,-5 0-10,6 0 1,-8 0-2,1 0 0,0 0 7,-1 0 1,-4 0-9,0 0 0,-5 0-3,5 0-62,0 0 66,-2 0-18,5 0 10,-5 0 3,7 0 3,-1 0-17,1 0 16,0 0-10,-1 0 1,1 0-2,0 0 1,1 0 8,4 0 0,-4 0-1,4 0 1,-4 0 7,-1 0 0,4 0-9,1 0 0,4 0 52,-4 0 0,1-1-25,-1-4 1,-2 3 5,6-3 1,-4 2 28,4-2 0,-4 2 9,5-7 0,-6 7 68,6-2 1,-7-3-99,1-2 0,-1 2 2,2-2 0,-2 5 13,6-5 1,-6 2-89,2-2 0,1-3 44,-1 3 1,6 2-8,-2-2 1,-1 2 46,2-2-82,-7-3 48,9 5 1,-4-7 12,7 1 1,-6 4 0,1 0 1,-6 0 71,6-4 1,-6-1-62,6 0 78,-7 0-92,3 1 0,-1-1 0,1 0 143,2 1-133,-5-1 1,3 0 21,-6 1 1,4-6 5,1 0 0,-1 1-54,-4 4 1,0 5 37,0 0 1,-1 2-143,1-1 0,1-5 96,4 5 0,-4 2-7,4 2 1,-4-1-11,-1 1 0,0-2-17,-1 2 0,1 4 19,0-4 0,-1 2 6,1-2 0,0 3 8,-1-3 0,6 3 1,0 2 1,-1 0 2,-4 0 1,1 0-2,4 0 1,-2 0-1,6 0 0,-4 0 26,4 0 0,-1 0 3,2 0 0,1 0 101,-7 0 0,6 5-111,-5 0 0,4 0 124,-4-5 0,4 0-64,-4 0 0,1 0 12,-1 0 1,-4 0-11,4 0 1,-3 0 0,3 0 1,-4 0-11,4 0 0,1 0-11,-1 0 1,4 0-74,-4 0 1,6-5-4,-1 0 1,2 0 181,3 5 0,-6-4-118,1-1 1,-2-2 233,1 2-45,10-3-138,-16 0 1,15-5 27,-13 3 1,4 2-17,-4-2 1,6 0 3,-2-4 0,-1 4 45,2 0-159,-7 0 101,9 2 0,-9-5-196,7 3 0,-7 4-5,1 1 1,-2-2-314,-2 2 309,-1-6-520,1 9 100,-7-4-493,-1 6 109,-7 0 1,-2-5-370,-3 0 1273,-10 0 0,-14-2 0,-9-1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1.59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0 309 9655,'7'-8'-309,"-5"-6"53,4 6 296,-6-6 0,5 4 419,0 0 0,0 5-100,-5-5 1,0 5 178,0-4-313,0 5 139,6-9-107,-4 5 1,6-7 3,-3 1 1,-2-1 35,7 0 1,-2 1 194,2-1-784,3 7 259,-5-5 0,7 5 48,0-7 1,-1 2-212,1 3 1,0-1-22,-1 6 0,1-5 50,0 5 0,0 0 107,-1 5 1,1 0-21,0 0 1,-1 0 22,1 0 1,0 2 42,-1 3 1,-4-2 12,0 7 1,-5-1 11,5 6 0,-5-2-18,4-3 1,-4 3-256,5-3 167,-7 3 1,10 2-1,-3-1-327,3 1 236,2 0 1,0-1 0,-1 1-109,1 0 0,5 0-151,-1-1 0,1-4 445,-5 0 0,6 0 0,2 4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5:52.46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89 8276,'-7'-15'-188,"6"7"1,-6-5 851,7 3 127,-6 4-319,4-7 0,-9 10 36,6-7-2,-7 6-156,11-2-306,-12 6 53,11 0-107,-5 0 0,7 6 141,0 4 0,0-2 108,0 2 0,2 0-53,3 5 36,3 6-98,7-5 0,4 10 71,1-6 1,4 5 2,-4-6 1,6 2 58,-1-1 1,2-4 140,3 4 0,-6 1-330,1-1 0,-7-1 162,1-4 0,3-5-271,-3 0 1,-4-2-166,-5 2 43,-7 3 0,4-10 140,-7 7 0,-2-7-10,-3 2 0,-5 1 142,-9-1 1,-4 7-88,-7-2 0,-4-2 236,0 2-17,-7-1-181,3-1 0,-6 6 150,0-5 0,7 4-171,2 2 1,6 0 5,4 0 1,3-1 122,2 1-404,10 0 287,-9-1 0,15-4-13,-5 0-55,5-7-584,-2 4 237,6-7-664,6 0 297,-4 0-1066,4 0-918,-6 0 2715,0 0 0,0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0.6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1 324 8535,'8'-2'-650,"-3"-3"1814,3 4-863,0-6 1,7 7-66,0 0 1,-1 0 6,1 0 1,5 0-48,-1 0 0,8 0 8,-3 0 0,5 0 5,6 0 0,1 0 86,3 0 1,8 2-70,-3 3 1,10-4-4,0 4 1,8-3-189,2-2 1,8 0-19,1 0 1,4 0 62,11 0 1,2-5-217,8 0 1,-45 2-1,0 1 177,-2 2 1,1 0 0,5 0 0,0 0 11,2 0 0,0 0 1,-3-2-1,1-1-61,1 1 1,1-1-1,-2 1 1,1-1 40,0 3 0,1 0 1,1 0-1,-1 0-62,3 0 1,-1 0 0,-2 0-1,-1 0-14,1 0 1,0 0 0,1 0 0,-1 0 51,0 0 1,0 0-1,1 0 1,1 0-62,5 0 0,0 0 0,-4 0 1,0 0 64,4 1 1,0-2 0,-1-1 0,-1 0-33,3-1 0,-1 1 0,-2-1 0,-1 1 16,1 1 0,0 2 0,-6-1 0,-1 0-3,2 0 0,0 0 1,-2 0-1,-1 0 40,0 0 0,0 0 1,2 0-1,0 0 78,-1 0 0,-1 0 1,-5 0-1,-1 0-21,43 0 1,-9-2-108,-11-3 1,-4 4 62,-1-4 1,-12 3 9,-2 2 0,-13-5 21,-7 0 0,-5-1 98,-4 1 240,-4 3-324,-6-4 0,-7 4 884,-3-3-1175,-3 3 337,-2-4 1,-7 6-455,-3 0 1,0 0 107,-4 0 0,2 0-86,-7 0 1,-4 0 47,-2 0 0,-1-5 2,2 0 1,-4 0-29,3 5 0,-2-5 12,-3 0 1,1-1 86,-1 1 0,1 2 9,0-7 0,-1 5 222,1-5 1,4 2-122,1-2 1,4-3 267,-4 3 1,1 2-79,-2-2 0,4 2 322,6-2 0,6-3 228,-1 4 92,7-4-438,-4-2 0,9 2 59,3 3 0,-2 3-450,7 7 1,-1 0 90,6 0 1,2 0-195,2 0 0,-1 2 61,7 3 0,-1 3 6,5 7 0,1-4 161,-1 4 0,1-4-18,-1 9 1,5-4 12,1-1 0,4 5 215,-5-1 0,5 6 8,-4-6 0,-1 6-156,-5-6 0,-6 3-186,-3-3 0,-5-2 179,-6 2 1,-2-2-280,-7-3 0,-2 1 18,-3 0 1,0-1 21,-9 1 1,1 0 87,-12-1 0,6 3-17,-6 2 0,1-1-459,-6 7 1,1-7 167,-1 1 0,6-1-343,-1 2 0,7-4 267,-1 4 1,4-4-647,5-1 1,-1 0 212,6-1 0,0 1-567,5 0 1415,7-1 0,7 1 0,9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059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148 74 11248,'0'-10'-1671,"0"1"1347,0 5 400,0-9 1,0 10 117,0-7 160,0 7-130,0-4 95,0 1-496,0 4 338,0-4 20,0 6 1,0 1 40,0 4 1,0-2 83,0 7-127,0 0 0,0 10-62,0-1 0,0 3 7,0-3 0,0-1-4,0 7 1,-5-1-31,0 5 1,0 1 17,5-1 0,-5 7 16,0 3 1,-1 5 26,1 5 0,2-1-35,-7 6 0,6 0 168,0 4 0,-3 0-148,2-5 0,-1 0 19,1-4 1,3-4 40,-3 4 1,-1-3-23,1-2 1,-2-1 19,2-4 0,4 5-10,-4 0 1,3-5 2,2 5 0,-5-3-20,0 3 0,0-3-143,5 3 0,0-3 200,0 8 1,0-3 232,0-2 1,5 7-133,0 3 0,0-6-110,-5-3 0,5-3-134,0-8 1,0 7 117,-5-2 0,0-1-195,0 1 1,0-6 102,0 1 1,0-1-70,0 1 1,0-1 33,0 6 1,-5-2-69,0 3 1,0 2 71,5-3 1,-5 4-37,0 1 0,0-3 18,5 3 0,0-5-21,0 5 0,0 0 150,0-5 0,0-1-99,0 1 0,0-1-92,0 1 0,0 2 63,0-7 1,0 2 20,0-2 1,-4-3 31,-1 4 0,0-4 10,5-2 0,0 2-2,0 3 1,0-3-30,0 4 0,0 1-147,0-2 1,0 2 100,0-2 1,0-3-23,0 4 0,0-9 47,0-2 1,0-1 7,0 2 0,0 1-126,0-7 1,0 6 3,0-6 1,0 6-18,0-6 0,1 3 86,4-3 0,-3-2 31,3 2 0,-4-7-27,-1-3 0,5-4-101,0 5-10,0-7 6,-5 4 58,0-7-195,0 0 203,7 6-147,-6-4 1,6 6 48,-7-3-34,0-3-23,0 4 90,0 1-261,0-6 203,0 6 154,0 0-207,0-6 5,0 6 114,6-1-7,-4-4-38,5 4 16,-7-6-7330,0 0 6360,-7 0 1,4-1-1536,-7-4 2601,7 3 0,-17-17 0,4 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3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545 0 8136,'14'0'22,"-4"0"102,0 0 193,-7 0 1,5 0 579,-3 0-286,-3 0-250,5 0-66,-7 0 0,-2 2 139,-3 3 1,-3-4-212,-7 4 0,0 2 17,1-2 1,-1 5-115,0-5 0,-4 4 66,-1-4 1,-1 5-89,1-5 1,2 6-38,-6-1 0,1 2-289,-2-3 0,-1 4 208,7-3 0,-6 2 68,6-3 0,-6 8-49,6-7 0,-6 6 58,5-6 1,1 1 207,4-1 0,-4 3-123,-1-3 1,0-2-227,6 2 0,-1-7 288,0 2 306,1 3-538,5-6-227,3 4-160,6-6-374,0 0 263,6 0 1,-4-1-477,3-4-334,-3 3 1330,-2-11 0,6-2 0,2-7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4.400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868 59 10087,'0'-10'-2145,"0"0"2062,0 7 663,0-10 0,0 10 24,0-7-147,0 7-385,0-4 71,0 7 1,-2 0 485,-3 0-338,4 0 0,-13 2-10,5 3 0,-4 1-97,-2 4 0,0 8 2,1-3 1,-6 4 51,0 1 1,-6-4 4,2 4 0,-4 1 126,-1-1 1,-6 6-202,1-2 1,-5-2 34,4-3 1,-4-1 8,5 2 1,-2-4-144,2 4 0,3-4 51,-4-1 0,9-1-227,2 1 0,4 5 79,-4-1 1,4 1-134,-4-5 0,6-1 197,-2 1 1,4-2 2,1-3 404,0 3-378,1-5 1,1 2 1,3 0 1,2-7 82,3 2-9,3-4-27,-5-1-199,7 0-1939,0 0 0,7 0 1,1 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1.49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1 15253,'8'0'1312,"-1"6"-1693,-7 4 1,1 5 234,4 5 1,-3 4-1,3 10-924,-4 4 780,-1 12 1,5 3 63,0 6 1,0-1-367,-5 1 1,5-2-1060,0-3 1321,6-3 0,-2-14-144,5-2 1,3 1-12,2-2 0,-2-6 603,2-9 1,-3-7 348,-1-2-316,6-7 1,-4 3-1,4-6 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5.19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0 412 10657,'8'-6'-494,"0"2"547,-3-6 132,-3 7 86,4-3 206,1-1-445,-5 6 51,11-13 1,-10 13 64,7-4 1,-5 3 110,4 2 1,1 0 10,5 0-21,0-6 0,1 4-5,4-3 1,-2 4-51,6 1 1,1 0-4,4 0 0,0 0-168,1 0 1,4-5 19,0 0 0,5-2 41,-4 2 0,6 2-46,-2-7 0,0 5 49,5-4 0,-5 4-2,5-5 1,2 7 64,-2-2 1,0-2 4,5 2 1,-3-5-17,-2 6 0,-5-6-5,1 5 1,-3-5 103,2 5 0,-3-5-104,-6 5 0,-3-6 47,-2 1 1,6-1 3,-7 1 0,6-3-11,-11 3 0,3 2 43,-3-2 1,-2 2-9,2-2 0,-2-1-25,-3 6 0,1-5 28,0 5 1,-1-5-258,1 5 1,0-1 147,-1 1 1,1 3-66,0-2 1,4-3 128,1 2-97,0 0 0,-6 0-13,1 0 1,-5 1-16,0 4 1,-5 0-314,4 0 304,-5 0-262,9 0 1,-10 0-117,7 0-173,-7 0 57,4 0-123,-1 0 163,-4 0-291,4 0-653,-6 0-3053,0 0 3618,0 6 167,-6-4 600,-2 11 0,-7-5 0,0 7 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06.03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15760,'15'0'-1248,"-7"-6"0,0 4 1629,-3-3-770,-3 3 168,4 2 439,-6 0 0,0 7-214,0 3 1,0 3-27,0 2 0,0 1-226,0 4 1,0 2 176,0 8 1,0 6-117,0 3 0,2 3 222,3 2 1,-2 7-93,7 3 1,-5 8-172,5 2 1,-7-1 230,2-4 1,-2-2 373,2-3 0,-3 7-116,3-7 1,-4 0 26,-1-10 0,-1 0-72,-4 0 0,3 5-16,-3 0 1,2 0-68,-2-5 0,3 2 13,-3 3 1,4 3-22,1 7 1,5-1-40,0 1 1,4-2 20,-4-3 1,5 7 16,-5-7 1,5 1 26,-5-6 1,6-3 88,-1 3 1,-2 0-19,2-5 0,-7-2-117,2-7 1,2-4 20,-2 3 0,-1-3-21,-4-1 1,2-3-15,3-2 1,-3 3-128,2-4 0,0 9 149,1 1 0,-4 2-338,4-2 1,2 5 105,-2 10 0,4-8 133,-4 3 0,5-3 33,-5 3 1,5-4-3,-5-1 0,4-7-42,-4 3 0,5-4 6,-5-2 1,2-4 77,-2-1-41,-4-6 0,6 3-92,-7-6 0,0 0 91,0-1 1,0-4-77,0 0 0,0 0 19,0 4 1,0-4-14,0 0 1,0 0 17,0 5 0,0-6 2,0 1 0,0-5-66,0 5 83,0 0 0,0-1 18,0 1 1,0-5-35,0 5 63,0-7 1,0 5-134,0-3 37,0-3 1,0 6 21,0-3-5,0-3-266,0 4 165,0-6-4108,0 0 1,-2-5 3416,-3 0 812,4 0 0,-13-1 0,6-2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4.6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2176 59 8378,'10'-13'-232,"0"4"1,-7-4-46,2 3 1835,-4 3-1060,-1 1 1,-3 6-289,-7 0 1,-1 8 32,-14 7 0,-6 1 31,-8 8 1,-8 1-104,-2 4 1,-8 2-138,-2 4 0,-6 2-155,-9 7 1,-4 7 304,-1 3 0,-4-4-467,5-1 0,-6-3 407,6-2 0,-5-1-62,4-4 0,1-3 18,4-7 1,-4 1 12,-1-1 1,-4-1-179,5-4 1,6 4 170,8-3 0,9-1-21,1 5 1,13-7 41,2 7 0,6-3 174,4 4 1,6-8-183,3-2 1,9-4 364,1-1 0,5-2-236,-5-3 378,7 3-237,-10-11 41,11 4 67,-4-6-191,-1 0-118,6 0 152,-12 0-328,4 0 1,-5 5 67,-1 0 0,5 0-177,0-5 0,6 0 131,-6 0 1,5 0-315,-5 0-229,7 0 158,-4 0-1234,1 0 704,4 0-129,-4 0 0,7 0 1030,4 0 0,10-7 0,8-1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5.4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177 104 8518,'0'-15'0,"0"0"0,0 1 70,0-1 209,0 7-1,0-5 70,0 11 233,0-11-164,0 11 1,0-4-514,0 6 188,-6 6 1,2-1-107,-5 10 40,5-4 1,-9 17 118,3-3 1,2 4-18,-2 5 1,6 6-30,-6 9 1,5 4 31,-5 11 0,5 5-152,-5 9 0,2 5-204,-2 11 1,-1 2 207,8-45 0,1 1 0,-3 0 1,0 0 102,3 2 1,-1 0-1,-2-2 1,1-1 92,1 1 1,1-1 0,-3 45 43,5-8 1,0 7 169,0 3 1,1-8-55,4-2 1,2-9-197,3-1 1,1-8 167,-6-1 0,2-12-50,-3 2 0,-2-4-211,3 4 1,-3 2 63,-2 2 1,4-2-15,1 2 1,5-2-14,-5-2 0,5-1-21,-5 1 1,5-7-33,-6-3 1,1-4 62,-5-6 1,0-8-56,0-7 1,0-11 711,0 2-666,0-10 374,0 1 129,0-6 84,0 0-269,0-6-379,0 4 236,0-4-280,0 6-291,0 0-569,0-7-141,0 6-728,0-6 218,0 1 1,0 2-36,0-6-909,0 7 2472,0-10 0,7 5 0,1-7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0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8415,'7'-22'0,"-4"0"1325,7 8-263,-7-1-196,4 7-194,-1 1-320,-4 7 1,4 7-433,-6 3 79,0 9 0,0 6 168,0 9 1,5-1-33,0 6 0,0 0 73,-5 5 1,0 0 0,0 0 0,5 0-191,0 1 0,0-1-36,-5 0 1,0 0-33,0 0 0,0-2 159,0-2 0,0-9-868,0-7 1,0-1-62,0 2 1,0-4-1501,0-7 415,0-5 1905,0-3 0,0-6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7.3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618 177 8386,'8'-23'488,"3"2"-342,-6 6 1,5-1-854,-5-4 1,0 4 1068,-5-4 0,0 9 1443,0 1 1,0 5-728,0-5 1,-7 7-509,-2-2 0,-6 3-16,-5 2 1,-3 0-120,-6 0 1,0 2-317,-1 3 1,-1-2-51,-3 7 0,1-5-140,-6 5 1,2-5 165,-3 4 1,3 0-111,2 0 0,6 3-521,0-7 0,-4 4 261,8-4 1,1 5-210,9-5 0,1 0-223,-1-5-352,0 0-186,7 0-559,1 0 1191,7 0 1,0 2-104,0 3 1,7-2 715,3 7 0,9-1 0,4 6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8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0 192 8221,'15'0'-64,"-5"0"919,-1 0 0,-4 0-260,5 0 1,-5 0-268,5 0 0,-2-2-117,2-3 0,3 4 15,-3-4 0,3 2-64,1-2 0,3 1 87,2-5 0,-2 4-115,2-5 1,-2 2 107,-3-2 0,1-3-458,0 3 0,-6-3 71,1-2-375,-6 1 0,2-1 168,-6 0 0,-6 7-45,-4 3 0,-3-1 147,-2 1 0,-6 0 118,-4 5 0,2 1 79,-1 4 1,1 3-90,-2 7 1,-1 0 223,7 0 1,-1 1 61,5 3 1,2 4 110,4 7 1,2-2-187,7-4 0,0 4-42,0-4 1,2 4-190,3 1 0,4-4 112,11-1 0,-4-6-111,4 2 0,-2-5 136,1-5 0,-2-4-4,2-6 1,3 0-17,-3 0 0,2-6 160,-1-4 0,-4-5-15,4-5 0,1 2 273,-1-6 1,4-1-52,-4-4 0,0 6-168,-6 4 1,-1 2-10,-3 3 123,3-1-372,-5 7 1,5 3 24,-3 10 0,-2 4-187,-3 11 1,-3-2 110,3 7 0,1-3-60,-1 3 1,0 1-146,-5-6 223,0 6 1,0-10-71,0 4 0,0-9 19,0-1 693,0-7-162,0 4-348,0-27 1,0 7 38,0-16 1,7 3 20,2-4 1,3 6 172,-2-1 0,8 1-91,-4-6 1,4 1 149,-3-1 0,1 9-53,4 7 1,-9 0-234,4 10 1,-3-1 78,2 5 0,1 6 22,0 4 0,-2 10-20,-4 4 1,3 4-149,-7 1 0,5-4-122,-5-1 0,1-1 56,-1 2 1,-3-3-328,2-2 0,-2-4-62,-2 4 0,2-5-966,3-5 910,-4 3 577,12-12 0,-4 12 0,5-5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0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189 177 8314,'10'-10'0,"0"1"0,-5-1 2130,5-5-533,-7 7-875,4-5 1,-7 10-56,0-7-615,0 7 0,-7-4-339,-3 7 1,-3 5 255,-2 0 1,1 6-26,-1-1 1,-1 3 89,-4 2 1,4 0-654,-4-1 1,4-1 179,1-3 1,5 3-391,1-3 601,-1 3 0,0 2 220,0-1 1,7-4 245,-2 0-174,10 0 0,10 5 2,9-1 0,4-4-55,1 0 1,1-2 318,-1 2 1,-1 1-43,-4-6 0,2 7-46,-6-3 1,0 0-223,-6 0 0,-1-4-8,-3 5 1,-3-5-131,-7 5 1,0-5 111,0 4 1,-2-5-98,-3 1 1,-5 1 69,-9-1 0,1 0-199,-7-5 1,7 0-143,-1 0 1,-2 0-160,1 0 0,0 0 178,6 0 1,4 0-170,0 0 479,7-7-95,-4-1 1,9-6 180,3-1 0,8 0-65,6 0 0,13 1 118,-3-1 0,4 0 172,-4 1 0,5-6 168,1 0 0,-1 1 4,-5 4 1,-1 2 173,-3 3 0,-4-1-51,-7 6 0,-4 0 344,0 5-878,-7 0 268,4 0-516,-7 0 0,-5 2 159,0 3 1,-5 3-38,5 6 0,-1 1-91,1 0 1,3 1 136,-3 4 0,4-4-49,1 4 0,0 1 76,0-1 0,1 1 24,4-2 0,3-2 7,7 2 0,0-2 47,0-3 0,1-5 34,3-5 0,-2-2 9,2-2 1,-1 0 4,2 0 0,-4-6 143,4-4 1,-4-10-364,-1-4 0,-7-4 116,-3-2 1,-3-1-416,-2-3 0,0 3 191,0-3 0,-12 3 13,-2 1 0,-6 3 32,0 2 1,-1 4 35,-3 6 0,-4 0-38,3 1 0,4 6-12,2 3 0,2-2-353,2 2 216,1 0 285,6 12 1,1 1-89,7 7 1,2-1 310,3 1 0,3 0-16,6 0 1,3-1 61,2 1 0,-1 5-115,7-1 0,-6 1-19,6-6 1,-2 1 63,1 0 0,4 0-14,-3-1 0,-4 1-64,-2 0 0,3-1 1,-3 1 0,-4-5 7,-5 0-45,-7-7-9,10 3 20,-11-6 1,3 0 6,-10 0 0,3-1-17,-3-4 0,-3-2-7,-2-2 0,4-4 174,1 3 0,-2-3-154,2-2 1,0 0 236,5 1 1,0-1-102,0 0 0,5-4-69,0-1 0,12 0-77,-3 6 0,11-6 13,-1 0 1,4-1 38,1 2 0,7 2-17,4-2 1,-3 1-315,2-2 0,-1 5 64,1 1 1,-3 1-714,-7 8 0,-1 0 385,-3 5 1,-4 0-1437,-6 0 1940,-1 6 0,1 3 0,0 5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1308 15 8326,'44'0'359,"-6"0"1,-4-1 577,-9-4 1,-4 3 673,-6-3-1124,-7 4 1,-3 1-237,-10 0 0,0 0 8,-10 0 1,-6 0 88,-18 0 1,-8 0 131,-17 0 0,-11 0 203,-14 0 0,0 0-376,-9 0 1,5 0 24,-5 0 0,45 0 0,-1 0-213,0 0 1,1 0 0,0 0 0,1 1 139,-36 4 0,8-3 30,6 3 0,11 1-30,14-1 0,8 5 12,16-5 256,11 0 17,7 1-107,7-4 718,0 4-605,7-6-69,-6 0-564,6 0 1,-6 0 101,4 0-114,-3 0-200,5 0-351,-7 0-1812,0 0 0,-7 0 1,-1 0-1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45.6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1 207 8358,'8'-15'-123,"0"5"25,-3 0 1,-3 5 249,3-4 1,-4 4 184,-1-5 1,0 5 280,0-5 25,0 7 21,0-10-173,0 5 1,0-2-98,0 0 33,-6 7 164,4-4-592,-5 7 75,7 0-472,0 0 296,0 7 0,0 1 32,0 7 1,0 4-68,0 1 0,0 6 101,0-1 1,0 2 57,0 3 1,0 1 61,0 3 0,5 2 207,0 3 1,0 4-170,-5-4 1,5 3 21,0 2 1,0-1 35,-5-4 1,5 3-62,0-2 1,0-3-72,-5 2 0,4-4 3,1 4 0,2-6-120,-2 1 1,-4-3 117,4-2 1,2 1-34,-2-1 0,5-4 28,-6-1 0,8-4 3,-2 4 0,-2-6 283,2 2-222,-7-4-81,10-1 119,-11 0-258,4-7 152,-6-2-48,0-6-223,0 0 239,0-6-672,0 4-41,0-4 71,0 6-3949,0 0 4910,-6 0 21,4 0 739,-5 0 489,7 0 2890,0 0-4292,0-7 50,0 5 1,2-4-170,3 6 1,-2 0-91,7 0 1,1-5 148,9 0 0,-2-2-182,7 3 0,1 2 38,8-3 1,-1 2-81,6-2 1,5 3 53,5-3 0,6 2 58,-1-2 1,4 4-39,0-4 1,6-2-25,0 2 1,4 0 2,-4 5 1,6-5 47,-1 1 1,8-1 27,1 5 0,0-5-231,-4 0 0,6 0 367,3 5 0,9 0-40,1 0 0,1 0-35,0 0 0,-3 0-27,7 0 1,-47 0 0,1 0-12,2 0 1,0 0 0,-3 0-1,1 0-88,46 0 0,1 0 78,-45 0 0,0 0 0,-2 0 1,1 0-255,0 0 0,1 0 0,2 0 0,-1 0 240,1 0 1,1 0 0,2 0 0,1 0-55,4 0 0,0 0 1,-4 0-1,1 0 33,2 0 1,1 0-1,-3 0 1,-1 2 0,-1 0 1,-1 0-1,0-1 1,-1 0-3,2 1 1,-1 1 0,-4 0-1,0 1 4,2-2 0,1 0 0,-3 2 0,0-1-25,-1 0 0,1-1 0,3-1 0,1-1 24,5 3 0,1-1 1,-6 2-1,0-1 82,3-1 0,1 1 1,-4 2-1,1 0-47,2-3 1,1 1-1,1 2 1,1 1 35,4-1 0,1 0 1,-2 1-1,0 1-324,2 0 0,-1 1 0,0-1 0,0 0 262,1 1 0,-1-1 0,0 0 0,0 1 5,3-1 0,0 0 1,-6-2-1,-1 0-3,0 0 1,-1 0-1,-2-1 1,-1 2-198,-1 1 0,0 0 0,-1-1 0,1-2 192,0 1 1,0 0-1,-3-1 1,-1 0 37,-1 1 0,0 0 0,-2 1 0,0-1-45,0-2 1,-1-1 0,1 3 0,-1 0 88,1-2 1,-1-1 0,45 5-56,-3-3 0,-8 0 15,-1 5 0,-6-5 4,5 1 0,-6-4-5,1-1 0,-7 5-16,-3 0 1,-4 0 305,5-5 1,-14 0-341,-1 0 1,-8 0 532,-7 0 0,2 0-555,-7 0 1,0 0 343,-4 0 0,-7 0-326,-4 0 0,2 0 199,-1 0 0,0 0-216,-6 0 108,1 0-81,0 0 126,-1 0 0,-4 0-92,0 0 370,-7 0-307,4-7 0,-6 6 27,4-4-117,-3 3 1,6 2-1,-3 0-221,-3 0 280,11 0-387,-5 0 230,7 0 0,-1 0 33,1 0 0,-5 0 41,0 0 0,-6 0-3,6 0 1,-5 0 34,5 0 1,-5 0-43,5 0 245,-7 0-137,10 0 233,-11 0-153,11 0 220,-12 0-327,6 0 1,-7-1 114,0-4-322,0 3 285,0-4-299,0-1 192,0-1 0,0-7-94,0 1 0,0-1 76,0 0 0,-2-4-5,-3-1 0,4-5 23,-4 6 1,-2-9 13,2-1 0,0-1-37,5-4 0,-4-4 1,-1-1 1,-2-3 15,2-2 0,4-2-5,-4-3 0,3 2-66,2-7 1,-5 5-31,0-5 0,0 6-151,5-1 0,0 4 211,0 1 1,0 4 42,0 1 0,0 5-90,0-5 1,0 11 16,0-1 1,0 2-168,0-2 0,0 6 95,0 4 1,0 2-118,0 2 0,0 1 28,0-1 0,0 5-141,0 0 167,0 7 0,0-5-125,0 3-240,0 4 219,0-6-287,0 7 172,-6 0 111,4 0 1,-11 0 197,3 0 0,2 2 8,-2 3 1,1-4-42,-6 4 1,-6-3 102,-4-2 1,-4 5 165,-6-1 0,-2 1-73,-7-5 0,-4 0 95,-5 0 0,2 0-87,-13 0 0,7 0 3,-7 0 1,-6 0-46,2 0 0,-8 0-142,8 0 0,-4 0 167,-2 0 1,-9 0 0,0 0 0,-2 0-13,7 0 0,-3 0-24,-2 0 0,-8 2 52,3 3 1,-6-3-395,1 2 1,-3-2 373,45-2 1,-1 0 0,-2 0 0,0 0 11,1 0 1,-1 0 0,-3 0 0,1 0 1,2 0 1,0 0-1,-3 0 1,0 0 6,1 0 0,-1 0 0,-2 0 1,-1 0 2,1 0 1,0 0-1,-1 0 1,-1 0-4,5 0 1,0 0 0,-3 0-1,0 0-13,-2 0 1,0 0-1,-1 0 1,-1 0-10,0 0 0,-1 0 1,-1 0-1,1-2-205,3 0 0,0 0 0,-3 1 1,0 0 217,3-2 0,0 1 0,-5 1 1,-1 0-8,4 1 1,-1 0-1,-3 0 1,0 0-3,3 0 0,1 0 0,-3 0 1,1 0 7,-1 0 0,0 0 1,-5 0-1,0 0-3,0 1 0,0-2 1,-1-1-1,1-1-29,5 1 1,0 0 0,0-1 0,0 1 27,0 1 1,0 2 0,-2-1 0,0 0-16,2 0 0,0 0 1,1-2-1,1-1 11,5 0 1,0 1 0,0-1-1,0 1-11,1 2 1,-1 0 0,1-2 0,0-1-138,1 1 0,1-1 0,1 0 0,1 1 149,2 2 0,1 0 0,-47-5 10,0 0 1,3 1 1,2 4 0,0 0-3,10 0 0,1 0 22,-1 0 1,3 0-51,1 0 1,3 0 31,12 0 1,-1 0-69,1 0 0,3-5 31,-2 0 0,9 0 290,5 5 1,3 0-217,2 0 1,6 0 440,4 0 1,10 0-240,4 0 1,4 0 686,1 0-582,7-7 70,1 6-180,7-6-2,0 7-592,0 0 349,-6 0 1,3 0-50,-7 0 80,6 0 0,-7-1 237,6-4-167,-6 3 55,3-5-274,-7 7 0,0 0 96,0 0-112,1 0 0,-1 0 82,0 0 1,1-4-10,-1-1 1,0 0 20,1 5 0,-1 0-14,0 0 1,0 0 35,1 0 1,4 0 117,0 0 1,5 0-26,-5 0 1,6 0-69,-6 0 0,5 0 61,-5 0 1,5 0-52,-5 0 1,5 0 248,-4 0-240,-1 0 1,-5 0 9,0 0 1,6 0-59,-1 0 0,0 0-4,-5 0 0,1 0-4,-1 0 1,0 0 47,1 0 1,-1 0 34,0 0 1,5 0-47,1 0 0,-1 5 17,-5 0 0,5-1-15,0-4 1,6 0 7,-6 0 1,5 0 6,-5 0-24,7 0 1,-5 0-115,3 0 134,3 0-552,-4 0 153,6 0-4695,0 0 2824,0 7 1592,0-5 0,-2 6-1052,-3-3 1691,3-4 0,-11 12 0,5-4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07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412 544 10062,'-9'-15'-374,"-4"2"344,4 3-343,-4-3 360,-2 5 1,-5-2 320,1 1-454,-7-1 120,3 2 1,-7-4-176,1 7 201,-1-6 1,-4 8-6,0-7 0,4 5-130,6-5 1,6 5-310,-2-5 0,11 1-114,4-6 501,3 0 1,10 1-1,7-1 1,6 0 25,9 0 0,-1-1 11,0-3 0,2 1 113,4-7 0,1 1 74,3-6 1,2 1 239,-7-1 0,0 7-35,-4 4 0,-3-1 348,-2 6-631,-4 2 1,-8 14 117,-3 3 0,-2 8-290,-3 6 0,-3 12-30,3-1 0,-4 7-56,-1-2 1,0 5 32,0 0 0,0-3 71,0 2 0,-5-4-33,0 4 0,1-8-144,4-2 0,0-1 139,0-8 1,0 1 61,0-1 1,1-11 27,4 1 1,-2-7 120,7-3 0,5 0 107,4 0 1,3-1-157,-3-4 1,-1-3 0,7-7 1,-7 0-14,1 1 1,3-6 3,-3 0 0,1 2-33,-6 9 1,1-4 27,0 3-160,-7 3 0,0-4-155,-3 6 130,-3 0 0,4 7 183,-6 3 0,0-2 248,0 7-199,0-1 0,0 6-113,0 0 0,5-5 156,0-1 1,2 0-84,-3 0 0,0 0-11,6-5 1,-6-2-39,6 3 0,-5 2 12,5-3 0,-5 1 14,5-5 0,-1 0-3,6 0 1,-5 0-189,0 0 0,0 0 42,4 0 93,1 0 0,0 0-9,-1 0 1,1 2 78,0 3 0,-1-2-81,1 7 1,0-2-22,0 2 1,-1 1-58,1-6 1,0 7-135,-1-3-151,1 5 1,0 0 384,-1 1 1,1 0 0,0-1-1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3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177 60 8438,'0'-10'-125,"0"0"1267,0 7-638,0-10 1,0 9-17,0-5-187,0 5 30,0-2-523,0 6 103,0 0 1,-7 5 68,-2 0 0,0 6-301,0-1 252,-1 3 1,-5 2-52,0-1 1,6 1 35,-1 0 1,2-1 41,-2 1 0,-3-2-53,3-3 1,3 3 69,3-3 1,-3-2-373,2 2 352,0-7 1,4 5 161,-4-3 52,3-3 141,-4 4 0,7-6-206,4 0 1,-2-5-43,7 0 1,-5-6 14,5 1 0,0-3 25,4-2 1,1 1-46,0-1 0,-5 0 131,-1 1-250,1-1 1,5 0-21,0 1 1,-6 4-131,1 0 1,-5 7 134,5-2 0,-5 3-103,5 2 153,-1 0 1,1 0-42,0 0 0,-7 2 84,2 3 0,2-2-107,-2 7 151,-1 0 1,-4 4-33,0 1 0,0 0 19,0-1 1,0 3-27,0 2 0,0-2 2,0 2 1,0 2-47,0-1 0,0 1 29,0-1 1,0-4-78,0 4 0,0 1 72,0-1 1,0-1-379,0-4 0,0 0 103,0-1 1,0 1-1180,0 0 1453,0-1 0,0 8 0,0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6.5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10011,'0'-8'3704,"0"2"-3121,0-1-433,0 5 0,6-9-147,4 6 0,5-1-140,4 1 1,4 1 198,6-5 1,7 4-1128,4-5 1,9 5 137,4-5 0,6 7-1175,5-2 1863,3-3 0,6 6 1,1-4-1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57.4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1 354 8409,'6'8'-707,"-4"5"0,9-10 1244,-6 7 0,0-5-138,-5 5 0,2-7 768,3 2-761,-4-4 1,6 1 540,-7 3 76,6-3-2,-4 4-811,5-12 0,-6-3-83,4-5 0,-3-1-118,3 0 0,1-6 120,-1-3 0,5-4-284,-5-2 1,1 1 109,-1 0 1,-1-1-24,5 1 1,-5-1-7,1 1 1,-4 6-29,-1 4 1,5 2-116,0 2-91,0 7 1,-4 2-342,4 6 1,-1 6 265,5 4 1,1 5 10,5 4 1,5 4 191,-1 7 1,1-1 43,-6 0 1,3 1-52,2-1 1,-7-1 330,2-3 1,-2 1-84,3-7 0,-1 1 468,1-5 327,0-1-610,-1 1 0,1-7 279,0-3 0,-5-3 152,-1-2-165,1-7 1,5-6-52,0-7 1,-6-1-157,1 2 1,-2-4-65,2-7 1,2 1-195,-7 0 1,1-1-198,-1 1 1,-3 4 124,2 1 1,-2 4-793,-2-4 584,0 6 0,-2-2-2364,-2 10 76,2 4 2521,-5 6 0,7 6 0,0 2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4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45 735 8028,'6'8'777,"4"-3"-568,3 3 337,-5-6-267,5 5 1,-9-7 340,5 0-56,-5 6 157,2-4 422,-6 4-836,0-6 1,0-1-79,0-4 1,0 2-182,0-7 1,-1-7 129,-4-7 1,1-1-133,-5-4 1,0 1-27,0-11 1,-4 0-112,3-5 1,-2 0 76,3 0 0,-3 1 33,7 4 0,-5 3 442,6 7-313,-1 6-439,5 1 1,0 16 165,0 6 0,6 8-212,4 12 0,5 7 25,4 8 0,-1 6-120,7-2 0,-2 3 149,1 2 1,2-6 24,-6-4 1,4 2 303,-4-2 0,1-4-129,-1-6 0,-2-7 333,6-3 0,-6-1-118,2-8 1,-4 0 309,-1-5 1,0-6-154,-1-4 1,1-5-3,0-4 1,-2-4-157,-4-7 1,3 1-62,-7 0 1,5-7-74,-5-4 0,-1 0 112,-4 0 1,0-4-172,0 0 0,-6 0 76,-4-5 0,-3 5-101,-2 5 0,1 3 38,-1 6 0,-3 3-248,3 2 1,-1 9-707,11 6-549,-6 7 558,2-4 334,1 14 0,2 1-114,6 7 1,6-1 69,4 1 704,3 6 0,8 2 0,2 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7.9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1000 7716,'8'8'915,"-1"-1"1,-6-7-329,4 0 0,-3 1 305,3 4-351,-3-3-205,-2 4-97,0-12 1,0-2-76,0-7 0,0-1 35,0-4 1,-5-3-80,0-6 0,-7-2-149,2-4 0,2-2 55,-1-7 0,0-2-72,0-3 0,-3 3 98,7-3 1,0 10 28,5 5 1,0 8 35,0 1-208,0 14-89,0-2 0,8 14-270,7 4 0,0 10-7,4 9 1,4 4 179,2 2 0,3 1 65,1 3 0,-5-8 28,1 4 0,-5-6 315,4 1 0,-4-4-110,4-7 1,-6 0 90,2-5 1,1 3 118,-1-7 1,-1 0 226,-4-5 0,0-7-170,-1-3 1,-4-4 81,0-6 0,-7 0-374,2-9 1,-3 1 89,-2-11 1,-7-2-574,-3-8 0,-9-5 171,-6-9 1,-3 2-9,-1-3 1,5 6-33,-1 4 1,2 0-120,-1 10 0,7 9-1118,8 16 757,5 9 836,4 3 0,8 21 0,7 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8.6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1 330 8887,'0'-14'438,"0"-1"-1160,0 7 99,0-5 1195,0 11-294,0-11-122,0 11-23,6 2-84,-4 15 0,9 3 80,-6 7-59,7-1 1,-4 7 32,7 3 1,1 4-112,3 6 1,-2-5 35,2 0 1,-2-4 8,-3 4 1,1-6 43,0 1 1,0-10 24,-1-4 1,-4-5 415,0-6-45,0 5-75,-2-13 0,3-1-76,-6-10 1,0-9-115,-5-6 1,0-2-115,0-3 0,0-6 87,0-3 1,0-5-131,0-5 0,-5 0-47,0-10 1,-5 4-241,6-9 0,-6 0 88,5 5 1,-5 5-148,5 15 0,0 10-815,5 9 796,-6 4 1,4 9-676,-3 7 0,5 4 360,5 10 0,5 4 116,9 12 1,-1 1 508,7 3 0,-1 4 0,6 6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29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0 133 8303,'8'0'1769,"-1"0"-1593,-1 0 0,-2 0-29,5 0 0,0-2 15,0-3 0,4 4-166,-3-4 132,3-3 1,2 5-211,0-7 0,-6 0 75,1-5 0,-5 5 103,5 1 0,-7-1-96,2-5 0,-3 5-247,-2 1 211,0 5 1,-7-2-117,-3 6 1,2 0-76,-2 0 1,1 1 92,-6 4 0,2-1 101,3 5 1,-1 3-57,6 7 1,-5-2 206,5 2 0,0-2-9,5-3 0,0 6 43,0 0 0,0-1-85,0-4 0,2 0 133,3-1 0,-2 1-90,7 0 0,4-2-39,6-4 0,5-2-58,-6-7 1,9 0 56,1 0 0,1 0-262,4 0 1,-3-7-19,-2-2 0,-4-6-29,-1-5 0,-1 4 87,2-4 0,-4 2-150,-6-1 0,-1 3 183,1-4 0,-5-1-19,0 1 0,-5 2 207,4 8 0,-5-3-133,1 4 300,-4 2 0,-1-1 285,0 3-3,0 3-162,0-4-108,0 6-179,0 0 0,-5 1 22,0 4 1,-4-1 90,4 5-105,-7 1 0,6 5-155,-4 0 0,-1-1 102,6 1 0,0 5-95,5-1 0,0 1 56,0-6 0,0 1-5,0 0 1,0 4-19,0 1 1,1 0 42,4-6 0,3 1-21,7 0 0,5-1 10,-1 1 0,6-7-232,-6-3 1,8-3-81,-3-2 1,9 0-87,1 0 0,0-7-28,-4-3 1,-2-3-658,-4-1 1089,10-8 0,-9-7 0,11-8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1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16 8042,'0'-9'40,"0"3"567,0 25 1,5 1-493,0 19 0,7 2-95,-3 8 1,4 0-122,2 10 1,-2-4 110,-3 9 0,3 1-183,-3-1 1,3 0 41,2-5 0,-6-12 35,1-3 1,-6-10-143,0 1 1,-2-11-472,-2-4-107,0-4 492,0-8 0,-2-3 321,-2-10 1,-3-5 2,-3-9 0,-1 1 46,6-7 0,-5 1 41,5-5 1,0 4 117,5 1 0,0-1 60,0-4 0,5 1 228,0 3 1,6-1 108,-1 7 1,-2-1-172,2 5 1,0 6-26,5-1 1,-1 6-146,1 0 1,-5 2-215,0 2 1,0 0-78,4 0 1,1 0-116,0 0 1,-6 6 177,1 4 0,-2-2-70,2 2 0,-2-5-41,-3 5 0,-1-5 62,5 5 0,-5-1 38,1 6 0,1 0-8,-1 0 0,5-1-37,-5 1 0,4 0 31,-4-1 1,5 6-5,-5 0 1,5-1 42,-5-4 1,5 0-15,-6-1 0,6 1-52,-5 0 1,0-6 41,-5 1 52,7-7-37,-6 4-13,12-7 0,-6-2-44,3-3 0,3 2-7,-4-7 1,0-4-83,0-6 0,-4-1 68,5 1 1,-7 2-67,2-6 0,-3 1 80,-2-2 1,0-1-112,0 7 1,-2-6 76,-3 6 0,-3-1 44,-6 5 1,-3-4-72,-2-1 0,1 5-1,-7 6 0,1 5 17,-6-1 1,6 4 10,-1 1 1,7 0-59,-1 0 0,2 1 53,3 4 1,-1 4-72,0 5 1,7 1 42,3 0 0,4 1 62,1 4 0,0-4-24,0 4 0,1-6 60,4-4 1,-2 3-58,7-3 0,0 1 14,5-1 1,1 2 43,4-8 1,-4 1-52,4-5 1,2 0 147,3 0 0,-2 0-85,1 0 1,1 0 209,4 0 0,1 5-10,-1 0 0,0 0 9,1-5 1,-1 2-31,1 3 0,-6-2-58,1 7 1,-6-5 99,6 4 0,-11-1-109,6 2 0,-14 3 6,4-3 0,-2-2-18,-3 2-195,0-7 0,-6 9 121,-4-7 0,1 0-14,-5-5 1,-1-2-23,-5-3 1,0 2 51,1-7 0,-1 0-146,0-4 1,1-6 116,-1 0 0,7-4 42,3 4 0,3-1-41,2 1 1,0 2 5,0-6 0,2 4-97,3-4 1,5 4-161,9-4 1,-1 6-241,7-2 0,-1 4 204,6 1 0,-1 5-673,0 1 1,2 5 927,4-1 0,2 10 0,7 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0.8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162 102 8036,'0'-23'0,"5"2"462,0 6-375,6 0-173,-9 7 1835,5-5-1121,-7 11 0,0-2-647,0 8-92,6 5 73,-4 5 0,4 8-42,-6 2 27,7 10 1,-5-1-147,2 6 0,-2 0 80,-2 6 1,0-1-101,0 0 0,0-2 6,0-3 0,0 2-328,0-6 1,5 4 169,0-5 0,0-1-100,-5-9 1,6-3 50,4-6 0,-2-5 420,2 0 0,0-7 0,5 2 0,1-5 0,3-5 0,-2-3 0,2-7 0,-2 0 0,-3 1 0,-4-1 302,0 0 1,-7 6 82,2-1 1039,3 6-918,-6-9 0,3 12-64,-10-4 1,-3 2-272,-7-2 0,-4 3 99,-1-3 1,-6 4-483,1 1 1,2 0 161,-1 0 1,-1 0-202,-4 0 0,1 0-83,4 0 1,-2 0-266,6 0 0,-4-2 106,4-3 1,-5 3 492,6-3 0,-1-3 0,6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0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412 133 8111,'0'-21'749,"0"8"197,0-7 0,-5 12-572,0-7 0,-6 4-289,1-4 0,-3 7 54,-2 3 0,-6-2-118,-4 3 1,-2-1-175,-3 5 0,1 6-103,0 4 0,4 3-190,1 2 1,1-1 220,-2 1 0,4 0-221,6 0 1,1-1 40,-1 1 0,2 0-727,3-1 1132,3 8 0,7-6 0,0 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2.87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1 145 8467,'0'-19'0,"0"-1"0,0-4 339,0 4 0,0 1 13,0 4 1,0 5-39,0 0-252,0 7 0,0-2-273,0 10 1,0 3 105,0 7 0,0 6 176,0 4 1,0 7-3,0 3 0,0 5 60,0 0 1,0 2-292,0 2 1,0-5 113,0 1 1,0-3-160,0 2 1,5 2-58,0-7 0,0 2-137,-5-1 1,1-9 88,4 3 0,-3-9-181,3-1 1,-2-1 492,2 2 0,3-10 0,7 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58 8043,'8'0'176,"6"1"45,-5 4 0,-2-1-183,-2 5-44,3 1 0,-6 0-425,2 0 256,-2 0 0,3 4 66,0 1 0,0-5-43,-5 0 443,0-7-246,0 10-28,0-12 1,-2 4-37,-3-10 1,2-3 126,-7-6 1,7-1 2,-2 0 1,3 1 144,2-1 0,0 0-113,0 0 1,0 1 274,0-1-493,0 0 1,7 6 99,3-1 0,-2 6-28,2 0 1,0 8 75,4 6 0,1 3-160,0 2 1,3 1 107,-4 4 1,8-4-205,-13 4 0,8 1-45,-8-1 1,3-1-76,-2-4 0,3 0-17,-3-1 1,1-4 319,-1 0 0,9 0 0,-2 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1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0 220 8019,'7'8'582,"-6"5"1,11-5-82,-7 7 1,1 6-365,-1 4 1,-2 2-295,7 3 0,-5 6-363,5 3 1,-5 5 278,5 5 0,-5-3 10,4 3 0,0-5 150,0-5 0,3 2-206,-7-7 0,0-6-373,-5-8-113,0-11 675,0-2 98,0-27 0,-7 1 0,-3-21 0,-3 1 0,-2-5 0,1 0 0,-1 0 0,5-5 0,0 0 0,7-2 0,-2 2 0,4 4-21,1-4 0,0-4 187,0 0 1,0 7 163,0 2 1,1 11 153,4 4 1,3 6 16,7 8 0,5 7-136,-1 3 0,7 7-316,-1 7 0,-2 3 70,1 12 0,-1 1-153,2 4 0,-4 1 69,-6-1 0,-1 0-58,1 1 1,-7-6-5,-3 1 0,-3-7-110,-2 1 1,-7-2-73,-3-3 0,-3 1 140,-1 0 0,-3-5-180,-2-1 1,1-4 59,-7 5 1,7-7-241,-1 2 0,-3-3 77,3-2 1,-2 0 351,1 0 0,4-13 0,-6-3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1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0 265 8019,'15'0'462,"0"0"1,-5 0-191,-1 0 1,-5 2-470,1 3 90,3-3 58,0 11 1,0-5 48,-3 7 0,-3-6-1,-2 1 27,0 0 0,0 0 2,0 0 1,0-6 377,0 6-302,0-7 1,1 4 292,4-7-281,-3 0 1,6-2-222,-3-3 0,-2-4-83,7-11 0,-2 2-232,2-6 0,1-1 129,-6-4 0,7-1-84,-3 1 1,0-5-37,0-1 1,-4 6-185,5 4 595,-7 7 0,10-9 0,-4 4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4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74 8182,'13'-6'-52,"-4"-4"1,4 2-118,-3-2 1,3 2 297,2-2 0,-5-1 315,0 6 1,-5 0-309,4 5-41,-5 0 1,7 1 223,-6 4 0,0 8-127,-5 7 0,0 8 128,0 1 0,0 2-191,0 8 0,0 1-17,0 4 1,-5 1-158,0 4 1,-5-3-374,5 3 0,0 2 89,5-2 1,-4 0-218,-1-5 1,0-2-92,5-3 1,5 2 161,0-6 1,6 4 474,-1-5 0,3-1 0,2-9 0,6 4 0,2-5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32.6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486 60 8104,'-10'-2'985,"0"-3"1,6-2-967,-6-2 1,0-3-417,-5 7 1,-6-4 923,-4 4 1,-9 0-178,-5 5 1,-5 0-1118,-5 0 1,-2 6 766,-3 4 0,-3 10 0,5 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4.8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60 8365,'0'-10'2683,"0"0"-2110,0 7-378,0-4 0,0 6-121,0-4-1337,0 3 865,0-4 1,2 6 397,3 0 0,-4-7 0,6-1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00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1 104 8644,'8'-7'165,"-3"-3"1,1 2 936,-1-2-754,0 1-310,-5-6 1,0 5-1553,0 0 1513,0 7 1,7-10 0,1 5-1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1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45 8564,'15'0'0,"0"-5"-203,0 0 0,-6-1-1095,1 1 1175,-7 3 0,6-9 123,-5 6 0,5 0 0,5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32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45 10640,'29'-5'-313,"1"0"0,-8-5 140,-2 5 1,-4 0 291,-1 5 1,-5 0-229,0 0-563,-7 0 648,3 0 0,1-6 0,1-2 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476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59 10071,'16'-1'-52,"4"-4"0,-9 2 184,4-7 161,-4 6 1,-1-4-272,0 3-53,-7 4 1,4-12-1,-7 5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3.26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89 11615,'10'0'307,"0"0"0,0 0-255,4 0 0,1 0-125,0 0 0,-1 0-76,1 0 1,1 2 167,4 3 1,-2-4-189,7 4 1,-6 2 40,6-2 0,-2 0 90,1-5 1,4 0 37,-4 0 0,-1 0-250,2 0 1,-7 0 36,1 0 0,-7-5 150,-3 0 0,-4-7-187,5 3 1,-7-5 96,2 0 0,-3 4-143,-2 0 0,-7 5 133,-2-5 0,-4 6 129,-2-6 1,0 6-1,0 0 1,1 2 44,-1 2 1,-5 0 109,1 0 1,-1 5-138,6 0 0,-1 6 311,0-1-264,0 3 1,2 2 56,4-1 0,-3 1-107,7 0 0,0-5 61,5-1 0,2 1-116,3 5 1,5-2 29,9-3 0,4 3-346,7-3 0,1-2 150,3 2 0,3-7-43,8 2 1,-1-4 48,0-1 1,0 0 255,0 0 1,7-6-1,1-2 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643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45 11196,'21'-7'-27,"0"4"30,4-7 1,-4 5 681,-6-5-491,0 7-295,-1-4 0,-4 7-429,0 0 566,-7 7 1,10-5 0,-5 4-1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3:45.78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15 10893,'38'0'0,"-2"0"-38,-7 0 1,-6-5-717,-3 1 2355,-4-1-1121,-8 5 1,-3 0-473,-10 0 1,-10 0 0,-8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7.259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0 38 10500,'8'-14'-214,"-3"-1"-37,3 7 260,-6 8 0,5 8 83,-7 7 0,0 4 1,0 1 0,4 8-16,1 1 0,0 2 35,-5 8-166,0 0 78,0 6 1,0 5-89,0 4 0,-5 8 99,0 2 1,1 11-71,4-2 0,0 9-1262,0-3 1251,0 5 109,0-2 0,0 6-180,0 1 0,0-8-21,0-2 1,1 1 259,4-2 0,-2 5-134,7-4 1,-7-1 5,2-4 0,2-1 19,-2 1 1,0 4 0,-5 0 0,0 1 1,0-6 1,1 1 2,4-1 0,-3 4 233,3-4 0,-4 4-165,-1-8 1,0-2-69,0 1 15,0-6 10,0 4 1,0-9 8,0-3 1,0 3-41,0-3 1,0 3-22,0 2 1,0-5-95,0 0 1,0-7 131,0 2 1,0 2-41,0-2 28,0 0 581,0-5 0,0 0-446,0 0 1,0-5 109,0 0 1,5-6-192,0 1 1,0-3 3,-5-1 27,0-7-57,0 4 0,0-9 38,0 7 1,-2-6-17,-2 6 0,2-2-38,-3 1 0,3 4-12,2-3 0,0 2-8,0 3 1,0 1 13,0 3 1,2-1-6,3 6 0,3 0 66,7 5 0,-5-1 101,-1-4 0,1 2-256,5-7 0,-7 0 116,-3-4 1,1-7-26,-1-4 1,0-1 25,-5 2 1,0-4-13,0 4 1,0-4-13,0-1 1,0-1-14,0 1 0,0 0-12,0-1 0,0 1-15,0 0 1,0 0-61,0-1 1,-5 1 112,0 0-10,1-7-32,4 5 14,0-11-2303,0 4 1,0-6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8.1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7979,'0'-8'-133,"0"1"205,0 1 0,0 2-79,0-5 1,1 5 66,4-1 0,-3 2-12,3-2-26,-4 4 1,1-11 92,3 7 67,-3 0-347,11 5 314,-12-6-141,12 4 0,-9-4-124,5 6 116,1 0 41,5 0 1,0 0 181,-1 0-128,1 0 0,0 0 133,-1 0 1,1-2-120,0-3 1,1 4 22,4-4 0,-2-2-49,6 2 0,-1-5-2,1 6 0,4-6-49,-3 5 1,3-5 77,1 5 1,5-6-167,1 1-74,5 3 122,-9-6 1,12 10-2,-4-7 0,10 5 40,5-4 1,3 4-4,2-5 1,0 2 17,-1-2-706,8-3 685,-6 5 0,6-2 64,-8 0 0,6 0-38,0-4 0,-2 4 46,-8 0 1,1 0-13,-6-5 192,7 1-219,-11 6 0,11-5 42,-7 3 0,-5-3 7,-5-2 1,1 2-20,4 3 1,0-3 389,0 3 0,0-1-437,0 1 0,-5-3 52,0 3 1,-1 2-67,1-2 1,-3 2 43,-7-2 1,-1 2-53,-3 3 37,3 4-34,-12-13-77,5 13 1,-6-6 57,-1 7-33,-5-6 46,-3 4-14,-6-4-1395,0 6 1,0 0-1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0 559 8059,'15'0'-1545,"0"0"1400,-1 0 454,-6 0 1,4-2 68,-7-3-152,0 3-30,1-4 0,-3 6 65,7 0-36,0 0-99,5-7-37,-1 6 0,3-6 31,2 7 0,4 0-29,7 0 1,-1-1-114,0-4 0,7 3 200,4-3-352,2 3 92,9-4 1,3 3-9,9-7-28,-2 0 9,11-5 0,-5 2 236,6 4 0,-4-9-110,-1 3 1,-2-3 0,7 3 1,-8 5 21,9 1-1024,-10-1 1016,7-5 1,-4 0 94,7 1-92,-7 6-3,-2-6 1,-3 6-169,-3-6 180,10-1 3,-15 0 0,11 0 11,-6 1 1,-1-6-3,1 1 1,3-1 4,-3 5 1,2 1 53,-12-1-139,0 0 85,-5 1 1,-2 0 397,-3 5 1,-3-3-407,-6 7 1,-1-1 362,0 1-384,-6 3 1,-2-4-1,-6 4-120,0-3 131,-7 4 316,-1-6-1134,-7 7 660,0 7-2,0-6-58,0 6 1,-5-6-172,0 4 172,0-3 1,0 6-174,0-3 0,0-2 176,5 7-734,-6-7 905,4 10 0,-5-4 0,7 5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19.7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8572,'0'15'-65,"0"-7"0,0 5 169,0-3 0,0-2-109,0 2 1,0 4 126,0 6 1,0 6-141,0-1 1,4 11 300,1 8-464,7 13-42,-11 10 0,13 14 167,-5 8 0,3 5-65,-7-43 0,0 1 0,1 3 0,1 1 162,-2 3 1,-1 0-833,0-4 0,-1 1 814,4 5 0,-1 0 0,-4-8 0,-1-1 53,4 2 1,0 0-1,-3 1 1,-1 1-127,2 0 1,-1 1 0,1-3 0,1-1 162,-2-1 1,1-1-1,2 46 296,-5-9 5,0 0-299,6 7 0,-4-5 146,3 3 1,-4-5-98,-1-5 0,2 5-200,3 0 1,-4 1 99,4 4 0,-1-2 35,1 2 0,1-3-18,4 3 1,1-5-14,-6-4 0,5-9 167,-5-7 0,0-5-123,-5 0 0,0-9 276,0-5 1,0-10-233,0-4 0,5-4 630,0-2 0,-1 0-627,-4 1 597,0-7-673,7 4 1,-4-4 96,7 7-272,-7-1 60,10 1 1,-6-1 96,3 0 0,1 6-36,-6-1 1,2-5-266,-3-4 281,-2-7-73,5 10 0,-7-12-11,0 3 0,5-7 26,-1-2 1,1-5-16,-5 4 25,0 1 108,0 5-107,0 0 0,5-1 175,0 1 0,2 0-90,-2-1 1,-4 6-74,4 0 1,-2-1 39,2-4 1,-3 0-9,3-1 0,-4-4-56,-1 0-9,0-7-1123,0 4 1127,0-1 1,2-3-80,3 7 1,-3-5-12,3 5 1,-4-5-49,-1 5 1,0-5-142,0 4 1,0-4-159,0 5 1,0-5-174,0 5-326,0-7 0,0 5-52,0-3 1007,0-3 0,7 4 0,1-6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0.4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500 206 8483,'-8'0'999,"1"0"0,6-1-753,-4-4 1,2 3-14,-7-3 1,5-1-80,-5 1 1,5-5 32,-5 5 0,1-6-138,-6 1 1,-5 2 55,1-2 0,-7 0-244,1-4 0,-3 0 99,-1 5 1,-5-4-74,-1 3 0,-1-2-298,2 3 1,8-3 212,-3 7 1,9-5-702,0 6 7,4-1-237,8 5 610,1 0 0,9 0 519,3 0 0,3 6 0,7 2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1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573 132 8584,'0'-14'3,"0"-1"0,5 0 206,0 1 1,0 4 806,-5 0-799,0 0 1,-6 2-1,-4 3 0,-10-1 44,-4 1 1,-1 0-156,-4 5 0,3-5-235,-9 0 1,3 0 66,-3 5 0,4 0-17,-3 0 1,3 0-16,2 0 1,-1 0-169,1 0 1,1 0 48,4 0 0,2 0-70,8 0 1,-1 0-78,0 0-221,0 7-94,1-6 383,6 12 1,1-9-31,7 5 0,0-4 322,0 5 0,7 0 0,1 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130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16 7458,'0'-9'960,"0"3"174,0 6-805,0 20-154,0-9-43,6 23 1,-4-4-137,3 9 1,1 12 63,-1 7 0,2 21-102,-3 14 1,-2-41 0,0 2-823,2 2 0,2 1 824,-1 7 1,-1 1 31,0-2 0,0 1 0,2 9 0,0 1 17,-4-5 1,1-1 0,2 0-1,0-2-172,-3-6 0,0-2 0,3-2 1,0-1 239,-2-1 0,-1 0 0,1 0 1,-1-1-8,-2-1 0,0-1 0,1 3 1,0-2 141,4 46 0,-5-46 0,1-1-133,2 3 1,-1 0 0,0 4 0,-1 0 91,2 3 0,-1 1 1,0 2-1,0 1-96,2-2 1,1 1 0,0 2 0,0 0-168,2 3 0,1-1 1,-1 4-1,1 0 164,-1 2 0,0-1 0,1 0 0,-1-2-76,0-4 1,1-2-1,-2-5 1,1-2 3,-2-4 0,0 0 0,3 40-33,-3-15 0,-4-12 128,4-13 1,-3-5 756,-2 4 0,0-2-790,0-2 0,0 0 344,0-10 0,0-4-330,0-6 1,0-1 741,0-9-1011,6 1 371,-4-5 1,6-1-339,-3 1 147,-3 0 0,9-1-186,-6 1 1,2 0 12,-3 0 1,0-6 43,5 1-24,-5 0 81,2 5 1,-4-7 328,3-3-204,-4-4-3563,6-1 3523,-7-6 0,7-9 0,1-8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2.9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0 912 8007,'0'8'0,"0"0"-453,0-3 432,0-3-42,0 4 167,7-6 1,-4 0 104,7 0-68,-7 0-75,10 0 1,-5-1 58,7-4 9,0 3-105,6-11 0,2 10-108,6-7 1,7 0 95,3-4 0,10-1-125,5 0 1,10-4 13,5-1-734,9-6 839,4 3 1,6-11 138,0-1 1,2-4-41,3 5 74,-3-7-146,-37 25 1,2 1 0,38-21 24,-42 21 1,1 1-1,-3 0 1,1 0 7,1 2 0,1-1 0,3 0 0,1 0-2,3 3 0,0 1 1,-6-3-1,0-1-7,1 3 0,0 1 0,-4-2 0,-1 0-243,49-8 232,-47 11 0,0-1 6,45-12 1,-6 2-126,-7-1 1,-8-1 140,-6 1 131,-4 4-175,-6-12 1,-15 12 94,-10-4 1,-9 4 168,-11 1 0,1 0 60,0 1-24,-7-1-175,-1 7 123,-7-5-176,0 11-924,0-4 432,-7 19 0,-1-3 155,-7 9 0,4-3-87,-4-1 0,4 0-51,-9 0-285,-3 6 280,7-5 1,-12 5 378,4-6 0,-11 0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28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221 59 9669,'-6'-9'-467,"-4"-1"503,-3 6 0,-2-7 98,1 6 1,-1 0 83,0 5 0,-4 0-286,-1 0 1,4 2 51,1 3 0,8 3 139,-7 7 0,2-1-278,-2 1 0,5 0 118,5-1 0,2 1-127,2 0 1,0 4-10,0 1 0,2-2 99,2-8 1,5 3 17,5-3 0,3 1 34,2-1 1,-2-4-1,2-6 1,2 0 62,-1 0 0,1 0-8,-1 0 1,-4-1 18,4-4 1,-4-2-37,-1-2 1,0-9-18,-1 3 1,-4-3 16,0 3 0,-5 1-12,4-1 1,-5 0 169,1 0-356,-4 1 110,-1-1-63,0 7 124,0 1 0,0 9 65,0 3 0,2 3-32,3 7 1,-4-1-44,4 1 0,2 5-9,-2-1 1,5 1-10,-6-5 0,6-1-226,-5 1 170,7 0 101,-4-1-37,0 1 36,5-7 0,-10-1-19,7-7 1,-7-7-41,2-3 0,-3-3-79,-2-1 1,0-6-136,0 1 0,0-1-79,0 5 1,0-4 132,0-1 0,0 0 115,0 6 1,0 4 30,0 0 96,0 0-29,0-4 285,0-1-219,0 7 0,0 0 528,0 3 138,6 3-125,-4-4-392,11 6 8,-11 0 0,9 1-166,-6 4 0,2-2 296,-2 7-201,-4-7 1,7 9-78,-3-7 1,-3 6-22,3-1 1,-4-2-113,-1 2 0,5 0 147,0 4 1,2-4-190,-2 0 1,-4 0 128,4 5 0,-2-1-143,2 1 0,-3 0 40,3-1 28,-4 1 0,1 0-64,3-1 62,-3 1 1,4-5-126,-6 0 79,0-7 549,0 4-381,0-7 0,0-2 77,0-3 0,0-3-67,0-7 0,0 0 22,0 1 1,0-6-84,0 1 0,0-1-22,0 5 1,0 1 11,0-1 1,0 0 37,0 0 1,5 6-110,0-1 165,0 0-426,1-5 84,-4 7 85,5-5 143,-7 11 1,1-4-20,4 6 178,-3 0-124,4 0 171,-6 0-138,7 0 138,-6 0 1,8 0-111,-4 0 1,-4 2 5,4 2-19,-3-2-121,-2 5-181,6-7 247,-4 0-79,4 0 1,-4 0 45,3 0-23,-3 0-40,4 0-235,-6 0-296,0 0 582,7 0 169,-6 0-289,6 0-37,-1 0-61,-4 0-214,4 6 73,1-4-6,-5 4 0,6-6 381,-3 0 1,-4 7 0,6 1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3.987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941 104 19060,'8'0'-1879,"-1"-7"1,-6 5 1355,4-3 387,-3 4 94,4 1 836,-6-7-1660,0 6 843,-6-6 0,-4 5 381,-10-2-70,-2 2 392,-8-5-162,-6 1-148,5 4 1,-13-9-315,0 6 905,0 0-720,-13-2 0,5 6-179,-7-4 1,0-2 103,0 3 0,0-1-228,1 5 0,7 0 234,7 0-337,0 0 130,13 0 0,0 0-39,6 0 0,7 5-307,-1-1 1,9 3-559,5-2-344,3-4 996,2 13 1,0-6 0,0 6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5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74 132 8255,'-10'0'0,"0"0"-112,7 0 0,-8-1 68,6-4 676,0 3 93,5-4-254,-7 6-300,6 0 335,-6-7-297,1 6 19,4-6 98,-5 0-67,7 6-357,0-12-49,0 5 1,0-2 87,0 0 1,0 5-116,0-5-76,7 7 277,1-3 1,7 1-162,0 0 0,4-5 66,1 5 0,6 0 36,-2 5 1,3 0 9,-3 0-178,4 0 183,-5 0 0,0 2-127,-4 3 0,-3-2 105,-1 7 1,-2-5-63,-3 4 1,-3-4 21,-7 5 194,0 0-151,0-2 1,-7 4 41,-3-8 0,-8 8 5,-1-2 0,-7-2-67,1 2 0,2-5 9,-1 4 0,6-1-10,-2 2 0,4-2 37,1-3 0,7-1-42,3 5 0,3-4 101,2 5 1,2-5 159,3 5 0,10-5-172,9 5 1,4-1 111,1 6 1,1-2-55,-1-3 1,-4 3 26,-1-3 1,-6 1-71,2-1 28,-11 3 27,4-11-30,-11 11 1,3-7-11,-10 4 0,-8 2-98,-7-8 1,-6 3-65,2-2 0,-9-4-231,-1 4 0,0-3 26,4-2 0,6 0-279,-1 0 1,7 0 588,-1 0 0,-4 0 0,0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6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8279,'0'-14'-1776,"0"-1"2820,0 7-481,0 1-382,0 1 1,6 4-112,4-3 0,3 3 128,2 2 0,-1 5-89,1 0 1,0 0 146,-1-5 0,1 5-60,0 0 1,0 0 94,-1-5-376,1 6 82,0-4 0,-2 6-193,-4-3 275,-2-3-76,-7 11 1,0-10-2,0 7 0,0-5-44,0 5 1,-7-2-5,-2 1 0,-3 5 3,2-5 0,-3 4 39,4 2 0,0-5-3,0 0 1,5 0 106,-1 4 196,-3 1-266,7 0 180,-6-1-90,14-6 1,1 4-90,7-7 1,1 0 14,3-5 0,6 0-248,9 0 0,-1-5 98,6 0 0,0-7-596,5 3 0,-1-4 700,-4-2 0,4-6 0,-6-2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3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59 8396,'-8'-1'-311,"3"-4"1,-1 2 352,1-7 1,0 5 84,5-5 873,-7 7-243,6-10-951,-12 11 111,11-4 84,-5 6-1301,7 0 1315,13 0-203,-3 0 147,11 0 1,-1 0-12,0 0 1,6 1 16,-2 4 0,-1-2 115,2 7 0,-1-5-94,6 5 0,-3-2 72,-2 2 1,3 3-75,-4-3 1,-3 3-3,-1 1 0,-4 1 20,-1 0 0,-2-5-2,-3-1 1,-4 1 46,-6 5-21,0 0 0,-6-1 31,-4 1 0,-5-5-32,-4 0 0,-3-5 9,-2 4 1,1-4-11,3 5-49,4-7 55,-5 10-126,6-11 38,1 5 1,5-6 67,4 4-15,4-3 122,1 4-129,6-6 0,3 5 331,5 0-253,1 0 1,-2-3-11,-3 2-89,3-2 1,-12 6-36,4-3-56,-3-3-111,-2 11 1,-2-7-192,-3 4 1,-3 2-85,-6-7 510,-1 6 0,-6-9 0,-2 4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7.8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8452,'0'-10'0,"0"0"-828,7 1 776,-6 0 449,12-4-234,-4 12 118,5-6-218,1 7-51,0 7 1,-2-4 19,-4 7 1,0-7 3,-4 2 0,-2 1-117,7-1 0,-7 2 70,2-2 0,-4-2-88,-1 7 0,0-5 10,0 5 29,0-1 0,-5 6-3,1 0 0,-8-1 2,2 1 1,2 0 34,-2 0 0,5-1-34,-4 1 115,-1 6 0,0-5-75,0 4 1,7-4 178,-2-1 1,4 0 47,1 0-43,0-1 0,0 1-42,0 0 1,1-7 187,4-3 1,3 1-149,7-1 0,1 0 21,4-5 1,1 0-137,4 0 0,2-5 88,-2 0 0,3-6-390,1 1 1,0 2-233,1-2 0,-2 2 487,-4-2 0,4-3 0,-5 5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6:28.7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8547,'-10'-7'-227,"0"-3"-340,7 4 1305,-4-7-169,7 11-131,0-11-621,0 12 1,7-6 86,3 7 0,3 0-22,1 0 1,6 0 168,-1 0 1,8 0-6,-3 0 1,4 0 21,1 0 1,1 0-43,-1 0 1,-1 0-92,-4 0 1,2 5 95,-6 0-119,0 0 108,-6 1 1,-1-2-39,-3 5 0,-2-4-104,-3 5 0,-3-5 90,3 5 0,-4-5-18,-1 4 1,0 1 50,0 5 0,-4-5-24,-1 0 0,-5-1 3,5 6 1,-6-5-17,1 0 53,3-1-42,-6 0 35,12 4 1,-13-5 1,13 2 41,-4-1 1,5-5 4,5 1 0,-2-2 196,7 2 9,6-4-242,1 6 0,5-7 204,-2 0 1,-4 2-151,4 2 1,1-2 109,-1 3-44,-1-3-358,-4 4 337,-7-4-79,-1 11 1,-7-10-17,0 7 1,-7 0-34,-3 4 0,-9-1-20,-6-3 0,-7 3-37,-3-3 1,-4 8-5,5 2 1,-5-1-63,4-4 0,-4 0-124,5-1 1,1-1-239,9-3 0,-2 2 493,6-7 0,0 6 0,6-3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8.4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15 118 8563,'-6'-15'0,"4"1"-1383,-3-1 1369,4 0 0,1 1 881,0-1 0,0 5 139,0 0-582,0 7-166,0-3 167,0 6-108,0 0 0,5 6-461,0 4 0,-1 3 88,-4 2 1,0 1 141,0 4 1,2-3-14,3 8 1,-3-1 5,2 6 1,-2-1-18,-2 1 1,2 1 21,3 3 0,-4 4-28,4 6 1,-2 0-14,2 0 0,-1 0-117,5 0 142,-5 0-28,2 7 0,-4-5 182,3 3 1,-4-4-126,4-1 1,-3 0 10,-2 1 1,5-3 7,0-3 231,0-3-264,1 0 0,-3-3-10,7 6 1,-5-6 0,5 1 0,-7-3-126,2-2 1,2 1 135,-2-1 1,4-1-52,-4-4 0,0-2 40,-5-8 0,0 1 42,0 0 72,0-1 42,0 1 99,0-7 377,0-1 60,0-7 639,0 0-757,0-7-715,0 6 182,0-12 1,0 9-273,0-5-137,0 5 204,0-9 2,0 12-95,0-6 1,0 5-238,0-3 222,0 4 142,0-6-107,0 7 105,0 0-225,0-6-344,0 4-74,0-4 1,0 4-405,0-3-1172,0 3 687,0-4-15,0 6 317,0 0 1289,0-7 0,-6 6 0,-3-6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44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1721 8448,'0'-9'1427,"0"1"-537,0 3-214,0 4-329,0-12 1,0 9 80,0-5-145,0 5-170,0-2 1,1 1-105,4 0 1,3 0 278,7 5-413,0 0 163,-1 0 1,9-5 140,7 0-3,-1 0-66,13 5 1,-2 0 61,9 0 1,-2-5-6,7 1 0,-5-1-38,5 5 1,-7-5 74,2 0 1,-3-2-147,-2 2 0,-5 4 112,0-4 1,-6 3-122,1 2 1,-3 0 57,-1 0 0,-7 0-31,-4 0 1,-2 0 129,-3 0-36,-6 0 106,5 0 41,-11 0 183,5 0-363,-14 0-96,5 0 1,-4-1 51,6-4 0,-2 3-28,-3-3 1,4 2-207,-4-2 70,3 3-98,-4-11 275,4 12-324,-4-6 170,6 7-1130,0 0 1503,-7 0-278,5-6 10,-4 4 39,6-5-63,0 7 0,-2 0-3,-3 0 1,4-1 11,-4-4-6,-3 3-8,6-4 0,-6 1 29,3 0 0,-2-7-32,-2 3 1,-4-4 89,3-2 0,-3-6-127,-2-4 1,0-3-87,1-1 1,-1-7 62,0-3 1,-1-4-165,-4-1 0,4-5 167,-4 0 0,4-1-3,1 1 1,2 3 211,3-3 1,-1 5-135,6 5 0,-5 1 39,5 4 0,0 3-37,5-3 1,0 7 21,0 3 0,0-1-72,0-4 1,0 0-33,0-1 0,2-4-64,3 0 1,-2-1 109,7 6 0,-7 4-93,2 1 84,3-1 6,-6 3 0,6-1 11,-3 3 1,-3 4 9,3-4-5,-4 4 1,1-1-7,3-2 2,-4 9-3,6-10 1,-7 12-21,0-6 1,0 4 26,0 0-96,0 0 0,0 0 77,0 1-179,0 5 1,0-4 108,0 3-23,0 4 4,0-6 1,0 5-94,0-2 24,0 2 0,2-5 85,2 7 1,-2-1-567,3-4-72,-3 3-372,-2-4 309,0 6-2902,0 0 2549,0 6 573,0-4-141,0 4-3,0 1 695,-7 1 0,5 7 0,-4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19.86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736 104 9908,'8'-7'-283,"-2"4"122,-6-7 0,5 0 73,0-4 1,0 4 181,-5 0 0,0 5 358,0-5-683,0 7 127,0-4-121,0 1 32,0 4 266,0-4 7,0 6 250,-6 0-280,-3 0 90,-5 0 0,-1 0 41,0 0 0,-4 0-19,-1 0 0,-6 5-71,2 0 0,-4 1 68,-2-1 0,-4-3-162,0 2 1,-5 0 89,4 1 0,-4-4-5,5 4 1,-5-2 132,4 2 1,3-3-150,7 3 1,-1-3 235,6-2 377,-6 0-405,10 0 0,0 0 97,6 0-53,7 0-212,-4 0 0,9 0-156,3 0 107,-4 0-374,6 0-5,-1 0 66,-4 0 239,4 0-497,-6 0-2287,0 0 2380,-6 0 1,3 0-76,-7 0 1,0 4-4,-5 1 0,1 5 487,-1-5 1,-6 6 0,-2-2-1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27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45 19068,'9'-7'-2623,"-3"5"3475,-6-4-2169,0-1 922,0 6 1,0-7 227,0 3 1,-2 3 410,-2-3-173,2 4 63,-11 1 0,5 0 35,-7 0 0,0 0-193,1 0 0,-6 0 546,0 0 0,1 0 858,4 0-365,0 0-828,1 0 0,-1 4-70,0 1 0,6 0-458,-1-5 1,0 0 79,-5 0 1,1 5 62,-1 0 0,5 0-260,0-5 0,2 2-524,-2 2-135,-3-2 1032,5 5 1,-7-1 0,1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4.77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82 11523,'7'-8'-906,"-5"-5"237,4 11 549,-6-4 0,0 7-27,0 4 0,0 3-108,0 7 0,0 0 93,0 0 1,0-1 10,0 1 0,0 0-91,0-1 0,-5-4-5,0 0 412,0 0-324,5 4 0,0-4 697,0 0-370,0-7 0,0 2-7,0-10-133,0-3 1,0-11-9,0-1 1,2 0 56,3 6 0,-2-6 119,7 0 1,-5-1-132,5 2 1,-2 2-13,2-2 0,1 7-127,-6 2 1,5 6 320,-5-6-200,6 6 1,-3 4 79,7 10 0,-7 3-64,-3 2 1,2 6-105,-2 4 1,1-2-191,-1 1 1,-2-4-60,7 4 0,-7-4 51,2 4 1,3-6-46,2 2 0,-2-4 101,2-1 0,0-7-339,5-3 558,-1-3 1,1 4 0,0 2-1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0.83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280 30 11792,'15'-7'-1631,"0"5"2635,-1-11-376,-6 12-154,-1-6-245,-7 7 314,0 0-322,-7 0 0,-1 5-94,-6 0 0,-1 6 184,0-1-466,0-3 190,7 6 1,-5-7-180,3 4 0,-1 3 125,1-3 0,-3-2-106,3 2 46,-3-7 54,5 10 1,-5-9 81,3 5 1,2 0-59,-2 0 0,5 3 3,-4-7 1,4 1-26,-5-1 0,2-2 64,-2 7 0,2-7-255,3 2 1,3-1 132,-3 1 1,2-4-582,-2 4-249,3-3-38,-4-2 444,6 0-346,0 0 178,-7 0 445,6 0 0,-7 0 263,3 0 1,-3 0-1,-7 0 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1.39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30 148 10423,'-8'-12'-316,"3"-2"1,2 1 141,-2 3 0,3 0 27,-3-5 1,4 1 839,1-1-287,0 7-117,0-5 1,0 9-54,0-5-201,0 5-101,0-2 443,0 6-753,0 0 267,0 6 1,5-1 40,0 10 1,-1-2 50,-4 11 1,0-4 37,0 5 0,0 4-5,0 5 1,2 2 151,3-1 1,-3 2-83,2 7 0,3 0-81,-2 0 0,1 5 131,-1 0 1,-1 10-76,5-5 1,-4 2 88,5-7 1,-7-4 24,2 4 1,2 0 101,-2-5 0,0 2-99,-5-12 0,0 1-165,0-6 93,0 7-60,0-5 0,0 0-77,0-6 1,0-6 222,0 6-298,0-1 167,0-1 0,0 3 27,0-6-304,0-1-13,0-10-199,0 4 99,0-12-257,0 6 133,0-7 1,0-2-149,0-3 1,0-5-30,0-9 633,6-4 1,-4-6 0,4-1-1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2.44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750 59 16795,'0'-15'-5351,"0"7"5120,0-5 0,-2 6 386,-3-2 0,2 2 422,-7 7 1,0 0 525,-4 0-425,-1 0-361,0 0 0,-6 2-357,-4 3 1,-2 3 406,-3 6 1,-4 6-206,0 0 1,-5-1 377,4-4-874,-6 0 101,10-1 0,-5 1 52,7 0 0,0-1-44,-1 1 1,6 0 55,-1 0 1,7-6 52,-1 1 178,2 0 0,8 3-371,-1-3 97,6 3 1,-2-10 164,6 7-584,0-7 10,-7 4 438,6-1-396,-6-4 559,1 4 0,2-6 195,-5 0 0,4 0 32,-5 0 0,5-1-512,-5-4 1,5 3 479,-4-3 1,-1-3 0,-5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4.95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2455 89 13835,'20'-15'-826,"0"1"1,-1-1 481,-4 0 281,-7 7 508,-1-5-658,-7 12 247,0-6 1,-2 12-117,-3 0 1,-8 6-6,-7-1 1,-12 8 292,-2 2 0,-9 6-30,-6-2 1,-5 4-86,-10 1 0,-4 2-142,-11 4 0,-4 2-58,37-15 1,-1 0 0,-4 3-1,-2 1 230,-6 1 0,0 0-887,4 1 0,-1 1 811,-6 0 1,1 1 0,9-2 0,2 1-99,-2-2 1,1 0-1,1-1 1,2-1-79,1-3 1,1 0 0,-38 20 153,1-3 1,8-3-4,6-6 214,-9 6-204,16-5 0,-15 5 35,13-7 1,2-1 9,8-4 1,-1 4-18,6-4 0,6-1 298,9 2 0,3-7-304,2 1 0,1-2 1851,3-3-1944,4 1 1,8 0 387,3-1-607,4-5 103,6-3 1,0-4-312,0 3-100,6-4 598,2 6 0,7-9-167,0-3 47,0 4 1,-1-7-327,1 3 291,0-4 0,-2 0-10,-3-1 135,3 0-91,-5-5 0,5-1-646,-3-4 444,3 4 0,-7-7 0,6 4 60,-3-6 1,0 2 22,0-1 0,3 4 33,-7-4 1,6 4 101,-1-4 0,-4 6 230,-1-2 1,2-1 104,-2 1 459,0 1 79,1 4-241,-4 0-585,4 7 0,-7 3 397,-4 10 0,2-2-213,-7 7 0,5 0-26,-5 5 0,2 4-46,-2 1 1,-8 4 77,3-4 1,-1 4-35,6-4 1,-3 1 33,4-1 1,-5-2-29,0 6 0,1-6-452,3 2 269,3 3 52,1-7 0,4 7-31,-3-3 0,5-9-9,5 4 1,3-4 133,7 4 1,1-5 233,4-1-264,3-5 5,6 2 0,2-6-490,4 0 1,-3 0 294,7 0 0,1 0-445,4 0 1,0-5 693,0 0 1,0-6-1,0 3 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5.94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265 89 17518,'0'-15'-1891,"6"1"1,-4-1 343,3 0 1720,3 7 0,-6 0 169,3 3 237,-4 3-614,-1-4-379,0 6-48,0 6 1,-1 3 645,-4 5 1,1 1-81,-5 0 1,0-1 111,0 1-187,-4 0 12,4-1 1,-5 1 93,-1 0 265,0 0-183,1-1 0,-1-4 51,0 0 0,0 0-106,1 4 1,-1 1-196,0 0 1,2-5 286,3-1-258,-3 1 0,12 5-205,-4 0 1,3-6-52,2 1 1,2-5 162,3 5 1,8-2 163,6 2 0,8 3 33,-3-3 0,9-2 96,1 2 0,2-1-81,-2 6 1,-3-5 43,4 0 0,-4 0 203,-2 4 0,-4 1 302,-1 0-467,-6-1 1,-3 1-474,-10 0-96,-4-1 0,-7 0 72,-4-5 0,-10 3 80,-4-7 0,-9 0 70,-1-5 0,-2 0 156,2 0 1,-2 0-344,-4 0 1,0-2-36,5-3 0,-1-3 447,2-7 0,3 0 1,-5 1-1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16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1 147 17544,'21'-23'-2665,"-9"-3"1600,2 6 0,-2 2 1682,2 9 427,1-4-646,-7 4 0,5 1-292,-3 3 0,-2 4 60,2 1 0,0-5-367,5 0 1,-6 0 447,1 5 1,0 0 207,5 0 1,-1 0-47,1 0 0,0 0-360,0 0 0,4 0-28,1 0 1,1 0-28,-1 0 1,-2 0-362,6 0 0,-6 0 73,2 0 1,1 0-11,-2 0 1,1 0-80,-5 0 341,-1 0 1,1 7 0,0 1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6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 8438,'2'-9'633,"3"5"-525,-4 2 1,8 2-316,-4 0 0,-2 2 183,7 2 0,-1 5-137,6 5 0,1 3 99,4 2 1,-2-2-167,6 2 0,-4 2-166,5-1 1,-1 4-97,5-4 490,-6 0 0,5 1 0,-5 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6.87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15 11227,'0'-8'-560,"0"1"527,0 7 0,-1 2 138,-4 3 212,3 3-170,-11 7 0,5-1-338,-7 1 0,0 1 41,1 4 0,-1-4-83,0 4 0,-3-2 122,4 2 1,-4-4-342,8 3 1,-2-2-233,3-3 0,-3 1 659,7 0 1,0 0-1,5-1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32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74 148 8565,'7'-23'0,"1"-5"-373,7 4 1,-2 2-102,-3 3 1298,-4 9-102,-6-3-309,0 11-541,0-4 327,0 6-97,0 0 0,0 6 7,0 4 1,0 3 56,0 2 0,-5 1-70,0 4 1,-4-2-200,4 6 0,-5-4-13,5 4-231,-6-6 204,9 4 1,-5-6 21,7 4 0,-4-9 39,-1 4 1,0-4 23,5 4 98,0-1-76,0 1 1,5-5 28,0 0 1,6-7 16,-1 2 1,9-3 155,6-2 1,-2 4-147,1 1 1,1 0 70,4-5 1,2 2-43,3 3 150,-2-4-172,-3 6 0,-1 0 30,-4 2 56,-3 4-50,7 2-65,-11 0 1,2-1-2,-9 1 0,-4 0-4,-6 0 0,-1-6-33,-4 1 0,-5-2-15,-9 2 1,-4-2-73,-7-3 0,-1-2-237,-3 7 0,1-6 163,-6 0-579,0-2 487,1-2 1,-3 0-256,7 0 1,0-2 547,4-2 0,-5-11 0,-3-8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526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12307,'22'-29'-1125,"3"1"999,-10 3 1,1 4 518,-11 6-213,6 1 0,-3 4 0,7 0-39,0 7 0,0-4-324,-1 7 1,1 0-91,0 0 0,-1 0 385,1 0-36,0 0-131,-1 0 0,1 5 1,0 0-339,0-2 0,-1 4 446,1-2 0,6 6 1,2-3-1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35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1 104 8133,'6'-15'0,"2"0"0,7 1-52,0 5-50,0-4 1,-1 12 1949,1-4-729,0 3-664,-7 2 0,10 0-381,-4 0-45,-2 0 0,6 0-403,-3 0 1,-2 0 102,-4 0-164,1 0 331,5 0 0,-7-2-9,-3-2-11,-3 2 0,-2-6-167,0 3 0,-7 3 155,-3-3 1,-3 4 26,-1 1 0,-6 0 117,0 0 0,1 0-84,4 0 0,0 6 130,1 4 0,-1 1-78,0-1 1,5 3 10,1-3 1,5 3 16,-1 2 0,-1 0 28,1-1 0,2 1-59,8 0 1,-2-2 0,7-3 1,4 3-451,6-4 1,6 0 41,-1 0 434,2-5 0,9 9 0,2-5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5.08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119 60 10195,'0'-15'-647,"0"5"768,0 0 0,4 5 428,1-4-366,0 5-426,-5-2 230,0 6 0,0 1-130,0 4 0,-6-1 71,-4 5 1,2 1 94,-2 5 1,2 0-22,-2-1 1,-3-1-211,3-3 0,2 3 73,-2-3-63,0 3 0,1 0 403,-1-3-210,6 3 1,-2-5 104,6 7 0,2-7-30,2-3 0,5 1 47,5-1 1,6 7-3,0-2 0,4-2 42,-4 2 1,4-6-87,-4 6 0,4-2-40,-4 2 0,-1 2-235,-4-7 219,0 6 1,-5-5-425,-1 4 255,-5 3 0,-4-6-132,-10 3 0,-10-2 131,-4-3 1,-4-4-108,-1 4 261,-7-3 1,-2-2-1,-6 0 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7.915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28 20710,'8'-6'-3013,"5"4"3353,-11-4-2056,4 6 1813,1-7 1,-4 5-444,7-2-224,0 8 514,5 5 0,-1 5-391,1 1 0,-5 0 141,0-1 1,-1 1-80,6 0 0,1-1 662,4 1-272,-4 0 1,6 0 0,-8-1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10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353 30 17198,'-4'-10'-1643,"-1"0"0,-7 7 2225,2-2 0,-3 3 392,-1 2 0,-3 2-803,-2 3 1,1 3-518,-7 7 1,6-1-779,-6 1 576,1 6 130,1-4 1,2 4-42,6-7-598,-6 8 518,11-6 1,-10 5-691,10-6 1148,4 0 1,-7-7 0,5-2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28.658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206 88 20191,'8'-14'-1711,"5"5"0,-10-4 896,7 4 1,-7 0-127,2 0 589,-3 5 554,5-2 1,-1 4 566,4-3-125,3 4-1231,-5-6 724,0 7 0,5 0 186,-3 0 0,3 2 298,2 3 0,1-4-206,4 4 0,-2 3 190,6 2-679,-6-3 260,3 6 1,-1-7-6,0 4-146,-1 3-119,-4-5 0,0 7-470,-1 0-250,1-1 548,-7 1 0,0 0-370,-3 0-122,-3-1 300,4-6 0,-12 5-424,-4-3 249,-9 3 478,2-5 1,-9 4 81,6-7 1,-4 5 90,4-6 0,-4 6 64,4-5 0,2 2 290,9-2-185,-5-4 0,13 7 37,-4-3 1,5-3-49,5 3 1,10-4 333,9-1 0,5 5 300,6 0-104,2 7-327,1-11 0,3 11-49,-7-7 1,5 6-90,-5-1 1,-6-2 328,-8 2 0,-5-5-473,-6 5 0,-2-6-435,-7 6-837,0-6 734,-13 9 0,-4-10 301,-12 7-325,-7-1 147,-1 0-778,-14 4 856,5-5 0,-9 2 154,6-1 156,-13 1-55,14 5 0,-14 5-898,13-1 1,2 6 872,8-6 0,3 3 0,6-3 0,1 6 0,0 2 0,-1 3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30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0 118 8259,'0'-15'0,"0"1"841,0 6-141,0 1-161,0 0 470,0-1-409,0 0 39,0-5 126,0 11-352,0-11-239,0 12 1,2-11 204,3 7-604,-3 0 267,11 5 1,-10 0 10,7 0-272,0 0 1,4 0-58,1 0 1,3 2-8,-3 3 0,3-2 85,-9 7 0,4-5-4,2 5 157,0 0 0,-2 4-1,-3 1 1,-4-5-1,-6 0 1,5-1-19,0 6 88,0 0-43,-5 6 0,-5-3-37,0 6 1,-6-4 31,1 5 0,-3-3 7,-2 3 1,0 3 25,1-4 1,-1-1 8,0 2 0,6-7 4,-1 1 0,5-3 251,-5-1-270,7 0 301,-4 0-18,7-7 67,0-2-184,0-6-88,0 0 0,7-1-28,3-4 0,8 1-111,1-5 1,1 4 41,-6-5 0,6 5-19,0-5 1,4 5-7,-4-4 0,4 4-150,-4-5 0,4 2-439,-4-2 1,-1-3 236,-4 3 1,0 3-721,0 3 0,-1-3 1113,1 2 0,6-6 0,2 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5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1 101 8260,'13'-19'493,"-3"-1"0,1 6 377,-6 4-271,0 0 1,-5 0 231,0 0-605,0 7 0,0-2-7,0 10 0,0 3-162,0 7 1,0 1 84,0 4 1,0 3-134,0 6 1,0 1-301,0-1 0,0 0 200,0 1 0,5-1-266,0 1 0,1-3-173,-1-2 0,-3-2-312,3-4 0,1-7-394,-1 2-198,0-2 1434,-5-4 0,-13-8 0,-3-8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1.8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1 148 8260,'0'-21'-129,"2"4"-65,3-2 0,-2 2 1276,7 3 0,-1-1-396,6 0 0,-5 2-231,0 3 0,1 4-240,9 6 0,-2 0-158,6 0 1,1 1 106,4 4 0,7 3 46,3 7 0,-1 5 13,1-1 0,-1 8-154,1-3 0,-3-1-181,-7 1 0,-6-4 54,-3 4 1,-6-6-74,-4 2 0,-3-4 114,-7-1 1,-7 0 61,-3-1 1,-9 1-19,-6 0 1,-8-2-20,-1-3 0,-7 3 14,2-3-369,-3 3 210,4-5 0,-3 5-678,7-3 1,0-2 390,4 2 0,7-5-1929,4 4 2353,9-5 0,3 2 0,7-6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2.98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221 89 8345,'0'-15'198,"7"1"502,-6-1-276,6 0 1,-14 2-116,-2 3 1,0 4 45,0 6 0,-1 0-87,-5 0 1,1 0-33,-1 0 0,-5 0 156,1 0-335,-1 6 4,5 3 0,1 10 66,-1 1 0,2 4-216,3-4 0,2 6-161,3-1 215,3 2 8,-4 3 0,7-6-68,4 1 1,-1-6 40,5 6 0,-4-7 50,5 1 0,2-2 12,7-3 0,-3-5 2,12 4 0,-10-12-74,7 4 1,-2-3-4,1-2 1,4 0-36,-4 0 1,4-7 90,1-3 0,-1-3-68,-3-1 1,-4-6 71,-6 0 1,-1 1 0,1 4 1,-7 0-15,-3 1 1,-3-1-3,-2 0 103,0 1 23,0-1-82,-7 7 0,4-4-17,-7 7 1,5 1-189,-5 4 185,7 0-114,-10 0-76,12 6 0,-6-3 134,7 7 14,0 0 1,0 5-32,0-1 1,7 1-1,2 0 0,-1-5-18,2-1 1,0 0 24,5 0 0,-1-1 139,1-3 0,0-3-46,0 3 0,-6-3 13,1-2 0,-5-2-104,5-3 0,-7-3 3,2-7 0,-5 0-3,-5 1 0,0-3-8,-9-2 0,2 2 8,-7-2 0,2 4 21,2 5 1,-4-3-61,-1 4 1,1 0-35,4 0 0,0 5-175,1-1 1,-1 4-32,0 1 27,0 0 0,7 1 266,3 4 1,4-1-285,1 5 418,0-5 69,13 9-254,-3-12 1,11 8 377,-6-5-107,6-2-74,2 5 1,1-7 269,1 0 0,-2 0 139,1 0-41,4 0-238,-5 0 1,4 1 56,-2 4-361,-4-3 92,0 4 1,-4-1 47,2 0 1,-7 2-14,-2-3 0,-7 0-236,2 6 0,1-6-107,-1 6 102,0-6 0,-7 2-8,-2-6 304,2 7 1,-6-6-50,3 4 299,3-3 87,-4-9-331,6-1 1,1-5 314,4 3-305,3-3 0,12 7 66,0-4 1,-1 3-120,-4 7 1,0 0-131,-1 0 1,1 0 199,0 0-260,6 0 62,-5 0 1,1 5 27,-8 0 0,1 2-166,5-3 0,-5 0-24,-1 6 0,0-6-300,0 6 52,4-6 0,-9 4-419,6-3 306,-1-4 0,1 6 70,0-7 0,-5 0 512,5 0 0,-1-7 0,6-1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45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45 8345,'15'-10'7,"0"0"324,-7 7-247,5-10 128,-11 11 0,6-4-504,-3 6 259,-4 0 1,6 1 43,-7 4 0,5-1 27,0 5 0,0 1-107,-5 5 0,4 0 134,1-1 1,0 6-93,-5-1 0,5 1 8,0-5 0,2 3 121,-3-4-60,-2 11 1,5-15 14,-7 9 0,1-9 339,4-5-217,-3 3-81,4-6 0,-4 4-17,3-6 0,-4-6 4,4-4 0,-1-3 97,1-2 1,-4 1-76,4-1 0,-3 0 99,-2 0-106,0 1 35,0 6-150,0-5 56,0 4-10,0-5 109,0 6-697,0 1 336,0 7 0,1 0 70,4 0 1,-3 7 94,3 2 1,3 4 61,2 2 0,3 1-69,2 4 0,-1-4 62,1 4 0,1-4 31,4-1 0,-4-5 14,4 0 0,-2-7 19,1 2 0,-2-4 84,2-1 0,-7-5-84,-2 1 0,-2-13 21,1 3 1,-2-6-121,-7 0 0,-7 2 4,-2-6 1,-11 6-233,-4-2 286,-4-3-149,-2 14 1,1-11-236,0 10 0,-1 4-233,1 1 1,-4-2 230,4 2 1,-4 0 31,9 5-149,2 0 45,1 7 436,6-5 0,7 11 0,2-5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73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89 8441,'10'-15'411,"0"0"1,-7 1-24,2-1 0,-4 5 31,-1 0 3,7 7-249,-6-3-149,6 6 1,-7 6-148,0 4 1,0 5 138,0 4 0,0 4-62,0 6 0,0 6 189,0-1-386,0 7 296,0-4 1,0 7-235,0 1 0,7-1 46,2 0 1,0-2-118,0-3 0,-4 2 66,5-6-537,0-1 457,5-5 1,-2-1-113,-4-3 0,4-9-594,-3-6 413,3-7 559,2 3 0,6-12 0,2-2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3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0 236 8441,'15'-15'-330,"-5"-5"-497,-1 1 1076,1-1 0,0 7 1548,0 3-726,-7-3-128,4 12-812,-7-6-31,0 7 17,0 7 1,0-4-21,0 7-41,0 0-251,0 4 281,0 1-132,6 0 0,-3-2 3,7-3 1,-5-4-249,5-6 69,0 7 0,9-6 56,1 4 0,0-3 8,-6-2 1,3-5-44,2 0 1,-1-6-105,7 1 0,-7-5 85,1-5 0,-2 4-116,-3-3 1,-1-3-16,-3 3 0,-3-6 351,-7 6 0,0-8 0,0 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30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88 119 9622,'0'-25'0,"0"1"1027,0-3-2315,0 6 508,0 7 254,0 7 809,0 7-254,0 0 79,0 7 0,-4 2-174,-1 11 0,-2 4 192,2 11 0,2 1-68,-7 3 0,7 3 105,-2-3 0,-2 4-140,3 1 1,-6 0 45,5 0 0,0 5-122,5 0 1,0 0-18,0-5 1,-5-1 1,0-4 1,0-8-468,5-6 72,0-8 389,0 5 1,0-16 428,0-6-296,0-6 0,0-11-84,0-2 0,2 1 20,3-7 0,1 6 27,4-6 1,3 2 44,-3-1 1,1 3-13,-1 6 0,2 0 97,-7 1-129,6-1 0,-4 5-304,2 0 262,4 7-83,-4-4 1,0 14 57,1 3 0,-5 3-13,5 2 0,-7-1 38,2 1 1,-3 0-28,-2-1 0,0 1 46,0 0 1,-2-5-38,-3-1 0,2-1-45,-7 2 1,0 3 53,-4-3 0,-1-3 51,0-2 1,0 1-21,1-1 1,4 0 2,0-5 0,5 0 134,-5 0-173,7 0 529,-3 0-312,6 0 0,1 0-178,4 0 0,10-2 74,9-3 0,4 4-14,2-4 0,1 2-47,3-2 1,3 3-11,8-3 0,4-1-77,0 1 1,1 0 85,-1 5 1,-3-5-32,3 0 1,-7-5 33,-7 5 0,-3-4-54,-12 4 1,-5-5 60,-6 5-93,-5-6 1,1 9-60,-10-3 64,-3 3 1,-7-3 55,0 1 1,-1-1-6,-4 5 1,4 1 26,-4 4 0,4-2-36,1 7 1,-4 0 19,-1 5 0,0-5-14,6-1 0,4 1 68,0 5-50,0 0 0,-3-1 2,3 1 0,-1-5 149,6 0 1,0-6-30,5 6-139,7-7 1,6 9 37,6-7 0,8 0-150,-3-5 1,5 0 117,6 0 0,-4 0-11,3 0 1,2-7 67,-2-3 0,6-1-5,-6 1 0,0-3-53,-4 3 1,-3-3 0,-2-1 1,1-1 86,-6 0 1,-6 7-65,-4 3 0,-5-1-10,5 1-34,-7 0 1,5 5-9,-3 0 0,-3 1-26,3 4 0,-4-1-16,-1 5 0,0 1 2,0 5 50,0 0 1,0-1 103,0 1 1,0 0-131,0-1 65,0 1 0,-5 0-21,0-1 1,-4-4-61,4 0 0,-7-7 24,2 2 0,-3 2-8,-1-2 1,4 0-326,0-5 0,0-2-176,-4-3 551,-1-3 0,0-13 0,1-2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1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15 8441,'15'0'-1672,"-5"-1"1771,-1-4 1,-4 3 2184,5-3-1769,-7 4 0,6 1-212,-5 0 0,-2 8-15,3 7 0,-2 1 0,2 8 0,-3-1-168,3 2 1,-4 7 166,-1-2 1,0 4-564,0 0 0,0 4-123,0 6 1,0-5-482,0 0 0,0-6 351,0 1 0,0-4-1024,0-6 653,-6-2 900,-2-8 0,-7-6 0,0-14 0,0-10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36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1 132 8441,'14'-22'-23,"1"2"1,-5 4 66,0 1 1,0 0 271,4 1 462,-6 5-410,5 3 1,-4 1-59,5 0 0,1 0-23,0 5 1,-1 2-136,1 3 1,0-2-4,0 7 1,-1-5-168,1 4 1,0 3 74,-1 8 0,1-3-213,0 8 1,3-5 67,-4 4 1,4-1-89,-8 1 1,2-1-51,-3-3 1,-2-4 85,-7 4 0,0 1-262,0-1 1,0-6 49,0-4 0,-7-5 22,-2 5 1,-6-7 165,-5 2 164,4-3 0,-12-9 0,5-1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4.52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74 8566,'18'-20'0,"-4"1"0,3 4 581,-12 5-357,6 7-108,-9-3 0,4 7-401,-6 4-726,0 3 741,0 14 1,0-1-120,0 3 0,0-1 389,0-3 0,7 3 0,1 6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5.122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116 133 9825,'10'5'111,"0"0"1,-5 0 251,5-5-337,-7 6 44,10-4 1,-10 9 32,7-6 0,-5 5-245,5-5 1,-5 7 196,4-3 0,-1 6-128,2 5 0,2-4-168,-7 4 0,6-4 143,-1-1 1,-2-1-72,2 1-68,0 0 205,4-7 0,-4 0 141,0-3-77,0-3 0,0 4 1,-2-8 27,-2-2 1,-1-10-146,-5-5 1,-2-7-128,-2 1 0,-6-3 172,-10-1 1,2 0 44,-6-1 1,-1 6 145,-4-1 1,1 2-185,4-1 0,-4 3 149,3 6 1,4 2-60,1 3 62,-2-3-38,5 11 0,1-4-94,6 6 0,5 2-54,-5 2 1,7 0 54,-2 5-43,10 1 0,8 5 201,7 0 1,1-6-150,-1 1 0,-2-2 175,6 2 0,-4-3-16,4-7 0,-4 5 157,4 0 1,1-1-116,4-4 1,-1 0 41,-4 0 1,4 5-81,-3 0 0,1 0-73,-2-5 0,-2 5-173,-8 0 215,-6 6-32,6-9 0,-8 6-261,4-3 1,-4-2-231,-6 7-286,0-7 498,0 11 319,0-13-194,-6 6 0,4-9 62,-3-3 0,4-3 23,1-7 0,1 1-74,4-1 1,8 0 285,7 0 0,6 6 196,-1-1 0,4 2 117,5-2 0,-1-2-140,6 8 0,-5-1 66,6 5 1,-8 1-365,3 4 1,-1 3-160,-5 7 0,2 5-449,-11-1 0,-1 6 307,-4-6 1,-2 6-546,-3-6 322,-3 8-203,-7-11 1,-4 12 580,-5-4 1,-8 4-1,-12 1 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6.47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102 257 8235,'2'-16'220,"2"-4"1,-2 4 756,3-4-317,-3 4-213,4 1 0,-4 5 53,3 1-492,-4 5 0,-2-2-2,-4 6 0,1 6-186,-5 4 1,4 3 13,-5 2 1,2 0 55,-2-1 0,-1 6 48,6 0-108,-7-1 37,11 2 1,-8-4 37,5 2 0,2-2 67,-3-3 0,3 1 34,2 0-19,0-1 354,0 1-59,0-7-277,7-1 1,1-9 35,7-3 1,1-4-78,4-11 0,-4 2 50,4-7 0,-4 6 0,-1-6 1,-6 7 7,1-1 0,-6-2-8,0 1 0,-2 0-59,-2 6 0,-2-1-16,-2 0 0,-5 1-82,-5-1 0,-1 7 133,0 3 0,-1-2-149,-4 2 1,4 0 71,-4 5 0,9 0-215,1 0 240,0 0-73,2 0 1,0 0-162,3 0 239,4 7 1,-4 0 130,10 2 0,-2 0-197,7-5 495,6-2-239,0 5 0,7-6 144,-3 4 0,3-3-159,6 3 0,-5-2 119,1 2 1,-1-4-70,6 4 0,-6 2-58,1-2 0,-6 1-45,6-1 0,-7-3-135,2 3 1,-4 1-83,-1-1 156,-1 7 1,-1-9-321,-3 7 188,-3-7-3,-7 3 0,1-1-4,4 0 112,-3 0 0,6-5 21,-3 0 1,-2 0 111,7 0 0,0-1 29,4-4 1,1 1-134,0-5 0,4 4 172,1-5 1,6 7-80,-9-10 1,10 9 121,-2-6 0,-2 7-137,1-2 1,-6-1 1,2 1 0,-4 0-35,-1 5 0,-1 0-7,1 0 0,-5-5-128,0 0 1,-5 0 111,4 5-140,-5-6 0,2 2 87,-6-5 1,0 4-155,0-5 0,0 5-26,0-5 0,-1 0-28,-4-4 1,1 1 169,-5 3 0,-1-2-52,-5 8 170,0-8 0,1 6-123,-1-4 210,0 3-171,1 7 1,4 2 101,0 3-59,7 3-27,-4 7 1,7-1 8,0 1 0,0 1-5,0 4 0,2-2-9,3 6 0,-2-4-8,7 5-6,0-7 17,4 3 0,6-7 139,0 1 1,-1-5-2,-4 0 0,4-7-27,1 2 0,5-3-61,-6-2-2,7-7-4,-9-1 1,10-7 67,-2 0 1,3-4 115,1-1 1,-1-6 33,-4 2 1,4-4-103,-3-2 1,-4 8 51,-2 2 1,-4 4-62,-5 1 1,-2 7 136,-3 3-222,-3-3 1,4 8-130,-6 0 0,0 1 85,0 9 1,0 0-149,0 5 0,0 1 102,0 4 0,0-4-173,0 4 1,5-2-49,0 1 0,5-3-154,-5 4 0,6-4-222,-1-1 1,-2 0-51,2-1 0,0 1 686,4 0 0,8 0 0,0-1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37.53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192 705 8311,'8'-15'-195,"0"2"-129,-3 3 1,-3-3 1121,3 3 0,-4 2 45,-1-2-456,0 0 0,0 1 108,0-1 1,-1 5-236,-4-5 1,-2 5-4,-3-5 1,-3 7-358,3-2 99,-9 4-90,2 1 0,-4 0-101,7 0 1,-1 1 117,0 4 0,0 2-106,1 2 0,-1 5-65,0-5-188,7 11 218,2-4 0,6 5-61,0-6 1,0 0 153,0 0 0,5-1 131,-1 1 1,8-5-136,-2 0 1,3-2 12,1 2 1,1 1 2,0-6 1,1 0-13,4-5 0,-4 0 9,4 0 314,-4 0-265,-1 0 0,-1-5 27,1 0 1,0-5 6,0 5 0,-6-1 193,1 1 0,-7 2 37,2-7 170,3 7-296,-6-4 26,5 0-123,-7 6-15,0-6 18,0 7 48,0 0 35,6 0 0,-3 2-63,7 3 0,-5-4 261,5 4 1,0-3-1,4-2 0,1-2 16,0-3 1,6 2-119,4-7 0,2 1 32,3-6 0,-1-1 71,1-4 1,4-3-43,0-6-282,7-1 178,-10-6 0,11-1-109,-2-7 1,-6 0-249,-5 0 0,-6-1 157,-8 1 0,-2 5-127,-3 0 0,-4 6 104,-6-1 1,-6 5-133,-4 4 1,-3 1 232,-2 9 0,-4-1-68,-1 11 0,0 0 95,6 5-81,-8-7-2,6 6 1,-12-4-1,4 10 1,1-2 70,-1 7 0,1 4 6,-2 6 1,2 8-62,4 1 318,9 0-287,-10 14 0,14-5 82,-4 6 0,5-2-72,10-3 0,3 2-135,7-7 0,1 6 150,4-6 0,3 0-101,6-4 0,2-8 25,3-2 0,2 1-14,3-1 0,4-7-83,-4-8 0,2-4 44,-2-1 1,9-1 145,-4-4 1,-2-5-95,-3-9 0,-1-4 247,1-7 1,2-4-40,-7 0 1,5-9-122,-4-1 0,-3 0-73,-7-5 0,-1-2-143,-9 2 0,-4 5 179,-11 5 1,-1 11-33,-4-1 0,-3 9 161,-7 1-131,-6 9-16,5 3 0,-7 7 54,3 0 1,4 2 4,-4 3 1,4 5 21,1 9 0,0 4-12,1 7 215,6-1-98,1 0 0,2 2-14,0 4 1,0-3 153,5 8 0,7-8-54,3 3 0,4 1-114,6-2 0,4 0-69,11-4 1,1-3-10,3-2 0,2-6-502,-7-9 1,5 2 118,-5-8 0,-4 1-157,-6-5 0,-7-1 495,-3-4 0,1-3 0,-7-7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1.84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191 74 8250,'8'-6'250,"4"2"81,-7-5 0,1 4 771,-1-5 1,-3 5 160,3-5-1047,-4 7-157,-1-10 0,-1 11-27,-4-3 0,0 4-107,-10 1 1,4 0-367,-9 0 0,2 0-62,-1 0 0,2 5 215,-2-1 1,2 6-95,3-5 1,-1 5 89,0-5 1,5 5 234,1-5 0,4 4 53,-5-4 176,7 7 1,-4-9-111,7 7 1,2-7 87,3 2 0,3 1 131,6-1 0,3 5 23,2-5 0,3 6 108,2-1-334,4-3 35,-12 6 1,10-10-150,-6 7 1,0-2 17,-6 2-87,1 3 1,-2-5 174,-3 7-335,-4-7 322,-6 5-207,0-5 1,-8 7 46,-7 0 1,1-2-136,-6-4 0,-1 5 121,1-5 0,1 0-411,4 0 1,0-4-469,1 5-280,-1-7 1276,0 10 0,7-11 0,2 5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0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8250,'15'0'1589,"0"0"-1398,-1 0 1,-4 2-46,0 3 1,-7 3 73,2 6 0,-3 8 0,-2 2 1,-5 4-1,0 1 1,-5 7-40,5 3 0,-5 4-188,6 1 0,-1 2-325,5 3 0,0-4 119,0 4 1,0 0-57,0-4 1,6-5-145,4-10 1,1-7-1097,-1-4 997,3-9 1,-11-5 511,3-10 0,-4-16 0,-1-10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3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1 177 8250,'0'-21'0,"1"3"-3,4-7 3,3 7 0,7-3 0,1 6 799,4 1 1,-2 1-235,7 3 0,-1-2-487,5 8 0,1-1 1,-1 5-118,7 6 43,-5-4 1,3 11 56,-9-3 0,1 3-200,-6 1 1,-6 1-193,-4 0 1,-7 0 184,2-1 1,-3 1-88,-2 0 1,-8-1 67,-7 1 0,-1-5 84,-9 0 0,-4-2-101,-5 2 1,-1 3-151,6-4 0,0 0 120,-1 0 1,6-5-89,-1 1 0,7-4-439,-1-1 190,2 0 549,9 0 0,8-6 0,8-2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60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1 162 8250,'44'-23'-215,"0"3"1,-7 3 348,-2-3 42,-11 4 264,4-6 386,-12 8-215,5-1-502,-12 7-49,-3 1-322,-12 7 333,-3 7 1,-5 1-147,-1 7 1,5-1 92,0 1 0,1 0-97,-6-1 1,2 3 17,3 2 0,2-2 78,3 2 0,3-2-84,-3-3 0,4-4 120,1 0 90,0 0 1,1 3-110,4-3 0,4-4-2,5-6 1,6 0 37,-1 0 0,3 0 117,-3 0 0,-2-5 9,2 0-113,-2-6-37,4 9 0,-10-6 88,4 3-125,-4 4 1,2-8-19,-3 4 116,-3 4-292,-1-6 14,-4 7-233,4-6-691,-6 4 61,0-11 1,5 10 1033,0-7 0,7 0 0,-4-4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5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44 8459,'8'-14'40,"-3"-1"-54,-3 7 31,5 1 0,-6 10 147,4 7 0,-8 2-102,-2 12 0,-5 2 132,5 9 0,-1-3-91,1 7 0,3-4-221,-3 4 1,4-1-31,1 1 0,-5 2-157,0-7 0,0 5 26,5-5 0,0 6-257,0-6 0,2 0 536,2-4 0,-2-1 0,5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2.8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44 8564,'0'-14'1056,"0"5"-252,0-4-672,0 12-268,0-6 266,0 14 0,0 1 26,0 7 1,0 7-60,0 8 0,0 6 2,0 8 0,0 2-101,0 3 0,1-2-264,4 7 0,-2-2 94,7 2 1,0 2-237,5-7 0,-1-2-219,1-8 0,-2-10-86,-3-9-566,-3-4 1279,-7-7 0,0-9 0,0-9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1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0 133 8364,'9'-7'98,"4"4"62,-3-7 1,-2 2 167,1-2 0,-4-1 470,5 6 1,0-5-312,5 5 0,1-6-212,4 1 1,-2 2-251,6-2 1,-4 5 127,4-5 1,-1 7-299,2-2 1,1 3-36,-7 2 1,1 0-33,-5 0 1,-1 2 90,1 3 0,0 3-145,-1 7 1,-4 1 107,0 4 1,-5-2 48,5 6 1,-7-6 59,2 2 1,-4 1 15,-1-2 1,0 1-101,0-5 234,0-1-141,0-5 0,-1 4-491,-4-4 1,3 0-430,-3 0 341,-3-5 1,5 2 618,-7-6 0,0 0 0,-4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2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43 8364,'0'-15'-1434,"0"5"1566,0 0 1,2 7-20,3-2-560,-4 10 286,6 3-30,-7 7 1,5 6 190,0 4 0,6 3 0,4 1 0,8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3.81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104 544 8364,'8'-6'945,"-2"4"0,-6-6-591,0 3-305,0 3 375,0-4-473,-6 6 129,-2 0-147,-7 0 0,5 5-65,0 0 0,1 6 78,-6-1 1,5 3-205,0 2 1,5-1-155,-4 1 211,5 0 92,-2-1 0,6 1 63,0 0 1,0-5 45,0-1 1,0-4-4,0 5 0,6-7-68,4 2 236,3-3-84,2-2 1,0 0-18,-1 0 1,1 0 123,0 0-60,-1-7 1,1 4-72,0-7 0,-5 7 19,-1-2 1,-4 2-39,5-2 13,-7 3-29,10-4 0,-9 6-7,6 0 0,-6 0 0,6 0 1,-5 0-15,5 0 1,0 0 213,4 0 0,3-5-112,2 0 1,-1-1 98,7 1 0,-1-4-56,6-5 0,1-1-22,3 0 0,4-6-42,6-3 1,0-6-10,0-4 1,-5-5-136,0-10-946,1-4 1069,-3-5 1,-8 4-232,-9 0 0,-10 13 50,-5 2 1,-7 8-29,-8 6 0,-1 6 44,-14 9 0,6 3 39,-6 7 1,1 0-70,-6 0 0,6 7-146,-1 3 0,3 4 692,-3 6 0,-3 3-417,4 6 0,3 2 178,1 4 1,9-3-92,1 7 0,6 1 67,0 4 1,4-2-32,4-3 1,6 4-49,10-4 0,3-3-49,6-2 0,7-4-98,3-6 0,5 2-226,5-6 1,-3-5-1130,3-6 1432,3-5 0,7 2 0,8-6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70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1 528 9978,'8'0'2247,"0"0"-1737,-3 0 144,-4 0-298,12 6 1,-9-4 292,6 3-266,-1-4-243,6-1 83,0-6 1,-1-2-19,1-7 1,0-6-100,0-4 1,4-3-273,1-1 1,-1-9 103,-4-6-410,0 0 347,-1-6 0,0 1-47,-5 0 0,3 6-184,-7 9 0,0 9-180,-5 6 147,0 9 1,0 5-511,0 10 1,0 5 303,0 9 1,-5 6 579,0 9 1,-5 4 102,5 6 0,0 0 84,5 0 1,0 7-238,0 3 0,0-4 90,0-1 1,0 2-9,0-2 1,0-5 68,0-5 1,2-6 79,3 1 0,3-6-141,7-9 0,-1 1 466,1-10-230,0-4 1,-1-1 65,1-10 0,0-3-179,-1-6 0,1-1-25,0 0 0,-5 0 35,-1 1 0,0-3 136,0-2-369,4 2 0,-11-4 138,3 7 1,-2 4-321,2 0 27,-3 7 0,4-5-548,-6 3 194,0 3 231,0-5 0,0 9 175,0 3 0,7 3-1,3 7 1,-2-5 246,2-1 0,-1 0-186,6 0 1,0 3 581,0-7-224,-1 0-4,1 1 1,0-4 232,-1 3 1,1-9-228,0 0 1,-5-8-136,-1 2 0,-5-4-31,0-6 1,-2 2-176,-2-6 1,-2 1-341,-2-2 0,-6 2 218,-10 4 0,2 2-272,-6-2 1,4 4-11,-4 5-433,6-3 523,-10 12 1,12-6-124,-4 7 1,4 0-634,1 0 1169,0 0 0,2 7 0,3 2 0,4-2 0,19 13 0,3-4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4.9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58 119 8287,'29'-15'208,"-1"0"167,-4 0 0,-2 6 647,-8-1-447,1 7-232,-7-10 0,4 9 233,-8-6-65,1 7-120,-5-3-136,0-1-319,-6 5 0,-2-4-102,-7 6 0,0 0 96,1 0 0,-1 6-171,0 4 0,1 3 83,-1 2 0,-5 0-39,1-1 0,4 1-47,5 0 1,2 4-71,-2 1 0,2 0 96,3-6 0,3 1 28,-2 0 1,4 1-10,4 4 0,6-4-168,10 4 1,3-9-117,6-1 0,2-2 78,3 2 1,2-4-102,4-6 506,2 0 0,-4 0 0,-1-6 0,-3-4 0,-3-3 0,-1-8 0,-1-2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2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103 74 8287,'-6'-15'-47,"4"5"241,-3 1 0,4 4 782,1-5-613,0 7 1,-5-6 84,0 5-49,0 2-297,-2-5 1,1 14-127,-4 3 1,-1-2 97,6 2 1,-5 4-327,5 6 1,-5 1 106,5-1 1,0-4-193,5 4 1,0-4 146,0-1 0,0-1 22,0 1 0,0 0 111,0 0 0,5-6-10,0 1 1,7-7 21,-3 2 0,4-3 124,2-2 1,0 0 101,0 0 41,-1-7-191,8-1 107,-6-6 0,5-1-104,-6 0 1,-5 5-44,-1 1 0,-4 4-27,5-5 16,-7 7 0,4-6-140,-7 5-378,0 2 82,0-5 1,2 7 179,2 0 0,-2 2-763,3 3 438,-3-3 601,4 4 0,2-6 0,7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6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30 0 8475,'0'15'-812,"0"0"1,0-1 856,0 1 1,0 6 541,0 4 0,0 4 0,-1 6 193,-4 4 0,3 8-279,-3 2-655,4 13 147,1-1 1,0 6-2,0-4 0,1 3-179,4-3 1,-2 1-154,7-5 0,-2-12 180,2-3 1,2-11-110,-7-4 0,-1-6-611,-4-8 337,0-7 0,-1-3-28,-4-10 571,-10-10 0,-8-8 0,-6-6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5.87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0 104 8454,'10'-15'-68,"0"0"0,-1 0-137,6 1 1,-2 4 633,-3 0 0,8 5 633,-3-5 1,3 7-311,-4-2-122,8 4-275,-6 1 0,7 0-163,-4 0 1,-1 0 31,7 0 1,-7 1-292,1 4 1,-2-2 13,-3 7 1,0 0 34,-5 5-1,3 1-101,-7 4 1,4-4-175,-4 4 0,0 1 88,-5-2 1,0 6-94,0-5 0,-1 4-38,-4-4 0,1 4 114,-5-4 0,4-1-206,-5-4 0,7 0-645,-2-1 436,-3 1 1,4-7-123,-5-3 760,5-3 0,-9-9 0,5-1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0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58 8454,'8'-15'0,"4"5"238,-7 1 1,1 5 1141,-1 0-1630,-3-5 302,4 8 1,-6-4-975,0 10 0,0 3 308,0 7 1,0 6 613,0 3 0,0 4 0,0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6.65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87 8459,'5'-15'697,"0"0"0,4 1 67,-4-1-155,7 7-154,-4-5 1,8 11-629,4-3 1,1 5-846,4 5 1,9-2 427,0 7 0,9-5-874,6 5 1464,3 0 0,13 4 0,2 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59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133 177 8422,'6'-9'-393,"-4"1"936,3 3 0,-2 4 101,2-4-367,-3 3 1,4 4-218,-6 3 1,0 3-46,0 7 1,0-1 16,0 1 0,-5 0-126,0-1 1,0 1 78,5 0 1,0 0-166,0-1 0,0 1 93,0 0 1,0-6 33,0 1 452,0-6-391,0 2-169,0-6 1,0-6 47,0-4 0,-1-8-188,-4-2 1,2-6 117,-7 2 1,0-4-112,-5-2 1,1 1 246,-1 0-88,0-1 24,7 7 1,-5 2 85,3 6 1,2 2 21,-2 4 481,7-5-324,-4 13 280,7-6-245,0 7 1,12 7-12,3 3 0,4 3 92,1 1 1,-4 1-72,4 0 0,1-2-21,-1-3 1,4 3 38,-4-4 0,-1 5-147,-4 0 1,0 1 14,-1 0 1,6-6-15,0 1 0,-1 0-145,-4 5 0,-5-5 102,-1-1 1,1 0-325,5 0 201,0 4 1,-6-11 17,1 3-43,-7-3 107,11-2 0,-13-2 41,4-3 0,-2 2 56,2-7 270,-3 7-305,4-10 170,1 11-80,-5-5 0,6 7 8,-3 0 1,-2 0-58,7 0 0,-2 2-164,2 3 1,3-2 105,-3 7 0,-2 0-7,2 5 0,-1-2-56,6-4 1,-2 4-20,-3-3 1,1-2-290,-6 2-67,7-6 1,-4 2-620,6-6 0,-4 0 1,0 0 1024,0-6 0,5-3 0,-1-5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8:46.95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324 16 8370,'10'0'158,"0"0"1,-5-2 857,4-3-386,-5 4 237,2-6-439,1 7-401,-6 0 132,6 0-389,-7 0 233,0 0 1,-5 2-72,0 3 1,-6-2 16,1 7-132,-3-1 72,-2 0 1,0 4 18,1-4 0,-1 0-236,0 0 0,1 0 60,-1 0 176,0 4 1,5-6 159,1 3 0,5 3-95,-1-3 1,4-2 392,1 2-164,6-1 35,9 6 1,8 0 136,6-1 0,6 3-105,-1 2 1,2-2 142,-2 2 1,-3-1 76,3 2-38,-3-4-158,-1 5 0,-7-6-31,-4 0 244,-2 0-716,-9-1 0,-3-6 173,-10-3 0,-10-3 20,-9-2 1,-11 0-16,-4 0 0,-8 0-183,-2 0 0,-5 0-304,5 0 1,0 0-509,5 0 0,0 0 1027,0 0 0,-7 0 0,-1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1.64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44 559 8492,'-8'-6'84,"3"-4"138,-3 3 421,7-6-333,-6 12 1,5-11 660,-2 7-148,2-6 195,-5 9-684,7-4 0,2 4 17,3-3 0,3 4-115,7-4 0,-1 3-17,1 2 0,2 0-34,2 0 1,4 0 107,6 0 0,2 0-192,4 0 0,2 0 114,7 0 0,7 0-141,3 0 0,-2 0 72,2 0 1,0 0-85,5 0 0,1 0 79,4 0 1,-2 0-19,7 0 1,-6 0 109,6 0 1,6 0-49,8 0 1,4-2-1346,1-2 1312,0 2-63,7-11 1,-45 11 0,1 2-11,3-2 1,0-1 0,0 0 0,0 0-174,-3 0 1,1 1-1,1-1 1,1 1 105,0 2 0,0 0 0,3 0 1,-1 0 101,-2 0 1,0 0-232,-3 0 0,-1 0 81,1 0 1,-1 0-1,42 0-55,6 0 1,-48 0-1,1 0 73,0 0 0,1 0 0,1 0 1,0 0 20,45 0 0,-45-2 0,0-1 35,1 1 1,0-1-1,2 0 1,1 1 10,-3 2 1,-1 0 0,2-2 0,0-1-3,-1 1 1,0-1-1,-2 1 1,0 0 83,2 1 0,0 2 1,2-2-1,1 0-42,-3-2 0,-1 1 0,3 1 0,0 0 105,42-4 1,1 4-183,-1 1 1,-46 0-1,-1 0 109,42 0 1,4-2-197,-14-3 0,2 4 57,-2-4 1,0 3-90,-9 2 0,-2 0 69,-9 0 1,-2 0-4,3 0 0,1-5-16,-1 0 0,-6 0 29,-4 5 0,-6 0 63,1 0-28,3 0 637,-6 0 1,4-4-628,-6-1 0,0 0 336,1 5 1,-3-2-338,-3-3 1,2 4 277,-7-4-72,1 3-178,-6 2 0,-1-2 48,-4-2 0,-3 2 14,-6-3 0,5 3-53,-1 2 0,-4 0 55,-5 0-181,0 0 89,4 0-27,1 0 50,-7 0-29,-1 0 2,-7 0 321,0 0-334,6 0-12,-4 0 45,4 0-59,-6 0-173,0 0 54,7 0-249,-5 0 378,4 0 0,-4 0-39,3 0 49,-4 0 104,12 0 1,-9 0 113,5 0-231,1 0 9,-2 0 1,6 0 130,-5 0 0,6 0-98,5 0 0,-2 0 7,6 0 0,1 0 32,4 0-159,7 0 113,1 0 1,9 0-24,3 0 0,-3 0-12,3 0 1,2 0 5,-2 0 1,0 0 8,-5 0 0,-5 0 112,0 0 0,-6 5-70,1 0 0,-3 0 8,-2-5 1,1 0-23,-1 0 0,-1 0 1,-4 0 1,3 0 16,-8 0 1,1 0 4,-5 0 1,-1 0 37,1 0 0,0 0-21,-1 0-40,-6 0 9,6 0 159,-13 0 39,6 0-166,-7 0-124,0 0-169,-7 0 1,4-2-93,-7-2 0,0 2 115,-4-3 0,-3-2-9,-2 3 1,1-3-55,-7 2 0,2 2-99,-1-7 0,-4 7 12,4-2-37,-11-3 239,4 6 1,-5-6-109,7 3 0,0 3-96,-1-3 1,-4-1 68,0 1 0,-1-5-65,6 5 5,-1 0 171,1-1 0,5 4-15,-1-3 1,7-1-217,-2 1 100,4-6 407,1 9 106,7-11 1,2 10-53,6-7 345,0 7-248,0-11-131,0 13 0,0-7 425,0 3-32,0 3-363,0-11 1,5 10 86,0-7-73,-1 7 33,-4-4-155,0 1 173,0-3-305,0 1 243,0-5-244,0 12 98,0-6-203,0 7 228,7 0-114,1 0 89,7 0 0,-5 0-77,-1 0 0,6 2 5,5 3 0,4-2 37,-4 7 0,8-2-5,1 2 0,7 3 318,8-3-289,0 3 33,7 8 0,-6-5 15,4 4 0,2-4-29,-2-1 0,-2 4 10,-7 1 0,-4-2-167,-7-8 170,-6 3-15,-2-5 1,-11 0 191,0-3-183,-7-3-245,4-2 1,-14 0-61,-3 0 406,-3 6-143,-2-4 1,-6 9 74,-3-6 1,-6 7 169,-4-3 0,1 4-178,-6 2 0,0 0-38,-5 0 0,1 1-32,4 3 1,-2-2-3,7 2 0,-5 3-130,5-3 0,-1 6 150,6-6 1,1 1-41,4-5 1,-3-2 48,8-3 1,4 1-4,5-6 1,5 1 56,-4-1-85,5-3 16,-2 4 20,6-6-2082,0 0 1969,6 0 1,-4-1-24,3-4 1,-3 2-195,-2-7 184,0 0 0,1-6 30,4-4 0,-3 4-50,3-4 1,-4-3-9,-1-1 1,0-6 88,0-4 1,0 1-29,0-6 0,0 5 461,0-5 0,0 1-180,0-1 0,0 3 226,0 7 0,0 1 98,0 3-110,7-2-113,-6 10-68,12-4 0,-11 11 242,3 0-142,3 7-335,-6-3 0,6 6-337,-3 0 186,-3 6 74,4-4 0,-4 11 5,3-3 1,-4 3 50,4 1 0,-3 1 112,-2 0 1,0 6-146,0 4 424,0 2-350,0-4 1,0 5 56,0-4 0,0 4 123,0 2 1,-2-1-52,-3 0 0,4-4 100,-4-1-75,3 1-84,2 4 0,0-4 68,0-1-235,0 1 156,0-2 0,0-2-20,0-6 0,0-1 27,0 1 180,0-7-7,0-1 81,0-7 1,0-2 37,0-3-723,0-3 221,0-7 90,0 1 1,0-1-708,0 0 0,-5 1-482,0-1 507,0 0 0,0 0 77,1 1-1768,-1 6 603,5-5 1831,-7 11 0,-1-11 0,-7 5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4.82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89 59 29406,'8'-15'-3020,"5"7"0,-10-3-951,7 6 4640,-7-7-1030,4 11 1,-6-6-1332,4 7 2544,-3 0-443,5 0 1,-7 7-1457,0 3 0,0 4 323,0 6 683,0-4-538,-7 12 1,4-5 406,-7 6 1,5 6 192,-5-1 1,5 8-838,-4 2 0,0 4-979,0 11 1905,-4-4-185,11 17 1,-5-3 34,7 9 1,0 5 120,0 10 1,0-1-434,0 6 1,7-5 448,3 5-1034,3-7 1034,1 4 1,-1-10 13,-3-7 1,2 1-46,-7-11 0,6 4 228,-1 2 1,-4-7-148,-1-4 0,2-2-45,-2-2 0,1 6-42,-1 4 0,-3-3-30,3 3 0,-4-5 2,-1 4 0,0 1-8,0 4 1,0 1-23,0-1 0,0 1-21,0-1 0,0 7 171,0 4 0,0-4-77,0-2 1,0-9 276,0-6-442,0-2 223,0 4 1,-5-11 440,1 0 0,-3-5-449,2 0 0,2-2 539,-7 7 1,5-10-412,-5 5-417,7-6 369,-3 7 0,1 1-293,0 3 1,-2-2 345,2 2 1,2-5-403,-7 5 0,5 0 26,-4 5-182,5-7 311,-2-1 1,1-12-19,0 0 1,0-6 10,5 1 0,-5-3 56,0-2 1,-1 1 10,1-1 1,3 1-9,-3-1 1,-1 0-30,1 1 0,-2-2 127,2-4 1,4 7-107,-4-6 0,3 6-116,2-7 114,0 4 68,0 1 1,0-1 3,0-3 1,0 1-121,0-7 17,0 1 316,0-5-22,0-7-212,0-2 233,0-6 1377,0 0-1708,0-6-240,0 4-205,0-4 137,0 6-2156,0 0 0,-6-7 1,-2-1-1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5.5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471 30 8476,'8'0'0,"0"-2"-1020,-3-3 1188,-3 4 331,4-6 0,-4 2 426,3 0-281,-4 1-214,6 4 25,-7 0 181,0 0 0,-2 4-685,-3 1 0,4 2 88,-4-2 0,-2-2 69,2 7 1,-1-7 156,1 2-116,-3 3 1,-7-5-1,0 7 0,1-7 26,-1 2 0,0 2-1,1-2 1,-1 0 5,0-5 1,1 5-175,-1-1 1,0 3 146,0-2 0,6-3-115,-1 2 0,0 3 14,-5-2 1,1 0-18,-1-5 1,0 5 118,1 0 25,-1-1-105,0-4 0,0 5 140,1 0-108,-1 0 1,0-5 25,1 0 1,-1 0 81,0 0-280,7 0-79,-5 0-497,5 0-181,0 0-690,1 0 236,7 0-2979,0 0 3490,0-6 766,0 4 0,-6-11 0,-3 5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6.419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604 59 20182,'0'-8'-3815,"0"-5"1,0 9 1347,0-5 2844,0 5 1,-5-4 915,0 3-380,-7 4 1,4-6-284,-6 7 457,-1 0-971,0 0 0,0 7 359,1 2 1,-1 3-47,0-2 0,-4 3-36,-1-4 0,-1 6-203,1 5 0,4-4-581,-4 4 1,-1-4 297,2-1 1,-6-1-145,5 1 0,-4 0 43,4 0 0,-4-1 239,4 1 1,-4 0 42,4-1 1,1-4 6,4 0 0,0-2 25,0 2 1,1-2 144,-1-3 0,5-3 170,0 2-227,7 5-819,-3-8 912,-1 6-421,5-7 697,-4 0 0,6 0-326,0 0-208,6 0-614,-4 0 1015,5 0-1214,-7 0-488,0 0 933,0 6 0,0 3 0,0 5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7.24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15 15 27893,'9'0'-1489,"-3"-1"-831,-6-4-1479,7 3 3385,-6-4 1,7 6 795,-3 0 1,-3 1-503,3 4 0,-2 3-170,2 7 0,-3 1-531,3 4 1,1 3 149,-1 6 1,0 2 180,-5 4 1,0 2 686,0 7 0,0 2-366,0 3 1,0 8-441,0 7 1,-2 8-241,-3 1-849,4 1 1635,-6 12 1,7-9-75,0 6 0,0-4 35,0 4 0,0-11 159,0 1 0,0-2 12,0 2-3,0-6-25,0 5 0,0-12 332,0 4-55,0-3-740,0-3 845,0-5-353,0 4 1,-1-10 89,-4 7 249,3 0-128,-5 5 1,3 4-101,-1 1 0,0 6 307,5-1 1,0 3 68,0 1 0,0 11-200,0-1 1,0 5 72,0-10 1,5 6-126,0-6 1,1-1-272,-1-9 0,-3-9 176,3-10 1,-4-5-163,-1-4 1,0 2 278,0-3 0,0-3-459,0-2 1,-5-3 276,0-1 1,-1 4-72,1 0 0,3 6 183,-3-6-503,-3 0 255,7 2 1,-11 2-125,7 6 0,0-2 195,5-2 1,-5 2-5,1-3 1,-1 4-53,5 1-100,0-7 99,0-1 0,0-11 85,0-1 0,0-1 4,0 2 1,0-4 124,0-6 0,0 1-91,0 3 0,0-2-154,0 2 0,0-1 41,0 2 1,0-4-80,0 4 1,0 1 187,0-1 1,0 4-12,0-4 1,0 6-64,0-2 1,1 4-17,4 2 0,-3-1-150,3 0 0,1-1 167,-1-3 0,5 1-164,-5-7 142,0 8-36,-5-11 0,0 0 2,0-6 1,5 0-56,0 5-100,-1-7 0,-4 0-46,0-3-7,0-4 165,0 6-336,0-7 25,0 0 218,0 6 0,0-2 30,0 6-28,0-7-13,0 10 135,0-5 1,0 2-3,0 0 1,0-5 65,0 4 0,0-4-164,0 5-170,0-7 0,0 5-219,0-3-67,0-3 483,0 5-633,0-7-4016,0 0 3366,-6 0 0,4-7 1355,-3-3 0,-3-9 0,0-4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137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1 927 20098,'5'-10'-3030,"0"0"1,-1 5 2782,-4-4 1,2 4 168,3-5 489,-3 7-101,4-10-147,-6 4-52,7 1-664,-6-5 1,7 7 858,-3-4 0,-1-2-524,5 8 918,1-8-424,5 10 1,0-9-128,-1 6 0,8-6 171,2 1 1,5 2 135,6-2 0,2 0 380,7-5-435,7 1 64,-5-1 0,11-1-268,-3-4 1,3 2-113,2-6 0,-2 1 221,-3-2 0,1-2-76,-6 2-827,13-3 579,-14 5 0,17-3 112,-6 7 0,0-6-10,4 6 0,3-3 131,-3 3-303,8 2 105,-11-4 1,7 6 34,-3 1 0,-1-1 64,1 0 0,-2-1 311,-13-4-785,0 4 400,-5-5 105,0 6-19,-6 0 0,-9-4-325,-9-1-59,-4 7 427,-1 0 1,0 5-237,-1-7-184,-5 7 6,4-5 655,-12 11-528,6-4-960,-7 6-539,0 0 1,-5 2 1363,0 2 0,-2-2-50,3 3 78,2 3 1,-10-5 164,8 7-64,-1-7 1,0 6-572,0-4 598,0-4 1,3 7-1597,-3-3 1343,4-3 1,-6 6-703,7-3 758,0-3 1,-5 6-426,0-3 849,1-4 538,4 6-1392,0-7 2023,0 6-1834,0-4 104,0 4 429,0-6 940,0 7-1206,0-5 1,1 6-519,4-3 1653,-3-4-1139,4 6 0,-1-5 1509,0 2-462,0-2-318,2 5 0,-6-6-641,4 4 0,-2-3 1250,2 3-283,-3-4-663,4 6 1,-4-4-380,3 7-186,-3-7 471,4 10-388,1-5 526,-6 7-511,6 6 1,-2-4 291,0 2-340,-1-2 400,3 4 0,-5 2-19,3 6-97,-4 0-156,-1 1-149,0 6 411,0-5 0,0 13-64,0 0-88,0 7 119,0 7 1,2 8 203,3 2-1357,-4 4 1210,12 2 0,-9 6 125,5 3 65,-5 4-92,9-6 0,-12-2 34,4-11 1,-1 4-30,1-3 0,-4-6 159,4-4 0,-3 0-158,-2-5 318,0 3-353,0 8 1,0-4 74,0 3 1,5 1 88,-1-1 0,3 4-182,-2-4 0,-2 1 131,7-1 0,0 3-167,4 6 1,1 6 94,0-1 1,-2-6 51,-3-8 1,1-9 13,-6-1 1,5-7-20,-5 2 1,0-8-30,-5-2 1,0 2-10,0 8 1,0 2-169,0 3 1,-2-4 520,-3-5 0,4-1-583,-4 0-67,3 6 215,2 3 0,0-1-40,0-3 1,0 3-28,0 2 1,0 8-1,0 2 0,2 0 60,3-6-163,-4 1 202,6-7 0,-2-3 65,-1-9 1,1-4-41,-5-7 1,5 0-191,0 1 0,0-1 94,-5 1-376,0-1 231,0 0 0,0-1 347,0-3 1,0 2-270,0-2 1,0-2 65,0 1 0,0-4 1,0 4 1,0-4-74,0 4 1,0-4 24,0 4 1,0-6-118,0 2 124,0 3 36,0-7-18,0 5 125,0-6-8,0 0 1,0-5-3,0-1 19,0-5-72,0 2-66,0-6 99,0 7-330,0-6 223,0 6-167,0 0 0,5-4 80,0 7 1,1-2 8,-1 2 63,-3 3 1,6-5-6,-3 6 1,-3-4 35,3 0 0,-2-7 278,2 2-236,-4 3 0,6-4-119,-7 5-94,0-5 1,2 4 113,2-3 0,-2-2-292,3 7 270,-3-7 0,-2 10-106,0-3 119,0 3 1,4 2-36,1-1 0,0 1 183,-5 0-22,7 0 0,-6-1-106,4 1 60,-3 0 0,-2-6-103,0 1 50,0 0 1,0 0 4,0 0 394,0-7-223,0 3 0,0-4 103,0 3 242,0-3-162,0 4-114,0-6-2285,0 0-15,0-6 477,0 4-339,0-5 670,0 7-1,0 0 327,-7 0 960,6 0 0,-12 0 0,11 0 0,-11 7 0,5 1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19.70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2485 30 8473,'0'-9'770,"0"-4"-432,0 12 1,-6-6-97,-4 7 0,-10 0 138,-4 0 1,-6 0-124,-4 0 1,-4 7-128,-6 2 0,-1 5 97,-4 0 0,3 1-42,-3 0 0,-2-1-48,2 1 1,0 1-176,5 4 1,0-4 170,0 4 0,-5-4-179,0-1 0,0 0 65,5-1 1,0 1 7,0 0 0,-7 4-62,-3 1-54,3 0 139,-6-6 1,5 1-15,-7 0 1,2-1-9,3 1 1,4 0 0,5-1 1,1 1 49,0 0 228,7 0-144,7-1 1,4-4 14,7 0 1,4-7 566,5 2-518,0 3 0,-4-1 10,-1 2-291,7-2 52,-5 0 0,4-4 88,-5 7 0,-1-7 0,0 2 1,1 1-65,-1-1 1,0 5-159,1-5 1,-6 0 201,0-5 1,-4 5 234,4 0 0,-1 0-20,1-5 1,4 4-109,-3 1 1,2 0 64,3-5-116,-1 7-39,7-6 0,-5 8 43,3-5 0,2 0-5,-2 6 0,2-6-136,-2 6 1,-3-5-31,3 5 172,3-7-66,-6 10 0,5-9-109,-6 5 123,-1-5 0,0 7-6,0-6 0,1 5-84,-1-5 1,2 1-5,3-1 1,-3-3 25,3 3-25,-3 3 1,-1-7 60,-1 4 0,5-1 2,0 0 0,5-2-166,-4 3 127,-1-3 0,-3-1-510,3 4 174,-3-3 1,10 4-896,-7-6 218,6 0-299,-2 0-1345,6 0 2358,0 0 1,13-19-1,3-6 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21.354"/>
    </inkml:context>
    <inkml:brush xml:id="br0">
      <inkml:brushProperty name="width" value="0.11429" units="cm"/>
      <inkml:brushProperty name="height" value="0.11429" units="cm"/>
      <inkml:brushProperty name="color" value="#004F8B"/>
    </inkml:brush>
  </inkml:definitions>
  <inkml:trace contextRef="#ctx0" brushRef="#br0">2000 44 15494,'8'-8'-1868,"0"0"589,-3 3 916,-3 3 1,4-6-303,-6 3 318,0 4-287,0-6 99,0 7 551,0 0 0,0 7-145,0 2 0,-6 4 259,-4 2 1,-5 0-17,-4 0 1,-1-1 175,-9 1 1,1 6-90,-11 4 0,-9-1 56,-10 6 1,-11-3 361,-14 13-2846,-7-8 2384,36-11 1,-1 1 0,1-4 0,0 1-47,-5 3 1,0 0 0,5 0 0,0 0-223,-2 1 0,0-1 1,3-3-1,1 1 89,3 0 0,0-1 0,-41 14-88,7 1 0,11-5 533,-1-4-371,15 3 59,-5-12 0,12 5 131,-3-6 1,5 0 726,10-1 1,5 1-666,9 0 1,-1-1 512,7 1-968,5 0 343,8-7 1,6 5-710,0-3 366,0 3 1,2 2-150,2-1 0,0-1-134,6-3 178,-1 3 207,6-11 1,0 9 234,-1-6-24,-5 0 112,4-5 300,-5 0-510,0 0-747,5 0 605,-11-7 0,-2 6 0,-8-6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7.55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0 163 9480,'9'0'-1348,"-3"0"1193,-6 0 858,0 0-375,7 0-306,-6 0 0,12 0 141,-3 0 0,-2 0-75,2 0 0,2 0 42,7 0 1,-1-5-21,7 0 1,-1-12 2,6 3 0,-1-4-128,0 3 1,1 0 45,-1 1 0,-6-1-134,-3 0 1,-4 5-59,-1 1-462,-1 5 318,-5-2 1,-3 7 193,-6 4 1,0 4-14,0 5 1,0 1 0,0 0 0,0 1 152,0 4 1,-5-4-25,0 3 0,0-2 146,5-2 1,0-1-45,0 1 143,0 0 0,2-1 14,3 1 0,-2-7-146,7-3 0,0-2-55,4 2 0,1-3 33,0 3 1,0-4-159,-1-1 1,3-1 32,2-4 1,-2 2-101,2-7 1,-3 0 57,-1-5 1,-5 1-188,0-1 0,-2 0-29,2 1 1,-4-1 150,-6 0 1,0 5 30,0 1 10,0-1 1,-6-3 67,-4 3 1,-3 2-29,-2 3 0,0 3 123,1-3 1,-1 5-59,0 5 0,-4-2 20,-1 7 0,1-2 20,4 2 0,2 3-61,3-3 0,-1 3 157,6 2 1,-2-2-96,2-3 1,4 3 217,-4-3 1,5 1-75,5-1 0,3 3-12,6-3 0,1-2-156,0 2 1,6-5 13,4 4 0,-3-5-3,3 0 0,-1-2-138,6-2 0,-1 0-143,1 0 1,-1 0 57,0 0 1,6 0-139,-1 0 0,0-5 25,-4 0 1,-3-4 57,-2 4 0,-4-7 240,-6 2 0,6-3 0,2-1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2.87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59 104 8167,'-5'-10'88,"1"0"343,-1 7 154,5-10-68,-7 11-259,5-11 0,-6 12 236,3-4-61,4 3 59,-6 2 25,1 0-494,4-6 36,-4 4-116,6-5-37,0 7 1,1-5 91,4 1 0,3-1-117,7 5 0,0-5 82,-1 0 1,3 0 30,2 5 1,-2 0-102,2 0 0,2 0 56,-1 0 1,0 6-2,-6 4 1,1 3 48,0 2 0,-2 0 1,-3-1 0,1 3 9,-6 2 1,0-2 0,-5 2 0,0 3-22,0-3 1,-7 6-1,-3-6 1,-3 6-184,-1-6 0,-1 3 114,0-3 1,1-3 133,-1 4 0,0-8-92,1-3 0,-1 1-3,0 5 1,5-2 74,1-3 0,4 1 143,-5-6 0,7 2-192,-2-3 341,3-2-45,2 5 103,0-7-236,0 0 0,7 0 1,2 0 449,4 0-356,2 0 1,5 0 0,1 0 122,2 0 1,0-2-76,1-3-328,4 3 196,-5-4 0,1 1-135,1 0 0,-7-5-281,1 5 1,-2-1-97,-3 1 0,1 3 26,0-3-1850,-7 4 82,5-6 2099,-11 6 0,-2-6 0,-8 7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42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148 206 8168,'14'-19'112,"1"-1"0,0-4 285,-1 4 1,0 1 373,-5 4 487,4 0-525,-4 0 66,-1 1-371,-2-1-185,-6 7 0,-1 0-206,-4 3 1,-3 3 48,-7-3 1,0 4-35,0 1 1,1 0-9,-1 0 1,-1 5-236,-4-1 0,4 6-5,-4-5 1,4 7-188,1-3 0,0 0-119,1 0 279,6 1 51,-5-2 0,9 5 173,-6-3 0,7 3 9,-2 2 1,4-5 183,1 0 0,8-1-160,7 6 126,-1 0-55,14 6 1,-7-5 40,4 4 1,3-2 140,-4 1 0,4-2-215,1 2 1,-4 3 36,-1-3 1,-11 1-252,2-5 1,-5-1 38,0 1 0,-4 0-113,-6-1 0,-2-4 134,-2 0 1,-11-2 23,-10 2 0,-1-4-24,2-6 1,-4 0 17,3 0 0,-2 0-118,-3 0 0,7 0-38,4 0 449,2-6-135,3-2 34,6-7 1,1-1 68,7-4 0,0 2-134,0-6 0,12 4 12,2-4 1,6 1 6,-1-2 0,4-3 28,7 4 1,-4-4-151,3-1 1,-8 4 107,9 1 1,-11 7-463,1 3 1,-9 1-573,-1 8-533,-6-7 233,2 11 350,-6 1 0,-2 8 916,-2 7 0,2 6 0,-5 2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70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43 8196,'0'-8'761,"2"-3"-157,3 6 98,-4 0 71,6 5-263,-7-7-312,6 6 1,-2-4 172,5 10-353,1 3 0,5 6 59,0 1 1,-1 0-140,1 0-535,0-1 1,-1 1 319,1 0 1,0-2-533,-1-3 315,1 3 16,0-5 1,0 0-989,-1-3 1466,-6 3 0,12-6 0,-4 4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3.86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294 1 8196,'-8'0'735,"2"0"0,4 0-467,-3 0 0,-1 1-50,-4 4 0,-8 3-102,3 7 1,-4 1-218,-1 4 1,2-4 115,-7 4 0,7 1-171,-1-1 0,-2 4-89,1-4 1,2 0-1234,8-6 1478,-3 1 0,5 0 0,-7-1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349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0 103 8201,'0'-8'2241,"0"1"-1239,0 7-498,0-6-376,0 4 1,5-6 105,0 3 1,2 3-32,-2-2 0,-2-3-188,7 2 0,0-5 169,4 5 1,6-4-264,-1 4 0,6-5-64,-5 5 1,4 0-8,-4 5 1,4 0 112,-4 0 0,-1 0-85,-4 0 0,0 7 116,-1 2 1,-1 5-28,-3 0 0,-3 1-54,-7 0 66,0 6 91,0-5 0,-2 10 2,-3-6 0,-3 6-10,-7-1 1,6-4 132,-1-2 0,0 3-142,-5-3 0,6 1 11,-1-5 1,6-1 209,0 1-132,-5 0 265,8-1-292,-6-6-54,7-1 1,7-7 83,3 0 0,4 0-142,6 0 1,-2-2-151,6-3 1,1-3 172,4-6-985,1-1 653,6 0 1,-5 1-245,3-1 1,-5 0-315,-4 0 1,-4 2 55,-6 4 0,1-3 808,4 7 0,-4-6 0,5 3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4.87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250 162 8335,'2'-15'0,"3"1"526,-4-1 0,8 0 42,-4 0 454,-4 1-383,6-1-379,-7 0-122,-7 1 1,4 6-49,-7 3 0,2 1-142,-2-1 0,-3 4 72,3-4 1,-3 3-133,-2 2 0,1 0-59,-1 0 1,0 0 55,1 0 1,-1 2-154,0 3 1,1-2 74,-1 7 1,0-5 47,1 5 1,0-6 76,5 6 0,2 0-6,7 5 1,0-1 284,0 1 1,2 0-104,3 0 0,8-1 348,6 1-216,7 6 14,-9-4 0,11 5 39,-4-2 1,-1 1-90,1 4 1,1 1-33,4-7 0,-6 8 140,-3-3-401,-4-3 111,-8 1 0,4-3-143,-7 1 1,-1-1 125,-4-4 0,-8-5-45,-6 0 0,-8-2 78,-7 2-294,0-4 118,-1-6 0,1 0 130,-1 0-239,1 0 98,0-6 0,6 2 87,3-5 1,4-3-13,1-7 1,7 1 225,3-7 0,3 5-138,2-4 1,9 4 231,5-4 1,3-1-2,7-4 1,1 0-10,4-1-197,0 1 0,1-1 0,-2 6-30,-4-1 0,2 7-4,-6-1 1,-1 7-344,-4 3-739,0 5 570,-7-2 2,-2 6-642,-6 0 1,0 1 14,0 4 1132,0 3 0,0 7 0,0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14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0 8349,'10'0'215,"0"0"826,-1 0-213,6 7-418,0-5 1,0 9-133,-1-6 0,1 5-160,0-5 1,-6 6 160,1-1-686,0 3 334,5 2 0,-2-6-77,-3 1 0,3 0-315,-3 5 0,-4-6 27,-1 1 0,3-6-374,2 0 1,-2-2 811,2-2 0,0 7 0,4 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317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368 1 8751,'-14'0'1218,"-6"5"-620,0-1-182,-6 8-148,10-4 1,-12 8-223,4 4 1,-4-4-343,-2 4 1,1 1-438,0-1 1,6 4 415,3-4 1,1 4-988,4-4 1304,-3 0 0,16-6 0,-4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35.7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8470,'10'-10'240,"-1"0"1,-5 5 858,1-5-327,3 7 283,-7-4-691,6 7 0,-2 7-65,0 3 0,0 5 169,-5 4-126,0 4-137,6 6 0,-4 1 155,3-1 0,-4 7-138,-1 3 1,0 4-138,0 1 0,0 0 326,0 0-790,0-6 329,0 4 0,0-9 52,0 6 1,0-11-168,0 1 0,0-9-84,0-1 167,0-2-81,0-9 185,0-2 12,0-6-699,0 0-145,0-6-1091,0 4 251,0-11 1650,0 11 0,-6-11 0,-2 5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7.6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1 280 8227,'0'-21'93,"0"-2"0,0-5 839,0 4-745,0-4 0,0 11 650,0-2-294,0 3 250,0-6-310,0 6 0,1-5-16,4 6-377,-3 7 61,4 1 90,1 1-299,1 4 0,7-4 24,-1 6 1,1 5 20,0-1 0,1 8 61,4-2 0,-2 3 62,6 1-155,1 1 95,-3 0 0,0 0-13,-8-1 0,1-4 81,0 0 16,-1 0-265,1-2 91,-7 5 1,-1-10-710,-7 7 315,0-7-337,0 4 344,-7-1-158,6-4-304,-12 4 536,4 1 353,-5-5 0,-1 11 0,0-5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1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1 146 9351,'8'0'-2116,"5"0"2459,-12 0 0,6 8-191,-7 7 0,0 1 31,0 9 1,0 1-7,0 8 0,0-1-183,0 6 0,0-5-130,0 6 0,0 4 132,0 5 0,2 0-216,3-5 0,-2-5 54,7 0 0,-2-6-103,2 1 0,1-9-3,-6-6-66,6-9 415,-9-4 0,5-12-196,-7-4 0,0-9-140,0-6 0,-2-4 116,-3-6 1,-2 3 220,-2-7 0,-3-1-12,7-4 0,-4-2 124,4-3 1,0 4 9,5-4 0,0 3 231,0 2 0,0-3-93,0 2 1,0 1-43,0 15 0,1-2-219,4 11 1,-1 6-14,5 4 0,1 7-182,5-2 1,0 10 76,-1 4 1,7 4-229,4 2 1,-2 5 83,1-1 1,-4 3 149,4-3 1,-6 4 22,2 6 1,-9-4-34,-1-1 1,-7-4-36,2 5 1,-3-8 82,-2 3 0,-7-4 14,-2-1 1,-4 0-23,-2 0 1,-6-7-2,-4-3 0,2-4-100,-1-1 1,6 0 78,-2 0 0,4 0 50,1 0 1,2-1-51,3-4 0,2-2 40,3-3 0,4-3-35,-4 3 1,10-3 179,4-1 0,5-1-27,0 0 1,3 1 117,2-1 1,-1 0-131,7 1 1,-6 4 158,6 0 1,-7 2-314,1-2 1,2 2 141,-1 3 0,-4 3-253,-1-3 1,-8 5 86,7 5 1,-7 3 58,3 7 1,-7 0-38,2 0 0,1-1-45,-1 1 4,0 6 0,-5-5 35,0 4-2,-6-4 35,4-7 0,-6 2 587,3-6-177,3 0-354,-4-12 0,6-1-4,0-7 0,1 1 8,4-1 0,2 0-22,3 1 0,8-6 51,-4 0 0,6-1-130,0 2 1,-3 1 91,8-7 1,-1 6-200,6-6 1,-6 7 38,1-2 0,-7 4-44,1 1 1,-2 7-117,-3 3 184,1 4-66,0 1 1,-5 6 81,-1 4 0,-5 3-69,1 2 0,-2-5-55,2-1 219,-4 1 0,6 0-172,-7 0 340,0-7-102,0 4 0,-7-7-38,-2 0 1,0 0-44,0 0 1,-3 1 15,-7 4 0,2-2-3,-2 7 1,2-5 8,3 5 1,-6 0-169,0 4 1,1 1 137,4 0 1,5 0-14,1-1 1,0 1 66,0 0 0,2-1 7,7 1 1,0 0 25,0-1 1,2-1 168,3-3 0,3 2-173,6-7 1,3 4 0,2-4 1,-1 0-122,7-5 1,-6 0 115,6 0 0,-5-1-156,4-4 1,-4-3 73,4-7 0,-6 0-131,2 0 1,1-1-66,-1-4 1,-1-2 108,-4-8 0,0 6-13,-1-1 0,1 1 47,0-6 0,-6 3 55,1 2 0,-6 4-70,0 6 1,-2 5 582,-2 1-421,0 5 0,0-1-165,0 10 0,0 3 97,0 7 0,0 6 5,0 4 0,0-2-81,0 1 1,2 1 58,3 4 0,-2 1-60,7-1 1,-5 0 15,4 1 0,0-6 17,0 1 0,3-7 90,-7 1 27,6-2-72,-9-3 13,4-6 55,-6-1 0,-6-12-66,-4 0 0,-3-6-135,-2 1 1,0-3 130,1-2 1,1 1-276,3-1 0,-2 5 127,8 0 1,-3 0 77,2-4 1,3 4 240,-2 0-200,2 0 1,4-3 126,2 3 1,5-1-130,5 6 0,1 0 133,0 5 1,4-1-86,1-4 0,6 3 36,-1-3 1,1 4-59,-2 1 0,2 0-11,-6 0 1,4 1 111,-4 4 0,0-3-86,-6 3 1,1-4 526,0-1-416,-1 0 1,-1-1 9,-3-4 1,-3 1-130,-7-5 1,0 4-18,0-5 1,0 5 28,0-5-19,-7 7 0,1-5-229,-4 3 1,-3 3 59,3-3 0,-1 5-16,1 5 0,-3-1 48,3 5 0,2 1 38,-2 5 1,5 0 1,-5-1 0,7 1 166,-2 0 0,-1-6-46,1 1 146,0 0 1,5 5-112,0-1 0,1-5 17,4-5 1,-1 3-49,5-2 0,-4 0 4,5-5 1,0 0-64,5 0 1,-1 0 50,1 0 0,0-2 34,-1-3 1,1 2-68,0-7 1,0 2-27,-1-2 20,7-3 1,-4 7 19,2-4 1,-7 2-68,-2 3 0,-5 3 67,4-3 1,-4 4-164,5 1 0,-5 0 135,5 0 0,-5 1-260,4 4 1,-4-2 56,5 7 0,-5-5-132,5 5 1,-5-7-280,5 2 304,-1 3 328,6 0 0,6 1 0,2-3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49.70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29 280 7266,'0'-8'-1163,"0"1"1132,0 7 121,7-6 161,-5 4 467,4-4-514,-6-1 554,0 5-150,0-4 362,0-1-467,0 6 21,0-6-300,0 1-40,0 4 189,0-5 167,0 7-296,7 0 0,-6 7 242,6-5-303,-7 17 0,0-7 184,0 12-338,6 1 169,-4 11 0,5-4-36,-7 7 1,0 1-135,0 4 0,4 0 376,1 0-368,0 0 41,-5 0 0,0 0-20,0 0 1,-5-6 53,0-4 1,-1 0-193,1-4 1,2 1 48,-7-11 0,7 1 118,-2-2 40,-3-2-433,6 4 84,-11-13 122,11 5-109,-4-11 167,6 4 214,0-6-169,0-6-34,0 4-737,0-11 366,0 5 166,0-7-349,0 1 303,0-8 1,0 1-73,0-3-440,-7-4 422,6-2 1,-6-1-399,7-3 249,0-4 339,0 7 0,0-6 65,0 3 123,0 3-310,0-12 321,0 6-69,0-1 0,0-4-256,0 2 681,0 4-291,0-6 0,5 6-18,0-3 0,1 3 74,-1 6 0,2 6 446,3-1-329,3 7-120,-5-3 1,2 8 461,-1 3-314,1-3-23,-2 12 240,5-12 21,-4 11-120,5-11-29,1 5-141,0 0 0,-1-4-81,1 7 41,0 0-10,0-1 1,1 4-133,3-3-139,-2 4 227,11 1 0,-12 1-191,3 4 71,4-3-36,0 11-80,0 2 55,5 1 0,-12 7 115,4-4-199,-4-2 170,-1 10 0,-7-9 121,-3 7-113,-4-7-8,-1 10 0,0-10 51,0 6 1,-6-1 4,-4 2 0,-3 1-20,-2-7 15,1 7-38,-1-9 1,-5 6-169,1-4-41,-1-2 213,5 4-262,1-13 98,-1 5 1,5-5 132,0 7-180,7-7 134,-10 5-11,12-11-57,-6 4 34,7-6 704,0 0-485,7 7 1,2-4-89,11 7 1,-2 0-31,6 4 0,-4 3 53,4 2-239,-6-2 89,10 10 0,-10-9-89,7 7 174,-7-7-15,3 10 1,-6-12 2,-1 3-48,-6-2-1,6-2 46,-13-1-42,12 1-115,-11-7-3,4 5 137,-6-11-124,0 4 103,0-6 326,0 0-183,7 0 0,-5-1 153,2-4-257,5-3-6,-1-1 155,6-4-131,1 5 0,0-6 52,0-1-181,6 0 141,-5-6 1,10 5 56,-6-4-297,-1-3 104,3 7 1,-6-5-224,4 6 129,-4-6-41,-8 4-87,5-4 54,-5 6 108,1 1 33,-3-1-4,-12 7 10,-3-5 0,-5 11-4,-1-3 0,-1 4 80,-4 1 1,2 0-4,-6 0 1,1 0 116,-2 0 45,-3 6-163,12 2 0,-10 7 225,6 0-231,1 6 29,11-5 0,-4 7 173,7-3-182,0-4 153,5 12 0,2-12 182,3 4 1,5 1-91,9-1 222,-2-1-214,10-4 0,-4-5 185,7-1-300,-1-5 19,0 2 1,1-6-40,-1 0 43,1 0 38,-7 0-83,4-6 21,-4-2 1,0-7-29,-3 0 1,-1-4-26,-4-1 0,3-6 65,-8 1-262,3 4 60,1-7 0,-5 12-95,-4-4-43,-4 4 250,-1 1 0,5 6-141,0-1-32,0 6 100,-5-2-373,0 6-151,0 0 344,6 6 78,3 3 1,0 5 44,1 1 0,0 5-13,5-1 0,-2 6 32,-3-6 1,-2 1 94,-3-5 1,-4 4 102,4 1 59,-3-1-227,-2-4 0,-2-2 226,-3-3 27,-9 3-227,-3-5 1,-11 2-16,4 0 1,-4-7 70,-1 2-1308,-1-3 832,7-2 1,-3 0-301,7 0 1,-1 0 228,5 0 1,6-7-265,-1-3 532,7 4 0,-4-7-587,7 5 412,7-7 1,2-2-125,11-2 15,3 9 345,6-10 0,2 12 183,4-6-68,-4 5 40,11-4 1,-4 10 34,6-7-7,-7 7 0,6-3 637,-6 6-505,1-7 1,-9 5 46,-9-3 1149,-4 4-399,-1 1 169,0 0 387,-7 0 467,-2 0-1570,-19 6 0,8 3-108,-9 5 1,9-4-240,0 0 0,3 0 80,2 4-383,0 1 296,0-7 189,-6 5-563,4-5 287,-4 1 1,6-1 22,0-3-35,6-4 20,-4 6 0,11-7 65,-3 0-1,-4 0 19,7-7 0,-5-1-58,7-7 89,0 1-21,-1-1 0,1 0-306,0 1 123,0-8-171,-1 0 1,1-1-262,0 3 0,-2-1 68,-4 1-811,5 1 802,-6 4 0,2 0-1300,-1 1 926,-5 5 888,9 3 0,-5-7 0,7-4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00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74 8414,'13'-15'-245,"-3"0"566,3 1 1,-11 4 203,3 0-114,-4 7-57,-1-4-171,0 7-193,0 0 0,0 7 248,0 3 375,0 3-302,0 8 1,0 2 97,0 6 124,-6 7-211,4 2 1,-4 6-393,6 0 148,0 6-24,-7 3 1,5-1-401,-2-3 201,2 3 115,2-6 1,0 0-545,0-7 278,0-7 78,0 4 0,2-13-149,2-3 0,0-2-104,5 1-452,1-9 517,5 10 1,-5-14-1155,0 4 1560,-1 3 0,13-11 0,0 4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26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45 8383,'9'-7'0,"1"-3"0,-6 2 526,0-2 889,-2 7-978,-2-3-215,0 6 0,0 11 172,0 4 0,0 14-119,0 0 1,0 11-77,0-1 1,0 3 197,0 2-631,0 7 267,0-5 0,0 14-64,0-6-279,0 7 239,0-9 0,5 0-986,0-3 524,0-3 342,-5-9 0,0-1-1142,0-6 555,0-7 408,0-2 0,-2-13-740,-3-3 497,-3-3 613,-7-9 0,-6-8 0,-2-8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46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8329,'0'-21'16,"0"5"0,0-6 913,0 8 231,7-7 0,-4 6-563,7 0 1,-5 2-10,5 8 0,-6 0-79,6 5-582,0 0 158,5 0 0,-4 0-358,4 0 225,-4 7 88,11-6 1,-6 11-17,4-7 113,-4 6-297,12-9 0,-10 9-570,6-6 402,-6 0 188,3-5-790,0 0 595,-4 0 1,4 0-218,-6 0-343,-1 0 135,-5 0-610,4 0 662,-5 0 226,0 0-46,5 0 528,-11 0 0,4 7 0,7 1 0,4 6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0.63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15 0 8295,'15'0'1974,"0"0"-1171,-1 0-281,-5 7-261,-3 1 1,-6 6-112,0 1 0,-2 0-150,-2 0 1,2-1-425,-3 1 1,-2 0 291,3-1 1,-6 1-914,5 0 582,0-7-285,-2 5-246,6-5 994,-6 0 0,1 5 0,-2-4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1.19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15 8309,'8'-2'1015,"-3"-3"-672,-3 4 154,-2-6 0,0 7-487,-7 0 0,4 0-205,-7 0 1,5 5 263,-4 0-288,-1 6 128,2-2 1,-5 0 202,3 1 51,3 0-111,-6 5 1,7-6 425,-4 1-82,-3-7-316,11 11 251,-11-6-189,5 6-144,0-5 1,0 2 50,3-6 0,3 1 163,-3-1-312,3-3 46,2 5 429,0-1-285,0 2-43,0 0 0,0 5 160,0-3 0,7-2-6,3 2 315,3-7-277,2 11 1,-6-8-96,1 4 0,0 3-13,5-3 1,-6-2 165,1 2-416,-6 0 78,2-2-4,1 5 150,-6-5-62,6 7-29,-7-7 69,-7 5-314,-1-12 265,-7 6 1,-1-7 24,-4 0-869,-2 0 551,-8 0 1,6 0-293,-1 0 1,1 0-384,-6 0 1,2 0 202,4 0 0,-2 0-1005,6 0 1736,1 0 0,4 0 0,0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1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397 133 8427,'-10'-15'0,"1"1"0,4-3 174,-5-2 0,0 3-38,-5-4 0,-1 8 340,-3 3 0,1 5 240,-7 0-565,7 2-189,-3 2 203,0 0 0,4 8-288,-2 7 140,-4-1-44,7 14 191,-6 2-41,14 1 1,-3 11 98,6-3 0,0 5 81,5 5 0,2-1-88,2 6-308,5 0 96,5 11 1,8 2 8,2 6 0,-1-6 92,1-3 1,-4-4-400,4-1-72,-6-7 276,-3-1 0,-3-13-372,-8-4 252,1-3 0,-6-8-699,-4-4 624,3-2 1,-16-4-190,4-3-8,-4-4 318,-4-6 1,4-1-65,-6-4 0,1-3 26,-1-7 0,-3-6 65,8-4 129,-7-9-144,9 3 1,-2-5 544,9 6 1,3 1 141,7 0 1,0 1 427,0 3 0,0 4-393,0 6 786,7-6-202,1 11-660,7-16 1,4 21-191,1-9 1,0 9-114,-6 0-193,1 3 261,0 2-492,-1 0 242,1 0 1,0 0 109,-1 0-305,1 7 0,0-1 40,0 4-304,-1 3 243,1-5 1,-5 2-111,0 0 76,-1 0 220,0 4 1,2-4-77,-6 0 68,6 0 1,-7 5-35,5-1 72,-5 1 1,9 0-80,-3-1 1,-2 1 18,1 0 1,-5-1-5,1 1-209,3 0-46,-7 0-77,6 6 25,-7-5 212,7 5 92,-6-13-43,6 6-50,-7-13 220,0 6-270,0-7-34,0 0-409,0-7 349,0-1 0,0-8-45,0-4-452,0-3 420,0-6 0,0-1-162,0 1 500,6-7-196,-4 5 0,11-7 731,-3 4-279,3 3-233,-5 2 572,5 1-438,-11 12 0,9-6 32,-6 8-142,6 6 0,-7 1-79,5 7 0,-4 0-362,5 0 1,-5 5-250,5 0 377,0 6 0,4-3 301,1 7 0,6 0 0,2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2.73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0 221 7447,'8'0'-123,"-1"0"975,-7 0-15,0 0-138,6 0 49,-4-7-294,4 6 46,-6-6 128,0 7-178,7 0-94,-5-7 31,4 6-217,-6-6-128,0 7 183,0-6 1,0 3-140,0-7 172,0 6-9,0-2-257,0-1 1,5-1 276,0-6-393,0-1 93,-5 0 1,5 5 243,0 1-666,6-1 236,-9-5 96,11 0-983,-5 1 741,0-1 1,5 7-1013,-3 3 650,-3 3 306,6 2 1,-5 0-710,6 0 412,1 0-86,0 7 802,-7 1 0,5 7 0,-5-1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3.60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74 104 8325,'8'-7'691,"4"-1"-182,-7-7 1,5 5 263,-6 1 1,1 4-60,-5-5-573,0 7 280,0-4-1125,0 7 295,0 0 84,-6 0 226,4 7 0,-11-4-98,3 7 67,4 0 136,-7 4 1,9 6-35,-5-1 0,0 6-120,0-5 180,2 6-33,1-3 1,2 4 41,-5-2-41,5 3 20,-2-12 1,6 5 266,0-6-274,0 0 13,0-1 646,0 1-312,0-7-115,0 5-55,6-11-109,2 4 0,2-11 131,0 1-342,0-14 119,-2 8 1,5-13 217,-3 3-313,3-3 83,-5-6 0,5 0-618,-3-1 309,-3-6 168,-1 5 0,-4-3-267,3 9 109,-4-2 103,6 10-154,-7-4-106,0 6 238,-7 7-108,-1 2 95,-7 6 1,1 0-40,-1 0 256,7 6-102,-5 2 0,6 7 81,-3 0 1,-1 0-114,6-1 0,-5 1 221,5 0 98,0-7-334,5 5 680,0-5-243,0 0-95,0 5 487,0-11-427,7 4 1,1-1 114,7 0-54,0 0-89,-1-5 0,3 0-30,2 0 36,4 7-75,0-6 1,5 11-151,-4-7-73,-3 6 224,7-3-222,-5 7 56,0 0 0,-2-6 136,-6 1-215,0 0-10,-7 5 178,5-1-258,-12 1 104,6-7 0,-7 0-54,0-3 138,0-3 15,0 5 1,-2-7 168,-3 0-200,4 0 20,-6-7 0,7 4 96,0-7-95,0 0 84,0-5 1,0-1 156,0-4 0,7 4-196,3-3 330,3 2-146,1-4 1,1 5-182,0-4 87,-1 10-47,1-3 0,0 12-250,0-4 296,-1 3-131,1 2 1,0 7-161,-1 2 0,1 4 153,0 2-355,-1 0 12,-5 0 228,4-1-185,-12 1 123,6 0 1,-7-6 64,0 1 45,0-7-78,0 4 312,0-7 27,0 0-247,6 0 243,-4-7-77,5-1 1,-3-6-84,1-1 66,7 0-57,-4-6 1,5 0 251,-3-4-257,3-3 24,-5 12 0,7-10 23,-1 6-33,1 1-13,-7 4 1,5 7 138,-3 3-129,3 3 10,-5 2 292,5 7-288,-4 8 0,4 8 60,-4 6 68,5 0-109,-6 1 1,1-1 49,1 1-253,-6-1 103,2-6 0,-1 5 140,0-4-772,6-3 454,-9 1 0,4-3-1510,-6 1 1736,7 6 0,-5-3 0,4 6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39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353 132 8199,'8'-21'871,"5"5"0,-11-5-870,3 6 0,1 0 272,-1 0 195,0 7 1,-6 2-120,-4 6 0,1-5 38,-5 0 0,4 0-145,-5 5 1,0 0-52,-5 0 0,-1 7-5,-4 2-14,4-2-121,-12 6 0,10-5-73,-6 7 1,1 4 16,-1 1 0,-3 5-166,8-6 0,-6 7 115,6-1-226,-1 9 153,5-3 1,2 5-3,4-7 0,-3 1 91,7-1 1,0 1 16,5-1 1,2-1-37,3-4 228,3-2-84,7-8 0,4 1-22,1 0 0,6-7 130,-1-3 0,-1-4-18,5-1 0,-2 0-112,7 0 0,-1-6 118,1-4 1,-3-3-45,3-2 0,2-4 84,-2-1 1,-4-4-74,-6 4 1,-6-1-28,2 1 0,-4 5 34,-1 1-212,-7-1 220,-1 7-232,-7 0-310,0 1 194,0 7-15,-7 0 0,5 2-28,-2 3 1,2-2 92,2 7 1,0-5-88,0 4 37,0 1 212,0 5-112,0-7 1,0 5 16,0-3 1,2-4 157,2-1 0,5 2-7,5-2 0,1 0-46,0-5 1,-1 0 107,1 0 16,0 0-133,-1 0 1,1-7 3,0-3 0,-2 2-11,-3-2 0,-4 1 3,-6-6 1,5 5-233,0 0 231,0 1-269,-12-6 1,-1 0-5,-6 0 1,-3 7-21,-2 3 1,2 2 107,-2-2-124,2 4-25,3-6 114,-1 7-57,0 0 184,1 0 343,5 0-116,3 0 410,6 0-201,0 0-411,6 0 117,3-6-56,5 4-168,1-5 173,0 7 0,4 0-24,1 0 0,4 0-23,-4 0 0,6 0 0,-1 0 1,-4 5-14,-2 0 0,3 7-18,-3-3 1,1 0 41,-5 0 0,-2 1-50,-4 5 0,3-5-58,-7-1-198,6 1 262,-9 5-181,4-7 136,-6-1 144,0-7-185,0 0 418,-6 0-115,4 0-25,-4-7 0,6-1 40,0-7 0,1 1 8,4-1 0,-2-5 240,7 1 0,-2-1-10,2 5-343,3 7 46,-5-5 0,7 7 99,0-4-520,0 3 230,-7 7 1,5 0-56,-3 0 0,3 2 143,1 3 0,1 3-144,0 7 0,-1 4-31,1 1 0,-5-1-35,0-4 1,-2 0 83,2 0 1,1-1-1,-6 1 0,6-2-228,-1-3 0,-2 1 95,2-6 1,-5 2-164,5-2 1,0-4-46,4 4 0,-4-3-706,0-2 781,0-7 0,5-1 0,-2-7-124,-4 1 1,4-3 504,-3-2 0,-3 2 0,-1-10 0,-1 5 0,0-2 0,0 3 0,2 6 0,-6-1 78,4-4 0,-3 9-57,-2-4 0,5 8 352,0-2 3,-1 5-111,-4-2-68,7 6 56,-5 0 36,4 0-118,1 6 1,-6-2 415,4 5-221,-3-5 334,-2 9-365,0-5 1,0 2-82,0-1 0,0-4 118,0 5-220,0-7 1,0 10 33,0-3 1,0-2-106,0 2 1,0-5 52,0 5 1,0 0-3,0 4 1,0 1-38,0 0-89,0 0 0,1-1 61,4 1 1,-3 0 129,3-1-338,3 1 290,-6 0-21,4-7-221,1 5-30,-6-11 164,12 4-34,-4-6 18,5 0 1,1-2-75,0-2 0,-1-5 92,1-5-294,0-1 269,0-6 0,-1 3-31,1-7 0,-2 6-5,-3-6 0,1 7 23,-6-1-78,0 2 61,-5 3 0,0-1-194,0 0 195,0 1-14,-7-1 1,-1 7-191,-6 3 0,-1-2 25,0 2 0,-1 0-93,-4 5 0,4 2 116,-4 3 1,4-2-136,1 7 151,1 0 1,1 5 28,3-1 1,-2-4 113,7 0-65,1-7-128,-3 10 1,5-10 55,-3 7 236,4-6-249,1 2 27,0-6-166,0 0-59,6 0 166,-4 0-140,11 0-81,-11 0-298,4 0 73,1 0 636,-6 0 0,6 0 0,-7-6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378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0 7727,'8'7'-83,"-1"3"192,-7 9 1,2 4-101,3 7 0,-4 6-7,4 3 1,-2 5-42,2 5 0,-3 3-6,3 7 0,-4 0-69,-1 0 1,2-1-185,3 1 0,-3-7-67,2-3 0,-7-9-7,-2-6 372,-6-10 0,-4-2 0,-8-8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5.7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87 8199,'0'-15'314,"0"0"39,0 1 1,5 4-118,0 0 1038,0 7-261,-5-10-830,0 11 0,0-3-577,0 10 0,0 5 391,0 10 1,0 2 161,0 8 45,0 6-124,0 1 1,0 7-22,0 1 1,-5-1-94,0 0 1,0 0 111,5 0-528,0 0 261,0 0 1,0 0-488,0 0 394,0-6 142,0 4 0,5-16-760,0 4 443,6-11 111,-9 3 0,9-12-176,-6-1 1,7-5 521,-3 0 0,4 5 0,2-1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03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0 177 8199,'8'0'2549,"5"0"-1921,-11-7-753,11 6 0,-11-4 104,3 10 0,-4 3 133,-1 7 0,2 4-254,3 1 1,-4 1 74,4-1 1,-1-4 33,0 3 1,-2-2 195,3-2 0,1-1-178,-1 1 0,2-2 165,-2-3 0,-2-4 155,7-6 0,-5 0 264,5 0-442,-1 0-10,0-6 0,2-4-131,-6-10 0,6 2 148,-1-6 0,-2-5-908,2-6 389,-7 1 194,10 5-1130,-11-1 822,11 1 1,-11 4 13,3 1 0,1 6-462,-1-2 947,0 4 0,1 1 0,3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54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88 74 8227,'0'-14'2156,"2"-1"-1440,3 0-604,-3 7 178,4-5-565,-6 11 281,0-4 0,0 14 208,0 7 1,-1 1 34,-4 8 1,3 8-262,-3 7 0,3 5 59,2 5-356,0-3 224,0 11 0,0-5-124,0 7 0,0 0 56,0-1 1,5 0 134,0-5-674,7-2 458,-11-7 1,7-5-195,-3 1 1,-3-14 68,3-2 1,-5-8-219,-5-6 1,-3-3 154,-7-7 0,0-3 422,1-7 0,-1-7 0,0-12 0,1 0 0,-1-1 0,7-1 71,3-3 0,3 3 140,2-3 0,0 3 1236,0 1-657,7 1-348,1 6 0,7-3 280,-1 6 1,1-4-190,0 4 1,-1 2-25,1 8 1,0-1 29,0 6-567,-1 0 76,7 5 0,-4 0 95,2 0 1,-2 7-127,-3 2 0,1 4-113,0 2 1,-2 5 103,-3-1 0,3 3-161,-3-3 1,-2-2 37,2 2 1,-6-1 45,6 2 0,-6-4 67,0 4 0,3 1-2,-2-2 0,0 3-60,-5-3 1,5-2-131,0 2 0,-1-2-551,-4-3 1,0 1 310,0 0 1,0-6-1196,0 1 829,0-7 360,0 4 0,-1-7-31,-4 0 0,3-7 36,-3-2 435,4-11 0,-6-9 0,-1-9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6.6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0 104 8220,'7'-23'429,"-4"1"1,5 8 550,-1-1-53,-2 0 714,-5 7-1739,0 2-847,0 6 1,-5 6 79,0 4 1,0 5 387,5 4 0,-2-1-93,-3 7 0,4-6 230,-4 6 0,3-1 340,2 6 0,7-1 0,1 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7.3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103 147 7965,'8'0'396,"-1"2"-156,-7 3 1,0-2-148,0 7 1,0-1 10,0 6 1,0 0 175,0 0 0,5 1-177,0 3 0,1-2 9,-1 2 1,-3 3-65,2-3 1,3 1 23,-2-5 0,5-6-277,-5 1 107,6 0 65,-9-2 97,11-1 1,-7-9-40,4-3 1,2-3-12,-8-7 0,3-6 10,-2-4-175,-4-2 79,6-3 0,-9 1 9,-3 0 0,2-1 88,-7 1 0,1-1-14,-6 1 0,-5 6-13,1 3 1,-1 4-12,5 1 1,-4 2-56,-1 4 0,1 2-99,4 7 0,0 0 109,1 0 1,4 2-2,0 3 0,7 3 53,-2 6 0,3 1-48,2 0 0,0 0 278,0-1 28,7 1-204,1-7 1,7 5 149,-1-3 0,1 1-166,0-1 311,-1 3-298,1-11 1,6 6 70,4-3 263,-4-3-316,7 11 0,-5-12-92,6 4 117,0 3-17,7-6 1,-5 6-93,4-3 0,-9 2 46,-2 2 0,-6 3-98,2-7 0,-4 5 124,-1-6-322,-7 1-11,-1-5 87,-7 7-253,0-5 430,0 4 0,0-8-55,0-2 0,-2-5-23,-3-5 0,3-1 77,-2 0 0,4-4 126,4-1 0,0-1 28,5 1 0,1 4 243,5-4 1,5 6-47,-1 4 1,6-2 74,-6 7 0,6 1-202,-6 4 0,8 6-66,-3 4 1,-1 9-172,1 6 182,-6-4-43,4 7 0,-6-5 10,4 6 0,-9 1-120,4-1 0,-4-4-142,4-1 0,-2-6-938,-3 2 569,3-4 47,-12-1-667,12-1 0,-9 1 34,5 0 1100,-5-7 0,2 5 0,-6-5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24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29 111 8122,'0'-14'345,"0"-1"1,-4 0 536,-1 1 1,0-1 645,5 0-536,0 7-1254,0-5 324,0 11-129,0 2 0,-5 10 76,0 10 1,0-4 70,5 4 1,0 3-14,0 1 0,0-1-524,0 1 0,0-1-360,0 2 0,5 1 337,0-6 0,5 4-396,-5-4 0,4-1 356,-4-4 1,7-2-241,-2-3 760,-4 3 0,14-11 0,-4 4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8.38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95 8122,'0'-14'205,"0"-6"161,0 0 1,2 6-9,3 4 47,-4 7 178,6-4-407,-7 1 1,0 6-125,0 0 0,0 8 33,0 11 1,0 3 91,0 2 1,0 6-161,0-1 0,0 0 175,0 6 1,0-4-911,0-2 0,0 0-33,0 1 1,0 1 750,0 3 0,6-3 0,3 5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18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1 897 8079,'6'-8'4024,"-4"-5"-3736,4 11 0,-6-6-302,0 3 524,0 4 397,0-6-668,0 1 0,0-3-42,0-5 1,7-3-174,3-2 0,-1-6 112,6-9 1,-2-4 23,12-6 1,-4-11-28,8-4 1,-2-15-169,7 1 0,-3-4-93,-2 4 0,-4 7 69,-1 8 0,-7 12-85,-3 12 188,-6 16-314,-8 5 144,0 19-498,0 2 396,0 13 1,5-3 236,0 7 0,5 6 149,-5 8 1,5-1-106,-5 1 1,1 2 93,-1 8 1,-3-4-32,3 4 1,1-3-123,-1-2 0,0 0-444,-5 1 0,5-3 72,0-3 0,0-5-343,-5-9 0,5-4-500,-1-6-394,1-7 1092,-5-1 1,0-9 86,0-3 0,0-3-357,0-7 793,-6 0 0,-2-6 0,-2 0 0,0-3 0,0-4-38,2 11 0,0-9-54,3 7 0,3-3 368,-3 3 0,4 3 349,1-4 1,0 9 442,0 1 788,0 0-642,0-5-358,0 7-742,0 2 0,-2 6 16,-3 0 0,-3 0-59,-7 0 1,-1 0-25,-4 0 1,-2 4-303,-8 1 0,1 2-142,-1-2 1,1-4-370,0 4 1,1 2-226,3-2 0,4 0-154,6-5 249,1 0 896,6 0 0,1 6 0,7 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55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59 8130,'0'-8'-1304,"2"0"1773,2 3-149,-2 4 519,5-6 539,-7 0-327,0 6-87,0-12-513,0 11-151,0-4-91,-7 6 1,-1 0-38,-7 0 1,1 6 66,-1 4 1,0 5-252,0 4 0,-4-1-12,-1 7 0,6-6-45,4 6 1,2-2 0,-2 1 0,-2 2-129,7-6 0,1 4 195,4-4 1,1 0 67,4-6 1,5-1-51,9-3 1,4 2-66,7-8 0,1 1-140,3-5 0,4-1 162,6-4 1,0-3-124,0-7 1,0-1-108,0-4 1,-1 4-368,-4-4 0,-3 4 60,-7 1 1,0 0-286,1 1 0,-7 4 849,-4 0 0,-2-6 0,-3-7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19:59.7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59 83 8087,'7'-23'410,"-1"2"-67,4 6 1,-3 5-57,-7 0 230,0 7-362,-7 16 1,4 5 131,-7 16 0,0-1 37,-4 1 0,4 4-134,0 6 1,5 0 88,-5 0 0,7 0-184,-2 0 0,3 2-149,2 3 1,0-2-84,0 7 0,2-8-404,3-2 1,-2-1 217,7-9 0,-7 0-182,2-4 1,2-12-1284,-2-4 1788,0-9 0,-5 2 0,0-7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49.8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1 118 8544,'15'-23'0,"-6"-3"-290,1 6 0,0 6 77,5 4 1,-5 2 634,-1-2 1,-4 3-117,5 7 1,0 0-375,5 0 0,-1 0 22,1 0 1,0 0-116,-1 0 0,6 0 65,-1 0 1,1 5 107,-5 0 0,4 0-34,1-5 0,0 5 1,-6 0 97,1 0-102,0-5 52,-7 0-71,-2 0 23,-6 0 0,-1 0-36,-4 0 1,2 0 47,-7 0 1,0 0 8,-5 0 0,-1 0-17,-4 0 1,4 1-9,-4 4 0,4-1-14,1 5 1,1 1 2,-1 5 1,5 0 13,0-1 1,2 1-1,-2 0 1,-1-1 22,6 1 1,0 0-62,5 0 498,0-1-141,0 1-112,0 0 1,7-7-115,3-3 0,-2-5-31,1-5 1,1-2-69,5-3 1,-2-3-182,-3 4 1,3-4 131,-3-2 0,1 5 3,-1 0 0,3 2-65,-3-2 0,-2-1 63,2 6 0,-5 0 117,4 5-45,1-7 0,5 6 108,0-4 0,-6 8-75,1 2 1,0 7 21,5-3 0,-5 0-225,-1 0 0,1 1 112,5 5 0,-5-5-136,-1-1 1,1 0 99,5 0 1,-5 3-550,0-7 191,-1 0 457,6-5 0,0 0 0,-1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06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0 147 8124,'16'-11'1180,"4"-4"0,-4-8-518,4 4 1,-5-1-160,-6 6 1,3 4 67,-7 0-107,6 7-368,-3-4 0,7 5-281,0-2 1,-1 2 176,1-3 0,0 3 144,0 2 1,4 0-2,1 0 0,-1 2-85,-4 3 1,0-2-41,-1 7 1,1-5 11,0 5-261,-7 0 143,5 4 0,-11-2 78,3 2 0,1-2-181,-1 7 0,0-2 2,-5-3 1,2 6 85,2 0 1,-2 4-197,3-4 1,-3 1-69,-2-1 1,0-4-77,0 3 1,0 3-78,0-3 1,0 1-242,0-5 0,0-6-643,0 1 1412,0-7 0,6 4 0,2-7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22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74 8124,'0'-15'0,"0"5"2859,0 0-1059,6 0-637,-4-4-577,4 6-2420,-6 1 1270,0 7 1,0 2 28,0 3 0,0 3-256,0 6 1,0 1 265,0 0 1,2 0-55,3-1 1,-2 1 578,7 0 0,0 6 0,5 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0.94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0 236 8191,'8'-8'1790,"-1"1"-628,-1 7-869,-4 0 1,5 2-48,-7 3 0,0 3-333,0 7 0,1 0 45,4-1 1,-3 1 1,3 0 1,-4-1 265,-1 1 41,0 0 80,7-1 393,-6 1-378,12-7 1,-6-8-194,3-10 1,1-7-249,-6-3 82,7-6-80,-11-4 1,12-2-164,-3-7 0,-2 6 110,2-1 0,-5 3-103,5 1 1,-7 6-74,2-1-841,3 14 274,-6-9-230,4 18 0,-4-4 487,3 6 1,-4 2 12,4 2 0,3 5 603,2 5 0,8 6 0,2 0 0,-1-1 0,-4-4 0,5 0 0,-1-1 0,3-1 0,-3-3 0,-3-2 0,4-3 0,-4-3 279,-1 3 0,0-4 234,0-1 0,-6-1 250,1-4 1,-7 2 392,2-7 265,3 0-906,-6-5 1,5 1 48,-7-1 1,0 5-84,0 0 1,0 5-162,0-4 1,-5 4 25,0-5-100,-7 7-62,4-4 0,-2 7-334,1 0 0,-1 0-16,-5 0 0,2 2-230,3 3 0,-3 3 298,3 6-731,-3 1 542,-1 0 0,1 4-96,3 1 1,-2 0 68,7-6 0,-4 3 173,4 2 1,0-2 53,5 2 0,0-7 170,0-3 1,0 1-74,0 5 0,1-7 235,4-3 1,-1-3-98,5-2 0,1 0 0,5 0-370,0 0 264,-1 0-52,1-7 1,0 5 10,-1-2-12,-5 2 1,4 2-69,-4 0 41,-2 0 7,6 0 1,-6 2 11,2 2-244,4-2 246,-11 11-68,11-11 1,-10 6-147,7-3 0,-5-4 103,5 4 1,0-3-168,4-2 1,1 0 102,0 0-784,0 0 569,6 0 1,-5-7-1069,4-2 1475,3-4 0,-1-9 0,8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19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8437,'8'-6'1440,"3"3"-628,-6-7-629,7 7 4,-11-4 0,6 15-168,-7 7 1,1 6 137,4 9 0,-3 5-271,3 5 1,1 2 13,-1 2 1,5 2 213,-5 3 1,0 2-55,-5 3 1,5-4-246,0-6 3,-1 0 121,3-6 1,-5 3 15,3-7 0,-2-1-168,2-9 0,-4 2-475,4-6 1,-3 0 290,-2-6 1,0-4-912,0 0 1308,0-7 0,-7 4 0,-1-7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0 162 8337,'15'-6'457,"0"-4"1,-1-5 169,1-4 0,-5 2 480,0-2 0,-1 4-677,6 5 0,-5-3-188,0 4 1,0 0-113,4 0 1,1 5-155,0-1 1,-6 4-145,1 1 0,0 0 161,5 0 1,-1 0-1,1 0 0,0 1 28,0 4 1,-1 3-223,1 7 1,-2 0-14,-3 0 0,3 4 29,-3 1 1,1 4 82,-1-4 1,1 6-146,-6-2 1,5-1 48,-5 2 0,5-2-146,-5 1 1,0 2-15,-5-6 1,0 0-232,0-6-348,6 1 367,-4-7-84,4-1 233,-6-7 1,-5-2 420,0-3 0,-13-16 0,2-10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1.58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45 8280,'10'-13'247,"0"3"1,-5 2 865,5 3-1978,-7 3 479,3-4 1,-4 7-203,3 4 1,-3 8 201,2 7 1,3 6 385,-2-2 0,6 4 0,-3 2 0,7-1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2.235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29 8251,'6'9'686,"-4"-1"-1116,3-3 149,3-4 487,-6 12 0,4-4-96,-6 5 0,0 1-67,0 0 1,0-1-19,0 1 0,2 0 8,3-1 1,-4 6 14,4 0 1,2-1 3,-2-4 1,4 0 209,-4-1 0,7-1-135,-2-3 1,3 2 80,1-7-129,-5-1 58,10-4 0,-9 0 20,10 0 1,-6-6-95,-4-4 1,3-8 2,-3-1 1,-4-6 108,-1 5-607,-3-6 287,-2 10 0,0-7-138,0 3 0,-7 4 108,-2-3 0,-4 2-88,-2 3 1,-5 4-38,1 0 1,-6 7 7,6-2 0,-1 3 123,5 2 1,1 0 6,-1 0 1,5 2 97,0 3 0,7-2 164,-2 7 0,3-5 355,2 4 0,0-4-250,0 5 0,2-5 100,3 5 0,-2-5-31,7 5 1,5-6-145,4 6 0,1-7-21,-5 2 1,4 4-34,1 0 0,6 0-12,-2 0 0,-1-4-30,2 5 0,-2-5-146,1 5-70,4 0 180,-12-2 1,7 3-52,-3-6 1,-9 5 168,4-5-20,-4 6-73,-3-9 276,-1 4-256,0-6-38,-6 0 0,6-6 14,-7-4 0,0-3-227,0-2 1,0 1 79,0-1 0,5-5-32,0 1 1,1-8 169,-1 3 1,1 3 165,4 1 0,3-1-8,-3 1 1,-2 2 205,2 9 0,-5 2-137,5 7-176,0 0 1,4 7-34,1 2 1,-2 11 115,-3 4 1,3 3-91,-3-3 47,3 4-100,-5-5 1,5 4-152,-3-2 0,-2 1-20,2-6 1,-5 4-277,5-4 0,-2 4 92,1-4-1275,-2 0 711,0 1 918,1 2 0,0 6 0,-2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06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16 983 7988,'0'14'0,"0"1"637,0-7-446,0 5 1,-2-10 628,-3 7 136,3-7 347,-4 11 259,6-13-1049,0 6 0,0-9-50,0-3 1,0-10-137,0-9 0,0-5-84,0-6 1,0-7-95,0-7 1,0-12-116,0 3 1,5-13 74,0-2 0,6-7-383,-1-8 0,3 6-385,2 4-464,-1 9 1005,1 17 1,-2 11 169,-3 16-219,3 11 0,-10 20-219,7 14 0,0 8 44,5 6 105,-1 3 304,1 8 0,0-1-126,-1 0 0,1 5 385,0 0 0,-2-2-290,-3-8 1,3 2-130,-3-7 0,1 1 58,-1-6 0,3-8 8,-3-6 1,-2-2 153,2-8 0,-5-2-82,4-8 0,1-4 120,5-11 1,0-5-168,-1-9 1,1-3 6,0-7 1,-1-7-138,1-3 0,1-3 148,4-2 0,-2-5-157,6 1-618,-6 5 850,-3 8 1,-3 19 142,-8 6 1,3 9-276,-2 6 1,-4 7-151,4 13 0,-3 6 121,-2 13-133,0 7 100,0 2 1,2 8 46,3 3 0,-2-4 24,7 4 0,-7-3 139,2-2 0,1-1-395,-1-4 0,2 3-218,-2-2 1,-2-4 36,7-2 1,0-8-171,4-2 1,1 1 76,0 4 1,-1-6-578,1-3 1139,0-4 0,6-1 0,2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45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236 148 7988,'14'-25'0,"1"1"0,-2 1 2134,-3-1-606,-4 2-306,-6 8-1080,0 5 1,-6 3-369,-4 6 1,-5 0 179,-4 0 1,3 6-53,-4 4 0,-1 5 14,1 5 1,-1-2 125,1 6 1,4-4-166,-4 4 1,4-1-16,1 2 1,1 2 87,-1-2 1,2-2 103,3 1 1,3-6-19,7 2 96,0-4-76,0-1 1,12-7-209,3-3 1,4-4 92,1-1 0,1-6-152,4-4 1,1-8 97,-7-1 1,6-6 53,-6 5 1,1-1 266,-5 2 1,-2 7-109,-3-3 1,1 4 298,-6-4-188,0 7 37,-5 2-196,6 6 0,-4 1 14,3 4 1,-4 3-18,-1 7 0,0 1 132,0 4-438,0-4 179,7 12 0,-4-12-137,7 4 0,-5 1 118,5-1 1,-2 4-485,2-4 0,3-2-23,-3-8 0,3 1-250,1-6 1,1 5 188,0-5 665,-1 0 0,8-5 0,1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3.88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72 307 8471,'8'0'2137,"-1"7"-1757,-7 2 0,0 11-93,0 5 1,-2 4 93,-3 5 1,4-1-234,-4 6 0,3 5 92,2 5 1,2 7-237,3-2 0,3 1-126,7-1 0,-1-5-143,1-10 1,0-3 4,-1-6 0,-4-9-760,0-6 679,-7-7 0,4-10-177,-7-3 1,0-5-94,0-9 0,-7-4 161,-3-7 1,-4-5-6,-6-5 228,4-2 57,-5-2 0,6-2 226,0-3-142,0 3 179,1-4 0,4 4 81,0-3 1,5 3-14,-5-3 1,7-1 155,-2 1 1,10 1 770,5 9-505,3-3-347,2 11 0,6-4 227,3 11 0,4 3-127,2 6 1,-6 5 325,1 0 1,-1 7-216,6-2 1,-6 5-173,1 5 1,-7 3-132,1 7 1,-7 4-146,-3 1 1,0 6 70,0-1 1,-2-2-96,-7 1 1,-5 1-127,0 4 0,-6-6 77,1-4 1,-8 3-35,-2-3 1,-1 1-155,1-5 1,2-2-187,-6-4 0,6 3-33,-2-7 1,4 5-1173,1-6-129,1 1 1782,-1-5 0,7-13 0,1-3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100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30 10154,'8'-7'-367,"5"-1"1,-10 0 216,7 3 0,-5 4 313,5 1 1,-7 8-149,2 6 0,-2 8-171,2 7 0,-1 2 122,5 3 1,-5 4-21,1 6 1,-4 0 8,-1 0 1,5 0 63,0 0 1,0 1-155,-5-1 1,0-5 78,0 0 0,0-6-264,0 1 0,-2-3 90,-3-2 1,2-4-58,-7-1 1,2-6 276,-2 2 0,-9-4 0,2-1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1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30 118 8105,'15'-16'196,"-1"-4"0,-4 4 961,0-4-361,-7 4 57,4 1-990,-7 7 220,0 2 0,-5 7 197,0 4 1,-5-2-44,5 7 1,-5 0-178,5 5 1,-4-1 7,4 1 1,-2 0-180,2 0 0,4 4-184,-4 1 0,-2-1-398,2-4 0,0 0-945,5-1 829,0 1 85,0 0 724,0 0 0,7-1 0,1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04.2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8105,'15'0'0,"-5"-2"2394,-1-3-1681,-5 3 0,4-4-357,-3 6 1,-4 6-252,4 4 1,-3 3-185,-2 2 0,0 1 57,0 4 1,5-4-207,0 4 1,0 1-1493,-5-1 1720,0-1 0,6 3 0,2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26.4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1 371 8252,'14'0'-1110,"1"0"972,0 0 1,-5 4 488,-1-1 208,-5 1-87,9-10 17,-12 4-178,6-4-43,-1 6 15,-4 0 490,5 0-589,-7 6 0,0-3 137,0 7-71,0 0-68,0 11 1,0-4-40,0 2 74,0 4-1,0 0-174,0 6 37,0 7 1,0-3 122,0 6 1,-5 0-21,0 5 1,0 2 64,5 3-32,0 3-90,0 7 0,0 2-148,0 2-949,0-2 1130,0 11-217,0-12 59,0 18 0,0-14 109,0 10 0,0-6-17,0 1 1,0 4 55,0 1 0,0-6 21,0 6 0,0-4 192,0 4-620,0-1 372,6 1 0,-4-2-25,3-4 59,-3 11-897,4-11 872,-4 12 1,4 0 1,-1 0 109,0 3-358,0 4 222,2-5 1,-6 6 45,4 0-166,3 0 76,-6-6 0,6-2-185,-3-7-26,-3 8 202,4 0 1,-4 6-111,3-4 120,-4-3-6,6 0-192,-7 2 163,6 12 1,-4-5 117,3-1 1,-3-2-161,-2-7 1,0 7-10,0 3 243,0-1-99,0 6 0,4-4-88,1 3 54,0-3 188,-5 5 1,0-13-4,0-4-169,0-3 71,7-1 0,-6 2-138,4-2 96,3 3-8,1-17 0,0 5 301,1-6 1,-5 3-577,5-3 101,-7 3 465,4-16 1,-2 6-686,-1-3 132,1-3 275,-5-2 1,5-3-331,0-7-16,0 7 164,-5-10 1078,7 5-1056,-6-7 1,6 1 7,-7-1 1,1 0-13,4 1 1,-3-2-30,3-4 189,-4 4-58,-1-12 0,5 10 70,0-6-142,0 0 31,-5-6-61,0 1 41,0-7 21,0 5 78,0-11-123,0 4-104,7-6 1,-6-1 78,4-4-17,-3 3-19,-2-4-255,6 6 150,-4 0 0,11 0 71,-3 0-203,3 0 229,8 0 0,-3-2-97,7-3 300,-1 3-219,6-4 1,6 1 139,3 0-154,3-6 36,9 9 1,-4-11 181,7 3-184,0 4-568,5-7 883,-7 4-149,5-5 0,-5 4-15,7 0 1,5 0-107,0-4 1,4 4 20,-4 0 97,6 7-79,-3-4 0,10 6-8,6-4-1474,-6 3 1483,16-4 1,-10 6-167,10 0-32,-3 0 189,-36 0 0,0 0-219,38-7 135,-39 6 1,1 0 0,38-7 78,6 3 1,0 2-151,-47-2 0,1 0 0,-2 3 0,1 1 66,47-4 183,-44 1 1,0 0-40,44 2 1,-41-3-1,0-1 43,-3 3 1,0 1-105,3-4 0,0 1 18,-5 4 0,1 0 1,4-3-1,2 0 98,-3 1 0,0 1-619,5 2 1,1-2 536,-3-4 1,1-1-22,2 6 1,0 1 10,-3-4 1,0 1 0,0 3 0,1 0-121,1 0 0,0 0 1,4 0-1,1 0 107,3 0 0,-1 0 0,0 0 0,0 0 4,-4 0 1,-1 0-261,0 0 0,-2 0 260,-2 0 1,0 0 0,-2 0 0,0 0 137,-2 0 0,-2 0-303,-2 0 1,-1 0 169,39 0 1,4-2-31,0-3 36,6 4 1,-15-6 0,7 7-79,-12 0 1,1 0 761,-2 0-797,4-6 106,-1 4 0,-6-4-33,-6 6 30,-7 0-13,10 0 1,-8 0-26,-1 0 27,1 0-13,-12 0 1,1 0 273,-4 0 1,0 0-264,-5 0 44,3 0-37,-16 6 0,5-4 745,-7 3 0,1-4-746,-1-1 1,-6 0 1282,-3 0-1283,2 7 427,-5-6 1,4 6-207,-6-7-211,-1 7 15,1-6 213,0 6-187,-7-7 4,5 6-75,-5-4 78,0 4 20,-1-6 21,-7 0-12,0-6 1,-5-2 4,0-7 1,0 0 8,5 1-291,0-8 236,0-1 0,-5-6-48,0 0 0,-1-7-19,1-3 0,2-10 2,-7-5 0,5-5 38,-5-5 0,5-3-56,-4-6 1,5-2-99,-1-4 1,-1 2 337,1-6 0,0-2-174,5-8 0,0 3 14,0-3 1,0-3-192,0-2 1,0 47 0,0-1 192,0-2 1,0 0 0,-2 1 0,-1 0-17,1-3 1,-1-1-1,-2 3 1,0-1 9,3-4 0,0 0 0,-4-1 1,0-1-242,1-5 0,0 0 0,-1 4 1,-1 0 152,0 3 0,0 0 0,0 3 1,0 0 145,3 2 1,-1 0 0,-2 1-1,1 0-118,1-4 1,0 1 108,-1 3 0,-1 0-280,-1-5 1,1 0-1,0 2 1,-1-1 119,1-4 1,0 0 0,-3-3 0,0 0-116,0 1 1,0-1 0,1 0 0,0 1 271,4 6 1,1 1 0,-3-2 0,1 0 1,0-1 1,2 0 0,0 1 0,0 0-144,-1 2 1,0 0 0,2 3-1,1 1 188,-8-46 1,7 0 3,0 47 0,1-1 0,1 2 0,0-1 19,1-47 1,0 5 168,0 10 0,0-4-361,0 4 1,0-2 74,0 2 1,0 3-426,0 6 0,5 2 164,0 4 0,5-3 294,-5 8 0,5-1-125,-5 5-213,-1 7 459,3-5 1,-4 11-571,7-3 542,-7 10-258,10 3 0,-9 6 922,5 1-733,-5 6 418,9 2-417,-12 6-14,6 1-74,-1 5-470,-4-4 65,5 12 214,-7-6-4006,0 7 4140,0 13-35,0-9 89,-7 15 0,5-16 120,-2 7 1,-5-7-151,0 2 1,0 2 90,0-2 0,-1 5 71,-5-6 121,0 1-128,1-5 1,-1 5 236,0 0-371,1 0 34,-8-5 1,4 0 259,-6 0-259,6 7 25,-10-6-53,5 6 27,-6-7 0,0 0 26,-1 0-228,1 0 194,-7 0 1,-2 0-33,-6 0 1,0 0-5,0 0 1,-8 0-156,-7 0 179,0 0-17,-6 0 1,-1 0 75,-2 0-782,-4 0 727,-8 0 1,5-5 9,-4 0 1,-2 0-25,-2 5 110,-11-6-103,43 5 1,0 0 0,-49-7 8,49 5 0,-1 1 0,0 1 0,-1-1 3,0-3 0,-1 0 0,-5 2 0,0 1 156,-2-3 0,0 0-159,1 4 1,0-1-235,-5-5 0,0 1 1,3 4-1,0 2 358,-2-2 1,0-1-745,2 2 0,0 1 657,-7-4 1,1 1 0,6 2 0,1 0 12,-4-1 1,-2 0 0,2 0 0,-1 2-219,-2 0 1,-1 0 0,-1 0 0,-2 0 182,-4 0 1,0 0 0,5 0 0,0 0-13,0 0 0,0 0 0,5 0 0,1 2-50,2 0 0,-1 0 0,0 0 0,1 0 23,-4 2 1,1 1 0,3-2-1,1-1 31,0 3 0,1 0 0,1-2 1,-1-1-61,0 3 0,0 0 1,-2-3-1,-2-1 52,-3 1 0,-1 1 1,4 0-1,1 1-8,-2-2 1,0 0 0,4 1 0,1-1-8,0-1 1,0-2 144,1 1 1,1 0-135,3 4 0,1-1 1,0-2-1,2 0 203,-45 3-104,47-2 0,1-2-68,-40 0 0,-3 5 140,9 0 0,4 0 66,7-5 0,6 0 41,3 0-172,4 0 373,7 0-475,3 0 60,12 6 0,4-4 1376,9 3-1427,-2-4 528,10-1 0,-9 0-412,7 0-144,6 0 128,-1 0 135,6 0-215,0 0 52,2 0 3,6 0-65,-7 0 12,5 0-8338,-4 0 8297,-1 0 0,-1 0 0,-6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1.213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0 74 23412,'7'-15'-1364,"3"0"0,-4 5 0,1 2 0,-3 0 418,1 0 290,0 5-100,-5-4 1,0 9 127,0 3-138,0-4 344,0 12-393,0-4 1,0 5 1205,0 1-372,0 0-27,0-1 515,0 1-201,0 0 1,0 4-155,0 1 278,0 6-185,0-3 0,-5 6-113,0 1 0,1-1 93,4 1 1,0 7-184,0 7 180,0 0-39,0 7 1,-2 0-245,-3 2 16,3 5 1,-4 0-131,6 1 186,0 0-574,0 0 580,0 6-208,0-4 72,-7 4 0,6-6 172,-4 0 1,3-2 21,2-3 0,0 4 147,0 1 1,0-5-188,0 5 0,0-4-121,0 4 0,0 2 104,0 2-1,0-9 13,0 10 1,5-7 30,0 7 0,5 6-28,-5-1 0,4-2-866,-4 1 618,7 1 229,-4 4 1,7 7 47,-1 4-53,1-4-2,-7 6 1,5-3-140,-3 11 73,3 2-1347,-5 0 1080,5-1 279,-4 0 1,0-5-64,1 3-20,-7 3 79,11-6 1,-11 0-463,7-7 684,-7-6-82,10 3 1,-11-2-915,2 1 772,5-8 39,-8 1 0,11-6 505,-7 2-137,6 11-318,-9-11 119,11 12-112,-12-6 1,8 4 68,-5 0-417,-2 7 155,5-16 0,-7 9 183,0-9-201,0 3 165,0 8 0,0-5 247,0 3-259,0-9 0,0 3 0,1-5 743,4 6-763,-3 7 26,11-11 239,-12 3-97,6-13 1,-7-2-51,0-3 630,6 3-656,-4-18 1,5 8 235,-7-12 1,5-3-351,-1-7 0,1 1 840,-5-6-1010,0-7 945,0 0-892,0-12 504,7 6-320,-5-7-662,4 0 262,1 0 198,-6 0 25,6-7-1658,-7-1 857,0-13 968,0 5 0,6-19 0,2 4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32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7071 148 6660,'7'-8'1065,"-6"1"-1150,6 7 285,-7 0-387,0-6 323,0 4-61,-7-5-8,6 7 1,-12 0 66,3 0 0,-8-1-1,-2-4 0,-6 3 67,2-3-88,-4 4-46,-8 1 1,2 0-41,-10 0 68,3 0 0,-16-7 1,-1 6-97,-5-4 97,-8 3-1105,4-5 774,-13 6 291,-1-6 1,-7 7-144,-1 0-37,1-6 143,-7 4 1,-1-6-34,45 5 1,-1 1 28,-3 1 1,1 0-12,-44-5 0,44 3 0,0 1 266,-44-3-256,48 2 0,-1 1 24,-1 2 1,1 0 0,-2-2 0,0-1 7,1 1 0,1-1 0,-2 1 0,0 0-175,-45 2 1,47 0 0,-1 0 196,-2 0 0,0 0 0,-1-3 0,-1 1 7,-3-1 1,0 1-166,1-1 1,-1 1-100,-3 1 0,0 2 0,-2-1 1,0 0 91,-4 0 0,-1 0-746,-4 0 0,-1 0 861,3 0 0,0 0 0,-4 0 1,0 0-141,6 0 1,0 0 139,-2 0 0,-1 0-9,5 0 1,0 0 0,-7 0 0,-1 0-5,4 0 1,0 0-1,2 0 1,1 0 37,4 0 0,1 0 0,0 0 0,0 0 7,-1 0 0,0 0 1,-3 0-1,0 0-31,4 0 0,-1 0 158,0 0 0,1 0-72,7 0 1,1 0 0,-3 0-1,1 0 97,3 0 0,1 0-24,-5 0 1,1 0-76,-41 0 1,2 0 93,13 0-77,-1 0-58,3 6 1,-3-4-7,11 3 0,1 1 186,8-1 0,9 5-201,-4-5 1,12 5 92,2-5-392,8 6 280,7-9 1,6 6 787,-1-3-774,8-4 1027,-5 6 1,8-7-880,-1 0 992,0 0-1068,0 0 0,6 0 248,-1 0-250,7 0 283,-4 0 40,1 0-47,4 0 59,-5-7 74,7 6 231,0-6-666,0 1-42,0 4-1787,0-4 1637,0-1 171,0 5 288,0-4-239,0-1 330,0 6-209,0-6-254,0 1-48,0 4 903,0-4-784,-6 6-85,4 0-54,-4 0 75,-1 0-7,6 0-62,-6 0-19,0 0 98,6 0-371,-6 0 318,1 0-210,4 0-1038,-4 0 707,6 6-938,0-4 524,0 4 1,-7-6-1,-1 0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8.2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0 147 7849,'0'-8'-2,"0"-5"146,0 12-347,0-13 182,0 13-78,0-6 0,7 7 66,3 0 1,4 5-114,6 0 1,3 2 127,6-2 1,1-2-36,-1 7 0,7-6 55,3 6 1,8-6-16,2 0 1,7-2 121,-2-2 0,3 0-45,2 0 1,1 0-28,4 0 1,-4 0-15,4 0 1,5-5-6,4 0 0,1-1-231,4 1 1,4 3 208,1-3 1,7 2 118,8-2 0,-5 4-348,-42-2 0,1 1 0,47 0 287,-47 2 0,-1 0 0,4-1 0,0 0-33,1-1 0,1-1 0,0 3 0,0-1 19,-1-2 1,1 1-791,1 1 0,-1 0 761,-1-2 0,0 0 0,6 2 1,1 0 2,-2-1 0,1-1 0,3 2 1,0-1-204,-6 0 0,0-1 0,4 2 0,1-1 107,0-3 0,0 0 0,5 3 0,1-1 130,-2-1 0,1-2-42,1 1 1,0 1-149,-3 0 1,-1-1 0,2-1 0,1-1 220,4 2 1,1 0 0,0 2 0,0 0-51,5 0 1,-1 1 0,0 1 0,-1 0 1,-1 1 1,0 0-1,2 1 1,1 0-14,4 1 0,1 1 1,1 0-1,-1 0 4,0 2 1,-1 0 0,0 1 0,-3 0-4,-8-4 0,-2 1 0,1 0 1,-1 0-11,1 0 1,0-1-1,-1-1 1,-1 0-48,0 1 1,-1 1 0,-2-2-1,-1-1 34,-6 0 0,-1 0 0,0 0 0,0 0-11,-1 0 0,-1 0 0,-2 0 0,-2 0 528,41 0 0,-6 0-426,-14 0 0,-6-5-68,-3 0 1,-5 1 388,-5 4 1,-4-5-455,-6 0 1,-8 0 543,-6 5 0,-3 0-1001,-7 0 942,0 0-1182,-12 6 662,-2 3 81,-6 5 0,-6 1 0,-2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49.5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0 442 7605,'0'-8'-174,"0"-6"1,0 11 52,0-7-176,0 7 101,0-10 141,7 11 1,-4-6 88,7 3 0,-5 4 27,4-4 0,1 3 178,5 2 1,0-5-115,-1 0 1,6 0 115,0 5 0,6-1-142,-2-4 0,6 3-11,4-3 0,3 4-99,8 1 135,-1 0-52,0 0 1,5 0-151,0 0 0,1 0 46,-1 0 0,4-2 17,5-3 0,1 4 55,0-4 0,0-2 6,0 2 0,9-5-38,1 6 1,8-3-188,-4 2 1,2 4 72,9-4 1,4-2 81,5 2 0,0-6 4,-5 1 1,7 2-161,3-2 1,-43 5-1,1 0 202,0-2 1,1-1 0,3 1-1,0 0-206,-1-1 1,0 1 0,1 2 0,1 0 295,5 0 1,0 0 0,1 3 0,0 0-36,4-3 0,0 0 0,1 3 0,0 1-45,-3-2 1,-1 1-1,3 0 1,0 2-44,-2 0 0,-1 0 0,6-2 1,1-1-8,-1 1 0,-1-1 0,0 0 1,-1 1-250,-1 2 1,0 0 0,1 0 0,0 0 267,4 0 0,0 0 0,1 0 0,0 0-72,1 0 0,0 0 0,-1 0 0,0 0 97,-3 1 1,-1-2-1,0-1 1,1-1-18,-1 1 0,1-1 0,1 1 0,0 0 85,-1 2 1,-1 0 0,-3-3-1,-1 1-27,-5-1 1,-1 1-1,0-1 1,0 1-62,1 2 0,-1 0 1,1-2-1,0-1 1,-5 1 0,-1-1 1,-2 0-1,-2 1 2,44 2 1,-8-5 174,-2 0 1,-3-1-162,-12 1 0,-2 3-10,-13-3 1,-4-1 292,0 1 0,-8 0-462,-2 5 1,-6-5 673,-9 0 0,0 0-650,1 5 0,-7-1 744,-4-4-663,4 3 0,-7-4 287,4 6-289,-10 0 22,-4 0 191,-6 0-1044,0 0 543,-6 0 0,-2 0-38,-7 0 1,-1 5 69,-4 0 1,2 4 308,-6-4 0,-1 7 0,-4-4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0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1 471 7907,'14'-37'-683,"1"-6"469,-7 6 1,4-2 85,-8-1 0,1 8 128,-5-3 0,5 6-75,0 4 0,0-2-16,-5 2 1,-5 2 90,0-1 0,-6-1 0,3-4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0.1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1 118 7907,'0'-15'-535,"0"-5"-67,0 1 1,0-1 601,0 5 0,6 1 0,3-1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1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44 7968,'8'-6'834,"-1"4"-595,-1-11-55,-4 11 0,6-9-518,-3 6 218,-3 0-255,4 5 291,-6 0 1,0 2 106,0 3 0,2-2 50,3 7 0,-4 0-64,4 4 1,-3 1 137,-2 0 0,0 4-49,0 1 0,2 4-14,3-4 1,-4 6 37,4-1 1,-3 2 3,-2 3 0,5 1 12,0 3-68,-1-3-8,-4 5 1,0-2-33,0 1 1,5-1 52,0-5 0,0 1 9,-5-1 1,0 1 16,0-1 1,5 0 7,0 1 1,5-1-37,-5 1 0,4 4-5,-4 0 0,7 0-39,-2-4 1,-2 6-96,1 3 1,-4-1-9,5 1 0,-7-5 77,2 5 1,-1 0 66,1 6-39,-4-8-27,6 6 0,-7-11 140,0 7 0,0-1-24,0 1 0,0-1-15,0-4 0,0-1 28,0 6-100,0 0 23,0 5 1,0 0-145,0 0 0,0-4 109,0-1 1,0 3-107,0 2 0,0 4 29,0-9 485,0 10-256,0-3 0,0 9-121,0-6 1,0 5-27,0-5 1,0 2 48,0-2 0,0 1 7,0 4 1,0 3-143,0-3 0,0-1 104,0 0 0,0 1-135,0 5 0,0-5 28,0 0 0,0-5 31,0 5 1,0-2 78,0 2 0,0-2 136,0-3 0,0-1-66,0 5 0,0 1-30,0 5 0,0 0 39,0 0 1,0-5-45,0 0 1,0 4-142,0 6 1,0 0 90,0-5 0,0 1-192,0 4 0,0-4-61,0 4 7,0-4 197,0-1 0,0 0-16,0 0 0,0 3-12,0-4 1,0 3 49,0-12 1,0 6 162,0-1 1,0-3 21,0-2 1,0-2-18,0 2 1,0-1-166,0 6 1,1-7-25,4 2 0,-3-3-264,3-2 164,3 6 41,-6 3 1,6-1-152,-3-3 1,-4-3 106,4-2 0,2 0 17,-2 0 1,1-2 164,-1-2 1,-2-3 53,7-3 0,-7-1 150,2 6 1,2-6-85,-2 1 1,0-3 82,-5-1 0,4-4-197,1 3 0,0-8-35,-5 9 1,0-9-111,0 4 1,5-3 99,0 3 0,2 1-76,-2-6 0,-4 4-8,4-4 1,-2 1 3,2-1 0,-2-2 30,7 6 1,-6-6-1,0 2 0,0-9 73,1-1 19,-4 0 29,6 4-68,-7 1 5,0 0 1,0-5-11,0-1 1,5-4 0,0 5 1,-1-5 7,-4 5 8,0-7-64,0 10-2,0-11 0,2 9-5,3-6 33,-3 0 4,4-5 228,-6 0-2140,0 0 1,0-7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337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1 162 10154,'0'-21'-493,"4"5"118,1-4 0,5 4 389,-5 1 1093,0 0-720,2 1 0,-4 1-187,7 3 1,-6 3-190,6 7 1,-2-1 43,2-4 1,3 3-185,-3-3 1,3 4 26,2 1 1,0 4 28,-1 1 0,1 5 119,0-5 0,-1 6-19,1-1 0,0 3-79,-1 2 0,1 5-22,0-1 1,0 6-11,-1-6 1,-4 3 26,0-3 1,-2 2-131,2 4 1,3-4 14,-3-6 0,-4 4-193,-1 1 1,2 0-188,-2-6-266,-1 1 805,-4 0 0,7-1 0,1 1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0:56.79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30 15230,'10'-1'-1789,"-1"-4"1,-4 3 1542,5-3 0,-5 2-246,5-2 216,-7 3 58,10-4-105,-11 6 217,4 0-478,1 0 225,-5 0 190,4 0 88,-6 0 258,0 0-17,7 0 40,-6 0-265,6 0 80,-7 0 121,0 0 0,1 5 5,4 0-31,-3-1-69,4-4 141,-6 7 13,7-5-15,-5 11-9,4-5-110,-6 0 1,0 5 353,0-3-324,0 3-5,0 2 1,2-1 69,3 1 0,-4 5 5,4-1 1,-3 9-168,-2 1 138,6 1 21,-4 12-295,5-4 114,-1 6 0,-3 2 74,7 3 0,-5-4-141,5 4 1,-5 2 152,5-2 1,-6 5-17,6-5 1,-6 0 183,0-5-177,5 0-10,-8 0 1,11 5 239,-7 0-29,-1 0-175,3-5 1,-4 2 40,7 3 1,-5 2 60,5 3-335,-7-4 231,4 1 1,-3 1 271,1 7-277,0 6-9,-5-4 0,5 2 286,0-9-361,0 10 82,-5-10 0,0 11-150,0-6 1,0 6 126,0 4 1,5-1-7,0 6 1,0-4-19,-5 9 0,0-11-31,0-4 1,0 3-95,0 1 1,0-2 119,0-3 1,0 3-75,0-3 0,0 8 60,0-3 21,0-2-10,0 6 0,0-6 48,0 8 0,0 1 5,0 3 0,0-2-200,0 2 0,5-3 181,-1-1 1,6 1-71,-5 3 0,2-9 50,-2-1 0,-4 1-32,4 0 0,-2-1-3,2 6 0,-3-11-37,3 6 63,3 0-45,-6-3 1,6 3-5,-3 0 0,-4-7-6,4 1 1,-2-2-3,2-2 0,-3 1-170,3 4-8,-3-4 192,4 6 1,-4-3 213,3 1 0,1 1-75,-1-1 1,2-9 155,-3 4 0,0-3 36,6 3 1,-6-1 50,6 1 0,-6 0-323,0 0 0,0-7-64,1-3 1,-4-3 16,4-2 0,-3-7-93,-2-2 0,0-6-37,0-4 1,0 2 218,0-2 0,-5-2-99,0 1 0,0-6 30,5 2 0,0-4 30,0-1 0,-2 0 21,-2-1 283,2-6-109,-5-1-111,7-7-469,0 0-473,0-7 461,-6 6-885,4-6 269,-4 1-897,6 4 944,0-4 341,0 6 590,0 0 0,-7 0 0,-1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1.9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15 102 8387,'0'-15'0,"0"0"369,0 1 0,5-1-87,0 0 0,0 5-154,-5 1-33,0 5 1,0-1-188,0 10 1,0 5 298,0 10-255,0-4 88,0 12 1,0-5-41,0 6 0,-5 1 89,0-1 1,-2 5-78,2 1-192,4 5 223,-6-9 0,7 10-269,0-6 321,0 5-11,0-2-388,0 6 194,0 0 1,2 0 52,3 0-562,3 0 397,7-6 1,-1 3-805,1-7 481,0-6 267,-1-7 1,1-8 277,0-3 0,0-10 0,-1-8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2.35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45 103 8377,'0'-14'0,"1"-1"219,4 0 1,-3 1 1140,3-1-594,3 0-153,-7 7-936,6 1 276,-7 14 0,0 3 79,0 9 0,0 6-18,0 9 1,-5-1 352,0 6-436,0 0 82,-1 5 0,4-1-222,-3-4 1,2 3-105,-2-2 0,3 2-186,-3 2 0,-1-6 207,1-4 0,0 2-101,5-2 1,-5-1 392,0-9 0,0 4 0,5-5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0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29 8928,'0'-8'1275,"0"2"-1242,0 6 117,0 0-313,0-7 363,0 6-240,0-6 42,-6 7 0,2 0-45,-5 0 1,4 2 81,-5 3 0,0-2-79,-5 7 1,1-1 70,-1 6 0,-5-5-63,1 0 0,-2 4 49,1 6 1,4 0-17,-4-6 0,4 1 13,1 0 0,5-1-7,0 1 1,7 0 171,-2 0-150,4-7-4,1 5 1,1-10 73,4 7 0,3-5-53,7 5 0,5-7 243,-1 2-204,1-4 26,1-1 0,-3 0 15,6 0 1,-6 0-32,2 0 1,1 2-20,-1 3 1,1-3-189,-1 2 191,-4-2-16,5 5 1,-6-6-164,0 4 1,-6 2 30,1-2 0,-6 1-80,0-1 0,-2-2 118,-2 7-266,0-7 115,-6 10 0,-3-9-79,-5 5 1,-6-4-250,0 5 0,-1-5-304,2 5 0,-3-5 240,-2 5 1,-4-2 573,4 2 0,-4-4 0,-2-6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27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0 133 8571,'29'-28'0,"1"4"0,-1 4 483,1 11 0,1 0-2,3 5 0,-1 2-471,6-3 0,-6 3 87,1 2-666,3 0 461,1 0 1,1 0 43,0 0 1,-4 0-20,4 0 1,-5 0-51,5 0 0,-6 0-295,1 0 0,-3 0-921,-1 0 1349,-1 0 0,7-13 0,2-3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3.87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368 104 8572,'0'-15'0,"-1"0"-15,-4 0 183,3 1 1,-6 1-7,3 3 1,2-2 13,-7 8 0,0-1-234,-4 5 242,-1 0-46,0 0 1,-4 5-81,-1-1 1,-4 8 110,4-2 1,-1 8-78,1 1 1,4 6 33,-4-6 1,4 8-159,1-3 1,0 4 77,1 1 1,-1 1-117,0-1 0,6 0 98,-1 1 1,7-1-143,-2 1 0,3-6 10,2 1 0,2-3 80,3 3 1,3-4-12,6-6 1,3 0 57,2-1 1,-1-1 20,7-3 1,-1-3-22,6-7 1,-1 0 12,0 0 0,1-2-17,-1-3 0,1-3 4,-1-7 0,-1-1-43,-4-4 1,2 4 18,-6-4 1,-5 4-9,-5 1 0,-7 1-39,2-1 0,-5 2-138,-5 3 1,-3-1 73,-7 6 0,0-5-26,1 5 1,-1 0 164,0 5 0,-4 0-93,-1 0 1,-1 2 175,1 3 1,-1 3-160,-4 7 1,-1-1 188,7 1 1,-6 1-133,6 4 0,-1-4 27,5 4 1,2-2-80,3 1 1,2-2-198,3 2 1,4-2-385,-4-3 385,10 1 0,3 0 240,7-1 0,6 1 0,2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03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60 103 8488,'-8'-9'104,"3"-1"1,1 5 763,0-5-576,2 7 1,-6-9-328,3 8 1,3-3 4,-3 2 24,4 3 1,-1-6 325,-3 3-373,3 4 134,-4-6 0,8 2-21,2 0 1,0 1-89,6 4 1,-4 0 72,9 0 1,-7 0-160,12 0 1,-7 0 62,6 0 1,-2 0-84,-3 0 0,3 4 124,2 1 1,-2 7-30,2-2 0,-3 4-1,-1 6 0,-5-2 11,0 6 0,-2 1-100,2 4 0,-4 1 104,-6-1 1,-1 2-43,-4 3 0,-3-1 45,-7 6 1,0-6-10,0 1 1,-1-3 6,-3-1 1,2-1 1,-2 0 1,2-6 22,3-3 0,-1-5 31,0-6 146,7 4-166,1-11 377,7 5 1,0-9-34,0-3 0,2 2-22,3-7 1,3 5-161,7-5 1,1 2 19,4-2 1,3-1 102,6 6 0,5-6-99,1 1 0,1 2-231,-2-2 0,-3 5 127,3-5 0,2 7-730,-2-2 1,2-2-45,-1 3 0,-4-1-342,3 5 0,2 0 373,-2 0 1,2 1 648,-2 4 0,4 3 0,6 7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09.733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 74 9329,'0'16'-278,"0"4"1,0-4 15,0 4 0,0 1 178,0-1 0,0-1 75,0-4 1,5 0 287,0-1 1,6 1-115,-1 0 0,3-2 112,2-3 1,1-2-157,3-3 0,-2-4-2,2 4 0,3-3-37,-3-2 0,2-7-186,-1-3 0,-2-3-101,7-1 1,-8-3 78,3-2 1,-4 2-149,-1-2 0,-2-2 31,-3 1 0,1-5-62,-6 6 1,0-1-50,-5 6 0,0-1 137,0 0 1,-5 5 133,0 1 1,-4 4-1,4-5 1,-5 5 289,5-5 1,-2 7-17,3-2 674,2 3-210,-5 2-294,7 0 1,0 2-73,0 3 0,0 3-73,0 7 1,0 4-38,0 1 1,2 6 23,3-1 0,-3 2-70,2 3 1,-2-1 11,-2 1 1,0 4-147,0 0 1,0 7-24,0-2 1,0-1-121,0 1 0,0-2-30,0 3 0,0 1-246,0-7 1,0 5 123,0-5 1,0-1-68,0-9 0,0 4-1211,0-3 1574,0-4 0,0 0 0,0-6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40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 88 8452,'0'-9'-555,"0"-1"1,0 5 1046,0-5 1427,0 7-1208,0-10-99,0 11-662,0-4 1,6 1 105,4 0 0,-2 0 40,2 5 0,0 0 7,5 0 0,1 0-68,4 0 0,-2-5-124,6 0 0,-4 0 72,4 5 0,-1 0-25,1 0 0,4 2 74,-3 3 0,-2-2-142,1 7 1,-6 0 92,2 4 1,-4 3-234,-1 2 1,-2-1 28,-3 7 0,1-6 172,-6 6 1,0-1 13,-5 6 1,0-1 11,0 0 0,-2 1 70,-3-1 1,2 1-105,-7-1 1,5 0-54,-4 1 0,0-6-21,0 1 0,-3-6-181,7 6 0,-5-2 146,6 1 0,-6-2-99,5-8 0,-2-4-284,2 0-354,4 0 903,-6-2 0,7-2 0,-6-6 0,-2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0.61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0 207 8274,'7'-21'0,"-5"3"247,2-7 1,0 7 436,1-2 0,-4 4-87,4 1-618,3 7 1,-4 2-17,5 6 1,1 0 155,5 0 0,1 0-350,4 0 0,3 0-8,6 0 1,2 0-167,3 0 1,4 0 27,6 0 1,2 0-308,3 0 1,3-2-152,7-3 835,0-3 0,6-13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1:38.928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177 87 8133,'-2'-15'319,"-3"1"0,4-1 119,-4 0-31,-3 7-210,-1-5 1,-5 11-1,-1-2 1,5 8-153,0 6 1,1 0 144,-6 5 0,0-4-208,1 9 1,4 1 73,0-1 1,7 4-217,-2-4 1,-2 1-67,2-1 0,0-4-77,5 3 1,0-2 110,0-3 1,5-4-8,0 0 1,7-2-64,-3 2 0,0-3 68,0-7 1,1 0 78,5 0 0,-2-2-12,-3-3 1,3-3 175,-3-7 1,1 0 7,-1 1 0,3-1 117,-3 0 0,-2 1-52,2-1 1,-7 0-6,2 1 1,1 4 29,-1 0-12,0 7-187,-5-10 147,7 11-115,-6 2 1,6 8 10,-7 7 0,5 0-14,0-1 0,0 1-34,-5 0 1,5-6 60,-1 1 144,8 0-139,-4 5 29,7-7 1,-1-2-37,1-6 0,0 0 9,0 0-11,-1 0 1,1 0 2,0 0 0,-1 0 29,1 0-8,0 0 57,-1 0 1,-4 0-58,0 0 485,-7 0-142,4 0-212,-7 0 0,0-1-47,0-4 1,-2 2 17,-3-7 1,4 5 5,-4-5 1,-2 5 101,2-5-255,0 1 1,5-6 126,0 0 0,0 1-330,0-1 1,0 5 88,0 0 1,2 2-165,3-2 0,-2-1-167,7 6 0,-5-5-336,5 5 0,-5 0 802,4 5 0,1 0 0,5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0.491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0 87 10154,'5'-23'-631,"0"3"-439,0 4 320,-5 1 637,0 7 0,0 3-117,0 10 1,0 3-116,0 7 1,0 1 350,0 4 1,6 3 0,2 6-1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1.25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500 133 8274,'0'-17'-696,"0"-2"363,0 2 1,0-4-144,0 6 1202,-6 1 1,3 4-349,-7 0 0,-5 7-280,-4-2 0,-6 3-109,5 2 1,-6 0-5,2 0 1,-4 2-6,-1 3 0,1 3 47,3 7 0,-1-1-63,7 1 1,-3 5 72,3-1 1,7 6-97,-2-6 0,2 1 59,-2-5 1,0-1 33,5 1 0,0 0-31,5 0 1,2-1 5,-3 1-15,3 0 1,2-1 6,0 1 0,2 0 3,3-1 1,5 1 0,9 0 1,-1 0 117,7-1 1,-6 3-80,6 2 0,-2-1 6,1 7 0,2-6-31,-6 6 0,5-6 4,-6 6 1,-1-2-106,-8 1 0,1-1 111,-6-3 0,0-4-121,-5 4 1,-6-6 93,-4-4 1,-8-3-6,-2-7 0,-8 0-18,-1 0 1,0 0 5,-6 0 0,4-2 13,2-3 1,0-3 4,-1-7 1,7 1 110,4-1 1,7-1 191,2-4 0,7 4 78,-2-4 0,4-1-123,1 1 1,6-1 42,4 1 0,8 2 24,2-6 0,6-1-94,-2-4 1,4 4-71,1 1 0,2-1-153,4-4 1,-6 5-54,0-1 1,-1 7 116,-8-1 1,-1 2-589,-4 2 1,-2 6 5,-3-1-412,3 7 0,-11-6 44,3 5 1,-5 2 874,-5-3 0,-10-3 0,-8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6.482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74 118 11553,'-15'-6'-471,"1"-4"1,1 2-952,3-2 2415,-3 7 138,11-10-755,-4 11 0,6-6-97,0 3-208,0 3 0,1-6-57,4 3 1,-2 3 85,7-2-75,-7-5 0,11 8 158,-5-4 0,6 2-192,5-2 0,-2 3 80,6-3 1,1 4 144,4 1 0,-5 0-84,1 0 1,-1 0 20,6 0 0,-1 4-215,1 1 1,-6 7 113,1-2 0,-7 1-80,1-1 0,-4 3-227,-5-3 193,3 3 1,-12 1-146,4 1 0,-5-2 41,-5-3 1,-3 3 85,-6-3 0,-1 3 6,0 2 1,-4-6-111,-1 1 1,0 0-107,6 5 167,-1-1 0,2 1 1,3 0 91,4 0 1,7-2 299,4-4 0,3 4-137,7-3 1,6-2 224,4 2 1,-2-2-95,1 2 0,-1 3-273,1-3 0,-2-3 73,-8-3-50,-5 5 35,4-8 1,-18 6-10,0-7 1,-12 5-346,-2 0 1,-12 1 6,1-1 0,-2-3-460,2 3 1,-4 1 137,0-1 0,-1 5-1225,6-5 1819,0 6 0,-1-9 0,1 4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141"/>
    </inkml:context>
    <inkml:brush xml:id="br0">
      <inkml:brushProperty name="width" value="0.11429" units="cm"/>
      <inkml:brushProperty name="height" value="0.11429" units="cm"/>
      <inkml:brushProperty name="color" value="#FFC114"/>
    </inkml:brush>
  </inkml:definitions>
  <inkml:trace contextRef="#ctx0" brushRef="#br0">1 74 12262,'14'0'0,"-4"-5"-59,0 0 0,-2-7 317,2 3 270,3 2 128,-5-6-426,0 11 37,-1-4-15,-1 6-248,-4-7-103,4 6 461,-6-6-466,7 7 1,-4 0-22,7 0 0,-5 5 103,5 0 1,-5 5-170,4-5 0,1 4 197,5-4 1,0 7 67,-1-3 0,1 0 98,0 0 0,-1-4-104,1 5 0,-5-2-46,0 2 0,-2 3-265,2-3 0,-2-2 157,-3 2 0,-4 0-192,4 4 0,-3-2-28,-2 3 1,-7-4 202,-2 9 1,-9 1-19,-2-2 0,-1 3-9,1-3 1,-1 2 81,-4 4 0,4-4 51,7-6 1,-4 5 23,3-1 1,-3-1 383,8-8-185,4 3 525,-1-5-521,7 0 0,7-1 124,2-7 0,6-2-38,5-3 0,3-1-85,6-4 0,5-1-47,1 6 1,5-5-21,0 5 1,-3-5-676,2 5 0,-6-1 326,1 1 0,-3 3-925,-1-3 1,-7 4 477,-4 1 1,-2 1-1880,-3 4 2488,-6 3 0,5 14 1,-4 0-1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7.629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15 15 8282,'0'-8'542,"0"2"-498,0 6 264,0 0-300,0 6 0,0 2 0,0 7 0,0 5 23,0-1 0,-4 7-94,-1-1 1,0 3-6,5 1 1,0 5-41,0 1 0,0-6-210,0-5 0,1-4 318,4 5 0,3-8 0,7 5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18.313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1 119 8425,'0'-15'0,"0"0"0,0 0 1085,0 1-437,6-1-218,-4 7 0,4-5-207,-6 11 189,0-4-59,7 6-788,1-7 329,7 5 1,-5-4 69,-1 6 130,1 0 0,5 0 29,0 0 1,-1 0-7,1 0 0,0 0-151,-1 0 0,1 5 89,0 0 1,-2 6-275,-3-1 0,1 0 122,-6 4 1,2-5-101,-3 10 0,-2-6-5,3 7 0,-5-2 94,-5 1 0,2-2 50,-7 2 1,0 3-3,-4-3 1,-6 6 126,0-6 0,1 6-108,4-6 0,0 1 66,1-5 0,-1 3-37,0-4 0,5 4 162,1-8 1,5-2 109,-1 2-66,-3-7-29,7 4 253,-6-7-77,7 0 1,7 0-78,2 0 0,6 0-51,5 0 1,3-2-60,6-3 1,0 4-110,1-4 1,4 2-12,0-2 1,12 1-235,-2-5 0,4 5-79,-4-1 0,0-3-414,0-1 1,3 2-557,-3 2 1,2-1 1248,-12 1 0,7-7 0,-3 4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06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0 133 8471,'0'-21'36,"0"0"1,0-4 383,0 6-10,0 2 535,0 3-452,0 5-437,0 3-31,0 6 1,0 6-449,0 4 1,0 5 410,0 5 1,0-3 131,0 8 1,0-1 120,0 6 0,0-1-194,0 1 0,0-1 40,0 0 0,0 6-37,0-1 1,5 5 34,0-4 1,0-1 30,-5-5 1,1 6-258,4-1 1,-3-5 112,3-4 0,1-7-52,-1 1-19,0-2 106,2-3-208,-6-5 0,6-5-206,-7-8-287,0 2-288,0-11-643,0 11 1625,0-4 0,0 6 0,0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3.73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191 147 8456,'0'-21'-249,"2"3"-62,3-7 1,-4 7 1450,4-1-626,-3 3 0,-2 6 96,0 0-834,0 7-54,-7-4 1,-1 7 179,-7 0 1,6 7 73,-1 3 0,2 3 97,-2 1 0,-3 7 43,3 4 0,3-2-79,3 1 1,-3 4-45,2 2 0,-5 2-8,5-7 1,1 2 29,4 3 1,0-2-82,0-4 1,0 2 105,0-6 1,1 4-96,4-4 0,5 0 63,9-6 0,1-1-43,9-3 0,-1-3 45,11-7 0,-4-2 11,4-3 1,-2-5 62,3-9 0,2-4 183,-3-7 0,-8 1-92,-1 0 1,-12-1-55,-4 1 1,-5-1-215,-9 1 1,-2 0 118,-3-1 0,-10 2-276,-9 4 1,-6-4-62,-4 4 0,-2 4-91,-3 5 0,-3 2 116,2 8 1,-2 1-124,-2 4 0,0 3-623,0 7 1032,6-1 0,-4 19 0,4-5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21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8341,'0'-14'1228,"0"-1"-217,0 0 40,7 1-869,-6-1-444,12 0 24,-4 1 1,5 4 152,1 0 1,0 7 174,-1-2 0,8 3 35,2 2 1,4 0-63,1 0 0,1 2-37,-1 3 0,2 3-4,3 7 0,-8-1 29,4 1 1,-6-5 8,1 0 1,-4-1-56,-6 6 1,-7-5-187,-3 0 0,-4-5-145,-1 4 0,0-4 104,0 5 0,-4-5 139,-1 5 0,-7-5-32,2 4 0,-3-4 8,-1 5 0,-6-2-113,0 2 104,1 3 1,4-5 17,1 7 1,4-7-46,0-3 203,7 3 0,-4-4-211,7 5 409,0-5 1,2 7-107,3-6 0,-2 1 206,7-1 1,0-3-56,4 3 1,3 1 52,2-1 1,-3 5 87,4-5-259,-4 6 0,-1-2-235,0 5 1,-2-4 147,-3 0 1,-2 0-354,-3 4 85,-4 1 1,4 0-31,-10 0 1,-4-2-5,-11-4 1,2 3-162,-7-7 0,-4 5-154,-5-6 0,-2 1 197,2-5 0,-2 0-1238,-4 0 1560,-2 0 0,4-6 0,-6-2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26.89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0 132 8429,'8'0'719,"5"0"-434,-11 0 1,6 0 252,-3 0-88,-3 0-249,4 0-234,1 0 0,-6 6 109,4 4 0,-3 3-144,-2 2 1,5-1 28,0 1 0,0 1-122,-5 4 1,1-4 128,4 4 0,-3-2-23,3 1 0,1-7 53,-1 3 0,7-4-46,-3 4 0,5-7 37,0-3 1,1-4 9,0-1 0,1 0 63,4 0 1,-2-8-50,6-6 0,-6-6 30,2-5 0,-2-7 34,1 2 0,-3-4 6,4 0 0,-9 3-65,-1-4 0,-6 6 1,0 5 0,-2 2 40,-2 8 0,0 4 59,0 0-286,0 7 1,-2-2 118,-2 10 0,2 5 359,-3 9 1,-2 4-111,3 6 1,-3 1 122,2-1 0,4 6-5,-4-1 0,1 7-137,-1-2 1,4 3-4,-4 2 0,3 1 29,2-1 1,0 0-134,0 0 1,0-7 97,0-2 0,0-9-145,0-2 0,0-1 90,0 2 1,2-9-434,3-6-47,-4-7-59,6 10-261,-7-11-34,0 4 0,-2-6-486,-3 0 0,2 0 1203,-7 0 0,1-6 0,-6-2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0.01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1 530 8300,'0'-15'990,"0"1"0,2-1 716,2 0-657,-2 0-56,5 1-608,-1-1 18,-4 0-211,11 7 1,-5 2 205,7 6-206,6 0 1,2 0 76,6 0 0,2 0 16,4 0 0,4 0 36,10 0 1,3-5-66,7 0 1,1-2-154,4 2 0,3 2 26,6-7 0,1 2-81,-1-2 1,-6-1 117,-3 6 0,1-1-36,-1 1 0,-2 3-218,-8-3 0,-3 4 82,-7 1 0,0 0-200,0 0 0,-7 0 80,-2 0 0,-4 0-251,-2 0 1,4 0 144,-4 0 1,-1 0-72,-8 0 1,-9 0 81,4 0-86,-4 0 34,-3 0 0,-1-2-572,-7-3-673,0 3 525,0-4 222,0 6 0,-2 0 173,-3 0 0,2-2-38,-7-3 0,5 2 168,-4-7 0,-1 5 158,-5-4 1,-4 4 101,-1-5 0,0 2 66,6-2 0,-1-3 222,0 3 1,1-3-161,-1-2 0,0 1 475,0-1 0,1-2-51,-1-2 409,0 3 1,2-6-216,3 8 0,4-1 446,6 0-175,0 7-307,0-5 1,6 11-328,4-3 0,3 4 43,2 1 1,0 6-191,-1 4 1,6 3 32,0 2 1,4 0-211,-4-1 0,1 8 67,-1 2 0,-4 4-45,3 1 0,-2 2 78,-3 4 1,1-4 29,0 3 1,-7-3 24,-3-2 1,1-1 8,-1-3 1,-1 2-98,-9-2 0,-3-4 31,-7-1 0,-1-4-132,-4-1 1,2-1-70,-6 1 0,-1 0-338,-4-1 0,-6-4-171,1 0 0,0-2 761,4 2 0,-6 3 0,-1-5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3:51.374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148 221 14582,'14'0'0,"1"0"-543,0 0 0,0 0 271,-1 0 1,-4 0 599,0 0 0,-5 0 255,5 0-710,-7 0 1,3-2-102,-6-3-99,0 3 0,-6-9 287,-4 6 1,2 0 55,-2 5 1,0-5 55,-4 0 0,-1 1-34,0 4 0,0-2-81,1-3 1,-1 3 86,0-3 0,1 4-11,-1 1 0,0 0 173,1 0 0,4 0-239,0 0 1,5 0-136,-5 0-83,7 6-257,-10-4 388,11 5-128,-4-7 1,6-2 16,0-3 0,1 3-35,4-3 0,-1 2 99,5-2 0,-4 4-43,5-4 28,0-3 0,5 4 389,-1-5 0,-4 4-446,0-5 261,0 7 0,3-6 165,-4 5 0,0 0 84,-4-6-513,-4 7 8,6-10 0,-7 10 191,0-7 0,0 5-163,0-5 111,0 7 0,0-5-23,0 3 289,-7 3 1,4-4-252,-7 6 759,7-7-457,-4 6 492,7-6-623,-6 7 494,4 0-280,-4 0 1,7 0-193,4 0 117,-3 0 11,11 7 1,-5-6 178,7 4-300,-1-3 1,3-2 154,2 0 0,-2 5-161,2 0 0,-2 0-73,-3-5 0,1 1 13,0 4 0,-1-2-5,1 7 1,0-5-39,0 5 1,-1-5 16,1 5 1,0-2-17,-1 2 0,-4 3-5,0-4 1,-5 4-163,5 2 0,-5 0 33,4 0 0,-5-1-102,0 1 0,-2 0-121,-2-1 1,0-4-642,0 0 585,0 0 0,-2 3-354,-2-3 48,2-4 712,-11-6 189,11 0 1,-4-2 347,6-2-490,0-5 1,1-5-41,4-1 0,-1 0 16,5 1 0,-4-1-19,5 0 0,0 1 175,5-1 1,-6 0-118,1 0 0,0 6-265,5-1 0,-1 7 46,1-2 0,0 3 360,-1 2 1,3 0 120,2 0 1,-2 7 152,2 2 0,-1 4-82,2 2 1,-4 1-97,4 4 0,1-4-141,-1 4 0,4-4 116,-4-1 0,1 0-433,-1-1 1,-3-1 37,8-3 0,-7 2-236,2-7 338,2 0 0,-5 1 1,4 2-1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1.632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1 668 8481,'6'8'679,"-4"-1"0,6-7-125,-3 0 204,-4 0-247,6 0 65,-7 0-463,0 0 97,0-7 0,0-2-159,0-11 0,0 2-29,0-7 0,2-1-14,3-8 0,-4-4 50,4-6 1,3-1-132,2-4 0,3 3 58,2-3 1,-1 3 85,1 2 1,-5 13-122,0 7 200,-7 12-734,4 6 1,-3 9 258,1 7 0,5 3 153,-5 16 1,7-3 138,-3 9 0,4-4 8,2-2 1,-5 0-4,0 1 1,-2-7-88,2-4 0,-2-2 179,-3-3 0,-2-1-76,7-3 791,-7-3-527,4-7 1,-3-7-66,1-3 1,5-9-178,-5-6 1,5-3-140,-5-1 1,1-5 67,-1-1 1,-2-5 108,7 0 1,-6 5 143,0 0 1,3 4-186,-2 2 380,0 6-484,-5 2 1,0 14-296,0 7 0,5 7 248,0 7 0,6 9 113,-1 7 0,-2 1 18,2 8 1,0-5-16,4 5 1,-4-6-124,0 1 1,-5-3 16,5-1 1,-6-2-204,6-4 0,-6 2 107,0-6 1,3-1-280,-2-4 1,6 0-78,-1-1 1,-2-5-539,2-4 1124,0 3 0,11-7 0,2 6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05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103 118 8355,'5'-10'429,"0"0"0,5 1 156,-6-6 0,6 0-141,-5 0 1,2 6 125,-2-1-304,-4 7 1,6-6-643,-7 5 9,0 2 231,0-5 1,-7 9 65,-3 3 1,2-2-180,-2 7 1,1 1-3,-6 9 0,0-4 70,1 4 0,0 1-36,5-1 1,-3 1 149,7-1 1,-4-2-10,4 6 0,-5-6 32,5 2 0,0-4 101,5-1 0,0-1 384,0 1-295,0-7 0,2-1 268,3-7-246,3 0 1,6-7-236,1-3 1,-5-4 129,0-6 0,-2 4 12,2-4 0,1 4-58,-6 1-20,0 0-42,1 1 60,-4-1 0,10 5-167,-8 0 1,3 7 162,-2-2 0,-2 4-34,7 1 0,0 5 20,4-1 0,-4 8-6,0-2 0,0-2-14,5 2 0,-1-2-2,1 2 1,0 1-136,-1-6 1,1 5 80,0-5 0,4 0-442,1-5 0,0 4 206,-6 1 1,6 0-293,-1-5 1,6-6 606,-5-4 0,6-3 0,-3-2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256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45 8471,'0'-10'305,"0"0"19,0 7 1,1-8-768,4 6 300,-3 0 1,4 6 82,-6 4 0,7 5 45,3 10 0,-2-2-66,2 6 0,-1 1 17,6 4 0,0 0-3,-1 1 1,4-6-43,-3 1 0,8-7-180,-8 1 1,3-2-137,-4-3 295,1-5 1,0-3-413,-1-6 542,-5 0 0,4-20 0,-5-4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2.38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221 15 8355,'-9'-8'925,"-4"1"-724,12 7 0,-11 2-196,7 3 1,-6 3 79,1 7 1,2 1-298,-2 3 1,0 4-180,-4 7 1,-3 1-690,-2 3 1080,2 4 0,-17-1 0,3-1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3.050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16 8252,'0'-9'1743,"7"3"-1787,-5 6 63,4 0 0,-6 8 246,0 7-235,7 6 60,-6 8 1,7 2-182,-3 4 79,-3-4 1,9 10 52,-6-7 0,5 7-94,-5-2 0,5-3-329,-5-2 1,5-8 176,-6-1 1,3-7-529,-2 1 88,-3-9 238,4-3 0,-8-20-66,-2-7 473,-11-6 0,-2-10 0,-4-2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02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0 279 8252,'0'-21'0,"0"0"238,0-4 0,0-1 14,0 7 0,5-1 328,0 5 0,7 2-194,-3 4 0,5 2-266,0 7 1,1 0-164,0 0 0,1 0 99,4 0 1,-4 2-34,4 3 0,-4-2 117,-1 7 1,4-5-508,1 4 1,-6 1 126,-4 5 0,-2 0-123,2-1 1,-3 1 47,-7 0 0,0-6 193,0 1 0,0 0 31,0 5 1,-7-5 16,-3-1 1,-3-4-61,-1 5 1,-6-7 53,0 2 0,1 2-372,4-2 360,0 0 1,1-5 120,-1 0 0,5 0-105,0 0 218,7 0-97,-3 0 0,7-7-90,4-3 1,3-3 240,7-2 1,6 1-128,4-1 0,1 0 156,-2 1 1,4-1-117,-3 0 1,1 1 240,-2-1 0,-1 2-86,-3 3 1,-9 2-138,4 3 0,-9 3 49,4-3-303,-6 4 71,2 1 0,-6 1 78,0 4 0,0-1-68,0 5 53,0 1 0,0 5-76,0 0 0,0-1 129,0 1 1,0 0 0,0-1 0,2-4 103,3 0 0,-2-2 23,7 2 4,-1 3 1,6-11-66,0 3 1,-5-4-59,-1-1 0,1-1 35,5-4 0,0-4-84,-1-5 1,-4-3 76,0-2 1,-7 2-337,2-2 0,-3 1-26,-2-2 0,0 4-256,0-4 216,-7 4 1,-1 1 75,-7 1 1,1 5-84,-1 5 0,0 2 23,1 2 1,-1 0-351,0 0 366,0 0-14,1 6 518,-1 3-194,7 5 526,1 1-419,7 0 0,2-7 84,3-3 0,-2-2-46,7 2 0,1-3 26,9 3 1,-2-4 25,6-1 1,-4 0-36,5 0 0,-3 0 105,3 0 1,3-5-110,-4 0 0,-1-4-58,2 4 1,-3-5 16,3 5 0,-4-5-146,-6 5 0,-5-5 244,-1 6-411,-5-8-122,2 4-110,-6 0 226,0 1 1,-1 7-147,-4 0 0,1 0-97,-5 0 0,4 7 130,-5 3 1,5-2 141,-5 2 0,5-1-295,-4 6 490,5 0 1,-7-1-49,6 1 0,0-5 95,5 0 0,0-5-56,0 4 1,0-4 285,0 5 219,0-7-321,0 4 0,7-7-225,2 0 0,4 0 79,2 0 0,1 0-162,4 0 1,-4 0 21,4 0 0,-4 0 10,-1 0 60,0-7 1,-2 4-16,-3-7 0,1 5-13,-6-4 0,0 4 13,-5-5 1,0 5-179,0-5 1,-2 2 48,-3-2 1,2-3-76,-7 3 1,0-1 108,-4 1 1,-3-3-113,-2 3 0,2 2 51,-2-2 1,3 5 42,1-4 1,0 5-166,0-1 54,1-3-181,-1 7 284,0-6 1,6 14-110,-1 2 1,6 0 36,0 0 191,2 1 0,2 5 0,0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34.251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0 59 8503,'2'-15'26,"3"0"-278,-3 1-163,11 6 743,-12 1-201,6 7 0,-7 2 151,0 3 1,0 4-189,0 11 0,0 3 109,0 6 1,0 7-78,0 3 1,5-1-283,0 1 1,4 4 11,-4 1 1,5 3-69,-5-8 0,2-1-438,-3 1 1,-2-6 653,3 1 0,3-3 0,0-2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1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0 397 8134,'10'-16'-46,"0"-4"1,-5 9 803,5-4-302,-7 10-551,3-2 0,-6 14 121,0 3 1,2 9 62,3 6 1,-3 4 65,2 6 1,-2-4 101,-2 3 1,5 2-88,0-2 0,1 7 141,-1-2 1,-1 4-28,5 1 0,-4 0-64,5 0 1,-5 0-134,5 0 0,-2 5 74,2 0 0,1 0 41,-6-5 0,5 0-41,-5 0 0,0-1-152,-5-4 0,0 2 97,0-7 0,5 7 40,0-2 1,-1 4-248,-4 1 0,0-5 139,0 0 1,0 0 220,0 5 1,2 5-115,3 0 0,-3 2-189,2-2 1,0-3 139,1 3 1,-4 6-16,4-1 1,-3 0-155,-2-10 0,1 2 93,4 3 1,-3-5 261,3 0 1,-3-6-122,-2-9 1,0 0-184,0 1 0,0-7 39,0-4 1,0 3-10,0-3 1,0 7 110,0-1 0,0-2 124,0 1 0,0-6-215,0 2 0,4-2-138,1 1 0,0-7 155,-5 2 1,2-4 95,3 0 86,-4 3-120,6-11 148,-7 4-52,0-6-312,0 0-435,6 0 396,-4 7 32,11 1 1,-11 7 112,3-1 0,-2-4-217,2 0 120,-4 0 1,11 4 18,-7 1 1,0 0-20,-5 0 1,1-1 37,4 1 0,-3 0-4,3-1 1,-4 1 224,-1 0 0,5 4-145,0 1 0,0 0 179,-5-6 1,2-1-120,3-3 1,-4 3 182,4-3 54,-3 3-53,-2 2-173,0-1-46,0-5 0,0-1-73,0-3 133,0-4-349,0 6 180,0-7 533,0 0 1,6 0-557,4 0 1,-2 0-12,2 0 0,2 0 94,7 0 0,-1 0-29,7 0 1,1 0 113,8 0 1,-1-5-86,6 0 0,5 0 13,5 5 1,7-5-57,-3 0 0,11-4-4,5 4 1,4-2 14,6 2 1,-3 2-176,8-7 0,-4 5 239,8-5 1,-10 6-55,6-6 1,-8 6 32,-2 0 1,-1 2-34,1 2 1,-7 0 80,-4 0 0,3 0-50,-3 0 1,3 0-47,-2 0 0,-4 0 1,4 0 1,-4 0-8,-1 0 0,6 0-40,4 0 1,-6 2 68,-4 2 0,0-2-11,-5 3 0,3 2-6,2-3 1,-7 1 24,-3-5 1,-1 0 37,1 0 1,-4 0 9,4 0 0,-10 0 197,-4 0 0,-4 0-8,-2 0 0,-4 0-207,-1 0-25,-6 0 0,3 0-26,-6 0 46,-7 0-15,5 0-91,-11 0-55,11-6 0,-11 4-40,11-4 389,-12 6-245,6 0 478,-7 0 503,0 0-915,0-7 1,0-1-130,0-7 0,0 1 89,0-1 1,0-6-58,0-4 0,0-8 77,0-1 1,0-8 148,0-2 1,-2-2-74,-3-8 1,4-5-34,-4-5 1,-2-1-76,2 1 0,-4-3-126,4-6 0,-5-5 60,5-1 1,0-1-89,5 2 0,0 3 190,0-4 0,0-6-28,0 2 1,0-7-312,0 7 1,7-2 63,2 2 1,0-1 482,0 11 1,-4 4-58,5 15 0,-7 4-146,2 6 0,2 1 1,-2 4 0,0-2-33,-5 7 0,0-2-118,0 2 0,0-2 188,0-4 1,4 3-151,1 3 1,0 3 159,-5-4 1,2-2-307,3-2 0,-2-9 108,7-1 0,-5-6-158,5 1 1,-2-2-4,2 2 0,1 10 79,-6 10 0,0 9 760,-5 6-281,6 3 12,-4 7-190,4 3-415,-6 6 193,0 0-397,0-7 211,0 6 68,0-6 220,0 7-179,0-6 406,0 4-133,0-11-121,0 11 1,0-6-273,0 3-388,0 4-34,0-6 529,-6 7 1,-2 0 71,-7 0 0,-1 0-71,-4 0 1,-3 2 261,-6 3 0,-4-4-79,-6 4 0,-3 2 184,-17-2 1,-3 6 6,-12-1 1,-7-2-330,-8 2 1,-7-2 275,42-3 1,0 0-1,1 1 1,0-1-85,-3-2 0,-1-1 0,0 1 0,-2 1 25,-4-2 0,-1 0 0,6-1 0,0 0-18,-3 2 0,0-1 0,3-1 1,1 0 73,1-2 0,0 2 1,-2 1-1,0 0-39,1 1 0,1-1 0,1 3 0,0 0-7,1-2 1,1-1-1,-45 8 71,5-5 0,6 5-120,-1-6 0,9 8 139,-4-2 1,1-2-43,4 2 1,0-1-145,4 6 0,14-5 129,6 0 0,6-2-167,4 2 0,-3 1 157,3-6 0,3 0 384,12-5 0,4 5-206,1 0 1,6 0 124,-2-5 0,4 0 49,1 0-238,0 0 0,1 0-136,-1 0 97,0 0 1,1 0-161,-1 0-29,0 0 50,1 0 1,4 0 39,0 0 2,7 0-439,-4 0 144,7 0-1669,0 0 1144,-6 0 204,4 0 335,-5 0 0,6 0-980,-4 0 292,3 0 931,-11 0 0,5 6 0,-7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2.5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1 9204,'9'0'-108,"-3"0"-46,-6 0 149,0 0 0,0 8 190,0 7-163,0 6 90,-6 15 1,-1 3 333,-3 10-343,-3 10 1,12 15-222,-4 9 0,3 12 217,2-45 0,0 2 0,1 6 0,0 0-41,0 6 0,3 0 0,1-2 0,3 0-179,1-1 1,1 0-1,0-1 1,0 0 118,-2-1 1,-1-1 0,-1 0 0,1-1 67,-3-3 0,1-1 0,7 42-326,-7-17 1,0-4 284,-5-5 1,0 1 186,0-7 1,0 1 35,0-5 1,0 0 282,0 0 0,0-2-56,0-3 0,0-4-532,0-6 0,0 5 296,0 0 1,0-1-320,0-9 1,0 0 188,0-10 1,0 3-74,0-13 1,0 1-260,0-6 86,0-5 322,0-3 1,0-8-60,0-2 421,0 2-817,0-5 0,0 1 119,0-4 0,0 0-398,0-4 1,0 1 262,0-12 1,0 5-886,0-4 0,0 4 1171,0-4 0,0-7 0,0-7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3.1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3454 15 8557,'8'-8'190,"-1"1"198,-7 7-1219,0 0 978,-7 0 0,-2 0 304,-11 0 0,-4 0 130,-11 0-351,-2 7 1,-9-4 198,-3 7 1,-11-2-107,-14 2 0,-8 1-524,-11-6 0,-5 7 332,45-7 0,-1-1 1,-2 0-1,-1 1-120,-4 0 1,-1-1 0,0-1-1,0-1-8,-2 3 1,1 0 0,1-3 0,1-1-28,5 2 0,0-1 0,-2-1 0,0 0 104,1-1 1,1 0 0,-3 0 0,-1 0-13,1 0 0,0 0 0,2 0 0,0 0 2,5 0 1,1 0 0,0 0 0,1 0 13,-48 0 1,46 0 0,1 0 17,-42 0 1,8 0 82,16 0 0,12 5-153,-2 0 1,10 6 16,0-1 1,5-4-69,5-1 1,-2 2 68,7-2 0,-5 5-41,4-6 0,1 1 354,5-5 0,-1 2-305,1 3 1,-1-4 161,1 4 1,0-3-169,-1-2 0,7 0 44,4 0 64,2 0-2,3 0-105,6 0-219,1 0-217,7 0-697,7 0 164,-6 0 218,6 0-552,-7 0 1021,0 0 0,6 0 1,2 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06.209"/>
    </inkml:context>
    <inkml:brush xml:id="br0">
      <inkml:brushProperty name="width" value="0.11429" units="cm"/>
      <inkml:brushProperty name="height" value="0.11429" units="cm"/>
      <inkml:brushProperty name="color" value="#008C3A"/>
    </inkml:brush>
  </inkml:definitions>
  <inkml:trace contextRef="#ctx0" brushRef="#br0">5675 427 8036,'0'-24'0,"0"1"-1457,0 2 1646,0 1 1,0 10 1644,0 1-1652,0 5 107,0-2-245,-7 6 1,-3 0 163,-9 0 1,-3 0-262,-2 0 0,-9 0 31,4 0 0,-10 0 18,0 0 0,-6-5-7,-4 0 0,2-5 124,-7 5 0,-5-6-5,-4 1 1,-1 2-57,5-2 1,0 2 12,1-2 1,-1-1-47,0 6 0,2-5 72,3 5 0,-2 0-74,7 5 0,-6-1-5,1-4 1,-3 3-20,-2-3 0,0 4-4,0 1 1,-6 0-57,-3 0 1,1 0 59,-2 0 1,5 0-62,-4 0 0,4 0 45,-5 0 0,9-5 25,1 0 1,0 0 2,5 5 0,2 0-1,-2 0 0,7-5 48,-2 0 1,3 0 116,2 5 0,-7 0-119,-2 0 1,0-5-6,-1 0 0,5 0-87,-4 5 1,4 0 71,-5 0 1,6 0-98,-1 0 0,8-1 78,2-4 1,2 3-23,-3-3 1,0 4 13,5 1 0,-1 0 16,2 0 0,1 0-6,-6 0 0,5 0 17,-5 0 1,4-5-25,-4 0 1,2 0 15,-2 5 1,3 0-88,6 0 1,1 0 54,-1 0 1,-2 2-9,2 3 0,-1-4 13,12 4 1,-6-3 5,6-2 1,-6 5 100,6 0 0,-3 1-128,3-1 0,1-3 45,-7 2 0,2 3-15,-1-2 1,-4 5-44,4-5 1,1 4 14,-2-4 1,2 5-9,-1-5 0,-4 5-10,4-5 0,1 5-1,-2-6 0,1 6 38,-6-5 0,1 7-23,0-3 0,-1 0 25,1 0 0,-6 1-10,1 5 1,0 0 12,4-1 1,1-4 0,0 0 1,1 0-11,3 4 1,-2 1-8,2 0 1,2 1-14,-1 4 0,4-4 1,-4 4 0,4-2-6,-4 1 1,4-3 5,-5 4 0,3 3-2,-3 1 1,2-1-65,4 2 0,2-6 37,-2 6 1,-3-6 8,3 6 1,-6-7 39,6 2 1,-6 1-2,6-2 0,-6 6 14,6-6 0,-6 6-24,5-5 0,-1 6 14,2-2 0,2-1-6,-2 2 0,2-3 18,3 3 1,-1 4-29,0 1 1,1-6-7,-1 6 1,5-4-32,0 3 1,1 5-1,-6 1 0,0-1 27,0-5 0,2 1 0,4-1 0,-5 6-37,5-1 1,-3 0 36,2-4 0,-3 4 24,4 0 1,2 2-12,2-2 0,-1-1 16,1 6 0,0-4 27,5 4 1,0-5 2,0 5 1,0-6-28,0 1 0,0 2-9,0-2 1,1 2-25,4-1 0,-3-4 26,3 3 0,-3-3-6,-2-2 1,1 2-2,4 4 0,-3-4-7,3 3 0,-4-3 31,-1-2 1,0 1-7,0-1 0,0 6 60,0-1 1,5 0-58,0-4 1,0 4 13,-5 0 1,2 5-6,2-4 0,-2 1-39,3-2 0,-3-1 28,-2 6 0,0 0-5,0 5 1,0 0-5,0 0 0,0 0-10,0 0 0,0 1 86,0-1 1,5 0-69,-1 0 1,6 0 29,-5 0 0,5-5-20,-5 0 0,1-4-33,-1 4 1,-3-2 22,3 3 1,-4-4-2,-1-7 0,0 0-12,0 1 1,5 4-13,0 0 1,0 1-8,-5-6 0,2 0 22,3 1 0,-2 4 19,7 0 1,-5 2-19,4-1 0,-5 1 111,1 3 0,3 3-94,2-2 1,-2-3 2,2 2 1,-7-6 4,2 1 0,1 2 0,-1-2 1,5 1-27,-5-6 0,5 1 27,-5-1 0,4 5-16,-4 1 1,2-1 3,-2-5 1,-2 1-30,7-1 0,-7 0 13,2 1 1,-2 1-2,2 3 1,-3-3-12,3 3 1,-2-2 19,2-3 0,-4 0-4,4 1 0,2-1-8,-2 1 1,1-1-1,-1 0 0,-2-4 6,7-1 0,-5 1 50,5 4 0,-2 1-47,2-1 0,-2-1 1,-3-4 1,-2 4-3,7-3 0,-5 1-1,5-2 1,-7 4-2,2-4 1,1-1 5,-1 2 1,5-2-17,-5 1 1,5-1 9,-5-3 0,1-4-5,-1 4 1,-2 1 24,7-2 0,-5 3 2,5-3 1,-5-1-19,5 7 0,-1-6 2,6 6 0,-5-1 8,0 6 0,-5-4-4,4 3 0,1-8 6,5 9 0,-5-4-5,-1 3 1,1 1 50,5-1 0,0 1-53,-1-1 0,1 5 0,0 1 1,-1-1 12,1-5 1,0 1 3,0-1 0,-1 0-37,1 1 1,1-1 28,4 1 0,-4-8-31,4-2 0,-4-4 24,-1-1 1,0 0-18,-1 0 1,6-2 17,-1-4 1,3 3 0,-3-7 1,-1 1 32,7-1 1,-1 2 13,6 2 0,-1 0 68,0-4 0,6 1-93,-1 4 0,5 3-40,-4-3 1,5 3 48,0 2 0,2-6-43,2 1 1,-1-2 12,-4 2 0,3 3-9,-3-3 0,9-2 2,1 2 1,0-5 0,-5 5 0,5-2-30,0 2 1,10 3 31,-5-4 0,6 3-43,-6-2 0,3 3 44,2-3 0,0 1-57,-1-1 0,1 1 32,0-6 1,0 5-9,0-5 1,-1 0 5,1-5 0,2 5 1,2-1 0,-1 1 7,7-5 1,3 2-5,1 3 0,4-3-97,-8 2 1,4-2 103,6-2 1,1 5 98,3 0 0,-3 5-83,-7-5 0,3 1 2,2-1 0,2-2-14,3 7 1,2-5-3,-6 5 1,1-7-98,-2 2 1,0 1 103,1-1 1,-1 5-53,-9-5 0,3 2 27,1-2 1,4-2 66,-4 7 0,4-6-22,-8 6 0,-2-5 11,1 5 0,-1-7-26,2 2 0,1 2 3,-6-2 1,1 1 7,-1-1 1,1-3-2,4 3 1,1 1-79,-6-1 0,1 2 7,-1-3 1,-4-2 49,4 3 1,-4-2 13,-1 2 0,2-3 2,2 3 0,3 1-23,2-1 1,2 2 2,-6-2 0,8-4 11,1 4 1,-6 2 1,2-3 1,-2 1-4,-3-5 0,6 2-1,-2 3 1,-1-3-3,2 2 1,-2-2-32,2-2 1,4 0-4,1 0 0,1 5-259,8 0 0,0 1 118,6-1 1,0-3 97,4 3 1,-8-4 31,4-1 0,-9 2 70,3 3 0,-3-3-31,8 3 0,-3-4 9,8-1 0,-1 5-65,1 0 0,5 2 27,-44-5 1,-1 0 0,47 2-250,-48 0 1,-1 1-1,49 0 252,-49 0 1,1 0-1,0-1 1,0 0 31,2 1 0,0 0 0,-2 1 1,0 0-21,2-4 1,0 0 0,-1 4-1,-1 0 20,-1-1 0,1 0 0,0-1 0,2 0 3,2 1 1,0 0 0,-2-1-1,-1 0 7,3 1 1,0 0-1,1 1 1,-1-1 0,0-2 0,1-1 0,1 3 1,1 1 7,3 0 1,-1-2 0,-5 0 0,0-1 2,1-1 0,-1 1 1,0 0-1,1 0 4,-1 0 1,1-1-1,0 1 1,1-1-11,1-2 1,0 0 0,-2 2 0,-1 1-10,0-1 1,0 1-1,1 0 1,-1 0-4,3 0 1,0-1 0,1-1 0,1 0 4,-3 1 0,1 1 0,2-2 0,-1-1 5,-4 0 1,1 0 0,3 0-1,1 0-5,0 0 1,0 0 0,5 0 0,0 0-2,-2 0 0,0 0 1,0 0-1,1 0-26,-4 0 1,0 0 0,-1 0 0,0 0 22,1 0 1,0 0-1,3 0 1,-1 0 0,-1 0 1,-1 0 0,3 0-1,-1 0-2,-4 0 0,0 0 0,2 0 1,2 0-74,3 0 0,0 0 1,2 0-1,0 0 45,-2 0 0,0 0 1,2 1-1,0 0-127,-4 1 1,-1 1 0,2-2 0,-1 0 156,0 1 1,0 0 0,2 2 0,1-1-17,-3-1 1,0 1 0,1 0-1,-1-1 26,-3-2 0,0 0 0,2 2 1,0 1-20,3-1 0,0 1 0,2-1 0,0 0 46,-2-1 0,0-2 0,-1 1 0,-1 0-43,-5 0 0,0 0 1,0 0-1,1 0 45,1 0 0,1 0 1,-1 0-1,0 0-29,0 0 0,1 0 1,-1 3-1,0-1-19,-4 1 0,-1-1 0,2 1 0,1-1 22,2-2 0,1 0 0,0 0 1,0 0-2,2 0 1,-1 0 0,0 0 0,-2 0-17,-2 0 1,0 0 0,0 0-1,0 0 0,-1 0 0,1 0 0,2 0 0,1 0 0,-1 0 1,0 0-1,-2 0 1,0-1 3,-3-2 1,1 1 0,-2 1 0,1 0-42,0-1 1,0-1 0,3 2 0,0 0 73,-5 1 0,0 0 0,2 0 0,0 0 4,-4 0 0,-1 0 1,1 0-1,-1 0-5,3 1 0,0-2 1,0-1-1,0 0 1,-3-1 1,1 1 0,0-1 0,0 1-4,41 2 1,-42-1 0,0 0 4,0-1 1,0-1-1,41 2-62,1-4 0,-6-2 77,1 2 0,0-1 66,0 1 1,-5 3-128,1-3 1,-8-1-5,3 1 0,1-5 57,-2 5 1,1-5-55,-6 5 1,-1-6-1,-3 1 1,2 2 33,-2-2 1,-4 0-96,-1-4 0,1 4 372,-1 0 1,1 2-404,-1-2 0,-3-3 51,2 3 1,-2 2-12,-2-2 1,-1 5 86,1-4 1,-5 4 1,0-5 0,-2 5 434,2-5 1,3 5-412,-3-4 1,-3 0 310,-2 0 1,-5-4-349,-5 3 0,5-3 272,0-2 0,-1 2-242,1 3 1,0-3 0,-5 3 0,8-3-44,2-2 0,-1 1-13,-9-1 0,3-1 160,-2-4 0,-3 4-120,2-4 1,-6 2 46,1-1 0,-1 1-34,1-7 0,-1 6-117,6-6 0,-6 2 66,1-1 0,2-4-6,-2 3 1,6-2 10,-6-3 1,2 1-26,-2 0 0,-3-1 161,3 1 0,2-1-85,-1 1 0,-1 0 6,-5-1 1,-4 1-18,-1-1 0,4-1-22,2-3 0,1 3-7,-12-3 1,6-4-1,-6-1 1,7-4-37,-1-1 0,-4-1-12,-1-4 1,1 3-63,-1-3 1,4-2 80,-4 2 1,1-1-133,-2 1 1,-1 3 77,7-3 0,-2-2 310,1 2 0,2-5-94,-6 5 1,6-6-360,-1 1 0,1-2 231,-2 3 1,2 2 358,-6 7 0,5 0-234,-6 0 0,6 0-75,-6-1 0,1 1-175,-5 0 0,-2-6 123,-4-4 1,4-2-233,-3 2 1,-3 4 74,-2 6 1,1-1 197,-1 1 0,5-5-107,-5 0 0,0 0 28,-5 5 1,1-5 13,4 0 0,-1-10 24,5 6 0,-5-1 111,0 10 0,5-5-116,0 0 1,0 0 150,0 4 1,-4 1-113,5 0 1,-7 0 26,2 0 0,2 0-13,-2 0 1,0 5 15,-5 0 0,0-1-156,0-4 1,0 0 83,0 0 1,0 5-188,0 0 1,0-1 102,0-4 0,0 0-120,0 0 1,0 0 155,0 0 0,0 0 73,0 0 1,0 0-39,0 0 0,0-1 120,0 1 1,5 4-111,-1-5 1,6 9 33,-5-8 1,7 8 245,-3-3 1,0 5-53,0-5 1,-1 4-191,2-4 1,3 5-26,-3-5 1,-2 4-12,2-4 0,-7 0 18,2-5 0,2 5-102,-2 0 1,1 4 87,-1-4 1,-3 6-32,3-1 0,1 3 62,-1 2 0,2-1-42,-2 1 1,-4 0-49,4-1 0,-2 1 0,2-1 1,-3 1 61,3 0 1,-4-1-57,-1 1 0,0 3-97,0-4 0,0 4-38,0-8 1,-1 3 140,-4 1 0,-2-4-54,-2 0 1,-5-1 29,5 6 1,-4 0 122,-2-1 1,2 2-75,3 4 1,-3-2 12,3 6 0,2 1-11,-2 4 0,2 0 18,-2 1 1,-3-1-164,3 0 1,-3 2 134,-1 3 0,-1-3-65,0 3 1,-1-3 42,-4-1 0,2 4 0,-6 0 1,-1 0-9,-4-4 1,0-1 5,-1 0 0,1 2 8,-1 3 0,-1-1 3,-3 6 0,3-6 28,-3 1 0,3 3-28,1 2 1,-4 2 52,0-2 0,-6 4-51,6-4 0,0 3 15,4 2 1,-4-5-18,0 0 1,-7 0 3,2 5 1,1 0 40,-1 0 0,0-1 4,-5-4 1,-5 1 84,0-5 0,-2 4-106,2-5 1,-3 0 97,-7-5 0,-5 6-83,1-1 1,4 2 8,5-2 1,0-3 33,-5 3 0,-3 2-2,3-2 1,-1 7-44,11-2 0,-6 3-3,1 2 1,-4-5 2,0 0 1,-1 1-9,0 4 1,0-5-15,0 0 1,1-5 23,-1 5 1,-5-1-17,0 1 0,-1-2 9,1-3 1,4-1-3,-4 6 0,4-5 12,1 5 0,0 0 0,1 5 1,-1 0-10,0 0 0,5 0 3,0 0 0,-1 0-43,-9 0 1,3 0 10,-2 0 1,2 0-5,3 0 0,-3 0-2,-3 0 0,4 0-6,-4 0 0,2 0 28,-1 0 1,0 0-5,-5 0 0,1 0 68,-2 0 1,4 0-72,6 0 0,-6 0 126,-4 0 1,4 0-106,1 0 1,-1 0 39,1 0 0,-6 0-24,1 0 1,-1 0-148,2 0 0,-6 0 135,1 0 0,-3 0-6,-7 0 0,11 0-67,-1 0 1,1 0 70,-6 0 0,1-1-45,-7-4 0,8 2 31,-3-7 1,4 5-1,2-5 1,-6 7-6,1-2 1,0 2-2,4-2 1,2 3-1,4-3 1,-4 4 1,3 1 1,-1 0 22,1 0 0,-1 0-18,6 0 1,-9 0-3,4 0 1,-6 0 0,7 0 0,1 0 5,-2 0 0,-3 0 10,-1 0 0,-2-5 2,11 0 1,-2 0 2,3 5 0,-3-5 3,-2 0 1,3-5 49,6 5 1,-2-1-59,-2 1 1,2 3 4,-3-3 1,-1 2 3,1-2 0,-1 4-14,1-4 1,-1 3-17,-3 2 0,2-5-3,7 0 0,-4 0 4,-1 5 0,-5 0-9,6 0 1,-1 0-56,5 0 0,0 0 64,1 0 1,-6 0 24,0 0 1,-1 0-27,1 0 0,-1 0 16,-4 0 1,-7 0 5,2 0 1,-3 0-153,4 0 1,-1-1 210,1-4 1,-6 3 5,1-3 0,0-1 116,4 1 0,1-2-84,-1 2 1,-4 4-53,-1-4 0,-4 3 18,5 2 1,-6-5 50,6 1 0,-10-1-117,4 5 1,-4 0-185,10 0 0,-7 0 99,2 0 0,-9-5-121,-1 0 1,5-2 110,5 2 1,-2 4 36,-8-4 1,8-2 91,-4 2 1,9-1-83,-3 1 0,0 3 107,-5-3 0,1-1-43,4 1 0,-4-2 12,4 3 1,-4 2 1,-1-3 0,2 3-1,2 2 1,-2 0-57,2 0 0,-4 0 33,-5 0 1,5 0-315,0 0 0,-5-4 308,4-1 0,-4 0-6,0 5 0,10-5 13,0 0 1,-1-2 0,1 2 0,-3 2-11,-3-7 1,1 7 4,0-2 0,0-1 6,0 1 0,3-5-3,-4 5 0,9-5-10,-8 5 1,8-4 8,-3 4 0,5-2-33,-6 2 0,6 2-24,-5-7 1,4 7-10,-4-2 0,0 2 39,-6-2 0,3 3-6,2-3 1,0 2-15,5-2 1,-6 4 11,2-4 0,3-2 61,2 2 0,2-5-41,3 6 0,-7-6 149,-3 5 1,7-2-78,3 2 0,3 2 19,-4-7 0,-1 7-45,-3-2 1,7 2 6,-2-2 1,3 3-34,-4-3 0,1 4 30,-1 1 0,6-2-81,-1-3 1,-4 4 46,-6-4 0,-6 3-15,2 2 1,-4 0-241,-1 0 1,-2 0 265,-3 0 0,42 0 0,-2 0-32,-1 0 1,0 0-1,-4 2 1,0 1 19,6-1 1,1 1 0,-5 0-1,-1 0-67,1 0 0,0-1 0,-7 0 1,0 0 39,-1 2 0,1 1 1,-1-2-1,0-1-224,5 3 1,1 0 0,-4 0 0,-1 0 193,0 2 1,-1 1 0,-4-1 0,-1 0-410,-2 0 0,0 1 462,-2 2 0,0 1 0,0-2 0,-1 0 0,0 2 0,-2-1 0,-2-1 0,-1-1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48.33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148 118 8482,'7'-21'-839,"-1"5"2393,4-4-373,-4 4-1169,1 1 1,-5 5 103,2 1-116,-2 5 130,-2-2-132,0 6 89,0 0-308,-6 0-71,4 0 250,-5 6 0,2 2 192,1 7 0,-3 0-117,2 0 1,2-1 174,-7 1 0,5 5-116,-5-1 1,5 7 21,-4-1 0,1-2 22,-2 1 0,-3-1-25,3 2 1,2 4-142,-2 0 0,2 1 125,-2 4 0,-2 2-162,8-2 1,-3 5 71,2-4 0,4-1-92,-4-5 1,3-1 107,2-3 0,0 1 56,0-7 1,0 1-9,0-5 0,2-2 14,3-3 0,-2 1-1,7-6 0,-1 0 124,6-5 0,0 0-54,-1 0 1,3 0-56,2 0 1,-1-2-172,7-3 0,-1-3 111,6-7 1,-1 1-133,1-1 1,-6 0 44,1 1 0,-7-1 37,1 0 1,-3 1-21,-1-1 1,-2 0-2,-3 0 0,1 1 39,-6-1 1,0 0-11,-5 1 0,0-1-133,0 0 1,-6 2 80,-4 3 1,-3-3-115,-2 4 1,0 2 53,1 2 1,-1 2-179,0-2 0,-1 3 204,-4-3 1,4 5-18,-4 5 0,4 3 160,1 7 0,-4-3-160,-1 2 1,1-2 279,4 7 0,2 3-149,3-3 0,-1 2 172,6-1 1,0-2-17,5 6 0,0-6-43,0 2 0,0-4-102,0-1 1,2-2 47,2-3-636,-2 3 174,11-11-781,-11 4 600,4-6 561,-6 0 0,0-6 0,0-3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2.49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294 103 8577,'15'-6'-89,"0"-4"1,-5 2-217,-1-2 276,1 0 1,0-4 1422,0-1-374,-7 7-842,4-5-390,-7 11-45,0-5 0,0 9 166,0 3 1,-2-2 202,-3 7-130,-3 0 1,-7 5 17,1-1 0,-6 1-37,0 0 0,1-6 19,4 1 0,-5 0 19,1 5 1,-7-1-2,1 1 1,4 0-2,1 0 0,-1-1-11,2 1 1,-1 0 14,5-1 1,1-4 9,-1 0 1,5 0-15,0 4 1,7 1 181,-2 0 1,3-5-98,2-1 1,7 1 142,3 5 0,5 0-32,4-1 0,4 6-33,6 0 1,1 4-124,-1-4 0,1 9 66,-1-4 1,0 6-117,1-7 1,-2 4 45,-4 1 0,-3-4-174,-6-1 1,-7-6 49,-3 2 0,-3-4-237,-2-1 1,-2 0 224,-3-1 0,-5-1 36,-9-3 1,1 2 157,-7-8 1,6 1-98,-6-5 1,2-1 39,-1-4 0,-2 2-68,6-7 1,-4 0 194,4-5 0,2-1-4,8-4 1,-3 2 161,3-6 1,4 1-188,1-2 0,3-2 133,2 2 0,7-3-135,3-1 0,4 0 5,6-1 0,3 1-61,6-1 0,2-1 56,3-3 1,-2 8 31,2-3 0,-3 4-119,-2 1 0,-1 1-179,-3 3 1,-4 4-9,-7-4-515,-5 4-1170,-3 1 1358,-6 0 1,-13 6-718,-7-1 1,-7 7 1185,-8-2 0,-2-3 0,-7-1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1:55.730"/>
    </inkml:context>
    <inkml:brush xml:id="br0">
      <inkml:brushProperty name="width" value="0.08571" units="cm"/>
      <inkml:brushProperty name="height" value="0.08571" units="cm"/>
      <inkml:brushProperty name="color" value="#FFC114"/>
    </inkml:brush>
  </inkml:definitions>
  <inkml:trace contextRef="#ctx0" brushRef="#br0">677 59 8343,'-8'0'-1306,"1"0"1252,7 0 284,0 0-255,-7 0 236,6 0-128,-6 0 253,7 0 302,0 0-216,0-7 384,0 6-407,0-6 1,2 7 119,3 0 18,-4 0-258,13-6 1,-11 4-244,7-3 0,-6 3 137,6 2-205,0-6 0,5 4 134,-1-3 0,-4 4-151,0 1 0,0-5-69,5 0 1,-6 0 119,1 5 0,0 0-90,5 0 0,1 0 130,4 0 1,-4 2-163,4 3 1,-4-2 30,-1 7 0,-1-5 25,1 4 1,-5-4-23,0 5 0,-7-5-10,2 5 0,1-5 88,-1 4 0,0 1 4,-5 5 1,-2-5-62,-2 0 1,-5-1 33,-5 6 0,-6-2-147,0-3 0,-1 3 55,2-3 1,1 1 43,-7-1 1,7 1 60,-1-6 1,2 2-61,3-2 1,4-4 92,0 4 0,5-3-138,-5-2 264,7 0-125,-4 0 0,9 0 164,3 0 1,3 2-19,7 2 0,1 0 70,4 6 0,1-6-54,4 6 1,2-5 91,-2 5 1,3 0-247,1 4 0,-1 1 98,-4 0 1,2 0-127,-6-1 0,0-1 99,-6-3 0,-1 3-251,-3-3 195,-3 3 0,-2 2-22,-1-1 0,0 0-10,-9-5 1,2 4 12,-7-3 0,-5 2 193,-5-3 1,-11 3-105,2-7 1,-15 0-184,0-5 1,-15 0 91,0 0 0,-14 0-1000,-1 0 1,-14 0-980,0 0 1961,-10 0 0,8 5 0,-6-1 0,-4 0 0,48-3 0,0-1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273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1 118 8678,'13'-17'105,"-3"-2"1,3 3-780,-3-4 1,-4 8 165,-1 3 1,-2 4 1997,2-5-442,-3 7-142,4-4-426,-6 7-227,0 0-95,7 7 1,0 1-24,2 7 0,3-1-151,-7 1 0,1 0 149,-1-1 0,-3 3-76,3 2 0,-4-1 3,-1 7 0,0-6-152,0 6 1,0-2 102,0 1 1,-5 4-27,0-3 1,-4 1-59,4-2 1,-5 4 97,5-4 1,-1 3-32,1-3 0,1 2 41,-5-6 162,5-1-4,-2-4 327,6-7 293,0-1-505,0-7 1,0-2-418,0-3 0,5 2 204,0-7 1,6 2-200,-1-2 0,5-1 76,4 6 0,-3-5-75,4 5 1,-2-6 62,2 1 0,-4 3-38,4 2 1,-4-1-69,-1 1 1,4-5 35,1 5 1,-6-1-801,-4 1 254,0 3 92,5-4 0,-5 4-257,-1-3-710,-5 4 739,2-6 792,-6 1 0,0-3 0,0-5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3T22:22:00.574"/>
    </inkml:context>
    <inkml:brush xml:id="br0">
      <inkml:brushProperty name="width" value="0.08571" units="cm"/>
      <inkml:brushProperty name="height" value="0.08571" units="cm"/>
      <inkml:brushProperty name="color" value="#004F8B"/>
    </inkml:brush>
  </inkml:definitions>
  <inkml:trace contextRef="#ctx0" brushRef="#br0">44 103 8541,'0'-15'157,"0"1"1,0-1 579,0 0-453,0 1 1,-1 1 311,-4 3-525,3 3 1,-9 9 117,6 3 1,0 3 118,5 7 0,-5 1-8,0 4 1,0 2-19,5 8 1,0 4 17,0 0 1,0 6-117,0-6 1,0 7-23,0-2 0,0 3 135,0 2 1,0 1-310,0-1 0,0-2 71,0-3 1,0 4-150,0-4 0,0-1-43,0 1 0,0-7-19,0 3 1,5-6-36,0-4 0,0-3 66,-5-2-898,6-4 352,-4 6-1107,4-14 927,-6-2 847,0-6 0,-6-6 0,-2-2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33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132 44 8284,'-8'-6'0,"0"2"-395,3-5 140,3-1 0,-6 2 557,3 3-98,4 3 1,-11 9 131,7 2 0,-4 6-237,4 5 1,-7 3-51,2 6 1,4 0-119,1 1 0,-2 4 51,3 0 1,-3 2-25,2-1 0,4-4 81,-4 3 0,3-3-250,2-2 1,0-4-103,0-1 1,0-1-105,0 2 1,5-4-49,0-6 1,6-6 464,-1 1 0,3-6 0,2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2.66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131 74 8391,'8'-15'0,"4"0"130,-8 1 0,8 4 326,-2 0 1,-2 7-203,2-2 0,1 3 11,9 2 1,-2 2-310,6 3 1,1 3 147,4 7 0,5 6-259,1 3 1,4-1 118,-5 2 0,5 1 58,-4 8 0,4-3-17,-5 4 0,-5-4-166,-4-2 0,-9 0 138,-1 1 0,-7-2 42,-8-4 0,-1-3 16,-4-6 1,-10 0 0,-10-1 1,-9 4-143,-5-3 0,-5 3 20,-5-8 0,1 3 26,-5 2 1,-1-2-63,-5-4 0,7 3-165,3-7 1,8 0 48,2-5 1,8 0-78,1 0 0,12 0-458,8 0 508,7 0 1,-2-5-248,10 0 512,10 0 0,8-2 0,6-1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37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0 250 8356,'22'0'0,"-6"-6"-299,4-4 1,1-1 61,-2 1 0,1-2 1018,-5 7 0,-1-1-308,1 1 1,0 3-448,-1-3 0,1 2-24,0-2 1,4 2-16,1-7 1,5 0 32,-6-4 1,2 4-6,-1 0 1,-4 0 6,4-4 1,-4 4 35,-1 0 1,-5 2 260,0-2-275,-7-3-116,3 5 1,-12 0 19,-4 3 1,-3-2-160,-2 2 0,-4 0 103,-1 5 0,-1 7-122,1 3 1,2-2 209,-6 2 0,4 1-37,-4 9 0,6-4 42,-2 4 1,4 1-74,1-1 1,0-1 222,1-4 1,1 4-94,3 1 1,-2 1 135,7-1 1,1-4-43,4 4 0,6-4 101,4-1 1,9-2-235,6-3 0,3 1 0,1-6 0,2 0-83,3-5 0,-1-2 80,6-3 1,1-3-103,4-7 0,-5-4 119,0-1 1,-1-6 115,1 2 1,-3 1-93,-7-2 1,-4 6 18,-1-6 0,-6 7-79,2-1 0,-4 4 57,-1 5 0,-5-3-109,-1 3 145,-5 4-108,9-1-11,-12 7-39,6 0 31,-14 0 1,4 0-59,-7 0 106,0 0 0,-4 5-10,-1 0 0,5 6 16,0-1 1,1 3-18,-6 2 1,5 0 17,0-1 0,2 1-1,-2 0 1,-1 1 7,6 4 1,-5-4-25,5 4 0,0-4 1,5-1 0,0-1 141,0 1 0,2 0-126,3-1 0,5 0 139,9-5 1,-1-2-117,7-7 0,-1 0 109,6 0 0,1 0-82,3 0 0,-3-2 5,3-3 1,2 2-11,-1-7 0,-1 2-8,-5-2 0,-1-3-223,-3 3 0,-3 2 65,-2-2 1,-9 6-690,4-6 556,-3 0 0,-4 0-406,-3 0 1,-2 7 126,2-2 0,-4 2-322,4-2 854,-3 3 0,-9-4 0,6 6 0,-6-7 0,7-1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3.76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118 207 8300,'7'-15'364,"-6"5"129,4 0 1,-1 7-169,1-2 1,-4 2 232,4-2-496,-3 3 1,-1-4 149,4 6 0,-3 1-30,3 4 0,-4-1 80,-1 5 1,0 6-216,0 5 1,0 6-69,0-2 0,0 4-212,0 1 1,-5 2 33,1 4 0,-1-3-177,5 8 0,0-1 88,0 5 1,0 0 28,0 0 0,0 0-125,0 0 0,0-6 85,0-4 0,5-9-509,-1-6 558,1-9 1,-6-5 271,-4-10 1,-3-11-164,-7-14 1,0-6 48,1-8 0,4-6 162,0-4 1,7-5-76,-2-5 1,-2 2 138,2-6 1,1 7-40,4 2 1,1 2 476,4 8 1,2 7-116,2 7 0,4 13 64,-3 7 1,3 7-228,2 8 0,0 0-242,-1 0 0,1 1-106,0 4 1,-5 3 98,-1 7 1,0 0-233,0 0 0,-2 4 58,-7 1 0,0-1-15,0-4 1,0 5 22,0-1 1,-7 1 28,-2-5 0,-5-1-91,0 1 0,-6 0-208,1-1 0,-6-4-456,5 0 0,-6-5 847,2 5 0,-4-1 0,-1 6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41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265 102 8444,'0'-23'130,"0"3"0,2 1-130,3 4 404,-4-3 0,8 16-186,-4-3 0,-4 5-350,4 5 0,-3 8 178,-2 7 0,0 6 45,0-1 0,0 7-46,0 3 0,-2 5 30,-3 0 1,2 4-160,-7 5 1,-1-4 147,-9 4 1,4 4-173,-4 1 0,-1-4 56,1-1 0,-6-5-160,2-5 1,2 2 131,3-6 0,-1-3-159,6-7 0,-4-4-57,8-6 1,3-1-33,2 1 275,4-7 1,2-1-91,4-7 1,3 0 380,7 0 0,1 0-48,4 0 0,3-5-55,6 0 1,6-6-81,-1 1 1,7 2 172,-2-2 0,-1 0-136,1-5 1,3 1-22,2-1 1,2 0-354,-12 0 1,6 6 100,-6-1 0,0 5-35,-5-5 0,-6 7-76,-3-2 0,-4-2-99,-1 3 0,0-6 95,-1 5 296,-5 0 0,4-8 0,-5-3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4.81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147 132 7734,'2'-8'1046,"3"3"-1012,-3 4 1,6-4-21,-3 0 0,-2 0-12,7 5 0,-5 0-49,4 0 1,-4 0 102,5 0 1,-5 0 55,5 0 0,-5-5-10,4 0-47,-5 0-116,9-1 5,-12-2 40,6-7 1,-9 2-8,-3 3 1,-3-1-25,-6 6 0,-3-5 47,-2 5 1,2 0-33,-2 5 0,-3 0 9,3 0 1,-2 5-78,1 0 1,4 11 48,-4-1 0,4 5-1,1-1 1,7-1 34,3 7 0,3-7-9,2 1 0,0 2 20,0-1 0,2 0 6,3-6 1,8 1 43,7 0 1,6-2-62,-2-3 0,4-4-260,1-6 1,2 0 158,4 0 0,-3-1-158,8-4 0,-3-4-24,2-5 1,2-1-54,-7 0 0,6-1 353,-6-4 0,-6 4 0,6-12 0,-3 5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6-01T16:04:15.52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294 161 8409,'8'0'-1299,"-1"-2"1135,-7-3 608,6 3 360,-4-4-183,5 6-596,-7-7 66,0 6 1,-7-6 21,-3 7 0,-3 0-49,-1 0 1,-6 0 6,0 0 1,-4 2-24,4 3 0,-6 3-167,2 7 1,2-1 73,3 1 1,-2 1 97,1 4 1,0-4-229,6 4 0,1-2 35,3 1-15,3-2 0,7 4 187,0-6 1,5-6 2,0 1 1,11-6 3,-1 0 1,3-2 15,-3-2 1,4 0 23,1 0 1,4-6-56,-4-4 0,5-3 2,-6-2 1,2-1 19,-1-4 1,-5 4 75,-1-4 1,1 4-35,-5 1 0,-2 2 95,2 3-204,-7-3 0,4 10-16,-7-7-352,0 7 265,6-4 0,-4 14 46,3 3 0,-2-2-98,2 2 60,-3-1 0,9 6 94,-6 0 0,5-5-6,-5-1 0,1-5 107,-1 1 1,-2 1-118,7-1 0,-5 0 37,5-5 1,-5 0-13,4 0 1,-4 0-264,5 0 0,-2-2 154,2-3 1,2 2-19,-8-7 1,6 5 82,-5-4 4,7-1 67,-4-5 0,2 2 205,-1 3 1,-5 2 46,1 3 1,-2 4 79,2-4-177,-4 3 16,12 2-141,-11 0 8,11 7 1,-6 1 10,2 6-68,-2 1 0,-7 0 70,0-1-97,6 1 0,-4 0 59,3 0 1,-3-6-103,-2 1 120,0-7 446,0 11-166,0-13-112,0 6 0,-2-9-83,-3-3 0,3 2 150,-2-7 1,2 0-90,2-4 1,0-6-33,0 0 1,5-4-230,0 4 1,6-6-13,-1 2 1,3-2-188,2 1 1,-1-1 67,1 6 0,-5 1-150,0 4 1,-5 2 106,4 3 0,-4 4-126,5 6 0,-5-5-448,5 0 0,-7 2 288,2 7 0,-2 0 530,2 6 0,-3-1 0,11 13 0,-5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A0CCA-3D85-9B4E-BD44-D18E9B9EFF40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2D219-2092-C64C-B9AD-83159E08C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9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eurohive.io/en/popular-networks/vgg16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64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06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7" name="Shape 20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animation for all three parts</a:t>
            </a:r>
          </a:p>
        </p:txBody>
      </p:sp>
    </p:spTree>
    <p:extLst>
      <p:ext uri="{BB962C8B-B14F-4D97-AF65-F5344CB8AC3E}">
        <p14:creationId xmlns:p14="http://schemas.microsoft.com/office/powerpoint/2010/main" val="812304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6" name="Shape 3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  <p:extLst>
      <p:ext uri="{BB962C8B-B14F-4D97-AF65-F5344CB8AC3E}">
        <p14:creationId xmlns:p14="http://schemas.microsoft.com/office/powerpoint/2010/main" val="1613399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5" name="Shape 4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  <p:extLst>
      <p:ext uri="{BB962C8B-B14F-4D97-AF65-F5344CB8AC3E}">
        <p14:creationId xmlns:p14="http://schemas.microsoft.com/office/powerpoint/2010/main" val="3451644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3" name="Shape 4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  <p:extLst>
      <p:ext uri="{BB962C8B-B14F-4D97-AF65-F5344CB8AC3E}">
        <p14:creationId xmlns:p14="http://schemas.microsoft.com/office/powerpoint/2010/main" val="3947174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1" name="Shape 4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  <p:extLst>
      <p:ext uri="{BB962C8B-B14F-4D97-AF65-F5344CB8AC3E}">
        <p14:creationId xmlns:p14="http://schemas.microsoft.com/office/powerpoint/2010/main" val="727569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9" name="Shape 4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 represents a hybrid between a semantic representation and a binary representation</a:t>
            </a:r>
          </a:p>
          <a:p>
            <a:r>
              <a:t>	- best from both</a:t>
            </a:r>
          </a:p>
        </p:txBody>
      </p:sp>
    </p:spTree>
    <p:extLst>
      <p:ext uri="{BB962C8B-B14F-4D97-AF65-F5344CB8AC3E}">
        <p14:creationId xmlns:p14="http://schemas.microsoft.com/office/powerpoint/2010/main" val="40556198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Shape 5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28" name="Shape 5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Random forest</a:t>
            </a:r>
          </a:p>
          <a:p>
            <a:r>
              <a:t>Deep neural networks</a:t>
            </a:r>
          </a:p>
          <a:p>
            <a: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110380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74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Shape 80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04" name="Shape 80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Nmap features are advanced - computed across both sent and received probes, in nPrint, we only consider received probes and do not examine the sent probes as part of our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67062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Shape 84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8" name="Shape 8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Automatically learn this!</a:t>
            </a:r>
          </a:p>
        </p:txBody>
      </p:sp>
    </p:spTree>
    <p:extLst>
      <p:ext uri="{BB962C8B-B14F-4D97-AF65-F5344CB8AC3E}">
        <p14:creationId xmlns:p14="http://schemas.microsoft.com/office/powerpoint/2010/main" val="3480521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Shape 8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60" name="Shape 8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Take your time here</a:t>
            </a:r>
          </a:p>
        </p:txBody>
      </p:sp>
    </p:spTree>
    <p:extLst>
      <p:ext uri="{BB962C8B-B14F-4D97-AF65-F5344CB8AC3E}">
        <p14:creationId xmlns:p14="http://schemas.microsoft.com/office/powerpoint/2010/main" val="305118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5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7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8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24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57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727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90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3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81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https://neurohive.io/en/popular-networks/vgg16/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969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59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2D219-2092-C64C-B9AD-83159E08CBB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94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45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08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69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31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7721E7-7F6A-F74A-9FB6-F365C88E8A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4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CFD6-56FD-7543-9DED-B69FA113B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D933A-7278-8345-8AB3-FCA64A637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345B-073F-7549-A9BC-A7EB6DD6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4A24-B686-D440-91FC-D0230376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99FEF-E166-A04D-864F-690E0653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0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137-3F7F-314C-AED2-BE8C1C1BB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0B6E2-2C93-A34F-9569-6BA347591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C35F3-1DBE-4F42-A4C3-ECD7D460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419A-68BA-F24D-9BEF-F01788EAD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8966-DA10-2F4F-8D8C-6C5EED44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63C328-7C1F-DC4C-9278-9C822FEB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8D95A-B2C4-3A45-978C-72713D71F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6B15-E201-F141-BCDE-7A24FD0AE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10FF-32E5-8E43-8D45-F5573BE8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7A065-6F4A-A942-85AA-3FDF48B6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35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defRPr sz="2400"/>
            </a:lvl1pPr>
            <a:lvl2pPr>
              <a:buClr>
                <a:srgbClr val="000000"/>
              </a:buClr>
              <a:buChar char="-"/>
              <a:defRPr sz="2400"/>
            </a:lvl2pPr>
            <a:lvl3pPr>
              <a:defRPr sz="2400"/>
            </a:lvl3pPr>
            <a:lvl4pPr>
              <a:buChar char="-"/>
              <a:defRPr sz="2400"/>
            </a:lvl4pPr>
            <a:lvl5pPr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411171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88111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B7E2-4FC9-6643-9C0F-85709E79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5556A-C9BC-9E48-84A3-215E08D5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E5952-0173-4145-B337-12529EA1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D784-9F76-0D44-B9FC-7D66F5603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104C5-ADFA-D24D-A762-F38D0EE6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9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F7D5-CFA7-DA4B-984F-8DCA38A6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BE693-0819-824B-9B1C-9870CAE2C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2952A-0CCE-8E47-9F9D-B2F5E88A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DF78-ECE5-7946-8614-F09E5EF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13A8-4C3D-024E-9FC9-BE7EB615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9E34-4A5A-4A47-AEB4-49B499E30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FC42-D805-C142-84A8-EBFE3CE78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276CA-7EC5-9541-9AF1-E9D72A0F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F5ADC-6832-4D44-95E8-63C0776A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EA933-1E2B-D945-9A93-D4DFA9C7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8F28E-3D4A-804E-94F9-CAED63B2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1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1536-9861-4A41-B25B-C0A4548E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3651-5E38-804D-94ED-4C91B5245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7901D-E2CA-794F-9D06-A98F92797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C23B5-B9C5-534E-9081-B8D0EB702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77D4AD-868B-FD4B-B54C-9860706BF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C9E9-BB9B-2544-8549-18653C7E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90D92-50FE-8740-A2F7-8D66C1DF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883EC-112C-ED49-979D-FB71BA2A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708C3-4DF6-F14C-A97F-1C32603A8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6182C-28A5-C44F-8E56-D6AFBB99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B135D-BA10-9A45-8E85-0C50F837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91107A-891B-6E46-A176-B2DBAE7B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0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BF64A2-9D2B-3547-9BE5-0916AB115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11D40-FD63-1A45-96D6-72B6A6DC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71CB4-C73E-B844-885D-BD45EC51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5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389E-6C6D-7641-B308-18CF7D5D4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BFCF8-DA73-6945-937E-143DEB1FC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779D3-0422-D044-9316-AFA39854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BACE-3E32-8E4A-915C-EE35E671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BF39E-5C8B-2C4A-BED4-368D3237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23B22-E80F-3246-A180-2585BC4D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7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381-3758-DD48-8779-3C61549D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19DA22-A047-A243-9A47-2D50D3394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B713A-AE84-284C-8926-92DE17D11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0F8EE-3DD3-6542-9A56-219D55A6D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787CE-7B40-1B45-BFBF-2476ED19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EAA70-A740-504C-B870-B07B21E0C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1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06040C-1742-914E-A891-7676F091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C1F2-ED69-2A44-8C23-A19F1A441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1E6CE-AF36-4F46-9CA8-38BF03489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5A9B-8FC8-864F-801E-503A488D619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A25A3-3086-B642-BAD1-682D009A5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9216-F237-B141-9204-8B05E2BAA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837B-92E6-4E40-AE55-A332D72F8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72.png"/><Relationship Id="rId117" Type="http://schemas.openxmlformats.org/officeDocument/2006/relationships/image" Target="../media/image416.png"/><Relationship Id="rId21" Type="http://schemas.openxmlformats.org/officeDocument/2006/relationships/customXml" Target="../ink/ink371.xml"/><Relationship Id="rId42" Type="http://schemas.openxmlformats.org/officeDocument/2006/relationships/customXml" Target="../ink/ink382.xml"/><Relationship Id="rId47" Type="http://schemas.openxmlformats.org/officeDocument/2006/relationships/image" Target="../media/image382.png"/><Relationship Id="rId63" Type="http://schemas.openxmlformats.org/officeDocument/2006/relationships/image" Target="../media/image390.png"/><Relationship Id="rId68" Type="http://schemas.openxmlformats.org/officeDocument/2006/relationships/customXml" Target="../ink/ink395.xml"/><Relationship Id="rId84" Type="http://schemas.openxmlformats.org/officeDocument/2006/relationships/customXml" Target="../ink/ink403.xml"/><Relationship Id="rId89" Type="http://schemas.openxmlformats.org/officeDocument/2006/relationships/image" Target="../media/image402.png"/><Relationship Id="rId112" Type="http://schemas.openxmlformats.org/officeDocument/2006/relationships/customXml" Target="../ink/ink417.xml"/><Relationship Id="rId16" Type="http://schemas.openxmlformats.org/officeDocument/2006/relationships/image" Target="../media/image367.png"/><Relationship Id="rId107" Type="http://schemas.openxmlformats.org/officeDocument/2006/relationships/image" Target="../media/image411.png"/><Relationship Id="rId11" Type="http://schemas.openxmlformats.org/officeDocument/2006/relationships/customXml" Target="../ink/ink366.xml"/><Relationship Id="rId32" Type="http://schemas.openxmlformats.org/officeDocument/2006/relationships/customXml" Target="../ink/ink377.xml"/><Relationship Id="rId37" Type="http://schemas.openxmlformats.org/officeDocument/2006/relationships/image" Target="../media/image377.png"/><Relationship Id="rId53" Type="http://schemas.openxmlformats.org/officeDocument/2006/relationships/image" Target="../media/image353.png"/><Relationship Id="rId58" Type="http://schemas.openxmlformats.org/officeDocument/2006/relationships/customXml" Target="../ink/ink390.xml"/><Relationship Id="rId74" Type="http://schemas.openxmlformats.org/officeDocument/2006/relationships/customXml" Target="../ink/ink398.xml"/><Relationship Id="rId79" Type="http://schemas.openxmlformats.org/officeDocument/2006/relationships/image" Target="../media/image386.png"/><Relationship Id="rId102" Type="http://schemas.openxmlformats.org/officeDocument/2006/relationships/customXml" Target="../ink/ink412.xml"/><Relationship Id="rId123" Type="http://schemas.openxmlformats.org/officeDocument/2006/relationships/image" Target="../media/image419.png"/><Relationship Id="rId5" Type="http://schemas.openxmlformats.org/officeDocument/2006/relationships/customXml" Target="../ink/ink363.xml"/><Relationship Id="rId90" Type="http://schemas.openxmlformats.org/officeDocument/2006/relationships/customXml" Target="../ink/ink406.xml"/><Relationship Id="rId95" Type="http://schemas.openxmlformats.org/officeDocument/2006/relationships/image" Target="../media/image405.png"/><Relationship Id="rId22" Type="http://schemas.openxmlformats.org/officeDocument/2006/relationships/image" Target="../media/image370.png"/><Relationship Id="rId27" Type="http://schemas.openxmlformats.org/officeDocument/2006/relationships/customXml" Target="../ink/ink374.xml"/><Relationship Id="rId43" Type="http://schemas.openxmlformats.org/officeDocument/2006/relationships/image" Target="../media/image380.png"/><Relationship Id="rId48" Type="http://schemas.openxmlformats.org/officeDocument/2006/relationships/customXml" Target="../ink/ink385.xml"/><Relationship Id="rId64" Type="http://schemas.openxmlformats.org/officeDocument/2006/relationships/customXml" Target="../ink/ink393.xml"/><Relationship Id="rId69" Type="http://schemas.openxmlformats.org/officeDocument/2006/relationships/image" Target="../media/image393.png"/><Relationship Id="rId113" Type="http://schemas.openxmlformats.org/officeDocument/2006/relationships/image" Target="../media/image414.png"/><Relationship Id="rId118" Type="http://schemas.openxmlformats.org/officeDocument/2006/relationships/customXml" Target="../ink/ink420.xml"/><Relationship Id="rId80" Type="http://schemas.openxmlformats.org/officeDocument/2006/relationships/customXml" Target="../ink/ink401.xml"/><Relationship Id="rId85" Type="http://schemas.openxmlformats.org/officeDocument/2006/relationships/image" Target="../media/image400.png"/><Relationship Id="rId12" Type="http://schemas.openxmlformats.org/officeDocument/2006/relationships/image" Target="../media/image365.png"/><Relationship Id="rId17" Type="http://schemas.openxmlformats.org/officeDocument/2006/relationships/customXml" Target="../ink/ink369.xml"/><Relationship Id="rId33" Type="http://schemas.openxmlformats.org/officeDocument/2006/relationships/image" Target="../media/image375.png"/><Relationship Id="rId38" Type="http://schemas.openxmlformats.org/officeDocument/2006/relationships/customXml" Target="../ink/ink380.xml"/><Relationship Id="rId59" Type="http://schemas.openxmlformats.org/officeDocument/2006/relationships/image" Target="../media/image388.png"/><Relationship Id="rId103" Type="http://schemas.openxmlformats.org/officeDocument/2006/relationships/image" Target="../media/image409.png"/><Relationship Id="rId108" Type="http://schemas.openxmlformats.org/officeDocument/2006/relationships/customXml" Target="../ink/ink415.xml"/><Relationship Id="rId124" Type="http://schemas.openxmlformats.org/officeDocument/2006/relationships/customXml" Target="../ink/ink423.xml"/><Relationship Id="rId54" Type="http://schemas.openxmlformats.org/officeDocument/2006/relationships/customXml" Target="../ink/ink388.xml"/><Relationship Id="rId70" Type="http://schemas.openxmlformats.org/officeDocument/2006/relationships/customXml" Target="../ink/ink396.xml"/><Relationship Id="rId75" Type="http://schemas.openxmlformats.org/officeDocument/2006/relationships/image" Target="../media/image396.png"/><Relationship Id="rId91" Type="http://schemas.openxmlformats.org/officeDocument/2006/relationships/image" Target="../media/image403.png"/><Relationship Id="rId96" Type="http://schemas.openxmlformats.org/officeDocument/2006/relationships/customXml" Target="../ink/ink4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2.png"/><Relationship Id="rId23" Type="http://schemas.openxmlformats.org/officeDocument/2006/relationships/customXml" Target="../ink/ink372.xml"/><Relationship Id="rId28" Type="http://schemas.openxmlformats.org/officeDocument/2006/relationships/image" Target="../media/image373.png"/><Relationship Id="rId49" Type="http://schemas.openxmlformats.org/officeDocument/2006/relationships/image" Target="../media/image383.png"/><Relationship Id="rId114" Type="http://schemas.openxmlformats.org/officeDocument/2006/relationships/customXml" Target="../ink/ink418.xml"/><Relationship Id="rId119" Type="http://schemas.openxmlformats.org/officeDocument/2006/relationships/image" Target="../media/image417.png"/><Relationship Id="rId44" Type="http://schemas.openxmlformats.org/officeDocument/2006/relationships/customXml" Target="../ink/ink383.xml"/><Relationship Id="rId60" Type="http://schemas.openxmlformats.org/officeDocument/2006/relationships/customXml" Target="../ink/ink391.xml"/><Relationship Id="rId65" Type="http://schemas.openxmlformats.org/officeDocument/2006/relationships/image" Target="../media/image391.png"/><Relationship Id="rId81" Type="http://schemas.openxmlformats.org/officeDocument/2006/relationships/image" Target="../media/image398.png"/><Relationship Id="rId86" Type="http://schemas.openxmlformats.org/officeDocument/2006/relationships/customXml" Target="../ink/ink404.xml"/><Relationship Id="rId13" Type="http://schemas.openxmlformats.org/officeDocument/2006/relationships/customXml" Target="../ink/ink367.xml"/><Relationship Id="rId18" Type="http://schemas.openxmlformats.org/officeDocument/2006/relationships/image" Target="../media/image368.png"/><Relationship Id="rId39" Type="http://schemas.openxmlformats.org/officeDocument/2006/relationships/image" Target="../media/image378.png"/><Relationship Id="rId109" Type="http://schemas.openxmlformats.org/officeDocument/2006/relationships/image" Target="../media/image412.png"/><Relationship Id="rId34" Type="http://schemas.openxmlformats.org/officeDocument/2006/relationships/customXml" Target="../ink/ink378.xml"/><Relationship Id="rId50" Type="http://schemas.openxmlformats.org/officeDocument/2006/relationships/customXml" Target="../ink/ink386.xml"/><Relationship Id="rId55" Type="http://schemas.openxmlformats.org/officeDocument/2006/relationships/image" Target="../media/image385.png"/><Relationship Id="rId76" Type="http://schemas.openxmlformats.org/officeDocument/2006/relationships/customXml" Target="../ink/ink399.xml"/><Relationship Id="rId97" Type="http://schemas.openxmlformats.org/officeDocument/2006/relationships/image" Target="../media/image406.png"/><Relationship Id="rId104" Type="http://schemas.openxmlformats.org/officeDocument/2006/relationships/customXml" Target="../ink/ink413.xml"/><Relationship Id="rId120" Type="http://schemas.openxmlformats.org/officeDocument/2006/relationships/customXml" Target="../ink/ink421.xml"/><Relationship Id="rId125" Type="http://schemas.openxmlformats.org/officeDocument/2006/relationships/image" Target="../media/image420.png"/><Relationship Id="rId7" Type="http://schemas.openxmlformats.org/officeDocument/2006/relationships/customXml" Target="../ink/ink364.xml"/><Relationship Id="rId71" Type="http://schemas.openxmlformats.org/officeDocument/2006/relationships/image" Target="../media/image394.png"/><Relationship Id="rId92" Type="http://schemas.openxmlformats.org/officeDocument/2006/relationships/customXml" Target="../ink/ink407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75.xml"/><Relationship Id="rId24" Type="http://schemas.openxmlformats.org/officeDocument/2006/relationships/image" Target="../media/image371.png"/><Relationship Id="rId40" Type="http://schemas.openxmlformats.org/officeDocument/2006/relationships/customXml" Target="../ink/ink381.xml"/><Relationship Id="rId45" Type="http://schemas.openxmlformats.org/officeDocument/2006/relationships/image" Target="../media/image381.png"/><Relationship Id="rId66" Type="http://schemas.openxmlformats.org/officeDocument/2006/relationships/customXml" Target="../ink/ink394.xml"/><Relationship Id="rId87" Type="http://schemas.openxmlformats.org/officeDocument/2006/relationships/image" Target="../media/image401.png"/><Relationship Id="rId110" Type="http://schemas.openxmlformats.org/officeDocument/2006/relationships/customXml" Target="../ink/ink416.xml"/><Relationship Id="rId115" Type="http://schemas.openxmlformats.org/officeDocument/2006/relationships/image" Target="../media/image415.png"/><Relationship Id="rId61" Type="http://schemas.openxmlformats.org/officeDocument/2006/relationships/image" Target="../media/image389.png"/><Relationship Id="rId82" Type="http://schemas.openxmlformats.org/officeDocument/2006/relationships/customXml" Target="../ink/ink402.xml"/><Relationship Id="rId19" Type="http://schemas.openxmlformats.org/officeDocument/2006/relationships/customXml" Target="../ink/ink370.xml"/><Relationship Id="rId14" Type="http://schemas.openxmlformats.org/officeDocument/2006/relationships/image" Target="../media/image366.png"/><Relationship Id="rId30" Type="http://schemas.openxmlformats.org/officeDocument/2006/relationships/customXml" Target="../ink/ink376.xml"/><Relationship Id="rId35" Type="http://schemas.openxmlformats.org/officeDocument/2006/relationships/image" Target="../media/image376.png"/><Relationship Id="rId56" Type="http://schemas.openxmlformats.org/officeDocument/2006/relationships/customXml" Target="../ink/ink389.xml"/><Relationship Id="rId77" Type="http://schemas.openxmlformats.org/officeDocument/2006/relationships/image" Target="../media/image397.png"/><Relationship Id="rId100" Type="http://schemas.openxmlformats.org/officeDocument/2006/relationships/customXml" Target="../ink/ink411.xml"/><Relationship Id="rId105" Type="http://schemas.openxmlformats.org/officeDocument/2006/relationships/image" Target="../media/image410.png"/><Relationship Id="rId126" Type="http://schemas.openxmlformats.org/officeDocument/2006/relationships/customXml" Target="../ink/ink424.xml"/><Relationship Id="rId8" Type="http://schemas.openxmlformats.org/officeDocument/2006/relationships/image" Target="../media/image363.png"/><Relationship Id="rId51" Type="http://schemas.openxmlformats.org/officeDocument/2006/relationships/image" Target="../media/image384.png"/><Relationship Id="rId72" Type="http://schemas.openxmlformats.org/officeDocument/2006/relationships/customXml" Target="../ink/ink397.xml"/><Relationship Id="rId93" Type="http://schemas.openxmlformats.org/officeDocument/2006/relationships/image" Target="../media/image404.png"/><Relationship Id="rId98" Type="http://schemas.openxmlformats.org/officeDocument/2006/relationships/customXml" Target="../ink/ink410.xml"/><Relationship Id="rId121" Type="http://schemas.openxmlformats.org/officeDocument/2006/relationships/image" Target="../media/image418.png"/><Relationship Id="rId3" Type="http://schemas.openxmlformats.org/officeDocument/2006/relationships/customXml" Target="../ink/ink362.xml"/><Relationship Id="rId25" Type="http://schemas.openxmlformats.org/officeDocument/2006/relationships/customXml" Target="../ink/ink373.xml"/><Relationship Id="rId46" Type="http://schemas.openxmlformats.org/officeDocument/2006/relationships/customXml" Target="../ink/ink384.xml"/><Relationship Id="rId67" Type="http://schemas.openxmlformats.org/officeDocument/2006/relationships/image" Target="../media/image392.png"/><Relationship Id="rId116" Type="http://schemas.openxmlformats.org/officeDocument/2006/relationships/customXml" Target="../ink/ink419.xml"/><Relationship Id="rId20" Type="http://schemas.openxmlformats.org/officeDocument/2006/relationships/image" Target="../media/image369.png"/><Relationship Id="rId41" Type="http://schemas.openxmlformats.org/officeDocument/2006/relationships/image" Target="../media/image379.png"/><Relationship Id="rId62" Type="http://schemas.openxmlformats.org/officeDocument/2006/relationships/customXml" Target="../ink/ink392.xml"/><Relationship Id="rId83" Type="http://schemas.openxmlformats.org/officeDocument/2006/relationships/image" Target="../media/image399.png"/><Relationship Id="rId88" Type="http://schemas.openxmlformats.org/officeDocument/2006/relationships/customXml" Target="../ink/ink405.xml"/><Relationship Id="rId111" Type="http://schemas.openxmlformats.org/officeDocument/2006/relationships/image" Target="../media/image413.png"/><Relationship Id="rId15" Type="http://schemas.openxmlformats.org/officeDocument/2006/relationships/customXml" Target="../ink/ink368.xml"/><Relationship Id="rId36" Type="http://schemas.openxmlformats.org/officeDocument/2006/relationships/customXml" Target="../ink/ink379.xml"/><Relationship Id="rId57" Type="http://schemas.openxmlformats.org/officeDocument/2006/relationships/image" Target="../media/image387.png"/><Relationship Id="rId106" Type="http://schemas.openxmlformats.org/officeDocument/2006/relationships/customXml" Target="../ink/ink414.xml"/><Relationship Id="rId127" Type="http://schemas.openxmlformats.org/officeDocument/2006/relationships/image" Target="../media/image421.png"/><Relationship Id="rId10" Type="http://schemas.openxmlformats.org/officeDocument/2006/relationships/image" Target="../media/image364.png"/><Relationship Id="rId31" Type="http://schemas.openxmlformats.org/officeDocument/2006/relationships/image" Target="../media/image374.png"/><Relationship Id="rId52" Type="http://schemas.openxmlformats.org/officeDocument/2006/relationships/customXml" Target="../ink/ink387.xml"/><Relationship Id="rId73" Type="http://schemas.openxmlformats.org/officeDocument/2006/relationships/image" Target="../media/image395.png"/><Relationship Id="rId78" Type="http://schemas.openxmlformats.org/officeDocument/2006/relationships/customXml" Target="../ink/ink400.xml"/><Relationship Id="rId94" Type="http://schemas.openxmlformats.org/officeDocument/2006/relationships/customXml" Target="../ink/ink408.xml"/><Relationship Id="rId99" Type="http://schemas.openxmlformats.org/officeDocument/2006/relationships/image" Target="../media/image407.png"/><Relationship Id="rId101" Type="http://schemas.openxmlformats.org/officeDocument/2006/relationships/image" Target="../media/image408.png"/><Relationship Id="rId122" Type="http://schemas.openxmlformats.org/officeDocument/2006/relationships/customXml" Target="../ink/ink422.xml"/><Relationship Id="rId4" Type="http://schemas.openxmlformats.org/officeDocument/2006/relationships/image" Target="../media/image361.png"/><Relationship Id="rId9" Type="http://schemas.openxmlformats.org/officeDocument/2006/relationships/customXml" Target="../ink/ink36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30.xml"/><Relationship Id="rId117" Type="http://schemas.openxmlformats.org/officeDocument/2006/relationships/image" Target="../media/image472.png"/><Relationship Id="rId21" Type="http://schemas.openxmlformats.org/officeDocument/2006/relationships/image" Target="../media/image431.png"/><Relationship Id="rId42" Type="http://schemas.openxmlformats.org/officeDocument/2006/relationships/customXml" Target="../ink/ink438.xml"/><Relationship Id="rId47" Type="http://schemas.openxmlformats.org/officeDocument/2006/relationships/image" Target="../media/image444.png"/><Relationship Id="rId63" Type="http://schemas.openxmlformats.org/officeDocument/2006/relationships/image" Target="../media/image452.png"/><Relationship Id="rId68" Type="http://schemas.openxmlformats.org/officeDocument/2006/relationships/customXml" Target="../ink/ink451.xml"/><Relationship Id="rId84" Type="http://schemas.openxmlformats.org/officeDocument/2006/relationships/customXml" Target="../ink/ink459.xml"/><Relationship Id="rId89" Type="http://schemas.openxmlformats.org/officeDocument/2006/relationships/image" Target="../media/image458.png"/><Relationship Id="rId112" Type="http://schemas.openxmlformats.org/officeDocument/2006/relationships/customXml" Target="../ink/ink473.xml"/><Relationship Id="rId107" Type="http://schemas.openxmlformats.org/officeDocument/2006/relationships/image" Target="../media/image467.png"/><Relationship Id="rId32" Type="http://schemas.openxmlformats.org/officeDocument/2006/relationships/customXml" Target="../ink/ink433.xml"/><Relationship Id="rId37" Type="http://schemas.openxmlformats.org/officeDocument/2006/relationships/image" Target="../media/image439.png"/><Relationship Id="rId53" Type="http://schemas.openxmlformats.org/officeDocument/2006/relationships/image" Target="../media/image447.png"/><Relationship Id="rId58" Type="http://schemas.openxmlformats.org/officeDocument/2006/relationships/customXml" Target="../ink/ink446.xml"/><Relationship Id="rId74" Type="http://schemas.openxmlformats.org/officeDocument/2006/relationships/customXml" Target="../ink/ink454.xml"/><Relationship Id="rId79" Type="http://schemas.openxmlformats.org/officeDocument/2006/relationships/image" Target="../media/image429.png"/><Relationship Id="rId102" Type="http://schemas.openxmlformats.org/officeDocument/2006/relationships/customXml" Target="../ink/ink468.xml"/><Relationship Id="rId5" Type="http://schemas.openxmlformats.org/officeDocument/2006/relationships/customXml" Target="../ink/ink426.xml"/><Relationship Id="rId90" Type="http://schemas.openxmlformats.org/officeDocument/2006/relationships/customXml" Target="../ink/ink462.xml"/><Relationship Id="rId95" Type="http://schemas.openxmlformats.org/officeDocument/2006/relationships/image" Target="../media/image461.png"/><Relationship Id="rId22" Type="http://schemas.openxmlformats.org/officeDocument/2006/relationships/customXml" Target="../ink/ink428.xml"/><Relationship Id="rId27" Type="http://schemas.openxmlformats.org/officeDocument/2006/relationships/image" Target="../media/image434.png"/><Relationship Id="rId43" Type="http://schemas.openxmlformats.org/officeDocument/2006/relationships/image" Target="../media/image442.png"/><Relationship Id="rId48" Type="http://schemas.openxmlformats.org/officeDocument/2006/relationships/customXml" Target="../ink/ink441.xml"/><Relationship Id="rId64" Type="http://schemas.openxmlformats.org/officeDocument/2006/relationships/customXml" Target="../ink/ink449.xml"/><Relationship Id="rId69" Type="http://schemas.openxmlformats.org/officeDocument/2006/relationships/image" Target="../media/image424.png"/><Relationship Id="rId113" Type="http://schemas.openxmlformats.org/officeDocument/2006/relationships/image" Target="../media/image470.png"/><Relationship Id="rId80" Type="http://schemas.openxmlformats.org/officeDocument/2006/relationships/customXml" Target="../ink/ink457.xml"/><Relationship Id="rId85" Type="http://schemas.openxmlformats.org/officeDocument/2006/relationships/image" Target="../media/image456.png"/><Relationship Id="rId25" Type="http://schemas.openxmlformats.org/officeDocument/2006/relationships/image" Target="../media/image433.png"/><Relationship Id="rId33" Type="http://schemas.openxmlformats.org/officeDocument/2006/relationships/image" Target="../media/image437.png"/><Relationship Id="rId38" Type="http://schemas.openxmlformats.org/officeDocument/2006/relationships/customXml" Target="../ink/ink436.xml"/><Relationship Id="rId46" Type="http://schemas.openxmlformats.org/officeDocument/2006/relationships/customXml" Target="../ink/ink440.xml"/><Relationship Id="rId59" Type="http://schemas.openxmlformats.org/officeDocument/2006/relationships/image" Target="../media/image450.png"/><Relationship Id="rId67" Type="http://schemas.openxmlformats.org/officeDocument/2006/relationships/image" Target="../media/image423.png"/><Relationship Id="rId103" Type="http://schemas.openxmlformats.org/officeDocument/2006/relationships/image" Target="../media/image465.png"/><Relationship Id="rId108" Type="http://schemas.openxmlformats.org/officeDocument/2006/relationships/customXml" Target="../ink/ink471.xml"/><Relationship Id="rId116" Type="http://schemas.openxmlformats.org/officeDocument/2006/relationships/customXml" Target="../ink/ink475.xml"/><Relationship Id="rId20" Type="http://schemas.openxmlformats.org/officeDocument/2006/relationships/customXml" Target="../ink/ink427.xml"/><Relationship Id="rId41" Type="http://schemas.openxmlformats.org/officeDocument/2006/relationships/image" Target="../media/image441.png"/><Relationship Id="rId54" Type="http://schemas.openxmlformats.org/officeDocument/2006/relationships/customXml" Target="../ink/ink444.xml"/><Relationship Id="rId62" Type="http://schemas.openxmlformats.org/officeDocument/2006/relationships/customXml" Target="../ink/ink448.xml"/><Relationship Id="rId70" Type="http://schemas.openxmlformats.org/officeDocument/2006/relationships/customXml" Target="../ink/ink452.xml"/><Relationship Id="rId75" Type="http://schemas.openxmlformats.org/officeDocument/2006/relationships/image" Target="../media/image427.png"/><Relationship Id="rId83" Type="http://schemas.openxmlformats.org/officeDocument/2006/relationships/image" Target="../media/image455.png"/><Relationship Id="rId88" Type="http://schemas.openxmlformats.org/officeDocument/2006/relationships/customXml" Target="../ink/ink461.xml"/><Relationship Id="rId91" Type="http://schemas.openxmlformats.org/officeDocument/2006/relationships/image" Target="../media/image459.png"/><Relationship Id="rId96" Type="http://schemas.openxmlformats.org/officeDocument/2006/relationships/customXml" Target="../ink/ink465.xml"/><Relationship Id="rId111" Type="http://schemas.openxmlformats.org/officeDocument/2006/relationships/image" Target="../media/image469.png"/><Relationship Id="rId1" Type="http://schemas.openxmlformats.org/officeDocument/2006/relationships/slideLayout" Target="../slideLayouts/slideLayout6.xml"/><Relationship Id="rId23" Type="http://schemas.openxmlformats.org/officeDocument/2006/relationships/image" Target="../media/image432.png"/><Relationship Id="rId28" Type="http://schemas.openxmlformats.org/officeDocument/2006/relationships/customXml" Target="../ink/ink431.xml"/><Relationship Id="rId36" Type="http://schemas.openxmlformats.org/officeDocument/2006/relationships/customXml" Target="../ink/ink435.xml"/><Relationship Id="rId49" Type="http://schemas.openxmlformats.org/officeDocument/2006/relationships/image" Target="../media/image445.png"/><Relationship Id="rId57" Type="http://schemas.openxmlformats.org/officeDocument/2006/relationships/image" Target="../media/image449.png"/><Relationship Id="rId106" Type="http://schemas.openxmlformats.org/officeDocument/2006/relationships/customXml" Target="../ink/ink470.xml"/><Relationship Id="rId114" Type="http://schemas.openxmlformats.org/officeDocument/2006/relationships/customXml" Target="../ink/ink474.xml"/><Relationship Id="rId31" Type="http://schemas.openxmlformats.org/officeDocument/2006/relationships/image" Target="../media/image436.png"/><Relationship Id="rId44" Type="http://schemas.openxmlformats.org/officeDocument/2006/relationships/customXml" Target="../ink/ink439.xml"/><Relationship Id="rId52" Type="http://schemas.openxmlformats.org/officeDocument/2006/relationships/customXml" Target="../ink/ink443.xml"/><Relationship Id="rId60" Type="http://schemas.openxmlformats.org/officeDocument/2006/relationships/customXml" Target="../ink/ink447.xml"/><Relationship Id="rId65" Type="http://schemas.openxmlformats.org/officeDocument/2006/relationships/image" Target="../media/image453.png"/><Relationship Id="rId73" Type="http://schemas.openxmlformats.org/officeDocument/2006/relationships/image" Target="../media/image426.png"/><Relationship Id="rId78" Type="http://schemas.openxmlformats.org/officeDocument/2006/relationships/customXml" Target="../ink/ink456.xml"/><Relationship Id="rId81" Type="http://schemas.openxmlformats.org/officeDocument/2006/relationships/image" Target="../media/image454.png"/><Relationship Id="rId86" Type="http://schemas.openxmlformats.org/officeDocument/2006/relationships/customXml" Target="../ink/ink460.xml"/><Relationship Id="rId94" Type="http://schemas.openxmlformats.org/officeDocument/2006/relationships/customXml" Target="../ink/ink464.xml"/><Relationship Id="rId99" Type="http://schemas.openxmlformats.org/officeDocument/2006/relationships/image" Target="../media/image463.png"/><Relationship Id="rId101" Type="http://schemas.openxmlformats.org/officeDocument/2006/relationships/image" Target="../media/image464.png"/><Relationship Id="rId4" Type="http://schemas.openxmlformats.org/officeDocument/2006/relationships/image" Target="../media/image422.png"/><Relationship Id="rId39" Type="http://schemas.openxmlformats.org/officeDocument/2006/relationships/image" Target="../media/image440.png"/><Relationship Id="rId109" Type="http://schemas.openxmlformats.org/officeDocument/2006/relationships/image" Target="../media/image468.png"/><Relationship Id="rId34" Type="http://schemas.openxmlformats.org/officeDocument/2006/relationships/customXml" Target="../ink/ink434.xml"/><Relationship Id="rId50" Type="http://schemas.openxmlformats.org/officeDocument/2006/relationships/customXml" Target="../ink/ink442.xml"/><Relationship Id="rId55" Type="http://schemas.openxmlformats.org/officeDocument/2006/relationships/image" Target="../media/image448.png"/><Relationship Id="rId76" Type="http://schemas.openxmlformats.org/officeDocument/2006/relationships/customXml" Target="../ink/ink455.xml"/><Relationship Id="rId97" Type="http://schemas.openxmlformats.org/officeDocument/2006/relationships/image" Target="../media/image462.png"/><Relationship Id="rId104" Type="http://schemas.openxmlformats.org/officeDocument/2006/relationships/customXml" Target="../ink/ink469.xml"/><Relationship Id="rId71" Type="http://schemas.openxmlformats.org/officeDocument/2006/relationships/image" Target="../media/image425.png"/><Relationship Id="rId92" Type="http://schemas.openxmlformats.org/officeDocument/2006/relationships/customXml" Target="../ink/ink463.xml"/><Relationship Id="rId2" Type="http://schemas.openxmlformats.org/officeDocument/2006/relationships/notesSlide" Target="../notesSlides/notesSlide10.xml"/><Relationship Id="rId29" Type="http://schemas.openxmlformats.org/officeDocument/2006/relationships/image" Target="../media/image435.png"/><Relationship Id="rId24" Type="http://schemas.openxmlformats.org/officeDocument/2006/relationships/customXml" Target="../ink/ink429.xml"/><Relationship Id="rId40" Type="http://schemas.openxmlformats.org/officeDocument/2006/relationships/customXml" Target="../ink/ink437.xml"/><Relationship Id="rId45" Type="http://schemas.openxmlformats.org/officeDocument/2006/relationships/image" Target="../media/image443.png"/><Relationship Id="rId66" Type="http://schemas.openxmlformats.org/officeDocument/2006/relationships/customXml" Target="../ink/ink450.xml"/><Relationship Id="rId87" Type="http://schemas.openxmlformats.org/officeDocument/2006/relationships/image" Target="../media/image457.png"/><Relationship Id="rId110" Type="http://schemas.openxmlformats.org/officeDocument/2006/relationships/customXml" Target="../ink/ink472.xml"/><Relationship Id="rId115" Type="http://schemas.openxmlformats.org/officeDocument/2006/relationships/image" Target="../media/image471.png"/><Relationship Id="rId61" Type="http://schemas.openxmlformats.org/officeDocument/2006/relationships/image" Target="../media/image451.png"/><Relationship Id="rId82" Type="http://schemas.openxmlformats.org/officeDocument/2006/relationships/customXml" Target="../ink/ink458.xml"/><Relationship Id="rId19" Type="http://schemas.openxmlformats.org/officeDocument/2006/relationships/image" Target="../media/image430.png"/><Relationship Id="rId30" Type="http://schemas.openxmlformats.org/officeDocument/2006/relationships/customXml" Target="../ink/ink432.xml"/><Relationship Id="rId35" Type="http://schemas.openxmlformats.org/officeDocument/2006/relationships/image" Target="../media/image438.png"/><Relationship Id="rId56" Type="http://schemas.openxmlformats.org/officeDocument/2006/relationships/customXml" Target="../ink/ink445.xml"/><Relationship Id="rId77" Type="http://schemas.openxmlformats.org/officeDocument/2006/relationships/image" Target="../media/image428.png"/><Relationship Id="rId100" Type="http://schemas.openxmlformats.org/officeDocument/2006/relationships/customXml" Target="../ink/ink467.xml"/><Relationship Id="rId105" Type="http://schemas.openxmlformats.org/officeDocument/2006/relationships/image" Target="../media/image466.png"/><Relationship Id="rId51" Type="http://schemas.openxmlformats.org/officeDocument/2006/relationships/image" Target="../media/image446.png"/><Relationship Id="rId72" Type="http://schemas.openxmlformats.org/officeDocument/2006/relationships/customXml" Target="../ink/ink453.xml"/><Relationship Id="rId93" Type="http://schemas.openxmlformats.org/officeDocument/2006/relationships/image" Target="../media/image460.png"/><Relationship Id="rId98" Type="http://schemas.openxmlformats.org/officeDocument/2006/relationships/customXml" Target="../ink/ink466.xml"/><Relationship Id="rId3" Type="http://schemas.openxmlformats.org/officeDocument/2006/relationships/customXml" Target="../ink/ink425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34.xml"/><Relationship Id="rId299" Type="http://schemas.openxmlformats.org/officeDocument/2006/relationships/customXml" Target="../ink/ink625.xml"/><Relationship Id="rId21" Type="http://schemas.openxmlformats.org/officeDocument/2006/relationships/customXml" Target="../ink/ink485.xml"/><Relationship Id="rId63" Type="http://schemas.openxmlformats.org/officeDocument/2006/relationships/customXml" Target="../ink/ink506.xml"/><Relationship Id="rId159" Type="http://schemas.openxmlformats.org/officeDocument/2006/relationships/customXml" Target="../ink/ink555.xml"/><Relationship Id="rId324" Type="http://schemas.openxmlformats.org/officeDocument/2006/relationships/image" Target="../media/image631.png"/><Relationship Id="rId366" Type="http://schemas.openxmlformats.org/officeDocument/2006/relationships/customXml" Target="../ink/ink659.xml"/><Relationship Id="rId170" Type="http://schemas.openxmlformats.org/officeDocument/2006/relationships/image" Target="../media/image554.png"/><Relationship Id="rId226" Type="http://schemas.openxmlformats.org/officeDocument/2006/relationships/image" Target="../media/image582.png"/><Relationship Id="rId268" Type="http://schemas.openxmlformats.org/officeDocument/2006/relationships/image" Target="../media/image603.png"/><Relationship Id="rId32" Type="http://schemas.openxmlformats.org/officeDocument/2006/relationships/image" Target="../media/image487.png"/><Relationship Id="rId74" Type="http://schemas.openxmlformats.org/officeDocument/2006/relationships/image" Target="../media/image507.png"/><Relationship Id="rId128" Type="http://schemas.openxmlformats.org/officeDocument/2006/relationships/image" Target="../media/image533.png"/><Relationship Id="rId335" Type="http://schemas.openxmlformats.org/officeDocument/2006/relationships/customXml" Target="../ink/ink643.xml"/><Relationship Id="rId377" Type="http://schemas.openxmlformats.org/officeDocument/2006/relationships/image" Target="../media/image657.png"/><Relationship Id="rId5" Type="http://schemas.openxmlformats.org/officeDocument/2006/relationships/customXml" Target="../ink/ink477.xml"/><Relationship Id="rId181" Type="http://schemas.openxmlformats.org/officeDocument/2006/relationships/customXml" Target="../ink/ink566.xml"/><Relationship Id="rId237" Type="http://schemas.openxmlformats.org/officeDocument/2006/relationships/customXml" Target="../ink/ink594.xml"/><Relationship Id="rId402" Type="http://schemas.openxmlformats.org/officeDocument/2006/relationships/image" Target="../media/image669.png"/><Relationship Id="rId279" Type="http://schemas.openxmlformats.org/officeDocument/2006/relationships/customXml" Target="../ink/ink615.xml"/><Relationship Id="rId43" Type="http://schemas.openxmlformats.org/officeDocument/2006/relationships/customXml" Target="../ink/ink496.xml"/><Relationship Id="rId139" Type="http://schemas.openxmlformats.org/officeDocument/2006/relationships/customXml" Target="../ink/ink545.xml"/><Relationship Id="rId290" Type="http://schemas.openxmlformats.org/officeDocument/2006/relationships/image" Target="../media/image614.png"/><Relationship Id="rId304" Type="http://schemas.openxmlformats.org/officeDocument/2006/relationships/image" Target="../media/image621.png"/><Relationship Id="rId346" Type="http://schemas.openxmlformats.org/officeDocument/2006/relationships/image" Target="../media/image642.png"/><Relationship Id="rId388" Type="http://schemas.openxmlformats.org/officeDocument/2006/relationships/customXml" Target="../ink/ink670.xml"/><Relationship Id="rId85" Type="http://schemas.openxmlformats.org/officeDocument/2006/relationships/image" Target="../media/image512.png"/><Relationship Id="rId150" Type="http://schemas.openxmlformats.org/officeDocument/2006/relationships/image" Target="../media/image544.png"/><Relationship Id="rId192" Type="http://schemas.openxmlformats.org/officeDocument/2006/relationships/image" Target="../media/image565.png"/><Relationship Id="rId206" Type="http://schemas.openxmlformats.org/officeDocument/2006/relationships/image" Target="../media/image572.png"/><Relationship Id="rId413" Type="http://schemas.openxmlformats.org/officeDocument/2006/relationships/customXml" Target="../ink/ink683.xml"/><Relationship Id="rId248" Type="http://schemas.openxmlformats.org/officeDocument/2006/relationships/image" Target="../media/image593.png"/><Relationship Id="rId12" Type="http://schemas.openxmlformats.org/officeDocument/2006/relationships/image" Target="../media/image477.png"/><Relationship Id="rId108" Type="http://schemas.openxmlformats.org/officeDocument/2006/relationships/image" Target="../media/image523.png"/><Relationship Id="rId315" Type="http://schemas.openxmlformats.org/officeDocument/2006/relationships/customXml" Target="../ink/ink633.xml"/><Relationship Id="rId357" Type="http://schemas.openxmlformats.org/officeDocument/2006/relationships/image" Target="../media/image647.png"/><Relationship Id="rId54" Type="http://schemas.openxmlformats.org/officeDocument/2006/relationships/image" Target="../media/image497.png"/><Relationship Id="rId96" Type="http://schemas.openxmlformats.org/officeDocument/2006/relationships/customXml" Target="../ink/ink523.xml"/><Relationship Id="rId161" Type="http://schemas.openxmlformats.org/officeDocument/2006/relationships/customXml" Target="../ink/ink556.xml"/><Relationship Id="rId217" Type="http://schemas.openxmlformats.org/officeDocument/2006/relationships/customXml" Target="../ink/ink584.xml"/><Relationship Id="rId399" Type="http://schemas.openxmlformats.org/officeDocument/2006/relationships/image" Target="../media/image668.png"/><Relationship Id="rId259" Type="http://schemas.openxmlformats.org/officeDocument/2006/relationships/customXml" Target="../ink/ink605.xml"/><Relationship Id="rId23" Type="http://schemas.openxmlformats.org/officeDocument/2006/relationships/customXml" Target="../ink/ink486.xml"/><Relationship Id="rId119" Type="http://schemas.openxmlformats.org/officeDocument/2006/relationships/customXml" Target="../ink/ink535.xml"/><Relationship Id="rId270" Type="http://schemas.openxmlformats.org/officeDocument/2006/relationships/image" Target="../media/image604.png"/><Relationship Id="rId326" Type="http://schemas.openxmlformats.org/officeDocument/2006/relationships/image" Target="../media/image632.png"/><Relationship Id="rId65" Type="http://schemas.openxmlformats.org/officeDocument/2006/relationships/customXml" Target="../ink/ink507.xml"/><Relationship Id="rId130" Type="http://schemas.openxmlformats.org/officeDocument/2006/relationships/image" Target="../media/image534.png"/><Relationship Id="rId368" Type="http://schemas.openxmlformats.org/officeDocument/2006/relationships/customXml" Target="../ink/ink660.xml"/><Relationship Id="rId172" Type="http://schemas.openxmlformats.org/officeDocument/2006/relationships/image" Target="../media/image555.png"/><Relationship Id="rId228" Type="http://schemas.openxmlformats.org/officeDocument/2006/relationships/image" Target="../media/image583.png"/><Relationship Id="rId281" Type="http://schemas.openxmlformats.org/officeDocument/2006/relationships/customXml" Target="../ink/ink616.xml"/><Relationship Id="rId337" Type="http://schemas.openxmlformats.org/officeDocument/2006/relationships/customXml" Target="../ink/ink644.xml"/><Relationship Id="rId34" Type="http://schemas.openxmlformats.org/officeDocument/2006/relationships/image" Target="../media/image488.png"/><Relationship Id="rId76" Type="http://schemas.openxmlformats.org/officeDocument/2006/relationships/image" Target="../media/image508.png"/><Relationship Id="rId141" Type="http://schemas.openxmlformats.org/officeDocument/2006/relationships/customXml" Target="../ink/ink546.xml"/><Relationship Id="rId379" Type="http://schemas.openxmlformats.org/officeDocument/2006/relationships/image" Target="../media/image658.png"/><Relationship Id="rId7" Type="http://schemas.openxmlformats.org/officeDocument/2006/relationships/customXml" Target="../ink/ink478.xml"/><Relationship Id="rId183" Type="http://schemas.openxmlformats.org/officeDocument/2006/relationships/customXml" Target="../ink/ink567.xml"/><Relationship Id="rId239" Type="http://schemas.openxmlformats.org/officeDocument/2006/relationships/customXml" Target="../ink/ink595.xml"/><Relationship Id="rId390" Type="http://schemas.openxmlformats.org/officeDocument/2006/relationships/customXml" Target="../ink/ink671.xml"/><Relationship Id="rId404" Type="http://schemas.openxmlformats.org/officeDocument/2006/relationships/image" Target="../media/image670.png"/><Relationship Id="rId250" Type="http://schemas.openxmlformats.org/officeDocument/2006/relationships/image" Target="../media/image594.png"/><Relationship Id="rId292" Type="http://schemas.openxmlformats.org/officeDocument/2006/relationships/image" Target="../media/image615.png"/><Relationship Id="rId306" Type="http://schemas.openxmlformats.org/officeDocument/2006/relationships/image" Target="../media/image622.png"/><Relationship Id="rId45" Type="http://schemas.openxmlformats.org/officeDocument/2006/relationships/customXml" Target="../ink/ink497.xml"/><Relationship Id="rId87" Type="http://schemas.openxmlformats.org/officeDocument/2006/relationships/image" Target="../media/image513.png"/><Relationship Id="rId110" Type="http://schemas.openxmlformats.org/officeDocument/2006/relationships/image" Target="../media/image524.png"/><Relationship Id="rId348" Type="http://schemas.openxmlformats.org/officeDocument/2006/relationships/image" Target="../media/image643.png"/><Relationship Id="rId152" Type="http://schemas.openxmlformats.org/officeDocument/2006/relationships/image" Target="../media/image545.png"/><Relationship Id="rId194" Type="http://schemas.openxmlformats.org/officeDocument/2006/relationships/image" Target="../media/image566.png"/><Relationship Id="rId208" Type="http://schemas.openxmlformats.org/officeDocument/2006/relationships/image" Target="../media/image573.png"/><Relationship Id="rId415" Type="http://schemas.openxmlformats.org/officeDocument/2006/relationships/customXml" Target="../ink/ink684.xml"/><Relationship Id="rId261" Type="http://schemas.openxmlformats.org/officeDocument/2006/relationships/customXml" Target="../ink/ink606.xml"/><Relationship Id="rId14" Type="http://schemas.openxmlformats.org/officeDocument/2006/relationships/image" Target="../media/image478.png"/><Relationship Id="rId56" Type="http://schemas.openxmlformats.org/officeDocument/2006/relationships/image" Target="../media/image498.png"/><Relationship Id="rId317" Type="http://schemas.openxmlformats.org/officeDocument/2006/relationships/customXml" Target="../ink/ink634.xml"/><Relationship Id="rId359" Type="http://schemas.openxmlformats.org/officeDocument/2006/relationships/image" Target="../media/image648.png"/><Relationship Id="rId98" Type="http://schemas.openxmlformats.org/officeDocument/2006/relationships/customXml" Target="../ink/ink524.xml"/><Relationship Id="rId121" Type="http://schemas.openxmlformats.org/officeDocument/2006/relationships/customXml" Target="../ink/ink536.xml"/><Relationship Id="rId163" Type="http://schemas.openxmlformats.org/officeDocument/2006/relationships/customXml" Target="../ink/ink557.xml"/><Relationship Id="rId219" Type="http://schemas.openxmlformats.org/officeDocument/2006/relationships/customXml" Target="../ink/ink585.xml"/><Relationship Id="rId370" Type="http://schemas.openxmlformats.org/officeDocument/2006/relationships/customXml" Target="../ink/ink661.xml"/><Relationship Id="rId230" Type="http://schemas.openxmlformats.org/officeDocument/2006/relationships/image" Target="../media/image584.png"/><Relationship Id="rId25" Type="http://schemas.openxmlformats.org/officeDocument/2006/relationships/customXml" Target="../ink/ink487.xml"/><Relationship Id="rId67" Type="http://schemas.openxmlformats.org/officeDocument/2006/relationships/customXml" Target="../ink/ink508.xml"/><Relationship Id="rId272" Type="http://schemas.openxmlformats.org/officeDocument/2006/relationships/image" Target="../media/image605.png"/><Relationship Id="rId328" Type="http://schemas.openxmlformats.org/officeDocument/2006/relationships/image" Target="../media/image633.png"/><Relationship Id="rId132" Type="http://schemas.openxmlformats.org/officeDocument/2006/relationships/image" Target="../media/image535.png"/><Relationship Id="rId174" Type="http://schemas.openxmlformats.org/officeDocument/2006/relationships/image" Target="../media/image556.png"/><Relationship Id="rId381" Type="http://schemas.openxmlformats.org/officeDocument/2006/relationships/image" Target="../media/image659.png"/><Relationship Id="rId241" Type="http://schemas.openxmlformats.org/officeDocument/2006/relationships/customXml" Target="../ink/ink596.xml"/><Relationship Id="rId36" Type="http://schemas.openxmlformats.org/officeDocument/2006/relationships/image" Target="../media/image489.png"/><Relationship Id="rId283" Type="http://schemas.openxmlformats.org/officeDocument/2006/relationships/customXml" Target="../ink/ink617.xml"/><Relationship Id="rId339" Type="http://schemas.openxmlformats.org/officeDocument/2006/relationships/customXml" Target="../ink/ink645.xml"/><Relationship Id="rId78" Type="http://schemas.openxmlformats.org/officeDocument/2006/relationships/image" Target="../media/image509.png"/><Relationship Id="rId101" Type="http://schemas.openxmlformats.org/officeDocument/2006/relationships/image" Target="../media/image520.png"/><Relationship Id="rId143" Type="http://schemas.openxmlformats.org/officeDocument/2006/relationships/customXml" Target="../ink/ink547.xml"/><Relationship Id="rId185" Type="http://schemas.openxmlformats.org/officeDocument/2006/relationships/customXml" Target="../ink/ink568.xml"/><Relationship Id="rId350" Type="http://schemas.openxmlformats.org/officeDocument/2006/relationships/image" Target="../media/image644.png"/><Relationship Id="rId406" Type="http://schemas.openxmlformats.org/officeDocument/2006/relationships/image" Target="../media/image671.png"/><Relationship Id="rId9" Type="http://schemas.openxmlformats.org/officeDocument/2006/relationships/customXml" Target="../ink/ink479.xml"/><Relationship Id="rId210" Type="http://schemas.openxmlformats.org/officeDocument/2006/relationships/image" Target="../media/image574.png"/><Relationship Id="rId392" Type="http://schemas.openxmlformats.org/officeDocument/2006/relationships/customXml" Target="../ink/ink672.xml"/><Relationship Id="rId252" Type="http://schemas.openxmlformats.org/officeDocument/2006/relationships/image" Target="../media/image595.png"/><Relationship Id="rId294" Type="http://schemas.openxmlformats.org/officeDocument/2006/relationships/image" Target="../media/image616.png"/><Relationship Id="rId308" Type="http://schemas.openxmlformats.org/officeDocument/2006/relationships/image" Target="../media/image623.png"/><Relationship Id="rId47" Type="http://schemas.openxmlformats.org/officeDocument/2006/relationships/customXml" Target="../ink/ink498.xml"/><Relationship Id="rId89" Type="http://schemas.openxmlformats.org/officeDocument/2006/relationships/image" Target="../media/image514.png"/><Relationship Id="rId112" Type="http://schemas.openxmlformats.org/officeDocument/2006/relationships/image" Target="../media/image525.png"/><Relationship Id="rId154" Type="http://schemas.openxmlformats.org/officeDocument/2006/relationships/image" Target="../media/image546.png"/><Relationship Id="rId361" Type="http://schemas.openxmlformats.org/officeDocument/2006/relationships/image" Target="../media/image649.png"/><Relationship Id="rId196" Type="http://schemas.openxmlformats.org/officeDocument/2006/relationships/image" Target="../media/image567.png"/><Relationship Id="rId417" Type="http://schemas.openxmlformats.org/officeDocument/2006/relationships/customXml" Target="../ink/ink685.xml"/><Relationship Id="rId16" Type="http://schemas.openxmlformats.org/officeDocument/2006/relationships/image" Target="../media/image479.png"/><Relationship Id="rId221" Type="http://schemas.openxmlformats.org/officeDocument/2006/relationships/customXml" Target="../ink/ink586.xml"/><Relationship Id="rId263" Type="http://schemas.openxmlformats.org/officeDocument/2006/relationships/customXml" Target="../ink/ink607.xml"/><Relationship Id="rId319" Type="http://schemas.openxmlformats.org/officeDocument/2006/relationships/customXml" Target="../ink/ink635.xml"/><Relationship Id="rId58" Type="http://schemas.openxmlformats.org/officeDocument/2006/relationships/image" Target="../media/image499.png"/><Relationship Id="rId123" Type="http://schemas.openxmlformats.org/officeDocument/2006/relationships/customXml" Target="../ink/ink537.xml"/><Relationship Id="rId330" Type="http://schemas.openxmlformats.org/officeDocument/2006/relationships/image" Target="../media/image634.png"/><Relationship Id="rId165" Type="http://schemas.openxmlformats.org/officeDocument/2006/relationships/customXml" Target="../ink/ink558.xml"/><Relationship Id="rId372" Type="http://schemas.openxmlformats.org/officeDocument/2006/relationships/customXml" Target="../ink/ink662.xml"/><Relationship Id="rId232" Type="http://schemas.openxmlformats.org/officeDocument/2006/relationships/image" Target="../media/image585.png"/><Relationship Id="rId274" Type="http://schemas.openxmlformats.org/officeDocument/2006/relationships/image" Target="../media/image606.png"/><Relationship Id="rId27" Type="http://schemas.openxmlformats.org/officeDocument/2006/relationships/customXml" Target="../ink/ink488.xml"/><Relationship Id="rId69" Type="http://schemas.openxmlformats.org/officeDocument/2006/relationships/customXml" Target="../ink/ink509.xml"/><Relationship Id="rId134" Type="http://schemas.openxmlformats.org/officeDocument/2006/relationships/image" Target="../media/image536.png"/><Relationship Id="rId80" Type="http://schemas.openxmlformats.org/officeDocument/2006/relationships/customXml" Target="../ink/ink515.xml"/><Relationship Id="rId176" Type="http://schemas.openxmlformats.org/officeDocument/2006/relationships/image" Target="../media/image557.png"/><Relationship Id="rId341" Type="http://schemas.openxmlformats.org/officeDocument/2006/relationships/customXml" Target="../ink/ink646.xml"/><Relationship Id="rId383" Type="http://schemas.openxmlformats.org/officeDocument/2006/relationships/image" Target="../media/image660.png"/><Relationship Id="rId201" Type="http://schemas.openxmlformats.org/officeDocument/2006/relationships/customXml" Target="../ink/ink576.xml"/><Relationship Id="rId222" Type="http://schemas.openxmlformats.org/officeDocument/2006/relationships/image" Target="../media/image580.png"/><Relationship Id="rId243" Type="http://schemas.openxmlformats.org/officeDocument/2006/relationships/customXml" Target="../ink/ink597.xml"/><Relationship Id="rId264" Type="http://schemas.openxmlformats.org/officeDocument/2006/relationships/image" Target="../media/image601.png"/><Relationship Id="rId285" Type="http://schemas.openxmlformats.org/officeDocument/2006/relationships/customXml" Target="../ink/ink618.xml"/><Relationship Id="rId17" Type="http://schemas.openxmlformats.org/officeDocument/2006/relationships/customXml" Target="../ink/ink483.xml"/><Relationship Id="rId38" Type="http://schemas.openxmlformats.org/officeDocument/2006/relationships/image" Target="../media/image490.png"/><Relationship Id="rId59" Type="http://schemas.openxmlformats.org/officeDocument/2006/relationships/customXml" Target="../ink/ink504.xml"/><Relationship Id="rId103" Type="http://schemas.openxmlformats.org/officeDocument/2006/relationships/customXml" Target="../ink/ink527.xml"/><Relationship Id="rId124" Type="http://schemas.openxmlformats.org/officeDocument/2006/relationships/image" Target="../media/image531.png"/><Relationship Id="rId310" Type="http://schemas.openxmlformats.org/officeDocument/2006/relationships/image" Target="../media/image624.png"/><Relationship Id="rId70" Type="http://schemas.openxmlformats.org/officeDocument/2006/relationships/image" Target="../media/image505.png"/><Relationship Id="rId91" Type="http://schemas.openxmlformats.org/officeDocument/2006/relationships/image" Target="../media/image515.png"/><Relationship Id="rId145" Type="http://schemas.openxmlformats.org/officeDocument/2006/relationships/customXml" Target="../ink/ink548.xml"/><Relationship Id="rId166" Type="http://schemas.openxmlformats.org/officeDocument/2006/relationships/image" Target="../media/image552.png"/><Relationship Id="rId187" Type="http://schemas.openxmlformats.org/officeDocument/2006/relationships/customXml" Target="../ink/ink569.xml"/><Relationship Id="rId331" Type="http://schemas.openxmlformats.org/officeDocument/2006/relationships/customXml" Target="../ink/ink641.xml"/><Relationship Id="rId352" Type="http://schemas.openxmlformats.org/officeDocument/2006/relationships/image" Target="../media/image645.png"/><Relationship Id="rId373" Type="http://schemas.openxmlformats.org/officeDocument/2006/relationships/image" Target="../media/image655.png"/><Relationship Id="rId394" Type="http://schemas.openxmlformats.org/officeDocument/2006/relationships/customXml" Target="../ink/ink673.xml"/><Relationship Id="rId408" Type="http://schemas.openxmlformats.org/officeDocument/2006/relationships/image" Target="../media/image672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75.png"/><Relationship Id="rId233" Type="http://schemas.openxmlformats.org/officeDocument/2006/relationships/customXml" Target="../ink/ink592.xml"/><Relationship Id="rId254" Type="http://schemas.openxmlformats.org/officeDocument/2006/relationships/image" Target="../media/image596.png"/><Relationship Id="rId28" Type="http://schemas.openxmlformats.org/officeDocument/2006/relationships/image" Target="../media/image485.png"/><Relationship Id="rId49" Type="http://schemas.openxmlformats.org/officeDocument/2006/relationships/customXml" Target="../ink/ink499.xml"/><Relationship Id="rId114" Type="http://schemas.openxmlformats.org/officeDocument/2006/relationships/image" Target="../media/image526.png"/><Relationship Id="rId275" Type="http://schemas.openxmlformats.org/officeDocument/2006/relationships/customXml" Target="../ink/ink613.xml"/><Relationship Id="rId296" Type="http://schemas.openxmlformats.org/officeDocument/2006/relationships/image" Target="../media/image617.png"/><Relationship Id="rId300" Type="http://schemas.openxmlformats.org/officeDocument/2006/relationships/image" Target="../media/image619.png"/><Relationship Id="rId60" Type="http://schemas.openxmlformats.org/officeDocument/2006/relationships/image" Target="../media/image500.png"/><Relationship Id="rId81" Type="http://schemas.openxmlformats.org/officeDocument/2006/relationships/image" Target="../media/image510.png"/><Relationship Id="rId135" Type="http://schemas.openxmlformats.org/officeDocument/2006/relationships/customXml" Target="../ink/ink543.xml"/><Relationship Id="rId156" Type="http://schemas.openxmlformats.org/officeDocument/2006/relationships/image" Target="../media/image547.png"/><Relationship Id="rId177" Type="http://schemas.openxmlformats.org/officeDocument/2006/relationships/customXml" Target="../ink/ink564.xml"/><Relationship Id="rId198" Type="http://schemas.openxmlformats.org/officeDocument/2006/relationships/image" Target="../media/image568.png"/><Relationship Id="rId321" Type="http://schemas.openxmlformats.org/officeDocument/2006/relationships/customXml" Target="../ink/ink636.xml"/><Relationship Id="rId342" Type="http://schemas.openxmlformats.org/officeDocument/2006/relationships/image" Target="../media/image640.png"/><Relationship Id="rId363" Type="http://schemas.openxmlformats.org/officeDocument/2006/relationships/image" Target="../media/image650.png"/><Relationship Id="rId384" Type="http://schemas.openxmlformats.org/officeDocument/2006/relationships/customXml" Target="../ink/ink668.xml"/><Relationship Id="rId202" Type="http://schemas.openxmlformats.org/officeDocument/2006/relationships/image" Target="../media/image570.png"/><Relationship Id="rId223" Type="http://schemas.openxmlformats.org/officeDocument/2006/relationships/customXml" Target="../ink/ink587.xml"/><Relationship Id="rId244" Type="http://schemas.openxmlformats.org/officeDocument/2006/relationships/image" Target="../media/image591.png"/><Relationship Id="rId18" Type="http://schemas.openxmlformats.org/officeDocument/2006/relationships/image" Target="../media/image480.png"/><Relationship Id="rId39" Type="http://schemas.openxmlformats.org/officeDocument/2006/relationships/customXml" Target="../ink/ink494.xml"/><Relationship Id="rId265" Type="http://schemas.openxmlformats.org/officeDocument/2006/relationships/customXml" Target="../ink/ink608.xml"/><Relationship Id="rId286" Type="http://schemas.openxmlformats.org/officeDocument/2006/relationships/image" Target="../media/image612.png"/><Relationship Id="rId50" Type="http://schemas.openxmlformats.org/officeDocument/2006/relationships/image" Target="../media/image467.png"/><Relationship Id="rId104" Type="http://schemas.openxmlformats.org/officeDocument/2006/relationships/image" Target="../media/image521.png"/><Relationship Id="rId125" Type="http://schemas.openxmlformats.org/officeDocument/2006/relationships/customXml" Target="../ink/ink538.xml"/><Relationship Id="rId146" Type="http://schemas.openxmlformats.org/officeDocument/2006/relationships/image" Target="../media/image542.png"/><Relationship Id="rId167" Type="http://schemas.openxmlformats.org/officeDocument/2006/relationships/customXml" Target="../ink/ink559.xml"/><Relationship Id="rId188" Type="http://schemas.openxmlformats.org/officeDocument/2006/relationships/image" Target="../media/image563.png"/><Relationship Id="rId311" Type="http://schemas.openxmlformats.org/officeDocument/2006/relationships/customXml" Target="../ink/ink631.xml"/><Relationship Id="rId332" Type="http://schemas.openxmlformats.org/officeDocument/2006/relationships/image" Target="../media/image635.png"/><Relationship Id="rId353" Type="http://schemas.openxmlformats.org/officeDocument/2006/relationships/customXml" Target="../ink/ink652.xml"/><Relationship Id="rId374" Type="http://schemas.openxmlformats.org/officeDocument/2006/relationships/customXml" Target="../ink/ink663.xml"/><Relationship Id="rId395" Type="http://schemas.openxmlformats.org/officeDocument/2006/relationships/image" Target="../media/image666.png"/><Relationship Id="rId409" Type="http://schemas.openxmlformats.org/officeDocument/2006/relationships/customXml" Target="../ink/ink681.xml"/><Relationship Id="rId71" Type="http://schemas.openxmlformats.org/officeDocument/2006/relationships/customXml" Target="../ink/ink510.xml"/><Relationship Id="rId92" Type="http://schemas.openxmlformats.org/officeDocument/2006/relationships/customXml" Target="../ink/ink521.xml"/><Relationship Id="rId213" Type="http://schemas.openxmlformats.org/officeDocument/2006/relationships/customXml" Target="../ink/ink582.xml"/><Relationship Id="rId234" Type="http://schemas.openxmlformats.org/officeDocument/2006/relationships/image" Target="../media/image586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89.xml"/><Relationship Id="rId255" Type="http://schemas.openxmlformats.org/officeDocument/2006/relationships/customXml" Target="../ink/ink603.xml"/><Relationship Id="rId276" Type="http://schemas.openxmlformats.org/officeDocument/2006/relationships/image" Target="../media/image607.png"/><Relationship Id="rId297" Type="http://schemas.openxmlformats.org/officeDocument/2006/relationships/customXml" Target="../ink/ink624.xml"/><Relationship Id="rId40" Type="http://schemas.openxmlformats.org/officeDocument/2006/relationships/image" Target="../media/image491.png"/><Relationship Id="rId115" Type="http://schemas.openxmlformats.org/officeDocument/2006/relationships/customXml" Target="../ink/ink533.xml"/><Relationship Id="rId136" Type="http://schemas.openxmlformats.org/officeDocument/2006/relationships/image" Target="../media/image537.png"/><Relationship Id="rId157" Type="http://schemas.openxmlformats.org/officeDocument/2006/relationships/customXml" Target="../ink/ink554.xml"/><Relationship Id="rId178" Type="http://schemas.openxmlformats.org/officeDocument/2006/relationships/image" Target="../media/image558.png"/><Relationship Id="rId301" Type="http://schemas.openxmlformats.org/officeDocument/2006/relationships/customXml" Target="../ink/ink626.xml"/><Relationship Id="rId322" Type="http://schemas.openxmlformats.org/officeDocument/2006/relationships/image" Target="../media/image630.png"/><Relationship Id="rId343" Type="http://schemas.openxmlformats.org/officeDocument/2006/relationships/customXml" Target="../ink/ink647.xml"/><Relationship Id="rId364" Type="http://schemas.openxmlformats.org/officeDocument/2006/relationships/customXml" Target="../ink/ink658.xml"/><Relationship Id="rId61" Type="http://schemas.openxmlformats.org/officeDocument/2006/relationships/customXml" Target="../ink/ink505.xml"/><Relationship Id="rId82" Type="http://schemas.openxmlformats.org/officeDocument/2006/relationships/customXml" Target="../ink/ink516.xml"/><Relationship Id="rId199" Type="http://schemas.openxmlformats.org/officeDocument/2006/relationships/customXml" Target="../ink/ink575.xml"/><Relationship Id="rId203" Type="http://schemas.openxmlformats.org/officeDocument/2006/relationships/customXml" Target="../ink/ink577.xml"/><Relationship Id="rId385" Type="http://schemas.openxmlformats.org/officeDocument/2006/relationships/image" Target="../media/image661.png"/><Relationship Id="rId19" Type="http://schemas.openxmlformats.org/officeDocument/2006/relationships/customXml" Target="../ink/ink484.xml"/><Relationship Id="rId224" Type="http://schemas.openxmlformats.org/officeDocument/2006/relationships/image" Target="../media/image581.png"/><Relationship Id="rId245" Type="http://schemas.openxmlformats.org/officeDocument/2006/relationships/customXml" Target="../ink/ink598.xml"/><Relationship Id="rId266" Type="http://schemas.openxmlformats.org/officeDocument/2006/relationships/image" Target="../media/image602.png"/><Relationship Id="rId287" Type="http://schemas.openxmlformats.org/officeDocument/2006/relationships/customXml" Target="../ink/ink619.xml"/><Relationship Id="rId410" Type="http://schemas.openxmlformats.org/officeDocument/2006/relationships/image" Target="../media/image673.png"/><Relationship Id="rId30" Type="http://schemas.openxmlformats.org/officeDocument/2006/relationships/image" Target="../media/image486.png"/><Relationship Id="rId105" Type="http://schemas.openxmlformats.org/officeDocument/2006/relationships/customXml" Target="../ink/ink528.xml"/><Relationship Id="rId126" Type="http://schemas.openxmlformats.org/officeDocument/2006/relationships/image" Target="../media/image532.png"/><Relationship Id="rId147" Type="http://schemas.openxmlformats.org/officeDocument/2006/relationships/customXml" Target="../ink/ink549.xml"/><Relationship Id="rId168" Type="http://schemas.openxmlformats.org/officeDocument/2006/relationships/image" Target="../media/image553.png"/><Relationship Id="rId312" Type="http://schemas.openxmlformats.org/officeDocument/2006/relationships/image" Target="../media/image625.png"/><Relationship Id="rId333" Type="http://schemas.openxmlformats.org/officeDocument/2006/relationships/customXml" Target="../ink/ink642.xml"/><Relationship Id="rId354" Type="http://schemas.openxmlformats.org/officeDocument/2006/relationships/customXml" Target="../ink/ink653.xml"/><Relationship Id="rId51" Type="http://schemas.openxmlformats.org/officeDocument/2006/relationships/customXml" Target="../ink/ink500.xml"/><Relationship Id="rId72" Type="http://schemas.openxmlformats.org/officeDocument/2006/relationships/image" Target="../media/image506.png"/><Relationship Id="rId93" Type="http://schemas.openxmlformats.org/officeDocument/2006/relationships/image" Target="../media/image516.png"/><Relationship Id="rId189" Type="http://schemas.openxmlformats.org/officeDocument/2006/relationships/customXml" Target="../ink/ink570.xml"/><Relationship Id="rId375" Type="http://schemas.openxmlformats.org/officeDocument/2006/relationships/image" Target="../media/image656.png"/><Relationship Id="rId396" Type="http://schemas.openxmlformats.org/officeDocument/2006/relationships/customXml" Target="../ink/ink674.xml"/><Relationship Id="rId3" Type="http://schemas.openxmlformats.org/officeDocument/2006/relationships/customXml" Target="../ink/ink476.xml"/><Relationship Id="rId214" Type="http://schemas.openxmlformats.org/officeDocument/2006/relationships/image" Target="../media/image576.png"/><Relationship Id="rId235" Type="http://schemas.openxmlformats.org/officeDocument/2006/relationships/customXml" Target="../ink/ink593.xml"/><Relationship Id="rId256" Type="http://schemas.openxmlformats.org/officeDocument/2006/relationships/image" Target="../media/image597.png"/><Relationship Id="rId277" Type="http://schemas.openxmlformats.org/officeDocument/2006/relationships/customXml" Target="../ink/ink614.xml"/><Relationship Id="rId298" Type="http://schemas.openxmlformats.org/officeDocument/2006/relationships/image" Target="../media/image618.png"/><Relationship Id="rId400" Type="http://schemas.openxmlformats.org/officeDocument/2006/relationships/customXml" Target="../ink/ink676.xml"/><Relationship Id="rId116" Type="http://schemas.openxmlformats.org/officeDocument/2006/relationships/image" Target="../media/image527.png"/><Relationship Id="rId137" Type="http://schemas.openxmlformats.org/officeDocument/2006/relationships/customXml" Target="../ink/ink544.xml"/><Relationship Id="rId158" Type="http://schemas.openxmlformats.org/officeDocument/2006/relationships/image" Target="../media/image548.png"/><Relationship Id="rId302" Type="http://schemas.openxmlformats.org/officeDocument/2006/relationships/image" Target="../media/image620.png"/><Relationship Id="rId323" Type="http://schemas.openxmlformats.org/officeDocument/2006/relationships/customXml" Target="../ink/ink637.xml"/><Relationship Id="rId344" Type="http://schemas.openxmlformats.org/officeDocument/2006/relationships/image" Target="../media/image641.png"/><Relationship Id="rId20" Type="http://schemas.openxmlformats.org/officeDocument/2006/relationships/image" Target="../media/image481.png"/><Relationship Id="rId41" Type="http://schemas.openxmlformats.org/officeDocument/2006/relationships/customXml" Target="../ink/ink495.xml"/><Relationship Id="rId62" Type="http://schemas.openxmlformats.org/officeDocument/2006/relationships/image" Target="../media/image501.png"/><Relationship Id="rId83" Type="http://schemas.openxmlformats.org/officeDocument/2006/relationships/image" Target="../media/image511.png"/><Relationship Id="rId179" Type="http://schemas.openxmlformats.org/officeDocument/2006/relationships/customXml" Target="../ink/ink565.xml"/><Relationship Id="rId365" Type="http://schemas.openxmlformats.org/officeDocument/2006/relationships/image" Target="../media/image651.png"/><Relationship Id="rId386" Type="http://schemas.openxmlformats.org/officeDocument/2006/relationships/customXml" Target="../ink/ink669.xml"/><Relationship Id="rId190" Type="http://schemas.openxmlformats.org/officeDocument/2006/relationships/image" Target="../media/image564.png"/><Relationship Id="rId204" Type="http://schemas.openxmlformats.org/officeDocument/2006/relationships/image" Target="../media/image571.png"/><Relationship Id="rId225" Type="http://schemas.openxmlformats.org/officeDocument/2006/relationships/customXml" Target="../ink/ink588.xml"/><Relationship Id="rId246" Type="http://schemas.openxmlformats.org/officeDocument/2006/relationships/image" Target="../media/image592.png"/><Relationship Id="rId267" Type="http://schemas.openxmlformats.org/officeDocument/2006/relationships/customXml" Target="../ink/ink609.xml"/><Relationship Id="rId288" Type="http://schemas.openxmlformats.org/officeDocument/2006/relationships/image" Target="../media/image613.png"/><Relationship Id="rId411" Type="http://schemas.openxmlformats.org/officeDocument/2006/relationships/customXml" Target="../ink/ink682.xml"/><Relationship Id="rId106" Type="http://schemas.openxmlformats.org/officeDocument/2006/relationships/image" Target="../media/image522.png"/><Relationship Id="rId127" Type="http://schemas.openxmlformats.org/officeDocument/2006/relationships/customXml" Target="../ink/ink539.xml"/><Relationship Id="rId313" Type="http://schemas.openxmlformats.org/officeDocument/2006/relationships/customXml" Target="../ink/ink632.xml"/><Relationship Id="rId10" Type="http://schemas.openxmlformats.org/officeDocument/2006/relationships/image" Target="../media/image476.png"/><Relationship Id="rId31" Type="http://schemas.openxmlformats.org/officeDocument/2006/relationships/customXml" Target="../ink/ink490.xml"/><Relationship Id="rId52" Type="http://schemas.openxmlformats.org/officeDocument/2006/relationships/image" Target="../media/image496.png"/><Relationship Id="rId73" Type="http://schemas.openxmlformats.org/officeDocument/2006/relationships/customXml" Target="../ink/ink511.xml"/><Relationship Id="rId94" Type="http://schemas.openxmlformats.org/officeDocument/2006/relationships/customXml" Target="../ink/ink522.xml"/><Relationship Id="rId148" Type="http://schemas.openxmlformats.org/officeDocument/2006/relationships/image" Target="../media/image543.png"/><Relationship Id="rId169" Type="http://schemas.openxmlformats.org/officeDocument/2006/relationships/customXml" Target="../ink/ink560.xml"/><Relationship Id="rId334" Type="http://schemas.openxmlformats.org/officeDocument/2006/relationships/image" Target="../media/image636.png"/><Relationship Id="rId355" Type="http://schemas.openxmlformats.org/officeDocument/2006/relationships/image" Target="../media/image646.png"/><Relationship Id="rId376" Type="http://schemas.openxmlformats.org/officeDocument/2006/relationships/customXml" Target="../ink/ink664.xml"/><Relationship Id="rId397" Type="http://schemas.openxmlformats.org/officeDocument/2006/relationships/image" Target="../media/image667.png"/><Relationship Id="rId4" Type="http://schemas.openxmlformats.org/officeDocument/2006/relationships/image" Target="../media/image473.png"/><Relationship Id="rId180" Type="http://schemas.openxmlformats.org/officeDocument/2006/relationships/image" Target="../media/image559.png"/><Relationship Id="rId215" Type="http://schemas.openxmlformats.org/officeDocument/2006/relationships/customXml" Target="../ink/ink583.xml"/><Relationship Id="rId236" Type="http://schemas.openxmlformats.org/officeDocument/2006/relationships/image" Target="../media/image587.png"/><Relationship Id="rId257" Type="http://schemas.openxmlformats.org/officeDocument/2006/relationships/customXml" Target="../ink/ink604.xml"/><Relationship Id="rId278" Type="http://schemas.openxmlformats.org/officeDocument/2006/relationships/image" Target="../media/image608.png"/><Relationship Id="rId401" Type="http://schemas.openxmlformats.org/officeDocument/2006/relationships/customXml" Target="../ink/ink677.xml"/><Relationship Id="rId303" Type="http://schemas.openxmlformats.org/officeDocument/2006/relationships/customXml" Target="../ink/ink627.xml"/><Relationship Id="rId42" Type="http://schemas.openxmlformats.org/officeDocument/2006/relationships/image" Target="../media/image492.png"/><Relationship Id="rId84" Type="http://schemas.openxmlformats.org/officeDocument/2006/relationships/customXml" Target="../ink/ink517.xml"/><Relationship Id="rId138" Type="http://schemas.openxmlformats.org/officeDocument/2006/relationships/image" Target="../media/image538.png"/><Relationship Id="rId345" Type="http://schemas.openxmlformats.org/officeDocument/2006/relationships/customXml" Target="../ink/ink648.xml"/><Relationship Id="rId387" Type="http://schemas.openxmlformats.org/officeDocument/2006/relationships/image" Target="../media/image662.png"/><Relationship Id="rId191" Type="http://schemas.openxmlformats.org/officeDocument/2006/relationships/customXml" Target="../ink/ink571.xml"/><Relationship Id="rId205" Type="http://schemas.openxmlformats.org/officeDocument/2006/relationships/customXml" Target="../ink/ink578.xml"/><Relationship Id="rId247" Type="http://schemas.openxmlformats.org/officeDocument/2006/relationships/customXml" Target="../ink/ink599.xml"/><Relationship Id="rId412" Type="http://schemas.openxmlformats.org/officeDocument/2006/relationships/image" Target="../media/image674.png"/><Relationship Id="rId107" Type="http://schemas.openxmlformats.org/officeDocument/2006/relationships/customXml" Target="../ink/ink529.xml"/><Relationship Id="rId289" Type="http://schemas.openxmlformats.org/officeDocument/2006/relationships/customXml" Target="../ink/ink620.xml"/><Relationship Id="rId11" Type="http://schemas.openxmlformats.org/officeDocument/2006/relationships/customXml" Target="../ink/ink480.xml"/><Relationship Id="rId53" Type="http://schemas.openxmlformats.org/officeDocument/2006/relationships/customXml" Target="../ink/ink501.xml"/><Relationship Id="rId149" Type="http://schemas.openxmlformats.org/officeDocument/2006/relationships/customXml" Target="../ink/ink550.xml"/><Relationship Id="rId314" Type="http://schemas.openxmlformats.org/officeDocument/2006/relationships/image" Target="../media/image626.png"/><Relationship Id="rId356" Type="http://schemas.openxmlformats.org/officeDocument/2006/relationships/customXml" Target="../ink/ink654.xml"/><Relationship Id="rId398" Type="http://schemas.openxmlformats.org/officeDocument/2006/relationships/customXml" Target="../ink/ink675.xml"/><Relationship Id="rId95" Type="http://schemas.openxmlformats.org/officeDocument/2006/relationships/image" Target="../media/image517.png"/><Relationship Id="rId160" Type="http://schemas.openxmlformats.org/officeDocument/2006/relationships/image" Target="../media/image549.png"/><Relationship Id="rId216" Type="http://schemas.openxmlformats.org/officeDocument/2006/relationships/image" Target="../media/image577.png"/><Relationship Id="rId258" Type="http://schemas.openxmlformats.org/officeDocument/2006/relationships/image" Target="../media/image598.png"/><Relationship Id="rId22" Type="http://schemas.openxmlformats.org/officeDocument/2006/relationships/image" Target="../media/image482.png"/><Relationship Id="rId64" Type="http://schemas.openxmlformats.org/officeDocument/2006/relationships/image" Target="../media/image502.png"/><Relationship Id="rId118" Type="http://schemas.openxmlformats.org/officeDocument/2006/relationships/image" Target="../media/image528.png"/><Relationship Id="rId325" Type="http://schemas.openxmlformats.org/officeDocument/2006/relationships/customXml" Target="../ink/ink638.xml"/><Relationship Id="rId367" Type="http://schemas.openxmlformats.org/officeDocument/2006/relationships/image" Target="../media/image652.png"/><Relationship Id="rId171" Type="http://schemas.openxmlformats.org/officeDocument/2006/relationships/customXml" Target="../ink/ink561.xml"/><Relationship Id="rId227" Type="http://schemas.openxmlformats.org/officeDocument/2006/relationships/customXml" Target="../ink/ink589.xml"/><Relationship Id="rId269" Type="http://schemas.openxmlformats.org/officeDocument/2006/relationships/customXml" Target="../ink/ink610.xml"/><Relationship Id="rId33" Type="http://schemas.openxmlformats.org/officeDocument/2006/relationships/customXml" Target="../ink/ink491.xml"/><Relationship Id="rId129" Type="http://schemas.openxmlformats.org/officeDocument/2006/relationships/customXml" Target="../ink/ink540.xml"/><Relationship Id="rId280" Type="http://schemas.openxmlformats.org/officeDocument/2006/relationships/image" Target="../media/image609.png"/><Relationship Id="rId336" Type="http://schemas.openxmlformats.org/officeDocument/2006/relationships/image" Target="../media/image637.png"/><Relationship Id="rId75" Type="http://schemas.openxmlformats.org/officeDocument/2006/relationships/customXml" Target="../ink/ink512.xml"/><Relationship Id="rId140" Type="http://schemas.openxmlformats.org/officeDocument/2006/relationships/image" Target="../media/image539.png"/><Relationship Id="rId182" Type="http://schemas.openxmlformats.org/officeDocument/2006/relationships/image" Target="../media/image560.png"/><Relationship Id="rId378" Type="http://schemas.openxmlformats.org/officeDocument/2006/relationships/customXml" Target="../ink/ink665.xml"/><Relationship Id="rId403" Type="http://schemas.openxmlformats.org/officeDocument/2006/relationships/customXml" Target="../ink/ink678.xml"/><Relationship Id="rId6" Type="http://schemas.openxmlformats.org/officeDocument/2006/relationships/image" Target="../media/image474.png"/><Relationship Id="rId238" Type="http://schemas.openxmlformats.org/officeDocument/2006/relationships/image" Target="../media/image588.png"/><Relationship Id="rId291" Type="http://schemas.openxmlformats.org/officeDocument/2006/relationships/customXml" Target="../ink/ink621.xml"/><Relationship Id="rId305" Type="http://schemas.openxmlformats.org/officeDocument/2006/relationships/customXml" Target="../ink/ink628.xml"/><Relationship Id="rId347" Type="http://schemas.openxmlformats.org/officeDocument/2006/relationships/customXml" Target="../ink/ink649.xml"/><Relationship Id="rId44" Type="http://schemas.openxmlformats.org/officeDocument/2006/relationships/image" Target="../media/image493.png"/><Relationship Id="rId86" Type="http://schemas.openxmlformats.org/officeDocument/2006/relationships/customXml" Target="../ink/ink518.xml"/><Relationship Id="rId151" Type="http://schemas.openxmlformats.org/officeDocument/2006/relationships/customXml" Target="../ink/ink551.xml"/><Relationship Id="rId389" Type="http://schemas.openxmlformats.org/officeDocument/2006/relationships/image" Target="../media/image663.png"/><Relationship Id="rId193" Type="http://schemas.openxmlformats.org/officeDocument/2006/relationships/customXml" Target="../ink/ink572.xml"/><Relationship Id="rId207" Type="http://schemas.openxmlformats.org/officeDocument/2006/relationships/customXml" Target="../ink/ink579.xml"/><Relationship Id="rId249" Type="http://schemas.openxmlformats.org/officeDocument/2006/relationships/customXml" Target="../ink/ink600.xml"/><Relationship Id="rId414" Type="http://schemas.openxmlformats.org/officeDocument/2006/relationships/image" Target="../media/image675.png"/><Relationship Id="rId13" Type="http://schemas.openxmlformats.org/officeDocument/2006/relationships/customXml" Target="../ink/ink481.xml"/><Relationship Id="rId109" Type="http://schemas.openxmlformats.org/officeDocument/2006/relationships/customXml" Target="../ink/ink530.xml"/><Relationship Id="rId260" Type="http://schemas.openxmlformats.org/officeDocument/2006/relationships/image" Target="../media/image599.png"/><Relationship Id="rId316" Type="http://schemas.openxmlformats.org/officeDocument/2006/relationships/image" Target="../media/image627.png"/><Relationship Id="rId55" Type="http://schemas.openxmlformats.org/officeDocument/2006/relationships/customXml" Target="../ink/ink502.xml"/><Relationship Id="rId97" Type="http://schemas.openxmlformats.org/officeDocument/2006/relationships/image" Target="../media/image518.png"/><Relationship Id="rId120" Type="http://schemas.openxmlformats.org/officeDocument/2006/relationships/image" Target="../media/image529.png"/><Relationship Id="rId358" Type="http://schemas.openxmlformats.org/officeDocument/2006/relationships/customXml" Target="../ink/ink655.xml"/><Relationship Id="rId162" Type="http://schemas.openxmlformats.org/officeDocument/2006/relationships/image" Target="../media/image550.png"/><Relationship Id="rId218" Type="http://schemas.openxmlformats.org/officeDocument/2006/relationships/image" Target="../media/image578.png"/><Relationship Id="rId271" Type="http://schemas.openxmlformats.org/officeDocument/2006/relationships/customXml" Target="../ink/ink611.xml"/><Relationship Id="rId24" Type="http://schemas.openxmlformats.org/officeDocument/2006/relationships/image" Target="../media/image483.png"/><Relationship Id="rId66" Type="http://schemas.openxmlformats.org/officeDocument/2006/relationships/image" Target="../media/image503.png"/><Relationship Id="rId131" Type="http://schemas.openxmlformats.org/officeDocument/2006/relationships/customXml" Target="../ink/ink541.xml"/><Relationship Id="rId327" Type="http://schemas.openxmlformats.org/officeDocument/2006/relationships/customXml" Target="../ink/ink639.xml"/><Relationship Id="rId369" Type="http://schemas.openxmlformats.org/officeDocument/2006/relationships/image" Target="../media/image653.png"/><Relationship Id="rId173" Type="http://schemas.openxmlformats.org/officeDocument/2006/relationships/customXml" Target="../ink/ink562.xml"/><Relationship Id="rId229" Type="http://schemas.openxmlformats.org/officeDocument/2006/relationships/customXml" Target="../ink/ink590.xml"/><Relationship Id="rId380" Type="http://schemas.openxmlformats.org/officeDocument/2006/relationships/customXml" Target="../ink/ink666.xml"/><Relationship Id="rId240" Type="http://schemas.openxmlformats.org/officeDocument/2006/relationships/image" Target="../media/image589.png"/><Relationship Id="rId35" Type="http://schemas.openxmlformats.org/officeDocument/2006/relationships/customXml" Target="../ink/ink492.xml"/><Relationship Id="rId77" Type="http://schemas.openxmlformats.org/officeDocument/2006/relationships/customXml" Target="../ink/ink513.xml"/><Relationship Id="rId100" Type="http://schemas.openxmlformats.org/officeDocument/2006/relationships/customXml" Target="../ink/ink525.xml"/><Relationship Id="rId282" Type="http://schemas.openxmlformats.org/officeDocument/2006/relationships/image" Target="../media/image610.png"/><Relationship Id="rId338" Type="http://schemas.openxmlformats.org/officeDocument/2006/relationships/image" Target="../media/image638.png"/><Relationship Id="rId8" Type="http://schemas.openxmlformats.org/officeDocument/2006/relationships/image" Target="../media/image475.png"/><Relationship Id="rId142" Type="http://schemas.openxmlformats.org/officeDocument/2006/relationships/image" Target="../media/image540.png"/><Relationship Id="rId184" Type="http://schemas.openxmlformats.org/officeDocument/2006/relationships/image" Target="../media/image561.png"/><Relationship Id="rId391" Type="http://schemas.openxmlformats.org/officeDocument/2006/relationships/image" Target="../media/image664.png"/><Relationship Id="rId405" Type="http://schemas.openxmlformats.org/officeDocument/2006/relationships/customXml" Target="../ink/ink679.xml"/><Relationship Id="rId251" Type="http://schemas.openxmlformats.org/officeDocument/2006/relationships/customXml" Target="../ink/ink601.xml"/><Relationship Id="rId46" Type="http://schemas.openxmlformats.org/officeDocument/2006/relationships/image" Target="../media/image494.png"/><Relationship Id="rId293" Type="http://schemas.openxmlformats.org/officeDocument/2006/relationships/customXml" Target="../ink/ink622.xml"/><Relationship Id="rId307" Type="http://schemas.openxmlformats.org/officeDocument/2006/relationships/customXml" Target="../ink/ink629.xml"/><Relationship Id="rId349" Type="http://schemas.openxmlformats.org/officeDocument/2006/relationships/customXml" Target="../ink/ink650.xml"/><Relationship Id="rId88" Type="http://schemas.openxmlformats.org/officeDocument/2006/relationships/customXml" Target="../ink/ink519.xml"/><Relationship Id="rId111" Type="http://schemas.openxmlformats.org/officeDocument/2006/relationships/customXml" Target="../ink/ink531.xml"/><Relationship Id="rId153" Type="http://schemas.openxmlformats.org/officeDocument/2006/relationships/customXml" Target="../ink/ink552.xml"/><Relationship Id="rId195" Type="http://schemas.openxmlformats.org/officeDocument/2006/relationships/customXml" Target="../ink/ink573.xml"/><Relationship Id="rId209" Type="http://schemas.openxmlformats.org/officeDocument/2006/relationships/customXml" Target="../ink/ink580.xml"/><Relationship Id="rId360" Type="http://schemas.openxmlformats.org/officeDocument/2006/relationships/customXml" Target="../ink/ink656.xml"/><Relationship Id="rId416" Type="http://schemas.openxmlformats.org/officeDocument/2006/relationships/image" Target="../media/image676.png"/><Relationship Id="rId220" Type="http://schemas.openxmlformats.org/officeDocument/2006/relationships/image" Target="../media/image579.png"/><Relationship Id="rId15" Type="http://schemas.openxmlformats.org/officeDocument/2006/relationships/customXml" Target="../ink/ink482.xml"/><Relationship Id="rId57" Type="http://schemas.openxmlformats.org/officeDocument/2006/relationships/customXml" Target="../ink/ink503.xml"/><Relationship Id="rId262" Type="http://schemas.openxmlformats.org/officeDocument/2006/relationships/image" Target="../media/image600.png"/><Relationship Id="rId318" Type="http://schemas.openxmlformats.org/officeDocument/2006/relationships/image" Target="../media/image628.png"/><Relationship Id="rId99" Type="http://schemas.openxmlformats.org/officeDocument/2006/relationships/image" Target="../media/image519.png"/><Relationship Id="rId122" Type="http://schemas.openxmlformats.org/officeDocument/2006/relationships/image" Target="../media/image530.png"/><Relationship Id="rId164" Type="http://schemas.openxmlformats.org/officeDocument/2006/relationships/image" Target="../media/image551.png"/><Relationship Id="rId371" Type="http://schemas.openxmlformats.org/officeDocument/2006/relationships/image" Target="../media/image654.png"/><Relationship Id="rId26" Type="http://schemas.openxmlformats.org/officeDocument/2006/relationships/image" Target="../media/image484.png"/><Relationship Id="rId231" Type="http://schemas.openxmlformats.org/officeDocument/2006/relationships/customXml" Target="../ink/ink591.xml"/><Relationship Id="rId273" Type="http://schemas.openxmlformats.org/officeDocument/2006/relationships/customXml" Target="../ink/ink612.xml"/><Relationship Id="rId329" Type="http://schemas.openxmlformats.org/officeDocument/2006/relationships/customXml" Target="../ink/ink640.xml"/><Relationship Id="rId68" Type="http://schemas.openxmlformats.org/officeDocument/2006/relationships/image" Target="../media/image504.png"/><Relationship Id="rId133" Type="http://schemas.openxmlformats.org/officeDocument/2006/relationships/customXml" Target="../ink/ink542.xml"/><Relationship Id="rId175" Type="http://schemas.openxmlformats.org/officeDocument/2006/relationships/customXml" Target="../ink/ink563.xml"/><Relationship Id="rId340" Type="http://schemas.openxmlformats.org/officeDocument/2006/relationships/image" Target="../media/image639.png"/><Relationship Id="rId200" Type="http://schemas.openxmlformats.org/officeDocument/2006/relationships/image" Target="../media/image569.png"/><Relationship Id="rId382" Type="http://schemas.openxmlformats.org/officeDocument/2006/relationships/customXml" Target="../ink/ink667.xml"/><Relationship Id="rId242" Type="http://schemas.openxmlformats.org/officeDocument/2006/relationships/image" Target="../media/image590.png"/><Relationship Id="rId284" Type="http://schemas.openxmlformats.org/officeDocument/2006/relationships/image" Target="../media/image611.png"/><Relationship Id="rId37" Type="http://schemas.openxmlformats.org/officeDocument/2006/relationships/customXml" Target="../ink/ink493.xml"/><Relationship Id="rId79" Type="http://schemas.openxmlformats.org/officeDocument/2006/relationships/customXml" Target="../ink/ink514.xml"/><Relationship Id="rId102" Type="http://schemas.openxmlformats.org/officeDocument/2006/relationships/customXml" Target="../ink/ink526.xml"/><Relationship Id="rId144" Type="http://schemas.openxmlformats.org/officeDocument/2006/relationships/image" Target="../media/image541.png"/><Relationship Id="rId90" Type="http://schemas.openxmlformats.org/officeDocument/2006/relationships/customXml" Target="../ink/ink520.xml"/><Relationship Id="rId186" Type="http://schemas.openxmlformats.org/officeDocument/2006/relationships/image" Target="../media/image562.png"/><Relationship Id="rId351" Type="http://schemas.openxmlformats.org/officeDocument/2006/relationships/customXml" Target="../ink/ink651.xml"/><Relationship Id="rId393" Type="http://schemas.openxmlformats.org/officeDocument/2006/relationships/image" Target="../media/image665.png"/><Relationship Id="rId407" Type="http://schemas.openxmlformats.org/officeDocument/2006/relationships/customXml" Target="../ink/ink680.xml"/><Relationship Id="rId211" Type="http://schemas.openxmlformats.org/officeDocument/2006/relationships/customXml" Target="../ink/ink581.xml"/><Relationship Id="rId253" Type="http://schemas.openxmlformats.org/officeDocument/2006/relationships/customXml" Target="../ink/ink602.xml"/><Relationship Id="rId295" Type="http://schemas.openxmlformats.org/officeDocument/2006/relationships/customXml" Target="../ink/ink623.xml"/><Relationship Id="rId309" Type="http://schemas.openxmlformats.org/officeDocument/2006/relationships/customXml" Target="../ink/ink630.xml"/><Relationship Id="rId48" Type="http://schemas.openxmlformats.org/officeDocument/2006/relationships/image" Target="../media/image495.png"/><Relationship Id="rId113" Type="http://schemas.openxmlformats.org/officeDocument/2006/relationships/customXml" Target="../ink/ink532.xml"/><Relationship Id="rId320" Type="http://schemas.openxmlformats.org/officeDocument/2006/relationships/image" Target="../media/image629.png"/><Relationship Id="rId155" Type="http://schemas.openxmlformats.org/officeDocument/2006/relationships/customXml" Target="../ink/ink553.xml"/><Relationship Id="rId197" Type="http://schemas.openxmlformats.org/officeDocument/2006/relationships/customXml" Target="../ink/ink574.xml"/><Relationship Id="rId362" Type="http://schemas.openxmlformats.org/officeDocument/2006/relationships/customXml" Target="../ink/ink657.xml"/><Relationship Id="rId418" Type="http://schemas.openxmlformats.org/officeDocument/2006/relationships/image" Target="../media/image67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9.png"/><Relationship Id="rId2" Type="http://schemas.openxmlformats.org/officeDocument/2006/relationships/image" Target="../media/image6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2.png"/><Relationship Id="rId5" Type="http://schemas.openxmlformats.org/officeDocument/2006/relationships/image" Target="../media/image681.png"/><Relationship Id="rId4" Type="http://schemas.openxmlformats.org/officeDocument/2006/relationships/image" Target="../media/image6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9.png"/><Relationship Id="rId2" Type="http://schemas.openxmlformats.org/officeDocument/2006/relationships/image" Target="../media/image6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2.png"/><Relationship Id="rId5" Type="http://schemas.openxmlformats.org/officeDocument/2006/relationships/image" Target="../media/image681.png"/><Relationship Id="rId4" Type="http://schemas.openxmlformats.org/officeDocument/2006/relationships/image" Target="../media/image6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8.png"/><Relationship Id="rId7" Type="http://schemas.openxmlformats.org/officeDocument/2006/relationships/image" Target="../media/image6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1.png"/><Relationship Id="rId5" Type="http://schemas.openxmlformats.org/officeDocument/2006/relationships/image" Target="../media/image680.png"/><Relationship Id="rId4" Type="http://schemas.openxmlformats.org/officeDocument/2006/relationships/image" Target="../media/image67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9.png"/><Relationship Id="rId3" Type="http://schemas.openxmlformats.org/officeDocument/2006/relationships/image" Target="../media/image684.png"/><Relationship Id="rId7" Type="http://schemas.openxmlformats.org/officeDocument/2006/relationships/image" Target="../media/image688.png"/><Relationship Id="rId2" Type="http://schemas.openxmlformats.org/officeDocument/2006/relationships/image" Target="../media/image67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7.png"/><Relationship Id="rId5" Type="http://schemas.openxmlformats.org/officeDocument/2006/relationships/image" Target="../media/image686.png"/><Relationship Id="rId4" Type="http://schemas.openxmlformats.org/officeDocument/2006/relationships/image" Target="../media/image68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53" Type="http://schemas.openxmlformats.org/officeDocument/2006/relationships/customXml" Target="../ink/ink26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181" Type="http://schemas.openxmlformats.org/officeDocument/2006/relationships/customXml" Target="../ink/ink90.xml"/><Relationship Id="rId216" Type="http://schemas.openxmlformats.org/officeDocument/2006/relationships/image" Target="../media/image107.png"/><Relationship Id="rId237" Type="http://schemas.openxmlformats.org/officeDocument/2006/relationships/customXml" Target="../ink/ink118.xml"/><Relationship Id="rId258" Type="http://schemas.openxmlformats.org/officeDocument/2006/relationships/image" Target="../media/image128.png"/><Relationship Id="rId22" Type="http://schemas.openxmlformats.org/officeDocument/2006/relationships/image" Target="../media/image10.png"/><Relationship Id="rId43" Type="http://schemas.openxmlformats.org/officeDocument/2006/relationships/customXml" Target="../ink/ink21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69.xml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71" Type="http://schemas.openxmlformats.org/officeDocument/2006/relationships/customXml" Target="../ink/ink85.xml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27" Type="http://schemas.openxmlformats.org/officeDocument/2006/relationships/customXml" Target="../ink/ink113.xml"/><Relationship Id="rId248" Type="http://schemas.openxmlformats.org/officeDocument/2006/relationships/image" Target="../media/image123.png"/><Relationship Id="rId269" Type="http://schemas.openxmlformats.org/officeDocument/2006/relationships/customXml" Target="../ink/ink134.xml"/><Relationship Id="rId12" Type="http://schemas.openxmlformats.org/officeDocument/2006/relationships/image" Target="../media/image5.png"/><Relationship Id="rId33" Type="http://schemas.openxmlformats.org/officeDocument/2006/relationships/customXml" Target="../ink/ink16.xml"/><Relationship Id="rId108" Type="http://schemas.openxmlformats.org/officeDocument/2006/relationships/image" Target="../media/image53.png"/><Relationship Id="rId129" Type="http://schemas.openxmlformats.org/officeDocument/2006/relationships/customXml" Target="../ink/ink64.xml"/><Relationship Id="rId54" Type="http://schemas.openxmlformats.org/officeDocument/2006/relationships/image" Target="../media/image26.png"/><Relationship Id="rId75" Type="http://schemas.openxmlformats.org/officeDocument/2006/relationships/customXml" Target="../ink/ink37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customXml" Target="../ink/ink80.xml"/><Relationship Id="rId182" Type="http://schemas.openxmlformats.org/officeDocument/2006/relationships/image" Target="../media/image90.png"/><Relationship Id="rId217" Type="http://schemas.openxmlformats.org/officeDocument/2006/relationships/customXml" Target="../ink/ink108.xml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259" Type="http://schemas.openxmlformats.org/officeDocument/2006/relationships/customXml" Target="../ink/ink129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44" Type="http://schemas.openxmlformats.org/officeDocument/2006/relationships/image" Target="../media/image21.png"/><Relationship Id="rId65" Type="http://schemas.openxmlformats.org/officeDocument/2006/relationships/customXml" Target="../ink/ink32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51" Type="http://schemas.openxmlformats.org/officeDocument/2006/relationships/customXml" Target="../ink/ink75.xml"/><Relationship Id="rId172" Type="http://schemas.openxmlformats.org/officeDocument/2006/relationships/image" Target="../media/image85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28" Type="http://schemas.openxmlformats.org/officeDocument/2006/relationships/image" Target="../media/image113.png"/><Relationship Id="rId249" Type="http://schemas.openxmlformats.org/officeDocument/2006/relationships/customXml" Target="../ink/ink124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4" Type="http://schemas.openxmlformats.org/officeDocument/2006/relationships/image" Target="../media/image16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141" Type="http://schemas.openxmlformats.org/officeDocument/2006/relationships/customXml" Target="../ink/ink70.xml"/><Relationship Id="rId7" Type="http://schemas.openxmlformats.org/officeDocument/2006/relationships/customXml" Target="../ink/ink3.xml"/><Relationship Id="rId162" Type="http://schemas.openxmlformats.org/officeDocument/2006/relationships/image" Target="../media/image80.png"/><Relationship Id="rId183" Type="http://schemas.openxmlformats.org/officeDocument/2006/relationships/customXml" Target="../ink/ink91.xml"/><Relationship Id="rId218" Type="http://schemas.openxmlformats.org/officeDocument/2006/relationships/image" Target="../media/image108.png"/><Relationship Id="rId239" Type="http://schemas.openxmlformats.org/officeDocument/2006/relationships/customXml" Target="../ink/ink119.xml"/><Relationship Id="rId250" Type="http://schemas.openxmlformats.org/officeDocument/2006/relationships/image" Target="../media/image124.png"/><Relationship Id="rId24" Type="http://schemas.openxmlformats.org/officeDocument/2006/relationships/image" Target="../media/image11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31" Type="http://schemas.openxmlformats.org/officeDocument/2006/relationships/customXml" Target="../ink/ink65.xml"/><Relationship Id="rId152" Type="http://schemas.openxmlformats.org/officeDocument/2006/relationships/image" Target="../media/image75.png"/><Relationship Id="rId173" Type="http://schemas.openxmlformats.org/officeDocument/2006/relationships/customXml" Target="../ink/ink86.xml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29" Type="http://schemas.openxmlformats.org/officeDocument/2006/relationships/customXml" Target="../ink/ink114.xml"/><Relationship Id="rId240" Type="http://schemas.openxmlformats.org/officeDocument/2006/relationships/image" Target="../media/image119.png"/><Relationship Id="rId261" Type="http://schemas.openxmlformats.org/officeDocument/2006/relationships/customXml" Target="../ink/ink130.xml"/><Relationship Id="rId14" Type="http://schemas.openxmlformats.org/officeDocument/2006/relationships/image" Target="../media/image6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8" Type="http://schemas.openxmlformats.org/officeDocument/2006/relationships/image" Target="../media/image3.png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42" Type="http://schemas.openxmlformats.org/officeDocument/2006/relationships/image" Target="../media/image70.png"/><Relationship Id="rId163" Type="http://schemas.openxmlformats.org/officeDocument/2006/relationships/customXml" Target="../ink/ink81.xml"/><Relationship Id="rId184" Type="http://schemas.openxmlformats.org/officeDocument/2006/relationships/image" Target="../media/image91.png"/><Relationship Id="rId219" Type="http://schemas.openxmlformats.org/officeDocument/2006/relationships/customXml" Target="../ink/ink109.xml"/><Relationship Id="rId230" Type="http://schemas.openxmlformats.org/officeDocument/2006/relationships/image" Target="../media/image114.png"/><Relationship Id="rId251" Type="http://schemas.openxmlformats.org/officeDocument/2006/relationships/customXml" Target="../ink/ink125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32" Type="http://schemas.openxmlformats.org/officeDocument/2006/relationships/image" Target="../media/image65.png"/><Relationship Id="rId153" Type="http://schemas.openxmlformats.org/officeDocument/2006/relationships/customXml" Target="../ink/ink76.xml"/><Relationship Id="rId174" Type="http://schemas.openxmlformats.org/officeDocument/2006/relationships/image" Target="../media/image86.png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220" Type="http://schemas.openxmlformats.org/officeDocument/2006/relationships/image" Target="../media/image109.png"/><Relationship Id="rId241" Type="http://schemas.openxmlformats.org/officeDocument/2006/relationships/customXml" Target="../ink/ink120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78" Type="http://schemas.openxmlformats.org/officeDocument/2006/relationships/image" Target="../media/image38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Relationship Id="rId143" Type="http://schemas.openxmlformats.org/officeDocument/2006/relationships/customXml" Target="../ink/ink71.xml"/><Relationship Id="rId164" Type="http://schemas.openxmlformats.org/officeDocument/2006/relationships/image" Target="../media/image81.png"/><Relationship Id="rId185" Type="http://schemas.openxmlformats.org/officeDocument/2006/relationships/customXml" Target="../ink/ink9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52" Type="http://schemas.openxmlformats.org/officeDocument/2006/relationships/image" Target="../media/image125.png"/><Relationship Id="rId47" Type="http://schemas.openxmlformats.org/officeDocument/2006/relationships/customXml" Target="../ink/ink23.xml"/><Relationship Id="rId68" Type="http://schemas.openxmlformats.org/officeDocument/2006/relationships/image" Target="../media/image33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33" Type="http://schemas.openxmlformats.org/officeDocument/2006/relationships/customXml" Target="../ink/ink66.xml"/><Relationship Id="rId154" Type="http://schemas.openxmlformats.org/officeDocument/2006/relationships/image" Target="../media/image76.png"/><Relationship Id="rId175" Type="http://schemas.openxmlformats.org/officeDocument/2006/relationships/customXml" Target="../ink/ink87.xml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42" Type="http://schemas.openxmlformats.org/officeDocument/2006/relationships/image" Target="../media/image120.png"/><Relationship Id="rId263" Type="http://schemas.openxmlformats.org/officeDocument/2006/relationships/customXml" Target="../ink/ink131.xml"/><Relationship Id="rId37" Type="http://schemas.openxmlformats.org/officeDocument/2006/relationships/customXml" Target="../ink/ink18.xml"/><Relationship Id="rId58" Type="http://schemas.openxmlformats.org/officeDocument/2006/relationships/image" Target="../media/image28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23" Type="http://schemas.openxmlformats.org/officeDocument/2006/relationships/customXml" Target="../ink/ink61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customXml" Target="../ink/ink82.xml"/><Relationship Id="rId186" Type="http://schemas.openxmlformats.org/officeDocument/2006/relationships/image" Target="../media/image92.png"/><Relationship Id="rId211" Type="http://schemas.openxmlformats.org/officeDocument/2006/relationships/customXml" Target="../ink/ink105.xml"/><Relationship Id="rId232" Type="http://schemas.openxmlformats.org/officeDocument/2006/relationships/image" Target="../media/image115.png"/><Relationship Id="rId253" Type="http://schemas.openxmlformats.org/officeDocument/2006/relationships/customXml" Target="../ink/ink126.xml"/><Relationship Id="rId27" Type="http://schemas.openxmlformats.org/officeDocument/2006/relationships/customXml" Target="../ink/ink13.xml"/><Relationship Id="rId48" Type="http://schemas.openxmlformats.org/officeDocument/2006/relationships/image" Target="../media/image23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77.xml"/><Relationship Id="rId176" Type="http://schemas.openxmlformats.org/officeDocument/2006/relationships/image" Target="../media/image87.png"/><Relationship Id="rId197" Type="http://schemas.openxmlformats.org/officeDocument/2006/relationships/customXml" Target="../ink/ink98.xml"/><Relationship Id="rId201" Type="http://schemas.openxmlformats.org/officeDocument/2006/relationships/customXml" Target="../ink/ink100.xml"/><Relationship Id="rId222" Type="http://schemas.openxmlformats.org/officeDocument/2006/relationships/image" Target="../media/image110.png"/><Relationship Id="rId243" Type="http://schemas.openxmlformats.org/officeDocument/2006/relationships/customXml" Target="../ink/ink121.xml"/><Relationship Id="rId264" Type="http://schemas.openxmlformats.org/officeDocument/2006/relationships/image" Target="../media/image131.png"/><Relationship Id="rId17" Type="http://schemas.openxmlformats.org/officeDocument/2006/relationships/customXml" Target="../ink/ink8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66" Type="http://schemas.openxmlformats.org/officeDocument/2006/relationships/image" Target="../media/image82.png"/><Relationship Id="rId187" Type="http://schemas.openxmlformats.org/officeDocument/2006/relationships/customXml" Target="../ink/ink93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105.png"/><Relationship Id="rId233" Type="http://schemas.openxmlformats.org/officeDocument/2006/relationships/customXml" Target="../ink/ink116.xml"/><Relationship Id="rId254" Type="http://schemas.openxmlformats.org/officeDocument/2006/relationships/image" Target="../media/image126.png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60" Type="http://schemas.openxmlformats.org/officeDocument/2006/relationships/image" Target="../media/image2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56" Type="http://schemas.openxmlformats.org/officeDocument/2006/relationships/image" Target="../media/image77.png"/><Relationship Id="rId177" Type="http://schemas.openxmlformats.org/officeDocument/2006/relationships/customXml" Target="../ink/ink88.xml"/><Relationship Id="rId198" Type="http://schemas.openxmlformats.org/officeDocument/2006/relationships/image" Target="../media/image98.png"/><Relationship Id="rId202" Type="http://schemas.openxmlformats.org/officeDocument/2006/relationships/image" Target="../media/image100.png"/><Relationship Id="rId223" Type="http://schemas.openxmlformats.org/officeDocument/2006/relationships/customXml" Target="../ink/ink111.xml"/><Relationship Id="rId244" Type="http://schemas.openxmlformats.org/officeDocument/2006/relationships/image" Target="../media/image121.png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265" Type="http://schemas.openxmlformats.org/officeDocument/2006/relationships/customXml" Target="../ink/ink132.xml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25" Type="http://schemas.openxmlformats.org/officeDocument/2006/relationships/customXml" Target="../ink/ink62.xml"/><Relationship Id="rId146" Type="http://schemas.openxmlformats.org/officeDocument/2006/relationships/image" Target="../media/image72.png"/><Relationship Id="rId167" Type="http://schemas.openxmlformats.org/officeDocument/2006/relationships/customXml" Target="../ink/ink83.xml"/><Relationship Id="rId188" Type="http://schemas.openxmlformats.org/officeDocument/2006/relationships/image" Target="../media/image9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55" Type="http://schemas.openxmlformats.org/officeDocument/2006/relationships/customXml" Target="../ink/ink127.xml"/><Relationship Id="rId40" Type="http://schemas.openxmlformats.org/officeDocument/2006/relationships/image" Target="../media/image19.png"/><Relationship Id="rId115" Type="http://schemas.openxmlformats.org/officeDocument/2006/relationships/customXml" Target="../ink/ink57.xml"/><Relationship Id="rId136" Type="http://schemas.openxmlformats.org/officeDocument/2006/relationships/image" Target="../media/image67.png"/><Relationship Id="rId157" Type="http://schemas.openxmlformats.org/officeDocument/2006/relationships/customXml" Target="../ink/ink78.xml"/><Relationship Id="rId178" Type="http://schemas.openxmlformats.org/officeDocument/2006/relationships/image" Target="../media/image88.png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9" Type="http://schemas.openxmlformats.org/officeDocument/2006/relationships/customXml" Target="../ink/ink99.xml"/><Relationship Id="rId203" Type="http://schemas.openxmlformats.org/officeDocument/2006/relationships/customXml" Target="../ink/ink101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45" Type="http://schemas.openxmlformats.org/officeDocument/2006/relationships/customXml" Target="../ink/ink122.xml"/><Relationship Id="rId266" Type="http://schemas.openxmlformats.org/officeDocument/2006/relationships/image" Target="../media/image132.png"/><Relationship Id="rId30" Type="http://schemas.openxmlformats.org/officeDocument/2006/relationships/image" Target="../media/image14.png"/><Relationship Id="rId105" Type="http://schemas.openxmlformats.org/officeDocument/2006/relationships/customXml" Target="../ink/ink52.xml"/><Relationship Id="rId126" Type="http://schemas.openxmlformats.org/officeDocument/2006/relationships/image" Target="../media/image62.png"/><Relationship Id="rId147" Type="http://schemas.openxmlformats.org/officeDocument/2006/relationships/customXml" Target="../ink/ink73.xml"/><Relationship Id="rId168" Type="http://schemas.openxmlformats.org/officeDocument/2006/relationships/image" Target="../media/image8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" Type="http://schemas.openxmlformats.org/officeDocument/2006/relationships/customXml" Target="../ink/ink1.xml"/><Relationship Id="rId214" Type="http://schemas.openxmlformats.org/officeDocument/2006/relationships/image" Target="../media/image106.png"/><Relationship Id="rId235" Type="http://schemas.openxmlformats.org/officeDocument/2006/relationships/customXml" Target="../ink/ink117.xml"/><Relationship Id="rId256" Type="http://schemas.openxmlformats.org/officeDocument/2006/relationships/image" Target="../media/image127.png"/><Relationship Id="rId116" Type="http://schemas.openxmlformats.org/officeDocument/2006/relationships/image" Target="../media/image57.png"/><Relationship Id="rId137" Type="http://schemas.openxmlformats.org/officeDocument/2006/relationships/customXml" Target="../ink/ink68.xml"/><Relationship Id="rId158" Type="http://schemas.openxmlformats.org/officeDocument/2006/relationships/image" Target="../media/image78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2.xml"/><Relationship Id="rId246" Type="http://schemas.openxmlformats.org/officeDocument/2006/relationships/image" Target="../media/image122.png"/><Relationship Id="rId267" Type="http://schemas.openxmlformats.org/officeDocument/2006/relationships/customXml" Target="../ink/ink133.xml"/><Relationship Id="rId106" Type="http://schemas.openxmlformats.org/officeDocument/2006/relationships/image" Target="../media/image52.png"/><Relationship Id="rId127" Type="http://schemas.openxmlformats.org/officeDocument/2006/relationships/customXml" Target="../ink/ink63.xml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169" Type="http://schemas.openxmlformats.org/officeDocument/2006/relationships/customXml" Target="../ink/ink84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15" Type="http://schemas.openxmlformats.org/officeDocument/2006/relationships/customXml" Target="../ink/ink107.xml"/><Relationship Id="rId236" Type="http://schemas.openxmlformats.org/officeDocument/2006/relationships/image" Target="../media/image117.png"/><Relationship Id="rId257" Type="http://schemas.openxmlformats.org/officeDocument/2006/relationships/customXml" Target="../ink/ink128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107" Type="http://schemas.openxmlformats.org/officeDocument/2006/relationships/customXml" Target="../ink/ink5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10.png"/><Relationship Id="rId21" Type="http://schemas.openxmlformats.org/officeDocument/2006/relationships/customXml" Target="../ink/ink695.xml"/><Relationship Id="rId42" Type="http://schemas.openxmlformats.org/officeDocument/2006/relationships/image" Target="../media/image2010.png"/><Relationship Id="rId47" Type="http://schemas.openxmlformats.org/officeDocument/2006/relationships/customXml" Target="../ink/ink708.xml"/><Relationship Id="rId63" Type="http://schemas.openxmlformats.org/officeDocument/2006/relationships/customXml" Target="../ink/ink716.xml"/><Relationship Id="rId68" Type="http://schemas.openxmlformats.org/officeDocument/2006/relationships/image" Target="../media/image3310.png"/><Relationship Id="rId84" Type="http://schemas.openxmlformats.org/officeDocument/2006/relationships/image" Target="../media/image4110.png"/><Relationship Id="rId89" Type="http://schemas.openxmlformats.org/officeDocument/2006/relationships/customXml" Target="../ink/ink729.xml"/><Relationship Id="rId16" Type="http://schemas.openxmlformats.org/officeDocument/2006/relationships/image" Target="../media/image711.png"/><Relationship Id="rId11" Type="http://schemas.openxmlformats.org/officeDocument/2006/relationships/customXml" Target="../ink/ink690.xml"/><Relationship Id="rId32" Type="http://schemas.openxmlformats.org/officeDocument/2006/relationships/image" Target="../media/image1510.png"/><Relationship Id="rId37" Type="http://schemas.openxmlformats.org/officeDocument/2006/relationships/customXml" Target="../ink/ink703.xml"/><Relationship Id="rId53" Type="http://schemas.openxmlformats.org/officeDocument/2006/relationships/customXml" Target="../ink/ink711.xml"/><Relationship Id="rId58" Type="http://schemas.openxmlformats.org/officeDocument/2006/relationships/image" Target="../media/image2810.png"/><Relationship Id="rId74" Type="http://schemas.openxmlformats.org/officeDocument/2006/relationships/image" Target="../media/image3610.png"/><Relationship Id="rId79" Type="http://schemas.openxmlformats.org/officeDocument/2006/relationships/customXml" Target="../ink/ink724.xml"/><Relationship Id="rId102" Type="http://schemas.openxmlformats.org/officeDocument/2006/relationships/image" Target="../media/image5010.png"/><Relationship Id="rId5" Type="http://schemas.openxmlformats.org/officeDocument/2006/relationships/customXml" Target="../ink/ink687.xml"/><Relationship Id="rId90" Type="http://schemas.openxmlformats.org/officeDocument/2006/relationships/image" Target="../media/image4410.png"/><Relationship Id="rId95" Type="http://schemas.openxmlformats.org/officeDocument/2006/relationships/customXml" Target="../ink/ink732.xml"/><Relationship Id="rId22" Type="http://schemas.openxmlformats.org/officeDocument/2006/relationships/image" Target="../media/image1010.png"/><Relationship Id="rId27" Type="http://schemas.openxmlformats.org/officeDocument/2006/relationships/customXml" Target="../ink/ink698.xml"/><Relationship Id="rId43" Type="http://schemas.openxmlformats.org/officeDocument/2006/relationships/customXml" Target="../ink/ink706.xml"/><Relationship Id="rId48" Type="http://schemas.openxmlformats.org/officeDocument/2006/relationships/image" Target="../media/image2310.png"/><Relationship Id="rId64" Type="http://schemas.openxmlformats.org/officeDocument/2006/relationships/image" Target="../media/image3110.png"/><Relationship Id="rId69" Type="http://schemas.openxmlformats.org/officeDocument/2006/relationships/customXml" Target="../ink/ink719.xml"/><Relationship Id="rId80" Type="http://schemas.openxmlformats.org/officeDocument/2006/relationships/image" Target="../media/image3910.png"/><Relationship Id="rId85" Type="http://schemas.openxmlformats.org/officeDocument/2006/relationships/customXml" Target="../ink/ink727.xml"/><Relationship Id="rId12" Type="http://schemas.openxmlformats.org/officeDocument/2006/relationships/image" Target="../media/image5100.png"/><Relationship Id="rId17" Type="http://schemas.openxmlformats.org/officeDocument/2006/relationships/customXml" Target="../ink/ink693.xml"/><Relationship Id="rId25" Type="http://schemas.openxmlformats.org/officeDocument/2006/relationships/customXml" Target="../ink/ink697.xml"/><Relationship Id="rId33" Type="http://schemas.openxmlformats.org/officeDocument/2006/relationships/customXml" Target="../ink/ink701.xml"/><Relationship Id="rId38" Type="http://schemas.openxmlformats.org/officeDocument/2006/relationships/image" Target="../media/image1810.png"/><Relationship Id="rId46" Type="http://schemas.openxmlformats.org/officeDocument/2006/relationships/image" Target="../media/image2210.png"/><Relationship Id="rId59" Type="http://schemas.openxmlformats.org/officeDocument/2006/relationships/customXml" Target="../ink/ink714.xml"/><Relationship Id="rId67" Type="http://schemas.openxmlformats.org/officeDocument/2006/relationships/customXml" Target="../ink/ink718.xml"/><Relationship Id="rId20" Type="http://schemas.openxmlformats.org/officeDocument/2006/relationships/image" Target="../media/image910.png"/><Relationship Id="rId41" Type="http://schemas.openxmlformats.org/officeDocument/2006/relationships/customXml" Target="../ink/ink705.xml"/><Relationship Id="rId54" Type="http://schemas.openxmlformats.org/officeDocument/2006/relationships/image" Target="../media/image2610.png"/><Relationship Id="rId62" Type="http://schemas.openxmlformats.org/officeDocument/2006/relationships/image" Target="../media/image3010.png"/><Relationship Id="rId70" Type="http://schemas.openxmlformats.org/officeDocument/2006/relationships/image" Target="../media/image3410.png"/><Relationship Id="rId75" Type="http://schemas.openxmlformats.org/officeDocument/2006/relationships/customXml" Target="../ink/ink722.xml"/><Relationship Id="rId83" Type="http://schemas.openxmlformats.org/officeDocument/2006/relationships/customXml" Target="../ink/ink726.xml"/><Relationship Id="rId88" Type="http://schemas.openxmlformats.org/officeDocument/2006/relationships/image" Target="../media/image4310.png"/><Relationship Id="rId91" Type="http://schemas.openxmlformats.org/officeDocument/2006/relationships/customXml" Target="../ink/ink730.xml"/><Relationship Id="rId96" Type="http://schemas.openxmlformats.org/officeDocument/2006/relationships/image" Target="../media/image4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0.png"/><Relationship Id="rId15" Type="http://schemas.openxmlformats.org/officeDocument/2006/relationships/customXml" Target="../ink/ink692.xml"/><Relationship Id="rId23" Type="http://schemas.openxmlformats.org/officeDocument/2006/relationships/customXml" Target="../ink/ink696.xml"/><Relationship Id="rId28" Type="http://schemas.openxmlformats.org/officeDocument/2006/relationships/image" Target="../media/image1310.png"/><Relationship Id="rId36" Type="http://schemas.openxmlformats.org/officeDocument/2006/relationships/image" Target="../media/image1710.png"/><Relationship Id="rId49" Type="http://schemas.openxmlformats.org/officeDocument/2006/relationships/customXml" Target="../ink/ink709.xml"/><Relationship Id="rId57" Type="http://schemas.openxmlformats.org/officeDocument/2006/relationships/customXml" Target="../ink/ink713.xml"/><Relationship Id="rId10" Type="http://schemas.openxmlformats.org/officeDocument/2006/relationships/image" Target="../media/image4100.png"/><Relationship Id="rId31" Type="http://schemas.openxmlformats.org/officeDocument/2006/relationships/customXml" Target="../ink/ink700.xml"/><Relationship Id="rId44" Type="http://schemas.openxmlformats.org/officeDocument/2006/relationships/image" Target="../media/image2110.png"/><Relationship Id="rId52" Type="http://schemas.openxmlformats.org/officeDocument/2006/relationships/image" Target="../media/image2510.png"/><Relationship Id="rId60" Type="http://schemas.openxmlformats.org/officeDocument/2006/relationships/image" Target="../media/image2910.png"/><Relationship Id="rId65" Type="http://schemas.openxmlformats.org/officeDocument/2006/relationships/customXml" Target="../ink/ink717.xml"/><Relationship Id="rId73" Type="http://schemas.openxmlformats.org/officeDocument/2006/relationships/customXml" Target="../ink/ink721.xml"/><Relationship Id="rId78" Type="http://schemas.openxmlformats.org/officeDocument/2006/relationships/image" Target="../media/image3810.png"/><Relationship Id="rId81" Type="http://schemas.openxmlformats.org/officeDocument/2006/relationships/customXml" Target="../ink/ink725.xml"/><Relationship Id="rId86" Type="http://schemas.openxmlformats.org/officeDocument/2006/relationships/image" Target="../media/image4210.png"/><Relationship Id="rId94" Type="http://schemas.openxmlformats.org/officeDocument/2006/relationships/image" Target="../media/image4610.png"/><Relationship Id="rId99" Type="http://schemas.openxmlformats.org/officeDocument/2006/relationships/customXml" Target="../ink/ink734.xml"/><Relationship Id="rId101" Type="http://schemas.openxmlformats.org/officeDocument/2006/relationships/customXml" Target="../ink/ink735.xml"/><Relationship Id="rId4" Type="http://schemas.openxmlformats.org/officeDocument/2006/relationships/image" Target="../media/image1100.png"/><Relationship Id="rId9" Type="http://schemas.openxmlformats.org/officeDocument/2006/relationships/customXml" Target="../ink/ink689.xml"/><Relationship Id="rId13" Type="http://schemas.openxmlformats.org/officeDocument/2006/relationships/customXml" Target="../ink/ink691.xml"/><Relationship Id="rId18" Type="http://schemas.openxmlformats.org/officeDocument/2006/relationships/image" Target="../media/image811.png"/><Relationship Id="rId39" Type="http://schemas.openxmlformats.org/officeDocument/2006/relationships/customXml" Target="../ink/ink704.xml"/><Relationship Id="rId34" Type="http://schemas.openxmlformats.org/officeDocument/2006/relationships/image" Target="../media/image1610.png"/><Relationship Id="rId50" Type="http://schemas.openxmlformats.org/officeDocument/2006/relationships/image" Target="../media/image2410.png"/><Relationship Id="rId55" Type="http://schemas.openxmlformats.org/officeDocument/2006/relationships/customXml" Target="../ink/ink712.xml"/><Relationship Id="rId76" Type="http://schemas.openxmlformats.org/officeDocument/2006/relationships/image" Target="../media/image3710.png"/><Relationship Id="rId97" Type="http://schemas.openxmlformats.org/officeDocument/2006/relationships/customXml" Target="../ink/ink733.xml"/><Relationship Id="rId7" Type="http://schemas.openxmlformats.org/officeDocument/2006/relationships/customXml" Target="../ink/ink688.xml"/><Relationship Id="rId71" Type="http://schemas.openxmlformats.org/officeDocument/2006/relationships/customXml" Target="../ink/ink720.xml"/><Relationship Id="rId92" Type="http://schemas.openxmlformats.org/officeDocument/2006/relationships/image" Target="../media/image4510.png"/><Relationship Id="rId2" Type="http://schemas.openxmlformats.org/officeDocument/2006/relationships/notesSlide" Target="../notesSlides/notesSlide24.xml"/><Relationship Id="rId29" Type="http://schemas.openxmlformats.org/officeDocument/2006/relationships/customXml" Target="../ink/ink699.xml"/><Relationship Id="rId24" Type="http://schemas.openxmlformats.org/officeDocument/2006/relationships/image" Target="../media/image1110.png"/><Relationship Id="rId40" Type="http://schemas.openxmlformats.org/officeDocument/2006/relationships/image" Target="../media/image1910.png"/><Relationship Id="rId45" Type="http://schemas.openxmlformats.org/officeDocument/2006/relationships/customXml" Target="../ink/ink707.xml"/><Relationship Id="rId66" Type="http://schemas.openxmlformats.org/officeDocument/2006/relationships/image" Target="../media/image3210.png"/><Relationship Id="rId87" Type="http://schemas.openxmlformats.org/officeDocument/2006/relationships/customXml" Target="../ink/ink728.xml"/><Relationship Id="rId61" Type="http://schemas.openxmlformats.org/officeDocument/2006/relationships/customXml" Target="../ink/ink715.xml"/><Relationship Id="rId82" Type="http://schemas.openxmlformats.org/officeDocument/2006/relationships/image" Target="../media/image4010.png"/><Relationship Id="rId19" Type="http://schemas.openxmlformats.org/officeDocument/2006/relationships/customXml" Target="../ink/ink694.xml"/><Relationship Id="rId14" Type="http://schemas.openxmlformats.org/officeDocument/2006/relationships/image" Target="../media/image6820.png"/><Relationship Id="rId30" Type="http://schemas.openxmlformats.org/officeDocument/2006/relationships/image" Target="../media/image1410.png"/><Relationship Id="rId35" Type="http://schemas.openxmlformats.org/officeDocument/2006/relationships/customXml" Target="../ink/ink702.xml"/><Relationship Id="rId56" Type="http://schemas.openxmlformats.org/officeDocument/2006/relationships/image" Target="../media/image2710.png"/><Relationship Id="rId77" Type="http://schemas.openxmlformats.org/officeDocument/2006/relationships/customXml" Target="../ink/ink723.xml"/><Relationship Id="rId100" Type="http://schemas.openxmlformats.org/officeDocument/2006/relationships/image" Target="../media/image4910.png"/><Relationship Id="rId8" Type="http://schemas.openxmlformats.org/officeDocument/2006/relationships/image" Target="../media/image3100.png"/><Relationship Id="rId51" Type="http://schemas.openxmlformats.org/officeDocument/2006/relationships/customXml" Target="../ink/ink710.xml"/><Relationship Id="rId72" Type="http://schemas.openxmlformats.org/officeDocument/2006/relationships/image" Target="../media/image3510.png"/><Relationship Id="rId93" Type="http://schemas.openxmlformats.org/officeDocument/2006/relationships/customXml" Target="../ink/ink731.xml"/><Relationship Id="rId98" Type="http://schemas.openxmlformats.org/officeDocument/2006/relationships/image" Target="../media/image4810.png"/><Relationship Id="rId3" Type="http://schemas.openxmlformats.org/officeDocument/2006/relationships/customXml" Target="../ink/ink68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1" Type="http://schemas.openxmlformats.org/officeDocument/2006/relationships/image" Target="../media/image6010.png"/><Relationship Id="rId47" Type="http://schemas.openxmlformats.org/officeDocument/2006/relationships/image" Target="../media/image731.png"/><Relationship Id="rId63" Type="http://schemas.openxmlformats.org/officeDocument/2006/relationships/customXml" Target="../ink/ink751.xml"/><Relationship Id="rId68" Type="http://schemas.openxmlformats.org/officeDocument/2006/relationships/customXml" Target="../ink/ink755.xml"/><Relationship Id="rId84" Type="http://schemas.openxmlformats.org/officeDocument/2006/relationships/customXml" Target="../ink/ink768.xml"/><Relationship Id="rId89" Type="http://schemas.openxmlformats.org/officeDocument/2006/relationships/image" Target="../media/image851.png"/><Relationship Id="rId2" Type="http://schemas.openxmlformats.org/officeDocument/2006/relationships/notesSlide" Target="../notesSlides/notesSlide27.xml"/><Relationship Id="rId16" Type="http://schemas.openxmlformats.org/officeDocument/2006/relationships/customXml" Target="../ink/ink739.xml"/><Relationship Id="rId29" Type="http://schemas.openxmlformats.org/officeDocument/2006/relationships/image" Target="../media/image6410.png"/><Relationship Id="rId11" Type="http://schemas.openxmlformats.org/officeDocument/2006/relationships/image" Target="../media/image5510.png"/><Relationship Id="rId53" Type="http://schemas.openxmlformats.org/officeDocument/2006/relationships/image" Target="../media/image761.png"/><Relationship Id="rId58" Type="http://schemas.openxmlformats.org/officeDocument/2006/relationships/customXml" Target="../ink/ink748.xml"/><Relationship Id="rId66" Type="http://schemas.openxmlformats.org/officeDocument/2006/relationships/customXml" Target="../ink/ink753.xml"/><Relationship Id="rId37" Type="http://schemas.openxmlformats.org/officeDocument/2006/relationships/image" Target="../media/image6830.png"/><Relationship Id="rId74" Type="http://schemas.openxmlformats.org/officeDocument/2006/relationships/customXml" Target="../ink/ink761.xml"/><Relationship Id="rId45" Type="http://schemas.openxmlformats.org/officeDocument/2006/relationships/image" Target="../media/image721.png"/><Relationship Id="rId79" Type="http://schemas.openxmlformats.org/officeDocument/2006/relationships/image" Target="../media/image801.png"/><Relationship Id="rId87" Type="http://schemas.openxmlformats.org/officeDocument/2006/relationships/image" Target="../media/image841.png"/><Relationship Id="rId61" Type="http://schemas.openxmlformats.org/officeDocument/2006/relationships/image" Target="../media/image5110.png"/><Relationship Id="rId5" Type="http://schemas.openxmlformats.org/officeDocument/2006/relationships/image" Target="../media/image5210.png"/><Relationship Id="rId82" Type="http://schemas.openxmlformats.org/officeDocument/2006/relationships/customXml" Target="../ink/ink767.xml"/><Relationship Id="rId90" Type="http://schemas.openxmlformats.org/officeDocument/2006/relationships/customXml" Target="../ink/ink771.xml"/><Relationship Id="rId19" Type="http://schemas.openxmlformats.org/officeDocument/2006/relationships/image" Target="../media/image5910.png"/><Relationship Id="rId14" Type="http://schemas.openxmlformats.org/officeDocument/2006/relationships/customXml" Target="../ink/ink738.xml"/><Relationship Id="rId22" Type="http://schemas.openxmlformats.org/officeDocument/2006/relationships/customXml" Target="../ink/ink742.xml"/><Relationship Id="rId48" Type="http://schemas.openxmlformats.org/officeDocument/2006/relationships/customXml" Target="../ink/ink743.xml"/><Relationship Id="rId56" Type="http://schemas.openxmlformats.org/officeDocument/2006/relationships/customXml" Target="../ink/ink747.xml"/><Relationship Id="rId64" Type="http://schemas.openxmlformats.org/officeDocument/2006/relationships/customXml" Target="../ink/ink752.xml"/><Relationship Id="rId27" Type="http://schemas.openxmlformats.org/officeDocument/2006/relationships/image" Target="../media/image6310.png"/><Relationship Id="rId69" Type="http://schemas.openxmlformats.org/officeDocument/2006/relationships/customXml" Target="../ink/ink756.xml"/><Relationship Id="rId35" Type="http://schemas.openxmlformats.org/officeDocument/2006/relationships/image" Target="../media/image6710.png"/><Relationship Id="rId43" Type="http://schemas.openxmlformats.org/officeDocument/2006/relationships/image" Target="../media/image712.png"/><Relationship Id="rId77" Type="http://schemas.openxmlformats.org/officeDocument/2006/relationships/customXml" Target="../ink/ink764.xml"/><Relationship Id="rId51" Type="http://schemas.openxmlformats.org/officeDocument/2006/relationships/image" Target="../media/image751.png"/><Relationship Id="rId72" Type="http://schemas.openxmlformats.org/officeDocument/2006/relationships/customXml" Target="../ink/ink759.xml"/><Relationship Id="rId80" Type="http://schemas.openxmlformats.org/officeDocument/2006/relationships/customXml" Target="../ink/ink766.xml"/><Relationship Id="rId85" Type="http://schemas.openxmlformats.org/officeDocument/2006/relationships/image" Target="../media/image831.png"/><Relationship Id="rId3" Type="http://schemas.openxmlformats.org/officeDocument/2006/relationships/customXml" Target="../ink/ink736.xml"/><Relationship Id="rId12" Type="http://schemas.openxmlformats.org/officeDocument/2006/relationships/customXml" Target="../ink/ink737.xml"/><Relationship Id="rId17" Type="http://schemas.openxmlformats.org/officeDocument/2006/relationships/image" Target="../media/image5810.png"/><Relationship Id="rId59" Type="http://schemas.openxmlformats.org/officeDocument/2006/relationships/image" Target="../media/image791.png"/><Relationship Id="rId67" Type="http://schemas.openxmlformats.org/officeDocument/2006/relationships/customXml" Target="../ink/ink754.xml"/><Relationship Id="rId25" Type="http://schemas.openxmlformats.org/officeDocument/2006/relationships/image" Target="../media/image6210.png"/><Relationship Id="rId33" Type="http://schemas.openxmlformats.org/officeDocument/2006/relationships/image" Target="../media/image6610.png"/><Relationship Id="rId20" Type="http://schemas.openxmlformats.org/officeDocument/2006/relationships/customXml" Target="../ink/ink741.xml"/><Relationship Id="rId54" Type="http://schemas.openxmlformats.org/officeDocument/2006/relationships/customXml" Target="../ink/ink746.xml"/><Relationship Id="rId62" Type="http://schemas.openxmlformats.org/officeDocument/2006/relationships/customXml" Target="../ink/ink750.xml"/><Relationship Id="rId70" Type="http://schemas.openxmlformats.org/officeDocument/2006/relationships/customXml" Target="../ink/ink757.xml"/><Relationship Id="rId75" Type="http://schemas.openxmlformats.org/officeDocument/2006/relationships/customXml" Target="../ink/ink762.xml"/><Relationship Id="rId41" Type="http://schemas.openxmlformats.org/officeDocument/2006/relationships/image" Target="../media/image701.png"/><Relationship Id="rId83" Type="http://schemas.openxmlformats.org/officeDocument/2006/relationships/image" Target="../media/image821.png"/><Relationship Id="rId88" Type="http://schemas.openxmlformats.org/officeDocument/2006/relationships/customXml" Target="../ink/ink770.xml"/><Relationship Id="rId91" Type="http://schemas.openxmlformats.org/officeDocument/2006/relationships/image" Target="../media/image861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5710.png"/><Relationship Id="rId49" Type="http://schemas.openxmlformats.org/officeDocument/2006/relationships/image" Target="../media/image740.png"/><Relationship Id="rId57" Type="http://schemas.openxmlformats.org/officeDocument/2006/relationships/image" Target="../media/image781.png"/><Relationship Id="rId23" Type="http://schemas.openxmlformats.org/officeDocument/2006/relationships/image" Target="../media/image6110.png"/><Relationship Id="rId52" Type="http://schemas.openxmlformats.org/officeDocument/2006/relationships/customXml" Target="../ink/ink745.xml"/><Relationship Id="rId60" Type="http://schemas.openxmlformats.org/officeDocument/2006/relationships/customXml" Target="../ink/ink749.xml"/><Relationship Id="rId65" Type="http://schemas.openxmlformats.org/officeDocument/2006/relationships/image" Target="../media/image5410.png"/><Relationship Id="rId31" Type="http://schemas.openxmlformats.org/officeDocument/2006/relationships/image" Target="../media/image6510.png"/><Relationship Id="rId73" Type="http://schemas.openxmlformats.org/officeDocument/2006/relationships/customXml" Target="../ink/ink760.xml"/><Relationship Id="rId78" Type="http://schemas.openxmlformats.org/officeDocument/2006/relationships/customXml" Target="../ink/ink765.xml"/><Relationship Id="rId81" Type="http://schemas.openxmlformats.org/officeDocument/2006/relationships/image" Target="../media/image812.png"/><Relationship Id="rId86" Type="http://schemas.openxmlformats.org/officeDocument/2006/relationships/customXml" Target="../ink/ink769.xml"/><Relationship Id="rId13" Type="http://schemas.openxmlformats.org/officeDocument/2006/relationships/image" Target="../media/image5610.png"/><Relationship Id="rId18" Type="http://schemas.openxmlformats.org/officeDocument/2006/relationships/customXml" Target="../ink/ink740.xml"/><Relationship Id="rId39" Type="http://schemas.openxmlformats.org/officeDocument/2006/relationships/image" Target="../media/image6910.png"/><Relationship Id="rId50" Type="http://schemas.openxmlformats.org/officeDocument/2006/relationships/customXml" Target="../ink/ink744.xml"/><Relationship Id="rId55" Type="http://schemas.openxmlformats.org/officeDocument/2006/relationships/image" Target="../media/image771.png"/><Relationship Id="rId76" Type="http://schemas.openxmlformats.org/officeDocument/2006/relationships/customXml" Target="../ink/ink763.xml"/><Relationship Id="rId7" Type="http://schemas.openxmlformats.org/officeDocument/2006/relationships/image" Target="../media/image5310.png"/><Relationship Id="rId71" Type="http://schemas.openxmlformats.org/officeDocument/2006/relationships/customXml" Target="../ink/ink758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29.xml"/><Relationship Id="rId21" Type="http://schemas.openxmlformats.org/officeDocument/2006/relationships/customXml" Target="../ink/ink781.xml"/><Relationship Id="rId42" Type="http://schemas.openxmlformats.org/officeDocument/2006/relationships/image" Target="../media/image800.png"/><Relationship Id="rId63" Type="http://schemas.openxmlformats.org/officeDocument/2006/relationships/customXml" Target="../ink/ink802.xml"/><Relationship Id="rId84" Type="http://schemas.openxmlformats.org/officeDocument/2006/relationships/image" Target="../media/image1011.png"/><Relationship Id="rId138" Type="http://schemas.openxmlformats.org/officeDocument/2006/relationships/image" Target="../media/image1280.png"/><Relationship Id="rId159" Type="http://schemas.openxmlformats.org/officeDocument/2006/relationships/customXml" Target="../ink/ink850.xml"/><Relationship Id="rId170" Type="http://schemas.openxmlformats.org/officeDocument/2006/relationships/image" Target="../media/image1440.png"/><Relationship Id="rId191" Type="http://schemas.openxmlformats.org/officeDocument/2006/relationships/customXml" Target="../ink/ink866.xml"/><Relationship Id="rId205" Type="http://schemas.openxmlformats.org/officeDocument/2006/relationships/customXml" Target="../ink/ink873.xml"/><Relationship Id="rId107" Type="http://schemas.openxmlformats.org/officeDocument/2006/relationships/customXml" Target="../ink/ink824.xml"/><Relationship Id="rId11" Type="http://schemas.openxmlformats.org/officeDocument/2006/relationships/customXml" Target="../ink/ink776.xml"/><Relationship Id="rId32" Type="http://schemas.openxmlformats.org/officeDocument/2006/relationships/image" Target="../media/image750.png"/><Relationship Id="rId53" Type="http://schemas.openxmlformats.org/officeDocument/2006/relationships/customXml" Target="../ink/ink797.xml"/><Relationship Id="rId74" Type="http://schemas.openxmlformats.org/officeDocument/2006/relationships/image" Target="../media/image960.png"/><Relationship Id="rId128" Type="http://schemas.openxmlformats.org/officeDocument/2006/relationships/image" Target="../media/image1230.png"/><Relationship Id="rId149" Type="http://schemas.openxmlformats.org/officeDocument/2006/relationships/customXml" Target="../ink/ink845.xml"/><Relationship Id="rId5" Type="http://schemas.openxmlformats.org/officeDocument/2006/relationships/customXml" Target="../ink/ink773.xml"/><Relationship Id="rId95" Type="http://schemas.openxmlformats.org/officeDocument/2006/relationships/customXml" Target="../ink/ink818.xml"/><Relationship Id="rId160" Type="http://schemas.openxmlformats.org/officeDocument/2006/relationships/image" Target="../media/image1390.png"/><Relationship Id="rId181" Type="http://schemas.openxmlformats.org/officeDocument/2006/relationships/customXml" Target="../ink/ink861.xml"/><Relationship Id="rId216" Type="http://schemas.openxmlformats.org/officeDocument/2006/relationships/image" Target="../media/image1670.png"/><Relationship Id="rId22" Type="http://schemas.openxmlformats.org/officeDocument/2006/relationships/image" Target="../media/image700.png"/><Relationship Id="rId43" Type="http://schemas.openxmlformats.org/officeDocument/2006/relationships/customXml" Target="../ink/ink792.xml"/><Relationship Id="rId64" Type="http://schemas.openxmlformats.org/officeDocument/2006/relationships/image" Target="../media/image911.png"/><Relationship Id="rId118" Type="http://schemas.openxmlformats.org/officeDocument/2006/relationships/image" Target="../media/image1180.png"/><Relationship Id="rId139" Type="http://schemas.openxmlformats.org/officeDocument/2006/relationships/customXml" Target="../ink/ink840.xml"/><Relationship Id="rId85" Type="http://schemas.openxmlformats.org/officeDocument/2006/relationships/customXml" Target="../ink/ink813.xml"/><Relationship Id="rId150" Type="http://schemas.openxmlformats.org/officeDocument/2006/relationships/image" Target="../media/image1340.png"/><Relationship Id="rId171" Type="http://schemas.openxmlformats.org/officeDocument/2006/relationships/customXml" Target="../ink/ink856.xml"/><Relationship Id="rId192" Type="http://schemas.openxmlformats.org/officeDocument/2006/relationships/image" Target="../media/image1550.png"/><Relationship Id="rId206" Type="http://schemas.openxmlformats.org/officeDocument/2006/relationships/image" Target="../media/image1620.png"/><Relationship Id="rId12" Type="http://schemas.openxmlformats.org/officeDocument/2006/relationships/image" Target="../media/image6500.png"/><Relationship Id="rId33" Type="http://schemas.openxmlformats.org/officeDocument/2006/relationships/customXml" Target="../ink/ink787.xml"/><Relationship Id="rId108" Type="http://schemas.openxmlformats.org/officeDocument/2006/relationships/image" Target="../media/image1130.png"/><Relationship Id="rId129" Type="http://schemas.openxmlformats.org/officeDocument/2006/relationships/customXml" Target="../ink/ink835.xml"/><Relationship Id="rId54" Type="http://schemas.openxmlformats.org/officeDocument/2006/relationships/image" Target="../media/image860.png"/><Relationship Id="rId75" Type="http://schemas.openxmlformats.org/officeDocument/2006/relationships/customXml" Target="../ink/ink808.xml"/><Relationship Id="rId96" Type="http://schemas.openxmlformats.org/officeDocument/2006/relationships/image" Target="../media/image1070.png"/><Relationship Id="rId140" Type="http://schemas.openxmlformats.org/officeDocument/2006/relationships/image" Target="../media/image1290.png"/><Relationship Id="rId161" Type="http://schemas.openxmlformats.org/officeDocument/2006/relationships/customXml" Target="../ink/ink851.xml"/><Relationship Id="rId182" Type="http://schemas.openxmlformats.org/officeDocument/2006/relationships/image" Target="../media/image1500.png"/><Relationship Id="rId217" Type="http://schemas.openxmlformats.org/officeDocument/2006/relationships/customXml" Target="../ink/ink879.xml"/><Relationship Id="rId6" Type="http://schemas.openxmlformats.org/officeDocument/2006/relationships/image" Target="../media/image6200.png"/><Relationship Id="rId23" Type="http://schemas.openxmlformats.org/officeDocument/2006/relationships/customXml" Target="../ink/ink782.xml"/><Relationship Id="rId119" Type="http://schemas.openxmlformats.org/officeDocument/2006/relationships/customXml" Target="../ink/ink830.xml"/><Relationship Id="rId44" Type="http://schemas.openxmlformats.org/officeDocument/2006/relationships/image" Target="../media/image810.png"/><Relationship Id="rId65" Type="http://schemas.openxmlformats.org/officeDocument/2006/relationships/customXml" Target="../ink/ink803.xml"/><Relationship Id="rId86" Type="http://schemas.openxmlformats.org/officeDocument/2006/relationships/image" Target="../media/image1020.png"/><Relationship Id="rId130" Type="http://schemas.openxmlformats.org/officeDocument/2006/relationships/image" Target="../media/image1240.png"/><Relationship Id="rId151" Type="http://schemas.openxmlformats.org/officeDocument/2006/relationships/customXml" Target="../ink/ink846.xml"/><Relationship Id="rId172" Type="http://schemas.openxmlformats.org/officeDocument/2006/relationships/image" Target="../media/image1450.png"/><Relationship Id="rId193" Type="http://schemas.openxmlformats.org/officeDocument/2006/relationships/customXml" Target="../ink/ink867.xml"/><Relationship Id="rId207" Type="http://schemas.openxmlformats.org/officeDocument/2006/relationships/customXml" Target="../ink/ink874.xml"/><Relationship Id="rId13" Type="http://schemas.openxmlformats.org/officeDocument/2006/relationships/customXml" Target="../ink/ink777.xml"/><Relationship Id="rId109" Type="http://schemas.openxmlformats.org/officeDocument/2006/relationships/customXml" Target="../ink/ink825.xml"/><Relationship Id="rId34" Type="http://schemas.openxmlformats.org/officeDocument/2006/relationships/image" Target="../media/image760.png"/><Relationship Id="rId55" Type="http://schemas.openxmlformats.org/officeDocument/2006/relationships/customXml" Target="../ink/ink798.xml"/><Relationship Id="rId76" Type="http://schemas.openxmlformats.org/officeDocument/2006/relationships/image" Target="../media/image970.png"/><Relationship Id="rId97" Type="http://schemas.openxmlformats.org/officeDocument/2006/relationships/customXml" Target="../ink/ink819.xml"/><Relationship Id="rId120" Type="http://schemas.openxmlformats.org/officeDocument/2006/relationships/image" Target="../media/image1190.png"/><Relationship Id="rId141" Type="http://schemas.openxmlformats.org/officeDocument/2006/relationships/customXml" Target="../ink/ink841.xml"/><Relationship Id="rId7" Type="http://schemas.openxmlformats.org/officeDocument/2006/relationships/customXml" Target="../ink/ink774.xml"/><Relationship Id="rId162" Type="http://schemas.openxmlformats.org/officeDocument/2006/relationships/image" Target="../media/image1400.png"/><Relationship Id="rId183" Type="http://schemas.openxmlformats.org/officeDocument/2006/relationships/customXml" Target="../ink/ink862.xml"/><Relationship Id="rId218" Type="http://schemas.openxmlformats.org/officeDocument/2006/relationships/image" Target="../media/image1680.png"/><Relationship Id="rId24" Type="http://schemas.openxmlformats.org/officeDocument/2006/relationships/image" Target="../media/image710.png"/><Relationship Id="rId45" Type="http://schemas.openxmlformats.org/officeDocument/2006/relationships/customXml" Target="../ink/ink793.xml"/><Relationship Id="rId66" Type="http://schemas.openxmlformats.org/officeDocument/2006/relationships/image" Target="../media/image920.png"/><Relationship Id="rId87" Type="http://schemas.openxmlformats.org/officeDocument/2006/relationships/customXml" Target="../ink/ink814.xml"/><Relationship Id="rId110" Type="http://schemas.openxmlformats.org/officeDocument/2006/relationships/image" Target="../media/image1140.png"/><Relationship Id="rId131" Type="http://schemas.openxmlformats.org/officeDocument/2006/relationships/customXml" Target="../ink/ink836.xml"/><Relationship Id="rId152" Type="http://schemas.openxmlformats.org/officeDocument/2006/relationships/image" Target="../media/image1350.png"/><Relationship Id="rId173" Type="http://schemas.openxmlformats.org/officeDocument/2006/relationships/customXml" Target="../ink/ink857.xml"/><Relationship Id="rId194" Type="http://schemas.openxmlformats.org/officeDocument/2006/relationships/image" Target="../media/image1560.png"/><Relationship Id="rId208" Type="http://schemas.openxmlformats.org/officeDocument/2006/relationships/image" Target="../media/image1630.png"/><Relationship Id="rId14" Type="http://schemas.openxmlformats.org/officeDocument/2006/relationships/image" Target="../media/image6600.png"/><Relationship Id="rId35" Type="http://schemas.openxmlformats.org/officeDocument/2006/relationships/customXml" Target="../ink/ink788.xml"/><Relationship Id="rId56" Type="http://schemas.openxmlformats.org/officeDocument/2006/relationships/image" Target="../media/image870.png"/><Relationship Id="rId77" Type="http://schemas.openxmlformats.org/officeDocument/2006/relationships/customXml" Target="../ink/ink809.xml"/><Relationship Id="rId100" Type="http://schemas.openxmlformats.org/officeDocument/2006/relationships/image" Target="../media/image1090.png"/><Relationship Id="rId8" Type="http://schemas.openxmlformats.org/officeDocument/2006/relationships/image" Target="../media/image6300.png"/><Relationship Id="rId51" Type="http://schemas.openxmlformats.org/officeDocument/2006/relationships/customXml" Target="../ink/ink796.xml"/><Relationship Id="rId72" Type="http://schemas.openxmlformats.org/officeDocument/2006/relationships/image" Target="../media/image950.png"/><Relationship Id="rId93" Type="http://schemas.openxmlformats.org/officeDocument/2006/relationships/customXml" Target="../ink/ink817.xml"/><Relationship Id="rId98" Type="http://schemas.openxmlformats.org/officeDocument/2006/relationships/image" Target="../media/image1080.png"/><Relationship Id="rId121" Type="http://schemas.openxmlformats.org/officeDocument/2006/relationships/customXml" Target="../ink/ink831.xml"/><Relationship Id="rId142" Type="http://schemas.openxmlformats.org/officeDocument/2006/relationships/image" Target="../media/image1300.png"/><Relationship Id="rId163" Type="http://schemas.openxmlformats.org/officeDocument/2006/relationships/customXml" Target="../ink/ink852.xml"/><Relationship Id="rId184" Type="http://schemas.openxmlformats.org/officeDocument/2006/relationships/image" Target="../media/image1511.png"/><Relationship Id="rId189" Type="http://schemas.openxmlformats.org/officeDocument/2006/relationships/customXml" Target="../ink/ink865.xml"/><Relationship Id="rId219" Type="http://schemas.openxmlformats.org/officeDocument/2006/relationships/customXml" Target="../ink/ink880.xml"/><Relationship Id="rId3" Type="http://schemas.openxmlformats.org/officeDocument/2006/relationships/customXml" Target="../ink/ink772.xml"/><Relationship Id="rId214" Type="http://schemas.openxmlformats.org/officeDocument/2006/relationships/image" Target="../media/image1660.png"/><Relationship Id="rId25" Type="http://schemas.openxmlformats.org/officeDocument/2006/relationships/customXml" Target="../ink/ink783.xml"/><Relationship Id="rId46" Type="http://schemas.openxmlformats.org/officeDocument/2006/relationships/image" Target="../media/image820.png"/><Relationship Id="rId67" Type="http://schemas.openxmlformats.org/officeDocument/2006/relationships/customXml" Target="../ink/ink804.xml"/><Relationship Id="rId116" Type="http://schemas.openxmlformats.org/officeDocument/2006/relationships/image" Target="../media/image1170.png"/><Relationship Id="rId137" Type="http://schemas.openxmlformats.org/officeDocument/2006/relationships/customXml" Target="../ink/ink839.xml"/><Relationship Id="rId158" Type="http://schemas.openxmlformats.org/officeDocument/2006/relationships/image" Target="../media/image1380.png"/><Relationship Id="rId20" Type="http://schemas.openxmlformats.org/officeDocument/2006/relationships/image" Target="../media/image6900.png"/><Relationship Id="rId41" Type="http://schemas.openxmlformats.org/officeDocument/2006/relationships/customXml" Target="../ink/ink791.xml"/><Relationship Id="rId62" Type="http://schemas.openxmlformats.org/officeDocument/2006/relationships/image" Target="../media/image900.png"/><Relationship Id="rId83" Type="http://schemas.openxmlformats.org/officeDocument/2006/relationships/customXml" Target="../ink/ink812.xml"/><Relationship Id="rId88" Type="http://schemas.openxmlformats.org/officeDocument/2006/relationships/image" Target="../media/image1030.png"/><Relationship Id="rId111" Type="http://schemas.openxmlformats.org/officeDocument/2006/relationships/customXml" Target="../ink/ink826.xml"/><Relationship Id="rId132" Type="http://schemas.openxmlformats.org/officeDocument/2006/relationships/image" Target="../media/image1250.png"/><Relationship Id="rId153" Type="http://schemas.openxmlformats.org/officeDocument/2006/relationships/customXml" Target="../ink/ink847.xml"/><Relationship Id="rId174" Type="http://schemas.openxmlformats.org/officeDocument/2006/relationships/image" Target="../media/image1460.png"/><Relationship Id="rId179" Type="http://schemas.openxmlformats.org/officeDocument/2006/relationships/customXml" Target="../ink/ink860.xml"/><Relationship Id="rId195" Type="http://schemas.openxmlformats.org/officeDocument/2006/relationships/customXml" Target="../ink/ink868.xml"/><Relationship Id="rId209" Type="http://schemas.openxmlformats.org/officeDocument/2006/relationships/customXml" Target="../ink/ink875.xml"/><Relationship Id="rId190" Type="http://schemas.openxmlformats.org/officeDocument/2006/relationships/image" Target="../media/image1540.png"/><Relationship Id="rId204" Type="http://schemas.openxmlformats.org/officeDocument/2006/relationships/image" Target="../media/image1611.png"/><Relationship Id="rId220" Type="http://schemas.openxmlformats.org/officeDocument/2006/relationships/image" Target="../media/image1690.png"/><Relationship Id="rId15" Type="http://schemas.openxmlformats.org/officeDocument/2006/relationships/customXml" Target="../ink/ink778.xml"/><Relationship Id="rId36" Type="http://schemas.openxmlformats.org/officeDocument/2006/relationships/image" Target="../media/image770.png"/><Relationship Id="rId57" Type="http://schemas.openxmlformats.org/officeDocument/2006/relationships/customXml" Target="../ink/ink799.xml"/><Relationship Id="rId106" Type="http://schemas.openxmlformats.org/officeDocument/2006/relationships/image" Target="../media/image1120.png"/><Relationship Id="rId127" Type="http://schemas.openxmlformats.org/officeDocument/2006/relationships/customXml" Target="../ink/ink834.xml"/><Relationship Id="rId10" Type="http://schemas.openxmlformats.org/officeDocument/2006/relationships/image" Target="../media/image6400.png"/><Relationship Id="rId31" Type="http://schemas.openxmlformats.org/officeDocument/2006/relationships/customXml" Target="../ink/ink786.xml"/><Relationship Id="rId52" Type="http://schemas.openxmlformats.org/officeDocument/2006/relationships/image" Target="../media/image850.png"/><Relationship Id="rId73" Type="http://schemas.openxmlformats.org/officeDocument/2006/relationships/customXml" Target="../ink/ink807.xml"/><Relationship Id="rId78" Type="http://schemas.openxmlformats.org/officeDocument/2006/relationships/image" Target="../media/image980.png"/><Relationship Id="rId94" Type="http://schemas.openxmlformats.org/officeDocument/2006/relationships/image" Target="../media/image1060.png"/><Relationship Id="rId99" Type="http://schemas.openxmlformats.org/officeDocument/2006/relationships/customXml" Target="../ink/ink820.xml"/><Relationship Id="rId101" Type="http://schemas.openxmlformats.org/officeDocument/2006/relationships/customXml" Target="../ink/ink821.xml"/><Relationship Id="rId122" Type="http://schemas.openxmlformats.org/officeDocument/2006/relationships/image" Target="../media/image1200.png"/><Relationship Id="rId143" Type="http://schemas.openxmlformats.org/officeDocument/2006/relationships/customXml" Target="../ink/ink842.xml"/><Relationship Id="rId148" Type="http://schemas.openxmlformats.org/officeDocument/2006/relationships/image" Target="../media/image1330.png"/><Relationship Id="rId164" Type="http://schemas.openxmlformats.org/officeDocument/2006/relationships/image" Target="../media/image1411.png"/><Relationship Id="rId169" Type="http://schemas.openxmlformats.org/officeDocument/2006/relationships/customXml" Target="../ink/ink855.xml"/><Relationship Id="rId185" Type="http://schemas.openxmlformats.org/officeDocument/2006/relationships/customXml" Target="../ink/ink863.xml"/><Relationship Id="rId4" Type="http://schemas.openxmlformats.org/officeDocument/2006/relationships/image" Target="../media/image6100.png"/><Relationship Id="rId9" Type="http://schemas.openxmlformats.org/officeDocument/2006/relationships/customXml" Target="../ink/ink775.xml"/><Relationship Id="rId180" Type="http://schemas.openxmlformats.org/officeDocument/2006/relationships/image" Target="../media/image1490.png"/><Relationship Id="rId210" Type="http://schemas.openxmlformats.org/officeDocument/2006/relationships/image" Target="../media/image1640.png"/><Relationship Id="rId215" Type="http://schemas.openxmlformats.org/officeDocument/2006/relationships/customXml" Target="../ink/ink878.xml"/><Relationship Id="rId26" Type="http://schemas.openxmlformats.org/officeDocument/2006/relationships/image" Target="../media/image720.png"/><Relationship Id="rId47" Type="http://schemas.openxmlformats.org/officeDocument/2006/relationships/customXml" Target="../ink/ink794.xml"/><Relationship Id="rId68" Type="http://schemas.openxmlformats.org/officeDocument/2006/relationships/image" Target="../media/image930.png"/><Relationship Id="rId89" Type="http://schemas.openxmlformats.org/officeDocument/2006/relationships/customXml" Target="../ink/ink815.xml"/><Relationship Id="rId112" Type="http://schemas.openxmlformats.org/officeDocument/2006/relationships/image" Target="../media/image1150.png"/><Relationship Id="rId133" Type="http://schemas.openxmlformats.org/officeDocument/2006/relationships/customXml" Target="../ink/ink837.xml"/><Relationship Id="rId154" Type="http://schemas.openxmlformats.org/officeDocument/2006/relationships/image" Target="../media/image1360.png"/><Relationship Id="rId175" Type="http://schemas.openxmlformats.org/officeDocument/2006/relationships/customXml" Target="../ink/ink858.xml"/><Relationship Id="rId196" Type="http://schemas.openxmlformats.org/officeDocument/2006/relationships/image" Target="../media/image1570.png"/><Relationship Id="rId200" Type="http://schemas.openxmlformats.org/officeDocument/2006/relationships/image" Target="../media/image1590.png"/><Relationship Id="rId16" Type="http://schemas.openxmlformats.org/officeDocument/2006/relationships/image" Target="../media/image6700.png"/><Relationship Id="rId221" Type="http://schemas.openxmlformats.org/officeDocument/2006/relationships/customXml" Target="../ink/ink881.xml"/><Relationship Id="rId37" Type="http://schemas.openxmlformats.org/officeDocument/2006/relationships/customXml" Target="../ink/ink789.xml"/><Relationship Id="rId58" Type="http://schemas.openxmlformats.org/officeDocument/2006/relationships/image" Target="../media/image880.png"/><Relationship Id="rId79" Type="http://schemas.openxmlformats.org/officeDocument/2006/relationships/customXml" Target="../ink/ink810.xml"/><Relationship Id="rId102" Type="http://schemas.openxmlformats.org/officeDocument/2006/relationships/image" Target="../media/image1101.png"/><Relationship Id="rId123" Type="http://schemas.openxmlformats.org/officeDocument/2006/relationships/customXml" Target="../ink/ink832.xml"/><Relationship Id="rId144" Type="http://schemas.openxmlformats.org/officeDocument/2006/relationships/image" Target="../media/image1311.png"/><Relationship Id="rId90" Type="http://schemas.openxmlformats.org/officeDocument/2006/relationships/image" Target="../media/image1040.png"/><Relationship Id="rId165" Type="http://schemas.openxmlformats.org/officeDocument/2006/relationships/customXml" Target="../ink/ink853.xml"/><Relationship Id="rId186" Type="http://schemas.openxmlformats.org/officeDocument/2006/relationships/image" Target="../media/image1520.png"/><Relationship Id="rId211" Type="http://schemas.openxmlformats.org/officeDocument/2006/relationships/customXml" Target="../ink/ink876.xml"/><Relationship Id="rId27" Type="http://schemas.openxmlformats.org/officeDocument/2006/relationships/customXml" Target="../ink/ink784.xml"/><Relationship Id="rId48" Type="http://schemas.openxmlformats.org/officeDocument/2006/relationships/image" Target="../media/image830.png"/><Relationship Id="rId69" Type="http://schemas.openxmlformats.org/officeDocument/2006/relationships/customXml" Target="../ink/ink805.xml"/><Relationship Id="rId113" Type="http://schemas.openxmlformats.org/officeDocument/2006/relationships/customXml" Target="../ink/ink827.xml"/><Relationship Id="rId134" Type="http://schemas.openxmlformats.org/officeDocument/2006/relationships/image" Target="../media/image1260.png"/><Relationship Id="rId80" Type="http://schemas.openxmlformats.org/officeDocument/2006/relationships/image" Target="../media/image990.png"/><Relationship Id="rId155" Type="http://schemas.openxmlformats.org/officeDocument/2006/relationships/customXml" Target="../ink/ink848.xml"/><Relationship Id="rId176" Type="http://schemas.openxmlformats.org/officeDocument/2006/relationships/image" Target="../media/image1470.png"/><Relationship Id="rId197" Type="http://schemas.openxmlformats.org/officeDocument/2006/relationships/customXml" Target="../ink/ink869.xml"/><Relationship Id="rId201" Type="http://schemas.openxmlformats.org/officeDocument/2006/relationships/customXml" Target="../ink/ink871.xml"/><Relationship Id="rId222" Type="http://schemas.openxmlformats.org/officeDocument/2006/relationships/image" Target="../media/image1700.png"/><Relationship Id="rId17" Type="http://schemas.openxmlformats.org/officeDocument/2006/relationships/customXml" Target="../ink/ink779.xml"/><Relationship Id="rId38" Type="http://schemas.openxmlformats.org/officeDocument/2006/relationships/image" Target="../media/image780.png"/><Relationship Id="rId59" Type="http://schemas.openxmlformats.org/officeDocument/2006/relationships/customXml" Target="../ink/ink800.xml"/><Relationship Id="rId103" Type="http://schemas.openxmlformats.org/officeDocument/2006/relationships/customXml" Target="../ink/ink822.xml"/><Relationship Id="rId124" Type="http://schemas.openxmlformats.org/officeDocument/2006/relationships/image" Target="../media/image1211.png"/><Relationship Id="rId70" Type="http://schemas.openxmlformats.org/officeDocument/2006/relationships/image" Target="../media/image940.png"/><Relationship Id="rId91" Type="http://schemas.openxmlformats.org/officeDocument/2006/relationships/customXml" Target="../ink/ink816.xml"/><Relationship Id="rId145" Type="http://schemas.openxmlformats.org/officeDocument/2006/relationships/customXml" Target="../ink/ink843.xml"/><Relationship Id="rId166" Type="http://schemas.openxmlformats.org/officeDocument/2006/relationships/image" Target="../media/image1420.png"/><Relationship Id="rId187" Type="http://schemas.openxmlformats.org/officeDocument/2006/relationships/customXml" Target="../ink/ink86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650.png"/><Relationship Id="rId28" Type="http://schemas.openxmlformats.org/officeDocument/2006/relationships/image" Target="../media/image730.png"/><Relationship Id="rId49" Type="http://schemas.openxmlformats.org/officeDocument/2006/relationships/customXml" Target="../ink/ink795.xml"/><Relationship Id="rId114" Type="http://schemas.openxmlformats.org/officeDocument/2006/relationships/image" Target="../media/image1160.png"/><Relationship Id="rId60" Type="http://schemas.openxmlformats.org/officeDocument/2006/relationships/image" Target="../media/image890.png"/><Relationship Id="rId81" Type="http://schemas.openxmlformats.org/officeDocument/2006/relationships/customXml" Target="../ink/ink811.xml"/><Relationship Id="rId135" Type="http://schemas.openxmlformats.org/officeDocument/2006/relationships/customXml" Target="../ink/ink838.xml"/><Relationship Id="rId156" Type="http://schemas.openxmlformats.org/officeDocument/2006/relationships/image" Target="../media/image1370.png"/><Relationship Id="rId177" Type="http://schemas.openxmlformats.org/officeDocument/2006/relationships/customXml" Target="../ink/ink859.xml"/><Relationship Id="rId198" Type="http://schemas.openxmlformats.org/officeDocument/2006/relationships/image" Target="../media/image1580.png"/><Relationship Id="rId202" Type="http://schemas.openxmlformats.org/officeDocument/2006/relationships/image" Target="../media/image1600.png"/><Relationship Id="rId18" Type="http://schemas.openxmlformats.org/officeDocument/2006/relationships/image" Target="../media/image6800.png"/><Relationship Id="rId39" Type="http://schemas.openxmlformats.org/officeDocument/2006/relationships/customXml" Target="../ink/ink790.xml"/><Relationship Id="rId50" Type="http://schemas.openxmlformats.org/officeDocument/2006/relationships/image" Target="../media/image840.png"/><Relationship Id="rId104" Type="http://schemas.openxmlformats.org/officeDocument/2006/relationships/image" Target="../media/image1111.png"/><Relationship Id="rId125" Type="http://schemas.openxmlformats.org/officeDocument/2006/relationships/customXml" Target="../ink/ink833.xml"/><Relationship Id="rId146" Type="http://schemas.openxmlformats.org/officeDocument/2006/relationships/image" Target="../media/image1320.png"/><Relationship Id="rId167" Type="http://schemas.openxmlformats.org/officeDocument/2006/relationships/customXml" Target="../ink/ink854.xml"/><Relationship Id="rId188" Type="http://schemas.openxmlformats.org/officeDocument/2006/relationships/image" Target="../media/image1530.png"/><Relationship Id="rId71" Type="http://schemas.openxmlformats.org/officeDocument/2006/relationships/customXml" Target="../ink/ink806.xml"/><Relationship Id="rId92" Type="http://schemas.openxmlformats.org/officeDocument/2006/relationships/image" Target="../media/image1050.png"/><Relationship Id="rId213" Type="http://schemas.openxmlformats.org/officeDocument/2006/relationships/customXml" Target="../ink/ink877.xml"/><Relationship Id="rId2" Type="http://schemas.openxmlformats.org/officeDocument/2006/relationships/notesSlide" Target="../notesSlides/notesSlide28.xml"/><Relationship Id="rId29" Type="http://schemas.openxmlformats.org/officeDocument/2006/relationships/customXml" Target="../ink/ink785.xml"/><Relationship Id="rId40" Type="http://schemas.openxmlformats.org/officeDocument/2006/relationships/image" Target="../media/image790.png"/><Relationship Id="rId115" Type="http://schemas.openxmlformats.org/officeDocument/2006/relationships/customXml" Target="../ink/ink828.xml"/><Relationship Id="rId136" Type="http://schemas.openxmlformats.org/officeDocument/2006/relationships/image" Target="../media/image1270.png"/><Relationship Id="rId157" Type="http://schemas.openxmlformats.org/officeDocument/2006/relationships/customXml" Target="../ink/ink849.xml"/><Relationship Id="rId178" Type="http://schemas.openxmlformats.org/officeDocument/2006/relationships/image" Target="../media/image1480.png"/><Relationship Id="rId61" Type="http://schemas.openxmlformats.org/officeDocument/2006/relationships/customXml" Target="../ink/ink801.xml"/><Relationship Id="rId82" Type="http://schemas.openxmlformats.org/officeDocument/2006/relationships/image" Target="../media/image1000.png"/><Relationship Id="rId199" Type="http://schemas.openxmlformats.org/officeDocument/2006/relationships/customXml" Target="../ink/ink870.xml"/><Relationship Id="rId203" Type="http://schemas.openxmlformats.org/officeDocument/2006/relationships/customXml" Target="../ink/ink872.xml"/><Relationship Id="rId19" Type="http://schemas.openxmlformats.org/officeDocument/2006/relationships/customXml" Target="../ink/ink780.xml"/><Relationship Id="rId30" Type="http://schemas.openxmlformats.org/officeDocument/2006/relationships/image" Target="../media/image871.png"/><Relationship Id="rId105" Type="http://schemas.openxmlformats.org/officeDocument/2006/relationships/customXml" Target="../ink/ink823.xml"/><Relationship Id="rId126" Type="http://schemas.openxmlformats.org/officeDocument/2006/relationships/image" Target="../media/image1220.png"/><Relationship Id="rId147" Type="http://schemas.openxmlformats.org/officeDocument/2006/relationships/customXml" Target="../ink/ink844.xml"/><Relationship Id="rId168" Type="http://schemas.openxmlformats.org/officeDocument/2006/relationships/image" Target="../media/image1430.png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20.png"/><Relationship Id="rId21" Type="http://schemas.openxmlformats.org/officeDocument/2006/relationships/customXml" Target="../ink/ink891.xml"/><Relationship Id="rId42" Type="http://schemas.openxmlformats.org/officeDocument/2006/relationships/image" Target="../media/image1900.png"/><Relationship Id="rId47" Type="http://schemas.openxmlformats.org/officeDocument/2006/relationships/customXml" Target="../ink/ink904.xml"/><Relationship Id="rId63" Type="http://schemas.openxmlformats.org/officeDocument/2006/relationships/customXml" Target="../ink/ink912.xml"/><Relationship Id="rId68" Type="http://schemas.openxmlformats.org/officeDocument/2006/relationships/image" Target="../media/image2030.png"/><Relationship Id="rId84" Type="http://schemas.openxmlformats.org/officeDocument/2006/relationships/image" Target="../media/image2111.png"/><Relationship Id="rId16" Type="http://schemas.openxmlformats.org/officeDocument/2006/relationships/image" Target="../media/image1770.png"/><Relationship Id="rId11" Type="http://schemas.openxmlformats.org/officeDocument/2006/relationships/customXml" Target="../ink/ink886.xml"/><Relationship Id="rId32" Type="http://schemas.openxmlformats.org/officeDocument/2006/relationships/image" Target="../media/image1850.png"/><Relationship Id="rId37" Type="http://schemas.openxmlformats.org/officeDocument/2006/relationships/customXml" Target="../ink/ink899.xml"/><Relationship Id="rId53" Type="http://schemas.openxmlformats.org/officeDocument/2006/relationships/customXml" Target="../ink/ink907.xml"/><Relationship Id="rId58" Type="http://schemas.openxmlformats.org/officeDocument/2006/relationships/image" Target="../media/image1980.png"/><Relationship Id="rId74" Type="http://schemas.openxmlformats.org/officeDocument/2006/relationships/image" Target="../media/image2060.png"/><Relationship Id="rId79" Type="http://schemas.openxmlformats.org/officeDocument/2006/relationships/customXml" Target="../ink/ink920.xml"/><Relationship Id="rId5" Type="http://schemas.openxmlformats.org/officeDocument/2006/relationships/customXml" Target="../ink/ink883.xml"/><Relationship Id="rId19" Type="http://schemas.openxmlformats.org/officeDocument/2006/relationships/customXml" Target="../ink/ink890.xml"/><Relationship Id="rId14" Type="http://schemas.openxmlformats.org/officeDocument/2006/relationships/image" Target="../media/image1760.png"/><Relationship Id="rId22" Type="http://schemas.openxmlformats.org/officeDocument/2006/relationships/image" Target="../media/image1800.png"/><Relationship Id="rId27" Type="http://schemas.openxmlformats.org/officeDocument/2006/relationships/customXml" Target="../ink/ink894.xml"/><Relationship Id="rId30" Type="http://schemas.openxmlformats.org/officeDocument/2006/relationships/image" Target="../media/image1840.png"/><Relationship Id="rId35" Type="http://schemas.openxmlformats.org/officeDocument/2006/relationships/customXml" Target="../ink/ink898.xml"/><Relationship Id="rId43" Type="http://schemas.openxmlformats.org/officeDocument/2006/relationships/customXml" Target="../ink/ink902.xml"/><Relationship Id="rId48" Type="http://schemas.openxmlformats.org/officeDocument/2006/relationships/image" Target="../media/image1930.png"/><Relationship Id="rId56" Type="http://schemas.openxmlformats.org/officeDocument/2006/relationships/image" Target="../media/image1970.png"/><Relationship Id="rId64" Type="http://schemas.openxmlformats.org/officeDocument/2006/relationships/image" Target="../media/image2011.png"/><Relationship Id="rId69" Type="http://schemas.openxmlformats.org/officeDocument/2006/relationships/customXml" Target="../ink/ink915.xml"/><Relationship Id="rId77" Type="http://schemas.openxmlformats.org/officeDocument/2006/relationships/customXml" Target="../ink/ink919.xml"/><Relationship Id="rId8" Type="http://schemas.openxmlformats.org/officeDocument/2006/relationships/image" Target="../media/image1730.png"/><Relationship Id="rId51" Type="http://schemas.openxmlformats.org/officeDocument/2006/relationships/customXml" Target="../ink/ink906.xml"/><Relationship Id="rId72" Type="http://schemas.openxmlformats.org/officeDocument/2006/relationships/image" Target="../media/image2050.png"/><Relationship Id="rId80" Type="http://schemas.openxmlformats.org/officeDocument/2006/relationships/image" Target="../media/image2090.png"/><Relationship Id="rId85" Type="http://schemas.openxmlformats.org/officeDocument/2006/relationships/customXml" Target="../ink/ink923.xml"/><Relationship Id="rId3" Type="http://schemas.openxmlformats.org/officeDocument/2006/relationships/customXml" Target="../ink/ink882.xml"/><Relationship Id="rId12" Type="http://schemas.openxmlformats.org/officeDocument/2006/relationships/image" Target="../media/image1750.png"/><Relationship Id="rId17" Type="http://schemas.openxmlformats.org/officeDocument/2006/relationships/customXml" Target="../ink/ink889.xml"/><Relationship Id="rId25" Type="http://schemas.openxmlformats.org/officeDocument/2006/relationships/customXml" Target="../ink/ink893.xml"/><Relationship Id="rId33" Type="http://schemas.openxmlformats.org/officeDocument/2006/relationships/customXml" Target="../ink/ink897.xml"/><Relationship Id="rId38" Type="http://schemas.openxmlformats.org/officeDocument/2006/relationships/image" Target="../media/image1880.png"/><Relationship Id="rId46" Type="http://schemas.openxmlformats.org/officeDocument/2006/relationships/image" Target="../media/image1920.png"/><Relationship Id="rId59" Type="http://schemas.openxmlformats.org/officeDocument/2006/relationships/customXml" Target="../ink/ink910.xml"/><Relationship Id="rId67" Type="http://schemas.openxmlformats.org/officeDocument/2006/relationships/customXml" Target="../ink/ink914.xml"/><Relationship Id="rId20" Type="http://schemas.openxmlformats.org/officeDocument/2006/relationships/image" Target="../media/image1790.png"/><Relationship Id="rId41" Type="http://schemas.openxmlformats.org/officeDocument/2006/relationships/customXml" Target="../ink/ink901.xml"/><Relationship Id="rId54" Type="http://schemas.openxmlformats.org/officeDocument/2006/relationships/image" Target="../media/image1960.png"/><Relationship Id="rId62" Type="http://schemas.openxmlformats.org/officeDocument/2006/relationships/image" Target="../media/image2000.png"/><Relationship Id="rId70" Type="http://schemas.openxmlformats.org/officeDocument/2006/relationships/image" Target="../media/image2040.png"/><Relationship Id="rId75" Type="http://schemas.openxmlformats.org/officeDocument/2006/relationships/customXml" Target="../ink/ink918.xml"/><Relationship Id="rId83" Type="http://schemas.openxmlformats.org/officeDocument/2006/relationships/customXml" Target="../ink/ink922.xml"/><Relationship Id="rId88" Type="http://schemas.openxmlformats.org/officeDocument/2006/relationships/image" Target="../media/image2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20.png"/><Relationship Id="rId15" Type="http://schemas.openxmlformats.org/officeDocument/2006/relationships/customXml" Target="../ink/ink888.xml"/><Relationship Id="rId23" Type="http://schemas.openxmlformats.org/officeDocument/2006/relationships/customXml" Target="../ink/ink892.xml"/><Relationship Id="rId28" Type="http://schemas.openxmlformats.org/officeDocument/2006/relationships/image" Target="../media/image1830.png"/><Relationship Id="rId36" Type="http://schemas.openxmlformats.org/officeDocument/2006/relationships/image" Target="../media/image1870.png"/><Relationship Id="rId49" Type="http://schemas.openxmlformats.org/officeDocument/2006/relationships/customXml" Target="../ink/ink905.xml"/><Relationship Id="rId57" Type="http://schemas.openxmlformats.org/officeDocument/2006/relationships/customXml" Target="../ink/ink909.xml"/><Relationship Id="rId10" Type="http://schemas.openxmlformats.org/officeDocument/2006/relationships/image" Target="../media/image1740.png"/><Relationship Id="rId31" Type="http://schemas.openxmlformats.org/officeDocument/2006/relationships/customXml" Target="../ink/ink896.xml"/><Relationship Id="rId44" Type="http://schemas.openxmlformats.org/officeDocument/2006/relationships/image" Target="../media/image1911.png"/><Relationship Id="rId52" Type="http://schemas.openxmlformats.org/officeDocument/2006/relationships/image" Target="../media/image1950.png"/><Relationship Id="rId60" Type="http://schemas.openxmlformats.org/officeDocument/2006/relationships/image" Target="../media/image1990.png"/><Relationship Id="rId65" Type="http://schemas.openxmlformats.org/officeDocument/2006/relationships/customXml" Target="../ink/ink913.xml"/><Relationship Id="rId73" Type="http://schemas.openxmlformats.org/officeDocument/2006/relationships/customXml" Target="../ink/ink917.xml"/><Relationship Id="rId78" Type="http://schemas.openxmlformats.org/officeDocument/2006/relationships/image" Target="../media/image2080.png"/><Relationship Id="rId81" Type="http://schemas.openxmlformats.org/officeDocument/2006/relationships/customXml" Target="../ink/ink921.xml"/><Relationship Id="rId86" Type="http://schemas.openxmlformats.org/officeDocument/2006/relationships/image" Target="../media/image2120.png"/><Relationship Id="rId4" Type="http://schemas.openxmlformats.org/officeDocument/2006/relationships/image" Target="../media/image1711.png"/><Relationship Id="rId9" Type="http://schemas.openxmlformats.org/officeDocument/2006/relationships/customXml" Target="../ink/ink885.xml"/><Relationship Id="rId13" Type="http://schemas.openxmlformats.org/officeDocument/2006/relationships/customXml" Target="../ink/ink887.xml"/><Relationship Id="rId18" Type="http://schemas.openxmlformats.org/officeDocument/2006/relationships/image" Target="../media/image1780.png"/><Relationship Id="rId39" Type="http://schemas.openxmlformats.org/officeDocument/2006/relationships/customXml" Target="../ink/ink900.xml"/><Relationship Id="rId34" Type="http://schemas.openxmlformats.org/officeDocument/2006/relationships/image" Target="../media/image1860.png"/><Relationship Id="rId50" Type="http://schemas.openxmlformats.org/officeDocument/2006/relationships/image" Target="../media/image1940.png"/><Relationship Id="rId55" Type="http://schemas.openxmlformats.org/officeDocument/2006/relationships/customXml" Target="../ink/ink908.xml"/><Relationship Id="rId76" Type="http://schemas.openxmlformats.org/officeDocument/2006/relationships/image" Target="../media/image2070.png"/><Relationship Id="rId7" Type="http://schemas.openxmlformats.org/officeDocument/2006/relationships/customXml" Target="../ink/ink884.xml"/><Relationship Id="rId71" Type="http://schemas.openxmlformats.org/officeDocument/2006/relationships/customXml" Target="../ink/ink916.xml"/><Relationship Id="rId2" Type="http://schemas.openxmlformats.org/officeDocument/2006/relationships/notesSlide" Target="../notesSlides/notesSlide29.xml"/><Relationship Id="rId29" Type="http://schemas.openxmlformats.org/officeDocument/2006/relationships/customXml" Target="../ink/ink895.xml"/><Relationship Id="rId24" Type="http://schemas.openxmlformats.org/officeDocument/2006/relationships/image" Target="../media/image1811.png"/><Relationship Id="rId40" Type="http://schemas.openxmlformats.org/officeDocument/2006/relationships/image" Target="../media/image1890.png"/><Relationship Id="rId45" Type="http://schemas.openxmlformats.org/officeDocument/2006/relationships/customXml" Target="../ink/ink903.xml"/><Relationship Id="rId66" Type="http://schemas.openxmlformats.org/officeDocument/2006/relationships/image" Target="../media/image2020.png"/><Relationship Id="rId87" Type="http://schemas.openxmlformats.org/officeDocument/2006/relationships/customXml" Target="../ink/ink924.xml"/><Relationship Id="rId61" Type="http://schemas.openxmlformats.org/officeDocument/2006/relationships/customXml" Target="../ink/ink911.xml"/><Relationship Id="rId82" Type="http://schemas.openxmlformats.org/officeDocument/2006/relationships/image" Target="../media/image210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neurohive.io/en/popular-networks/vgg16/" TargetMode="External"/><Relationship Id="rId4" Type="http://schemas.openxmlformats.org/officeDocument/2006/relationships/image" Target="../media/image69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6.png"/><Relationship Id="rId117" Type="http://schemas.openxmlformats.org/officeDocument/2006/relationships/customXml" Target="../ink/ink192.xml"/><Relationship Id="rId21" Type="http://schemas.openxmlformats.org/officeDocument/2006/relationships/customXml" Target="../ink/ink144.xml"/><Relationship Id="rId42" Type="http://schemas.openxmlformats.org/officeDocument/2006/relationships/image" Target="../media/image154.png"/><Relationship Id="rId47" Type="http://schemas.openxmlformats.org/officeDocument/2006/relationships/customXml" Target="../ink/ink157.xml"/><Relationship Id="rId63" Type="http://schemas.openxmlformats.org/officeDocument/2006/relationships/customXml" Target="../ink/ink165.xml"/><Relationship Id="rId68" Type="http://schemas.openxmlformats.org/officeDocument/2006/relationships/image" Target="../media/image167.png"/><Relationship Id="rId84" Type="http://schemas.openxmlformats.org/officeDocument/2006/relationships/image" Target="../media/image175.png"/><Relationship Id="rId89" Type="http://schemas.openxmlformats.org/officeDocument/2006/relationships/customXml" Target="../ink/ink178.xml"/><Relationship Id="rId112" Type="http://schemas.openxmlformats.org/officeDocument/2006/relationships/image" Target="../media/image189.png"/><Relationship Id="rId16" Type="http://schemas.openxmlformats.org/officeDocument/2006/relationships/image" Target="../media/image141.png"/><Relationship Id="rId107" Type="http://schemas.openxmlformats.org/officeDocument/2006/relationships/customXml" Target="../ink/ink187.xml"/><Relationship Id="rId11" Type="http://schemas.openxmlformats.org/officeDocument/2006/relationships/customXml" Target="../ink/ink139.xml"/><Relationship Id="rId32" Type="http://schemas.openxmlformats.org/officeDocument/2006/relationships/image" Target="../media/image149.png"/><Relationship Id="rId37" Type="http://schemas.openxmlformats.org/officeDocument/2006/relationships/customXml" Target="../ink/ink152.xml"/><Relationship Id="rId53" Type="http://schemas.openxmlformats.org/officeDocument/2006/relationships/customXml" Target="../ink/ink160.xml"/><Relationship Id="rId58" Type="http://schemas.openxmlformats.org/officeDocument/2006/relationships/image" Target="../media/image162.png"/><Relationship Id="rId74" Type="http://schemas.openxmlformats.org/officeDocument/2006/relationships/image" Target="../media/image170.png"/><Relationship Id="rId79" Type="http://schemas.openxmlformats.org/officeDocument/2006/relationships/customXml" Target="../ink/ink173.xml"/><Relationship Id="rId102" Type="http://schemas.openxmlformats.org/officeDocument/2006/relationships/image" Target="../media/image184.png"/><Relationship Id="rId5" Type="http://schemas.openxmlformats.org/officeDocument/2006/relationships/customXml" Target="../ink/ink136.xml"/><Relationship Id="rId90" Type="http://schemas.openxmlformats.org/officeDocument/2006/relationships/image" Target="../media/image178.png"/><Relationship Id="rId95" Type="http://schemas.openxmlformats.org/officeDocument/2006/relationships/customXml" Target="../ink/ink181.xml"/><Relationship Id="rId22" Type="http://schemas.openxmlformats.org/officeDocument/2006/relationships/image" Target="../media/image144.png"/><Relationship Id="rId27" Type="http://schemas.openxmlformats.org/officeDocument/2006/relationships/customXml" Target="../ink/ink147.xml"/><Relationship Id="rId43" Type="http://schemas.openxmlformats.org/officeDocument/2006/relationships/customXml" Target="../ink/ink155.xml"/><Relationship Id="rId48" Type="http://schemas.openxmlformats.org/officeDocument/2006/relationships/image" Target="../media/image157.png"/><Relationship Id="rId64" Type="http://schemas.openxmlformats.org/officeDocument/2006/relationships/image" Target="../media/image165.png"/><Relationship Id="rId69" Type="http://schemas.openxmlformats.org/officeDocument/2006/relationships/customXml" Target="../ink/ink168.xml"/><Relationship Id="rId113" Type="http://schemas.openxmlformats.org/officeDocument/2006/relationships/customXml" Target="../ink/ink190.xml"/><Relationship Id="rId118" Type="http://schemas.openxmlformats.org/officeDocument/2006/relationships/image" Target="../media/image192.png"/><Relationship Id="rId80" Type="http://schemas.openxmlformats.org/officeDocument/2006/relationships/image" Target="../media/image173.png"/><Relationship Id="rId85" Type="http://schemas.openxmlformats.org/officeDocument/2006/relationships/customXml" Target="../ink/ink176.xml"/><Relationship Id="rId12" Type="http://schemas.openxmlformats.org/officeDocument/2006/relationships/image" Target="../media/image139.png"/><Relationship Id="rId17" Type="http://schemas.openxmlformats.org/officeDocument/2006/relationships/customXml" Target="../ink/ink142.xml"/><Relationship Id="rId33" Type="http://schemas.openxmlformats.org/officeDocument/2006/relationships/customXml" Target="../ink/ink150.xml"/><Relationship Id="rId38" Type="http://schemas.openxmlformats.org/officeDocument/2006/relationships/image" Target="../media/image152.png"/><Relationship Id="rId59" Type="http://schemas.openxmlformats.org/officeDocument/2006/relationships/customXml" Target="../ink/ink163.xml"/><Relationship Id="rId103" Type="http://schemas.openxmlformats.org/officeDocument/2006/relationships/customXml" Target="../ink/ink185.xml"/><Relationship Id="rId108" Type="http://schemas.openxmlformats.org/officeDocument/2006/relationships/image" Target="../media/image187.png"/><Relationship Id="rId54" Type="http://schemas.openxmlformats.org/officeDocument/2006/relationships/image" Target="../media/image160.png"/><Relationship Id="rId70" Type="http://schemas.openxmlformats.org/officeDocument/2006/relationships/image" Target="../media/image168.png"/><Relationship Id="rId75" Type="http://schemas.openxmlformats.org/officeDocument/2006/relationships/customXml" Target="../ink/ink171.xml"/><Relationship Id="rId91" Type="http://schemas.openxmlformats.org/officeDocument/2006/relationships/customXml" Target="../ink/ink179.xml"/><Relationship Id="rId96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6.png"/><Relationship Id="rId23" Type="http://schemas.openxmlformats.org/officeDocument/2006/relationships/customXml" Target="../ink/ink145.xml"/><Relationship Id="rId28" Type="http://schemas.openxmlformats.org/officeDocument/2006/relationships/image" Target="../media/image147.png"/><Relationship Id="rId49" Type="http://schemas.openxmlformats.org/officeDocument/2006/relationships/customXml" Target="../ink/ink158.xml"/><Relationship Id="rId114" Type="http://schemas.openxmlformats.org/officeDocument/2006/relationships/image" Target="../media/image190.png"/><Relationship Id="rId119" Type="http://schemas.openxmlformats.org/officeDocument/2006/relationships/customXml" Target="../ink/ink193.xml"/><Relationship Id="rId44" Type="http://schemas.openxmlformats.org/officeDocument/2006/relationships/image" Target="../media/image155.png"/><Relationship Id="rId60" Type="http://schemas.openxmlformats.org/officeDocument/2006/relationships/image" Target="../media/image163.png"/><Relationship Id="rId65" Type="http://schemas.openxmlformats.org/officeDocument/2006/relationships/customXml" Target="../ink/ink166.xml"/><Relationship Id="rId81" Type="http://schemas.openxmlformats.org/officeDocument/2006/relationships/customXml" Target="../ink/ink174.xml"/><Relationship Id="rId86" Type="http://schemas.openxmlformats.org/officeDocument/2006/relationships/image" Target="../media/image176.png"/><Relationship Id="rId4" Type="http://schemas.openxmlformats.org/officeDocument/2006/relationships/image" Target="../media/image135.png"/><Relationship Id="rId9" Type="http://schemas.openxmlformats.org/officeDocument/2006/relationships/customXml" Target="../ink/ink138.xml"/><Relationship Id="rId13" Type="http://schemas.openxmlformats.org/officeDocument/2006/relationships/customXml" Target="../ink/ink140.xml"/><Relationship Id="rId18" Type="http://schemas.openxmlformats.org/officeDocument/2006/relationships/image" Target="../media/image142.png"/><Relationship Id="rId39" Type="http://schemas.openxmlformats.org/officeDocument/2006/relationships/customXml" Target="../ink/ink153.xml"/><Relationship Id="rId109" Type="http://schemas.openxmlformats.org/officeDocument/2006/relationships/customXml" Target="../ink/ink188.xml"/><Relationship Id="rId34" Type="http://schemas.openxmlformats.org/officeDocument/2006/relationships/image" Target="../media/image150.png"/><Relationship Id="rId50" Type="http://schemas.openxmlformats.org/officeDocument/2006/relationships/image" Target="../media/image158.png"/><Relationship Id="rId55" Type="http://schemas.openxmlformats.org/officeDocument/2006/relationships/customXml" Target="../ink/ink161.xml"/><Relationship Id="rId76" Type="http://schemas.openxmlformats.org/officeDocument/2006/relationships/image" Target="../media/image171.png"/><Relationship Id="rId97" Type="http://schemas.openxmlformats.org/officeDocument/2006/relationships/customXml" Target="../ink/ink182.xml"/><Relationship Id="rId104" Type="http://schemas.openxmlformats.org/officeDocument/2006/relationships/image" Target="../media/image185.png"/><Relationship Id="rId120" Type="http://schemas.openxmlformats.org/officeDocument/2006/relationships/image" Target="../media/image193.png"/><Relationship Id="rId7" Type="http://schemas.openxmlformats.org/officeDocument/2006/relationships/customXml" Target="../ink/ink137.xml"/><Relationship Id="rId71" Type="http://schemas.openxmlformats.org/officeDocument/2006/relationships/customXml" Target="../ink/ink169.xml"/><Relationship Id="rId92" Type="http://schemas.openxmlformats.org/officeDocument/2006/relationships/image" Target="../media/image179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48.xml"/><Relationship Id="rId24" Type="http://schemas.openxmlformats.org/officeDocument/2006/relationships/image" Target="../media/image145.png"/><Relationship Id="rId40" Type="http://schemas.openxmlformats.org/officeDocument/2006/relationships/image" Target="../media/image153.png"/><Relationship Id="rId45" Type="http://schemas.openxmlformats.org/officeDocument/2006/relationships/customXml" Target="../ink/ink156.xml"/><Relationship Id="rId66" Type="http://schemas.openxmlformats.org/officeDocument/2006/relationships/image" Target="../media/image166.png"/><Relationship Id="rId87" Type="http://schemas.openxmlformats.org/officeDocument/2006/relationships/customXml" Target="../ink/ink177.xml"/><Relationship Id="rId110" Type="http://schemas.openxmlformats.org/officeDocument/2006/relationships/image" Target="../media/image188.png"/><Relationship Id="rId115" Type="http://schemas.openxmlformats.org/officeDocument/2006/relationships/customXml" Target="../ink/ink191.xml"/><Relationship Id="rId61" Type="http://schemas.openxmlformats.org/officeDocument/2006/relationships/customXml" Target="../ink/ink164.xml"/><Relationship Id="rId82" Type="http://schemas.openxmlformats.org/officeDocument/2006/relationships/image" Target="../media/image174.png"/><Relationship Id="rId19" Type="http://schemas.openxmlformats.org/officeDocument/2006/relationships/customXml" Target="../ink/ink143.xml"/><Relationship Id="rId14" Type="http://schemas.openxmlformats.org/officeDocument/2006/relationships/image" Target="../media/image140.png"/><Relationship Id="rId30" Type="http://schemas.openxmlformats.org/officeDocument/2006/relationships/image" Target="../media/image148.png"/><Relationship Id="rId35" Type="http://schemas.openxmlformats.org/officeDocument/2006/relationships/customXml" Target="../ink/ink151.xml"/><Relationship Id="rId56" Type="http://schemas.openxmlformats.org/officeDocument/2006/relationships/image" Target="../media/image161.png"/><Relationship Id="rId77" Type="http://schemas.openxmlformats.org/officeDocument/2006/relationships/customXml" Target="../ink/ink172.xml"/><Relationship Id="rId100" Type="http://schemas.openxmlformats.org/officeDocument/2006/relationships/image" Target="../media/image183.png"/><Relationship Id="rId105" Type="http://schemas.openxmlformats.org/officeDocument/2006/relationships/customXml" Target="../ink/ink186.xml"/><Relationship Id="rId8" Type="http://schemas.openxmlformats.org/officeDocument/2006/relationships/image" Target="../media/image137.png"/><Relationship Id="rId51" Type="http://schemas.openxmlformats.org/officeDocument/2006/relationships/customXml" Target="../ink/ink159.xml"/><Relationship Id="rId72" Type="http://schemas.openxmlformats.org/officeDocument/2006/relationships/image" Target="../media/image169.png"/><Relationship Id="rId93" Type="http://schemas.openxmlformats.org/officeDocument/2006/relationships/customXml" Target="../ink/ink180.xml"/><Relationship Id="rId98" Type="http://schemas.openxmlformats.org/officeDocument/2006/relationships/image" Target="../media/image182.png"/><Relationship Id="rId121" Type="http://schemas.openxmlformats.org/officeDocument/2006/relationships/customXml" Target="../ink/ink194.xml"/><Relationship Id="rId3" Type="http://schemas.openxmlformats.org/officeDocument/2006/relationships/customXml" Target="../ink/ink135.xml"/><Relationship Id="rId25" Type="http://schemas.openxmlformats.org/officeDocument/2006/relationships/customXml" Target="../ink/ink146.xml"/><Relationship Id="rId46" Type="http://schemas.openxmlformats.org/officeDocument/2006/relationships/image" Target="../media/image156.png"/><Relationship Id="rId67" Type="http://schemas.openxmlformats.org/officeDocument/2006/relationships/customXml" Target="../ink/ink167.xml"/><Relationship Id="rId116" Type="http://schemas.openxmlformats.org/officeDocument/2006/relationships/image" Target="../media/image191.png"/><Relationship Id="rId20" Type="http://schemas.openxmlformats.org/officeDocument/2006/relationships/image" Target="../media/image143.png"/><Relationship Id="rId41" Type="http://schemas.openxmlformats.org/officeDocument/2006/relationships/customXml" Target="../ink/ink154.xml"/><Relationship Id="rId62" Type="http://schemas.openxmlformats.org/officeDocument/2006/relationships/image" Target="../media/image164.png"/><Relationship Id="rId83" Type="http://schemas.openxmlformats.org/officeDocument/2006/relationships/customXml" Target="../ink/ink175.xml"/><Relationship Id="rId88" Type="http://schemas.openxmlformats.org/officeDocument/2006/relationships/image" Target="../media/image177.png"/><Relationship Id="rId111" Type="http://schemas.openxmlformats.org/officeDocument/2006/relationships/customXml" Target="../ink/ink189.xml"/><Relationship Id="rId15" Type="http://schemas.openxmlformats.org/officeDocument/2006/relationships/customXml" Target="../ink/ink141.xml"/><Relationship Id="rId36" Type="http://schemas.openxmlformats.org/officeDocument/2006/relationships/image" Target="../media/image151.png"/><Relationship Id="rId57" Type="http://schemas.openxmlformats.org/officeDocument/2006/relationships/customXml" Target="../ink/ink162.xml"/><Relationship Id="rId106" Type="http://schemas.openxmlformats.org/officeDocument/2006/relationships/image" Target="../media/image186.png"/><Relationship Id="rId10" Type="http://schemas.openxmlformats.org/officeDocument/2006/relationships/image" Target="../media/image138.png"/><Relationship Id="rId31" Type="http://schemas.openxmlformats.org/officeDocument/2006/relationships/customXml" Target="../ink/ink149.xml"/><Relationship Id="rId52" Type="http://schemas.openxmlformats.org/officeDocument/2006/relationships/image" Target="../media/image159.png"/><Relationship Id="rId73" Type="http://schemas.openxmlformats.org/officeDocument/2006/relationships/customXml" Target="../ink/ink170.xml"/><Relationship Id="rId78" Type="http://schemas.openxmlformats.org/officeDocument/2006/relationships/image" Target="../media/image172.png"/><Relationship Id="rId94" Type="http://schemas.openxmlformats.org/officeDocument/2006/relationships/image" Target="../media/image180.png"/><Relationship Id="rId99" Type="http://schemas.openxmlformats.org/officeDocument/2006/relationships/customXml" Target="../ink/ink183.xml"/><Relationship Id="rId101" Type="http://schemas.openxmlformats.org/officeDocument/2006/relationships/customXml" Target="../ink/ink184.xml"/><Relationship Id="rId122" Type="http://schemas.openxmlformats.org/officeDocument/2006/relationships/image" Target="../media/image19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2.xml"/><Relationship Id="rId21" Type="http://schemas.openxmlformats.org/officeDocument/2006/relationships/customXml" Target="../ink/ink204.xml"/><Relationship Id="rId42" Type="http://schemas.openxmlformats.org/officeDocument/2006/relationships/image" Target="../media/image214.png"/><Relationship Id="rId63" Type="http://schemas.openxmlformats.org/officeDocument/2006/relationships/customXml" Target="../ink/ink225.xml"/><Relationship Id="rId84" Type="http://schemas.openxmlformats.org/officeDocument/2006/relationships/image" Target="../media/image235.png"/><Relationship Id="rId138" Type="http://schemas.openxmlformats.org/officeDocument/2006/relationships/image" Target="../media/image262.png"/><Relationship Id="rId159" Type="http://schemas.openxmlformats.org/officeDocument/2006/relationships/customXml" Target="../ink/ink273.xml"/><Relationship Id="rId170" Type="http://schemas.openxmlformats.org/officeDocument/2006/relationships/image" Target="../media/image278.png"/><Relationship Id="rId191" Type="http://schemas.openxmlformats.org/officeDocument/2006/relationships/customXml" Target="../ink/ink289.xml"/><Relationship Id="rId205" Type="http://schemas.openxmlformats.org/officeDocument/2006/relationships/customXml" Target="../ink/ink296.xml"/><Relationship Id="rId226" Type="http://schemas.openxmlformats.org/officeDocument/2006/relationships/customXml" Target="../ink/ink307.xml"/><Relationship Id="rId107" Type="http://schemas.openxmlformats.org/officeDocument/2006/relationships/customXml" Target="../ink/ink247.xml"/><Relationship Id="rId11" Type="http://schemas.openxmlformats.org/officeDocument/2006/relationships/customXml" Target="../ink/ink199.xml"/><Relationship Id="rId32" Type="http://schemas.openxmlformats.org/officeDocument/2006/relationships/image" Target="../media/image209.png"/><Relationship Id="rId53" Type="http://schemas.openxmlformats.org/officeDocument/2006/relationships/customXml" Target="../ink/ink220.xml"/><Relationship Id="rId74" Type="http://schemas.openxmlformats.org/officeDocument/2006/relationships/image" Target="../media/image230.png"/><Relationship Id="rId128" Type="http://schemas.openxmlformats.org/officeDocument/2006/relationships/image" Target="../media/image257.png"/><Relationship Id="rId149" Type="http://schemas.openxmlformats.org/officeDocument/2006/relationships/customXml" Target="../ink/ink268.xml"/><Relationship Id="rId5" Type="http://schemas.openxmlformats.org/officeDocument/2006/relationships/customXml" Target="../ink/ink196.xml"/><Relationship Id="rId95" Type="http://schemas.openxmlformats.org/officeDocument/2006/relationships/customXml" Target="../ink/ink241.xml"/><Relationship Id="rId160" Type="http://schemas.openxmlformats.org/officeDocument/2006/relationships/image" Target="../media/image273.png"/><Relationship Id="rId181" Type="http://schemas.openxmlformats.org/officeDocument/2006/relationships/customXml" Target="../ink/ink284.xml"/><Relationship Id="rId216" Type="http://schemas.openxmlformats.org/officeDocument/2006/relationships/image" Target="../media/image301.png"/><Relationship Id="rId237" Type="http://schemas.openxmlformats.org/officeDocument/2006/relationships/image" Target="../media/image311.png"/><Relationship Id="rId22" Type="http://schemas.openxmlformats.org/officeDocument/2006/relationships/image" Target="../media/image204.png"/><Relationship Id="rId43" Type="http://schemas.openxmlformats.org/officeDocument/2006/relationships/customXml" Target="../ink/ink215.xml"/><Relationship Id="rId64" Type="http://schemas.openxmlformats.org/officeDocument/2006/relationships/image" Target="../media/image225.png"/><Relationship Id="rId118" Type="http://schemas.openxmlformats.org/officeDocument/2006/relationships/image" Target="../media/image252.png"/><Relationship Id="rId139" Type="http://schemas.openxmlformats.org/officeDocument/2006/relationships/customXml" Target="../ink/ink263.xml"/><Relationship Id="rId85" Type="http://schemas.openxmlformats.org/officeDocument/2006/relationships/customXml" Target="../ink/ink236.xml"/><Relationship Id="rId150" Type="http://schemas.openxmlformats.org/officeDocument/2006/relationships/image" Target="../media/image268.png"/><Relationship Id="rId171" Type="http://schemas.openxmlformats.org/officeDocument/2006/relationships/customXml" Target="../ink/ink279.xml"/><Relationship Id="rId192" Type="http://schemas.openxmlformats.org/officeDocument/2006/relationships/image" Target="../media/image289.png"/><Relationship Id="rId206" Type="http://schemas.openxmlformats.org/officeDocument/2006/relationships/image" Target="../media/image296.png"/><Relationship Id="rId227" Type="http://schemas.openxmlformats.org/officeDocument/2006/relationships/image" Target="../media/image306.png"/><Relationship Id="rId12" Type="http://schemas.openxmlformats.org/officeDocument/2006/relationships/image" Target="../media/image199.png"/><Relationship Id="rId33" Type="http://schemas.openxmlformats.org/officeDocument/2006/relationships/customXml" Target="../ink/ink210.xml"/><Relationship Id="rId108" Type="http://schemas.openxmlformats.org/officeDocument/2006/relationships/image" Target="../media/image247.png"/><Relationship Id="rId129" Type="http://schemas.openxmlformats.org/officeDocument/2006/relationships/customXml" Target="../ink/ink258.xml"/><Relationship Id="rId54" Type="http://schemas.openxmlformats.org/officeDocument/2006/relationships/image" Target="../media/image220.png"/><Relationship Id="rId75" Type="http://schemas.openxmlformats.org/officeDocument/2006/relationships/customXml" Target="../ink/ink231.xml"/><Relationship Id="rId96" Type="http://schemas.openxmlformats.org/officeDocument/2006/relationships/image" Target="../media/image241.png"/><Relationship Id="rId140" Type="http://schemas.openxmlformats.org/officeDocument/2006/relationships/image" Target="../media/image263.png"/><Relationship Id="rId161" Type="http://schemas.openxmlformats.org/officeDocument/2006/relationships/customXml" Target="../ink/ink274.xml"/><Relationship Id="rId182" Type="http://schemas.openxmlformats.org/officeDocument/2006/relationships/image" Target="../media/image284.png"/><Relationship Id="rId217" Type="http://schemas.openxmlformats.org/officeDocument/2006/relationships/customXml" Target="../ink/ink302.xml"/><Relationship Id="rId6" Type="http://schemas.openxmlformats.org/officeDocument/2006/relationships/image" Target="../media/image196.png"/><Relationship Id="rId238" Type="http://schemas.openxmlformats.org/officeDocument/2006/relationships/customXml" Target="../ink/ink313.xml"/><Relationship Id="rId23" Type="http://schemas.openxmlformats.org/officeDocument/2006/relationships/customXml" Target="../ink/ink205.xml"/><Relationship Id="rId119" Type="http://schemas.openxmlformats.org/officeDocument/2006/relationships/customXml" Target="../ink/ink253.xml"/><Relationship Id="rId44" Type="http://schemas.openxmlformats.org/officeDocument/2006/relationships/image" Target="../media/image215.png"/><Relationship Id="rId65" Type="http://schemas.openxmlformats.org/officeDocument/2006/relationships/customXml" Target="../ink/ink226.xml"/><Relationship Id="rId86" Type="http://schemas.openxmlformats.org/officeDocument/2006/relationships/image" Target="../media/image236.png"/><Relationship Id="rId130" Type="http://schemas.openxmlformats.org/officeDocument/2006/relationships/image" Target="../media/image258.png"/><Relationship Id="rId151" Type="http://schemas.openxmlformats.org/officeDocument/2006/relationships/customXml" Target="../ink/ink269.xml"/><Relationship Id="rId172" Type="http://schemas.openxmlformats.org/officeDocument/2006/relationships/image" Target="../media/image279.png"/><Relationship Id="rId193" Type="http://schemas.openxmlformats.org/officeDocument/2006/relationships/customXml" Target="../ink/ink290.xml"/><Relationship Id="rId207" Type="http://schemas.openxmlformats.org/officeDocument/2006/relationships/customXml" Target="../ink/ink297.xml"/><Relationship Id="rId228" Type="http://schemas.openxmlformats.org/officeDocument/2006/relationships/customXml" Target="../ink/ink308.xml"/><Relationship Id="rId13" Type="http://schemas.openxmlformats.org/officeDocument/2006/relationships/customXml" Target="../ink/ink200.xml"/><Relationship Id="rId109" Type="http://schemas.openxmlformats.org/officeDocument/2006/relationships/customXml" Target="../ink/ink248.xml"/><Relationship Id="rId34" Type="http://schemas.openxmlformats.org/officeDocument/2006/relationships/image" Target="../media/image210.png"/><Relationship Id="rId55" Type="http://schemas.openxmlformats.org/officeDocument/2006/relationships/customXml" Target="../ink/ink221.xml"/><Relationship Id="rId76" Type="http://schemas.openxmlformats.org/officeDocument/2006/relationships/image" Target="../media/image231.png"/><Relationship Id="rId97" Type="http://schemas.openxmlformats.org/officeDocument/2006/relationships/customXml" Target="../ink/ink242.xml"/><Relationship Id="rId120" Type="http://schemas.openxmlformats.org/officeDocument/2006/relationships/image" Target="../media/image253.png"/><Relationship Id="rId141" Type="http://schemas.openxmlformats.org/officeDocument/2006/relationships/customXml" Target="../ink/ink264.xml"/><Relationship Id="rId7" Type="http://schemas.openxmlformats.org/officeDocument/2006/relationships/customXml" Target="../ink/ink197.xml"/><Relationship Id="rId162" Type="http://schemas.openxmlformats.org/officeDocument/2006/relationships/image" Target="../media/image274.png"/><Relationship Id="rId183" Type="http://schemas.openxmlformats.org/officeDocument/2006/relationships/customXml" Target="../ink/ink285.xml"/><Relationship Id="rId218" Type="http://schemas.openxmlformats.org/officeDocument/2006/relationships/image" Target="../media/image302.png"/><Relationship Id="rId239" Type="http://schemas.openxmlformats.org/officeDocument/2006/relationships/image" Target="../media/image312.png"/><Relationship Id="rId24" Type="http://schemas.openxmlformats.org/officeDocument/2006/relationships/image" Target="../media/image205.png"/><Relationship Id="rId45" Type="http://schemas.openxmlformats.org/officeDocument/2006/relationships/customXml" Target="../ink/ink216.xml"/><Relationship Id="rId66" Type="http://schemas.openxmlformats.org/officeDocument/2006/relationships/image" Target="../media/image226.png"/><Relationship Id="rId87" Type="http://schemas.openxmlformats.org/officeDocument/2006/relationships/customXml" Target="../ink/ink237.xml"/><Relationship Id="rId110" Type="http://schemas.openxmlformats.org/officeDocument/2006/relationships/image" Target="../media/image248.png"/><Relationship Id="rId131" Type="http://schemas.openxmlformats.org/officeDocument/2006/relationships/customXml" Target="../ink/ink259.xml"/><Relationship Id="rId152" Type="http://schemas.openxmlformats.org/officeDocument/2006/relationships/image" Target="../media/image269.png"/><Relationship Id="rId173" Type="http://schemas.openxmlformats.org/officeDocument/2006/relationships/customXml" Target="../ink/ink280.xml"/><Relationship Id="rId194" Type="http://schemas.openxmlformats.org/officeDocument/2006/relationships/image" Target="../media/image290.png"/><Relationship Id="rId208" Type="http://schemas.openxmlformats.org/officeDocument/2006/relationships/image" Target="../media/image297.png"/><Relationship Id="rId229" Type="http://schemas.openxmlformats.org/officeDocument/2006/relationships/image" Target="../media/image307.png"/><Relationship Id="rId240" Type="http://schemas.openxmlformats.org/officeDocument/2006/relationships/customXml" Target="../ink/ink314.xml"/><Relationship Id="rId14" Type="http://schemas.openxmlformats.org/officeDocument/2006/relationships/image" Target="../media/image200.png"/><Relationship Id="rId35" Type="http://schemas.openxmlformats.org/officeDocument/2006/relationships/customXml" Target="../ink/ink211.xml"/><Relationship Id="rId56" Type="http://schemas.openxmlformats.org/officeDocument/2006/relationships/image" Target="../media/image221.png"/><Relationship Id="rId77" Type="http://schemas.openxmlformats.org/officeDocument/2006/relationships/customXml" Target="../ink/ink232.xml"/><Relationship Id="rId100" Type="http://schemas.openxmlformats.org/officeDocument/2006/relationships/image" Target="../media/image243.png"/><Relationship Id="rId8" Type="http://schemas.openxmlformats.org/officeDocument/2006/relationships/image" Target="../media/image197.png"/><Relationship Id="rId98" Type="http://schemas.openxmlformats.org/officeDocument/2006/relationships/image" Target="../media/image242.png"/><Relationship Id="rId121" Type="http://schemas.openxmlformats.org/officeDocument/2006/relationships/customXml" Target="../ink/ink254.xml"/><Relationship Id="rId142" Type="http://schemas.openxmlformats.org/officeDocument/2006/relationships/image" Target="../media/image264.png"/><Relationship Id="rId163" Type="http://schemas.openxmlformats.org/officeDocument/2006/relationships/customXml" Target="../ink/ink275.xml"/><Relationship Id="rId184" Type="http://schemas.openxmlformats.org/officeDocument/2006/relationships/image" Target="../media/image285.png"/><Relationship Id="rId219" Type="http://schemas.openxmlformats.org/officeDocument/2006/relationships/customXml" Target="../ink/ink303.xml"/><Relationship Id="rId230" Type="http://schemas.openxmlformats.org/officeDocument/2006/relationships/customXml" Target="../ink/ink309.xml"/><Relationship Id="rId25" Type="http://schemas.openxmlformats.org/officeDocument/2006/relationships/customXml" Target="../ink/ink206.xml"/><Relationship Id="rId46" Type="http://schemas.openxmlformats.org/officeDocument/2006/relationships/image" Target="../media/image216.png"/><Relationship Id="rId67" Type="http://schemas.openxmlformats.org/officeDocument/2006/relationships/customXml" Target="../ink/ink227.xml"/><Relationship Id="rId88" Type="http://schemas.openxmlformats.org/officeDocument/2006/relationships/image" Target="../media/image237.png"/><Relationship Id="rId111" Type="http://schemas.openxmlformats.org/officeDocument/2006/relationships/customXml" Target="../ink/ink249.xml"/><Relationship Id="rId132" Type="http://schemas.openxmlformats.org/officeDocument/2006/relationships/image" Target="../media/image259.png"/><Relationship Id="rId153" Type="http://schemas.openxmlformats.org/officeDocument/2006/relationships/customXml" Target="../ink/ink270.xml"/><Relationship Id="rId174" Type="http://schemas.openxmlformats.org/officeDocument/2006/relationships/image" Target="../media/image280.png"/><Relationship Id="rId195" Type="http://schemas.openxmlformats.org/officeDocument/2006/relationships/customXml" Target="../ink/ink291.xml"/><Relationship Id="rId209" Type="http://schemas.openxmlformats.org/officeDocument/2006/relationships/customXml" Target="../ink/ink298.xml"/><Relationship Id="rId220" Type="http://schemas.openxmlformats.org/officeDocument/2006/relationships/image" Target="../media/image303.png"/><Relationship Id="rId241" Type="http://schemas.openxmlformats.org/officeDocument/2006/relationships/image" Target="../media/image313.png"/><Relationship Id="rId15" Type="http://schemas.openxmlformats.org/officeDocument/2006/relationships/customXml" Target="../ink/ink201.xml"/><Relationship Id="rId36" Type="http://schemas.openxmlformats.org/officeDocument/2006/relationships/image" Target="../media/image211.png"/><Relationship Id="rId57" Type="http://schemas.openxmlformats.org/officeDocument/2006/relationships/customXml" Target="../ink/ink222.xml"/><Relationship Id="rId106" Type="http://schemas.openxmlformats.org/officeDocument/2006/relationships/image" Target="../media/image246.png"/><Relationship Id="rId127" Type="http://schemas.openxmlformats.org/officeDocument/2006/relationships/customXml" Target="../ink/ink257.xml"/><Relationship Id="rId10" Type="http://schemas.openxmlformats.org/officeDocument/2006/relationships/image" Target="../media/image198.png"/><Relationship Id="rId31" Type="http://schemas.openxmlformats.org/officeDocument/2006/relationships/customXml" Target="../ink/ink209.xml"/><Relationship Id="rId52" Type="http://schemas.openxmlformats.org/officeDocument/2006/relationships/image" Target="../media/image219.png"/><Relationship Id="rId73" Type="http://schemas.openxmlformats.org/officeDocument/2006/relationships/customXml" Target="../ink/ink230.xml"/><Relationship Id="rId78" Type="http://schemas.openxmlformats.org/officeDocument/2006/relationships/image" Target="../media/image232.png"/><Relationship Id="rId94" Type="http://schemas.openxmlformats.org/officeDocument/2006/relationships/image" Target="../media/image240.png"/><Relationship Id="rId99" Type="http://schemas.openxmlformats.org/officeDocument/2006/relationships/customXml" Target="../ink/ink243.xml"/><Relationship Id="rId101" Type="http://schemas.openxmlformats.org/officeDocument/2006/relationships/customXml" Target="../ink/ink244.xml"/><Relationship Id="rId122" Type="http://schemas.openxmlformats.org/officeDocument/2006/relationships/image" Target="../media/image254.png"/><Relationship Id="rId143" Type="http://schemas.openxmlformats.org/officeDocument/2006/relationships/customXml" Target="../ink/ink265.xml"/><Relationship Id="rId148" Type="http://schemas.openxmlformats.org/officeDocument/2006/relationships/image" Target="../media/image267.png"/><Relationship Id="rId164" Type="http://schemas.openxmlformats.org/officeDocument/2006/relationships/image" Target="../media/image275.png"/><Relationship Id="rId169" Type="http://schemas.openxmlformats.org/officeDocument/2006/relationships/customXml" Target="../ink/ink278.xml"/><Relationship Id="rId185" Type="http://schemas.openxmlformats.org/officeDocument/2006/relationships/customXml" Target="../ink/ink286.xml"/><Relationship Id="rId4" Type="http://schemas.openxmlformats.org/officeDocument/2006/relationships/image" Target="../media/image195.png"/><Relationship Id="rId9" Type="http://schemas.openxmlformats.org/officeDocument/2006/relationships/customXml" Target="../ink/ink198.xml"/><Relationship Id="rId180" Type="http://schemas.openxmlformats.org/officeDocument/2006/relationships/image" Target="../media/image283.png"/><Relationship Id="rId210" Type="http://schemas.openxmlformats.org/officeDocument/2006/relationships/image" Target="../media/image298.png"/><Relationship Id="rId215" Type="http://schemas.openxmlformats.org/officeDocument/2006/relationships/customXml" Target="../ink/ink301.xml"/><Relationship Id="rId236" Type="http://schemas.openxmlformats.org/officeDocument/2006/relationships/customXml" Target="../ink/ink312.xml"/><Relationship Id="rId26" Type="http://schemas.openxmlformats.org/officeDocument/2006/relationships/image" Target="../media/image206.png"/><Relationship Id="rId231" Type="http://schemas.openxmlformats.org/officeDocument/2006/relationships/image" Target="../media/image308.png"/><Relationship Id="rId47" Type="http://schemas.openxmlformats.org/officeDocument/2006/relationships/customXml" Target="../ink/ink217.xml"/><Relationship Id="rId68" Type="http://schemas.openxmlformats.org/officeDocument/2006/relationships/image" Target="../media/image227.png"/><Relationship Id="rId89" Type="http://schemas.openxmlformats.org/officeDocument/2006/relationships/customXml" Target="../ink/ink238.xml"/><Relationship Id="rId112" Type="http://schemas.openxmlformats.org/officeDocument/2006/relationships/image" Target="../media/image249.png"/><Relationship Id="rId133" Type="http://schemas.openxmlformats.org/officeDocument/2006/relationships/customXml" Target="../ink/ink260.xml"/><Relationship Id="rId154" Type="http://schemas.openxmlformats.org/officeDocument/2006/relationships/image" Target="../media/image270.png"/><Relationship Id="rId175" Type="http://schemas.openxmlformats.org/officeDocument/2006/relationships/customXml" Target="../ink/ink281.xml"/><Relationship Id="rId196" Type="http://schemas.openxmlformats.org/officeDocument/2006/relationships/image" Target="../media/image291.png"/><Relationship Id="rId200" Type="http://schemas.openxmlformats.org/officeDocument/2006/relationships/image" Target="../media/image293.png"/><Relationship Id="rId16" Type="http://schemas.openxmlformats.org/officeDocument/2006/relationships/image" Target="../media/image201.png"/><Relationship Id="rId221" Type="http://schemas.openxmlformats.org/officeDocument/2006/relationships/customXml" Target="../ink/ink304.xml"/><Relationship Id="rId242" Type="http://schemas.openxmlformats.org/officeDocument/2006/relationships/customXml" Target="../ink/ink315.xml"/><Relationship Id="rId37" Type="http://schemas.openxmlformats.org/officeDocument/2006/relationships/customXml" Target="../ink/ink212.xml"/><Relationship Id="rId58" Type="http://schemas.openxmlformats.org/officeDocument/2006/relationships/image" Target="../media/image222.png"/><Relationship Id="rId79" Type="http://schemas.openxmlformats.org/officeDocument/2006/relationships/customXml" Target="../ink/ink233.xml"/><Relationship Id="rId102" Type="http://schemas.openxmlformats.org/officeDocument/2006/relationships/image" Target="../media/image244.png"/><Relationship Id="rId123" Type="http://schemas.openxmlformats.org/officeDocument/2006/relationships/customXml" Target="../ink/ink255.xml"/><Relationship Id="rId144" Type="http://schemas.openxmlformats.org/officeDocument/2006/relationships/image" Target="../media/image265.png"/><Relationship Id="rId90" Type="http://schemas.openxmlformats.org/officeDocument/2006/relationships/image" Target="../media/image238.png"/><Relationship Id="rId165" Type="http://schemas.openxmlformats.org/officeDocument/2006/relationships/customXml" Target="../ink/ink276.xml"/><Relationship Id="rId186" Type="http://schemas.openxmlformats.org/officeDocument/2006/relationships/image" Target="../media/image286.png"/><Relationship Id="rId211" Type="http://schemas.openxmlformats.org/officeDocument/2006/relationships/customXml" Target="../ink/ink299.xml"/><Relationship Id="rId232" Type="http://schemas.openxmlformats.org/officeDocument/2006/relationships/customXml" Target="../ink/ink310.xml"/><Relationship Id="rId27" Type="http://schemas.openxmlformats.org/officeDocument/2006/relationships/customXml" Target="../ink/ink207.xml"/><Relationship Id="rId48" Type="http://schemas.openxmlformats.org/officeDocument/2006/relationships/image" Target="../media/image217.png"/><Relationship Id="rId69" Type="http://schemas.openxmlformats.org/officeDocument/2006/relationships/customXml" Target="../ink/ink228.xml"/><Relationship Id="rId113" Type="http://schemas.openxmlformats.org/officeDocument/2006/relationships/customXml" Target="../ink/ink250.xml"/><Relationship Id="rId134" Type="http://schemas.openxmlformats.org/officeDocument/2006/relationships/image" Target="../media/image260.png"/><Relationship Id="rId80" Type="http://schemas.openxmlformats.org/officeDocument/2006/relationships/image" Target="../media/image233.png"/><Relationship Id="rId155" Type="http://schemas.openxmlformats.org/officeDocument/2006/relationships/customXml" Target="../ink/ink271.xml"/><Relationship Id="rId176" Type="http://schemas.openxmlformats.org/officeDocument/2006/relationships/image" Target="../media/image281.png"/><Relationship Id="rId197" Type="http://schemas.openxmlformats.org/officeDocument/2006/relationships/customXml" Target="../ink/ink292.xml"/><Relationship Id="rId201" Type="http://schemas.openxmlformats.org/officeDocument/2006/relationships/customXml" Target="../ink/ink294.xml"/><Relationship Id="rId222" Type="http://schemas.openxmlformats.org/officeDocument/2006/relationships/image" Target="../media/image304.png"/><Relationship Id="rId243" Type="http://schemas.openxmlformats.org/officeDocument/2006/relationships/image" Target="../media/image314.png"/><Relationship Id="rId17" Type="http://schemas.openxmlformats.org/officeDocument/2006/relationships/customXml" Target="../ink/ink202.xml"/><Relationship Id="rId38" Type="http://schemas.openxmlformats.org/officeDocument/2006/relationships/image" Target="../media/image212.png"/><Relationship Id="rId59" Type="http://schemas.openxmlformats.org/officeDocument/2006/relationships/customXml" Target="../ink/ink223.xml"/><Relationship Id="rId103" Type="http://schemas.openxmlformats.org/officeDocument/2006/relationships/customXml" Target="../ink/ink245.xml"/><Relationship Id="rId124" Type="http://schemas.openxmlformats.org/officeDocument/2006/relationships/image" Target="../media/image255.png"/><Relationship Id="rId70" Type="http://schemas.openxmlformats.org/officeDocument/2006/relationships/image" Target="../media/image228.png"/><Relationship Id="rId91" Type="http://schemas.openxmlformats.org/officeDocument/2006/relationships/customXml" Target="../ink/ink239.xml"/><Relationship Id="rId145" Type="http://schemas.openxmlformats.org/officeDocument/2006/relationships/customXml" Target="../ink/ink266.xml"/><Relationship Id="rId166" Type="http://schemas.openxmlformats.org/officeDocument/2006/relationships/image" Target="../media/image276.png"/><Relationship Id="rId187" Type="http://schemas.openxmlformats.org/officeDocument/2006/relationships/customXml" Target="../ink/ink287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299.png"/><Relationship Id="rId233" Type="http://schemas.openxmlformats.org/officeDocument/2006/relationships/image" Target="../media/image309.png"/><Relationship Id="rId28" Type="http://schemas.openxmlformats.org/officeDocument/2006/relationships/image" Target="../media/image207.png"/><Relationship Id="rId49" Type="http://schemas.openxmlformats.org/officeDocument/2006/relationships/customXml" Target="../ink/ink218.xml"/><Relationship Id="rId114" Type="http://schemas.openxmlformats.org/officeDocument/2006/relationships/image" Target="../media/image250.png"/><Relationship Id="rId60" Type="http://schemas.openxmlformats.org/officeDocument/2006/relationships/image" Target="../media/image223.png"/><Relationship Id="rId81" Type="http://schemas.openxmlformats.org/officeDocument/2006/relationships/customXml" Target="../ink/ink234.xml"/><Relationship Id="rId135" Type="http://schemas.openxmlformats.org/officeDocument/2006/relationships/customXml" Target="../ink/ink261.xml"/><Relationship Id="rId156" Type="http://schemas.openxmlformats.org/officeDocument/2006/relationships/image" Target="../media/image271.png"/><Relationship Id="rId177" Type="http://schemas.openxmlformats.org/officeDocument/2006/relationships/customXml" Target="../ink/ink282.xml"/><Relationship Id="rId198" Type="http://schemas.openxmlformats.org/officeDocument/2006/relationships/image" Target="../media/image292.png"/><Relationship Id="rId202" Type="http://schemas.openxmlformats.org/officeDocument/2006/relationships/image" Target="../media/image294.png"/><Relationship Id="rId223" Type="http://schemas.openxmlformats.org/officeDocument/2006/relationships/customXml" Target="../ink/ink305.xml"/><Relationship Id="rId18" Type="http://schemas.openxmlformats.org/officeDocument/2006/relationships/image" Target="../media/image202.png"/><Relationship Id="rId39" Type="http://schemas.openxmlformats.org/officeDocument/2006/relationships/customXml" Target="../ink/ink213.xml"/><Relationship Id="rId50" Type="http://schemas.openxmlformats.org/officeDocument/2006/relationships/image" Target="../media/image218.png"/><Relationship Id="rId104" Type="http://schemas.openxmlformats.org/officeDocument/2006/relationships/image" Target="../media/image245.png"/><Relationship Id="rId125" Type="http://schemas.openxmlformats.org/officeDocument/2006/relationships/customXml" Target="../ink/ink256.xml"/><Relationship Id="rId146" Type="http://schemas.openxmlformats.org/officeDocument/2006/relationships/image" Target="../media/image266.png"/><Relationship Id="rId167" Type="http://schemas.openxmlformats.org/officeDocument/2006/relationships/customXml" Target="../ink/ink277.xml"/><Relationship Id="rId188" Type="http://schemas.openxmlformats.org/officeDocument/2006/relationships/image" Target="../media/image287.png"/><Relationship Id="rId71" Type="http://schemas.openxmlformats.org/officeDocument/2006/relationships/customXml" Target="../ink/ink229.xml"/><Relationship Id="rId92" Type="http://schemas.openxmlformats.org/officeDocument/2006/relationships/image" Target="../media/image239.png"/><Relationship Id="rId213" Type="http://schemas.openxmlformats.org/officeDocument/2006/relationships/customXml" Target="../ink/ink300.xml"/><Relationship Id="rId234" Type="http://schemas.openxmlformats.org/officeDocument/2006/relationships/customXml" Target="../ink/ink311.xml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208.xml"/><Relationship Id="rId40" Type="http://schemas.openxmlformats.org/officeDocument/2006/relationships/image" Target="../media/image213.png"/><Relationship Id="rId115" Type="http://schemas.openxmlformats.org/officeDocument/2006/relationships/customXml" Target="../ink/ink251.xml"/><Relationship Id="rId136" Type="http://schemas.openxmlformats.org/officeDocument/2006/relationships/image" Target="../media/image261.png"/><Relationship Id="rId157" Type="http://schemas.openxmlformats.org/officeDocument/2006/relationships/customXml" Target="../ink/ink272.xml"/><Relationship Id="rId178" Type="http://schemas.openxmlformats.org/officeDocument/2006/relationships/image" Target="../media/image282.png"/><Relationship Id="rId61" Type="http://schemas.openxmlformats.org/officeDocument/2006/relationships/customXml" Target="../ink/ink224.xml"/><Relationship Id="rId82" Type="http://schemas.openxmlformats.org/officeDocument/2006/relationships/image" Target="../media/image234.png"/><Relationship Id="rId199" Type="http://schemas.openxmlformats.org/officeDocument/2006/relationships/customXml" Target="../ink/ink293.xml"/><Relationship Id="rId203" Type="http://schemas.openxmlformats.org/officeDocument/2006/relationships/customXml" Target="../ink/ink295.xml"/><Relationship Id="rId19" Type="http://schemas.openxmlformats.org/officeDocument/2006/relationships/customXml" Target="../ink/ink203.xml"/><Relationship Id="rId224" Type="http://schemas.openxmlformats.org/officeDocument/2006/relationships/customXml" Target="../ink/ink306.xml"/><Relationship Id="rId30" Type="http://schemas.openxmlformats.org/officeDocument/2006/relationships/image" Target="../media/image208.png"/><Relationship Id="rId105" Type="http://schemas.openxmlformats.org/officeDocument/2006/relationships/customXml" Target="../ink/ink246.xml"/><Relationship Id="rId126" Type="http://schemas.openxmlformats.org/officeDocument/2006/relationships/image" Target="../media/image256.png"/><Relationship Id="rId147" Type="http://schemas.openxmlformats.org/officeDocument/2006/relationships/customXml" Target="../ink/ink267.xml"/><Relationship Id="rId168" Type="http://schemas.openxmlformats.org/officeDocument/2006/relationships/image" Target="../media/image277.png"/><Relationship Id="rId51" Type="http://schemas.openxmlformats.org/officeDocument/2006/relationships/customXml" Target="../ink/ink219.xml"/><Relationship Id="rId72" Type="http://schemas.openxmlformats.org/officeDocument/2006/relationships/image" Target="../media/image229.png"/><Relationship Id="rId93" Type="http://schemas.openxmlformats.org/officeDocument/2006/relationships/customXml" Target="../ink/ink240.xml"/><Relationship Id="rId189" Type="http://schemas.openxmlformats.org/officeDocument/2006/relationships/customXml" Target="../ink/ink288.xml"/><Relationship Id="rId3" Type="http://schemas.openxmlformats.org/officeDocument/2006/relationships/customXml" Target="../ink/ink195.xml"/><Relationship Id="rId214" Type="http://schemas.openxmlformats.org/officeDocument/2006/relationships/image" Target="../media/image300.png"/><Relationship Id="rId235" Type="http://schemas.openxmlformats.org/officeDocument/2006/relationships/image" Target="../media/image310.png"/><Relationship Id="rId116" Type="http://schemas.openxmlformats.org/officeDocument/2006/relationships/image" Target="../media/image251.png"/><Relationship Id="rId137" Type="http://schemas.openxmlformats.org/officeDocument/2006/relationships/customXml" Target="../ink/ink262.xml"/><Relationship Id="rId158" Type="http://schemas.openxmlformats.org/officeDocument/2006/relationships/image" Target="../media/image272.png"/><Relationship Id="rId20" Type="http://schemas.openxmlformats.org/officeDocument/2006/relationships/image" Target="../media/image203.png"/><Relationship Id="rId41" Type="http://schemas.openxmlformats.org/officeDocument/2006/relationships/customXml" Target="../ink/ink214.xml"/><Relationship Id="rId62" Type="http://schemas.openxmlformats.org/officeDocument/2006/relationships/image" Target="../media/image224.png"/><Relationship Id="rId83" Type="http://schemas.openxmlformats.org/officeDocument/2006/relationships/customXml" Target="../ink/ink235.xml"/><Relationship Id="rId179" Type="http://schemas.openxmlformats.org/officeDocument/2006/relationships/customXml" Target="../ink/ink283.xml"/><Relationship Id="rId190" Type="http://schemas.openxmlformats.org/officeDocument/2006/relationships/image" Target="../media/image288.png"/><Relationship Id="rId204" Type="http://schemas.openxmlformats.org/officeDocument/2006/relationships/image" Target="../media/image295.png"/><Relationship Id="rId225" Type="http://schemas.openxmlformats.org/officeDocument/2006/relationships/image" Target="../media/image30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6.png"/><Relationship Id="rId21" Type="http://schemas.openxmlformats.org/officeDocument/2006/relationships/customXml" Target="../ink/ink325.xml"/><Relationship Id="rId63" Type="http://schemas.openxmlformats.org/officeDocument/2006/relationships/image" Target="../media/image345.png"/><Relationship Id="rId68" Type="http://schemas.openxmlformats.org/officeDocument/2006/relationships/customXml" Target="../ink/ink335.xml"/><Relationship Id="rId84" Type="http://schemas.openxmlformats.org/officeDocument/2006/relationships/customXml" Target="../ink/ink343.xml"/><Relationship Id="rId47" Type="http://schemas.openxmlformats.org/officeDocument/2006/relationships/image" Target="../media/image337.png"/><Relationship Id="rId89" Type="http://schemas.openxmlformats.org/officeDocument/2006/relationships/customXml" Target="../ink/ink348.xml"/><Relationship Id="rId16" Type="http://schemas.openxmlformats.org/officeDocument/2006/relationships/image" Target="../media/image321.png"/><Relationship Id="rId107" Type="http://schemas.openxmlformats.org/officeDocument/2006/relationships/customXml" Target="../ink/ink360.xml"/><Relationship Id="rId11" Type="http://schemas.openxmlformats.org/officeDocument/2006/relationships/customXml" Target="../ink/ink320.xml"/><Relationship Id="rId32" Type="http://schemas.openxmlformats.org/officeDocument/2006/relationships/image" Target="../media/image329.png"/><Relationship Id="rId79" Type="http://schemas.openxmlformats.org/officeDocument/2006/relationships/image" Target="../media/image331.png"/><Relationship Id="rId37" Type="http://schemas.openxmlformats.org/officeDocument/2006/relationships/image" Target="../media/image332.png"/><Relationship Id="rId53" Type="http://schemas.openxmlformats.org/officeDocument/2006/relationships/image" Target="../media/image340.png"/><Relationship Id="rId102" Type="http://schemas.openxmlformats.org/officeDocument/2006/relationships/image" Target="../media/image356.png"/><Relationship Id="rId5" Type="http://schemas.openxmlformats.org/officeDocument/2006/relationships/customXml" Target="../ink/ink317.xml"/><Relationship Id="rId90" Type="http://schemas.openxmlformats.org/officeDocument/2006/relationships/customXml" Target="../ink/ink349.xml"/><Relationship Id="rId95" Type="http://schemas.openxmlformats.org/officeDocument/2006/relationships/customXml" Target="../ink/ink353.xml"/><Relationship Id="rId22" Type="http://schemas.openxmlformats.org/officeDocument/2006/relationships/image" Target="../media/image324.png"/><Relationship Id="rId27" Type="http://schemas.openxmlformats.org/officeDocument/2006/relationships/customXml" Target="../ink/ink328.xml"/><Relationship Id="rId64" Type="http://schemas.openxmlformats.org/officeDocument/2006/relationships/customXml" Target="../ink/ink333.xml"/><Relationship Id="rId69" Type="http://schemas.openxmlformats.org/officeDocument/2006/relationships/image" Target="../media/image348.png"/><Relationship Id="rId43" Type="http://schemas.openxmlformats.org/officeDocument/2006/relationships/image" Target="../media/image335.png"/><Relationship Id="rId8" Type="http://schemas.openxmlformats.org/officeDocument/2006/relationships/image" Target="../media/image317.png"/><Relationship Id="rId72" Type="http://schemas.openxmlformats.org/officeDocument/2006/relationships/customXml" Target="../ink/ink337.xml"/><Relationship Id="rId80" Type="http://schemas.openxmlformats.org/officeDocument/2006/relationships/customXml" Target="../ink/ink339.xml"/><Relationship Id="rId85" Type="http://schemas.openxmlformats.org/officeDocument/2006/relationships/customXml" Target="../ink/ink344.xml"/><Relationship Id="rId51" Type="http://schemas.openxmlformats.org/officeDocument/2006/relationships/image" Target="../media/image339.png"/><Relationship Id="rId93" Type="http://schemas.openxmlformats.org/officeDocument/2006/relationships/customXml" Target="../ink/ink352.xml"/><Relationship Id="rId98" Type="http://schemas.openxmlformats.org/officeDocument/2006/relationships/image" Target="../media/image354.png"/><Relationship Id="rId3" Type="http://schemas.openxmlformats.org/officeDocument/2006/relationships/customXml" Target="../ink/ink316.xml"/><Relationship Id="rId12" Type="http://schemas.openxmlformats.org/officeDocument/2006/relationships/image" Target="../media/image319.png"/><Relationship Id="rId17" Type="http://schemas.openxmlformats.org/officeDocument/2006/relationships/customXml" Target="../ink/ink323.xml"/><Relationship Id="rId25" Type="http://schemas.openxmlformats.org/officeDocument/2006/relationships/customXml" Target="../ink/ink327.xml"/><Relationship Id="rId33" Type="http://schemas.openxmlformats.org/officeDocument/2006/relationships/customXml" Target="../ink/ink331.xml"/><Relationship Id="rId67" Type="http://schemas.openxmlformats.org/officeDocument/2006/relationships/image" Target="../media/image347.png"/><Relationship Id="rId59" Type="http://schemas.openxmlformats.org/officeDocument/2006/relationships/image" Target="../media/image343.png"/><Relationship Id="rId103" Type="http://schemas.openxmlformats.org/officeDocument/2006/relationships/customXml" Target="../ink/ink358.xml"/><Relationship Id="rId108" Type="http://schemas.openxmlformats.org/officeDocument/2006/relationships/image" Target="../media/image359.png"/><Relationship Id="rId20" Type="http://schemas.openxmlformats.org/officeDocument/2006/relationships/image" Target="../media/image323.png"/><Relationship Id="rId70" Type="http://schemas.openxmlformats.org/officeDocument/2006/relationships/customXml" Target="../ink/ink336.xml"/><Relationship Id="rId41" Type="http://schemas.openxmlformats.org/officeDocument/2006/relationships/image" Target="../media/image334.png"/><Relationship Id="rId83" Type="http://schemas.openxmlformats.org/officeDocument/2006/relationships/customXml" Target="../ink/ink342.xml"/><Relationship Id="rId88" Type="http://schemas.openxmlformats.org/officeDocument/2006/relationships/customXml" Target="../ink/ink347.xml"/><Relationship Id="rId91" Type="http://schemas.openxmlformats.org/officeDocument/2006/relationships/customXml" Target="../ink/ink350.xml"/><Relationship Id="rId96" Type="http://schemas.openxmlformats.org/officeDocument/2006/relationships/customXml" Target="../ink/ink354.xml"/><Relationship Id="rId75" Type="http://schemas.openxmlformats.org/officeDocument/2006/relationships/image" Target="../media/image3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6.png"/><Relationship Id="rId15" Type="http://schemas.openxmlformats.org/officeDocument/2006/relationships/customXml" Target="../ink/ink322.xml"/><Relationship Id="rId23" Type="http://schemas.openxmlformats.org/officeDocument/2006/relationships/customXml" Target="../ink/ink326.xml"/><Relationship Id="rId28" Type="http://schemas.openxmlformats.org/officeDocument/2006/relationships/image" Target="../media/image327.png"/><Relationship Id="rId49" Type="http://schemas.openxmlformats.org/officeDocument/2006/relationships/image" Target="../media/image338.png"/><Relationship Id="rId57" Type="http://schemas.openxmlformats.org/officeDocument/2006/relationships/image" Target="../media/image342.png"/><Relationship Id="rId106" Type="http://schemas.openxmlformats.org/officeDocument/2006/relationships/image" Target="../media/image358.png"/><Relationship Id="rId10" Type="http://schemas.openxmlformats.org/officeDocument/2006/relationships/image" Target="../media/image318.png"/><Relationship Id="rId31" Type="http://schemas.openxmlformats.org/officeDocument/2006/relationships/customXml" Target="../ink/ink330.xml"/><Relationship Id="rId65" Type="http://schemas.openxmlformats.org/officeDocument/2006/relationships/image" Target="../media/image346.png"/><Relationship Id="rId78" Type="http://schemas.openxmlformats.org/officeDocument/2006/relationships/customXml" Target="../ink/ink338.xml"/><Relationship Id="rId81" Type="http://schemas.openxmlformats.org/officeDocument/2006/relationships/customXml" Target="../ink/ink340.xml"/><Relationship Id="rId86" Type="http://schemas.openxmlformats.org/officeDocument/2006/relationships/customXml" Target="../ink/ink345.xml"/><Relationship Id="rId94" Type="http://schemas.openxmlformats.org/officeDocument/2006/relationships/image" Target="../media/image350.png"/><Relationship Id="rId73" Type="http://schemas.openxmlformats.org/officeDocument/2006/relationships/image" Target="../media/image3500.png"/><Relationship Id="rId99" Type="http://schemas.openxmlformats.org/officeDocument/2006/relationships/customXml" Target="../ink/ink356.xml"/><Relationship Id="rId101" Type="http://schemas.openxmlformats.org/officeDocument/2006/relationships/customXml" Target="../ink/ink357.xml"/><Relationship Id="rId4" Type="http://schemas.openxmlformats.org/officeDocument/2006/relationships/image" Target="../media/image315.png"/><Relationship Id="rId9" Type="http://schemas.openxmlformats.org/officeDocument/2006/relationships/customXml" Target="../ink/ink319.xml"/><Relationship Id="rId13" Type="http://schemas.openxmlformats.org/officeDocument/2006/relationships/customXml" Target="../ink/ink321.xml"/><Relationship Id="rId18" Type="http://schemas.openxmlformats.org/officeDocument/2006/relationships/image" Target="../media/image322.png"/><Relationship Id="rId39" Type="http://schemas.openxmlformats.org/officeDocument/2006/relationships/image" Target="../media/image333.png"/><Relationship Id="rId109" Type="http://schemas.openxmlformats.org/officeDocument/2006/relationships/customXml" Target="../ink/ink361.xml"/><Relationship Id="rId34" Type="http://schemas.openxmlformats.org/officeDocument/2006/relationships/image" Target="../media/image330.png"/><Relationship Id="rId55" Type="http://schemas.openxmlformats.org/officeDocument/2006/relationships/image" Target="../media/image341.png"/><Relationship Id="rId97" Type="http://schemas.openxmlformats.org/officeDocument/2006/relationships/customXml" Target="../ink/ink355.xml"/><Relationship Id="rId104" Type="http://schemas.openxmlformats.org/officeDocument/2006/relationships/image" Target="../media/image357.png"/><Relationship Id="rId7" Type="http://schemas.openxmlformats.org/officeDocument/2006/relationships/customXml" Target="../ink/ink318.xml"/><Relationship Id="rId71" Type="http://schemas.openxmlformats.org/officeDocument/2006/relationships/image" Target="../media/image349.png"/><Relationship Id="rId92" Type="http://schemas.openxmlformats.org/officeDocument/2006/relationships/customXml" Target="../ink/ink351.xml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329.xml"/><Relationship Id="rId24" Type="http://schemas.openxmlformats.org/officeDocument/2006/relationships/image" Target="../media/image325.png"/><Relationship Id="rId66" Type="http://schemas.openxmlformats.org/officeDocument/2006/relationships/customXml" Target="../ink/ink334.xml"/><Relationship Id="rId45" Type="http://schemas.openxmlformats.org/officeDocument/2006/relationships/image" Target="../media/image336.png"/><Relationship Id="rId87" Type="http://schemas.openxmlformats.org/officeDocument/2006/relationships/customXml" Target="../ink/ink346.xml"/><Relationship Id="rId110" Type="http://schemas.openxmlformats.org/officeDocument/2006/relationships/image" Target="../media/image360.png"/><Relationship Id="rId82" Type="http://schemas.openxmlformats.org/officeDocument/2006/relationships/customXml" Target="../ink/ink341.xml"/><Relationship Id="rId61" Type="http://schemas.openxmlformats.org/officeDocument/2006/relationships/image" Target="../media/image344.png"/><Relationship Id="rId19" Type="http://schemas.openxmlformats.org/officeDocument/2006/relationships/customXml" Target="../ink/ink324.xml"/><Relationship Id="rId14" Type="http://schemas.openxmlformats.org/officeDocument/2006/relationships/image" Target="../media/image320.png"/><Relationship Id="rId30" Type="http://schemas.openxmlformats.org/officeDocument/2006/relationships/image" Target="../media/image328.png"/><Relationship Id="rId35" Type="http://schemas.openxmlformats.org/officeDocument/2006/relationships/customXml" Target="../ink/ink332.xml"/><Relationship Id="rId77" Type="http://schemas.openxmlformats.org/officeDocument/2006/relationships/image" Target="../media/image352.png"/><Relationship Id="rId100" Type="http://schemas.openxmlformats.org/officeDocument/2006/relationships/image" Target="../media/image355.png"/><Relationship Id="rId105" Type="http://schemas.openxmlformats.org/officeDocument/2006/relationships/customXml" Target="../ink/ink3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929D-9912-824C-AC98-0E6C355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Weights (Backpropagation)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356C-FF1F-8948-B9D7-9F06F13BE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9297"/>
          </a:xfrm>
        </p:spPr>
        <p:txBody>
          <a:bodyPr/>
          <a:lstStyle/>
          <a:p>
            <a:r>
              <a:rPr lang="en-US" dirty="0"/>
              <a:t>Change weight(s) a small amount to reduce loss after each iteration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How to change weights?</a:t>
            </a:r>
          </a:p>
          <a:p>
            <a:r>
              <a:rPr lang="en-US" dirty="0"/>
              <a:t>Back propagation (chain rule):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E1DD19-571E-E14B-B43A-0BFBE2F623DA}"/>
              </a:ext>
            </a:extLst>
          </p:cNvPr>
          <p:cNvGrpSpPr/>
          <p:nvPr/>
        </p:nvGrpSpPr>
        <p:grpSpPr>
          <a:xfrm>
            <a:off x="6296773" y="2751413"/>
            <a:ext cx="3037680" cy="1360440"/>
            <a:chOff x="6296773" y="2751413"/>
            <a:chExt cx="3037680" cy="136044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A6106D3-0144-D643-9C94-ED951F0B3584}"/>
                </a:ext>
              </a:extLst>
            </p:cNvPr>
            <p:cNvGrpSpPr/>
            <p:nvPr/>
          </p:nvGrpSpPr>
          <p:grpSpPr>
            <a:xfrm>
              <a:off x="6296773" y="2751413"/>
              <a:ext cx="2852640" cy="1360440"/>
              <a:chOff x="6296773" y="2751413"/>
              <a:chExt cx="2852640" cy="1360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14:cNvPr>
                  <p14:cNvContentPartPr/>
                  <p14:nvPr/>
                </p14:nvContentPartPr>
                <p14:xfrm>
                  <a:off x="6312613" y="2778053"/>
                  <a:ext cx="201600" cy="158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1DD9C44F-43E4-C345-8877-7EB9DB9A8BC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6282013" y="2747093"/>
                    <a:ext cx="26280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14:cNvPr>
                  <p14:cNvContentPartPr/>
                  <p14:nvPr/>
                </p14:nvContentPartPr>
                <p14:xfrm>
                  <a:off x="6339253" y="2751413"/>
                  <a:ext cx="148680" cy="15912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05FDDD47-833D-D44F-9EEC-1C23EF16E79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308653" y="2720813"/>
                    <a:ext cx="209880" cy="22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14:cNvPr>
                  <p14:cNvContentPartPr/>
                  <p14:nvPr/>
                </p14:nvContentPartPr>
                <p14:xfrm>
                  <a:off x="6550933" y="2915573"/>
                  <a:ext cx="53280" cy="1962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9C7CF0A-698D-E248-BE65-C9A363206BD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20333" y="2884973"/>
                    <a:ext cx="11448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14:cNvPr>
                  <p14:cNvContentPartPr/>
                  <p14:nvPr/>
                </p14:nvContentPartPr>
                <p14:xfrm>
                  <a:off x="6418453" y="3291413"/>
                  <a:ext cx="5760" cy="162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843DFBFE-F9ED-A44A-AA09-53364C46885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387853" y="3260453"/>
                    <a:ext cx="669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14:cNvPr>
                  <p14:cNvContentPartPr/>
                  <p14:nvPr/>
                </p14:nvContentPartPr>
                <p14:xfrm>
                  <a:off x="6434653" y="3423533"/>
                  <a:ext cx="5760" cy="478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CE9BD32-77CE-AA42-B5D7-E6CB8DCA89C5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403693" y="3392933"/>
                    <a:ext cx="6696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14:cNvPr>
                  <p14:cNvContentPartPr/>
                  <p14:nvPr/>
                </p14:nvContentPartPr>
                <p14:xfrm>
                  <a:off x="6402613" y="3598133"/>
                  <a:ext cx="57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CE344A-F888-464B-B140-1198FD68844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372013" y="3567533"/>
                    <a:ext cx="66960" cy="6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14:cNvPr>
                  <p14:cNvContentPartPr/>
                  <p14:nvPr/>
                </p14:nvContentPartPr>
                <p14:xfrm>
                  <a:off x="6296773" y="3841493"/>
                  <a:ext cx="148680" cy="10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83F1B712-8B08-B647-9DF7-7130DE1660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266173" y="3810893"/>
                    <a:ext cx="20988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14:cNvPr>
                  <p14:cNvContentPartPr/>
                  <p14:nvPr/>
                </p14:nvContentPartPr>
                <p14:xfrm>
                  <a:off x="6318013" y="3825653"/>
                  <a:ext cx="153720" cy="18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C408B17-EDA8-2747-B54A-4959FFDEB694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287413" y="3795053"/>
                    <a:ext cx="21528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14:cNvPr>
                  <p14:cNvContentPartPr/>
                  <p14:nvPr/>
                </p14:nvContentPartPr>
                <p14:xfrm>
                  <a:off x="6508453" y="3984413"/>
                  <a:ext cx="137880" cy="12744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A9E4C4D2-6952-984C-91DE-B56B92FF86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477853" y="3953813"/>
                    <a:ext cx="19944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14:cNvPr>
                  <p14:cNvContentPartPr/>
                  <p14:nvPr/>
                </p14:nvContentPartPr>
                <p14:xfrm>
                  <a:off x="6984733" y="3608573"/>
                  <a:ext cx="5760" cy="320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C6E81D2F-7115-8647-AAAD-CCFBA988679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954133" y="3577973"/>
                    <a:ext cx="669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14:cNvPr>
                  <p14:cNvContentPartPr/>
                  <p14:nvPr/>
                </p14:nvContentPartPr>
                <p14:xfrm>
                  <a:off x="6926773" y="3825653"/>
                  <a:ext cx="164520" cy="19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BE5296F-323E-DE42-AEB5-C74D5CAEA3B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895813" y="3795053"/>
                    <a:ext cx="22572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14:cNvPr>
                  <p14:cNvContentPartPr/>
                  <p14:nvPr/>
                </p14:nvContentPartPr>
                <p14:xfrm>
                  <a:off x="6874213" y="2805053"/>
                  <a:ext cx="216000" cy="1886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D949A871-1F14-9F44-AE08-DD7ECA1E0381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843613" y="2774453"/>
                    <a:ext cx="277560" cy="24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14:cNvPr>
                  <p14:cNvContentPartPr/>
                  <p14:nvPr/>
                </p14:nvContentPartPr>
                <p14:xfrm>
                  <a:off x="6979693" y="3344333"/>
                  <a:ext cx="10800" cy="108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9FE5EE3B-B928-9442-80A4-97B7ECA6EF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48733" y="33133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14:cNvPr>
                  <p14:cNvContentPartPr/>
                  <p14:nvPr/>
                </p14:nvContentPartPr>
                <p14:xfrm>
                  <a:off x="6990133" y="3428933"/>
                  <a:ext cx="10800" cy="1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A0AEBB3-BA3E-3348-BDC9-9B6B782401F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959533" y="3397973"/>
                    <a:ext cx="72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14:cNvPr>
                  <p14:cNvContentPartPr/>
                  <p14:nvPr/>
                </p14:nvContentPartPr>
                <p14:xfrm>
                  <a:off x="7159333" y="2952653"/>
                  <a:ext cx="640800" cy="407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AB6A633-226D-2F4E-9CC6-B4433A819854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128733" y="2922053"/>
                    <a:ext cx="702000" cy="46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14:cNvPr>
                  <p14:cNvContentPartPr/>
                  <p14:nvPr/>
                </p14:nvContentPartPr>
                <p14:xfrm>
                  <a:off x="7249333" y="3486893"/>
                  <a:ext cx="386640" cy="637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C13804F3-BF97-CF4F-81B1-37D93E5CC8DE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218733" y="3456293"/>
                    <a:ext cx="44784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14:cNvPr>
                  <p14:cNvContentPartPr/>
                  <p14:nvPr/>
                </p14:nvContentPartPr>
                <p14:xfrm>
                  <a:off x="7519333" y="3492293"/>
                  <a:ext cx="132480" cy="13788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C8BE0C5D-2FBC-F841-83D8-D1250FEC5246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7488733" y="3461693"/>
                    <a:ext cx="19404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14:cNvPr>
                  <p14:cNvContentPartPr/>
                  <p14:nvPr/>
                </p14:nvContentPartPr>
                <p14:xfrm>
                  <a:off x="7212253" y="3741053"/>
                  <a:ext cx="402480" cy="2862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2135134-87DC-A54D-AFA8-952CBE5E65B5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181653" y="3710453"/>
                    <a:ext cx="464040" cy="34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14:cNvPr>
                  <p14:cNvContentPartPr/>
                  <p14:nvPr/>
                </p14:nvContentPartPr>
                <p14:xfrm>
                  <a:off x="7582693" y="3688133"/>
                  <a:ext cx="116640" cy="1962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1F35F036-CE43-B84A-BB94-5511A59F40B1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7552093" y="3657533"/>
                    <a:ext cx="178200" cy="25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14:cNvPr>
                  <p14:cNvContentPartPr/>
                  <p14:nvPr/>
                </p14:nvContentPartPr>
                <p14:xfrm>
                  <a:off x="7799773" y="3354773"/>
                  <a:ext cx="301320" cy="32328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297210FE-ABF2-AD40-8CD7-7AD856EF8F4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7769173" y="3324173"/>
                    <a:ext cx="362880" cy="38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14:cNvPr>
                  <p14:cNvContentPartPr/>
                  <p14:nvPr/>
                </p14:nvContentPartPr>
                <p14:xfrm>
                  <a:off x="8159413" y="3486893"/>
                  <a:ext cx="990000" cy="1695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FE3BC1DF-E261-D34E-BFA6-8465078F14B8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128813" y="3456293"/>
                    <a:ext cx="1051200" cy="231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AEEDC7C-A779-EB4B-B112-5FC8F96B512E}"/>
                </a:ext>
              </a:extLst>
            </p:cNvPr>
            <p:cNvGrpSpPr/>
            <p:nvPr/>
          </p:nvGrpSpPr>
          <p:grpSpPr>
            <a:xfrm>
              <a:off x="8175613" y="3016013"/>
              <a:ext cx="741240" cy="429120"/>
              <a:chOff x="8175613" y="3016013"/>
              <a:chExt cx="741240" cy="42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14:cNvPr>
                  <p14:cNvContentPartPr/>
                  <p14:nvPr/>
                </p14:nvContentPartPr>
                <p14:xfrm>
                  <a:off x="8297293" y="3058493"/>
                  <a:ext cx="619560" cy="3866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E8A46CD6-81C5-AD44-96B5-55EC93F849A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276773" y="3037973"/>
                    <a:ext cx="660240" cy="42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14:cNvPr>
                  <p14:cNvContentPartPr/>
                  <p14:nvPr/>
                </p14:nvContentPartPr>
                <p14:xfrm>
                  <a:off x="8175613" y="3047693"/>
                  <a:ext cx="201600" cy="180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493BAF8F-12AD-3C4D-85C9-4599744DBC1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160133" y="3032573"/>
                    <a:ext cx="23184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14:cNvPr>
                  <p14:cNvContentPartPr/>
                  <p14:nvPr/>
                </p14:nvContentPartPr>
                <p14:xfrm>
                  <a:off x="8381893" y="3042653"/>
                  <a:ext cx="95760" cy="1695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E79E93C3-7630-1742-8EEE-651A9A194B19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8366413" y="3027173"/>
                    <a:ext cx="1260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14:cNvPr>
                  <p14:cNvContentPartPr/>
                  <p14:nvPr/>
                </p14:nvContentPartPr>
                <p14:xfrm>
                  <a:off x="8545693" y="3016013"/>
                  <a:ext cx="100800" cy="164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C9FEBB7E-BFA2-1F4C-9E49-A230739AF07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8530573" y="3000893"/>
                    <a:ext cx="13140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14:cNvPr>
                <p14:cNvContentPartPr/>
                <p14:nvPr/>
              </p14:nvContentPartPr>
              <p14:xfrm>
                <a:off x="9217813" y="3413093"/>
                <a:ext cx="116640" cy="32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714F61-AC5B-B141-9C66-0E3FC10888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86853" y="3382133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14:cNvPr>
                <p14:cNvContentPartPr/>
                <p14:nvPr/>
              </p14:nvContentPartPr>
              <p14:xfrm>
                <a:off x="9164893" y="3185573"/>
                <a:ext cx="164520" cy="10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D575D1A-3462-AC44-85DD-2057ED924FD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33865" y="3154613"/>
                  <a:ext cx="225854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7A9380-096C-5245-A6EF-5DC498E79ABD}"/>
              </a:ext>
            </a:extLst>
          </p:cNvPr>
          <p:cNvGrpSpPr/>
          <p:nvPr/>
        </p:nvGrpSpPr>
        <p:grpSpPr>
          <a:xfrm>
            <a:off x="10191613" y="2894333"/>
            <a:ext cx="1836360" cy="344160"/>
            <a:chOff x="10191613" y="2894333"/>
            <a:chExt cx="1836360" cy="34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14:cNvPr>
                <p14:cNvContentPartPr/>
                <p14:nvPr/>
              </p14:nvContentPartPr>
              <p14:xfrm>
                <a:off x="10191613" y="2941853"/>
                <a:ext cx="180360" cy="29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E42BD3-A232-FC42-A8D0-7958B4F0B67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61013" y="2911253"/>
                  <a:ext cx="241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14:cNvPr>
                <p14:cNvContentPartPr/>
                <p14:nvPr/>
              </p14:nvContentPartPr>
              <p14:xfrm>
                <a:off x="10392493" y="3042653"/>
                <a:ext cx="68400" cy="106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E281088-2754-204A-B4D9-E5C83714B8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1893" y="3011693"/>
                  <a:ext cx="129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14:cNvPr>
                <p14:cNvContentPartPr/>
                <p14:nvPr/>
              </p14:nvContentPartPr>
              <p14:xfrm>
                <a:off x="10514533" y="3021413"/>
                <a:ext cx="90360" cy="137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DFD12AB-E302-F346-ACB6-78B7DB0743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483573" y="2990813"/>
                  <a:ext cx="1515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14:cNvPr>
                <p14:cNvContentPartPr/>
                <p14:nvPr/>
              </p14:nvContentPartPr>
              <p14:xfrm>
                <a:off x="10614973" y="3037973"/>
                <a:ext cx="169560" cy="174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ABA20C-9878-E744-BE0E-6D2190DEFA7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4373" y="3007013"/>
                  <a:ext cx="2311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14:cNvPr>
                <p14:cNvContentPartPr/>
                <p14:nvPr/>
              </p14:nvContentPartPr>
              <p14:xfrm>
                <a:off x="10958773" y="2894333"/>
                <a:ext cx="278640" cy="31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56DCCF-A20B-C243-B288-93B69402987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28173" y="2863733"/>
                  <a:ext cx="3398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14:cNvPr>
                <p14:cNvContentPartPr/>
                <p14:nvPr/>
              </p14:nvContentPartPr>
              <p14:xfrm>
                <a:off x="11239213" y="3068933"/>
                <a:ext cx="122040" cy="93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861587-7C8E-9543-9264-98857F6FC14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08613" y="3038333"/>
                  <a:ext cx="1836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14:cNvPr>
                <p14:cNvContentPartPr/>
                <p14:nvPr/>
              </p14:nvContentPartPr>
              <p14:xfrm>
                <a:off x="11382133" y="3068933"/>
                <a:ext cx="233280" cy="95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ABA69C9-A8E0-1740-91DF-66816F6712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351533" y="3038333"/>
                  <a:ext cx="29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14:cNvPr>
                <p14:cNvContentPartPr/>
                <p14:nvPr/>
              </p14:nvContentPartPr>
              <p14:xfrm>
                <a:off x="11583373" y="2910893"/>
                <a:ext cx="32040" cy="27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4A43980-59D1-AA41-97C3-714381EC7C6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52773" y="2880293"/>
                  <a:ext cx="9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14:cNvPr>
                <p14:cNvContentPartPr/>
                <p14:nvPr/>
              </p14:nvContentPartPr>
              <p14:xfrm>
                <a:off x="11551693" y="3074333"/>
                <a:ext cx="137880" cy="10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B6E30DF-74D8-B941-BAC4-3E147F4362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520733" y="3043733"/>
                  <a:ext cx="19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14:cNvPr>
                <p14:cNvContentPartPr/>
                <p14:nvPr/>
              </p14:nvContentPartPr>
              <p14:xfrm>
                <a:off x="11683813" y="2947253"/>
                <a:ext cx="21600" cy="37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A6CF51-4FBE-A048-A446-1F89FDE8C5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653213" y="291665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14:cNvPr>
                <p14:cNvContentPartPr/>
                <p14:nvPr/>
              </p14:nvContentPartPr>
              <p14:xfrm>
                <a:off x="11731333" y="3026813"/>
                <a:ext cx="29664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CFA0C5-5B0A-E94B-BCC9-13D7244BA6F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700733" y="2995853"/>
                  <a:ext cx="3582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F3E155-EBB4-A449-9D8C-5D1E7A6740FE}"/>
              </a:ext>
            </a:extLst>
          </p:cNvPr>
          <p:cNvGrpSpPr/>
          <p:nvPr/>
        </p:nvGrpSpPr>
        <p:grpSpPr>
          <a:xfrm>
            <a:off x="10249933" y="3502733"/>
            <a:ext cx="661680" cy="529560"/>
            <a:chOff x="10249933" y="3502733"/>
            <a:chExt cx="661680" cy="52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14:cNvPr>
                <p14:cNvContentPartPr/>
                <p14:nvPr/>
              </p14:nvContentPartPr>
              <p14:xfrm>
                <a:off x="10249933" y="3545213"/>
                <a:ext cx="238320" cy="30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A47B1-E62D-654F-B398-E3AD7482FB7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218973" y="3514613"/>
                  <a:ext cx="299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14:cNvPr>
                <p14:cNvContentPartPr/>
                <p14:nvPr/>
              </p14:nvContentPartPr>
              <p14:xfrm>
                <a:off x="10535413" y="3502733"/>
                <a:ext cx="116640" cy="37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6771640-7993-9C45-8D77-2F420E0D57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04813" y="3472133"/>
                  <a:ext cx="1782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14:cNvPr>
                <p14:cNvContentPartPr/>
                <p14:nvPr/>
              </p14:nvContentPartPr>
              <p14:xfrm>
                <a:off x="10773733" y="3630533"/>
                <a:ext cx="137880" cy="401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08E8B0F-CEC6-5745-AC49-C91BD4E5BD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43133" y="3599933"/>
                  <a:ext cx="199440" cy="46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293A8AA-6DE1-944C-8849-FFF7DCE130E0}"/>
              </a:ext>
            </a:extLst>
          </p:cNvPr>
          <p:cNvGrpSpPr/>
          <p:nvPr/>
        </p:nvGrpSpPr>
        <p:grpSpPr>
          <a:xfrm>
            <a:off x="11128333" y="3429293"/>
            <a:ext cx="492120" cy="608040"/>
            <a:chOff x="11128333" y="3429293"/>
            <a:chExt cx="492120" cy="6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14:cNvPr>
                <p14:cNvContentPartPr/>
                <p14:nvPr/>
              </p14:nvContentPartPr>
              <p14:xfrm>
                <a:off x="11128333" y="3772733"/>
                <a:ext cx="21600" cy="159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BCC12A4-36CA-4B4F-B390-73D8003069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097373" y="3742133"/>
                  <a:ext cx="82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14:cNvPr>
                <p14:cNvContentPartPr/>
                <p14:nvPr/>
              </p14:nvContentPartPr>
              <p14:xfrm>
                <a:off x="11265853" y="3627653"/>
                <a:ext cx="132480" cy="409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BC3508-C14D-8749-828D-383102087C3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35253" y="3597053"/>
                  <a:ext cx="19404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14:cNvPr>
                <p14:cNvContentPartPr/>
                <p14:nvPr/>
              </p14:nvContentPartPr>
              <p14:xfrm>
                <a:off x="11239213" y="3429293"/>
                <a:ext cx="196200" cy="153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E4FCAD8-CE12-394C-92A0-0CB724CCB8F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8613" y="3398693"/>
                  <a:ext cx="2574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14:cNvPr>
                <p14:cNvContentPartPr/>
                <p14:nvPr/>
              </p14:nvContentPartPr>
              <p14:xfrm>
                <a:off x="11519653" y="3492293"/>
                <a:ext cx="100800" cy="40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002FD4-8766-6F47-8383-2E28E1EF399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489053" y="3461693"/>
                  <a:ext cx="162360" cy="46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DA14E-51B0-C54A-A9CA-0AD87361143A}"/>
              </a:ext>
            </a:extLst>
          </p:cNvPr>
          <p:cNvGrpSpPr/>
          <p:nvPr/>
        </p:nvGrpSpPr>
        <p:grpSpPr>
          <a:xfrm>
            <a:off x="2291053" y="4476533"/>
            <a:ext cx="894600" cy="836640"/>
            <a:chOff x="2291053" y="4476533"/>
            <a:chExt cx="894600" cy="83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14:cNvPr>
                <p14:cNvContentPartPr/>
                <p14:nvPr/>
              </p14:nvContentPartPr>
              <p14:xfrm>
                <a:off x="2291053" y="4476533"/>
                <a:ext cx="169560" cy="306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ED110B-D28B-B24A-9EB8-A9D4E6DD332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260453" y="4445933"/>
                  <a:ext cx="2311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14:cNvPr>
                <p14:cNvContentPartPr/>
                <p14:nvPr/>
              </p14:nvContentPartPr>
              <p14:xfrm>
                <a:off x="2545213" y="4476533"/>
                <a:ext cx="159120" cy="31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FE6390-8BB9-1844-9FC3-59D6920F44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514613" y="4445933"/>
                  <a:ext cx="2203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14:cNvPr>
                <p14:cNvContentPartPr/>
                <p14:nvPr/>
              </p14:nvContentPartPr>
              <p14:xfrm>
                <a:off x="2312293" y="4878653"/>
                <a:ext cx="545400" cy="9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7780B87-E432-054C-B81D-EFB99A76A29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81693" y="4848053"/>
                  <a:ext cx="6066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14:cNvPr>
                <p14:cNvContentPartPr/>
                <p14:nvPr/>
              </p14:nvContentPartPr>
              <p14:xfrm>
                <a:off x="2317693" y="5058653"/>
                <a:ext cx="206640" cy="25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3F1302-4B31-F844-8790-33258365ED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86733" y="5028053"/>
                  <a:ext cx="2682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14:cNvPr>
                <p14:cNvContentPartPr/>
                <p14:nvPr/>
              </p14:nvContentPartPr>
              <p14:xfrm>
                <a:off x="2608573" y="5116973"/>
                <a:ext cx="217440" cy="19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1951AF7-7810-C74C-8978-04DEAC86A3A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577973" y="5086013"/>
                  <a:ext cx="27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14:cNvPr>
                <p14:cNvContentPartPr/>
                <p14:nvPr/>
              </p14:nvContentPartPr>
              <p14:xfrm>
                <a:off x="3069013" y="4852373"/>
                <a:ext cx="11664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5EE8433-B58E-9D45-97DA-F3D2986DDB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038413" y="4821773"/>
                  <a:ext cx="178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14:cNvPr>
                <p14:cNvContentPartPr/>
                <p14:nvPr/>
              </p14:nvContentPartPr>
              <p14:xfrm>
                <a:off x="3095293" y="4915733"/>
                <a:ext cx="8496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647865-A7B7-F441-BA37-0E25C24FBA6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64693" y="488513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1708BE0-2BB2-1042-B061-185B9EAF8873}"/>
              </a:ext>
            </a:extLst>
          </p:cNvPr>
          <p:cNvGrpSpPr/>
          <p:nvPr/>
        </p:nvGrpSpPr>
        <p:grpSpPr>
          <a:xfrm>
            <a:off x="3476533" y="4487333"/>
            <a:ext cx="852480" cy="1106280"/>
            <a:chOff x="3476533" y="4487333"/>
            <a:chExt cx="852480" cy="11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14:cNvPr>
                <p14:cNvContentPartPr/>
                <p14:nvPr/>
              </p14:nvContentPartPr>
              <p14:xfrm>
                <a:off x="3476533" y="4539893"/>
                <a:ext cx="185400" cy="275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C219879-D29D-1645-9039-E5BD994FF5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5933" y="4509293"/>
                  <a:ext cx="2469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14:cNvPr>
                <p14:cNvContentPartPr/>
                <p14:nvPr/>
              </p14:nvContentPartPr>
              <p14:xfrm>
                <a:off x="3709453" y="4487333"/>
                <a:ext cx="185400" cy="243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E3A2F9-7CE3-3F4B-A6CF-8324807E190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78493" y="4456373"/>
                  <a:ext cx="2469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14:cNvPr>
                <p14:cNvContentPartPr/>
                <p14:nvPr/>
              </p14:nvContentPartPr>
              <p14:xfrm>
                <a:off x="3539893" y="4846973"/>
                <a:ext cx="4662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F13084-F9DA-2F47-8A9B-F284AEFFAC5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09293" y="4816373"/>
                  <a:ext cx="52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14:cNvPr>
                <p14:cNvContentPartPr/>
                <p14:nvPr/>
              </p14:nvContentPartPr>
              <p14:xfrm>
                <a:off x="3518653" y="5005733"/>
                <a:ext cx="201600" cy="280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7D2F576-A253-4943-912C-25788B0AEAA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8053" y="4975133"/>
                  <a:ext cx="26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14:cNvPr>
                <p14:cNvContentPartPr/>
                <p14:nvPr/>
              </p14:nvContentPartPr>
              <p14:xfrm>
                <a:off x="3762373" y="5132813"/>
                <a:ext cx="286200" cy="460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6D77715-8254-3449-9CD4-3937712540F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31413" y="5102213"/>
                  <a:ext cx="347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14:cNvPr>
                <p14:cNvContentPartPr/>
                <p14:nvPr/>
              </p14:nvContentPartPr>
              <p14:xfrm>
                <a:off x="4307413" y="4910333"/>
                <a:ext cx="21600" cy="42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E2D0B19-CA25-AF46-B919-442052C97A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76453" y="4879733"/>
                  <a:ext cx="828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262D77-1FE8-9348-BD89-70F42A06F508}"/>
              </a:ext>
            </a:extLst>
          </p:cNvPr>
          <p:cNvGrpSpPr/>
          <p:nvPr/>
        </p:nvGrpSpPr>
        <p:grpSpPr>
          <a:xfrm>
            <a:off x="4645813" y="4439453"/>
            <a:ext cx="540360" cy="905400"/>
            <a:chOff x="4645813" y="4439453"/>
            <a:chExt cx="540360" cy="90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14:cNvPr>
                <p14:cNvContentPartPr/>
                <p14:nvPr/>
              </p14:nvContentPartPr>
              <p14:xfrm>
                <a:off x="4645813" y="4439453"/>
                <a:ext cx="217440" cy="33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24E4E5-44FA-DF41-9C5F-A6A25EDD67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615213" y="4408853"/>
                  <a:ext cx="27864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14:cNvPr>
                <p14:cNvContentPartPr/>
                <p14:nvPr/>
              </p14:nvContentPartPr>
              <p14:xfrm>
                <a:off x="4857493" y="4598213"/>
                <a:ext cx="196200" cy="27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FBD814E-0E18-7B46-9BFB-A3C1D58A4CC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6893" y="4567613"/>
                  <a:ext cx="2574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14:cNvPr>
                <p14:cNvContentPartPr/>
                <p14:nvPr/>
              </p14:nvContentPartPr>
              <p14:xfrm>
                <a:off x="4719973" y="4889453"/>
                <a:ext cx="434160" cy="74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4F71096-3124-CB41-B911-CBD563C810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689373" y="4858493"/>
                  <a:ext cx="495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14:cNvPr>
                <p14:cNvContentPartPr/>
                <p14:nvPr/>
              </p14:nvContentPartPr>
              <p14:xfrm>
                <a:off x="4682893" y="5021573"/>
                <a:ext cx="206640" cy="32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F7BFA9C-0DE9-3A4B-84B8-A48B60B6008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52293" y="4990973"/>
                  <a:ext cx="268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14:cNvPr>
                <p14:cNvContentPartPr/>
                <p14:nvPr/>
              </p14:nvContentPartPr>
              <p14:xfrm>
                <a:off x="4952893" y="5106173"/>
                <a:ext cx="23328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39A8C0-9C90-234F-8671-6578093C35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22293" y="5075573"/>
                  <a:ext cx="294480" cy="284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159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14:cNvPr>
              <p14:cNvContentPartPr/>
              <p14:nvPr/>
            </p14:nvContentPartPr>
            <p14:xfrm>
              <a:off x="2381053" y="1770053"/>
              <a:ext cx="5493240" cy="378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40553C-0F0A-8644-BAA9-4DBD5BB612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0013" y="1729373"/>
                <a:ext cx="5574960" cy="38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263B4-4AB8-5040-BC79-7A91292238FF}"/>
              </a:ext>
            </a:extLst>
          </p:cNvPr>
          <p:cNvGrpSpPr/>
          <p:nvPr/>
        </p:nvGrpSpPr>
        <p:grpSpPr>
          <a:xfrm>
            <a:off x="7243933" y="5714933"/>
            <a:ext cx="519120" cy="296640"/>
            <a:chOff x="7243933" y="5714933"/>
            <a:chExt cx="51912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14:cNvPr>
                <p14:cNvContentPartPr/>
                <p14:nvPr/>
              </p14:nvContentPartPr>
              <p14:xfrm>
                <a:off x="7243933" y="5714933"/>
                <a:ext cx="4788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8F9D5A-7B61-D74C-B443-65E9E98F49D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03253" y="5673893"/>
                  <a:ext cx="1299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14:cNvPr>
                <p14:cNvContentPartPr/>
                <p14:nvPr/>
              </p14:nvContentPartPr>
              <p14:xfrm>
                <a:off x="7249333" y="5730773"/>
                <a:ext cx="302040" cy="153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2F61A37-5521-804A-ACE6-9B31BD36D5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08293" y="5689733"/>
                  <a:ext cx="383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14:cNvPr>
                <p14:cNvContentPartPr/>
                <p14:nvPr/>
              </p14:nvContentPartPr>
              <p14:xfrm>
                <a:off x="7667293" y="5942453"/>
                <a:ext cx="3744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810468-D26B-754C-8351-E8AE6557146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6613" y="5901413"/>
                  <a:ext cx="119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14:cNvPr>
                <p14:cNvContentPartPr/>
                <p14:nvPr/>
              </p14:nvContentPartPr>
              <p14:xfrm>
                <a:off x="7757293" y="5772893"/>
                <a:ext cx="5760" cy="47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C703B00-DE9B-E045-8126-11EA3466E6B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16613" y="5732213"/>
                  <a:ext cx="8748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14:cNvPr>
              <p14:cNvContentPartPr/>
              <p14:nvPr/>
            </p14:nvContentPartPr>
            <p14:xfrm>
              <a:off x="2407693" y="1725053"/>
              <a:ext cx="243720" cy="222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8FAA674-CC0F-BF4F-BB86-84DACA8CA63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66653" y="1684013"/>
                <a:ext cx="3258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14:cNvPr>
              <p14:cNvContentPartPr/>
              <p14:nvPr/>
            </p14:nvContentPartPr>
            <p14:xfrm>
              <a:off x="3254053" y="2058413"/>
              <a:ext cx="3598560" cy="2889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7EAFAB-5C0C-3147-87EA-5113ED366F9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13373" y="2017373"/>
                <a:ext cx="3680640" cy="297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F5A44CD1-1F53-6640-801F-8C3A72F6C71F}"/>
              </a:ext>
            </a:extLst>
          </p:cNvPr>
          <p:cNvGrpSpPr/>
          <p:nvPr/>
        </p:nvGrpSpPr>
        <p:grpSpPr>
          <a:xfrm>
            <a:off x="3264853" y="3069653"/>
            <a:ext cx="2016360" cy="507600"/>
            <a:chOff x="3264853" y="3069653"/>
            <a:chExt cx="201636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14:cNvPr>
                <p14:cNvContentPartPr/>
                <p14:nvPr/>
              </p14:nvContentPartPr>
              <p14:xfrm>
                <a:off x="3264853" y="3106013"/>
                <a:ext cx="106200" cy="74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F12FBF9-C446-9944-A7FF-2FB75FCF619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3813" y="3064973"/>
                  <a:ext cx="188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14:cNvPr>
                <p14:cNvContentPartPr/>
                <p14:nvPr/>
              </p14:nvContentPartPr>
              <p14:xfrm>
                <a:off x="3465733" y="3222293"/>
                <a:ext cx="206640" cy="35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619221-AEF6-9243-9EF1-90B02D369D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5053" y="3181613"/>
                  <a:ext cx="28872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14:cNvPr>
                <p14:cNvContentPartPr/>
                <p14:nvPr/>
              </p14:nvContentPartPr>
              <p14:xfrm>
                <a:off x="3920773" y="3248933"/>
                <a:ext cx="212040" cy="307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A22349-E8C1-F040-9716-530B614C490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0093" y="3207893"/>
                  <a:ext cx="29412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14:cNvPr>
                <p14:cNvContentPartPr/>
                <p14:nvPr/>
              </p14:nvContentPartPr>
              <p14:xfrm>
                <a:off x="4143253" y="3259373"/>
                <a:ext cx="111600" cy="95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E5063CE-27C6-DD44-8BD8-B8C94C8651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02213" y="3218693"/>
                  <a:ext cx="193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14:cNvPr>
                <p14:cNvContentPartPr/>
                <p14:nvPr/>
              </p14:nvContentPartPr>
              <p14:xfrm>
                <a:off x="4280773" y="3280613"/>
                <a:ext cx="90360" cy="69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9F5521-A5E2-7340-A09A-12D106D71F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239733" y="3239573"/>
                  <a:ext cx="1720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14:cNvPr>
                <p14:cNvContentPartPr/>
                <p14:nvPr/>
              </p14:nvContentPartPr>
              <p14:xfrm>
                <a:off x="4471213" y="3069653"/>
                <a:ext cx="190800" cy="322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CAF40B8-E8BC-D140-BC97-DE0B2EE4F4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0173" y="3028613"/>
                  <a:ext cx="27288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14:cNvPr>
                <p14:cNvContentPartPr/>
                <p14:nvPr/>
              </p14:nvContentPartPr>
              <p14:xfrm>
                <a:off x="4698733" y="3296453"/>
                <a:ext cx="84960" cy="63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2221EFE-26E8-FD44-80C8-7454AD9889E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57693" y="3255413"/>
                  <a:ext cx="1670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14:cNvPr>
                <p14:cNvContentPartPr/>
                <p14:nvPr/>
              </p14:nvContentPartPr>
              <p14:xfrm>
                <a:off x="4693693" y="3095933"/>
                <a:ext cx="106200" cy="137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EEF0F7-099B-584B-9E44-BCE49557BB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52653" y="3054893"/>
                  <a:ext cx="188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14:cNvPr>
                <p14:cNvContentPartPr/>
                <p14:nvPr/>
              </p14:nvContentPartPr>
              <p14:xfrm>
                <a:off x="4836253" y="3217613"/>
                <a:ext cx="307440" cy="13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119004-2506-F147-A9C4-B92C9C1470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95573" y="3176933"/>
                  <a:ext cx="389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14:cNvPr>
                <p14:cNvContentPartPr/>
                <p14:nvPr/>
              </p14:nvContentPartPr>
              <p14:xfrm>
                <a:off x="5153773" y="3116453"/>
                <a:ext cx="69120" cy="24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2763CD3-BB39-0348-A37E-9D9CF9BB0A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13093" y="3075773"/>
                  <a:ext cx="1512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14:cNvPr>
                <p14:cNvContentPartPr/>
                <p14:nvPr/>
              </p14:nvContentPartPr>
              <p14:xfrm>
                <a:off x="5100853" y="3201773"/>
                <a:ext cx="180360" cy="47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1CEF50-6157-7148-9E86-FA9DCFE943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60173" y="3160733"/>
                  <a:ext cx="26208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3EF0CFC-827F-0142-87CA-D244D1BA0207}"/>
              </a:ext>
            </a:extLst>
          </p:cNvPr>
          <p:cNvGrpSpPr/>
          <p:nvPr/>
        </p:nvGrpSpPr>
        <p:grpSpPr>
          <a:xfrm>
            <a:off x="4264933" y="3651053"/>
            <a:ext cx="1376280" cy="312120"/>
            <a:chOff x="4264933" y="3651053"/>
            <a:chExt cx="13762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14:cNvPr>
                <p14:cNvContentPartPr/>
                <p14:nvPr/>
              </p14:nvContentPartPr>
              <p14:xfrm>
                <a:off x="4264933" y="3651053"/>
                <a:ext cx="296640" cy="291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4763A4-700F-9B44-9499-05F8BCCF4CB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3893" y="3610013"/>
                  <a:ext cx="3787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14:cNvPr>
                <p14:cNvContentPartPr/>
                <p14:nvPr/>
              </p14:nvContentPartPr>
              <p14:xfrm>
                <a:off x="4587853" y="3836453"/>
                <a:ext cx="159120" cy="12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20B9FB9-A783-994C-B2CA-3B1205672C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6813" y="3795413"/>
                  <a:ext cx="2412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14:cNvPr>
                <p14:cNvContentPartPr/>
                <p14:nvPr/>
              </p14:nvContentPartPr>
              <p14:xfrm>
                <a:off x="4762453" y="3820253"/>
                <a:ext cx="106200" cy="137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1F09DE-969B-604A-A12C-F7108DA927F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731493" y="3789653"/>
                  <a:ext cx="167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14:cNvPr>
                <p14:cNvContentPartPr/>
                <p14:nvPr/>
              </p14:nvContentPartPr>
              <p14:xfrm>
                <a:off x="4937053" y="3831053"/>
                <a:ext cx="132480" cy="10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71BBB6-9D57-DC41-A2B4-B2042006F6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96013" y="3790013"/>
                  <a:ext cx="214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14:cNvPr>
                <p14:cNvContentPartPr/>
                <p14:nvPr/>
              </p14:nvContentPartPr>
              <p14:xfrm>
                <a:off x="5090413" y="3820253"/>
                <a:ext cx="33372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D012FB-0FF5-B444-8CCE-479C348249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49373" y="3779573"/>
                  <a:ext cx="415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14:cNvPr>
                <p14:cNvContentPartPr/>
                <p14:nvPr/>
              </p14:nvContentPartPr>
              <p14:xfrm>
                <a:off x="5471293" y="3661493"/>
                <a:ext cx="5328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1DA084-3D50-954D-A7DD-38CAEC7A7F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30613" y="3620813"/>
                  <a:ext cx="135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14:cNvPr>
                <p14:cNvContentPartPr/>
                <p14:nvPr/>
              </p14:nvContentPartPr>
              <p14:xfrm>
                <a:off x="5429173" y="3804413"/>
                <a:ext cx="2120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2A572A6-5C3E-BD45-A30B-1706C88DCB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88133" y="3763733"/>
                  <a:ext cx="294120" cy="11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DDA5C2-8CCD-BE42-8028-21CABE8AEAE6}"/>
              </a:ext>
            </a:extLst>
          </p:cNvPr>
          <p:cNvGrpSpPr/>
          <p:nvPr/>
        </p:nvGrpSpPr>
        <p:grpSpPr>
          <a:xfrm>
            <a:off x="7651453" y="1206367"/>
            <a:ext cx="2360520" cy="995400"/>
            <a:chOff x="7651453" y="1206367"/>
            <a:chExt cx="2360520" cy="9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14:cNvPr>
                <p14:cNvContentPartPr/>
                <p14:nvPr/>
              </p14:nvContentPartPr>
              <p14:xfrm>
                <a:off x="7651453" y="1550167"/>
                <a:ext cx="328320" cy="416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23DD06C-89C9-BE4C-B28F-4DC4BAD0674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20853" y="1519567"/>
                  <a:ext cx="38988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14:cNvPr>
                <p14:cNvContentPartPr/>
                <p14:nvPr/>
              </p14:nvContentPartPr>
              <p14:xfrm>
                <a:off x="8016853" y="1688407"/>
                <a:ext cx="360360" cy="17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1360E1F-3881-E749-BB6B-141A5672CE6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85893" y="1657807"/>
                  <a:ext cx="421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14:cNvPr>
                <p14:cNvContentPartPr/>
                <p14:nvPr/>
              </p14:nvContentPartPr>
              <p14:xfrm>
                <a:off x="8492773" y="1423807"/>
                <a:ext cx="37440" cy="38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9E855CE-6A31-614C-A406-87E30E600B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462173" y="1393207"/>
                  <a:ext cx="986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14:cNvPr>
                <p14:cNvContentPartPr/>
                <p14:nvPr/>
              </p14:nvContentPartPr>
              <p14:xfrm>
                <a:off x="8360653" y="1571407"/>
                <a:ext cx="206640" cy="6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1D11E27-4552-A444-B530-F23ED206C8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330053" y="1540807"/>
                  <a:ext cx="268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14:cNvPr>
                <p14:cNvContentPartPr/>
                <p14:nvPr/>
              </p14:nvContentPartPr>
              <p14:xfrm>
                <a:off x="7805173" y="1910167"/>
                <a:ext cx="799560" cy="14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997993-EE0C-7548-8F0F-29C8DC2E57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74213" y="1879567"/>
                  <a:ext cx="8607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14:cNvPr>
                <p14:cNvContentPartPr/>
                <p14:nvPr/>
              </p14:nvContentPartPr>
              <p14:xfrm>
                <a:off x="8858173" y="1560967"/>
                <a:ext cx="10800" cy="26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A8DC785-8F35-A64F-A501-50C605988F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7213" y="1530007"/>
                  <a:ext cx="7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14:cNvPr>
                <p14:cNvContentPartPr/>
                <p14:nvPr/>
              </p14:nvContentPartPr>
              <p14:xfrm>
                <a:off x="8794453" y="1724767"/>
                <a:ext cx="9036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952F98-3A0F-6E42-829D-4B39E0FB05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763853" y="1694167"/>
                  <a:ext cx="151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14:cNvPr>
                <p14:cNvContentPartPr/>
                <p14:nvPr/>
              </p14:nvContentPartPr>
              <p14:xfrm>
                <a:off x="9281533" y="1227607"/>
                <a:ext cx="196200" cy="380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8D8675-6BCD-6D49-8D3A-79E16AB18B0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50573" y="1196647"/>
                  <a:ext cx="257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14:cNvPr>
                <p14:cNvContentPartPr/>
                <p14:nvPr/>
              </p14:nvContentPartPr>
              <p14:xfrm>
                <a:off x="9619933" y="1206367"/>
                <a:ext cx="24372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C752474-F615-DD4A-95C6-DB11995C37F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589333" y="1175767"/>
                  <a:ext cx="3052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14:cNvPr>
                <p14:cNvContentPartPr/>
                <p14:nvPr/>
              </p14:nvContentPartPr>
              <p14:xfrm>
                <a:off x="9223213" y="1698487"/>
                <a:ext cx="788760" cy="8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13673EA-7F0E-CB4D-8263-9DC3571786B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192613" y="1667887"/>
                  <a:ext cx="850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14:cNvPr>
                <p14:cNvContentPartPr/>
                <p14:nvPr/>
              </p14:nvContentPartPr>
              <p14:xfrm>
                <a:off x="9302413" y="1809727"/>
                <a:ext cx="201600" cy="39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6790437-C5AD-744F-BB61-8085431067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71813" y="1778767"/>
                  <a:ext cx="2628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14:cNvPr>
                <p14:cNvContentPartPr/>
                <p14:nvPr/>
              </p14:nvContentPartPr>
              <p14:xfrm>
                <a:off x="9604093" y="1947247"/>
                <a:ext cx="190800" cy="24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4D8623E-4855-8B4D-9D97-35E3E8203A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73493" y="1916647"/>
                  <a:ext cx="25236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14:cNvPr>
              <p14:cNvContentPartPr/>
              <p14:nvPr/>
            </p14:nvContentPartPr>
            <p14:xfrm>
              <a:off x="1476373" y="2312287"/>
              <a:ext cx="291240" cy="38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B998983E-21F7-A84E-9028-7A2563D5E5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45413" y="2281687"/>
                <a:ext cx="352800" cy="44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195D0119-0394-F540-A8BC-E01E299FDC6E}"/>
              </a:ext>
            </a:extLst>
          </p:cNvPr>
          <p:cNvGrpSpPr/>
          <p:nvPr/>
        </p:nvGrpSpPr>
        <p:grpSpPr>
          <a:xfrm>
            <a:off x="10175773" y="1185127"/>
            <a:ext cx="1042560" cy="1249200"/>
            <a:chOff x="10175773" y="1185127"/>
            <a:chExt cx="1042560" cy="12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14:cNvPr>
                <p14:cNvContentPartPr/>
                <p14:nvPr/>
              </p14:nvContentPartPr>
              <p14:xfrm>
                <a:off x="10175773" y="1624327"/>
                <a:ext cx="20160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3E8A29-F145-804E-8342-D0F944ED1D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45173" y="1593727"/>
                  <a:ext cx="26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14:cNvPr>
                <p14:cNvContentPartPr/>
                <p14:nvPr/>
              </p14:nvContentPartPr>
              <p14:xfrm>
                <a:off x="10212853" y="1735567"/>
                <a:ext cx="95760" cy="21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72EB67-D8E8-2840-8F28-7B2FFE8E80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1893" y="1704967"/>
                  <a:ext cx="156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14:cNvPr>
                <p14:cNvContentPartPr/>
                <p14:nvPr/>
              </p14:nvContentPartPr>
              <p14:xfrm>
                <a:off x="10509133" y="1185127"/>
                <a:ext cx="206640" cy="402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EF1B932-A8E4-394C-AD39-5BDFCFFB855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78533" y="1154527"/>
                  <a:ext cx="2682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14:cNvPr>
                <p14:cNvContentPartPr/>
                <p14:nvPr/>
              </p14:nvContentPartPr>
              <p14:xfrm>
                <a:off x="10815853" y="1238047"/>
                <a:ext cx="122040" cy="31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AD30D8-2E30-AC4B-8CC0-03D8E69FA7B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85253" y="1207447"/>
                  <a:ext cx="183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14:cNvPr>
                <p14:cNvContentPartPr/>
                <p14:nvPr/>
              </p14:nvContentPartPr>
              <p14:xfrm>
                <a:off x="10519573" y="1656007"/>
                <a:ext cx="51912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3A0AFF-5AF9-1B47-A66A-F76D019A7E3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88973" y="1625407"/>
                  <a:ext cx="580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14:cNvPr>
                <p14:cNvContentPartPr/>
                <p14:nvPr/>
              </p14:nvContentPartPr>
              <p14:xfrm>
                <a:off x="10514533" y="1775527"/>
                <a:ext cx="159120" cy="357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B7A06CC-956C-B34E-A795-DF5E8A9B9D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83573" y="1744927"/>
                  <a:ext cx="220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14:cNvPr>
                <p14:cNvContentPartPr/>
                <p14:nvPr/>
              </p14:nvContentPartPr>
              <p14:xfrm>
                <a:off x="10768333" y="1981807"/>
                <a:ext cx="185400" cy="452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FE66E19-27E2-B344-8DB1-23B393E19D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37733" y="1951207"/>
                  <a:ext cx="2469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14:cNvPr>
                <p14:cNvContentPartPr/>
                <p14:nvPr/>
              </p14:nvContentPartPr>
              <p14:xfrm>
                <a:off x="11207533" y="1634767"/>
                <a:ext cx="10800" cy="1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15BB2A-3CA7-2849-87A9-EADA0FEE5A2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176933" y="1604167"/>
                  <a:ext cx="7236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8AFE1A-3E23-AB41-8E72-E9B010E959EA}"/>
              </a:ext>
            </a:extLst>
          </p:cNvPr>
          <p:cNvGrpSpPr/>
          <p:nvPr/>
        </p:nvGrpSpPr>
        <p:grpSpPr>
          <a:xfrm>
            <a:off x="11255053" y="1201687"/>
            <a:ext cx="487440" cy="1005120"/>
            <a:chOff x="11255053" y="1201687"/>
            <a:chExt cx="487440" cy="10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14:cNvPr>
                <p14:cNvContentPartPr/>
                <p14:nvPr/>
              </p14:nvContentPartPr>
              <p14:xfrm>
                <a:off x="11323813" y="1201687"/>
                <a:ext cx="169560" cy="359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816E93B-2103-FD46-AD07-9397192B213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93213" y="1171087"/>
                  <a:ext cx="231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14:cNvPr>
                <p14:cNvContentPartPr/>
                <p14:nvPr/>
              </p14:nvContentPartPr>
              <p14:xfrm>
                <a:off x="11345053" y="1402207"/>
                <a:ext cx="264960" cy="31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D2D5537-3E50-EC44-90E8-0A3439AB783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314453" y="1371607"/>
                  <a:ext cx="3261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14:cNvPr>
                <p14:cNvContentPartPr/>
                <p14:nvPr/>
              </p14:nvContentPartPr>
              <p14:xfrm>
                <a:off x="11318773" y="1645567"/>
                <a:ext cx="33912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E255E3-D639-E54C-B391-6346845DF6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88173" y="1614967"/>
                  <a:ext cx="400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14:cNvPr>
                <p14:cNvContentPartPr/>
                <p14:nvPr/>
              </p14:nvContentPartPr>
              <p14:xfrm>
                <a:off x="11255053" y="1735927"/>
                <a:ext cx="217440" cy="436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6A35038-AB9A-1A4D-A9AA-509490FA3F0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24453" y="1705327"/>
                  <a:ext cx="2786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14:cNvPr>
                <p14:cNvContentPartPr/>
                <p14:nvPr/>
              </p14:nvContentPartPr>
              <p14:xfrm>
                <a:off x="11487973" y="1994767"/>
                <a:ext cx="254520" cy="21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2B4DCCD-86C2-4143-811C-FBFDE512821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457373" y="1964167"/>
                  <a:ext cx="315720" cy="273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587561A3-6227-1E48-BC71-B19476D2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29527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14:cNvPr>
              <p14:cNvContentPartPr/>
              <p14:nvPr/>
            </p14:nvContentPartPr>
            <p14:xfrm>
              <a:off x="1455133" y="1206367"/>
              <a:ext cx="212040" cy="37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F8AD0E-169D-2A4D-BD10-4AEF1E41B5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4173" y="1175767"/>
                <a:ext cx="273240" cy="43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11BF542-5B84-9B48-AB38-8B60629702EB}"/>
              </a:ext>
            </a:extLst>
          </p:cNvPr>
          <p:cNvGrpSpPr/>
          <p:nvPr/>
        </p:nvGrpSpPr>
        <p:grpSpPr>
          <a:xfrm>
            <a:off x="1825573" y="1085047"/>
            <a:ext cx="619200" cy="597960"/>
            <a:chOff x="1825573" y="1085047"/>
            <a:chExt cx="61920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14:cNvPr>
                <p14:cNvContentPartPr/>
                <p14:nvPr/>
              </p14:nvContentPartPr>
              <p14:xfrm>
                <a:off x="1825573" y="1085047"/>
                <a:ext cx="63720" cy="518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E17BE2-BC17-354F-B349-8F394641E2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94613" y="1054447"/>
                  <a:ext cx="1252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14:cNvPr>
                <p14:cNvContentPartPr/>
                <p14:nvPr/>
              </p14:nvContentPartPr>
              <p14:xfrm>
                <a:off x="1910173" y="1227607"/>
                <a:ext cx="185400" cy="286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7ABE008-5A16-3B49-8B1F-237175AE66F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79573" y="1196647"/>
                  <a:ext cx="246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14:cNvPr>
                <p14:cNvContentPartPr/>
                <p14:nvPr/>
              </p14:nvContentPartPr>
              <p14:xfrm>
                <a:off x="1894333" y="1354327"/>
                <a:ext cx="137880" cy="37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ABFB671-8A28-0145-8ACE-1A59855B21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63733" y="1323727"/>
                  <a:ext cx="199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14:cNvPr>
                <p14:cNvContentPartPr/>
                <p14:nvPr/>
              </p14:nvContentPartPr>
              <p14:xfrm>
                <a:off x="2042293" y="1153447"/>
                <a:ext cx="196200" cy="52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2CC7D4-72D6-B64C-B949-3BABAA71D32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11693" y="1122847"/>
                  <a:ext cx="25740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14:cNvPr>
                <p14:cNvContentPartPr/>
                <p14:nvPr/>
              </p14:nvContentPartPr>
              <p14:xfrm>
                <a:off x="2381053" y="1391407"/>
                <a:ext cx="63720" cy="2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808429B-53C6-FE41-9AB7-B1499F8AD9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0453" y="1360807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14:cNvPr>
                <p14:cNvContentPartPr/>
                <p14:nvPr/>
              </p14:nvContentPartPr>
              <p14:xfrm>
                <a:off x="2391493" y="1470967"/>
                <a:ext cx="47880" cy="1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DE5EED-4113-A64A-9D5D-D9BD589371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60893" y="14403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4F8C96-D60B-2A44-B713-B6F401E9EDA2}"/>
              </a:ext>
            </a:extLst>
          </p:cNvPr>
          <p:cNvGrpSpPr/>
          <p:nvPr/>
        </p:nvGrpSpPr>
        <p:grpSpPr>
          <a:xfrm>
            <a:off x="2804413" y="1148047"/>
            <a:ext cx="508320" cy="783000"/>
            <a:chOff x="2804413" y="1148047"/>
            <a:chExt cx="508320" cy="78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14:cNvPr>
                <p14:cNvContentPartPr/>
                <p14:nvPr/>
              </p14:nvContentPartPr>
              <p14:xfrm>
                <a:off x="2804413" y="1148047"/>
                <a:ext cx="370800" cy="502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4FE7D6-35FF-B64A-B40E-801C4BC0C2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73813" y="1117447"/>
                  <a:ext cx="43200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14:cNvPr>
                <p14:cNvContentPartPr/>
                <p14:nvPr/>
              </p14:nvContentPartPr>
              <p14:xfrm>
                <a:off x="2899813" y="1814767"/>
                <a:ext cx="63720" cy="116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A95378-1E4E-7243-9AA2-9D3CCFA33AC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68853" y="1784167"/>
                  <a:ext cx="125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14:cNvPr>
                <p14:cNvContentPartPr/>
                <p14:nvPr/>
              </p14:nvContentPartPr>
              <p14:xfrm>
                <a:off x="2867773" y="1687687"/>
                <a:ext cx="32040" cy="26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E3891E-5903-6C4D-BA1A-F9D5D6FD5C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7173" y="165708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14:cNvPr>
                <p14:cNvContentPartPr/>
                <p14:nvPr/>
              </p14:nvContentPartPr>
              <p14:xfrm>
                <a:off x="3037333" y="1814767"/>
                <a:ext cx="47880" cy="2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A4E760E-864F-0242-8458-EE2D7577A2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006733" y="1784167"/>
                  <a:ext cx="10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14:cNvPr>
                <p14:cNvContentPartPr/>
                <p14:nvPr/>
              </p14:nvContentPartPr>
              <p14:xfrm>
                <a:off x="3069013" y="1867687"/>
                <a:ext cx="37440" cy="21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D1E83C-1D4F-8A40-AF73-848EC1F0E23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38413" y="183708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14:cNvPr>
                <p14:cNvContentPartPr/>
                <p14:nvPr/>
              </p14:nvContentPartPr>
              <p14:xfrm>
                <a:off x="3286093" y="1793527"/>
                <a:ext cx="26640" cy="95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63D7C1-97AE-B944-982C-63E1C4BA920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255133" y="1762927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14:cNvPr>
              <p14:cNvContentPartPr/>
              <p14:nvPr/>
            </p14:nvContentPartPr>
            <p14:xfrm>
              <a:off x="2936533" y="592567"/>
              <a:ext cx="233280" cy="2808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5433CB-F0BE-6740-B938-68C83025A8C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05933" y="561967"/>
                <a:ext cx="294480" cy="34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195EAFE-8E03-AE46-9213-7D351E073786}"/>
              </a:ext>
            </a:extLst>
          </p:cNvPr>
          <p:cNvGrpSpPr/>
          <p:nvPr/>
        </p:nvGrpSpPr>
        <p:grpSpPr>
          <a:xfrm>
            <a:off x="3407773" y="1222207"/>
            <a:ext cx="275400" cy="386640"/>
            <a:chOff x="3407773" y="1222207"/>
            <a:chExt cx="2754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14:cNvPr>
                <p14:cNvContentPartPr/>
                <p14:nvPr/>
              </p14:nvContentPartPr>
              <p14:xfrm>
                <a:off x="3407773" y="1322647"/>
                <a:ext cx="26640" cy="222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20595E-BBD3-2F4B-A9F1-F28C1033BD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376813" y="1292047"/>
                  <a:ext cx="882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14:cNvPr>
                <p14:cNvContentPartPr/>
                <p14:nvPr/>
              </p14:nvContentPartPr>
              <p14:xfrm>
                <a:off x="3444853" y="1222207"/>
                <a:ext cx="137880" cy="34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33C405A-8B1D-9246-800B-603E357C21D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413893" y="1191607"/>
                  <a:ext cx="19944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14:cNvPr>
                <p14:cNvContentPartPr/>
                <p14:nvPr/>
              </p14:nvContentPartPr>
              <p14:xfrm>
                <a:off x="3640333" y="1566007"/>
                <a:ext cx="428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E2DCDE-BEF1-3249-A55F-707AC9ACE95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09733" y="15354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14:cNvPr>
                <p14:cNvContentPartPr/>
                <p14:nvPr/>
              </p14:nvContentPartPr>
              <p14:xfrm>
                <a:off x="3661573" y="1354327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3FEC9CF-2E54-3A47-B676-6580C5572FE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30973" y="1323727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161282-A452-694F-B15D-DAA04E997971}"/>
              </a:ext>
            </a:extLst>
          </p:cNvPr>
          <p:cNvGrpSpPr/>
          <p:nvPr/>
        </p:nvGrpSpPr>
        <p:grpSpPr>
          <a:xfrm>
            <a:off x="4084933" y="1280527"/>
            <a:ext cx="169560" cy="169560"/>
            <a:chOff x="4084933" y="1280527"/>
            <a:chExt cx="16956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14:cNvPr>
                <p14:cNvContentPartPr/>
                <p14:nvPr/>
              </p14:nvContentPartPr>
              <p14:xfrm>
                <a:off x="4084933" y="1280527"/>
                <a:ext cx="106200" cy="10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A69832F-DDC8-9D40-B077-8D1BC3AE870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054333" y="1249567"/>
                  <a:ext cx="167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14:cNvPr>
                <p14:cNvContentPartPr/>
                <p14:nvPr/>
              </p14:nvContentPartPr>
              <p14:xfrm>
                <a:off x="4084933" y="1423447"/>
                <a:ext cx="169560" cy="2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D0278EF-577B-9D46-9024-DD6DDFFE5C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054333" y="1392487"/>
                  <a:ext cx="23112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858577-3C80-FE41-85D1-A8849CF81F9D}"/>
              </a:ext>
            </a:extLst>
          </p:cNvPr>
          <p:cNvGrpSpPr/>
          <p:nvPr/>
        </p:nvGrpSpPr>
        <p:grpSpPr>
          <a:xfrm>
            <a:off x="4614133" y="1126807"/>
            <a:ext cx="910440" cy="550800"/>
            <a:chOff x="4614133" y="1126807"/>
            <a:chExt cx="910440" cy="55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14:cNvPr>
                <p14:cNvContentPartPr/>
                <p14:nvPr/>
              </p14:nvContentPartPr>
              <p14:xfrm>
                <a:off x="4614133" y="1126807"/>
                <a:ext cx="392040" cy="540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55ECEE-F2E2-E845-9C88-E83CE84293F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83533" y="1096207"/>
                  <a:ext cx="45324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14:cNvPr>
                <p14:cNvContentPartPr/>
                <p14:nvPr/>
              </p14:nvContentPartPr>
              <p14:xfrm>
                <a:off x="5069173" y="1148047"/>
                <a:ext cx="455400" cy="52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17BCD3-0B73-204A-AC02-CC9CEF066EA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38573" y="1117447"/>
                  <a:ext cx="51696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D44F77-C277-BB4C-89CD-0C1D532F21E6}"/>
              </a:ext>
            </a:extLst>
          </p:cNvPr>
          <p:cNvGrpSpPr/>
          <p:nvPr/>
        </p:nvGrpSpPr>
        <p:grpSpPr>
          <a:xfrm>
            <a:off x="4508293" y="1862647"/>
            <a:ext cx="328680" cy="211320"/>
            <a:chOff x="4508293" y="1862647"/>
            <a:chExt cx="32868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14:cNvPr>
                <p14:cNvContentPartPr/>
                <p14:nvPr/>
              </p14:nvContentPartPr>
              <p14:xfrm>
                <a:off x="4513693" y="1915567"/>
                <a:ext cx="69120" cy="158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79A096-178A-E44F-9B4B-CBB5CEE04A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483093" y="1884607"/>
                  <a:ext cx="1306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14:cNvPr>
                <p14:cNvContentPartPr/>
                <p14:nvPr/>
              </p14:nvContentPartPr>
              <p14:xfrm>
                <a:off x="4508293" y="1862647"/>
                <a:ext cx="10800" cy="5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426B6B-4A09-2840-ADC5-A4A6FB7E62C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477693" y="1831687"/>
                  <a:ext cx="72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14:cNvPr>
                <p14:cNvContentPartPr/>
                <p14:nvPr/>
              </p14:nvContentPartPr>
              <p14:xfrm>
                <a:off x="4624573" y="1978927"/>
                <a:ext cx="26640" cy="32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662654-67C1-E240-9795-59EDF162E25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593973" y="1948327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14:cNvPr>
                <p14:cNvContentPartPr/>
                <p14:nvPr/>
              </p14:nvContentPartPr>
              <p14:xfrm>
                <a:off x="4656613" y="2037247"/>
                <a:ext cx="32040" cy="1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03B79EA-1588-6840-B70D-14B0145A35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625653" y="2006287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14:cNvPr>
                <p14:cNvContentPartPr/>
                <p14:nvPr/>
              </p14:nvContentPartPr>
              <p14:xfrm>
                <a:off x="4815373" y="1920607"/>
                <a:ext cx="21600" cy="116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EEA5947-86C7-A544-8DE6-AFC07B2DD1A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84413" y="189000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14:cNvPr>
              <p14:cNvContentPartPr/>
              <p14:nvPr/>
            </p14:nvContentPartPr>
            <p14:xfrm>
              <a:off x="4714573" y="788407"/>
              <a:ext cx="143280" cy="2066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CA3C5E6-775F-5541-8288-E5B12A27CABD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683973" y="757447"/>
                <a:ext cx="204480" cy="26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9F2D0D6B-A8A2-A041-955E-59B2B63E6DE2}"/>
              </a:ext>
            </a:extLst>
          </p:cNvPr>
          <p:cNvGrpSpPr/>
          <p:nvPr/>
        </p:nvGrpSpPr>
        <p:grpSpPr>
          <a:xfrm>
            <a:off x="5180413" y="1809727"/>
            <a:ext cx="392040" cy="211680"/>
            <a:chOff x="5180413" y="1809727"/>
            <a:chExt cx="39204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14:cNvPr>
                <p14:cNvContentPartPr/>
                <p14:nvPr/>
              </p14:nvContentPartPr>
              <p14:xfrm>
                <a:off x="5180413" y="1809727"/>
                <a:ext cx="21600" cy="153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95D6B0-293A-0F46-92B2-309F26E3C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149813" y="1778767"/>
                  <a:ext cx="82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14:cNvPr>
                <p14:cNvContentPartPr/>
                <p14:nvPr/>
              </p14:nvContentPartPr>
              <p14:xfrm>
                <a:off x="5212093" y="1883527"/>
                <a:ext cx="84960" cy="111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2981ED-A2EA-414E-A727-F20163630A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181493" y="1852927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14:cNvPr>
                <p14:cNvContentPartPr/>
                <p14:nvPr/>
              </p14:nvContentPartPr>
              <p14:xfrm>
                <a:off x="5360413" y="1910167"/>
                <a:ext cx="47880" cy="1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4AFF3FD-D51E-D94C-BA85-E289DF0F0F9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329453" y="1879567"/>
                  <a:ext cx="109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14:cNvPr>
                <p14:cNvContentPartPr/>
                <p14:nvPr/>
              </p14:nvContentPartPr>
              <p14:xfrm>
                <a:off x="5376253" y="1947247"/>
                <a:ext cx="37440" cy="21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0AD47C9-309C-A643-BE2F-C00016BDB1D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45653" y="1916647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14:cNvPr>
                <p14:cNvContentPartPr/>
                <p14:nvPr/>
              </p14:nvContentPartPr>
              <p14:xfrm>
                <a:off x="5513773" y="1899367"/>
                <a:ext cx="58680" cy="12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67BC95-AA59-6B4F-BA75-1F8E0EE457A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483173" y="1868767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75CFDBC-9811-794C-81FA-7BFA2E0F63DF}"/>
              </a:ext>
            </a:extLst>
          </p:cNvPr>
          <p:cNvGrpSpPr/>
          <p:nvPr/>
        </p:nvGrpSpPr>
        <p:grpSpPr>
          <a:xfrm>
            <a:off x="5243773" y="777607"/>
            <a:ext cx="207000" cy="254520"/>
            <a:chOff x="5243773" y="777607"/>
            <a:chExt cx="2070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14:cNvPr>
                <p14:cNvContentPartPr/>
                <p14:nvPr/>
              </p14:nvContentPartPr>
              <p14:xfrm>
                <a:off x="5243773" y="777607"/>
                <a:ext cx="10800" cy="25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3D48E8C-3746-034D-95D1-C683567137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13173" y="747007"/>
                  <a:ext cx="72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14:cNvPr>
                <p14:cNvContentPartPr/>
                <p14:nvPr/>
              </p14:nvContentPartPr>
              <p14:xfrm>
                <a:off x="5291653" y="857167"/>
                <a:ext cx="159120" cy="159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9E4775-706D-1E44-81CF-F615BD5835A5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60693" y="826567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5790085-82FD-0A48-85EB-64B620F81F3D}"/>
              </a:ext>
            </a:extLst>
          </p:cNvPr>
          <p:cNvGrpSpPr/>
          <p:nvPr/>
        </p:nvGrpSpPr>
        <p:grpSpPr>
          <a:xfrm>
            <a:off x="5672533" y="1142647"/>
            <a:ext cx="2423880" cy="630360"/>
            <a:chOff x="5672533" y="1142647"/>
            <a:chExt cx="2423880" cy="63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14:cNvPr>
                <p14:cNvContentPartPr/>
                <p14:nvPr/>
              </p14:nvContentPartPr>
              <p14:xfrm>
                <a:off x="5672533" y="1174687"/>
                <a:ext cx="137880" cy="43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69EBF7F-7BE0-C94B-ACC0-3F8D44F93AE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641933" y="1143727"/>
                  <a:ext cx="1994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14:cNvPr>
                <p14:cNvContentPartPr/>
                <p14:nvPr/>
              </p14:nvContentPartPr>
              <p14:xfrm>
                <a:off x="5794213" y="1394647"/>
                <a:ext cx="179640" cy="378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496DD43-ECD9-BF4C-A40D-6BBA7C3F2FA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63613" y="1363687"/>
                  <a:ext cx="241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14:cNvPr>
                <p14:cNvContentPartPr/>
                <p14:nvPr/>
              </p14:nvContentPartPr>
              <p14:xfrm>
                <a:off x="6016333" y="1566007"/>
                <a:ext cx="53280" cy="74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EBB814-D804-B44F-A7EC-54ECF2D9095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985733" y="1535407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14:cNvPr>
                <p14:cNvContentPartPr/>
                <p14:nvPr/>
              </p14:nvContentPartPr>
              <p14:xfrm>
                <a:off x="6037573" y="1455127"/>
                <a:ext cx="5760" cy="1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31E9C24-E32A-EA49-A34E-800C95B710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06973" y="142452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14:cNvPr>
                <p14:cNvContentPartPr/>
                <p14:nvPr/>
              </p14:nvContentPartPr>
              <p14:xfrm>
                <a:off x="6143413" y="1513087"/>
                <a:ext cx="16200" cy="15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C0BC21-A244-0C45-A812-C2C5667962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12813" y="1482487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14:cNvPr>
                <p14:cNvContentPartPr/>
                <p14:nvPr/>
              </p14:nvContentPartPr>
              <p14:xfrm>
                <a:off x="6185893" y="1587247"/>
                <a:ext cx="37440" cy="47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F29149-1A08-4C4D-87F5-575C905DAA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4933" y="1556647"/>
                  <a:ext cx="9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14:cNvPr>
                <p14:cNvContentPartPr/>
                <p14:nvPr/>
              </p14:nvContentPartPr>
              <p14:xfrm>
                <a:off x="6355093" y="1428487"/>
                <a:ext cx="196200" cy="2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C5E90A2-95CA-7E43-9258-62A5EC4886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24493" y="1397887"/>
                  <a:ext cx="257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14:cNvPr>
                <p14:cNvContentPartPr/>
                <p14:nvPr/>
              </p14:nvContentPartPr>
              <p14:xfrm>
                <a:off x="6715093" y="1227607"/>
                <a:ext cx="137880" cy="34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E3E334-40AA-804D-94E1-E6CF8CC13FE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84133" y="1196647"/>
                  <a:ext cx="19944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14:cNvPr>
                <p14:cNvContentPartPr/>
                <p14:nvPr/>
              </p14:nvContentPartPr>
              <p14:xfrm>
                <a:off x="6683053" y="1428487"/>
                <a:ext cx="132480" cy="32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732765-3C20-CB42-99AE-8EB0797F69F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52453" y="1397887"/>
                  <a:ext cx="194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14:cNvPr>
                <p14:cNvContentPartPr/>
                <p14:nvPr/>
              </p14:nvContentPartPr>
              <p14:xfrm>
                <a:off x="6847213" y="1518487"/>
                <a:ext cx="10800" cy="1591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3E74FD7-43E8-1A4E-B997-2782AEEAD3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16613" y="1487887"/>
                  <a:ext cx="723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14:cNvPr>
                <p14:cNvContentPartPr/>
                <p14:nvPr/>
              </p14:nvContentPartPr>
              <p14:xfrm>
                <a:off x="6841813" y="1603087"/>
                <a:ext cx="90360" cy="58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0F7DD1-0313-D845-A326-06746BCF4ED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811213" y="1572487"/>
                  <a:ext cx="15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14:cNvPr>
                <p14:cNvContentPartPr/>
                <p14:nvPr/>
              </p14:nvContentPartPr>
              <p14:xfrm>
                <a:off x="7021813" y="1296367"/>
                <a:ext cx="90360" cy="333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1B800FA-3B53-6340-A102-079A7901DB7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91213" y="1265767"/>
                  <a:ext cx="1515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14:cNvPr>
                <p14:cNvContentPartPr/>
                <p14:nvPr/>
              </p14:nvContentPartPr>
              <p14:xfrm>
                <a:off x="7133053" y="1449727"/>
                <a:ext cx="148680" cy="11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61AFB2A-ED51-7D41-BD14-DF6860E547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102453" y="1419127"/>
                  <a:ext cx="20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14:cNvPr>
                <p14:cNvContentPartPr/>
                <p14:nvPr/>
              </p14:nvContentPartPr>
              <p14:xfrm>
                <a:off x="7191373" y="1423447"/>
                <a:ext cx="100800" cy="16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1C5DC0-C52A-4740-82E9-4B45CC2792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60413" y="1392487"/>
                  <a:ext cx="162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14:cNvPr>
                <p14:cNvContentPartPr/>
                <p14:nvPr/>
              </p14:nvContentPartPr>
              <p14:xfrm>
                <a:off x="7360573" y="1598047"/>
                <a:ext cx="5760" cy="74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AFDB1F2-BFA6-8746-BB64-017A287D684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9973" y="1567087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14:cNvPr>
                <p14:cNvContentPartPr/>
                <p14:nvPr/>
              </p14:nvContentPartPr>
              <p14:xfrm>
                <a:off x="7381813" y="1470967"/>
                <a:ext cx="5760" cy="5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6C95EFB-1BFE-764B-9B2D-789B1435C8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50853" y="144036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14:cNvPr>
                <p14:cNvContentPartPr/>
                <p14:nvPr/>
              </p14:nvContentPartPr>
              <p14:xfrm>
                <a:off x="7429333" y="1338487"/>
                <a:ext cx="132480" cy="312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938FE0D-6C2F-0A44-B487-3C67BB553B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98733" y="1307887"/>
                  <a:ext cx="1940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14:cNvPr>
                <p14:cNvContentPartPr/>
                <p14:nvPr/>
              </p14:nvContentPartPr>
              <p14:xfrm>
                <a:off x="7625173" y="1200967"/>
                <a:ext cx="195480" cy="482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6F14876-774D-1543-84D6-C63C1E764C5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594573" y="1170367"/>
                  <a:ext cx="25704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14:cNvPr>
                <p14:cNvContentPartPr/>
                <p14:nvPr/>
              </p14:nvContentPartPr>
              <p14:xfrm>
                <a:off x="7858093" y="1142647"/>
                <a:ext cx="238320" cy="11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4D4703-EB60-0B40-B32F-35B050900B6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27133" y="1112047"/>
                  <a:ext cx="2998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5FD59B4-9989-0B4C-B621-D767E0CC0C54}"/>
              </a:ext>
            </a:extLst>
          </p:cNvPr>
          <p:cNvGrpSpPr/>
          <p:nvPr/>
        </p:nvGrpSpPr>
        <p:grpSpPr>
          <a:xfrm>
            <a:off x="9371893" y="1206367"/>
            <a:ext cx="1268640" cy="667080"/>
            <a:chOff x="9371893" y="1206367"/>
            <a:chExt cx="12686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14:cNvPr>
                <p14:cNvContentPartPr/>
                <p14:nvPr/>
              </p14:nvContentPartPr>
              <p14:xfrm>
                <a:off x="9371893" y="1206367"/>
                <a:ext cx="190440" cy="47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E63AF6-64C7-0B4D-8842-34711107910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341293" y="1175767"/>
                  <a:ext cx="251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14:cNvPr>
                <p14:cNvContentPartPr/>
                <p14:nvPr/>
              </p14:nvContentPartPr>
              <p14:xfrm>
                <a:off x="9630733" y="1333447"/>
                <a:ext cx="291240" cy="23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C967AD0-397C-F246-B837-9BA8C34F90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00133" y="1302487"/>
                  <a:ext cx="352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14:cNvPr>
                <p14:cNvContentPartPr/>
                <p14:nvPr/>
              </p14:nvContentPartPr>
              <p14:xfrm>
                <a:off x="9964093" y="1338487"/>
                <a:ext cx="169560" cy="222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5665964-A6A1-DE42-8FAB-41C18BF2712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933493" y="1307887"/>
                  <a:ext cx="231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14:cNvPr>
                <p14:cNvContentPartPr/>
                <p14:nvPr/>
              </p14:nvContentPartPr>
              <p14:xfrm>
                <a:off x="10233733" y="1349287"/>
                <a:ext cx="148680" cy="20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54711C-E85C-0F4D-81D6-9FC66AF7B11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203133" y="1318687"/>
                  <a:ext cx="209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14:cNvPr>
                <p14:cNvContentPartPr/>
                <p14:nvPr/>
              </p14:nvContentPartPr>
              <p14:xfrm>
                <a:off x="10249933" y="1460167"/>
                <a:ext cx="137880" cy="58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148D2A-1D49-8C40-8AF9-0A0E28FA346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218973" y="1429567"/>
                  <a:ext cx="19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14:cNvPr>
                <p14:cNvContentPartPr/>
                <p14:nvPr/>
              </p14:nvContentPartPr>
              <p14:xfrm>
                <a:off x="10397893" y="1227607"/>
                <a:ext cx="242640" cy="645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5D9E891-5B0E-BD4F-8DCF-FFF2A5027DB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367293" y="1196647"/>
                  <a:ext cx="303840" cy="70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928A8DC-F78F-504D-8B8B-E6FC0BCC5F81}"/>
              </a:ext>
            </a:extLst>
          </p:cNvPr>
          <p:cNvGrpSpPr/>
          <p:nvPr/>
        </p:nvGrpSpPr>
        <p:grpSpPr>
          <a:xfrm>
            <a:off x="1809733" y="2523967"/>
            <a:ext cx="1180080" cy="852480"/>
            <a:chOff x="1809733" y="2523967"/>
            <a:chExt cx="118008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14:cNvPr>
                <p14:cNvContentPartPr/>
                <p14:nvPr/>
              </p14:nvContentPartPr>
              <p14:xfrm>
                <a:off x="1920613" y="2523967"/>
                <a:ext cx="159120" cy="286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2445368-F5D0-5943-A5FA-3CAF8B159C8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890013" y="2493367"/>
                  <a:ext cx="2203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14:cNvPr>
                <p14:cNvContentPartPr/>
                <p14:nvPr/>
              </p14:nvContentPartPr>
              <p14:xfrm>
                <a:off x="2206453" y="2545207"/>
                <a:ext cx="238320" cy="275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9A8C63-280B-3649-A04E-203CEB1CC09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175853" y="2514607"/>
                  <a:ext cx="2998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14:cNvPr>
                <p14:cNvContentPartPr/>
                <p14:nvPr/>
              </p14:nvContentPartPr>
              <p14:xfrm>
                <a:off x="1809733" y="2931487"/>
                <a:ext cx="772920" cy="111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563A5C7-2D53-F747-8B8C-2088E5075B2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8773" y="2900887"/>
                  <a:ext cx="834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14:cNvPr>
                <p14:cNvContentPartPr/>
                <p14:nvPr/>
              </p14:nvContentPartPr>
              <p14:xfrm>
                <a:off x="1952293" y="3103207"/>
                <a:ext cx="180360" cy="273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AFB7C61-009E-714A-8D74-86527E0460E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921693" y="3072247"/>
                  <a:ext cx="241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14:cNvPr>
                <p14:cNvContentPartPr/>
                <p14:nvPr/>
              </p14:nvContentPartPr>
              <p14:xfrm>
                <a:off x="2253973" y="3079447"/>
                <a:ext cx="232560" cy="227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E8FE29C-73CF-BC41-8865-4441A63450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23373" y="3048847"/>
                  <a:ext cx="2941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14:cNvPr>
                <p14:cNvContentPartPr/>
                <p14:nvPr/>
              </p14:nvContentPartPr>
              <p14:xfrm>
                <a:off x="2851933" y="2867767"/>
                <a:ext cx="116640" cy="53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EEB45B7-DB80-6649-B5C0-80154D49140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821333" y="2837167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14:cNvPr>
                <p14:cNvContentPartPr/>
                <p14:nvPr/>
              </p14:nvContentPartPr>
              <p14:xfrm>
                <a:off x="2767333" y="2973607"/>
                <a:ext cx="222480" cy="32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308819F-F2F4-DB4E-B1EF-AE17337C738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736733" y="2943007"/>
                  <a:ext cx="28404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0850E96-5476-B84D-B082-070745BA0DD8}"/>
              </a:ext>
            </a:extLst>
          </p:cNvPr>
          <p:cNvGrpSpPr/>
          <p:nvPr/>
        </p:nvGrpSpPr>
        <p:grpSpPr>
          <a:xfrm>
            <a:off x="3233173" y="2449807"/>
            <a:ext cx="660600" cy="1005840"/>
            <a:chOff x="3233173" y="2449807"/>
            <a:chExt cx="660600" cy="100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14:cNvPr>
                <p14:cNvContentPartPr/>
                <p14:nvPr/>
              </p14:nvContentPartPr>
              <p14:xfrm>
                <a:off x="3243613" y="2449807"/>
                <a:ext cx="270360" cy="28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111C96B-24A7-6447-AA39-C96A26B45B0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213013" y="2419207"/>
                  <a:ext cx="3315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14:cNvPr>
                <p14:cNvContentPartPr/>
                <p14:nvPr/>
              </p14:nvContentPartPr>
              <p14:xfrm>
                <a:off x="3629893" y="2492287"/>
                <a:ext cx="14868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B7ABF26-931D-2B42-8254-68512FD7304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99293" y="2461687"/>
                  <a:ext cx="209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14:cNvPr>
                <p14:cNvContentPartPr/>
                <p14:nvPr/>
              </p14:nvContentPartPr>
              <p14:xfrm>
                <a:off x="3233173" y="2799007"/>
                <a:ext cx="660600" cy="1645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AA5FFB2-CFB5-DA40-B093-DC65CBBE0D2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02213" y="2768407"/>
                  <a:ext cx="722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14:cNvPr>
                <p14:cNvContentPartPr/>
                <p14:nvPr/>
              </p14:nvContentPartPr>
              <p14:xfrm>
                <a:off x="3322813" y="2865607"/>
                <a:ext cx="259560" cy="367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AAAF87-F588-C74C-B87F-B75CCEA0F21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292213" y="2835007"/>
                  <a:ext cx="3211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14:cNvPr>
                <p14:cNvContentPartPr/>
                <p14:nvPr/>
              </p14:nvContentPartPr>
              <p14:xfrm>
                <a:off x="3629893" y="3037327"/>
                <a:ext cx="169560" cy="4183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689B5D-F3FE-2C48-8E17-9996BD3C43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599293" y="3006727"/>
                  <a:ext cx="231120" cy="47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B801921-A6CA-7949-83A2-B3FA5489314B}"/>
              </a:ext>
            </a:extLst>
          </p:cNvPr>
          <p:cNvGrpSpPr/>
          <p:nvPr/>
        </p:nvGrpSpPr>
        <p:grpSpPr>
          <a:xfrm>
            <a:off x="4233253" y="2412727"/>
            <a:ext cx="725040" cy="899640"/>
            <a:chOff x="4233253" y="2412727"/>
            <a:chExt cx="725040" cy="89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14:cNvPr>
                <p14:cNvContentPartPr/>
                <p14:nvPr/>
              </p14:nvContentPartPr>
              <p14:xfrm>
                <a:off x="4233253" y="2735647"/>
                <a:ext cx="5760" cy="320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D4F7C42-CA40-CC48-8C3C-5B7B661822E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202653" y="2705047"/>
                  <a:ext cx="66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14:cNvPr>
                <p14:cNvContentPartPr/>
                <p14:nvPr/>
              </p14:nvContentPartPr>
              <p14:xfrm>
                <a:off x="4449973" y="2412727"/>
                <a:ext cx="153720" cy="302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75ACE41-FB00-5742-8C64-8001503788B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419373" y="2382127"/>
                  <a:ext cx="215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14:cNvPr>
                <p14:cNvContentPartPr/>
                <p14:nvPr/>
              </p14:nvContentPartPr>
              <p14:xfrm>
                <a:off x="4629973" y="2558167"/>
                <a:ext cx="185040" cy="304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ACD621-92D7-D845-9C5F-CF7895DE7F1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599373" y="2527207"/>
                  <a:ext cx="2462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14:cNvPr>
                <p14:cNvContentPartPr/>
                <p14:nvPr/>
              </p14:nvContentPartPr>
              <p14:xfrm>
                <a:off x="4434133" y="2878567"/>
                <a:ext cx="524160" cy="53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2EC5068-047B-E74A-A39C-53C26123C44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403533" y="2847967"/>
                  <a:ext cx="58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14:cNvPr>
                <p14:cNvContentPartPr/>
                <p14:nvPr/>
              </p14:nvContentPartPr>
              <p14:xfrm>
                <a:off x="4407853" y="2931487"/>
                <a:ext cx="264960" cy="380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75E6555-718B-5E41-A378-595B8E52FFA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77253" y="2900887"/>
                  <a:ext cx="3261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14:cNvPr>
                <p14:cNvContentPartPr/>
                <p14:nvPr/>
              </p14:nvContentPartPr>
              <p14:xfrm>
                <a:off x="4719973" y="3063607"/>
                <a:ext cx="206640" cy="206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6E217C-D2EC-774D-9241-5756AA6AEBB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89373" y="3033007"/>
                  <a:ext cx="268200" cy="26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5EC4B27-89A3-0C44-B0E4-629424240F42}"/>
              </a:ext>
            </a:extLst>
          </p:cNvPr>
          <p:cNvGrpSpPr/>
          <p:nvPr/>
        </p:nvGrpSpPr>
        <p:grpSpPr>
          <a:xfrm>
            <a:off x="2677333" y="3973687"/>
            <a:ext cx="174960" cy="185760"/>
            <a:chOff x="2677333" y="3973687"/>
            <a:chExt cx="1749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14:cNvPr>
                <p14:cNvContentPartPr/>
                <p14:nvPr/>
              </p14:nvContentPartPr>
              <p14:xfrm>
                <a:off x="2719813" y="3973687"/>
                <a:ext cx="1324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E81506A-64C0-FF4E-80B8-5F839610F34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689213" y="3943087"/>
                  <a:ext cx="19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14:cNvPr>
                <p14:cNvContentPartPr/>
                <p14:nvPr/>
              </p14:nvContentPartPr>
              <p14:xfrm>
                <a:off x="2677333" y="4084927"/>
                <a:ext cx="153720" cy="74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C6401A-8EFB-144F-9453-4D6A87505D4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646733" y="4054327"/>
                  <a:ext cx="215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0DA28B9-BB95-D549-AC6A-B42CE25D395F}"/>
              </a:ext>
            </a:extLst>
          </p:cNvPr>
          <p:cNvGrpSpPr/>
          <p:nvPr/>
        </p:nvGrpSpPr>
        <p:grpSpPr>
          <a:xfrm>
            <a:off x="3100693" y="3852007"/>
            <a:ext cx="513720" cy="339120"/>
            <a:chOff x="3100693" y="3852007"/>
            <a:chExt cx="51372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14:cNvPr>
                <p14:cNvContentPartPr/>
                <p14:nvPr/>
              </p14:nvContentPartPr>
              <p14:xfrm>
                <a:off x="3100693" y="3910327"/>
                <a:ext cx="190800" cy="2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D8A36D-B05D-1D48-BB37-4BC6AC1DCE01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070093" y="3879727"/>
                  <a:ext cx="252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14:cNvPr>
                <p14:cNvContentPartPr/>
                <p14:nvPr/>
              </p14:nvContentPartPr>
              <p14:xfrm>
                <a:off x="3359893" y="3852007"/>
                <a:ext cx="254520" cy="339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4E9DAD-3A58-1647-AA9C-64ED4D0526B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329293" y="3821407"/>
                  <a:ext cx="31572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5FDAEDA-66DC-2A43-A843-383211630FBA}"/>
              </a:ext>
            </a:extLst>
          </p:cNvPr>
          <p:cNvGrpSpPr/>
          <p:nvPr/>
        </p:nvGrpSpPr>
        <p:grpSpPr>
          <a:xfrm>
            <a:off x="3661573" y="3730327"/>
            <a:ext cx="672480" cy="566640"/>
            <a:chOff x="3661573" y="3730327"/>
            <a:chExt cx="672480" cy="56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14:cNvPr>
                <p14:cNvContentPartPr/>
                <p14:nvPr/>
              </p14:nvContentPartPr>
              <p14:xfrm>
                <a:off x="3661573" y="3730327"/>
                <a:ext cx="106200" cy="42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DD222BC9-ABDD-7347-9627-7423C85E09F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630973" y="3699727"/>
                  <a:ext cx="1674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14:cNvPr>
                <p14:cNvContentPartPr/>
                <p14:nvPr/>
              </p14:nvContentPartPr>
              <p14:xfrm>
                <a:off x="3778213" y="3966127"/>
                <a:ext cx="143280" cy="330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8DE2A11-7477-7944-B960-C8F6439AB38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747253" y="3935527"/>
                  <a:ext cx="2044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14:cNvPr>
                <p14:cNvContentPartPr/>
                <p14:nvPr/>
              </p14:nvContentPartPr>
              <p14:xfrm>
                <a:off x="4021573" y="4063687"/>
                <a:ext cx="4284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33AF70B-1B7D-B24F-8A7F-353CEC838F0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90973" y="4033087"/>
                  <a:ext cx="10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14:cNvPr>
                <p14:cNvContentPartPr/>
                <p14:nvPr/>
              </p14:nvContentPartPr>
              <p14:xfrm>
                <a:off x="4026613" y="3910327"/>
                <a:ext cx="1080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DF61158-1500-AC4D-A870-F15723F2F2F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96013" y="387972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14:cNvPr>
                <p14:cNvContentPartPr/>
                <p14:nvPr/>
              </p14:nvContentPartPr>
              <p14:xfrm>
                <a:off x="4154413" y="4026607"/>
                <a:ext cx="179640" cy="185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7B14A19-8146-EE43-93C0-DDA358EDF040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123813" y="3996007"/>
                  <a:ext cx="24120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1C4C216-B012-4742-BCF1-925FDF538579}"/>
              </a:ext>
            </a:extLst>
          </p:cNvPr>
          <p:cNvGrpSpPr/>
          <p:nvPr/>
        </p:nvGrpSpPr>
        <p:grpSpPr>
          <a:xfrm>
            <a:off x="4439533" y="3679927"/>
            <a:ext cx="1312200" cy="648720"/>
            <a:chOff x="4439533" y="3679927"/>
            <a:chExt cx="1312200" cy="64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14:cNvPr>
                <p14:cNvContentPartPr/>
                <p14:nvPr/>
              </p14:nvContentPartPr>
              <p14:xfrm>
                <a:off x="4439533" y="3899887"/>
                <a:ext cx="164520" cy="42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A43CD69-FD24-DE49-8450-04F7647CDDC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408933" y="3868927"/>
                  <a:ext cx="2257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14:cNvPr>
                <p14:cNvContentPartPr/>
                <p14:nvPr/>
              </p14:nvContentPartPr>
              <p14:xfrm>
                <a:off x="4677493" y="3730327"/>
                <a:ext cx="126720" cy="312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35A4896-5454-084B-B9CE-81151AC62FB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46893" y="3699727"/>
                  <a:ext cx="18828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14:cNvPr>
                <p14:cNvContentPartPr/>
                <p14:nvPr/>
              </p14:nvContentPartPr>
              <p14:xfrm>
                <a:off x="4592893" y="3910327"/>
                <a:ext cx="179640" cy="53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8398A83-7C93-7E49-A0CA-806D531BB5E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62293" y="3879727"/>
                  <a:ext cx="241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14:cNvPr>
                <p14:cNvContentPartPr/>
                <p14:nvPr/>
              </p14:nvContentPartPr>
              <p14:xfrm>
                <a:off x="4799533" y="3947407"/>
                <a:ext cx="42840" cy="190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E4D3DF1-95B6-B141-9321-974DF9ACBA9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768573" y="3916807"/>
                  <a:ext cx="104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14:cNvPr>
                <p14:cNvContentPartPr/>
                <p14:nvPr/>
              </p14:nvContentPartPr>
              <p14:xfrm>
                <a:off x="4810693" y="4007887"/>
                <a:ext cx="137520" cy="124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F78FC34-6568-3B49-B4DF-21F000C663A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779733" y="3977287"/>
                  <a:ext cx="198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14:cNvPr>
                <p14:cNvContentPartPr/>
                <p14:nvPr/>
              </p14:nvContentPartPr>
              <p14:xfrm>
                <a:off x="4968733" y="3762727"/>
                <a:ext cx="153720" cy="370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7733752-54EE-8A45-A869-E06AFA9E779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38133" y="3732127"/>
                  <a:ext cx="2152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14:cNvPr>
                <p14:cNvContentPartPr/>
                <p14:nvPr/>
              </p14:nvContentPartPr>
              <p14:xfrm>
                <a:off x="5180413" y="3926167"/>
                <a:ext cx="180360" cy="95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233564A-B204-6C49-A856-184CD5D53C1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49813" y="3895567"/>
                  <a:ext cx="2415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14:cNvPr>
                <p14:cNvContentPartPr/>
                <p14:nvPr/>
              </p14:nvContentPartPr>
              <p14:xfrm>
                <a:off x="5122093" y="3884047"/>
                <a:ext cx="206640" cy="238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20CC3E3-1F6B-B84F-81F3-A5337A4005B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091493" y="3853087"/>
                  <a:ext cx="2682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14:cNvPr>
                <p14:cNvContentPartPr/>
                <p14:nvPr/>
              </p14:nvContentPartPr>
              <p14:xfrm>
                <a:off x="5407933" y="4026607"/>
                <a:ext cx="69120" cy="169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FC01A90-5C38-E449-8139-5EA57340FF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377333" y="3996007"/>
                  <a:ext cx="130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14:cNvPr>
                <p14:cNvContentPartPr/>
                <p14:nvPr/>
              </p14:nvContentPartPr>
              <p14:xfrm>
                <a:off x="5445013" y="3968647"/>
                <a:ext cx="16200" cy="37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2F4CB82-5001-034F-AA22-3EA82A8879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414413" y="3938047"/>
                  <a:ext cx="777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14:cNvPr>
                <p14:cNvContentPartPr/>
                <p14:nvPr/>
              </p14:nvContentPartPr>
              <p14:xfrm>
                <a:off x="5535013" y="3679927"/>
                <a:ext cx="216720" cy="648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6E849E6-8F80-4C45-A575-41E865968B8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504053" y="3649327"/>
                  <a:ext cx="277920" cy="71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14:cNvPr>
              <p14:cNvContentPartPr/>
              <p14:nvPr/>
            </p14:nvContentPartPr>
            <p14:xfrm>
              <a:off x="5942533" y="3926167"/>
              <a:ext cx="16200" cy="42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1B98201-3A75-8E47-A2BA-1576E6B924B0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911573" y="3894945"/>
                <a:ext cx="77400" cy="104559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7F439BC-7DB1-3A4E-A892-FB8CACC12D85}"/>
              </a:ext>
            </a:extLst>
          </p:cNvPr>
          <p:cNvGrpSpPr/>
          <p:nvPr/>
        </p:nvGrpSpPr>
        <p:grpSpPr>
          <a:xfrm>
            <a:off x="6180493" y="3471127"/>
            <a:ext cx="720000" cy="1032120"/>
            <a:chOff x="6180493" y="3471127"/>
            <a:chExt cx="720000" cy="103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14:cNvPr>
                <p14:cNvContentPartPr/>
                <p14:nvPr/>
              </p14:nvContentPartPr>
              <p14:xfrm>
                <a:off x="6286333" y="3471127"/>
                <a:ext cx="148680" cy="434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D617D48-40E0-2E48-9325-ADE8B33F38C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55733" y="3440527"/>
                  <a:ext cx="2098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14:cNvPr>
                <p14:cNvContentPartPr/>
                <p14:nvPr/>
              </p14:nvContentPartPr>
              <p14:xfrm>
                <a:off x="6392173" y="3717367"/>
                <a:ext cx="243720" cy="3150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E935378-B074-8C4E-B043-8A6F52073A6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361573" y="3686767"/>
                  <a:ext cx="3052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14:cNvPr>
                <p14:cNvContentPartPr/>
                <p14:nvPr/>
              </p14:nvContentPartPr>
              <p14:xfrm>
                <a:off x="6180493" y="4100767"/>
                <a:ext cx="608400" cy="42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C4A77DA-9E0E-8840-BD50-179D9841B91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149893" y="4070167"/>
                  <a:ext cx="669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14:cNvPr>
                <p14:cNvContentPartPr/>
                <p14:nvPr/>
              </p14:nvContentPartPr>
              <p14:xfrm>
                <a:off x="6265093" y="4133167"/>
                <a:ext cx="227880" cy="348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400BF5-0874-2D4C-8C02-54C95D53672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234493" y="4102567"/>
                  <a:ext cx="2890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14:cNvPr>
                <p14:cNvContentPartPr/>
                <p14:nvPr/>
              </p14:nvContentPartPr>
              <p14:xfrm>
                <a:off x="6566773" y="4249087"/>
                <a:ext cx="227160" cy="20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C54F293-800F-9D47-8909-F59D5704329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536173" y="4218487"/>
                  <a:ext cx="288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14:cNvPr>
                <p14:cNvContentPartPr/>
                <p14:nvPr/>
              </p14:nvContentPartPr>
              <p14:xfrm>
                <a:off x="6868453" y="4476607"/>
                <a:ext cx="32040" cy="26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7F72BDB-7969-0C4B-B498-F9497980380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837853" y="4446007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C56E671-57A2-B248-BD2C-3529D89536F3}"/>
              </a:ext>
            </a:extLst>
          </p:cNvPr>
          <p:cNvGrpSpPr/>
          <p:nvPr/>
        </p:nvGrpSpPr>
        <p:grpSpPr>
          <a:xfrm>
            <a:off x="5768293" y="4518727"/>
            <a:ext cx="4137840" cy="1793520"/>
            <a:chOff x="5768293" y="4518727"/>
            <a:chExt cx="4137840" cy="179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14:cNvPr>
                <p14:cNvContentPartPr/>
                <p14:nvPr/>
              </p14:nvContentPartPr>
              <p14:xfrm>
                <a:off x="6111733" y="4518727"/>
                <a:ext cx="889200" cy="31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CFA9D94-E2E2-9F4A-ABC8-65C08BF1DC0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081133" y="4488127"/>
                  <a:ext cx="950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14:cNvPr>
                <p14:cNvContentPartPr/>
                <p14:nvPr/>
              </p14:nvContentPartPr>
              <p14:xfrm>
                <a:off x="5768293" y="4905367"/>
                <a:ext cx="560520" cy="449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5897DA3-126D-7247-A3DB-C76C57BEACD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737693" y="4874407"/>
                  <a:ext cx="62208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14:cNvPr>
                <p14:cNvContentPartPr/>
                <p14:nvPr/>
              </p14:nvContentPartPr>
              <p14:xfrm>
                <a:off x="6370933" y="5185807"/>
                <a:ext cx="47880" cy="52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5B5C3A-06BD-F44F-B384-846D8F2C40E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340333" y="5154847"/>
                  <a:ext cx="109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14:cNvPr>
                <p14:cNvContentPartPr/>
                <p14:nvPr/>
              </p14:nvContentPartPr>
              <p14:xfrm>
                <a:off x="6360493" y="4953247"/>
                <a:ext cx="16200" cy="42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598BE98-CD98-A443-A224-B12BA3F329D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329893" y="4922647"/>
                  <a:ext cx="77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14:cNvPr>
                <p14:cNvContentPartPr/>
                <p14:nvPr/>
              </p14:nvContentPartPr>
              <p14:xfrm>
                <a:off x="6471373" y="5085727"/>
                <a:ext cx="270360" cy="792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4A0F19C-D113-2748-84CD-D5E310E763A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440773" y="5055127"/>
                  <a:ext cx="331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14:cNvPr>
                <p14:cNvContentPartPr/>
                <p14:nvPr/>
              </p14:nvContentPartPr>
              <p14:xfrm>
                <a:off x="6810133" y="4841647"/>
                <a:ext cx="21600" cy="365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A7747F9-BA75-D64D-A2D1-7B58C7EDE6C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779533" y="4811047"/>
                  <a:ext cx="82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14:cNvPr>
                <p14:cNvContentPartPr/>
                <p14:nvPr/>
              </p14:nvContentPartPr>
              <p14:xfrm>
                <a:off x="6804733" y="5021647"/>
                <a:ext cx="111600" cy="116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866E6B8-5A5A-7449-9176-6016258FB80E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774133" y="4991047"/>
                  <a:ext cx="17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14:cNvPr>
                <p14:cNvContentPartPr/>
                <p14:nvPr/>
              </p14:nvContentPartPr>
              <p14:xfrm>
                <a:off x="6942613" y="4899967"/>
                <a:ext cx="5760" cy="10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A493A9C-B39D-A345-8638-5247E407914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911653" y="4869367"/>
                  <a:ext cx="6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14:cNvPr>
                <p14:cNvContentPartPr/>
                <p14:nvPr/>
              </p14:nvContentPartPr>
              <p14:xfrm>
                <a:off x="6990133" y="4989967"/>
                <a:ext cx="270360" cy="174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4C79EDB-1B89-9D40-9C63-71F69D1B2EE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959533" y="4959007"/>
                  <a:ext cx="331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14:cNvPr>
                <p14:cNvContentPartPr/>
                <p14:nvPr/>
              </p14:nvContentPartPr>
              <p14:xfrm>
                <a:off x="7445173" y="4831207"/>
                <a:ext cx="470880" cy="502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E03050-0675-B94D-9BDB-53D5628D92F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414573" y="4800607"/>
                  <a:ext cx="53208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14:cNvPr>
                <p14:cNvContentPartPr/>
                <p14:nvPr/>
              </p14:nvContentPartPr>
              <p14:xfrm>
                <a:off x="6233413" y="5582527"/>
                <a:ext cx="302040" cy="169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1B94F9-2F14-594E-A989-0B69BFEAC3E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02813" y="5551927"/>
                  <a:ext cx="363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14:cNvPr>
                <p14:cNvContentPartPr/>
                <p14:nvPr/>
              </p14:nvContentPartPr>
              <p14:xfrm>
                <a:off x="6503413" y="5360407"/>
                <a:ext cx="201600" cy="3859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87A795E-9673-474F-B088-E13B73D80F2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72453" y="5329447"/>
                  <a:ext cx="26280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14:cNvPr>
                <p14:cNvContentPartPr/>
                <p14:nvPr/>
              </p14:nvContentPartPr>
              <p14:xfrm>
                <a:off x="6656773" y="5572447"/>
                <a:ext cx="180360" cy="1375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4D8B161-13E9-0848-AC48-AC4EB2BDF91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26173" y="5541847"/>
                  <a:ext cx="2415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14:cNvPr>
                <p14:cNvContentPartPr/>
                <p14:nvPr/>
              </p14:nvContentPartPr>
              <p14:xfrm>
                <a:off x="6794293" y="5413327"/>
                <a:ext cx="21600" cy="116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CEA3AC-A564-AE4E-887E-C52D2B8BE68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763693" y="5382367"/>
                  <a:ext cx="82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14:cNvPr>
                <p14:cNvContentPartPr/>
                <p14:nvPr/>
              </p14:nvContentPartPr>
              <p14:xfrm>
                <a:off x="6958453" y="5540767"/>
                <a:ext cx="180360" cy="153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DA0B354-BDF4-8D42-8B42-4F33C6C28BE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27853" y="5510167"/>
                  <a:ext cx="241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14:cNvPr>
                <p14:cNvContentPartPr/>
                <p14:nvPr/>
              </p14:nvContentPartPr>
              <p14:xfrm>
                <a:off x="7117213" y="5587927"/>
                <a:ext cx="137880" cy="84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552415D-0FCF-4948-8327-3778C7E1C3C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86613" y="5556967"/>
                  <a:ext cx="199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14:cNvPr>
                <p14:cNvContentPartPr/>
                <p14:nvPr/>
              </p14:nvContentPartPr>
              <p14:xfrm>
                <a:off x="7296853" y="5328367"/>
                <a:ext cx="26640" cy="34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AD7E373-E39F-EA46-8EAE-06BFD01E4E1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66253" y="5297767"/>
                  <a:ext cx="8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14:cNvPr>
                <p14:cNvContentPartPr/>
                <p14:nvPr/>
              </p14:nvContentPartPr>
              <p14:xfrm>
                <a:off x="7286413" y="5519167"/>
                <a:ext cx="137880" cy="126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8C8A574-13F2-7F41-887F-B74A7C45584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255813" y="5488207"/>
                  <a:ext cx="199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14:cNvPr>
                <p14:cNvContentPartPr/>
                <p14:nvPr/>
              </p14:nvContentPartPr>
              <p14:xfrm>
                <a:off x="7413493" y="5386687"/>
                <a:ext cx="21600" cy="957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97B9D0-C34F-A349-9ACA-14F30861484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382893" y="5356087"/>
                  <a:ext cx="828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14:cNvPr>
                <p14:cNvContentPartPr/>
                <p14:nvPr/>
              </p14:nvContentPartPr>
              <p14:xfrm>
                <a:off x="7423933" y="5471287"/>
                <a:ext cx="259560" cy="147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9BEF45A-16B6-9546-AE58-B3EFAD7CFCEE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93333" y="5440687"/>
                  <a:ext cx="321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14:cNvPr>
                <p14:cNvContentPartPr/>
                <p14:nvPr/>
              </p14:nvContentPartPr>
              <p14:xfrm>
                <a:off x="7916053" y="5239087"/>
                <a:ext cx="164520" cy="464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2367352-95AD-414B-913C-C79EFB2686B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885453" y="5208487"/>
                  <a:ext cx="2257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14:cNvPr>
                <p14:cNvContentPartPr/>
                <p14:nvPr/>
              </p14:nvContentPartPr>
              <p14:xfrm>
                <a:off x="7873933" y="5497927"/>
                <a:ext cx="757080" cy="1213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ADC68A3-8083-AB4F-921E-6D4391002E2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842973" y="5467327"/>
                  <a:ext cx="818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14:cNvPr>
                <p14:cNvContentPartPr/>
                <p14:nvPr/>
              </p14:nvContentPartPr>
              <p14:xfrm>
                <a:off x="8577733" y="5233327"/>
                <a:ext cx="90360" cy="397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4F10F9A-38DB-2141-8A49-DB30474CB51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546773" y="5202727"/>
                  <a:ext cx="151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14:cNvPr>
                <p14:cNvContentPartPr/>
                <p14:nvPr/>
              </p14:nvContentPartPr>
              <p14:xfrm>
                <a:off x="8577733" y="5439607"/>
                <a:ext cx="164520" cy="1375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FBCA569-610C-AD4A-BA2E-13D09D977A4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546773" y="5409007"/>
                  <a:ext cx="225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14:cNvPr>
                <p14:cNvContentPartPr/>
                <p14:nvPr/>
              </p14:nvContentPartPr>
              <p14:xfrm>
                <a:off x="8731093" y="5206687"/>
                <a:ext cx="16200" cy="47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637C54A-62EA-994E-9ACF-51043C60CD3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700493" y="5176087"/>
                  <a:ext cx="777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14:cNvPr>
                <p14:cNvContentPartPr/>
                <p14:nvPr/>
              </p14:nvContentPartPr>
              <p14:xfrm>
                <a:off x="8778613" y="5370847"/>
                <a:ext cx="254520" cy="1591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E3264E4-83A5-F745-9D65-63E0DE0942C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748013" y="5340247"/>
                  <a:ext cx="31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14:cNvPr>
                <p14:cNvContentPartPr/>
                <p14:nvPr/>
              </p14:nvContentPartPr>
              <p14:xfrm>
                <a:off x="7016413" y="6048367"/>
                <a:ext cx="206640" cy="1695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E99A029-75A5-AF4C-B656-4098BEF4203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985813" y="6017407"/>
                  <a:ext cx="268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14:cNvPr>
                <p14:cNvContentPartPr/>
                <p14:nvPr/>
              </p14:nvContentPartPr>
              <p14:xfrm>
                <a:off x="7286413" y="6138007"/>
                <a:ext cx="26640" cy="57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1FAA3B7-C756-4841-B091-D36A8E6671C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55813" y="6107407"/>
                  <a:ext cx="88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14:cNvPr>
                <p14:cNvContentPartPr/>
                <p14:nvPr/>
              </p14:nvContentPartPr>
              <p14:xfrm>
                <a:off x="7434733" y="5990047"/>
                <a:ext cx="164520" cy="1274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3FFA686-7603-CD41-BCE6-A462ABA4315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403773" y="5959447"/>
                  <a:ext cx="225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14:cNvPr>
                <p14:cNvContentPartPr/>
                <p14:nvPr/>
              </p14:nvContentPartPr>
              <p14:xfrm>
                <a:off x="7619773" y="6122167"/>
                <a:ext cx="37440" cy="37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A96B681-750E-7241-8143-9F7BF584EEC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589173" y="6091567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14:cNvPr>
                <p14:cNvContentPartPr/>
                <p14:nvPr/>
              </p14:nvContentPartPr>
              <p14:xfrm>
                <a:off x="7810933" y="5826607"/>
                <a:ext cx="110880" cy="317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662BA22-3ED1-8344-A66E-C4AD6E7B1A1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780333" y="5796007"/>
                  <a:ext cx="1720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14:cNvPr>
                <p14:cNvContentPartPr/>
                <p14:nvPr/>
              </p14:nvContentPartPr>
              <p14:xfrm>
                <a:off x="7736413" y="6005887"/>
                <a:ext cx="212040" cy="21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4C034CF-32AC-8F4A-8D47-FA8D85EF406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705453" y="5975287"/>
                  <a:ext cx="273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14:cNvPr>
                <p14:cNvContentPartPr/>
                <p14:nvPr/>
              </p14:nvContentPartPr>
              <p14:xfrm>
                <a:off x="8037733" y="6069247"/>
                <a:ext cx="32040" cy="37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D2AB61C-96D5-994B-BC28-BF212779B52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007133" y="6038647"/>
                  <a:ext cx="9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14:cNvPr>
                <p14:cNvContentPartPr/>
                <p14:nvPr/>
              </p14:nvContentPartPr>
              <p14:xfrm>
                <a:off x="8503573" y="6008047"/>
                <a:ext cx="243720" cy="156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05C1B06-51BF-2C47-A6EC-933AA406574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472973" y="5977447"/>
                  <a:ext cx="305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14:cNvPr>
                <p14:cNvContentPartPr/>
                <p14:nvPr/>
              </p14:nvContentPartPr>
              <p14:xfrm>
                <a:off x="8704453" y="5958367"/>
                <a:ext cx="307440" cy="153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3AE3C3-0C8D-244E-9382-E2F5E09A8A3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673853" y="5927407"/>
                  <a:ext cx="368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14:cNvPr>
                <p14:cNvContentPartPr/>
                <p14:nvPr/>
              </p14:nvContentPartPr>
              <p14:xfrm>
                <a:off x="9006133" y="6011287"/>
                <a:ext cx="37440" cy="795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76648B1-3406-B547-9C28-382ADD97EFB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75533" y="5980327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14:cNvPr>
                <p14:cNvContentPartPr/>
                <p14:nvPr/>
              </p14:nvContentPartPr>
              <p14:xfrm>
                <a:off x="9032773" y="5788807"/>
                <a:ext cx="42840" cy="42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97987D0-0BE3-3043-B2AD-83F6614459C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002173" y="5758207"/>
                  <a:ext cx="1040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14:cNvPr>
                <p14:cNvContentPartPr/>
                <p14:nvPr/>
              </p14:nvContentPartPr>
              <p14:xfrm>
                <a:off x="9123133" y="5617087"/>
                <a:ext cx="486720" cy="69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B5FAB9E-A9BA-3D42-B8A0-B5F4E8B09527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092533" y="5586487"/>
                  <a:ext cx="54792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14:cNvPr>
                <p14:cNvContentPartPr/>
                <p14:nvPr/>
              </p14:nvContentPartPr>
              <p14:xfrm>
                <a:off x="9561973" y="5820487"/>
                <a:ext cx="164520" cy="47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E82CF78-12DC-7441-9E00-D6133933A8E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531013" y="5789887"/>
                  <a:ext cx="225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14:cNvPr>
                <p14:cNvContentPartPr/>
                <p14:nvPr/>
              </p14:nvContentPartPr>
              <p14:xfrm>
                <a:off x="9762853" y="5788807"/>
                <a:ext cx="137880" cy="233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1593445-26FE-F74F-B8D5-14235F15707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732253" y="5758207"/>
                  <a:ext cx="1994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14:cNvPr>
                <p14:cNvContentPartPr/>
                <p14:nvPr/>
              </p14:nvContentPartPr>
              <p14:xfrm>
                <a:off x="9900373" y="6058807"/>
                <a:ext cx="5760" cy="5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DBA1F76-13DB-1146-85E3-CB113826541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869773" y="6028207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14:cNvPr>
              <p14:cNvContentPartPr/>
              <p14:nvPr/>
            </p14:nvContentPartPr>
            <p14:xfrm>
              <a:off x="1116373" y="2920687"/>
              <a:ext cx="21600" cy="11664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232CC8E-0624-8045-866D-6937DA1A7302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085773" y="2890087"/>
                <a:ext cx="82800" cy="178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3D164A7-25F3-7042-B8CF-A70CEEEC6DCE}"/>
              </a:ext>
            </a:extLst>
          </p:cNvPr>
          <p:cNvGrpSpPr/>
          <p:nvPr/>
        </p:nvGrpSpPr>
        <p:grpSpPr>
          <a:xfrm>
            <a:off x="835933" y="2830687"/>
            <a:ext cx="502560" cy="497160"/>
            <a:chOff x="835933" y="2830687"/>
            <a:chExt cx="502560" cy="49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14:cNvPr>
                <p14:cNvContentPartPr/>
                <p14:nvPr/>
              </p14:nvContentPartPr>
              <p14:xfrm>
                <a:off x="1042213" y="2931487"/>
                <a:ext cx="95760" cy="2912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C1D8220-2DD9-1248-852E-49A9D377527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1613" y="2900887"/>
                  <a:ext cx="1569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14:cNvPr>
                <p14:cNvContentPartPr/>
                <p14:nvPr/>
              </p14:nvContentPartPr>
              <p14:xfrm>
                <a:off x="835933" y="2830687"/>
                <a:ext cx="502560" cy="4971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EA6F2A3-87B7-004B-9C0B-48C96045C5B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05333" y="2800087"/>
                  <a:ext cx="5637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14:cNvPr>
                <p14:cNvContentPartPr/>
                <p14:nvPr/>
              </p14:nvContentPartPr>
              <p14:xfrm>
                <a:off x="1179733" y="3137767"/>
                <a:ext cx="360" cy="57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E310073-E8BD-084E-86BD-E6B52B544FC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49133" y="3107167"/>
                  <a:ext cx="6156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C1B317D-5FBF-B348-9AA7-3C4194D60F55}"/>
              </a:ext>
            </a:extLst>
          </p:cNvPr>
          <p:cNvGrpSpPr/>
          <p:nvPr/>
        </p:nvGrpSpPr>
        <p:grpSpPr>
          <a:xfrm>
            <a:off x="5551213" y="2699287"/>
            <a:ext cx="1105920" cy="460080"/>
            <a:chOff x="5551213" y="2699287"/>
            <a:chExt cx="1105920" cy="46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14:cNvPr>
                <p14:cNvContentPartPr/>
                <p14:nvPr/>
              </p14:nvContentPartPr>
              <p14:xfrm>
                <a:off x="5551213" y="2699287"/>
                <a:ext cx="100440" cy="433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0EF2D69-C377-DE4B-9275-D4E611A039C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520613" y="2668327"/>
                  <a:ext cx="16164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14:cNvPr>
                <p14:cNvContentPartPr/>
                <p14:nvPr/>
              </p14:nvContentPartPr>
              <p14:xfrm>
                <a:off x="5730853" y="2841487"/>
                <a:ext cx="95760" cy="185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5E547F8-BD94-FC4D-8EF4-42144A9B946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699893" y="2810887"/>
                  <a:ext cx="1569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14:cNvPr>
                <p14:cNvContentPartPr/>
                <p14:nvPr/>
              </p14:nvContentPartPr>
              <p14:xfrm>
                <a:off x="5921293" y="2873167"/>
                <a:ext cx="132480" cy="100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77E7838-0D51-374F-B152-1F2BD02471A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890693" y="2842567"/>
                  <a:ext cx="194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14:cNvPr>
                <p14:cNvContentPartPr/>
                <p14:nvPr/>
              </p14:nvContentPartPr>
              <p14:xfrm>
                <a:off x="6058813" y="2703967"/>
                <a:ext cx="53280" cy="254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0F1D6CA-7FEF-C541-89EE-4496F722548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028213" y="2673007"/>
                  <a:ext cx="1144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14:cNvPr>
                <p14:cNvContentPartPr/>
                <p14:nvPr/>
              </p14:nvContentPartPr>
              <p14:xfrm>
                <a:off x="6053413" y="2867767"/>
                <a:ext cx="196200" cy="162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E08DE17-17B8-AC46-B2A1-304C6168EA8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022813" y="2837167"/>
                  <a:ext cx="25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14:cNvPr>
                <p14:cNvContentPartPr/>
                <p14:nvPr/>
              </p14:nvContentPartPr>
              <p14:xfrm>
                <a:off x="6259693" y="2910247"/>
                <a:ext cx="63720" cy="249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9C789A8F-E58C-E84E-82B2-818C7170D45F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229093" y="2879647"/>
                  <a:ext cx="125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14:cNvPr>
                <p14:cNvContentPartPr/>
                <p14:nvPr/>
              </p14:nvContentPartPr>
              <p14:xfrm>
                <a:off x="6212173" y="2841487"/>
                <a:ext cx="137880" cy="15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894CC51-8901-C743-B202-247CF349FE1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181573" y="2810887"/>
                  <a:ext cx="199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14:cNvPr>
                <p14:cNvContentPartPr/>
                <p14:nvPr/>
              </p14:nvContentPartPr>
              <p14:xfrm>
                <a:off x="6360493" y="2878567"/>
                <a:ext cx="174960" cy="106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FCF1423-F3B9-9F4F-8FE6-E425ACEAC29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329893" y="2847967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14:cNvPr>
                <p14:cNvContentPartPr/>
                <p14:nvPr/>
              </p14:nvContentPartPr>
              <p14:xfrm>
                <a:off x="6572173" y="2730247"/>
                <a:ext cx="37440" cy="264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AA1C9A4-D6B7-1F4C-ABEE-07ABD5484699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541213" y="2699647"/>
                  <a:ext cx="986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14:cNvPr>
                <p14:cNvContentPartPr/>
                <p14:nvPr/>
              </p14:nvContentPartPr>
              <p14:xfrm>
                <a:off x="6503413" y="2820247"/>
                <a:ext cx="153720" cy="428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74F867F-5AA8-AC46-9A09-432C8EDE13D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472453" y="2789647"/>
                  <a:ext cx="2152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21636C1-23D5-424B-940A-7154C5D782F4}"/>
              </a:ext>
            </a:extLst>
          </p:cNvPr>
          <p:cNvGrpSpPr/>
          <p:nvPr/>
        </p:nvGrpSpPr>
        <p:grpSpPr>
          <a:xfrm>
            <a:off x="6958453" y="2677327"/>
            <a:ext cx="947520" cy="582480"/>
            <a:chOff x="6958453" y="2677327"/>
            <a:chExt cx="9475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14:cNvPr>
                <p14:cNvContentPartPr/>
                <p14:nvPr/>
              </p14:nvContentPartPr>
              <p14:xfrm>
                <a:off x="6958453" y="2677327"/>
                <a:ext cx="69120" cy="360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BD8BE7-B998-9F4A-8166-AF60EAD2907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927853" y="2646727"/>
                  <a:ext cx="1306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14:cNvPr>
                <p14:cNvContentPartPr/>
                <p14:nvPr/>
              </p14:nvContentPartPr>
              <p14:xfrm>
                <a:off x="7027213" y="2910247"/>
                <a:ext cx="661680" cy="302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252CFAE-1C9B-E344-BC05-2CAE7FDC3A7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996613" y="2879647"/>
                  <a:ext cx="7232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14:cNvPr>
                <p14:cNvContentPartPr/>
                <p14:nvPr/>
              </p14:nvContentPartPr>
              <p14:xfrm>
                <a:off x="7683493" y="2714407"/>
                <a:ext cx="222480" cy="545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7C3C07D-9A89-BA43-A278-171AFCE9DFA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652533" y="2683807"/>
                  <a:ext cx="284040" cy="60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0B3163C-8ACB-D640-9227-458FE2D41272}"/>
              </a:ext>
            </a:extLst>
          </p:cNvPr>
          <p:cNvGrpSpPr/>
          <p:nvPr/>
        </p:nvGrpSpPr>
        <p:grpSpPr>
          <a:xfrm>
            <a:off x="476653" y="5896087"/>
            <a:ext cx="1401840" cy="834480"/>
            <a:chOff x="476653" y="5896087"/>
            <a:chExt cx="1401840" cy="83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14:cNvPr>
                <p14:cNvContentPartPr/>
                <p14:nvPr/>
              </p14:nvContentPartPr>
              <p14:xfrm>
                <a:off x="708853" y="6180487"/>
                <a:ext cx="227880" cy="259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3313487-5033-A74A-AEB6-F5C5728657B6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678253" y="6149887"/>
                  <a:ext cx="289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14:cNvPr>
                <p14:cNvContentPartPr/>
                <p14:nvPr/>
              </p14:nvContentPartPr>
              <p14:xfrm>
                <a:off x="476653" y="6091207"/>
                <a:ext cx="597240" cy="491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486299D-D1E3-3B4B-82C4-E1140CF3C5B9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46053" y="6060607"/>
                  <a:ext cx="6584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14:cNvPr>
                <p14:cNvContentPartPr/>
                <p14:nvPr/>
              </p14:nvContentPartPr>
              <p14:xfrm>
                <a:off x="1238053" y="5896087"/>
                <a:ext cx="153720" cy="327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CEBB28E-CEB9-7644-B777-CD2101F5712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207453" y="5865127"/>
                  <a:ext cx="215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14:cNvPr>
                <p14:cNvContentPartPr/>
                <p14:nvPr/>
              </p14:nvContentPartPr>
              <p14:xfrm>
                <a:off x="1508413" y="5905447"/>
                <a:ext cx="179640" cy="270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E0EE6C8-0A35-5042-A104-F984F2CF1F6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477813" y="5874487"/>
                  <a:ext cx="2412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14:cNvPr>
                <p14:cNvContentPartPr/>
                <p14:nvPr/>
              </p14:nvContentPartPr>
              <p14:xfrm>
                <a:off x="1159213" y="6259687"/>
                <a:ext cx="634680" cy="143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65ECDF7-94E4-AA44-8BA1-4171ABEBCCF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28613" y="6229087"/>
                  <a:ext cx="696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14:cNvPr>
                <p14:cNvContentPartPr/>
                <p14:nvPr/>
              </p14:nvContentPartPr>
              <p14:xfrm>
                <a:off x="1322653" y="6413767"/>
                <a:ext cx="122040" cy="275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E7335B5-3D70-B84B-837C-385806348B09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292053" y="6383167"/>
                  <a:ext cx="183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14:cNvPr>
                <p14:cNvContentPartPr/>
                <p14:nvPr/>
              </p14:nvContentPartPr>
              <p14:xfrm>
                <a:off x="1608493" y="6561367"/>
                <a:ext cx="122040" cy="100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F7C7D6C-801C-8B47-926F-28F1569CF22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577893" y="6530767"/>
                  <a:ext cx="183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14:cNvPr>
                <p14:cNvContentPartPr/>
                <p14:nvPr/>
              </p14:nvContentPartPr>
              <p14:xfrm>
                <a:off x="1830613" y="6662167"/>
                <a:ext cx="47880" cy="684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820E07C-AC39-5C4F-8FB6-D14709D9204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800013" y="6631207"/>
                  <a:ext cx="109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14:cNvPr>
                <p14:cNvContentPartPr/>
                <p14:nvPr/>
              </p14:nvContentPartPr>
              <p14:xfrm>
                <a:off x="1830613" y="6429247"/>
                <a:ext cx="16200" cy="162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19E01CC-227A-A046-90E5-3E41742C928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800013" y="6398647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2FC615A-29C3-D449-A310-61F92E8B4712}"/>
              </a:ext>
            </a:extLst>
          </p:cNvPr>
          <p:cNvGrpSpPr/>
          <p:nvPr/>
        </p:nvGrpSpPr>
        <p:grpSpPr>
          <a:xfrm>
            <a:off x="2391493" y="5620687"/>
            <a:ext cx="878760" cy="1184760"/>
            <a:chOff x="2391493" y="5620687"/>
            <a:chExt cx="87876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14:cNvPr>
                <p14:cNvContentPartPr/>
                <p14:nvPr/>
              </p14:nvContentPartPr>
              <p14:xfrm>
                <a:off x="2391493" y="6159247"/>
                <a:ext cx="100800" cy="266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8BD5B17-B314-0A44-B259-91CE4D2ECB9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360893" y="6128647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14:cNvPr>
                <p14:cNvContentPartPr/>
                <p14:nvPr/>
              </p14:nvContentPartPr>
              <p14:xfrm>
                <a:off x="2428573" y="6270487"/>
                <a:ext cx="74520" cy="216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B800383-9078-FF41-BFCD-99997C6E5BB6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2397973" y="6239887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14:cNvPr>
                <p14:cNvContentPartPr/>
                <p14:nvPr/>
              </p14:nvContentPartPr>
              <p14:xfrm>
                <a:off x="2783173" y="6016327"/>
                <a:ext cx="487080" cy="5770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9E53558-4AA9-EB49-881E-D12080F2ABD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2752573" y="5985727"/>
                  <a:ext cx="5486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14:cNvPr>
                <p14:cNvContentPartPr/>
                <p14:nvPr/>
              </p14:nvContentPartPr>
              <p14:xfrm>
                <a:off x="2761933" y="6699247"/>
                <a:ext cx="42840" cy="106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E7D5EAD-A707-194E-B37D-B43DB5A9E06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731333" y="6668287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14:cNvPr>
                <p14:cNvContentPartPr/>
                <p14:nvPr/>
              </p14:nvContentPartPr>
              <p14:xfrm>
                <a:off x="2741053" y="6652447"/>
                <a:ext cx="5760" cy="10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FF09FB8-9CAD-B245-9EA8-9346776B99B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10093" y="662184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14:cNvPr>
                <p14:cNvContentPartPr/>
                <p14:nvPr/>
              </p14:nvContentPartPr>
              <p14:xfrm>
                <a:off x="2894413" y="6752887"/>
                <a:ext cx="2664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B451CAF-237E-A844-887E-78033A5D226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63813" y="6722287"/>
                  <a:ext cx="88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14:cNvPr>
                <p14:cNvContentPartPr/>
                <p14:nvPr/>
              </p14:nvContentPartPr>
              <p14:xfrm>
                <a:off x="2936533" y="6789967"/>
                <a:ext cx="58680" cy="57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2AE3A4E-37A6-CB46-8405-59D3F2729DB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05933" y="6759367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14:cNvPr>
                <p14:cNvContentPartPr/>
                <p14:nvPr/>
              </p14:nvContentPartPr>
              <p14:xfrm>
                <a:off x="3079453" y="6699967"/>
                <a:ext cx="21600" cy="63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15589A7-A48A-0E48-A438-81ED7E9F41A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48853" y="6669367"/>
                  <a:ext cx="8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14:cNvPr>
                <p14:cNvContentPartPr/>
                <p14:nvPr/>
              </p14:nvContentPartPr>
              <p14:xfrm>
                <a:off x="2915653" y="5620687"/>
                <a:ext cx="53280" cy="302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DCAE40F-54A7-0442-A0E8-62584C07EFA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84693" y="5590087"/>
                  <a:ext cx="1144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14:cNvPr>
                <p14:cNvContentPartPr/>
                <p14:nvPr/>
              </p14:nvContentPartPr>
              <p14:xfrm>
                <a:off x="2963173" y="5705287"/>
                <a:ext cx="222480" cy="20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BF1E767-CEE6-3542-ABD9-B3137754D52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32573" y="5674687"/>
                  <a:ext cx="2840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14:cNvPr>
                <p14:cNvContentPartPr/>
                <p14:nvPr/>
              </p14:nvContentPartPr>
              <p14:xfrm>
                <a:off x="2677333" y="6255727"/>
                <a:ext cx="158400" cy="1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E840783-8815-FC48-9E5D-7C221AA9A8F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646733" y="6225127"/>
                  <a:ext cx="21996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14:cNvPr>
              <p14:cNvContentPartPr/>
              <p14:nvPr/>
            </p14:nvContentPartPr>
            <p14:xfrm>
              <a:off x="3260173" y="6181567"/>
              <a:ext cx="370080" cy="23328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9C5ABBB-1AFA-DC49-84A8-F043D1E1C20B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3229573" y="6150967"/>
                <a:ext cx="43164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14:cNvPr>
              <p14:cNvContentPartPr/>
              <p14:nvPr/>
            </p14:nvContentPartPr>
            <p14:xfrm>
              <a:off x="6693853" y="6552007"/>
              <a:ext cx="10800" cy="36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FA53822-A576-5346-8FE4-DAD922900562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663253" y="6521407"/>
                <a:ext cx="72360" cy="6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083E8BC4-B09C-1946-8651-3D4C00E9B7A1}"/>
              </a:ext>
            </a:extLst>
          </p:cNvPr>
          <p:cNvGrpSpPr/>
          <p:nvPr/>
        </p:nvGrpSpPr>
        <p:grpSpPr>
          <a:xfrm>
            <a:off x="3645733" y="6028207"/>
            <a:ext cx="2752200" cy="762480"/>
            <a:chOff x="3645733" y="6028207"/>
            <a:chExt cx="2752200" cy="76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14:cNvPr>
                <p14:cNvContentPartPr/>
                <p14:nvPr/>
              </p14:nvContentPartPr>
              <p14:xfrm>
                <a:off x="3645733" y="6096967"/>
                <a:ext cx="90360" cy="381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B161F83-6C2A-624A-A72A-CAB14034331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615133" y="6066367"/>
                  <a:ext cx="1515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14:cNvPr>
                <p14:cNvContentPartPr/>
                <p14:nvPr/>
              </p14:nvContentPartPr>
              <p14:xfrm>
                <a:off x="3772813" y="6319087"/>
                <a:ext cx="148680" cy="270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474BC5E-D555-CD44-A80A-C9B32AA4255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42213" y="6288487"/>
                  <a:ext cx="2098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14:cNvPr>
                <p14:cNvContentPartPr/>
                <p14:nvPr/>
              </p14:nvContentPartPr>
              <p14:xfrm>
                <a:off x="4005733" y="6435367"/>
                <a:ext cx="42840" cy="90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CA95505-A730-7B4A-A09D-024531ED27A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974773" y="6404767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14:cNvPr>
                <p14:cNvContentPartPr/>
                <p14:nvPr/>
              </p14:nvContentPartPr>
              <p14:xfrm>
                <a:off x="3963253" y="6292807"/>
                <a:ext cx="10800" cy="320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E882BAD-588F-F647-B714-DB51115FEA9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32653" y="6261847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14:cNvPr>
                <p14:cNvContentPartPr/>
                <p14:nvPr/>
              </p14:nvContentPartPr>
              <p14:xfrm>
                <a:off x="4111573" y="6356167"/>
                <a:ext cx="53280" cy="227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5CD922-FF40-7649-A0D9-13FFC7AC476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80613" y="6325567"/>
                  <a:ext cx="1144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14:cNvPr>
                <p14:cNvContentPartPr/>
                <p14:nvPr/>
              </p14:nvContentPartPr>
              <p14:xfrm>
                <a:off x="4180333" y="6446167"/>
                <a:ext cx="79560" cy="106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CE6CAB7-7693-0846-AEE3-86EDBCDFAE3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149733" y="6415567"/>
                  <a:ext cx="141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14:cNvPr>
                <p14:cNvContentPartPr/>
                <p14:nvPr/>
              </p14:nvContentPartPr>
              <p14:xfrm>
                <a:off x="4365373" y="6361567"/>
                <a:ext cx="95760" cy="5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08A6426-CD68-DE42-A014-8A49D8B21AB0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334773" y="6330607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14:cNvPr>
                <p14:cNvContentPartPr/>
                <p14:nvPr/>
              </p14:nvContentPartPr>
              <p14:xfrm>
                <a:off x="4561213" y="6028207"/>
                <a:ext cx="227880" cy="381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29F7D6-8740-C34D-A9E6-187D7440FB1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530613" y="5997247"/>
                  <a:ext cx="2890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14:cNvPr>
                <p14:cNvContentPartPr/>
                <p14:nvPr/>
              </p14:nvContentPartPr>
              <p14:xfrm>
                <a:off x="4502893" y="6319087"/>
                <a:ext cx="164520" cy="10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3FF745E-5A14-FA45-ACB9-F5D6F16626A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472293" y="6288487"/>
                  <a:ext cx="225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14:cNvPr>
                <p14:cNvContentPartPr/>
                <p14:nvPr/>
              </p14:nvContentPartPr>
              <p14:xfrm>
                <a:off x="4714573" y="6393247"/>
                <a:ext cx="26640" cy="1537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15BCA76-C9ED-6649-9EAC-F3B96970300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683973" y="6362647"/>
                  <a:ext cx="88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14:cNvPr>
                <p14:cNvContentPartPr/>
                <p14:nvPr/>
              </p14:nvContentPartPr>
              <p14:xfrm>
                <a:off x="4746613" y="6419527"/>
                <a:ext cx="111600" cy="1008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4095876-1C03-9A4B-B185-A97D845D1D8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715653" y="6388927"/>
                  <a:ext cx="172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14:cNvPr>
                <p14:cNvContentPartPr/>
                <p14:nvPr/>
              </p14:nvContentPartPr>
              <p14:xfrm>
                <a:off x="4862893" y="6192007"/>
                <a:ext cx="126720" cy="3391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A0186B5-2CCF-974B-943D-95AAC369EF4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832293" y="6161407"/>
                  <a:ext cx="188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14:cNvPr>
                <p14:cNvContentPartPr/>
                <p14:nvPr/>
              </p14:nvContentPartPr>
              <p14:xfrm>
                <a:off x="4947493" y="6366607"/>
                <a:ext cx="169560" cy="478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428547D-7572-9F40-8F09-40A3ABA1C50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916893" y="6336007"/>
                  <a:ext cx="231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14:cNvPr>
                <p14:cNvContentPartPr/>
                <p14:nvPr/>
              </p14:nvContentPartPr>
              <p14:xfrm>
                <a:off x="4984573" y="6329887"/>
                <a:ext cx="137880" cy="153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74875E6-E93B-4642-92EA-F057A659095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53973" y="6298927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14:cNvPr>
                <p14:cNvContentPartPr/>
                <p14:nvPr/>
              </p14:nvContentPartPr>
              <p14:xfrm>
                <a:off x="5217493" y="6430327"/>
                <a:ext cx="26640" cy="849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E38547A-AF15-234F-BB85-1286A73A2B89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186893" y="6399727"/>
                  <a:ext cx="882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14:cNvPr>
                <p14:cNvContentPartPr/>
                <p14:nvPr/>
              </p14:nvContentPartPr>
              <p14:xfrm>
                <a:off x="5259613" y="6260767"/>
                <a:ext cx="5760" cy="10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039A18D-8243-1042-83D1-1075394EE6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013" y="6230167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14:cNvPr>
                <p14:cNvContentPartPr/>
                <p14:nvPr/>
              </p14:nvContentPartPr>
              <p14:xfrm>
                <a:off x="5312533" y="6154927"/>
                <a:ext cx="190440" cy="4183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17EFDDA-B304-BF44-A2ED-8A338A025867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81933" y="6124327"/>
                  <a:ext cx="25164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14:cNvPr>
                <p14:cNvContentPartPr/>
                <p14:nvPr/>
              </p14:nvContentPartPr>
              <p14:xfrm>
                <a:off x="5471293" y="6112807"/>
                <a:ext cx="158400" cy="5612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79CDD1A-7164-6742-9EAC-954F2E5C03FC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440693" y="6082207"/>
                  <a:ext cx="2199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14:cNvPr>
                <p14:cNvContentPartPr/>
                <p14:nvPr/>
              </p14:nvContentPartPr>
              <p14:xfrm>
                <a:off x="5746693" y="6372007"/>
                <a:ext cx="132480" cy="637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A6F5E8B-7DB9-5841-8C96-9DA01BF1E717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715733" y="6341407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14:cNvPr>
                <p14:cNvContentPartPr/>
                <p14:nvPr/>
              </p14:nvContentPartPr>
              <p14:xfrm>
                <a:off x="5757853" y="6372007"/>
                <a:ext cx="79200" cy="532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354BDE7-BBEA-2444-9EF1-AB89C177128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726893" y="6341407"/>
                  <a:ext cx="1404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14:cNvPr>
                <p14:cNvContentPartPr/>
                <p14:nvPr/>
              </p14:nvContentPartPr>
              <p14:xfrm>
                <a:off x="5952973" y="6081487"/>
                <a:ext cx="317880" cy="460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3733D59-82CB-4042-9956-2A510187798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922373" y="6050887"/>
                  <a:ext cx="3790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14:cNvPr>
                <p14:cNvContentPartPr/>
                <p14:nvPr/>
              </p14:nvContentPartPr>
              <p14:xfrm>
                <a:off x="5995453" y="6493687"/>
                <a:ext cx="397080" cy="478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4A4E90D-7F54-A54F-82CC-4AB2149F798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964493" y="6463087"/>
                  <a:ext cx="45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14:cNvPr>
                <p14:cNvContentPartPr/>
                <p14:nvPr/>
              </p14:nvContentPartPr>
              <p14:xfrm>
                <a:off x="5963413" y="6547327"/>
                <a:ext cx="190800" cy="243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DE23156-F1A0-2F4D-BFD7-EDCA8C99E04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932813" y="6516727"/>
                  <a:ext cx="252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14:cNvPr>
                <p14:cNvContentPartPr/>
                <p14:nvPr/>
              </p14:nvContentPartPr>
              <p14:xfrm>
                <a:off x="6238813" y="6647047"/>
                <a:ext cx="159120" cy="106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506285D-E273-244C-A6E2-C51FE24B4BE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207853" y="6616447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14:cNvPr>
                <p14:cNvContentPartPr/>
                <p14:nvPr/>
              </p14:nvContentPartPr>
              <p14:xfrm>
                <a:off x="5735893" y="6366607"/>
                <a:ext cx="116640" cy="795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D4D7CF4-5F00-4F4E-82C6-8F82936349E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705293" y="6336007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641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2085-63AB-ED46-AAB4-C33DE3C4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9C6D-842A-E440-B874-1C49B13C7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overcomes limitations in some linear models by performing (a series) of transformations (layers).</a:t>
            </a:r>
          </a:p>
          <a:p>
            <a:endParaRPr lang="en-US" dirty="0"/>
          </a:p>
          <a:p>
            <a:r>
              <a:rPr lang="en-US" dirty="0"/>
              <a:t>Unlike transformations we’ve seen (e.g., logistic regression, polynomial expansion, kernel trick), deep learning </a:t>
            </a:r>
            <a:r>
              <a:rPr lang="en-US" b="1" dirty="0">
                <a:solidFill>
                  <a:srgbClr val="C00000"/>
                </a:solidFill>
              </a:rPr>
              <a:t>learns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the best representation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Powerful class of methods for learning complex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174081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662F7B-CB6A-F709-B9FE-8B1C6C92D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8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Representation Learning in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4213236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lassic ML Pipel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Classic ML Pipeline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93437" y="6588125"/>
            <a:ext cx="141908" cy="2349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pic>
        <p:nvPicPr>
          <p:cNvPr id="109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82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793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769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149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136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Hypothesize…"/>
          <p:cNvSpPr txBox="1"/>
          <p:nvPr/>
        </p:nvSpPr>
        <p:spPr>
          <a:xfrm>
            <a:off x="770833" y="2703108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15" name="Gather…"/>
          <p:cNvSpPr txBox="1"/>
          <p:nvPr/>
        </p:nvSpPr>
        <p:spPr>
          <a:xfrm>
            <a:off x="3576413" y="2703108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16" name="Engineer…"/>
          <p:cNvSpPr txBox="1"/>
          <p:nvPr/>
        </p:nvSpPr>
        <p:spPr>
          <a:xfrm>
            <a:off x="8187341" y="2698301"/>
            <a:ext cx="889411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</a:t>
            </a:r>
          </a:p>
          <a:p>
            <a:pPr>
              <a:defRPr sz="3500"/>
            </a:pPr>
            <a:r>
              <a:rPr sz="1750"/>
              <a:t>Features </a:t>
            </a:r>
          </a:p>
        </p:txBody>
      </p:sp>
      <p:sp>
        <p:nvSpPr>
          <p:cNvPr id="117" name="Data…"/>
          <p:cNvSpPr txBox="1"/>
          <p:nvPr/>
        </p:nvSpPr>
        <p:spPr>
          <a:xfrm>
            <a:off x="5765236" y="2698301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 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18" name="Train…"/>
          <p:cNvSpPr txBox="1"/>
          <p:nvPr/>
        </p:nvSpPr>
        <p:spPr>
          <a:xfrm>
            <a:off x="10610279" y="2703108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19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1420" y="3329065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Line"/>
          <p:cNvSpPr/>
          <p:nvPr/>
        </p:nvSpPr>
        <p:spPr>
          <a:xfrm>
            <a:off x="2419985" y="3749306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1" name="Line"/>
          <p:cNvSpPr/>
          <p:nvPr/>
        </p:nvSpPr>
        <p:spPr>
          <a:xfrm>
            <a:off x="4687762" y="3749306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2" name="Line"/>
          <p:cNvSpPr/>
          <p:nvPr/>
        </p:nvSpPr>
        <p:spPr>
          <a:xfrm>
            <a:off x="7234741" y="3749306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3" name="Line"/>
          <p:cNvSpPr/>
          <p:nvPr/>
        </p:nvSpPr>
        <p:spPr>
          <a:xfrm>
            <a:off x="9546391" y="3840899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4" name="Line"/>
          <p:cNvSpPr/>
          <p:nvPr/>
        </p:nvSpPr>
        <p:spPr>
          <a:xfrm>
            <a:off x="9546391" y="363979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25" name="Motivation"/>
          <p:cNvSpPr txBox="1"/>
          <p:nvPr/>
        </p:nvSpPr>
        <p:spPr>
          <a:xfrm>
            <a:off x="129611" y="6341890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92707102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Bespoke Solu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Bespoke Solutions</a:t>
            </a:r>
          </a:p>
        </p:txBody>
      </p:sp>
      <p:sp>
        <p:nvSpPr>
          <p:cNvPr id="1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93437" y="6588125"/>
            <a:ext cx="141908" cy="2349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  <p:pic>
        <p:nvPicPr>
          <p:cNvPr id="1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9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71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4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2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4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ypothesize…"/>
          <p:cNvSpPr txBox="1"/>
          <p:nvPr/>
        </p:nvSpPr>
        <p:spPr>
          <a:xfrm>
            <a:off x="695210" y="2287850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56" name="Gather…"/>
          <p:cNvSpPr txBox="1"/>
          <p:nvPr/>
        </p:nvSpPr>
        <p:spPr>
          <a:xfrm>
            <a:off x="3500791" y="2287850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57" name="Engineer…"/>
          <p:cNvSpPr txBox="1"/>
          <p:nvPr/>
        </p:nvSpPr>
        <p:spPr>
          <a:xfrm>
            <a:off x="8111719" y="2287850"/>
            <a:ext cx="889411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</a:t>
            </a:r>
          </a:p>
          <a:p>
            <a:pPr>
              <a:defRPr sz="3500"/>
            </a:pPr>
            <a:r>
              <a:rPr sz="1750"/>
              <a:t>Features </a:t>
            </a:r>
          </a:p>
        </p:txBody>
      </p:sp>
      <p:sp>
        <p:nvSpPr>
          <p:cNvPr id="158" name="Data…"/>
          <p:cNvSpPr txBox="1"/>
          <p:nvPr/>
        </p:nvSpPr>
        <p:spPr>
          <a:xfrm>
            <a:off x="5596214" y="2287850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 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59" name="Train…"/>
          <p:cNvSpPr txBox="1"/>
          <p:nvPr/>
        </p:nvSpPr>
        <p:spPr>
          <a:xfrm>
            <a:off x="10534657" y="2287850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60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797" y="2913807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Line"/>
          <p:cNvSpPr/>
          <p:nvPr/>
        </p:nvSpPr>
        <p:spPr>
          <a:xfrm>
            <a:off x="2344362" y="333404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2" name="Line"/>
          <p:cNvSpPr/>
          <p:nvPr/>
        </p:nvSpPr>
        <p:spPr>
          <a:xfrm>
            <a:off x="4612139" y="333404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3" name="Line"/>
          <p:cNvSpPr/>
          <p:nvPr/>
        </p:nvSpPr>
        <p:spPr>
          <a:xfrm>
            <a:off x="7159119" y="3334048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4" name="Line"/>
          <p:cNvSpPr/>
          <p:nvPr/>
        </p:nvSpPr>
        <p:spPr>
          <a:xfrm>
            <a:off x="9470768" y="3425641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5" name="Line"/>
          <p:cNvSpPr/>
          <p:nvPr/>
        </p:nvSpPr>
        <p:spPr>
          <a:xfrm>
            <a:off x="9470768" y="3224540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66" name="Motivation"/>
          <p:cNvSpPr txBox="1"/>
          <p:nvPr/>
        </p:nvSpPr>
        <p:spPr>
          <a:xfrm>
            <a:off x="129611" y="6341890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  <p:pic>
        <p:nvPicPr>
          <p:cNvPr id="1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959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171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14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52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14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Hypothesize…"/>
          <p:cNvSpPr txBox="1"/>
          <p:nvPr/>
        </p:nvSpPr>
        <p:spPr>
          <a:xfrm>
            <a:off x="695210" y="4502334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73" name="Gather…"/>
          <p:cNvSpPr txBox="1"/>
          <p:nvPr/>
        </p:nvSpPr>
        <p:spPr>
          <a:xfrm>
            <a:off x="3500791" y="4502334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74" name="Engineer…"/>
          <p:cNvSpPr txBox="1"/>
          <p:nvPr/>
        </p:nvSpPr>
        <p:spPr>
          <a:xfrm>
            <a:off x="8111719" y="4502334"/>
            <a:ext cx="889411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</a:t>
            </a:r>
          </a:p>
          <a:p>
            <a:pPr>
              <a:defRPr sz="3500"/>
            </a:pPr>
            <a:r>
              <a:rPr sz="1750"/>
              <a:t>Features </a:t>
            </a:r>
          </a:p>
        </p:txBody>
      </p:sp>
      <p:sp>
        <p:nvSpPr>
          <p:cNvPr id="175" name="Data…"/>
          <p:cNvSpPr txBox="1"/>
          <p:nvPr/>
        </p:nvSpPr>
        <p:spPr>
          <a:xfrm>
            <a:off x="5596214" y="4502334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76" name="Train…"/>
          <p:cNvSpPr txBox="1"/>
          <p:nvPr/>
        </p:nvSpPr>
        <p:spPr>
          <a:xfrm>
            <a:off x="10534657" y="4502334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77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5797" y="512829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Line"/>
          <p:cNvSpPr/>
          <p:nvPr/>
        </p:nvSpPr>
        <p:spPr>
          <a:xfrm>
            <a:off x="2344362" y="554853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79" name="Line"/>
          <p:cNvSpPr/>
          <p:nvPr/>
        </p:nvSpPr>
        <p:spPr>
          <a:xfrm>
            <a:off x="4612139" y="554853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0" name="Line"/>
          <p:cNvSpPr/>
          <p:nvPr/>
        </p:nvSpPr>
        <p:spPr>
          <a:xfrm>
            <a:off x="7159119" y="554853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1" name="Line"/>
          <p:cNvSpPr/>
          <p:nvPr/>
        </p:nvSpPr>
        <p:spPr>
          <a:xfrm>
            <a:off x="9470768" y="5640125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2" name="Line"/>
          <p:cNvSpPr/>
          <p:nvPr/>
        </p:nvSpPr>
        <p:spPr>
          <a:xfrm>
            <a:off x="9470768" y="5439024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183" name="Application Identification"/>
          <p:cNvSpPr txBox="1"/>
          <p:nvPr/>
        </p:nvSpPr>
        <p:spPr>
          <a:xfrm>
            <a:off x="4360878" y="1773638"/>
            <a:ext cx="2996013" cy="39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5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50"/>
              <a:t>Application Identification</a:t>
            </a:r>
          </a:p>
        </p:txBody>
      </p:sp>
      <p:sp>
        <p:nvSpPr>
          <p:cNvPr id="184" name="Anomaly Detection"/>
          <p:cNvSpPr txBox="1"/>
          <p:nvPr/>
        </p:nvSpPr>
        <p:spPr>
          <a:xfrm>
            <a:off x="4773388" y="4064310"/>
            <a:ext cx="2298899" cy="39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5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25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118148968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eneralizable Solu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Generalizable Solutions?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93437" y="6588125"/>
            <a:ext cx="141908" cy="23495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15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426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402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782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9769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Hypothesize…"/>
          <p:cNvSpPr txBox="1"/>
          <p:nvPr/>
        </p:nvSpPr>
        <p:spPr>
          <a:xfrm>
            <a:off x="760465" y="3138855"/>
            <a:ext cx="1221232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 Hypothesize</a:t>
            </a:r>
          </a:p>
          <a:p>
            <a:pPr>
              <a:defRPr sz="3500"/>
            </a:pPr>
            <a:r>
              <a:rPr sz="1750"/>
              <a:t>Problem</a:t>
            </a:r>
          </a:p>
        </p:txBody>
      </p:sp>
      <p:sp>
        <p:nvSpPr>
          <p:cNvPr id="194" name="Gather…"/>
          <p:cNvSpPr txBox="1"/>
          <p:nvPr/>
        </p:nvSpPr>
        <p:spPr>
          <a:xfrm>
            <a:off x="3566046" y="3138855"/>
            <a:ext cx="733727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Gather </a:t>
            </a:r>
          </a:p>
          <a:p>
            <a:pPr>
              <a:defRPr sz="3500"/>
            </a:pPr>
            <a:r>
              <a:rPr sz="1750"/>
              <a:t>Traffic</a:t>
            </a:r>
          </a:p>
        </p:txBody>
      </p:sp>
      <p:sp>
        <p:nvSpPr>
          <p:cNvPr id="195" name="Engineer…"/>
          <p:cNvSpPr txBox="1"/>
          <p:nvPr/>
        </p:nvSpPr>
        <p:spPr>
          <a:xfrm>
            <a:off x="8164712" y="3138855"/>
            <a:ext cx="90890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Engineer </a:t>
            </a:r>
          </a:p>
          <a:p>
            <a:pPr>
              <a:defRPr sz="3500"/>
            </a:pPr>
            <a:r>
              <a:rPr sz="1750"/>
              <a:t>Features</a:t>
            </a:r>
          </a:p>
        </p:txBody>
      </p:sp>
      <p:sp>
        <p:nvSpPr>
          <p:cNvPr id="196" name="Data…"/>
          <p:cNvSpPr txBox="1"/>
          <p:nvPr/>
        </p:nvSpPr>
        <p:spPr>
          <a:xfrm>
            <a:off x="5661469" y="3138855"/>
            <a:ext cx="1019125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</a:t>
            </a:r>
          </a:p>
          <a:p>
            <a:pPr>
              <a:defRPr sz="3500"/>
            </a:pPr>
            <a:r>
              <a:rPr sz="1750"/>
              <a:t>Processing</a:t>
            </a:r>
          </a:p>
        </p:txBody>
      </p:sp>
      <p:sp>
        <p:nvSpPr>
          <p:cNvPr id="197" name="Train…"/>
          <p:cNvSpPr txBox="1"/>
          <p:nvPr/>
        </p:nvSpPr>
        <p:spPr>
          <a:xfrm>
            <a:off x="10599913" y="3138855"/>
            <a:ext cx="732573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Train </a:t>
            </a:r>
          </a:p>
          <a:p>
            <a:pPr>
              <a:defRPr sz="3500"/>
            </a:pPr>
            <a:r>
              <a:rPr sz="1750"/>
              <a:t>Models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91053" y="3764811"/>
            <a:ext cx="840483" cy="840483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>
            <a:off x="2409618" y="418505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0" name="Line"/>
          <p:cNvSpPr/>
          <p:nvPr/>
        </p:nvSpPr>
        <p:spPr>
          <a:xfrm>
            <a:off x="4677395" y="418505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1" name="Line"/>
          <p:cNvSpPr/>
          <p:nvPr/>
        </p:nvSpPr>
        <p:spPr>
          <a:xfrm>
            <a:off x="7224375" y="4185052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2" name="Line"/>
          <p:cNvSpPr/>
          <p:nvPr/>
        </p:nvSpPr>
        <p:spPr>
          <a:xfrm>
            <a:off x="9536024" y="4276645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3" name="Line"/>
          <p:cNvSpPr/>
          <p:nvPr/>
        </p:nvSpPr>
        <p:spPr>
          <a:xfrm>
            <a:off x="9536024" y="4075544"/>
            <a:ext cx="638889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head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4" name="Line"/>
          <p:cNvSpPr/>
          <p:nvPr/>
        </p:nvSpPr>
        <p:spPr>
          <a:xfrm>
            <a:off x="5617166" y="4906688"/>
            <a:ext cx="5937143" cy="1"/>
          </a:xfrm>
          <a:prstGeom prst="line">
            <a:avLst/>
          </a:prstGeom>
          <a:ln w="762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05" name="Motivation"/>
          <p:cNvSpPr txBox="1"/>
          <p:nvPr/>
        </p:nvSpPr>
        <p:spPr>
          <a:xfrm>
            <a:off x="129611" y="6341890"/>
            <a:ext cx="681277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95062981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nPri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</a:t>
            </a:r>
          </a:p>
        </p:txBody>
      </p:sp>
      <p:sp>
        <p:nvSpPr>
          <p:cNvPr id="3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393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394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</p:spTree>
    <p:extLst>
      <p:ext uri="{BB962C8B-B14F-4D97-AF65-F5344CB8AC3E}">
        <p14:creationId xmlns:p14="http://schemas.microsoft.com/office/powerpoint/2010/main" val="383942612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omplet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Complete</a:t>
            </a:r>
          </a:p>
        </p:txBody>
      </p:sp>
      <p:sp>
        <p:nvSpPr>
          <p:cNvPr id="3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  <p:pic>
        <p:nvPicPr>
          <p:cNvPr id="400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01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02" name="Rectangle"/>
          <p:cNvSpPr/>
          <p:nvPr/>
        </p:nvSpPr>
        <p:spPr>
          <a:xfrm>
            <a:off x="1979055" y="2166991"/>
            <a:ext cx="1640708" cy="507122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403" name="Rectangle"/>
          <p:cNvSpPr/>
          <p:nvPr/>
        </p:nvSpPr>
        <p:spPr>
          <a:xfrm>
            <a:off x="4566442" y="2166991"/>
            <a:ext cx="1640708" cy="507122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17778744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Deep Neural Nets</a:t>
            </a:r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Constant Size Per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Constant Size Per Problem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409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11" name="Rectangle"/>
          <p:cNvSpPr/>
          <p:nvPr/>
        </p:nvSpPr>
        <p:spPr>
          <a:xfrm>
            <a:off x="1481812" y="2092949"/>
            <a:ext cx="9228376" cy="601518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31874608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Inherently Normaliz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Inherently Normalized</a:t>
            </a:r>
          </a:p>
        </p:txBody>
      </p:sp>
      <p:sp>
        <p:nvSpPr>
          <p:cNvPr id="4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417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19" name="Rectangle"/>
          <p:cNvSpPr/>
          <p:nvPr/>
        </p:nvSpPr>
        <p:spPr>
          <a:xfrm>
            <a:off x="1458207" y="3691036"/>
            <a:ext cx="5415686" cy="415729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412552960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Align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Aligned</a:t>
            </a:r>
          </a:p>
        </p:txBody>
      </p:sp>
      <p:sp>
        <p:nvSpPr>
          <p:cNvPr id="4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425" name="Screen Shot 2021-09-14 at 11.38.44 AM.png" descr="Screen Shot 2021-09-14 at 11.38.44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754" y="2037732"/>
            <a:ext cx="9200492" cy="2782536"/>
          </a:xfrm>
          <a:prstGeom prst="rect">
            <a:avLst/>
          </a:prstGeom>
          <a:ln w="12700">
            <a:miter lim="400000"/>
          </a:ln>
        </p:spPr>
      </p:pic>
      <p:sp>
        <p:nvSpPr>
          <p:cNvPr id="426" name="nPrint"/>
          <p:cNvSpPr txBox="1"/>
          <p:nvPr/>
        </p:nvSpPr>
        <p:spPr>
          <a:xfrm>
            <a:off x="129611" y="6341890"/>
            <a:ext cx="399148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</a:t>
            </a:r>
          </a:p>
        </p:txBody>
      </p:sp>
      <p:sp>
        <p:nvSpPr>
          <p:cNvPr id="427" name="Rectangle"/>
          <p:cNvSpPr/>
          <p:nvPr/>
        </p:nvSpPr>
        <p:spPr>
          <a:xfrm>
            <a:off x="1458207" y="3691036"/>
            <a:ext cx="5415686" cy="1188682"/>
          </a:xfrm>
          <a:prstGeom prst="rect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</p:spTree>
    <p:extLst>
      <p:ext uri="{BB962C8B-B14F-4D97-AF65-F5344CB8AC3E}">
        <p14:creationId xmlns:p14="http://schemas.microsoft.com/office/powerpoint/2010/main" val="248393173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Automated Machine Lear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Automated Machine Learning</a:t>
            </a:r>
          </a:p>
        </p:txBody>
      </p:sp>
      <p:sp>
        <p:nvSpPr>
          <p:cNvPr id="519" name="Model selectio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96875" indent="-396875">
              <a:buClr>
                <a:srgbClr val="000000"/>
              </a:buClr>
              <a:defRPr sz="6000"/>
            </a:pPr>
            <a:r>
              <a:t>Model selection</a:t>
            </a:r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r>
              <a:t>Feature selection</a:t>
            </a:r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endParaRPr/>
          </a:p>
          <a:p>
            <a:pPr marL="396875" indent="-396875">
              <a:buClr>
                <a:srgbClr val="000000"/>
              </a:buClr>
              <a:defRPr sz="6000"/>
            </a:pPr>
            <a:r>
              <a:t>Hyperparameter search</a:t>
            </a:r>
          </a:p>
        </p:txBody>
      </p:sp>
      <p:sp>
        <p:nvSpPr>
          <p:cNvPr id="5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521" name="Training…"/>
          <p:cNvSpPr txBox="1"/>
          <p:nvPr/>
        </p:nvSpPr>
        <p:spPr>
          <a:xfrm>
            <a:off x="129611" y="6257252"/>
            <a:ext cx="514564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Training</a:t>
            </a:r>
          </a:p>
          <a:p>
            <a:pPr algn="l">
              <a:defRPr sz="2200"/>
            </a:pPr>
            <a:r>
              <a:rPr sz="110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85828316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AutoGluon AutoM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AutoGluon AutoML</a:t>
            </a:r>
          </a:p>
        </p:txBody>
      </p:sp>
      <p:sp>
        <p:nvSpPr>
          <p:cNvPr id="524" name="Model ensembling achieves higher performance than other AutoML techniques[8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Model ensembling achieves higher performance than other AutoML techniques</a:t>
            </a:r>
            <a:r>
              <a:rPr baseline="-5999"/>
              <a:t>[8]</a:t>
            </a:r>
          </a:p>
          <a:p>
            <a:endParaRPr baseline="-5999"/>
          </a:p>
          <a:p>
            <a:endParaRPr baseline="-5999"/>
          </a:p>
          <a:p>
            <a:r>
              <a:t>Train models from 7 base classes</a:t>
            </a:r>
          </a:p>
          <a:p>
            <a:pPr lvl="1"/>
            <a:r>
              <a:t>Random forests</a:t>
            </a:r>
          </a:p>
          <a:p>
            <a:pPr lvl="1"/>
            <a:r>
              <a:t>DNN</a:t>
            </a:r>
          </a:p>
          <a:p>
            <a:pPr lvl="1"/>
            <a:r>
              <a:t>KNN</a:t>
            </a:r>
          </a:p>
        </p:txBody>
      </p:sp>
      <p:sp>
        <p:nvSpPr>
          <p:cNvPr id="5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526" name="Training…"/>
          <p:cNvSpPr txBox="1"/>
          <p:nvPr/>
        </p:nvSpPr>
        <p:spPr>
          <a:xfrm>
            <a:off x="129611" y="6257252"/>
            <a:ext cx="514564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Training</a:t>
            </a:r>
          </a:p>
          <a:p>
            <a:pPr algn="l">
              <a:defRPr sz="2200"/>
            </a:pPr>
            <a:r>
              <a:rPr sz="110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81999780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nPrintML Combines Both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nPrintML Combines Both!</a:t>
            </a:r>
          </a:p>
        </p:txBody>
      </p:sp>
      <p:sp>
        <p:nvSpPr>
          <p:cNvPr id="6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  <p:pic>
        <p:nvPicPr>
          <p:cNvPr id="62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62" y="2965115"/>
            <a:ext cx="962672" cy="962673"/>
          </a:xfrm>
          <a:prstGeom prst="rect">
            <a:avLst/>
          </a:prstGeom>
          <a:ln w="12700">
            <a:miter lim="400000"/>
          </a:ln>
        </p:spPr>
      </p:pic>
      <p:sp>
        <p:nvSpPr>
          <p:cNvPr id="623" name="Input…"/>
          <p:cNvSpPr txBox="1"/>
          <p:nvPr/>
        </p:nvSpPr>
        <p:spPr>
          <a:xfrm>
            <a:off x="629075" y="3979107"/>
            <a:ext cx="86837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Input</a:t>
            </a:r>
          </a:p>
          <a:p>
            <a:pPr>
              <a:defRPr sz="3500"/>
            </a:pPr>
            <a:r>
              <a:rPr sz="1750"/>
              <a:t>(Packets)</a:t>
            </a:r>
          </a:p>
        </p:txBody>
      </p:sp>
      <p:sp>
        <p:nvSpPr>
          <p:cNvPr id="624" name="Line"/>
          <p:cNvSpPr/>
          <p:nvPr/>
        </p:nvSpPr>
        <p:spPr>
          <a:xfrm>
            <a:off x="1882660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pic>
        <p:nvPicPr>
          <p:cNvPr id="62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160" y="3057881"/>
            <a:ext cx="742240" cy="742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749" y="2947664"/>
            <a:ext cx="962672" cy="962672"/>
          </a:xfrm>
          <a:prstGeom prst="rect">
            <a:avLst/>
          </a:prstGeom>
          <a:ln w="12700">
            <a:miter lim="400000"/>
          </a:ln>
        </p:spPr>
      </p:pic>
      <p:sp>
        <p:nvSpPr>
          <p:cNvPr id="627" name="Model…"/>
          <p:cNvSpPr txBox="1"/>
          <p:nvPr/>
        </p:nvSpPr>
        <p:spPr>
          <a:xfrm>
            <a:off x="8413926" y="3210992"/>
            <a:ext cx="64921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0"/>
              <a:t>Model </a:t>
            </a:r>
          </a:p>
          <a:p>
            <a:pPr>
              <a:defRPr sz="2500"/>
            </a:pPr>
            <a:r>
              <a:rPr sz="1250"/>
              <a:t>Selection</a:t>
            </a:r>
          </a:p>
        </p:txBody>
      </p:sp>
      <p:sp>
        <p:nvSpPr>
          <p:cNvPr id="628" name="Parameter…"/>
          <p:cNvSpPr txBox="1"/>
          <p:nvPr/>
        </p:nvSpPr>
        <p:spPr>
          <a:xfrm>
            <a:off x="8356449" y="4056051"/>
            <a:ext cx="769763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0"/>
              <a:t>Parameter </a:t>
            </a:r>
          </a:p>
          <a:p>
            <a:pPr>
              <a:defRPr sz="2500"/>
            </a:pPr>
            <a:r>
              <a:rPr sz="1250"/>
              <a:t>Tuning</a:t>
            </a:r>
          </a:p>
        </p:txBody>
      </p:sp>
      <p:pic>
        <p:nvPicPr>
          <p:cNvPr id="629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570" y="2947664"/>
            <a:ext cx="962672" cy="962672"/>
          </a:xfrm>
          <a:prstGeom prst="rect">
            <a:avLst/>
          </a:prstGeom>
          <a:ln w="12700">
            <a:miter lim="400000"/>
          </a:ln>
        </p:spPr>
      </p:pic>
      <p:sp>
        <p:nvSpPr>
          <p:cNvPr id="630" name="Data…"/>
          <p:cNvSpPr txBox="1"/>
          <p:nvPr/>
        </p:nvSpPr>
        <p:spPr>
          <a:xfrm>
            <a:off x="4900419" y="3979107"/>
            <a:ext cx="1446550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Data </a:t>
            </a:r>
          </a:p>
          <a:p>
            <a:pPr>
              <a:defRPr sz="3500"/>
            </a:pPr>
            <a:r>
              <a:rPr sz="1750"/>
              <a:t>Representation</a:t>
            </a:r>
          </a:p>
        </p:txBody>
      </p:sp>
      <p:pic>
        <p:nvPicPr>
          <p:cNvPr id="631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9339" y="2947664"/>
            <a:ext cx="962673" cy="962672"/>
          </a:xfrm>
          <a:prstGeom prst="rect">
            <a:avLst/>
          </a:prstGeom>
          <a:ln w="12700">
            <a:miter lim="400000"/>
          </a:ln>
        </p:spPr>
      </p:pic>
      <p:sp>
        <p:nvSpPr>
          <p:cNvPr id="632" name="Packet…"/>
          <p:cNvSpPr txBox="1"/>
          <p:nvPr/>
        </p:nvSpPr>
        <p:spPr>
          <a:xfrm>
            <a:off x="2623188" y="3979107"/>
            <a:ext cx="1442639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Packet </a:t>
            </a:r>
          </a:p>
          <a:p>
            <a:pPr>
              <a:defRPr sz="3500"/>
            </a:pPr>
            <a:r>
              <a:rPr sz="1750"/>
              <a:t>Transformation</a:t>
            </a:r>
          </a:p>
        </p:txBody>
      </p:sp>
      <p:sp>
        <p:nvSpPr>
          <p:cNvPr id="633" name="Line"/>
          <p:cNvSpPr/>
          <p:nvPr/>
        </p:nvSpPr>
        <p:spPr>
          <a:xfrm>
            <a:off x="4175734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34" name="Line"/>
          <p:cNvSpPr/>
          <p:nvPr/>
        </p:nvSpPr>
        <p:spPr>
          <a:xfrm>
            <a:off x="6452945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35" name="Feature…"/>
          <p:cNvSpPr txBox="1"/>
          <p:nvPr/>
        </p:nvSpPr>
        <p:spPr>
          <a:xfrm>
            <a:off x="8413926" y="2365933"/>
            <a:ext cx="649217" cy="436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2500"/>
            </a:pPr>
            <a:r>
              <a:rPr sz="1250"/>
              <a:t>Feature </a:t>
            </a:r>
          </a:p>
          <a:p>
            <a:pPr>
              <a:defRPr sz="2500"/>
            </a:pPr>
            <a:r>
              <a:rPr sz="1250"/>
              <a:t>Selection</a:t>
            </a:r>
          </a:p>
        </p:txBody>
      </p:sp>
      <p:pic>
        <p:nvPicPr>
          <p:cNvPr id="63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963" y="2212822"/>
            <a:ext cx="742240" cy="74223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7" name="Image" descr="Imag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8963" y="3902940"/>
            <a:ext cx="742240" cy="742239"/>
          </a:xfrm>
          <a:prstGeom prst="rect">
            <a:avLst/>
          </a:prstGeom>
          <a:ln w="12700">
            <a:miter lim="400000"/>
          </a:ln>
        </p:spPr>
      </p:pic>
      <p:sp>
        <p:nvSpPr>
          <p:cNvPr id="638" name="Optimized…"/>
          <p:cNvSpPr txBox="1"/>
          <p:nvPr/>
        </p:nvSpPr>
        <p:spPr>
          <a:xfrm>
            <a:off x="10421387" y="3979107"/>
            <a:ext cx="989438" cy="589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500"/>
            </a:pPr>
            <a:r>
              <a:rPr sz="1750"/>
              <a:t>Optimized</a:t>
            </a:r>
          </a:p>
          <a:p>
            <a:pPr>
              <a:defRPr sz="3500"/>
            </a:pPr>
            <a:r>
              <a:rPr sz="1750"/>
              <a:t>Model</a:t>
            </a:r>
          </a:p>
        </p:txBody>
      </p:sp>
      <p:sp>
        <p:nvSpPr>
          <p:cNvPr id="639" name="Line"/>
          <p:cNvSpPr/>
          <p:nvPr/>
        </p:nvSpPr>
        <p:spPr>
          <a:xfrm>
            <a:off x="9424912" y="3429000"/>
            <a:ext cx="847154" cy="0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0" name="nPrintML"/>
          <p:cNvSpPr txBox="1"/>
          <p:nvPr/>
        </p:nvSpPr>
        <p:spPr>
          <a:xfrm>
            <a:off x="129611" y="6341890"/>
            <a:ext cx="578685" cy="220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2200"/>
            </a:lvl1pPr>
          </a:lstStyle>
          <a:p>
            <a:r>
              <a:rPr sz="1100"/>
              <a:t>nPrintML</a:t>
            </a:r>
          </a:p>
        </p:txBody>
      </p:sp>
      <p:sp>
        <p:nvSpPr>
          <p:cNvPr id="641" name="Line"/>
          <p:cNvSpPr/>
          <p:nvPr/>
        </p:nvSpPr>
        <p:spPr>
          <a:xfrm>
            <a:off x="7417252" y="4847059"/>
            <a:ext cx="1770762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2" name="AutoML"/>
          <p:cNvSpPr txBox="1"/>
          <p:nvPr/>
        </p:nvSpPr>
        <p:spPr>
          <a:xfrm>
            <a:off x="7801528" y="5053553"/>
            <a:ext cx="880754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AutoML</a:t>
            </a:r>
          </a:p>
        </p:txBody>
      </p:sp>
      <p:sp>
        <p:nvSpPr>
          <p:cNvPr id="643" name="Line"/>
          <p:cNvSpPr/>
          <p:nvPr/>
        </p:nvSpPr>
        <p:spPr>
          <a:xfrm>
            <a:off x="2379656" y="4847059"/>
            <a:ext cx="4326523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4" name="nPrint"/>
          <p:cNvSpPr txBox="1"/>
          <p:nvPr/>
        </p:nvSpPr>
        <p:spPr>
          <a:xfrm>
            <a:off x="4147481" y="5053553"/>
            <a:ext cx="686919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nPrint</a:t>
            </a:r>
          </a:p>
        </p:txBody>
      </p:sp>
      <p:sp>
        <p:nvSpPr>
          <p:cNvPr id="645" name="Line"/>
          <p:cNvSpPr/>
          <p:nvPr/>
        </p:nvSpPr>
        <p:spPr>
          <a:xfrm>
            <a:off x="2347343" y="5882842"/>
            <a:ext cx="6875513" cy="1"/>
          </a:xfrm>
          <a:prstGeom prst="line">
            <a:avLst/>
          </a:prstGeom>
          <a:ln w="101600">
            <a:solidFill>
              <a:schemeClr val="accent5">
                <a:lumOff val="-29866"/>
              </a:schemeClr>
            </a:solidFill>
            <a:miter lim="400000"/>
            <a:headEnd type="triangle" len="sm"/>
            <a:tailEnd type="triangle" len="sm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646" name="nPrintML"/>
          <p:cNvSpPr txBox="1"/>
          <p:nvPr/>
        </p:nvSpPr>
        <p:spPr>
          <a:xfrm>
            <a:off x="5206294" y="6059215"/>
            <a:ext cx="101393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rPr sz="2000"/>
              <a:t>nPrintML</a:t>
            </a:r>
          </a:p>
        </p:txBody>
      </p:sp>
    </p:spTree>
    <p:extLst>
      <p:ext uri="{BB962C8B-B14F-4D97-AF65-F5344CB8AC3E}">
        <p14:creationId xmlns:p14="http://schemas.microsoft.com/office/powerpoint/2010/main" val="22110636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Nmap Packet Trans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Nmap Packet Transformation</a:t>
            </a:r>
          </a:p>
        </p:txBody>
      </p:sp>
      <p:sp>
        <p:nvSpPr>
          <p:cNvPr id="8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/>
          </a:p>
        </p:txBody>
      </p:sp>
      <p:pic>
        <p:nvPicPr>
          <p:cNvPr id="801" name="Screen Shot 2020-04-07 at 9.08.29 AM.png" descr="Screen Shot 2020-04-07 at 9.08.29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988" y="1211271"/>
            <a:ext cx="8076024" cy="5324458"/>
          </a:xfrm>
          <a:prstGeom prst="rect">
            <a:avLst/>
          </a:prstGeom>
          <a:ln w="12700">
            <a:miter lim="400000"/>
          </a:ln>
        </p:spPr>
      </p:pic>
      <p:sp>
        <p:nvSpPr>
          <p:cNvPr id="802" name="Active…"/>
          <p:cNvSpPr txBox="1"/>
          <p:nvPr/>
        </p:nvSpPr>
        <p:spPr>
          <a:xfrm>
            <a:off x="129611" y="6172613"/>
            <a:ext cx="854401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Active</a:t>
            </a:r>
          </a:p>
          <a:p>
            <a:pPr algn="l">
              <a:defRPr sz="2200"/>
            </a:pPr>
            <a:r>
              <a:rPr sz="1100"/>
              <a:t>Device</a:t>
            </a:r>
          </a:p>
          <a:p>
            <a:pPr algn="l">
              <a:defRPr sz="2200"/>
            </a:pPr>
            <a:r>
              <a:rPr sz="1100"/>
              <a:t>Fingerprinting</a:t>
            </a:r>
          </a:p>
        </p:txBody>
      </p:sp>
    </p:spTree>
    <p:extLst>
      <p:ext uri="{BB962C8B-B14F-4D97-AF65-F5344CB8AC3E}">
        <p14:creationId xmlns:p14="http://schemas.microsoft.com/office/powerpoint/2010/main" val="425623445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nPrint Enables Interpretable Machine Learning"/>
          <p:cNvSpPr txBox="1">
            <a:spLocks noGrp="1"/>
          </p:cNvSpPr>
          <p:nvPr>
            <p:ph type="title"/>
          </p:nvPr>
        </p:nvSpPr>
        <p:spPr>
          <a:xfrm>
            <a:off x="838200" y="92982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700"/>
            </a:lvl1pPr>
          </a:lstStyle>
          <a:p>
            <a:r>
              <a:rPr sz="4000" dirty="0" err="1"/>
              <a:t>nPrint</a:t>
            </a:r>
            <a:r>
              <a:rPr sz="4000" dirty="0"/>
              <a:t> Enables Interpretable Machine Learning</a:t>
            </a:r>
          </a:p>
        </p:txBody>
      </p:sp>
      <p:sp>
        <p:nvSpPr>
          <p:cNvPr id="843" name="Map features to packet header semantics!…"/>
          <p:cNvSpPr txBox="1">
            <a:spLocks noGrp="1"/>
          </p:cNvSpPr>
          <p:nvPr>
            <p:ph type="body" sz="half" idx="1"/>
          </p:nvPr>
        </p:nvSpPr>
        <p:spPr>
          <a:xfrm>
            <a:off x="466338" y="1549400"/>
            <a:ext cx="6661103" cy="4648200"/>
          </a:xfrm>
          <a:prstGeom prst="rect">
            <a:avLst/>
          </a:prstGeom>
        </p:spPr>
        <p:txBody>
          <a:bodyPr/>
          <a:lstStyle/>
          <a:p>
            <a:r>
              <a:t>Map features to packet header semantics!</a:t>
            </a:r>
          </a:p>
          <a:p>
            <a:pPr>
              <a:defRPr u="sng"/>
            </a:pPr>
            <a:endParaRPr/>
          </a:p>
          <a:p>
            <a:r>
              <a:rPr u="sng"/>
              <a:t>Automatically learn</a:t>
            </a:r>
          </a:p>
          <a:p>
            <a:pPr lvl="1"/>
            <a:r>
              <a:t>IP TTL</a:t>
            </a:r>
          </a:p>
          <a:p>
            <a:pPr lvl="1"/>
            <a:endParaRPr/>
          </a:p>
          <a:p>
            <a:pPr lvl="1"/>
            <a:r>
              <a:t>TCP options, window size</a:t>
            </a:r>
          </a:p>
          <a:p>
            <a:pPr lvl="1"/>
            <a:endParaRPr/>
          </a:p>
          <a:p>
            <a:pPr lvl="1"/>
            <a:r>
              <a:t>Source port identifies IoT vs Routers</a:t>
            </a:r>
          </a:p>
        </p:txBody>
      </p:sp>
      <p:sp>
        <p:nvSpPr>
          <p:cNvPr id="8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pic>
        <p:nvPicPr>
          <p:cNvPr id="845" name="Screen Shot 2021-09-14 at 1.50.55 PM.png" descr="Screen Shot 2021-09-14 at 1.50.55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528" y="1127247"/>
            <a:ext cx="3920184" cy="5492507"/>
          </a:xfrm>
          <a:prstGeom prst="rect">
            <a:avLst/>
          </a:prstGeom>
          <a:ln w="12700">
            <a:miter lim="400000"/>
          </a:ln>
        </p:spPr>
      </p:pic>
      <p:sp>
        <p:nvSpPr>
          <p:cNvPr id="846" name="Active…"/>
          <p:cNvSpPr txBox="1"/>
          <p:nvPr/>
        </p:nvSpPr>
        <p:spPr>
          <a:xfrm>
            <a:off x="129611" y="6172613"/>
            <a:ext cx="854401" cy="559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Active</a:t>
            </a:r>
          </a:p>
          <a:p>
            <a:pPr algn="l">
              <a:defRPr sz="2200"/>
            </a:pPr>
            <a:r>
              <a:rPr sz="1100"/>
              <a:t>Device</a:t>
            </a:r>
          </a:p>
          <a:p>
            <a:pPr algn="l">
              <a:defRPr sz="2200"/>
            </a:pPr>
            <a:r>
              <a:rPr sz="1100"/>
              <a:t>Fingerprinting</a:t>
            </a:r>
          </a:p>
        </p:txBody>
      </p:sp>
    </p:spTree>
    <p:extLst>
      <p:ext uri="{BB962C8B-B14F-4D97-AF65-F5344CB8AC3E}">
        <p14:creationId xmlns:p14="http://schemas.microsoft.com/office/powerpoint/2010/main" val="30044147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nPrintML’s Breadt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nPrintML’s Breadth</a:t>
            </a:r>
          </a:p>
        </p:txBody>
      </p:sp>
      <p:sp>
        <p:nvSpPr>
          <p:cNvPr id="8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/>
          </a:p>
        </p:txBody>
      </p:sp>
      <p:pic>
        <p:nvPicPr>
          <p:cNvPr id="852" name="Screen Shot 2021-09-14 at 1.53.50 PM.png" descr="Screen Shot 2021-09-14 at 1.53.50 PM.png"/>
          <p:cNvPicPr>
            <a:picLocks noChangeAspect="1"/>
          </p:cNvPicPr>
          <p:nvPr/>
        </p:nvPicPr>
        <p:blipFill>
          <a:blip r:embed="rId2"/>
          <a:srcRect b="77179"/>
          <a:stretch>
            <a:fillRect/>
          </a:stretch>
        </p:blipFill>
        <p:spPr>
          <a:xfrm>
            <a:off x="401317" y="1513178"/>
            <a:ext cx="11784554" cy="1210636"/>
          </a:xfrm>
          <a:prstGeom prst="rect">
            <a:avLst/>
          </a:prstGeom>
          <a:ln w="12700">
            <a:miter lim="400000"/>
          </a:ln>
        </p:spPr>
      </p:pic>
      <p:sp>
        <p:nvSpPr>
          <p:cNvPr id="853" name="nPrintML…"/>
          <p:cNvSpPr txBox="1"/>
          <p:nvPr/>
        </p:nvSpPr>
        <p:spPr>
          <a:xfrm>
            <a:off x="129611" y="6257252"/>
            <a:ext cx="57868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nPrintML</a:t>
            </a:r>
          </a:p>
          <a:p>
            <a:pPr algn="l">
              <a:defRPr sz="2200"/>
            </a:pPr>
            <a:r>
              <a:rPr sz="110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919553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Intrusion Detection, Malware Detection, Video Service Identification, 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528319">
              <a:defRPr sz="7168"/>
            </a:lvl1pPr>
          </a:lstStyle>
          <a:p>
            <a:r>
              <a:rPr sz="2800" dirty="0"/>
              <a:t>Intrusion Detection, Malware Detection, Video Service Identification, …</a:t>
            </a:r>
          </a:p>
        </p:txBody>
      </p:sp>
      <p:sp>
        <p:nvSpPr>
          <p:cNvPr id="8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/>
          </a:p>
        </p:txBody>
      </p:sp>
      <p:pic>
        <p:nvPicPr>
          <p:cNvPr id="857" name="Screen Shot 2021-09-14 at 1.53.50 PM.png" descr="Screen Shot 2021-09-14 at 1.53.50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18" y="1268931"/>
            <a:ext cx="11078961" cy="4987353"/>
          </a:xfrm>
          <a:prstGeom prst="rect">
            <a:avLst/>
          </a:prstGeom>
          <a:ln w="12700">
            <a:miter lim="400000"/>
          </a:ln>
        </p:spPr>
      </p:pic>
      <p:sp>
        <p:nvSpPr>
          <p:cNvPr id="858" name="nPrintML…"/>
          <p:cNvSpPr txBox="1"/>
          <p:nvPr/>
        </p:nvSpPr>
        <p:spPr>
          <a:xfrm>
            <a:off x="129611" y="6263602"/>
            <a:ext cx="57868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nPrintML</a:t>
            </a:r>
          </a:p>
          <a:p>
            <a:pPr algn="l">
              <a:defRPr sz="2200"/>
            </a:pPr>
            <a:r>
              <a:rPr sz="110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9885050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F65-5682-9844-A2DA-829E6D55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Deep Learning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29A23-9D9F-044D-8299-5F3531D43217}"/>
              </a:ext>
            </a:extLst>
          </p:cNvPr>
          <p:cNvGrpSpPr/>
          <p:nvPr/>
        </p:nvGrpSpPr>
        <p:grpSpPr>
          <a:xfrm>
            <a:off x="1095133" y="1672133"/>
            <a:ext cx="9742320" cy="4688640"/>
            <a:chOff x="1095133" y="1672133"/>
            <a:chExt cx="9742320" cy="46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14:cNvPr>
                <p14:cNvContentPartPr/>
                <p14:nvPr/>
              </p14:nvContentPartPr>
              <p14:xfrm>
                <a:off x="1095133" y="1672133"/>
                <a:ext cx="9742320" cy="4688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FF6BA69-3949-DA4E-8F98-55AC03B472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9653" y="1656654"/>
                  <a:ext cx="9772920" cy="471923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47FE89-4DC6-BE46-AF5A-291EB6BCB262}"/>
                </a:ext>
              </a:extLst>
            </p:cNvPr>
            <p:cNvGrpSpPr/>
            <p:nvPr/>
          </p:nvGrpSpPr>
          <p:grpSpPr>
            <a:xfrm>
              <a:off x="2370613" y="2005493"/>
              <a:ext cx="1106280" cy="323280"/>
              <a:chOff x="2370613" y="2005493"/>
              <a:chExt cx="1106280" cy="32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14:cNvPr>
                  <p14:cNvContentPartPr/>
                  <p14:nvPr/>
                </p14:nvContentPartPr>
                <p14:xfrm>
                  <a:off x="2370613" y="2058413"/>
                  <a:ext cx="254520" cy="27036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8CAC2C6F-719C-904A-A877-3E1A4166846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355133" y="2042933"/>
                    <a:ext cx="284760" cy="30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14:cNvPr>
                  <p14:cNvContentPartPr/>
                  <p14:nvPr/>
                </p14:nvContentPartPr>
                <p14:xfrm>
                  <a:off x="2640973" y="2174693"/>
                  <a:ext cx="100440" cy="11664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33574B8F-A5DB-DB44-9E93-78332655CD9F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625853" y="2159573"/>
                    <a:ext cx="13068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14:cNvPr>
                  <p14:cNvContentPartPr/>
                  <p14:nvPr/>
                </p14:nvContentPartPr>
                <p14:xfrm>
                  <a:off x="2814853" y="2005493"/>
                  <a:ext cx="365400" cy="284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FE0EB01E-2DBA-644C-B5D1-0D6D58F9112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799733" y="1990013"/>
                    <a:ext cx="396000" cy="31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14:cNvPr>
                  <p14:cNvContentPartPr/>
                  <p14:nvPr/>
                </p14:nvContentPartPr>
                <p14:xfrm>
                  <a:off x="3148213" y="2037173"/>
                  <a:ext cx="2664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5A4CAFED-436C-CB4A-B865-615AD7F0D69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133093" y="2021693"/>
                    <a:ext cx="5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14:cNvPr>
                  <p14:cNvContentPartPr/>
                  <p14:nvPr/>
                </p14:nvContentPartPr>
                <p14:xfrm>
                  <a:off x="3249013" y="2190533"/>
                  <a:ext cx="227880" cy="79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485C6C1-3187-9D40-807A-C29ADC7BFC0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233533" y="2175413"/>
                    <a:ext cx="258480" cy="110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D70E764-992F-B849-A528-A86684B92A72}"/>
                </a:ext>
              </a:extLst>
            </p:cNvPr>
            <p:cNvGrpSpPr/>
            <p:nvPr/>
          </p:nvGrpSpPr>
          <p:grpSpPr>
            <a:xfrm>
              <a:off x="3751573" y="1984253"/>
              <a:ext cx="1290960" cy="549720"/>
              <a:chOff x="3751573" y="1984253"/>
              <a:chExt cx="1290960" cy="54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14:cNvPr>
                  <p14:cNvContentPartPr/>
                  <p14:nvPr/>
                </p14:nvContentPartPr>
                <p14:xfrm>
                  <a:off x="3751573" y="1984253"/>
                  <a:ext cx="212040" cy="264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FAC4720A-84E1-1048-8B61-C5EC30664F4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736453" y="1968773"/>
                    <a:ext cx="242640" cy="29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14:cNvPr>
                  <p14:cNvContentPartPr/>
                  <p14:nvPr/>
                </p14:nvContentPartPr>
                <p14:xfrm>
                  <a:off x="3994933" y="2153453"/>
                  <a:ext cx="90360" cy="84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73F92C9-8C50-CD4B-B3CE-CB5B092D3DE3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979813" y="2138333"/>
                    <a:ext cx="12096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14:cNvPr>
                  <p14:cNvContentPartPr/>
                  <p14:nvPr/>
                </p14:nvContentPartPr>
                <p14:xfrm>
                  <a:off x="4159093" y="2132933"/>
                  <a:ext cx="185400" cy="110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463A3AD1-DD02-A447-9AE7-C0A5E3E4617E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43973" y="2117813"/>
                    <a:ext cx="216000" cy="14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14:cNvPr>
                  <p14:cNvContentPartPr/>
                  <p14:nvPr/>
                </p14:nvContentPartPr>
                <p14:xfrm>
                  <a:off x="4402453" y="2117093"/>
                  <a:ext cx="148680" cy="1368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785B-ECDB-C544-B7EF-42F591401B0C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387333" y="2101973"/>
                    <a:ext cx="17892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14:cNvPr>
                  <p14:cNvContentPartPr/>
                  <p14:nvPr/>
                </p14:nvContentPartPr>
                <p14:xfrm>
                  <a:off x="4608733" y="2148413"/>
                  <a:ext cx="53280" cy="95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43E09C7-4323-5B4D-A8FE-41AFFC9E5C2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593613" y="2132933"/>
                    <a:ext cx="838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14:cNvPr>
                  <p14:cNvContentPartPr/>
                  <p14:nvPr/>
                </p14:nvContentPartPr>
                <p14:xfrm>
                  <a:off x="4624573" y="1994693"/>
                  <a:ext cx="53280" cy="1062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2BCB371-D81A-914A-B796-38BC4A9BECA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09453" y="1979573"/>
                    <a:ext cx="8388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14:cNvPr>
                  <p14:cNvContentPartPr/>
                  <p14:nvPr/>
                </p14:nvContentPartPr>
                <p14:xfrm>
                  <a:off x="4757053" y="2143373"/>
                  <a:ext cx="285480" cy="3906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75FB3C-ACA2-2547-BB8B-BC3E8B0688F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41933" y="2128253"/>
                    <a:ext cx="316080" cy="421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A39FA2-3A91-E944-BF67-8BED6E7DF298}"/>
                </a:ext>
              </a:extLst>
            </p:cNvPr>
            <p:cNvGrpSpPr/>
            <p:nvPr/>
          </p:nvGrpSpPr>
          <p:grpSpPr>
            <a:xfrm>
              <a:off x="5466253" y="1910813"/>
              <a:ext cx="269640" cy="301320"/>
              <a:chOff x="5466253" y="1910813"/>
              <a:chExt cx="269640" cy="301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14:cNvPr>
                  <p14:cNvContentPartPr/>
                  <p14:nvPr/>
                </p14:nvContentPartPr>
                <p14:xfrm>
                  <a:off x="5587933" y="2021333"/>
                  <a:ext cx="32040" cy="1166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DABE7C79-0842-4F4D-ABB2-EE21352138E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5572453" y="2005853"/>
                    <a:ext cx="62640" cy="14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14:cNvPr>
                  <p14:cNvContentPartPr/>
                  <p14:nvPr/>
                </p14:nvContentPartPr>
                <p14:xfrm>
                  <a:off x="5466253" y="1910813"/>
                  <a:ext cx="269640" cy="3013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1B11410C-34ED-FE49-9CAF-EC4445F01DDC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450773" y="1895333"/>
                    <a:ext cx="300240" cy="331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E21BF1C-086C-1B4C-A6C9-2845BCEB886D}"/>
                </a:ext>
              </a:extLst>
            </p:cNvPr>
            <p:cNvGrpSpPr/>
            <p:nvPr/>
          </p:nvGrpSpPr>
          <p:grpSpPr>
            <a:xfrm>
              <a:off x="5952973" y="1936733"/>
              <a:ext cx="2042640" cy="698760"/>
              <a:chOff x="5952973" y="1936733"/>
              <a:chExt cx="2042640" cy="69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14:cNvPr>
                  <p14:cNvContentPartPr/>
                  <p14:nvPr/>
                </p14:nvContentPartPr>
                <p14:xfrm>
                  <a:off x="5952973" y="1942493"/>
                  <a:ext cx="180360" cy="2592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5A28116-E9B5-434E-9C80-7C1B1A70B6D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937853" y="1927373"/>
                    <a:ext cx="210600" cy="28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14:cNvPr>
                  <p14:cNvContentPartPr/>
                  <p14:nvPr/>
                </p14:nvContentPartPr>
                <p14:xfrm>
                  <a:off x="6175093" y="2074253"/>
                  <a:ext cx="84960" cy="1062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C9524836-1999-EB41-A2FA-13CC4F2C89A9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6159973" y="2058773"/>
                    <a:ext cx="115560" cy="13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14:cNvPr>
                  <p14:cNvContentPartPr/>
                  <p14:nvPr/>
                </p14:nvContentPartPr>
                <p14:xfrm>
                  <a:off x="6307573" y="2048333"/>
                  <a:ext cx="100800" cy="15840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29A82EEE-2420-3645-8D10-060DE47ABF36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292093" y="2033213"/>
                    <a:ext cx="131400" cy="18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14:cNvPr>
                  <p14:cNvContentPartPr/>
                  <p14:nvPr/>
                </p14:nvContentPartPr>
                <p14:xfrm>
                  <a:off x="6450493" y="2063453"/>
                  <a:ext cx="63720" cy="13788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743941A-6EF1-934C-AAFF-D9B72097118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435013" y="2048333"/>
                    <a:ext cx="9432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14:cNvPr>
                  <p14:cNvContentPartPr/>
                  <p14:nvPr/>
                </p14:nvContentPartPr>
                <p14:xfrm>
                  <a:off x="6545533" y="1936733"/>
                  <a:ext cx="455400" cy="4608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3EE7D1F-5157-2F4F-9362-0628C0D933D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530413" y="1921253"/>
                    <a:ext cx="486000" cy="49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14:cNvPr>
                  <p14:cNvContentPartPr/>
                  <p14:nvPr/>
                </p14:nvContentPartPr>
                <p14:xfrm>
                  <a:off x="7148893" y="1979933"/>
                  <a:ext cx="418320" cy="3747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B90DEA1-201F-2246-B26D-65AA75B862C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133773" y="1964813"/>
                    <a:ext cx="448920" cy="40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14:cNvPr>
                  <p14:cNvContentPartPr/>
                  <p14:nvPr/>
                </p14:nvContentPartPr>
                <p14:xfrm>
                  <a:off x="7551013" y="2018453"/>
                  <a:ext cx="16200" cy="720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A31A2E16-B903-9247-875B-008602DF5A6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535893" y="2002973"/>
                    <a:ext cx="468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14:cNvPr>
                  <p14:cNvContentPartPr/>
                  <p14:nvPr/>
                </p14:nvContentPartPr>
                <p14:xfrm>
                  <a:off x="7614373" y="2058413"/>
                  <a:ext cx="381240" cy="25452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2D8352F-AF60-324A-8794-30E203929DFF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599253" y="2042933"/>
                    <a:ext cx="411840" cy="28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14:cNvPr>
                  <p14:cNvContentPartPr/>
                  <p14:nvPr/>
                </p14:nvContentPartPr>
                <p14:xfrm>
                  <a:off x="6386773" y="2392133"/>
                  <a:ext cx="111600" cy="2325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1F77935-4B44-654B-A439-AFF1264AEF4A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6371653" y="2377013"/>
                    <a:ext cx="141840" cy="26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14:cNvPr>
                  <p14:cNvContentPartPr/>
                  <p14:nvPr/>
                </p14:nvContentPartPr>
                <p14:xfrm>
                  <a:off x="6328813" y="2492213"/>
                  <a:ext cx="127440" cy="428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42C69F9-C358-0B41-8FEF-17F520CF29D2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6313333" y="2477093"/>
                    <a:ext cx="1576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14:cNvPr>
                  <p14:cNvContentPartPr/>
                  <p14:nvPr/>
                </p14:nvContentPartPr>
                <p14:xfrm>
                  <a:off x="6460933" y="2513453"/>
                  <a:ext cx="291240" cy="10080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3E1F79EB-86C7-E94F-8C7A-6EC87B466570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445813" y="2497973"/>
                    <a:ext cx="32184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14:cNvPr>
                  <p14:cNvContentPartPr/>
                  <p14:nvPr/>
                </p14:nvContentPartPr>
                <p14:xfrm>
                  <a:off x="6810133" y="2402213"/>
                  <a:ext cx="16200" cy="21204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B2AADDB3-2048-0B47-9FBD-E8564E1ED0EB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795013" y="2387093"/>
                    <a:ext cx="4680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14:cNvPr>
                  <p14:cNvContentPartPr/>
                  <p14:nvPr/>
                </p14:nvContentPartPr>
                <p14:xfrm>
                  <a:off x="6768013" y="2508053"/>
                  <a:ext cx="90360" cy="3204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1D27D5FC-52CF-CE49-AF0E-51F387EC949D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6752533" y="2492933"/>
                    <a:ext cx="12096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14:cNvPr>
                  <p14:cNvContentPartPr/>
                  <p14:nvPr/>
                </p14:nvContentPartPr>
                <p14:xfrm>
                  <a:off x="6889693" y="2502653"/>
                  <a:ext cx="79560" cy="12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8751DF5-7466-7D43-837B-3215B6DA0D99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6874213" y="2487533"/>
                    <a:ext cx="11016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14:cNvPr>
                  <p14:cNvContentPartPr/>
                  <p14:nvPr/>
                </p14:nvContentPartPr>
                <p14:xfrm>
                  <a:off x="6995533" y="2508053"/>
                  <a:ext cx="74520" cy="10080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7EE8388B-6AC7-7C44-A50C-CA9ED53D17B8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6980053" y="2492933"/>
                    <a:ext cx="10512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14:cNvPr>
                  <p14:cNvContentPartPr/>
                  <p14:nvPr/>
                </p14:nvContentPartPr>
                <p14:xfrm>
                  <a:off x="7095973" y="2513453"/>
                  <a:ext cx="148680" cy="957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F0283688-B2FF-4E46-9634-758945F232D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080853" y="2497973"/>
                    <a:ext cx="17892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14:cNvPr>
                  <p14:cNvContentPartPr/>
                  <p14:nvPr/>
                </p14:nvContentPartPr>
                <p14:xfrm>
                  <a:off x="7249333" y="2508053"/>
                  <a:ext cx="116640" cy="12744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477D365-A5DA-7246-8D13-F1A38B09D494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7234213" y="2492933"/>
                    <a:ext cx="147240" cy="15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7CEDC9-FABF-F146-B7F0-3C7878619BB5}"/>
                </a:ext>
              </a:extLst>
            </p:cNvPr>
            <p:cNvGrpSpPr/>
            <p:nvPr/>
          </p:nvGrpSpPr>
          <p:grpSpPr>
            <a:xfrm>
              <a:off x="5487133" y="2772640"/>
              <a:ext cx="4853160" cy="585000"/>
              <a:chOff x="5487133" y="2772640"/>
              <a:chExt cx="4853160" cy="585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14:cNvPr>
                  <p14:cNvContentPartPr/>
                  <p14:nvPr/>
                </p14:nvContentPartPr>
                <p14:xfrm>
                  <a:off x="5625013" y="2836000"/>
                  <a:ext cx="100800" cy="1591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2C51107-E668-1248-8576-30DE8FA30C2F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5609533" y="2820880"/>
                    <a:ext cx="131400" cy="18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14:cNvPr>
                  <p14:cNvContentPartPr/>
                  <p14:nvPr/>
                </p14:nvContentPartPr>
                <p14:xfrm>
                  <a:off x="5487133" y="2772640"/>
                  <a:ext cx="349560" cy="33912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1C83C9CF-6ED2-EC4A-A3C3-100E3AC20E3E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5472013" y="2757520"/>
                    <a:ext cx="380160" cy="36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14:cNvPr>
                  <p14:cNvContentPartPr/>
                  <p14:nvPr/>
                </p14:nvContentPartPr>
                <p14:xfrm>
                  <a:off x="5921293" y="2857960"/>
                  <a:ext cx="69120" cy="2667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7F41E8E-51EE-A847-80B4-2F54AA6AC42C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5905813" y="2842480"/>
                    <a:ext cx="99720" cy="29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14:cNvPr>
                  <p14:cNvContentPartPr/>
                  <p14:nvPr/>
                </p14:nvContentPartPr>
                <p14:xfrm>
                  <a:off x="5942533" y="2868040"/>
                  <a:ext cx="143280" cy="21204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DB9629BF-0B87-8543-8AD8-B1B362FE396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5927053" y="2852560"/>
                    <a:ext cx="17388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14:cNvPr>
                  <p14:cNvContentPartPr/>
                  <p14:nvPr/>
                </p14:nvContentPartPr>
                <p14:xfrm>
                  <a:off x="6095893" y="2984320"/>
                  <a:ext cx="185400" cy="1008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836BD19D-8189-7149-8AD3-175B08267F39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6080413" y="2969200"/>
                    <a:ext cx="216000" cy="13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14:cNvPr>
                  <p14:cNvContentPartPr/>
                  <p14:nvPr/>
                </p14:nvContentPartPr>
                <p14:xfrm>
                  <a:off x="6249253" y="2968480"/>
                  <a:ext cx="95040" cy="1274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B4B71E1-890D-1945-B0F8-65527430BAD0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6234133" y="2953360"/>
                    <a:ext cx="125640" cy="15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14:cNvPr>
                  <p14:cNvContentPartPr/>
                  <p14:nvPr/>
                </p14:nvContentPartPr>
                <p14:xfrm>
                  <a:off x="6386773" y="3037240"/>
                  <a:ext cx="47880" cy="691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0FFDB10-1EDF-7947-9C63-063F81AD27B9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6371653" y="3022120"/>
                    <a:ext cx="7848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14:cNvPr>
                  <p14:cNvContentPartPr/>
                  <p14:nvPr/>
                </p14:nvContentPartPr>
                <p14:xfrm>
                  <a:off x="6381733" y="2902600"/>
                  <a:ext cx="53280" cy="874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A84307E-C4C4-CB40-AE69-46D3698E320C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366253" y="2887480"/>
                    <a:ext cx="838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14:cNvPr>
                  <p14:cNvContentPartPr/>
                  <p14:nvPr/>
                </p14:nvContentPartPr>
                <p14:xfrm>
                  <a:off x="6466333" y="3010600"/>
                  <a:ext cx="624600" cy="2224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236F119-F1D6-9A49-A2BE-63C2DAEC8097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450853" y="2995480"/>
                    <a:ext cx="655200" cy="25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14:cNvPr>
                  <p14:cNvContentPartPr/>
                  <p14:nvPr/>
                </p14:nvContentPartPr>
                <p14:xfrm>
                  <a:off x="7207213" y="2899720"/>
                  <a:ext cx="153720" cy="27540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A650D96F-6A62-B64A-96E4-C236F4158192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7191733" y="2884240"/>
                    <a:ext cx="184320" cy="30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14:cNvPr>
                  <p14:cNvContentPartPr/>
                  <p14:nvPr/>
                </p14:nvContentPartPr>
                <p14:xfrm>
                  <a:off x="7201813" y="3074320"/>
                  <a:ext cx="201600" cy="849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7B118FB3-EAE2-B345-9EEE-B3E9575205F9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186693" y="3059200"/>
                    <a:ext cx="231840" cy="11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14:cNvPr>
                  <p14:cNvContentPartPr/>
                  <p14:nvPr/>
                </p14:nvContentPartPr>
                <p14:xfrm>
                  <a:off x="7349773" y="2985040"/>
                  <a:ext cx="26640" cy="579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8E7BC808-6F17-2748-B009-D3B99182E6C9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334653" y="2969560"/>
                    <a:ext cx="57240" cy="8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14:cNvPr>
                  <p14:cNvContentPartPr/>
                  <p14:nvPr/>
                </p14:nvContentPartPr>
                <p14:xfrm>
                  <a:off x="7471813" y="2888920"/>
                  <a:ext cx="339120" cy="2808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217CD8D4-2F2C-C248-8C1B-CBC833262CC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7456333" y="2873800"/>
                    <a:ext cx="36936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14:cNvPr>
                  <p14:cNvContentPartPr/>
                  <p14:nvPr/>
                </p14:nvContentPartPr>
                <p14:xfrm>
                  <a:off x="7741453" y="3005560"/>
                  <a:ext cx="132480" cy="1749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AF8203-38FF-6C42-87C7-D8323EC71E2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7726333" y="2990080"/>
                    <a:ext cx="163080" cy="20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14:cNvPr>
                  <p14:cNvContentPartPr/>
                  <p14:nvPr/>
                </p14:nvContentPartPr>
                <p14:xfrm>
                  <a:off x="8138533" y="2820880"/>
                  <a:ext cx="608760" cy="48672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4F84589F-C4C9-ED49-9F92-B516A6A34A5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8123053" y="2805760"/>
                    <a:ext cx="639360" cy="51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14:cNvPr>
                  <p14:cNvContentPartPr/>
                  <p14:nvPr/>
                </p14:nvContentPartPr>
                <p14:xfrm>
                  <a:off x="8895253" y="2947960"/>
                  <a:ext cx="995040" cy="4096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F1B90B43-B2B2-604A-A76D-7799CBFC67B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879773" y="2932480"/>
                    <a:ext cx="1025640" cy="43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14:cNvPr>
                  <p14:cNvContentPartPr/>
                  <p14:nvPr/>
                </p14:nvContentPartPr>
                <p14:xfrm>
                  <a:off x="9916573" y="2965600"/>
                  <a:ext cx="37440" cy="26244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73C44B75-A40E-3445-9C0C-817DDDC49616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896053" y="2945080"/>
                    <a:ext cx="78120" cy="30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14:cNvPr>
                  <p14:cNvContentPartPr/>
                  <p14:nvPr/>
                </p14:nvContentPartPr>
                <p14:xfrm>
                  <a:off x="9921613" y="3090880"/>
                  <a:ext cx="74520" cy="153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4B3BC14-E959-2544-8CD1-5AC539D895E0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906493" y="3075400"/>
                    <a:ext cx="10512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14:cNvPr>
                  <p14:cNvContentPartPr/>
                  <p14:nvPr/>
                </p14:nvContentPartPr>
                <p14:xfrm>
                  <a:off x="10001173" y="2997280"/>
                  <a:ext cx="21600" cy="774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72B696B-39BD-394C-B384-380B867AEFB0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9985693" y="2982160"/>
                    <a:ext cx="52200" cy="10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14:cNvPr>
                  <p14:cNvContentPartPr/>
                  <p14:nvPr/>
                </p14:nvContentPartPr>
                <p14:xfrm>
                  <a:off x="10022413" y="3111400"/>
                  <a:ext cx="317880" cy="1378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84CB6A9D-343A-FF4E-BD5F-B0B074D2663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006933" y="3095920"/>
                    <a:ext cx="348480" cy="168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F0DFA8E-2E9B-114C-A71F-D0A700506237}"/>
              </a:ext>
            </a:extLst>
          </p:cNvPr>
          <p:cNvGrpSpPr/>
          <p:nvPr/>
        </p:nvGrpSpPr>
        <p:grpSpPr>
          <a:xfrm>
            <a:off x="1391413" y="3148133"/>
            <a:ext cx="9186840" cy="2778840"/>
            <a:chOff x="1391413" y="3148133"/>
            <a:chExt cx="9186840" cy="27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14:cNvPr>
                <p14:cNvContentPartPr/>
                <p14:nvPr/>
              </p14:nvContentPartPr>
              <p14:xfrm>
                <a:off x="1645573" y="3444773"/>
                <a:ext cx="37440" cy="24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51C699-F370-CA43-B12B-8AB3FBC576E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630453" y="3429293"/>
                  <a:ext cx="68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14:cNvPr>
                <p14:cNvContentPartPr/>
                <p14:nvPr/>
              </p14:nvContentPartPr>
              <p14:xfrm>
                <a:off x="1645573" y="3386453"/>
                <a:ext cx="370800" cy="333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5B75A5-D983-0149-8188-16A92C7F4AA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630453" y="3371333"/>
                  <a:ext cx="401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14:cNvPr>
                <p14:cNvContentPartPr/>
                <p14:nvPr/>
              </p14:nvContentPartPr>
              <p14:xfrm>
                <a:off x="2005213" y="3598133"/>
                <a:ext cx="233280" cy="26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1D38C6-DD08-A64D-AF6E-28BBE6AD4E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990093" y="3583013"/>
                  <a:ext cx="2635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14:cNvPr>
                <p14:cNvContentPartPr/>
                <p14:nvPr/>
              </p14:nvContentPartPr>
              <p14:xfrm>
                <a:off x="2264773" y="3619373"/>
                <a:ext cx="4237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AFB1AEE-639F-5345-BC26-EE88D7D68DC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249293" y="3603893"/>
                  <a:ext cx="454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14:cNvPr>
                <p14:cNvContentPartPr/>
                <p14:nvPr/>
              </p14:nvContentPartPr>
              <p14:xfrm>
                <a:off x="2709013" y="3508133"/>
                <a:ext cx="32040" cy="227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451D94-F169-AA46-BE91-E772A924BDA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693893" y="3493013"/>
                  <a:ext cx="62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14:cNvPr>
                <p14:cNvContentPartPr/>
                <p14:nvPr/>
              </p14:nvContentPartPr>
              <p14:xfrm>
                <a:off x="2709013" y="3624773"/>
                <a:ext cx="190800" cy="90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D87E6E9-AF0E-B440-84A0-BB370DAA48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693893" y="3609293"/>
                  <a:ext cx="22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14:cNvPr>
                <p14:cNvContentPartPr/>
                <p14:nvPr/>
              </p14:nvContentPartPr>
              <p14:xfrm>
                <a:off x="2910253" y="3433973"/>
                <a:ext cx="26640" cy="3441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9C7AF5E-E8C6-3946-904F-7422DD378B1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95133" y="3418853"/>
                  <a:ext cx="57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14:cNvPr>
                <p14:cNvContentPartPr/>
                <p14:nvPr/>
              </p14:nvContentPartPr>
              <p14:xfrm>
                <a:off x="2915653" y="3613973"/>
                <a:ext cx="10080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AE2C2-2602-5B43-98D8-BE1818DA0BC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00173" y="3598853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14:cNvPr>
                <p14:cNvContentPartPr/>
                <p14:nvPr/>
              </p14:nvContentPartPr>
              <p14:xfrm>
                <a:off x="2947333" y="3492293"/>
                <a:ext cx="10800" cy="6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33A6F4D-8E11-0548-83F0-A4B4E9C7F3D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31853" y="3477173"/>
                  <a:ext cx="41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14:cNvPr>
                <p14:cNvContentPartPr/>
                <p14:nvPr/>
              </p14:nvContentPartPr>
              <p14:xfrm>
                <a:off x="3016093" y="3635213"/>
                <a:ext cx="233280" cy="849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2F60126-68AC-2F4C-AE80-B8C27839970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00973" y="3620093"/>
                  <a:ext cx="2635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14:cNvPr>
                <p14:cNvContentPartPr/>
                <p14:nvPr/>
              </p14:nvContentPartPr>
              <p14:xfrm>
                <a:off x="3550693" y="3461333"/>
                <a:ext cx="529560" cy="31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DE64F5A-23C2-2649-BBA3-98DA26066CA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535213" y="3445853"/>
                  <a:ext cx="5601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14:cNvPr>
                <p14:cNvContentPartPr/>
                <p14:nvPr/>
              </p14:nvContentPartPr>
              <p14:xfrm>
                <a:off x="4106173" y="3672293"/>
                <a:ext cx="572040" cy="36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1D7ED0-F4FC-CE46-80B8-37B2AADACAB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91053" y="3656813"/>
                  <a:ext cx="60228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14:cNvPr>
                <p14:cNvContentPartPr/>
                <p14:nvPr/>
              </p14:nvContentPartPr>
              <p14:xfrm>
                <a:off x="4355293" y="3508133"/>
                <a:ext cx="15480" cy="3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5EA3A03-0594-F14A-87E9-0C03514957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40173" y="3493013"/>
                  <a:ext cx="46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14:cNvPr>
                <p14:cNvContentPartPr/>
                <p14:nvPr/>
              </p14:nvContentPartPr>
              <p14:xfrm>
                <a:off x="5053333" y="3561053"/>
                <a:ext cx="16200" cy="148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4878F2A-02C8-2445-BFB0-B3B43548A38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8213" y="3545933"/>
                  <a:ext cx="468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14:cNvPr>
                <p14:cNvContentPartPr/>
                <p14:nvPr/>
              </p14:nvContentPartPr>
              <p14:xfrm>
                <a:off x="4897453" y="3508853"/>
                <a:ext cx="361800" cy="316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C8A8DC9-B608-4242-A490-38602BB5FEE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882333" y="3493373"/>
                  <a:ext cx="392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14:cNvPr>
                <p14:cNvContentPartPr/>
                <p14:nvPr/>
              </p14:nvContentPartPr>
              <p14:xfrm>
                <a:off x="5445013" y="3508853"/>
                <a:ext cx="196200" cy="300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F19A250-58DE-EA43-8DD4-9C618AF2E0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429533" y="3493373"/>
                  <a:ext cx="2268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14:cNvPr>
                <p14:cNvContentPartPr/>
                <p14:nvPr/>
              </p14:nvContentPartPr>
              <p14:xfrm>
                <a:off x="5479213" y="3640613"/>
                <a:ext cx="14076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28A3E54-EC56-D345-9671-5F3F63B45E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63733" y="3625133"/>
                  <a:ext cx="17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14:cNvPr>
                <p14:cNvContentPartPr/>
                <p14:nvPr/>
              </p14:nvContentPartPr>
              <p14:xfrm>
                <a:off x="5682973" y="3529373"/>
                <a:ext cx="47880" cy="243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59AD1B4-09DC-5340-B0E1-DD1CC726E47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67853" y="3514253"/>
                  <a:ext cx="78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14:cNvPr>
                <p14:cNvContentPartPr/>
                <p14:nvPr/>
              </p14:nvContentPartPr>
              <p14:xfrm>
                <a:off x="5794213" y="3645653"/>
                <a:ext cx="360360" cy="286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E64F3E7-E639-2449-81C0-552728B406F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773693" y="3625493"/>
                  <a:ext cx="4010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14:cNvPr>
                <p14:cNvContentPartPr/>
                <p14:nvPr/>
              </p14:nvContentPartPr>
              <p14:xfrm>
                <a:off x="6164653" y="3688133"/>
                <a:ext cx="21600" cy="53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F016D51-1163-804B-BE53-491493E87E5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149533" y="3673013"/>
                  <a:ext cx="52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14:cNvPr>
                <p14:cNvContentPartPr/>
                <p14:nvPr/>
              </p14:nvContentPartPr>
              <p14:xfrm>
                <a:off x="6164653" y="3439373"/>
                <a:ext cx="1620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0CFDAAD-AECB-8C48-930D-47BDDC1DBFC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149533" y="3424253"/>
                  <a:ext cx="46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14:cNvPr>
                <p14:cNvContentPartPr/>
                <p14:nvPr/>
              </p14:nvContentPartPr>
              <p14:xfrm>
                <a:off x="6275893" y="3486893"/>
                <a:ext cx="90360" cy="291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95FF27C-5C23-6B4F-ABA6-0CF683BFD6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255373" y="3466733"/>
                  <a:ext cx="13104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14:cNvPr>
                <p14:cNvContentPartPr/>
                <p14:nvPr/>
              </p14:nvContentPartPr>
              <p14:xfrm>
                <a:off x="6222973" y="3534773"/>
                <a:ext cx="444960" cy="24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87DBB1F-8C2C-6845-85A9-9C25C8EFEE4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202453" y="3514253"/>
                  <a:ext cx="485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14:cNvPr>
                <p14:cNvContentPartPr/>
                <p14:nvPr/>
              </p14:nvContentPartPr>
              <p14:xfrm>
                <a:off x="6857653" y="3477173"/>
                <a:ext cx="21600" cy="275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B6D23D-3A43-F046-9893-901526887B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842533" y="3461693"/>
                  <a:ext cx="522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14:cNvPr>
                <p14:cNvContentPartPr/>
                <p14:nvPr/>
              </p14:nvContentPartPr>
              <p14:xfrm>
                <a:off x="6905533" y="3661493"/>
                <a:ext cx="254520" cy="79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FF92943-29A3-DC40-9704-73061DC32BA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885013" y="3641333"/>
                  <a:ext cx="2952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14:cNvPr>
                <p14:cNvContentPartPr/>
                <p14:nvPr/>
              </p14:nvContentPartPr>
              <p14:xfrm>
                <a:off x="7122253" y="3651053"/>
                <a:ext cx="264960" cy="106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95D3E28-1059-B34A-8ECE-32382EAE4B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102093" y="3630533"/>
                  <a:ext cx="30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14:cNvPr>
                <p14:cNvContentPartPr/>
                <p14:nvPr/>
              </p14:nvContentPartPr>
              <p14:xfrm>
                <a:off x="7429333" y="3664013"/>
                <a:ext cx="100800" cy="114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AE6F67-09D1-394D-9431-9953C958259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08813" y="3643493"/>
                  <a:ext cx="141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14:cNvPr>
                <p14:cNvContentPartPr/>
                <p14:nvPr/>
              </p14:nvContentPartPr>
              <p14:xfrm>
                <a:off x="7561453" y="3629813"/>
                <a:ext cx="98640" cy="137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B827F2B-5D84-AA4E-882D-7C8C385DF42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541293" y="3609653"/>
                  <a:ext cx="1393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14:cNvPr>
                <p14:cNvContentPartPr/>
                <p14:nvPr/>
              </p14:nvContentPartPr>
              <p14:xfrm>
                <a:off x="7889773" y="3502733"/>
                <a:ext cx="370800" cy="30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0429EE9-B7C3-A643-8AFD-56C29114F55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874293" y="3487613"/>
                  <a:ext cx="4014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14:cNvPr>
                <p14:cNvContentPartPr/>
                <p14:nvPr/>
              </p14:nvContentPartPr>
              <p14:xfrm>
                <a:off x="8318173" y="3534773"/>
                <a:ext cx="20880" cy="243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5540977-9E5D-DB4A-93F7-E14D614137E0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303053" y="3519293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14:cNvPr>
                <p14:cNvContentPartPr/>
                <p14:nvPr/>
              </p14:nvContentPartPr>
              <p14:xfrm>
                <a:off x="8302333" y="3667613"/>
                <a:ext cx="169560" cy="31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26E7579-B293-CB49-9448-874A4327D6D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87213" y="3652133"/>
                  <a:ext cx="2001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14:cNvPr>
                <p14:cNvContentPartPr/>
                <p14:nvPr/>
              </p14:nvContentPartPr>
              <p14:xfrm>
                <a:off x="8519413" y="3698573"/>
                <a:ext cx="360360" cy="100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9E0D23D-F794-B048-8E6C-A6A7602E952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4293" y="3683453"/>
                  <a:ext cx="3906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14:cNvPr>
                <p14:cNvContentPartPr/>
                <p14:nvPr/>
              </p14:nvContentPartPr>
              <p14:xfrm>
                <a:off x="8868613" y="3678053"/>
                <a:ext cx="572040" cy="290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7D3F62E-33D3-2544-A086-C727170AEE8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853493" y="3662933"/>
                  <a:ext cx="602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14:cNvPr>
                <p14:cNvContentPartPr/>
                <p14:nvPr/>
              </p14:nvContentPartPr>
              <p14:xfrm>
                <a:off x="9471973" y="3582293"/>
                <a:ext cx="20880" cy="302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E351034-F8C8-2544-A6EA-EA8AAB8816C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456493" y="3567173"/>
                  <a:ext cx="51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14:cNvPr>
                <p14:cNvContentPartPr/>
                <p14:nvPr/>
              </p14:nvContentPartPr>
              <p14:xfrm>
                <a:off x="9461173" y="3741053"/>
                <a:ext cx="201600" cy="896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B29804B-39F2-8D40-AA9C-65DCB123706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446053" y="3725933"/>
                  <a:ext cx="231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14:cNvPr>
                <p14:cNvContentPartPr/>
                <p14:nvPr/>
              </p14:nvContentPartPr>
              <p14:xfrm>
                <a:off x="9688693" y="3545213"/>
                <a:ext cx="37440" cy="291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1177AD-B55E-F545-8B3D-8B0A199B31D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668533" y="3524693"/>
                  <a:ext cx="7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14:cNvPr>
                <p14:cNvContentPartPr/>
                <p14:nvPr/>
              </p14:nvContentPartPr>
              <p14:xfrm>
                <a:off x="9678253" y="3703973"/>
                <a:ext cx="148680" cy="148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6386086-9DA5-6C4B-9AE6-0D469FA7800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57733" y="3683453"/>
                  <a:ext cx="189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14:cNvPr>
                <p14:cNvContentPartPr/>
                <p14:nvPr/>
              </p14:nvContentPartPr>
              <p14:xfrm>
                <a:off x="9810733" y="3577613"/>
                <a:ext cx="10800" cy="42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096D631-4CB6-0C40-ADE2-56493B1655B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790213" y="3557093"/>
                  <a:ext cx="51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14:cNvPr>
                <p14:cNvContentPartPr/>
                <p14:nvPr/>
              </p14:nvContentPartPr>
              <p14:xfrm>
                <a:off x="9868693" y="3693533"/>
                <a:ext cx="365400" cy="122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F6F928E-BACA-3145-872C-252C50DDBE8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848533" y="3673013"/>
                  <a:ext cx="406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14:cNvPr>
                <p14:cNvContentPartPr/>
                <p14:nvPr/>
              </p14:nvContentPartPr>
              <p14:xfrm>
                <a:off x="1391413" y="3148133"/>
                <a:ext cx="9186840" cy="2778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476BD0D-78A4-7F4E-97D7-91A5AEABD46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371253" y="3127973"/>
                  <a:ext cx="9227520" cy="28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F1B58EE-FB4B-E445-8467-8702664FACA3}"/>
              </a:ext>
            </a:extLst>
          </p:cNvPr>
          <p:cNvGrpSpPr/>
          <p:nvPr/>
        </p:nvGrpSpPr>
        <p:grpSpPr>
          <a:xfrm>
            <a:off x="1857253" y="4026893"/>
            <a:ext cx="7111800" cy="1672560"/>
            <a:chOff x="1857253" y="4026893"/>
            <a:chExt cx="7111800" cy="16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14:cNvPr>
                <p14:cNvContentPartPr/>
                <p14:nvPr/>
              </p14:nvContentPartPr>
              <p14:xfrm>
                <a:off x="2074333" y="4291493"/>
                <a:ext cx="47880" cy="212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119146-BD8E-A240-8031-BE581C31D5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058853" y="4276013"/>
                  <a:ext cx="784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14:cNvPr>
                <p14:cNvContentPartPr/>
                <p14:nvPr/>
              </p14:nvContentPartPr>
              <p14:xfrm>
                <a:off x="2011333" y="4270253"/>
                <a:ext cx="253800" cy="222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060FD4B-DA31-D84B-87A8-C6A1B5510EB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995853" y="4254773"/>
                  <a:ext cx="284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14:cNvPr>
                <p14:cNvContentPartPr/>
                <p14:nvPr/>
              </p14:nvContentPartPr>
              <p14:xfrm>
                <a:off x="2243533" y="4391933"/>
                <a:ext cx="429120" cy="132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82BFFDD-B269-204A-8383-7EF6900A76E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228413" y="4376813"/>
                  <a:ext cx="459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14:cNvPr>
                <p14:cNvContentPartPr/>
                <p14:nvPr/>
              </p14:nvContentPartPr>
              <p14:xfrm>
                <a:off x="2624413" y="4386533"/>
                <a:ext cx="84960" cy="30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E94632-1440-3E4A-9C9B-0985029007B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609293" y="4371413"/>
                  <a:ext cx="1155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14:cNvPr>
                <p14:cNvContentPartPr/>
                <p14:nvPr/>
              </p14:nvContentPartPr>
              <p14:xfrm>
                <a:off x="3010693" y="4281413"/>
                <a:ext cx="280800" cy="333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6730C74-27C4-5B49-9ACF-BAAACADED95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995573" y="4266293"/>
                  <a:ext cx="3114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14:cNvPr>
                <p14:cNvContentPartPr/>
                <p14:nvPr/>
              </p14:nvContentPartPr>
              <p14:xfrm>
                <a:off x="3227773" y="4466093"/>
                <a:ext cx="21744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34D6655-5C90-EF47-9933-D49AFF671E2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12653" y="4450613"/>
                  <a:ext cx="24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14:cNvPr>
                <p14:cNvContentPartPr/>
                <p14:nvPr/>
              </p14:nvContentPartPr>
              <p14:xfrm>
                <a:off x="3370693" y="4418933"/>
                <a:ext cx="286200" cy="137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8667DB2-5784-094F-84C8-DFDE8A8B0C6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355213" y="4403813"/>
                  <a:ext cx="3164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14:cNvPr>
                <p14:cNvContentPartPr/>
                <p14:nvPr/>
              </p14:nvContentPartPr>
              <p14:xfrm>
                <a:off x="3698653" y="4429013"/>
                <a:ext cx="106200" cy="11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7B6BF5-C58B-784D-9BD8-4AA486FBDE1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683533" y="4413533"/>
                  <a:ext cx="1368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14:cNvPr>
                <p14:cNvContentPartPr/>
                <p14:nvPr/>
              </p14:nvContentPartPr>
              <p14:xfrm>
                <a:off x="3862813" y="4460693"/>
                <a:ext cx="10800" cy="84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CF9E56A-DBAF-3747-9666-FD8587E199A5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847333" y="4445573"/>
                  <a:ext cx="41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14:cNvPr>
                <p14:cNvContentPartPr/>
                <p14:nvPr/>
              </p14:nvContentPartPr>
              <p14:xfrm>
                <a:off x="3825733" y="4270253"/>
                <a:ext cx="32040" cy="637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0428B6F-35F3-6047-90A4-5E75BB51296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810613" y="425477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14:cNvPr>
                <p14:cNvContentPartPr/>
                <p14:nvPr/>
              </p14:nvContentPartPr>
              <p14:xfrm>
                <a:off x="3947413" y="4402373"/>
                <a:ext cx="291240" cy="453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92708E8-0AA0-5F41-9AEA-7D690E5B62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932293" y="4387253"/>
                  <a:ext cx="321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14:cNvPr>
                <p14:cNvContentPartPr/>
                <p14:nvPr/>
              </p14:nvContentPartPr>
              <p14:xfrm>
                <a:off x="4968733" y="4592813"/>
                <a:ext cx="1620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8538712-CFF6-064A-BA1F-6D4BA89AB7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953613" y="4577693"/>
                  <a:ext cx="4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14:cNvPr>
                <p14:cNvContentPartPr/>
                <p14:nvPr/>
              </p14:nvContentPartPr>
              <p14:xfrm>
                <a:off x="4847053" y="4519373"/>
                <a:ext cx="347400" cy="3121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539A0BE-5B88-C346-ACCB-AAF1FD68BB78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826533" y="4499213"/>
                  <a:ext cx="3880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14:cNvPr>
                <p14:cNvContentPartPr/>
                <p14:nvPr/>
              </p14:nvContentPartPr>
              <p14:xfrm>
                <a:off x="5413333" y="4609373"/>
                <a:ext cx="222480" cy="296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696A80A-C5A1-EB4A-9DF8-DF7409561B9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397853" y="4594253"/>
                  <a:ext cx="253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14:cNvPr>
                <p14:cNvContentPartPr/>
                <p14:nvPr/>
              </p14:nvContentPartPr>
              <p14:xfrm>
                <a:off x="5598373" y="4751573"/>
                <a:ext cx="354960" cy="106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087764-5DEB-F643-8911-08334676D0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83253" y="4736453"/>
                  <a:ext cx="385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14:cNvPr>
                <p14:cNvContentPartPr/>
                <p14:nvPr/>
              </p14:nvContentPartPr>
              <p14:xfrm>
                <a:off x="5963413" y="4752293"/>
                <a:ext cx="159120" cy="158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562476B-ED7A-A746-9B29-EF2EA3C524C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948293" y="4737173"/>
                  <a:ext cx="1897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14:cNvPr>
                <p14:cNvContentPartPr/>
                <p14:nvPr/>
              </p14:nvContentPartPr>
              <p14:xfrm>
                <a:off x="6122173" y="4799813"/>
                <a:ext cx="53280" cy="84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74EAED5-3E16-7545-A3C1-7BA5F4F393E3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107053" y="4784693"/>
                  <a:ext cx="83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14:cNvPr>
                <p14:cNvContentPartPr/>
                <p14:nvPr/>
              </p14:nvContentPartPr>
              <p14:xfrm>
                <a:off x="6117133" y="4653653"/>
                <a:ext cx="10800" cy="45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317C452-0454-C341-ACEF-042046324C1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01653" y="4638173"/>
                  <a:ext cx="414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14:cNvPr>
                <p14:cNvContentPartPr/>
                <p14:nvPr/>
              </p14:nvContentPartPr>
              <p14:xfrm>
                <a:off x="6222973" y="4783613"/>
                <a:ext cx="370800" cy="323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A357644-0AED-144D-A5F8-B94F55C5D88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207493" y="4768133"/>
                  <a:ext cx="401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14:cNvPr>
                <p14:cNvContentPartPr/>
                <p14:nvPr/>
              </p14:nvContentPartPr>
              <p14:xfrm>
                <a:off x="6709693" y="4757693"/>
                <a:ext cx="572040" cy="348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06F0A47-5807-A847-946F-41642719618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694573" y="4742213"/>
                  <a:ext cx="602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14:cNvPr>
                <p14:cNvContentPartPr/>
                <p14:nvPr/>
              </p14:nvContentPartPr>
              <p14:xfrm>
                <a:off x="7275973" y="4592813"/>
                <a:ext cx="349560" cy="3232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CB02654-62A3-0C43-BDCE-E8341DBB78A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7260493" y="4577693"/>
                  <a:ext cx="380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14:cNvPr>
                <p14:cNvContentPartPr/>
                <p14:nvPr/>
              </p14:nvContentPartPr>
              <p14:xfrm>
                <a:off x="7540573" y="4809893"/>
                <a:ext cx="84960" cy="16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B59A139-6EB0-B346-9A19-3713C27CF2A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25093" y="4794773"/>
                  <a:ext cx="11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14:cNvPr>
                <p14:cNvContentPartPr/>
                <p14:nvPr/>
              </p14:nvContentPartPr>
              <p14:xfrm>
                <a:off x="7783933" y="4609013"/>
                <a:ext cx="206640" cy="328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AFBC393-8CF1-F549-84C8-0D96D977E17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768453" y="4593533"/>
                  <a:ext cx="2372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14:cNvPr>
                <p14:cNvContentPartPr/>
                <p14:nvPr/>
              </p14:nvContentPartPr>
              <p14:xfrm>
                <a:off x="7752253" y="4799453"/>
                <a:ext cx="381240" cy="100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E38286B-C144-F947-AA05-2A0DA82BE20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736773" y="4783973"/>
                  <a:ext cx="411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14:cNvPr>
                <p14:cNvContentPartPr/>
                <p14:nvPr/>
              </p14:nvContentPartPr>
              <p14:xfrm>
                <a:off x="8212333" y="4625213"/>
                <a:ext cx="26640" cy="28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FF07B33-72AA-554D-A277-8CECF73BF11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8197213" y="4610093"/>
                  <a:ext cx="572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14:cNvPr>
                <p14:cNvContentPartPr/>
                <p14:nvPr/>
              </p14:nvContentPartPr>
              <p14:xfrm>
                <a:off x="8164813" y="4767773"/>
                <a:ext cx="111600" cy="42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09D3E47-A0A1-CC4E-A4B1-94A13325784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8149693" y="4752293"/>
                  <a:ext cx="141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14:cNvPr>
                <p14:cNvContentPartPr/>
                <p14:nvPr/>
              </p14:nvContentPartPr>
              <p14:xfrm>
                <a:off x="8276053" y="4778213"/>
                <a:ext cx="74520" cy="116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17A6D7-ED5A-714B-8622-E3DF175B37A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260573" y="4763093"/>
                  <a:ext cx="105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14:cNvPr>
                <p14:cNvContentPartPr/>
                <p14:nvPr/>
              </p14:nvContentPartPr>
              <p14:xfrm>
                <a:off x="8392333" y="4762373"/>
                <a:ext cx="106200" cy="14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774DD79-01E3-434F-BABB-CC1771D65BB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372173" y="4741853"/>
                  <a:ext cx="1468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14:cNvPr>
                <p14:cNvContentPartPr/>
                <p14:nvPr/>
              </p14:nvContentPartPr>
              <p14:xfrm>
                <a:off x="8503573" y="4809893"/>
                <a:ext cx="243720" cy="111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DBEA3CA-A709-4545-B6FD-683B4DF987D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488453" y="4794773"/>
                  <a:ext cx="27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14:cNvPr>
                <p14:cNvContentPartPr/>
                <p14:nvPr/>
              </p14:nvContentPartPr>
              <p14:xfrm>
                <a:off x="5921293" y="5149373"/>
                <a:ext cx="153720" cy="1350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5912F3A-0522-3543-9FEC-F80DFF8EBDC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905813" y="5133893"/>
                  <a:ext cx="184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14:cNvPr>
                <p14:cNvContentPartPr/>
                <p14:nvPr/>
              </p14:nvContentPartPr>
              <p14:xfrm>
                <a:off x="6064213" y="5201573"/>
                <a:ext cx="143280" cy="795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5AF67CF-122C-2E43-BD8D-7B761564B61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48733" y="5186453"/>
                  <a:ext cx="1738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14:cNvPr>
                <p14:cNvContentPartPr/>
                <p14:nvPr/>
              </p14:nvContentPartPr>
              <p14:xfrm>
                <a:off x="6265093" y="5197973"/>
                <a:ext cx="116640" cy="189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B1F5597-61C5-F540-85E2-9393DED7573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49973" y="5182853"/>
                  <a:ext cx="147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14:cNvPr>
                <p14:cNvContentPartPr/>
                <p14:nvPr/>
              </p14:nvContentPartPr>
              <p14:xfrm>
                <a:off x="6386773" y="5201573"/>
                <a:ext cx="169560" cy="79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D67FCB7-BA73-3642-89D9-3D4F8DACCB2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371653" y="5186453"/>
                  <a:ext cx="2001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14:cNvPr>
                <p14:cNvContentPartPr/>
                <p14:nvPr/>
              </p14:nvContentPartPr>
              <p14:xfrm>
                <a:off x="6561373" y="5196173"/>
                <a:ext cx="471240" cy="95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5A5575B-E7E4-A84A-A8BE-105324937A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546253" y="5181053"/>
                  <a:ext cx="50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14:cNvPr>
                <p14:cNvContentPartPr/>
                <p14:nvPr/>
              </p14:nvContentPartPr>
              <p14:xfrm>
                <a:off x="7053493" y="5101133"/>
                <a:ext cx="10800" cy="20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BE45BDE-C5A2-6F46-BF30-23A2D88E634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38373" y="5085653"/>
                  <a:ext cx="414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14:cNvPr>
                <p14:cNvContentPartPr/>
                <p14:nvPr/>
              </p14:nvContentPartPr>
              <p14:xfrm>
                <a:off x="7037653" y="5233253"/>
                <a:ext cx="233280" cy="691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98E762C-90C6-1E4E-B08E-68FD4DE290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022533" y="5218133"/>
                  <a:ext cx="263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14:cNvPr>
                <p14:cNvContentPartPr/>
                <p14:nvPr/>
              </p14:nvContentPartPr>
              <p14:xfrm>
                <a:off x="7318093" y="5084933"/>
                <a:ext cx="360" cy="217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9703BF8-416F-4942-8592-2A7670CCEF0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02973" y="5069813"/>
                  <a:ext cx="309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14:cNvPr>
                <p14:cNvContentPartPr/>
                <p14:nvPr/>
              </p14:nvContentPartPr>
              <p14:xfrm>
                <a:off x="7307653" y="5222813"/>
                <a:ext cx="74520" cy="74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9A70153-3580-8641-92BD-72EA084B4C9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92533" y="5207333"/>
                  <a:ext cx="105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14:cNvPr>
                <p14:cNvContentPartPr/>
                <p14:nvPr/>
              </p14:nvContentPartPr>
              <p14:xfrm>
                <a:off x="7376413" y="5064053"/>
                <a:ext cx="5760" cy="47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5E4BDAF-1278-D44C-9221-5B1BE096FA1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61293" y="5048573"/>
                  <a:ext cx="360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14:cNvPr>
                <p14:cNvContentPartPr/>
                <p14:nvPr/>
              </p14:nvContentPartPr>
              <p14:xfrm>
                <a:off x="7429333" y="5196173"/>
                <a:ext cx="254520" cy="100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D84B27B-A2A5-FA4D-AF16-F83DCCADD65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14213" y="5181053"/>
                  <a:ext cx="2847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14:cNvPr>
                <p14:cNvContentPartPr/>
                <p14:nvPr/>
              </p14:nvContentPartPr>
              <p14:xfrm>
                <a:off x="7746853" y="5196173"/>
                <a:ext cx="12132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87DCD0-5874-B441-A039-34E57F448D4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731733" y="5181053"/>
                  <a:ext cx="1519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14:cNvPr>
                <p14:cNvContentPartPr/>
                <p14:nvPr/>
              </p14:nvContentPartPr>
              <p14:xfrm>
                <a:off x="1857253" y="4026893"/>
                <a:ext cx="7111800" cy="16725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132FCCA-B41B-1541-A5B6-B78D3C9DA1D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836733" y="4006373"/>
                  <a:ext cx="7152480" cy="171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210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  <p:pic>
        <p:nvPicPr>
          <p:cNvPr id="864" name="Screen Shot 2021-09-14 at 1.53.50 PM.png" descr="Screen Shot 2021-09-14 at 1.53.50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8" y="1268931"/>
            <a:ext cx="11078961" cy="4987353"/>
          </a:xfrm>
          <a:prstGeom prst="rect">
            <a:avLst/>
          </a:prstGeom>
          <a:ln w="12700">
            <a:miter lim="400000"/>
          </a:ln>
        </p:spPr>
      </p:pic>
      <p:sp>
        <p:nvSpPr>
          <p:cNvPr id="865" name="Rectangle"/>
          <p:cNvSpPr/>
          <p:nvPr/>
        </p:nvSpPr>
        <p:spPr>
          <a:xfrm>
            <a:off x="7486273" y="2002211"/>
            <a:ext cx="2538914" cy="1968589"/>
          </a:xfrm>
          <a:prstGeom prst="rect">
            <a:avLst/>
          </a:prstGeom>
          <a:ln w="889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6" name="Rectangle"/>
          <p:cNvSpPr/>
          <p:nvPr/>
        </p:nvSpPr>
        <p:spPr>
          <a:xfrm>
            <a:off x="7487440" y="4164664"/>
            <a:ext cx="2536578" cy="2071897"/>
          </a:xfrm>
          <a:prstGeom prst="rect">
            <a:avLst/>
          </a:prstGeom>
          <a:ln w="88900">
            <a:solidFill>
              <a:schemeClr val="accent3">
                <a:hueOff val="914337"/>
                <a:satOff val="31515"/>
                <a:lumOff val="-30790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7" name="nPrintML…"/>
          <p:cNvSpPr txBox="1"/>
          <p:nvPr/>
        </p:nvSpPr>
        <p:spPr>
          <a:xfrm>
            <a:off x="129611" y="6263602"/>
            <a:ext cx="578685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2200"/>
            </a:pPr>
            <a:r>
              <a:rPr sz="1100"/>
              <a:t>nPrintML</a:t>
            </a:r>
          </a:p>
          <a:p>
            <a:pPr algn="l">
              <a:defRPr sz="2200"/>
            </a:pPr>
            <a:r>
              <a:rPr sz="110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97526082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Convolutional Neural Nets</a:t>
            </a:r>
          </a:p>
        </p:txBody>
      </p:sp>
    </p:spTree>
    <p:extLst>
      <p:ext uri="{BB962C8B-B14F-4D97-AF65-F5344CB8AC3E}">
        <p14:creationId xmlns:p14="http://schemas.microsoft.com/office/powerpoint/2010/main" val="1974934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3C9EB-8A94-6B41-A292-2EA33618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E2FB-9025-AD4E-B933-BFAF29BA2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3" y="1418825"/>
            <a:ext cx="10515600" cy="2663868"/>
          </a:xfrm>
        </p:spPr>
        <p:txBody>
          <a:bodyPr/>
          <a:lstStyle/>
          <a:p>
            <a:r>
              <a:rPr lang="en-US" dirty="0"/>
              <a:t>An operation on two functions of a real-valued argument.</a:t>
            </a:r>
          </a:p>
          <a:p>
            <a:endParaRPr lang="en-US" dirty="0"/>
          </a:p>
          <a:p>
            <a:r>
              <a:rPr lang="en-US" dirty="0"/>
              <a:t>Very common in signal processing (smoothing, de-noising,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Example:</a:t>
            </a:r>
            <a:r>
              <a:rPr lang="en-US" dirty="0"/>
              <a:t> Weighted average.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90BCC8-1ED4-6E41-AA44-F16142404C62}"/>
              </a:ext>
            </a:extLst>
          </p:cNvPr>
          <p:cNvGrpSpPr/>
          <p:nvPr/>
        </p:nvGrpSpPr>
        <p:grpSpPr>
          <a:xfrm>
            <a:off x="2820613" y="4105672"/>
            <a:ext cx="4535280" cy="936360"/>
            <a:chOff x="2306893" y="4503533"/>
            <a:chExt cx="4535280" cy="9363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DC7663-EA6F-F542-B822-3802C4F3DC70}"/>
                </a:ext>
              </a:extLst>
            </p:cNvPr>
            <p:cNvGrpSpPr/>
            <p:nvPr/>
          </p:nvGrpSpPr>
          <p:grpSpPr>
            <a:xfrm>
              <a:off x="2306893" y="4646453"/>
              <a:ext cx="1233360" cy="417960"/>
              <a:chOff x="2306893" y="4646453"/>
              <a:chExt cx="1233360" cy="417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14:cNvPr>
                  <p14:cNvContentPartPr/>
                  <p14:nvPr/>
                </p14:nvContentPartPr>
                <p14:xfrm>
                  <a:off x="2306893" y="4799453"/>
                  <a:ext cx="210240" cy="212040"/>
                </p14:xfrm>
              </p:contentPart>
            </mc:Choice>
            <mc:Fallback xmlns="">
              <p:pic>
                <p:nvPicPr>
                  <p:cNvPr id="4" name="Ink 3">
                    <a:extLst>
                      <a:ext uri="{FF2B5EF4-FFF2-40B4-BE49-F238E27FC236}">
                        <a16:creationId xmlns:a16="http://schemas.microsoft.com/office/drawing/2014/main" id="{67EC7CCF-52AA-4C42-9F07-F15CB546B126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276293" y="4768853"/>
                    <a:ext cx="271440" cy="27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14:cNvPr>
                  <p14:cNvContentPartPr/>
                  <p14:nvPr/>
                </p14:nvContentPartPr>
                <p14:xfrm>
                  <a:off x="2645653" y="4661933"/>
                  <a:ext cx="90360" cy="40248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5DAB8923-D1E0-A14C-BADE-0A827AA6FD0E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2615053" y="4630973"/>
                    <a:ext cx="151560" cy="46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14:cNvPr>
                  <p14:cNvContentPartPr/>
                  <p14:nvPr/>
                </p14:nvContentPartPr>
                <p14:xfrm>
                  <a:off x="2878573" y="4735733"/>
                  <a:ext cx="37440" cy="2595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A6A7D4D2-97C6-8D4B-B13C-E64EDE90A5C1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47973" y="4705133"/>
                    <a:ext cx="98640" cy="32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14:cNvPr>
                  <p14:cNvContentPartPr/>
                  <p14:nvPr/>
                </p14:nvContentPartPr>
                <p14:xfrm>
                  <a:off x="2830693" y="4889453"/>
                  <a:ext cx="148680" cy="5868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EE1D7220-BE79-3949-8BD2-3995C4615F6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00093" y="4858493"/>
                    <a:ext cx="20988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14:cNvPr>
                  <p14:cNvContentPartPr/>
                  <p14:nvPr/>
                </p14:nvContentPartPr>
                <p14:xfrm>
                  <a:off x="2963173" y="4646453"/>
                  <a:ext cx="248400" cy="412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09618843-506B-5E47-A224-3D56183F266B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932573" y="4615853"/>
                    <a:ext cx="309960" cy="47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14:cNvPr>
                  <p14:cNvContentPartPr/>
                  <p14:nvPr/>
                </p14:nvContentPartPr>
                <p14:xfrm>
                  <a:off x="3412813" y="4878653"/>
                  <a:ext cx="127440" cy="374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D29183E-30A1-D84A-9A22-5EE929D8349D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382213" y="4848053"/>
                    <a:ext cx="188640" cy="9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14:cNvPr>
                  <p14:cNvContentPartPr/>
                  <p14:nvPr/>
                </p14:nvContentPartPr>
                <p14:xfrm>
                  <a:off x="3418213" y="4968653"/>
                  <a:ext cx="4788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931C58D-F955-F749-89CD-8D4C64EDF6DF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387613" y="4938053"/>
                    <a:ext cx="109440" cy="61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3FB9D80-64C7-A84E-A3C6-11FCEFEC3756}"/>
                </a:ext>
              </a:extLst>
            </p:cNvPr>
            <p:cNvGrpSpPr/>
            <p:nvPr/>
          </p:nvGrpSpPr>
          <p:grpSpPr>
            <a:xfrm>
              <a:off x="3762373" y="4503533"/>
              <a:ext cx="3079800" cy="936360"/>
              <a:chOff x="3762373" y="4503533"/>
              <a:chExt cx="3079800" cy="936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14:cNvPr>
                  <p14:cNvContentPartPr/>
                  <p14:nvPr/>
                </p14:nvContentPartPr>
                <p14:xfrm>
                  <a:off x="3762373" y="4503533"/>
                  <a:ext cx="291240" cy="936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B0FFA2E6-C783-A944-B1A0-337FCD83BA82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731413" y="4472933"/>
                    <a:ext cx="352800" cy="99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14:cNvPr>
                  <p14:cNvContentPartPr/>
                  <p14:nvPr/>
                </p14:nvContentPartPr>
                <p14:xfrm>
                  <a:off x="4212013" y="4825733"/>
                  <a:ext cx="217440" cy="18540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8DEB260-ED98-0540-9755-DAF69AF7D981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181413" y="4795133"/>
                    <a:ext cx="278640" cy="24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14:cNvPr>
                  <p14:cNvContentPartPr/>
                  <p14:nvPr/>
                </p14:nvContentPartPr>
                <p14:xfrm>
                  <a:off x="4307413" y="4836533"/>
                  <a:ext cx="127440" cy="1908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DA55B64-6F2D-F247-8CD0-89649F60660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76453" y="4805573"/>
                    <a:ext cx="188640" cy="25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14:cNvPr>
                  <p14:cNvContentPartPr/>
                  <p14:nvPr/>
                </p14:nvContentPartPr>
                <p14:xfrm>
                  <a:off x="4508293" y="4709813"/>
                  <a:ext cx="100800" cy="338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0D11E6F8-5E97-3A48-BAAF-C6ED88B0CFF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4477693" y="4679213"/>
                    <a:ext cx="162360" cy="39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14:cNvPr>
                  <p14:cNvContentPartPr/>
                  <p14:nvPr/>
                </p14:nvContentPartPr>
                <p14:xfrm>
                  <a:off x="4693693" y="4873613"/>
                  <a:ext cx="106200" cy="586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D93BA1E-28FE-BE44-8AB1-4492CF7D5C1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4662733" y="4842653"/>
                    <a:ext cx="167400" cy="11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14:cNvPr>
                  <p14:cNvContentPartPr/>
                  <p14:nvPr/>
                </p14:nvContentPartPr>
                <p14:xfrm>
                  <a:off x="4746613" y="4846973"/>
                  <a:ext cx="111600" cy="10620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524B0077-43CA-0B43-97B8-C0E145A6E221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15653" y="4816373"/>
                    <a:ext cx="172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14:cNvPr>
                  <p14:cNvContentPartPr/>
                  <p14:nvPr/>
                </p14:nvContentPartPr>
                <p14:xfrm>
                  <a:off x="4889173" y="4698653"/>
                  <a:ext cx="111600" cy="3708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D34D7EE2-481D-C84F-AE8F-F95267B1788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858573" y="4668053"/>
                    <a:ext cx="172800" cy="43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14:cNvPr>
                  <p14:cNvContentPartPr/>
                  <p14:nvPr/>
                </p14:nvContentPartPr>
                <p14:xfrm>
                  <a:off x="5116693" y="4809893"/>
                  <a:ext cx="148680" cy="127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D866008-A4A2-0E46-B3D0-37CE0303796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5086093" y="4779293"/>
                    <a:ext cx="20988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14:cNvPr>
                  <p14:cNvContentPartPr/>
                  <p14:nvPr/>
                </p14:nvContentPartPr>
                <p14:xfrm>
                  <a:off x="5381293" y="4685333"/>
                  <a:ext cx="122040" cy="405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F0B7C779-0C88-0949-991A-E076532E8860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5350693" y="4654733"/>
                    <a:ext cx="183600" cy="46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14:cNvPr>
                  <p14:cNvContentPartPr/>
                  <p14:nvPr/>
                </p14:nvContentPartPr>
                <p14:xfrm>
                  <a:off x="5603773" y="4714853"/>
                  <a:ext cx="106200" cy="2912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340BC943-4493-4742-9084-FBCB289FFA9F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5573173" y="4683893"/>
                    <a:ext cx="167400" cy="35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14:cNvPr>
                  <p14:cNvContentPartPr/>
                  <p14:nvPr/>
                </p14:nvContentPartPr>
                <p14:xfrm>
                  <a:off x="5592973" y="4846973"/>
                  <a:ext cx="153720" cy="2664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E4A7C00-E6C7-AE4A-9828-0FCAC0DC13EE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5562373" y="4816373"/>
                    <a:ext cx="215280" cy="8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14:cNvPr>
                  <p14:cNvContentPartPr/>
                  <p14:nvPr/>
                </p14:nvContentPartPr>
                <p14:xfrm>
                  <a:off x="5799613" y="4868213"/>
                  <a:ext cx="90360" cy="3204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B635EFFC-5717-C34B-B5B7-1F3FC303F3CE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5768653" y="4837613"/>
                    <a:ext cx="151560" cy="9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14:cNvPr>
                  <p14:cNvContentPartPr/>
                  <p14:nvPr/>
                </p14:nvContentPartPr>
                <p14:xfrm>
                  <a:off x="5958373" y="4836533"/>
                  <a:ext cx="143280" cy="11664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8539E5A1-B4D9-9246-9068-A787BC97DD00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5927413" y="4805573"/>
                    <a:ext cx="204480" cy="178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14:cNvPr>
                  <p14:cNvContentPartPr/>
                  <p14:nvPr/>
                </p14:nvContentPartPr>
                <p14:xfrm>
                  <a:off x="6111733" y="4641053"/>
                  <a:ext cx="180360" cy="5238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682FCEC6-2176-8044-B65B-87EE0036AC4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081133" y="4610453"/>
                    <a:ext cx="241560" cy="58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14:cNvPr>
                  <p14:cNvContentPartPr/>
                  <p14:nvPr/>
                </p14:nvContentPartPr>
                <p14:xfrm>
                  <a:off x="6397573" y="4640693"/>
                  <a:ext cx="174960" cy="33912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A43D5568-2967-5045-8068-545C513ED0D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366613" y="4610093"/>
                    <a:ext cx="23616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14:cNvPr>
                  <p14:cNvContentPartPr/>
                  <p14:nvPr/>
                </p14:nvContentPartPr>
                <p14:xfrm>
                  <a:off x="6630133" y="4846973"/>
                  <a:ext cx="212040" cy="15372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E5AD7650-1430-A44D-B7AD-1D3E652286A9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6599533" y="4816373"/>
                    <a:ext cx="273240" cy="215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4D19BA-B444-1744-AD8F-4BDEE58C01BF}"/>
              </a:ext>
            </a:extLst>
          </p:cNvPr>
          <p:cNvGrpSpPr/>
          <p:nvPr/>
        </p:nvGrpSpPr>
        <p:grpSpPr>
          <a:xfrm>
            <a:off x="1079293" y="5296613"/>
            <a:ext cx="2386800" cy="1540440"/>
            <a:chOff x="1079293" y="5296613"/>
            <a:chExt cx="2386800" cy="154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14:cNvPr>
                <p14:cNvContentPartPr/>
                <p14:nvPr/>
              </p14:nvContentPartPr>
              <p14:xfrm>
                <a:off x="1439293" y="5577413"/>
                <a:ext cx="100800" cy="1058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BC8056-18F3-3648-BA0F-B2452487C7E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398253" y="5536373"/>
                  <a:ext cx="18288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14:cNvPr>
                <p14:cNvContentPartPr/>
                <p14:nvPr/>
              </p14:nvContentPartPr>
              <p14:xfrm>
                <a:off x="1571413" y="6460853"/>
                <a:ext cx="1735920" cy="18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4926568-6882-EA49-8CBD-CE99E018476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540813" y="6430253"/>
                  <a:ext cx="1797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14:cNvPr>
                <p14:cNvContentPartPr/>
                <p14:nvPr/>
              </p14:nvContentPartPr>
              <p14:xfrm>
                <a:off x="1460173" y="5540333"/>
                <a:ext cx="190800" cy="148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65046F-111D-584A-9917-500764022C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429573" y="5509373"/>
                  <a:ext cx="25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14:cNvPr>
                <p14:cNvContentPartPr/>
                <p14:nvPr/>
              </p14:nvContentPartPr>
              <p14:xfrm>
                <a:off x="1105933" y="5699093"/>
                <a:ext cx="90360" cy="127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08CD990-E242-BD44-8181-3E148B9AF7D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4973" y="566813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14:cNvPr>
                <p14:cNvContentPartPr/>
                <p14:nvPr/>
              </p14:nvContentPartPr>
              <p14:xfrm>
                <a:off x="1079293" y="5667053"/>
                <a:ext cx="116640" cy="190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9D39967-36D1-0545-9852-660C9F70F07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8693" y="5636453"/>
                  <a:ext cx="1782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14:cNvPr>
                <p14:cNvContentPartPr/>
                <p14:nvPr/>
              </p14:nvContentPartPr>
              <p14:xfrm>
                <a:off x="1264693" y="5497853"/>
                <a:ext cx="122040" cy="254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59A31C-9D0C-F543-B075-E7C72E7B6B8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233733" y="5467253"/>
                  <a:ext cx="1836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14:cNvPr>
                <p14:cNvContentPartPr/>
                <p14:nvPr/>
              </p14:nvContentPartPr>
              <p14:xfrm>
                <a:off x="1365133" y="5444933"/>
                <a:ext cx="95760" cy="169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0E19164-BADB-434B-965B-597C4EDF0D2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34533" y="5414333"/>
                  <a:ext cx="156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14:cNvPr>
                <p14:cNvContentPartPr/>
                <p14:nvPr/>
              </p14:nvContentPartPr>
              <p14:xfrm>
                <a:off x="1338493" y="5487413"/>
                <a:ext cx="122040" cy="63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0A1C52C-9FE2-E448-A2DE-3CCA5CBF39F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07893" y="5456453"/>
                  <a:ext cx="1836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14:cNvPr>
                <p14:cNvContentPartPr/>
                <p14:nvPr/>
              </p14:nvContentPartPr>
              <p14:xfrm>
                <a:off x="1402213" y="5296613"/>
                <a:ext cx="211320" cy="291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B20F1A8-96BB-8242-B9CC-F715BA8EC77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61173" y="5255933"/>
                  <a:ext cx="2934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14:cNvPr>
                <p14:cNvContentPartPr/>
                <p14:nvPr/>
              </p14:nvContentPartPr>
              <p14:xfrm>
                <a:off x="3317773" y="6656693"/>
                <a:ext cx="137880" cy="180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04F1BC-2AA6-8C40-A495-3DF8B015817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87173" y="6626093"/>
                  <a:ext cx="199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14:cNvPr>
                <p14:cNvContentPartPr/>
                <p14:nvPr/>
              </p14:nvContentPartPr>
              <p14:xfrm>
                <a:off x="3238213" y="6656693"/>
                <a:ext cx="227880" cy="95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1E35690-50F7-DE41-B2CF-A32BD687F8F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07613" y="6626093"/>
                  <a:ext cx="289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14:cNvPr>
                <p14:cNvContentPartPr/>
                <p14:nvPr/>
              </p14:nvContentPartPr>
              <p14:xfrm>
                <a:off x="1735573" y="5948213"/>
                <a:ext cx="1360440" cy="49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8D80FB-C2CF-5A41-A1E1-C975DA85AE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04973" y="5917613"/>
                  <a:ext cx="1421640" cy="55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54E851-8D01-0B4F-9240-E0C10C6F0060}"/>
              </a:ext>
            </a:extLst>
          </p:cNvPr>
          <p:cNvGrpSpPr/>
          <p:nvPr/>
        </p:nvGrpSpPr>
        <p:grpSpPr>
          <a:xfrm>
            <a:off x="3719893" y="5524493"/>
            <a:ext cx="2540160" cy="1301760"/>
            <a:chOff x="3719893" y="5524493"/>
            <a:chExt cx="2540160" cy="13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14:cNvPr>
                <p14:cNvContentPartPr/>
                <p14:nvPr/>
              </p14:nvContentPartPr>
              <p14:xfrm>
                <a:off x="4010773" y="5524493"/>
                <a:ext cx="1926360" cy="112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045FBC-D9A4-9741-A905-2526CE4261D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95653" y="5509013"/>
                  <a:ext cx="1956960" cy="11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14:cNvPr>
                <p14:cNvContentPartPr/>
                <p14:nvPr/>
              </p14:nvContentPartPr>
              <p14:xfrm>
                <a:off x="3915733" y="5529533"/>
                <a:ext cx="233280" cy="164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C3A6A8-755F-B14E-9514-A9CE806638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900253" y="5514413"/>
                  <a:ext cx="263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14:cNvPr>
                <p14:cNvContentPartPr/>
                <p14:nvPr/>
              </p14:nvContentPartPr>
              <p14:xfrm>
                <a:off x="5587933" y="6603773"/>
                <a:ext cx="174960" cy="190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E06875-2228-F849-AFE1-897EBF7A136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72453" y="6588653"/>
                  <a:ext cx="2055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14:cNvPr>
                <p14:cNvContentPartPr/>
                <p14:nvPr/>
              </p14:nvContentPartPr>
              <p14:xfrm>
                <a:off x="5868373" y="6540413"/>
                <a:ext cx="132480" cy="238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E3055F-5C4E-BC48-8E86-3DF92D8C525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52893" y="6524933"/>
                  <a:ext cx="1630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14:cNvPr>
                <p14:cNvContentPartPr/>
                <p14:nvPr/>
              </p14:nvContentPartPr>
              <p14:xfrm>
                <a:off x="6011293" y="6598373"/>
                <a:ext cx="100800" cy="13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9CB3F5-2DF4-9B44-A232-0E542CDED35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95813" y="6583253"/>
                  <a:ext cx="13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14:cNvPr>
                <p14:cNvContentPartPr/>
                <p14:nvPr/>
              </p14:nvContentPartPr>
              <p14:xfrm>
                <a:off x="5963413" y="6646253"/>
                <a:ext cx="1432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4FFE99-2292-F44A-9B9A-CE205CCBDA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948293" y="6630773"/>
                  <a:ext cx="173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14:cNvPr>
                <p14:cNvContentPartPr/>
                <p14:nvPr/>
              </p14:nvContentPartPr>
              <p14:xfrm>
                <a:off x="6138013" y="6566693"/>
                <a:ext cx="122040" cy="25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BFE634-AB4D-0849-A772-5F9DF9DB27C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122893" y="6551573"/>
                  <a:ext cx="152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14:cNvPr>
                <p14:cNvContentPartPr/>
                <p14:nvPr/>
              </p14:nvContentPartPr>
              <p14:xfrm>
                <a:off x="3762373" y="5635373"/>
                <a:ext cx="132480" cy="19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387971E-61B9-3D41-AF71-B6CF708DA74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46893" y="5620253"/>
                  <a:ext cx="163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14:cNvPr>
                <p14:cNvContentPartPr/>
                <p14:nvPr/>
              </p14:nvContentPartPr>
              <p14:xfrm>
                <a:off x="3719893" y="5709533"/>
                <a:ext cx="148680" cy="69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A101B9C-E991-D643-B704-464D3648729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699373" y="5689013"/>
                  <a:ext cx="189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14:cNvPr>
                <p14:cNvContentPartPr/>
                <p14:nvPr/>
              </p14:nvContentPartPr>
              <p14:xfrm>
                <a:off x="4084933" y="5905373"/>
                <a:ext cx="951840" cy="704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AD3052E-8B4F-5F46-BE92-8FDEF4A38F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69813" y="5889893"/>
                  <a:ext cx="982080" cy="73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E00108-FDF7-E542-B734-E5CD5CD9FAD7}"/>
              </a:ext>
            </a:extLst>
          </p:cNvPr>
          <p:cNvGrpSpPr/>
          <p:nvPr/>
        </p:nvGrpSpPr>
        <p:grpSpPr>
          <a:xfrm>
            <a:off x="6593413" y="5418653"/>
            <a:ext cx="3630240" cy="1328400"/>
            <a:chOff x="6593413" y="5418653"/>
            <a:chExt cx="3630240" cy="13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14:cNvPr>
                <p14:cNvContentPartPr/>
                <p14:nvPr/>
              </p14:nvContentPartPr>
              <p14:xfrm>
                <a:off x="6593413" y="5989973"/>
                <a:ext cx="762480" cy="270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C6F5DBA-9457-774D-A2DE-D8262DFF3DF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577933" y="5974472"/>
                  <a:ext cx="793080" cy="3010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14:cNvPr>
                <p14:cNvContentPartPr/>
                <p14:nvPr/>
              </p14:nvContentPartPr>
              <p14:xfrm>
                <a:off x="8000653" y="5447453"/>
                <a:ext cx="2185920" cy="1299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2406176-14CD-6B47-BB03-A9EF90FDA79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980133" y="5426939"/>
                  <a:ext cx="2226600" cy="1340269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2FA7559-AB4D-104B-B79B-BFD3260D5B98}"/>
                </a:ext>
              </a:extLst>
            </p:cNvPr>
            <p:cNvGrpSpPr/>
            <p:nvPr/>
          </p:nvGrpSpPr>
          <p:grpSpPr>
            <a:xfrm>
              <a:off x="7958533" y="5418653"/>
              <a:ext cx="2265120" cy="1254240"/>
              <a:chOff x="7958533" y="5418653"/>
              <a:chExt cx="2265120" cy="1254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14:cNvPr>
                  <p14:cNvContentPartPr/>
                  <p14:nvPr/>
                </p14:nvContentPartPr>
                <p14:xfrm>
                  <a:off x="8429413" y="5677853"/>
                  <a:ext cx="1582560" cy="7570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49ABD694-07A1-504B-B210-6B1024BB580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414293" y="5662373"/>
                    <a:ext cx="1613160" cy="78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14:cNvPr>
                  <p14:cNvContentPartPr/>
                  <p14:nvPr/>
                </p14:nvContentPartPr>
                <p14:xfrm>
                  <a:off x="7958533" y="5418653"/>
                  <a:ext cx="222480" cy="11160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347D7D2-7508-8644-AB45-06C86102510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7938013" y="5398133"/>
                    <a:ext cx="26352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14:cNvPr>
                  <p14:cNvContentPartPr/>
                  <p14:nvPr/>
                </p14:nvContentPartPr>
                <p14:xfrm>
                  <a:off x="10027453" y="6439613"/>
                  <a:ext cx="196200" cy="2332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1D6DF845-21C3-0B4F-9C48-3F31AEE89AFF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10012333" y="6424493"/>
                    <a:ext cx="226800" cy="263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833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 (CNNs)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Very popular neural network that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Sometimes also called </a:t>
            </a:r>
            <a:r>
              <a:rPr lang="en-US" dirty="0" err="1"/>
              <a:t>ConvNets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6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1B62-CC68-F94E-84D6-00C29968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Convolutional Neural Nets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E8D75-F381-D849-93C7-263ADAC5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Recognition</a:t>
            </a:r>
          </a:p>
          <a:p>
            <a:r>
              <a:rPr lang="en-US" dirty="0"/>
              <a:t>Retrieval</a:t>
            </a:r>
          </a:p>
          <a:p>
            <a:r>
              <a:rPr lang="en-US" dirty="0"/>
              <a:t>Captioning</a:t>
            </a:r>
          </a:p>
          <a:p>
            <a:r>
              <a:rPr lang="en-US" dirty="0"/>
              <a:t>Detection and segmentation</a:t>
            </a:r>
          </a:p>
          <a:p>
            <a:r>
              <a:rPr lang="en-US" dirty="0"/>
              <a:t>Pose estimation</a:t>
            </a:r>
          </a:p>
          <a:p>
            <a:r>
              <a:rPr lang="en-US" dirty="0"/>
              <a:t>Diagnosis (e.g., radiology)</a:t>
            </a:r>
          </a:p>
          <a:p>
            <a:r>
              <a:rPr lang="en-US" dirty="0"/>
              <a:t>Style transfer</a:t>
            </a:r>
          </a:p>
        </p:txBody>
      </p:sp>
    </p:spTree>
    <p:extLst>
      <p:ext uri="{BB962C8B-B14F-4D97-AF65-F5344CB8AC3E}">
        <p14:creationId xmlns:p14="http://schemas.microsoft.com/office/powerpoint/2010/main" val="417674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143-E18F-2D4A-B9C2-7F9681C0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Image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A3B9B-8C05-F143-8AB1-AA9D9D109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Three dimensions:</a:t>
            </a:r>
            <a:r>
              <a:rPr lang="en-US" dirty="0"/>
              <a:t> height, width, depth</a:t>
            </a:r>
          </a:p>
          <a:p>
            <a:endParaRPr lang="en-US" dirty="0"/>
          </a:p>
          <a:p>
            <a:r>
              <a:rPr lang="en-US" dirty="0"/>
              <a:t>Depth is the color of a pixel.</a:t>
            </a:r>
          </a:p>
          <a:p>
            <a:pPr lvl="1"/>
            <a:r>
              <a:rPr lang="en-US" b="1" dirty="0"/>
              <a:t>Greyscale:</a:t>
            </a:r>
            <a:r>
              <a:rPr lang="en-US" dirty="0"/>
              <a:t> Depth is the intensity of the pixel</a:t>
            </a:r>
          </a:p>
          <a:p>
            <a:pPr lvl="1"/>
            <a:r>
              <a:rPr lang="en-US" b="1" dirty="0"/>
              <a:t>Color:</a:t>
            </a:r>
            <a:r>
              <a:rPr lang="en-US" dirty="0"/>
              <a:t> Three values (RGB, or YUV)</a:t>
            </a:r>
          </a:p>
          <a:p>
            <a:pPr lvl="1"/>
            <a:endParaRPr lang="en-US" dirty="0"/>
          </a:p>
          <a:p>
            <a:r>
              <a:rPr lang="en-US" dirty="0"/>
              <a:t>Data for an image can thus be represented as a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14:cNvPr>
              <p14:cNvContentPartPr/>
              <p14:nvPr/>
            </p14:nvContentPartPr>
            <p14:xfrm>
              <a:off x="5063773" y="5868293"/>
              <a:ext cx="1889640" cy="275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DAABFB-A0CE-8F40-9F09-09DD538A91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8653" y="5853173"/>
                <a:ext cx="191988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14:cNvPr>
              <p14:cNvContentPartPr/>
              <p14:nvPr/>
            </p14:nvContentPartPr>
            <p14:xfrm>
              <a:off x="8180653" y="5196173"/>
              <a:ext cx="53280" cy="1429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FF7A16D-E80B-F645-B480-C90B6CBD652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60493" y="5176013"/>
                <a:ext cx="93960" cy="14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14:cNvPr>
              <p14:cNvContentPartPr/>
              <p14:nvPr/>
            </p14:nvContentPartPr>
            <p14:xfrm>
              <a:off x="7984813" y="6609173"/>
              <a:ext cx="217440" cy="10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4B5E820-CA15-6947-80BD-BE5E481760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9693" y="6593693"/>
                <a:ext cx="247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14:cNvPr>
              <p14:cNvContentPartPr/>
              <p14:nvPr/>
            </p14:nvContentPartPr>
            <p14:xfrm>
              <a:off x="7921453" y="5222813"/>
              <a:ext cx="312480" cy="206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843BAF-8ADB-4B4F-A520-FE5BC2300A6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00933" y="5202293"/>
                <a:ext cx="3535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14:cNvPr>
              <p14:cNvContentPartPr/>
              <p14:nvPr/>
            </p14:nvContentPartPr>
            <p14:xfrm>
              <a:off x="8228533" y="5058653"/>
              <a:ext cx="630000" cy="14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44D60D4-CCB5-8640-A0FC-D926143F33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8013" y="5038133"/>
                <a:ext cx="6706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14:cNvPr>
              <p14:cNvContentPartPr/>
              <p14:nvPr/>
            </p14:nvContentPartPr>
            <p14:xfrm>
              <a:off x="8874013" y="5111573"/>
              <a:ext cx="116640" cy="1201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C3404F-EBC9-A547-90BB-62E61C4A8CA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53493" y="5091053"/>
                <a:ext cx="157680" cy="124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DF7E00E-92DB-3043-9206-CCF03D6ACA40}"/>
              </a:ext>
            </a:extLst>
          </p:cNvPr>
          <p:cNvGrpSpPr/>
          <p:nvPr/>
        </p:nvGrpSpPr>
        <p:grpSpPr>
          <a:xfrm>
            <a:off x="7916053" y="5386613"/>
            <a:ext cx="1132920" cy="1317960"/>
            <a:chOff x="7916053" y="5386613"/>
            <a:chExt cx="1132920" cy="131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14:cNvPr>
                <p14:cNvContentPartPr/>
                <p14:nvPr/>
              </p14:nvContentPartPr>
              <p14:xfrm>
                <a:off x="8254813" y="6286253"/>
                <a:ext cx="794160" cy="41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0F5AC0E-5921-4646-BE02-E6BF240088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39693" y="6271133"/>
                  <a:ext cx="8247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14:cNvPr>
                <p14:cNvContentPartPr/>
                <p14:nvPr/>
              </p14:nvContentPartPr>
              <p14:xfrm>
                <a:off x="7916053" y="5386613"/>
                <a:ext cx="63720" cy="1132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845720-B877-CC4A-8664-558D49E2E8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00933" y="5371493"/>
                  <a:ext cx="94320" cy="11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232D27-1C99-FD47-8948-066C9491529A}"/>
              </a:ext>
            </a:extLst>
          </p:cNvPr>
          <p:cNvGrpSpPr/>
          <p:nvPr/>
        </p:nvGrpSpPr>
        <p:grpSpPr>
          <a:xfrm>
            <a:off x="9556573" y="5693693"/>
            <a:ext cx="1016640" cy="492480"/>
            <a:chOff x="9556573" y="5693693"/>
            <a:chExt cx="101664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14:cNvPr>
                <p14:cNvContentPartPr/>
                <p14:nvPr/>
              </p14:nvContentPartPr>
              <p14:xfrm>
                <a:off x="9646573" y="5730773"/>
                <a:ext cx="26640" cy="30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2977950-8114-DF43-820C-54B498A0538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31453" y="5715293"/>
                  <a:ext cx="57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14:cNvPr>
                <p14:cNvContentPartPr/>
                <p14:nvPr/>
              </p14:nvContentPartPr>
              <p14:xfrm>
                <a:off x="9556573" y="5693693"/>
                <a:ext cx="238320" cy="63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EDFA172-B3EE-8042-875B-9024D52C34C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41453" y="5678573"/>
                  <a:ext cx="268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14:cNvPr>
                <p14:cNvContentPartPr/>
                <p14:nvPr/>
              </p14:nvContentPartPr>
              <p14:xfrm>
                <a:off x="9757813" y="5862893"/>
                <a:ext cx="296640" cy="164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1662E04-4F0E-F04F-83F5-194E30C6141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2333" y="5847773"/>
                  <a:ext cx="32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14:cNvPr>
                <p14:cNvContentPartPr/>
                <p14:nvPr/>
              </p14:nvContentPartPr>
              <p14:xfrm>
                <a:off x="10086493" y="5825813"/>
                <a:ext cx="48672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F7F761C-1398-C44F-BCAE-BB7B7234DE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071013" y="5810693"/>
                  <a:ext cx="5169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14:cNvPr>
                <p14:cNvContentPartPr/>
                <p14:nvPr/>
              </p14:nvContentPartPr>
              <p14:xfrm>
                <a:off x="9932413" y="6164573"/>
                <a:ext cx="53964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7220AC2-8BC3-2F41-995A-3E48CEFB72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16933" y="6149453"/>
                  <a:ext cx="56988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55E12F-860E-1E4F-A697-C8E7906A4A2C}"/>
              </a:ext>
            </a:extLst>
          </p:cNvPr>
          <p:cNvGrpSpPr/>
          <p:nvPr/>
        </p:nvGrpSpPr>
        <p:grpSpPr>
          <a:xfrm>
            <a:off x="798853" y="5164493"/>
            <a:ext cx="3757320" cy="1291320"/>
            <a:chOff x="798853" y="5164493"/>
            <a:chExt cx="3757320" cy="12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14:cNvPr>
                <p14:cNvContentPartPr/>
                <p14:nvPr/>
              </p14:nvContentPartPr>
              <p14:xfrm>
                <a:off x="1163893" y="5704133"/>
                <a:ext cx="3392280" cy="524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7497D8-F2C4-F143-A5A5-C60D8563DF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8413" y="5688653"/>
                  <a:ext cx="3422880" cy="5547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090594-BF85-064B-8E38-1CFE4C697C6C}"/>
                </a:ext>
              </a:extLst>
            </p:cNvPr>
            <p:cNvGrpSpPr/>
            <p:nvPr/>
          </p:nvGrpSpPr>
          <p:grpSpPr>
            <a:xfrm>
              <a:off x="798853" y="5915813"/>
              <a:ext cx="275400" cy="201600"/>
              <a:chOff x="798853" y="5915813"/>
              <a:chExt cx="27540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14:cNvPr>
                  <p14:cNvContentPartPr/>
                  <p14:nvPr/>
                </p14:nvContentPartPr>
                <p14:xfrm>
                  <a:off x="798853" y="5915813"/>
                  <a:ext cx="90360" cy="180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E1AD0B43-B19E-3B41-BF0D-A20E6D015E5B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83733" y="5900693"/>
                    <a:ext cx="12096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14:cNvPr>
                  <p14:cNvContentPartPr/>
                  <p14:nvPr/>
                </p14:nvContentPartPr>
                <p14:xfrm>
                  <a:off x="851773" y="6074573"/>
                  <a:ext cx="222480" cy="4284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86A06FA5-A222-1A4C-B6A6-CDE92A5701E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36653" y="6059453"/>
                    <a:ext cx="253080" cy="73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14:cNvPr>
                <p14:cNvContentPartPr/>
                <p14:nvPr/>
              </p14:nvContentPartPr>
              <p14:xfrm>
                <a:off x="4063693" y="6302093"/>
                <a:ext cx="206640" cy="153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D5BFB98-1C21-F542-A2B9-35C4DB77B9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48213" y="6286613"/>
                  <a:ext cx="237240" cy="18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E2C075A-59FE-7545-A949-23DBFAA1231F}"/>
                </a:ext>
              </a:extLst>
            </p:cNvPr>
            <p:cNvGrpSpPr/>
            <p:nvPr/>
          </p:nvGrpSpPr>
          <p:grpSpPr>
            <a:xfrm>
              <a:off x="1746013" y="5164493"/>
              <a:ext cx="439560" cy="407880"/>
              <a:chOff x="1746013" y="5164493"/>
              <a:chExt cx="439560" cy="40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14:cNvPr>
                  <p14:cNvContentPartPr/>
                  <p14:nvPr/>
                </p14:nvContentPartPr>
                <p14:xfrm>
                  <a:off x="1746013" y="5291573"/>
                  <a:ext cx="180360" cy="28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0B9CC60-3896-AB4B-9F45-1AB11737ABA2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730893" y="5276093"/>
                    <a:ext cx="210600" cy="31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14:cNvPr>
                  <p14:cNvContentPartPr/>
                  <p14:nvPr/>
                </p14:nvContentPartPr>
                <p14:xfrm>
                  <a:off x="2016013" y="5164493"/>
                  <a:ext cx="169560" cy="37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42128BD3-8C31-5147-9673-3759C2AF738C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2000533" y="5149373"/>
                    <a:ext cx="200160" cy="401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C5EC99A-F9DC-EA48-8906-9DD067EDA309}"/>
                </a:ext>
              </a:extLst>
            </p:cNvPr>
            <p:cNvGrpSpPr/>
            <p:nvPr/>
          </p:nvGrpSpPr>
          <p:grpSpPr>
            <a:xfrm>
              <a:off x="2465653" y="5227853"/>
              <a:ext cx="799560" cy="317880"/>
              <a:chOff x="2465653" y="5227853"/>
              <a:chExt cx="799560" cy="317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14:cNvPr>
                  <p14:cNvContentPartPr/>
                  <p14:nvPr/>
                </p14:nvContentPartPr>
                <p14:xfrm>
                  <a:off x="2465653" y="5241533"/>
                  <a:ext cx="122040" cy="2862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9FF4910-378D-4F4F-A699-7D16CCB1BC9F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2450533" y="5226413"/>
                    <a:ext cx="152640" cy="31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14:cNvPr>
                  <p14:cNvContentPartPr/>
                  <p14:nvPr/>
                </p14:nvContentPartPr>
                <p14:xfrm>
                  <a:off x="2635213" y="5423693"/>
                  <a:ext cx="323280" cy="1220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563992E-8D1C-1446-B4FF-D0E64C4F72B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2619733" y="5408573"/>
                    <a:ext cx="35352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14:cNvPr>
                  <p14:cNvContentPartPr/>
                  <p14:nvPr/>
                </p14:nvContentPartPr>
                <p14:xfrm>
                  <a:off x="2894413" y="5227853"/>
                  <a:ext cx="370800" cy="3171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FB5D343-6504-2C4A-AB90-537842244100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2878933" y="5212733"/>
                    <a:ext cx="401400" cy="347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6E23BB7-0CDD-5049-9680-CB61FD0788E7}"/>
                </a:ext>
              </a:extLst>
            </p:cNvPr>
            <p:cNvGrpSpPr/>
            <p:nvPr/>
          </p:nvGrpSpPr>
          <p:grpSpPr>
            <a:xfrm>
              <a:off x="3508213" y="5212013"/>
              <a:ext cx="746280" cy="455400"/>
              <a:chOff x="3508213" y="5212013"/>
              <a:chExt cx="746280" cy="45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14:cNvPr>
                  <p14:cNvContentPartPr/>
                  <p14:nvPr/>
                </p14:nvContentPartPr>
                <p14:xfrm>
                  <a:off x="3524053" y="5297333"/>
                  <a:ext cx="158400" cy="25308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8B034E2-A397-D245-9412-D05ADB694BF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508933" y="5282213"/>
                    <a:ext cx="189000" cy="28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14:cNvPr>
                  <p14:cNvContentPartPr/>
                  <p14:nvPr/>
                </p14:nvContentPartPr>
                <p14:xfrm>
                  <a:off x="3508213" y="5249093"/>
                  <a:ext cx="148680" cy="795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49C9E646-F0EC-D245-84B0-240824D49E4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3493093" y="5233973"/>
                    <a:ext cx="178920" cy="11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14:cNvPr>
                  <p14:cNvContentPartPr/>
                  <p14:nvPr/>
                </p14:nvContentPartPr>
                <p14:xfrm>
                  <a:off x="3704053" y="5403173"/>
                  <a:ext cx="116640" cy="950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BB90CD04-F894-AF48-8B8B-EB4831E393FF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3688573" y="5388053"/>
                    <a:ext cx="14724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14:cNvPr>
                  <p14:cNvContentPartPr/>
                  <p14:nvPr/>
                </p14:nvContentPartPr>
                <p14:xfrm>
                  <a:off x="3862813" y="5360693"/>
                  <a:ext cx="116640" cy="3067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79E280B-5081-8446-B489-99FDE327B25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3847333" y="5345573"/>
                    <a:ext cx="147240" cy="33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14:cNvPr>
                  <p14:cNvContentPartPr/>
                  <p14:nvPr/>
                </p14:nvContentPartPr>
                <p14:xfrm>
                  <a:off x="3984493" y="5333693"/>
                  <a:ext cx="84960" cy="1378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6FE4A20-909B-404E-AB75-6F7B204D1896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3969373" y="5318573"/>
                    <a:ext cx="115560" cy="168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14:cNvPr>
                  <p14:cNvContentPartPr/>
                  <p14:nvPr/>
                </p14:nvContentPartPr>
                <p14:xfrm>
                  <a:off x="4122013" y="5212013"/>
                  <a:ext cx="69120" cy="3495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0BB7B2DD-2D23-1F43-B66A-EB2AC336C87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106893" y="5196893"/>
                    <a:ext cx="99720" cy="38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14:cNvPr>
                  <p14:cNvContentPartPr/>
                  <p14:nvPr/>
                </p14:nvContentPartPr>
                <p14:xfrm>
                  <a:off x="4079533" y="5370773"/>
                  <a:ext cx="174960" cy="216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347E2CFB-9499-304F-9193-2264B2B32267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064413" y="5355653"/>
                    <a:ext cx="205560" cy="52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14:cNvPr>
                <p14:cNvContentPartPr/>
                <p14:nvPr/>
              </p14:nvContentPartPr>
              <p14:xfrm>
                <a:off x="1523893" y="5894573"/>
                <a:ext cx="5760" cy="2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A3F5581-C1C7-CA48-A241-E1B17E512D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08413" y="5879093"/>
                  <a:ext cx="36360" cy="52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CCFDE23-ADC3-A341-92D6-653AA130EB30}"/>
                </a:ext>
              </a:extLst>
            </p:cNvPr>
            <p:cNvGrpSpPr/>
            <p:nvPr/>
          </p:nvGrpSpPr>
          <p:grpSpPr>
            <a:xfrm>
              <a:off x="1761853" y="5915813"/>
              <a:ext cx="201600" cy="37440"/>
              <a:chOff x="1761853" y="5915813"/>
              <a:chExt cx="20160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14:cNvPr>
                  <p14:cNvContentPartPr/>
                  <p14:nvPr/>
                </p14:nvContentPartPr>
                <p14:xfrm>
                  <a:off x="1761853" y="5915813"/>
                  <a:ext cx="16200" cy="374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2DF1721-788B-A549-A612-8849B4107CB3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741693" y="5895653"/>
                    <a:ext cx="5688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14:cNvPr>
                  <p14:cNvContentPartPr/>
                  <p14:nvPr/>
                </p14:nvContentPartPr>
                <p14:xfrm>
                  <a:off x="1926013" y="5915813"/>
                  <a:ext cx="37440" cy="1620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DABB4574-6951-E746-A711-77546C27745C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910893" y="5900693"/>
                    <a:ext cx="6804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14:cNvPr>
                <p14:cNvContentPartPr/>
                <p14:nvPr/>
              </p14:nvContentPartPr>
              <p14:xfrm>
                <a:off x="2201053" y="5899973"/>
                <a:ext cx="63720" cy="16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957FDB7-5665-7044-B337-DFF9D7A3951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180533" y="5879453"/>
                  <a:ext cx="104400" cy="5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5CC9AEA-2918-9E4B-ABAA-4F8EF9E9C0A8}"/>
                </a:ext>
              </a:extLst>
            </p:cNvPr>
            <p:cNvGrpSpPr/>
            <p:nvPr/>
          </p:nvGrpSpPr>
          <p:grpSpPr>
            <a:xfrm>
              <a:off x="2449813" y="5868293"/>
              <a:ext cx="476280" cy="37440"/>
              <a:chOff x="2449813" y="5868293"/>
              <a:chExt cx="476280" cy="37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14:cNvPr>
                  <p14:cNvContentPartPr/>
                  <p14:nvPr/>
                </p14:nvContentPartPr>
                <p14:xfrm>
                  <a:off x="2449813" y="5884133"/>
                  <a:ext cx="37440" cy="216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6F06F72-11C5-8543-9AD0-6461FA407FE7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2429293" y="5863613"/>
                    <a:ext cx="78120" cy="6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14:cNvPr>
                  <p14:cNvContentPartPr/>
                  <p14:nvPr/>
                </p14:nvContentPartPr>
                <p14:xfrm>
                  <a:off x="2619373" y="5868293"/>
                  <a:ext cx="63720" cy="162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113C1A0-B95D-4948-9EDC-6BDF088A06F6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598853" y="5847773"/>
                    <a:ext cx="104760" cy="5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14:cNvPr>
                  <p14:cNvContentPartPr/>
                  <p14:nvPr/>
                </p14:nvContentPartPr>
                <p14:xfrm>
                  <a:off x="2862733" y="5899973"/>
                  <a:ext cx="63360" cy="57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B03BECB1-B123-E34B-A70E-13C60018445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2842213" y="5879813"/>
                    <a:ext cx="104040" cy="46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807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7543-9A99-744F-8066-7AD620AE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7705D-D03A-964D-84FE-682895314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213" y="1450094"/>
            <a:ext cx="10515600" cy="2195148"/>
          </a:xfrm>
        </p:spPr>
        <p:txBody>
          <a:bodyPr/>
          <a:lstStyle/>
          <a:p>
            <a:r>
              <a:rPr lang="en-US" dirty="0"/>
              <a:t>A spatial averaging mechanism, sliding a window over the individual pixel as well as its neighbors.</a:t>
            </a:r>
          </a:p>
          <a:p>
            <a:r>
              <a:rPr lang="en-US" dirty="0"/>
              <a:t>Raw image is then turned into a new 3D </a:t>
            </a:r>
            <a:r>
              <a:rPr lang="en-US" b="1" dirty="0">
                <a:solidFill>
                  <a:srgbClr val="C00000"/>
                </a:solidFill>
              </a:rPr>
              <a:t>tensor</a:t>
            </a:r>
          </a:p>
          <a:p>
            <a:pPr lvl="1"/>
            <a:r>
              <a:rPr lang="en-US" dirty="0"/>
              <a:t>Third dimension contains patterns (“filters”) to which that pixel “belongs”.</a:t>
            </a:r>
          </a:p>
          <a:p>
            <a:pPr lvl="1"/>
            <a:r>
              <a:rPr lang="en-US" dirty="0"/>
              <a:t>For example, corners, gradients, 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BA246E-4D8D-E54C-A78D-74C8BFE8095F}"/>
              </a:ext>
            </a:extLst>
          </p:cNvPr>
          <p:cNvGrpSpPr/>
          <p:nvPr/>
        </p:nvGrpSpPr>
        <p:grpSpPr>
          <a:xfrm>
            <a:off x="417973" y="4264853"/>
            <a:ext cx="2365920" cy="2455920"/>
            <a:chOff x="417973" y="4264853"/>
            <a:chExt cx="2365920" cy="24559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745080-1289-9648-A0DB-8BF5F35E9236}"/>
                </a:ext>
              </a:extLst>
            </p:cNvPr>
            <p:cNvGrpSpPr/>
            <p:nvPr/>
          </p:nvGrpSpPr>
          <p:grpSpPr>
            <a:xfrm>
              <a:off x="904693" y="4264853"/>
              <a:ext cx="1418400" cy="2307600"/>
              <a:chOff x="904693" y="4264853"/>
              <a:chExt cx="1418400" cy="230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14:cNvPr>
                  <p14:cNvContentPartPr/>
                  <p14:nvPr/>
                </p14:nvContentPartPr>
                <p14:xfrm>
                  <a:off x="1174693" y="4642853"/>
                  <a:ext cx="69120" cy="18129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2505B2BB-8D12-D347-87CF-4EA29A8D6F27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33653" y="4602173"/>
                    <a:ext cx="151200" cy="18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14:cNvPr>
                  <p14:cNvContentPartPr/>
                  <p14:nvPr/>
                </p14:nvContentPartPr>
                <p14:xfrm>
                  <a:off x="1306813" y="6323333"/>
                  <a:ext cx="905400" cy="22248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816F96C5-4594-5443-8E2D-9892A84A25D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6213" y="6292733"/>
                    <a:ext cx="966600" cy="28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14:cNvPr>
                  <p14:cNvContentPartPr/>
                  <p14:nvPr/>
                </p14:nvContentPartPr>
                <p14:xfrm>
                  <a:off x="1174693" y="4434413"/>
                  <a:ext cx="995040" cy="2016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CDE3C98B-FBB1-F34D-9862-D202254E0D8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143733" y="4403453"/>
                    <a:ext cx="105660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14:cNvPr>
                  <p14:cNvContentPartPr/>
                  <p14:nvPr/>
                </p14:nvContentPartPr>
                <p14:xfrm>
                  <a:off x="2169373" y="4539893"/>
                  <a:ext cx="153720" cy="17359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6D5CEBC-9E0A-5E41-BB24-E34C64B8D1EF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138773" y="4509293"/>
                    <a:ext cx="215280" cy="179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14:cNvPr>
                  <p14:cNvContentPartPr/>
                  <p14:nvPr/>
                </p14:nvContentPartPr>
                <p14:xfrm>
                  <a:off x="1047613" y="6497933"/>
                  <a:ext cx="180360" cy="745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359F8344-50BA-A649-884A-76DE112900D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17013" y="6467333"/>
                    <a:ext cx="241560" cy="13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14:cNvPr>
                  <p14:cNvContentPartPr/>
                  <p14:nvPr/>
                </p14:nvContentPartPr>
                <p14:xfrm>
                  <a:off x="947173" y="4609013"/>
                  <a:ext cx="212040" cy="4788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E9BAD2A-B124-FF4C-B024-83622969F811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916213" y="4578053"/>
                    <a:ext cx="273240" cy="10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14:cNvPr>
                  <p14:cNvContentPartPr/>
                  <p14:nvPr/>
                </p14:nvContentPartPr>
                <p14:xfrm>
                  <a:off x="904693" y="4751573"/>
                  <a:ext cx="137880" cy="169884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F1E3CBE4-DF79-FC4B-A01D-B03C2F4AFCC4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63653" y="4710893"/>
                    <a:ext cx="219960" cy="178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14:cNvPr>
                  <p14:cNvContentPartPr/>
                  <p14:nvPr/>
                </p14:nvContentPartPr>
                <p14:xfrm>
                  <a:off x="1031773" y="4264853"/>
                  <a:ext cx="1085040" cy="339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AADCBD38-B935-884F-9E01-88F05DC7D1C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01173" y="4234253"/>
                    <a:ext cx="1146600" cy="40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14:cNvPr>
                  <p14:cNvContentPartPr/>
                  <p14:nvPr/>
                </p14:nvContentPartPr>
                <p14:xfrm>
                  <a:off x="1841413" y="4370693"/>
                  <a:ext cx="349560" cy="374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5079403-5F6D-9944-A076-842F40EC8F94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800373" y="4329653"/>
                    <a:ext cx="431640" cy="119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C7B8EBB-6104-7A49-8DB9-CB80703E2DCE}"/>
                </a:ext>
              </a:extLst>
            </p:cNvPr>
            <p:cNvGrpSpPr/>
            <p:nvPr/>
          </p:nvGrpSpPr>
          <p:grpSpPr>
            <a:xfrm>
              <a:off x="1714333" y="6572093"/>
              <a:ext cx="376200" cy="148680"/>
              <a:chOff x="1714333" y="6572093"/>
              <a:chExt cx="376200" cy="148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14:cNvPr>
                  <p14:cNvContentPartPr/>
                  <p14:nvPr/>
                </p14:nvContentPartPr>
                <p14:xfrm>
                  <a:off x="1714333" y="6577493"/>
                  <a:ext cx="137520" cy="1432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160C683-A1BB-4B4F-BF24-777F4A88485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1683733" y="6546533"/>
                    <a:ext cx="19872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14:cNvPr>
                  <p14:cNvContentPartPr/>
                  <p14:nvPr/>
                </p14:nvContentPartPr>
                <p14:xfrm>
                  <a:off x="1888933" y="6572093"/>
                  <a:ext cx="201600" cy="10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117F6889-B539-7145-958A-C84BF9E6A5A0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1858333" y="6541493"/>
                    <a:ext cx="262800" cy="162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AFE98B5-13D1-7C42-B3EC-B1CC1FABABC1}"/>
                </a:ext>
              </a:extLst>
            </p:cNvPr>
            <p:cNvGrpSpPr/>
            <p:nvPr/>
          </p:nvGrpSpPr>
          <p:grpSpPr>
            <a:xfrm>
              <a:off x="2402293" y="5381573"/>
              <a:ext cx="381600" cy="159120"/>
              <a:chOff x="2402293" y="5381573"/>
              <a:chExt cx="381600" cy="159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14:cNvPr>
                  <p14:cNvContentPartPr/>
                  <p14:nvPr/>
                </p14:nvContentPartPr>
                <p14:xfrm>
                  <a:off x="2402293" y="5392013"/>
                  <a:ext cx="159120" cy="14868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02EFAAA3-8427-CB44-9504-846C4D19B8C2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2371693" y="5361413"/>
                    <a:ext cx="22032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14:cNvPr>
                  <p14:cNvContentPartPr/>
                  <p14:nvPr/>
                </p14:nvContentPartPr>
                <p14:xfrm>
                  <a:off x="2635213" y="5381573"/>
                  <a:ext cx="148680" cy="1432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98D907FE-DD24-FF4B-B5A9-1A03CBA941F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2604253" y="5350613"/>
                    <a:ext cx="209880" cy="204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14:cNvPr>
                <p14:cNvContentPartPr/>
                <p14:nvPr/>
              </p14:nvContentPartPr>
              <p14:xfrm>
                <a:off x="417973" y="5471573"/>
                <a:ext cx="201600" cy="190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E4807BD-F6C1-5B41-A358-E6A5E9E329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87013" y="5440613"/>
                  <a:ext cx="26280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FF6DD66-F6D9-6A4A-8FAB-C7F6EE9CB9C7}"/>
              </a:ext>
            </a:extLst>
          </p:cNvPr>
          <p:cNvGrpSpPr/>
          <p:nvPr/>
        </p:nvGrpSpPr>
        <p:grpSpPr>
          <a:xfrm>
            <a:off x="1306813" y="4397333"/>
            <a:ext cx="2704680" cy="1254240"/>
            <a:chOff x="1306813" y="4397333"/>
            <a:chExt cx="2704680" cy="12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14:cNvPr>
                <p14:cNvContentPartPr/>
                <p14:nvPr/>
              </p14:nvContentPartPr>
              <p14:xfrm>
                <a:off x="1428493" y="5058653"/>
                <a:ext cx="63720" cy="540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3B5076-53CD-7A40-A61E-F9B25F787AF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413373" y="5043533"/>
                  <a:ext cx="943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14:cNvPr>
                <p14:cNvContentPartPr/>
                <p14:nvPr/>
              </p14:nvContentPartPr>
              <p14:xfrm>
                <a:off x="1502653" y="4984493"/>
                <a:ext cx="349560" cy="61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0134D8-D3A5-F243-B5EC-29C113EDF1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87533" y="4969373"/>
                  <a:ext cx="38016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14:cNvPr>
                <p14:cNvContentPartPr/>
                <p14:nvPr/>
              </p14:nvContentPartPr>
              <p14:xfrm>
                <a:off x="1497253" y="4984493"/>
                <a:ext cx="275400" cy="3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E4AD3E9-DE0F-4142-B111-AEE28663F67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77093" y="4964333"/>
                  <a:ext cx="316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14:cNvPr>
                <p14:cNvContentPartPr/>
                <p14:nvPr/>
              </p14:nvContentPartPr>
              <p14:xfrm>
                <a:off x="1306813" y="5058653"/>
                <a:ext cx="132480" cy="21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606CB3-8BEA-C04C-AE6D-179E54385F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286293" y="5038133"/>
                  <a:ext cx="173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14:cNvPr>
                <p14:cNvContentPartPr/>
                <p14:nvPr/>
              </p14:nvContentPartPr>
              <p14:xfrm>
                <a:off x="1338493" y="5503253"/>
                <a:ext cx="122040" cy="79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07764DD-0447-C14B-9824-857AC67F007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8333" y="5482733"/>
                  <a:ext cx="1627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14:cNvPr>
                <p14:cNvContentPartPr/>
                <p14:nvPr/>
              </p14:nvContentPartPr>
              <p14:xfrm>
                <a:off x="1322653" y="5159093"/>
                <a:ext cx="42840" cy="492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2EF243-9822-4F4C-AFFE-78ADC27B5E1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302493" y="5138933"/>
                  <a:ext cx="835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14:cNvPr>
                <p14:cNvContentPartPr/>
                <p14:nvPr/>
              </p14:nvContentPartPr>
              <p14:xfrm>
                <a:off x="1317613" y="4926533"/>
                <a:ext cx="270360" cy="11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D7AF0E0-DEB8-2740-8318-2E04A6A501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97093" y="4906013"/>
                  <a:ext cx="311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14:cNvPr>
                <p14:cNvContentPartPr/>
                <p14:nvPr/>
              </p14:nvContentPartPr>
              <p14:xfrm>
                <a:off x="1814773" y="4645733"/>
                <a:ext cx="915840" cy="4766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533BDFB-93AB-C441-BBBE-D14E54B56B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94613" y="4625573"/>
                  <a:ext cx="95652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14:cNvPr>
                <p14:cNvContentPartPr/>
                <p14:nvPr/>
              </p14:nvContentPartPr>
              <p14:xfrm>
                <a:off x="2915653" y="4471133"/>
                <a:ext cx="174960" cy="21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023DFEA-0ECB-FF47-90E1-604539FD15D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95133" y="4450973"/>
                  <a:ext cx="2156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14:cNvPr>
                <p14:cNvContentPartPr/>
                <p14:nvPr/>
              </p14:nvContentPartPr>
              <p14:xfrm>
                <a:off x="2936533" y="4487333"/>
                <a:ext cx="196200" cy="5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F2254D7-5FA2-AE42-BD43-34D9F09A537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16373" y="4466813"/>
                  <a:ext cx="2368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14:cNvPr>
                <p14:cNvContentPartPr/>
                <p14:nvPr/>
              </p14:nvContentPartPr>
              <p14:xfrm>
                <a:off x="3211933" y="4576973"/>
                <a:ext cx="111600" cy="90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BF65BE-4702-1340-911C-48A36833FCE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196453" y="4561853"/>
                  <a:ext cx="1418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14:cNvPr>
                <p14:cNvContentPartPr/>
                <p14:nvPr/>
              </p14:nvContentPartPr>
              <p14:xfrm>
                <a:off x="3227773" y="4587773"/>
                <a:ext cx="74520" cy="106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08C015C-9CC9-CA42-A4BC-8267FBBEF1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07253" y="4567253"/>
                  <a:ext cx="115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14:cNvPr>
                <p14:cNvContentPartPr/>
                <p14:nvPr/>
              </p14:nvContentPartPr>
              <p14:xfrm>
                <a:off x="3375733" y="4455293"/>
                <a:ext cx="185400" cy="20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16A87D-D9B1-DD48-95E0-5C8F84FDBC9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60613" y="4440173"/>
                  <a:ext cx="2160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14:cNvPr>
                <p14:cNvContentPartPr/>
                <p14:nvPr/>
              </p14:nvContentPartPr>
              <p14:xfrm>
                <a:off x="3418213" y="4429013"/>
                <a:ext cx="132480" cy="586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CF809B-1FE8-3F48-ADDC-340D79C8E22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97693" y="4408493"/>
                  <a:ext cx="1735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14:cNvPr>
                <p14:cNvContentPartPr/>
                <p14:nvPr/>
              </p14:nvContentPartPr>
              <p14:xfrm>
                <a:off x="3656533" y="4524773"/>
                <a:ext cx="84960" cy="63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BFAD1A4-5CBE-0047-8EBC-778B924CA63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36013" y="4504253"/>
                  <a:ext cx="1256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14:cNvPr>
                <p14:cNvContentPartPr/>
                <p14:nvPr/>
              </p14:nvContentPartPr>
              <p14:xfrm>
                <a:off x="3645733" y="4519013"/>
                <a:ext cx="127440" cy="84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373DFF1-2F70-0A41-A92C-33EE7B8C7E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25213" y="4498493"/>
                  <a:ext cx="1681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14:cNvPr>
                <p14:cNvContentPartPr/>
                <p14:nvPr/>
              </p14:nvContentPartPr>
              <p14:xfrm>
                <a:off x="3725293" y="4397333"/>
                <a:ext cx="286200" cy="270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FEDAF57-0C5C-4347-BF60-686D90B2CBB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04773" y="4376813"/>
                  <a:ext cx="326880" cy="31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E60E145-4BDA-374E-98D7-0F72BC1CDBC8}"/>
              </a:ext>
            </a:extLst>
          </p:cNvPr>
          <p:cNvGrpSpPr/>
          <p:nvPr/>
        </p:nvGrpSpPr>
        <p:grpSpPr>
          <a:xfrm>
            <a:off x="3121933" y="5603693"/>
            <a:ext cx="2603160" cy="1264680"/>
            <a:chOff x="3121933" y="5603693"/>
            <a:chExt cx="2603160" cy="12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14:cNvPr>
                <p14:cNvContentPartPr/>
                <p14:nvPr/>
              </p14:nvContentPartPr>
              <p14:xfrm>
                <a:off x="3121933" y="5762453"/>
                <a:ext cx="164520" cy="180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2ED539B-EB5E-4D40-924C-A7B24ED6E5E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106813" y="5747333"/>
                  <a:ext cx="1947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14:cNvPr>
                <p14:cNvContentPartPr/>
                <p14:nvPr/>
              </p14:nvContentPartPr>
              <p14:xfrm>
                <a:off x="3344053" y="5779013"/>
                <a:ext cx="32040" cy="156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56EE42A-9603-5840-A280-600647788C8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328933" y="5763533"/>
                  <a:ext cx="62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14:cNvPr>
                <p14:cNvContentPartPr/>
                <p14:nvPr/>
              </p14:nvContentPartPr>
              <p14:xfrm>
                <a:off x="3322813" y="5757053"/>
                <a:ext cx="201600" cy="169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E85BDF-B540-AA40-8B90-A64532685A8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07693" y="5741933"/>
                  <a:ext cx="231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14:cNvPr>
                <p14:cNvContentPartPr/>
                <p14:nvPr/>
              </p14:nvContentPartPr>
              <p14:xfrm>
                <a:off x="3730333" y="5772893"/>
                <a:ext cx="38124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19838CF-FD76-F045-B57B-41536907613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15213" y="5757773"/>
                  <a:ext cx="4118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14:cNvPr>
                <p14:cNvContentPartPr/>
                <p14:nvPr/>
              </p14:nvContentPartPr>
              <p14:xfrm>
                <a:off x="4143253" y="5757053"/>
                <a:ext cx="164520" cy="95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0C4D1BB-769F-934F-9127-B04BCB587D7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27773" y="5741933"/>
                  <a:ext cx="1947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14:cNvPr>
                <p14:cNvContentPartPr/>
                <p14:nvPr/>
              </p14:nvContentPartPr>
              <p14:xfrm>
                <a:off x="4291213" y="5603693"/>
                <a:ext cx="84960" cy="26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3D3D198-F785-1A4B-8B5D-88BCF64915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76093" y="5588573"/>
                  <a:ext cx="115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14:cNvPr>
                <p14:cNvContentPartPr/>
                <p14:nvPr/>
              </p14:nvContentPartPr>
              <p14:xfrm>
                <a:off x="4392013" y="5725373"/>
                <a:ext cx="132480" cy="8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B22C57-16DE-6B48-A732-3FB83D1191F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76533" y="5710253"/>
                  <a:ext cx="163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14:cNvPr>
                <p14:cNvContentPartPr/>
                <p14:nvPr/>
              </p14:nvContentPartPr>
              <p14:xfrm>
                <a:off x="4534933" y="5635373"/>
                <a:ext cx="32040" cy="204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C672975-CAF7-2842-9302-75F60510CB4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519453" y="5620253"/>
                  <a:ext cx="62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14:cNvPr>
                <p14:cNvContentPartPr/>
                <p14:nvPr/>
              </p14:nvContentPartPr>
              <p14:xfrm>
                <a:off x="4539973" y="5714933"/>
                <a:ext cx="137880" cy="132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C897336-10CE-FB48-B05B-96CCA708CC51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24853" y="5699453"/>
                  <a:ext cx="168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14:cNvPr>
                <p14:cNvContentPartPr/>
                <p14:nvPr/>
              </p14:nvContentPartPr>
              <p14:xfrm>
                <a:off x="4645813" y="5619533"/>
                <a:ext cx="32040" cy="63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84E7C18-D6AE-454A-B333-F6EC35CDB92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630693" y="5604413"/>
                  <a:ext cx="626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14:cNvPr>
                <p14:cNvContentPartPr/>
                <p14:nvPr/>
              </p14:nvContentPartPr>
              <p14:xfrm>
                <a:off x="4683613" y="5719973"/>
                <a:ext cx="37008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7BAE45D-9537-4C46-B064-81C4171094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63093" y="5699813"/>
                  <a:ext cx="411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14:cNvPr>
                <p14:cNvContentPartPr/>
                <p14:nvPr/>
              </p14:nvContentPartPr>
              <p14:xfrm>
                <a:off x="3323533" y="6220373"/>
                <a:ext cx="502560" cy="150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81C4D17-1B21-3644-B7D1-9DFE714E3FE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308413" y="6205253"/>
                  <a:ext cx="532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14:cNvPr>
                <p14:cNvContentPartPr/>
                <p14:nvPr/>
              </p14:nvContentPartPr>
              <p14:xfrm>
                <a:off x="3979093" y="6016973"/>
                <a:ext cx="587880" cy="285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DFCDA93-0760-1F4A-9E8E-FBBCD7C46A3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63973" y="6001853"/>
                  <a:ext cx="6181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14:cNvPr>
                <p14:cNvContentPartPr/>
                <p14:nvPr/>
              </p14:nvContentPartPr>
              <p14:xfrm>
                <a:off x="3391933" y="6550853"/>
                <a:ext cx="100800" cy="1432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9F82C13-8896-9344-8225-A62A0CB92DA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376453" y="6535733"/>
                  <a:ext cx="1314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14:cNvPr>
                <p14:cNvContentPartPr/>
                <p14:nvPr/>
              </p14:nvContentPartPr>
              <p14:xfrm>
                <a:off x="3582373" y="6614573"/>
                <a:ext cx="32040" cy="253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E18F146-F85F-EC4C-9083-D0C58658B7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66893" y="6599093"/>
                  <a:ext cx="626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14:cNvPr>
                <p14:cNvContentPartPr/>
                <p14:nvPr/>
              </p14:nvContentPartPr>
              <p14:xfrm>
                <a:off x="3555733" y="6550853"/>
                <a:ext cx="153720" cy="95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45B64FE-B5D3-0843-B6EC-AAE446FCC9F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40613" y="6535733"/>
                  <a:ext cx="18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14:cNvPr>
                <p14:cNvContentPartPr/>
                <p14:nvPr/>
              </p14:nvContentPartPr>
              <p14:xfrm>
                <a:off x="3682813" y="6540413"/>
                <a:ext cx="153720" cy="90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7A096DF-7B81-844F-9FB3-C51D5555F54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67693" y="652493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14:cNvPr>
                <p14:cNvContentPartPr/>
                <p14:nvPr/>
              </p14:nvContentPartPr>
              <p14:xfrm>
                <a:off x="3873253" y="6365813"/>
                <a:ext cx="37440" cy="262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2589E56-1CF3-EF44-A78A-61A8AFE7712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58133" y="6350333"/>
                  <a:ext cx="680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14:cNvPr>
                <p14:cNvContentPartPr/>
                <p14:nvPr/>
              </p14:nvContentPartPr>
              <p14:xfrm>
                <a:off x="3841573" y="6487493"/>
                <a:ext cx="159120" cy="10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A146AA6-DD43-5046-A6A4-F2448600F34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26453" y="6472013"/>
                  <a:ext cx="189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14:cNvPr>
                <p14:cNvContentPartPr/>
                <p14:nvPr/>
              </p14:nvContentPartPr>
              <p14:xfrm>
                <a:off x="3968653" y="6392813"/>
                <a:ext cx="26640" cy="579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C920D78-7126-5D4F-B5DF-2BA96AE7028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53173" y="6377333"/>
                  <a:ext cx="57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14:cNvPr>
                <p14:cNvContentPartPr/>
                <p14:nvPr/>
              </p14:nvContentPartPr>
              <p14:xfrm>
                <a:off x="4063693" y="6344573"/>
                <a:ext cx="365400" cy="254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63F855A-8720-F24E-9274-F0895E972B7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48573" y="6329453"/>
                  <a:ext cx="3960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14:cNvPr>
                <p14:cNvContentPartPr/>
                <p14:nvPr/>
              </p14:nvContentPartPr>
              <p14:xfrm>
                <a:off x="4614133" y="6308213"/>
                <a:ext cx="254520" cy="290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DDFF89E-D8DF-6B44-AB8E-0A3638CE88B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99013" y="6292733"/>
                  <a:ext cx="284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14:cNvPr>
                <p14:cNvContentPartPr/>
                <p14:nvPr/>
              </p14:nvContentPartPr>
              <p14:xfrm>
                <a:off x="4889893" y="6439613"/>
                <a:ext cx="169200" cy="116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CD47BBE-A225-FA4A-A32E-EE49C173BBD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874773" y="6424493"/>
                  <a:ext cx="199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14:cNvPr>
                <p14:cNvContentPartPr/>
                <p14:nvPr/>
              </p14:nvContentPartPr>
              <p14:xfrm>
                <a:off x="5021653" y="6450413"/>
                <a:ext cx="95760" cy="95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AD3475D-21AD-6942-B7F1-EA31FC1C301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006533" y="643529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14:cNvPr>
                <p14:cNvContentPartPr/>
                <p14:nvPr/>
              </p14:nvContentPartPr>
              <p14:xfrm>
                <a:off x="5169613" y="6169973"/>
                <a:ext cx="26640" cy="365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E816D38-9F63-924A-9C2F-66B67FB01F9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54493" y="6154493"/>
                  <a:ext cx="57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14:cNvPr>
                <p14:cNvContentPartPr/>
                <p14:nvPr/>
              </p14:nvContentPartPr>
              <p14:xfrm>
                <a:off x="5132893" y="6392093"/>
                <a:ext cx="137880" cy="137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0377F9-E2F2-154C-88DC-49EA9BFB220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17413" y="6376973"/>
                  <a:ext cx="168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14:cNvPr>
                <p14:cNvContentPartPr/>
                <p14:nvPr/>
              </p14:nvContentPartPr>
              <p14:xfrm>
                <a:off x="5270413" y="6260333"/>
                <a:ext cx="16200" cy="47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DD8CBEC-3479-EB4A-A77F-13770BD369B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54933" y="6245213"/>
                  <a:ext cx="46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14:cNvPr>
                <p14:cNvContentPartPr/>
                <p14:nvPr/>
              </p14:nvContentPartPr>
              <p14:xfrm>
                <a:off x="5302093" y="6381653"/>
                <a:ext cx="249120" cy="12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54B150D-46CC-4A46-AB2E-3BF5917A549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86973" y="63661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14:cNvPr>
                <p14:cNvContentPartPr/>
                <p14:nvPr/>
              </p14:nvContentPartPr>
              <p14:xfrm>
                <a:off x="5508373" y="6386693"/>
                <a:ext cx="216720" cy="159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D5E01A3-C521-EA4C-AC60-C4C32D2BAE9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493253" y="6371573"/>
                  <a:ext cx="24732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14:cNvPr>
              <p14:cNvContentPartPr/>
              <p14:nvPr/>
            </p14:nvContentPartPr>
            <p14:xfrm>
              <a:off x="3227773" y="5196173"/>
              <a:ext cx="2847240" cy="2332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D722F02D-E0CA-8D4D-9DE5-5F44B5875D1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212653" y="5181053"/>
                <a:ext cx="287784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118012C-0884-EA4C-8E1D-20305E840303}"/>
              </a:ext>
            </a:extLst>
          </p:cNvPr>
          <p:cNvGrpSpPr/>
          <p:nvPr/>
        </p:nvGrpSpPr>
        <p:grpSpPr>
          <a:xfrm>
            <a:off x="6810133" y="3979013"/>
            <a:ext cx="1344240" cy="2678040"/>
            <a:chOff x="6810133" y="3979013"/>
            <a:chExt cx="1344240" cy="267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14:cNvPr>
                <p14:cNvContentPartPr/>
                <p14:nvPr/>
              </p14:nvContentPartPr>
              <p14:xfrm>
                <a:off x="7005973" y="4307333"/>
                <a:ext cx="74520" cy="1915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1E210E7-6752-444F-8033-39B3E64012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985453" y="4286813"/>
                  <a:ext cx="115200" cy="19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14:cNvPr>
                <p14:cNvContentPartPr/>
                <p14:nvPr/>
              </p14:nvContentPartPr>
              <p14:xfrm>
                <a:off x="6831373" y="6201653"/>
                <a:ext cx="185400" cy="586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C367962-18F5-F645-91EE-F3B16C6E82C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816253" y="6186533"/>
                  <a:ext cx="216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14:cNvPr>
                <p14:cNvContentPartPr/>
                <p14:nvPr/>
              </p14:nvContentPartPr>
              <p14:xfrm>
                <a:off x="6857653" y="4275653"/>
                <a:ext cx="217440" cy="137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4452C31-B3CA-6D4E-8DA3-9C6D542F7E5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37493" y="4255133"/>
                  <a:ext cx="2581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14:cNvPr>
                <p14:cNvContentPartPr/>
                <p14:nvPr/>
              </p14:nvContentPartPr>
              <p14:xfrm>
                <a:off x="6810133" y="4386533"/>
                <a:ext cx="32040" cy="18154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A907A2D-9257-2D44-81D6-8F77591DB66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89973" y="4366373"/>
                  <a:ext cx="72720" cy="18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14:cNvPr>
                <p14:cNvContentPartPr/>
                <p14:nvPr/>
              </p14:nvContentPartPr>
              <p14:xfrm>
                <a:off x="7090573" y="3979013"/>
                <a:ext cx="910440" cy="1947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ADEFABF-2236-6F40-964C-19323A9706B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70413" y="3958853"/>
                  <a:ext cx="951480" cy="19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14:cNvPr>
                <p14:cNvContentPartPr/>
                <p14:nvPr/>
              </p14:nvContentPartPr>
              <p14:xfrm>
                <a:off x="7069333" y="5926613"/>
                <a:ext cx="894600" cy="296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36594EA-0AB9-6A4C-8ACB-F985FA207DB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54213" y="5911133"/>
                  <a:ext cx="925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14:cNvPr>
                <p14:cNvContentPartPr/>
                <p14:nvPr/>
              </p14:nvContentPartPr>
              <p14:xfrm>
                <a:off x="6910573" y="4116893"/>
                <a:ext cx="730440" cy="3708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969442-0D68-A642-B9B7-40A84BA62C7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890413" y="4096373"/>
                  <a:ext cx="7714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14:cNvPr>
                <p14:cNvContentPartPr/>
                <p14:nvPr/>
              </p14:nvContentPartPr>
              <p14:xfrm>
                <a:off x="7058893" y="6492533"/>
                <a:ext cx="162000" cy="164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6E99B3D-B6E9-EF45-812C-57365B02C7F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43773" y="6477413"/>
                  <a:ext cx="1926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14:cNvPr>
                <p14:cNvContentPartPr/>
                <p14:nvPr/>
              </p14:nvContentPartPr>
              <p14:xfrm>
                <a:off x="7249333" y="6445013"/>
                <a:ext cx="116640" cy="180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55F2D1D-D35E-9443-8685-C617CFA2C65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234213" y="6429893"/>
                  <a:ext cx="14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14:cNvPr>
                <p14:cNvContentPartPr/>
                <p14:nvPr/>
              </p14:nvContentPartPr>
              <p14:xfrm>
                <a:off x="7418893" y="6509093"/>
                <a:ext cx="100800" cy="68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72698B4-C733-1C47-8095-BCC22FE43B6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03413" y="6493973"/>
                  <a:ext cx="131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14:cNvPr>
                <p14:cNvContentPartPr/>
                <p14:nvPr/>
              </p14:nvContentPartPr>
              <p14:xfrm>
                <a:off x="7413493" y="6513773"/>
                <a:ext cx="106200" cy="95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30DC041-6192-6140-8AD9-B347ECF0E52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398373" y="6498653"/>
                  <a:ext cx="1368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14:cNvPr>
                <p14:cNvContentPartPr/>
                <p14:nvPr/>
              </p14:nvContentPartPr>
              <p14:xfrm>
                <a:off x="7535173" y="6471653"/>
                <a:ext cx="23328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91E88D4-50A2-7E4F-93CE-46E8354F6A1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20053" y="6456173"/>
                  <a:ext cx="263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14:cNvPr>
                <p14:cNvContentPartPr/>
                <p14:nvPr/>
              </p14:nvContentPartPr>
              <p14:xfrm>
                <a:off x="7746853" y="6381653"/>
                <a:ext cx="122040" cy="196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B38758C-6219-EA48-A618-7DBD93A5F48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731733" y="6366173"/>
                  <a:ext cx="152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14:cNvPr>
                <p14:cNvContentPartPr/>
                <p14:nvPr/>
              </p14:nvContentPartPr>
              <p14:xfrm>
                <a:off x="7911013" y="6450413"/>
                <a:ext cx="100800" cy="63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2C92D2F-C4A7-9847-9686-C09961A6D25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895533" y="6435293"/>
                  <a:ext cx="1314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14:cNvPr>
                <p14:cNvContentPartPr/>
                <p14:nvPr/>
              </p14:nvContentPartPr>
              <p14:xfrm>
                <a:off x="7916053" y="6445013"/>
                <a:ext cx="132480" cy="100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5CD128E-5475-EC4B-8156-9A19751319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900933" y="6429893"/>
                  <a:ext cx="1630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14:cNvPr>
                <p14:cNvContentPartPr/>
                <p14:nvPr/>
              </p14:nvContentPartPr>
              <p14:xfrm>
                <a:off x="8127733" y="6360413"/>
                <a:ext cx="26640" cy="2491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732FBA0-1624-8540-B685-66EC6078F31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112613" y="6345293"/>
                  <a:ext cx="57240" cy="27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E0C9ADD6-D378-E34A-B5E1-DC358754C2E4}"/>
              </a:ext>
            </a:extLst>
          </p:cNvPr>
          <p:cNvGrpSpPr/>
          <p:nvPr/>
        </p:nvGrpSpPr>
        <p:grpSpPr>
          <a:xfrm>
            <a:off x="8281453" y="4031933"/>
            <a:ext cx="1878480" cy="942480"/>
            <a:chOff x="8281453" y="4031933"/>
            <a:chExt cx="187848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14:cNvPr>
                <p14:cNvContentPartPr/>
                <p14:nvPr/>
              </p14:nvContentPartPr>
              <p14:xfrm>
                <a:off x="8307733" y="4159013"/>
                <a:ext cx="116640" cy="10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B6C6055-E785-F14F-A507-D344DA185DC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92613" y="4143893"/>
                  <a:ext cx="147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14:cNvPr>
                <p14:cNvContentPartPr/>
                <p14:nvPr/>
              </p14:nvContentPartPr>
              <p14:xfrm>
                <a:off x="8281453" y="4106093"/>
                <a:ext cx="624600" cy="3762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3637A33-11A3-574B-92F2-475C97352B1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265973" y="4090973"/>
                  <a:ext cx="6552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14:cNvPr>
                <p14:cNvContentPartPr/>
                <p14:nvPr/>
              </p14:nvContentPartPr>
              <p14:xfrm>
                <a:off x="8964013" y="4079813"/>
                <a:ext cx="47880" cy="3124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B03822-ECCB-064C-B9A6-FFF15B289AE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948533" y="4064333"/>
                  <a:ext cx="78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14:cNvPr>
                <p14:cNvContentPartPr/>
                <p14:nvPr/>
              </p14:nvContentPartPr>
              <p14:xfrm>
                <a:off x="9085693" y="4090253"/>
                <a:ext cx="26640" cy="31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1B898D1-EDD1-3E46-8C88-B245E651542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70213" y="4075133"/>
                  <a:ext cx="5724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14:cNvPr>
                <p14:cNvContentPartPr/>
                <p14:nvPr/>
              </p14:nvContentPartPr>
              <p14:xfrm>
                <a:off x="9032773" y="4254413"/>
                <a:ext cx="169560" cy="532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7E46312-8DB4-A14E-B3E9-950510AF4BF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017293" y="4238933"/>
                  <a:ext cx="200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14:cNvPr>
                <p14:cNvContentPartPr/>
                <p14:nvPr/>
              </p14:nvContentPartPr>
              <p14:xfrm>
                <a:off x="9239053" y="4328573"/>
                <a:ext cx="26640" cy="79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4EC3A9-1B69-3B42-9403-7C6EB2B35346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223933" y="4313093"/>
                  <a:ext cx="57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14:cNvPr>
                <p14:cNvContentPartPr/>
                <p14:nvPr/>
              </p14:nvContentPartPr>
              <p14:xfrm>
                <a:off x="9138613" y="4291493"/>
                <a:ext cx="148680" cy="143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E44B478-7727-E743-AB26-61B99136381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123133" y="4276013"/>
                  <a:ext cx="178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14:cNvPr>
                <p14:cNvContentPartPr/>
                <p14:nvPr/>
              </p14:nvContentPartPr>
              <p14:xfrm>
                <a:off x="9540733" y="4031933"/>
                <a:ext cx="233280" cy="434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AEC58B9-FB3D-154F-B514-4717EC1325B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525613" y="4016813"/>
                  <a:ext cx="2635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14:cNvPr>
                <p14:cNvContentPartPr/>
                <p14:nvPr/>
              </p14:nvContentPartPr>
              <p14:xfrm>
                <a:off x="9704893" y="4254413"/>
                <a:ext cx="84960" cy="795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796C454-8F99-1543-899F-922D55EAEBD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689413" y="4238933"/>
                  <a:ext cx="1155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14:cNvPr>
                <p14:cNvContentPartPr/>
                <p14:nvPr/>
              </p14:nvContentPartPr>
              <p14:xfrm>
                <a:off x="9815773" y="4280693"/>
                <a:ext cx="344160" cy="1695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0F55DC1-DB33-764A-803B-5D22848874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800653" y="4265573"/>
                  <a:ext cx="3747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14:cNvPr>
                <p14:cNvContentPartPr/>
                <p14:nvPr/>
              </p14:nvContentPartPr>
              <p14:xfrm>
                <a:off x="8328973" y="4767773"/>
                <a:ext cx="603720" cy="2066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C940061-E700-4749-9F48-0770141BFCE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313493" y="4752293"/>
                  <a:ext cx="6339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14:cNvPr>
                <p14:cNvContentPartPr/>
                <p14:nvPr/>
              </p14:nvContentPartPr>
              <p14:xfrm>
                <a:off x="8984893" y="4651853"/>
                <a:ext cx="32040" cy="2962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F57AE6D-95E9-AF44-9EFE-A11486576DD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969773" y="4636373"/>
                  <a:ext cx="62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14:cNvPr>
                <p14:cNvContentPartPr/>
                <p14:nvPr/>
              </p14:nvContentPartPr>
              <p14:xfrm>
                <a:off x="9054013" y="4778213"/>
                <a:ext cx="95760" cy="1432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76D4977-8C45-E14E-AD52-87881EE1F8F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038533" y="4763093"/>
                  <a:ext cx="126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14:cNvPr>
                <p14:cNvContentPartPr/>
                <p14:nvPr/>
              </p14:nvContentPartPr>
              <p14:xfrm>
                <a:off x="9191533" y="4614053"/>
                <a:ext cx="137880" cy="333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DC97255-0551-624A-9E57-710D9017EF9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176053" y="4598933"/>
                  <a:ext cx="1684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14:cNvPr>
                <p14:cNvContentPartPr/>
                <p14:nvPr/>
              </p14:nvContentPartPr>
              <p14:xfrm>
                <a:off x="9350293" y="4651133"/>
                <a:ext cx="108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3F0E66-47D1-F242-815F-00051F42241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334813" y="4636013"/>
                  <a:ext cx="41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14:cNvPr>
                <p14:cNvContentPartPr/>
                <p14:nvPr/>
              </p14:nvContentPartPr>
              <p14:xfrm>
                <a:off x="9387373" y="4767773"/>
                <a:ext cx="349560" cy="174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9F2A580-C761-C240-BAEE-0C5F8741DB6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371893" y="4752293"/>
                  <a:ext cx="3801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E575199-5225-9946-A3FB-276470F50386}"/>
              </a:ext>
            </a:extLst>
          </p:cNvPr>
          <p:cNvGrpSpPr/>
          <p:nvPr/>
        </p:nvGrpSpPr>
        <p:grpSpPr>
          <a:xfrm>
            <a:off x="8456053" y="5259893"/>
            <a:ext cx="1630080" cy="1027080"/>
            <a:chOff x="8456053" y="5259893"/>
            <a:chExt cx="1630080" cy="10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14:cNvPr>
                <p14:cNvContentPartPr/>
                <p14:nvPr/>
              </p14:nvContentPartPr>
              <p14:xfrm>
                <a:off x="8456053" y="5283293"/>
                <a:ext cx="37440" cy="135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CB15386-D9C8-E44A-838D-237101C7E4C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40573" y="5268173"/>
                  <a:ext cx="68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14:cNvPr>
                <p14:cNvContentPartPr/>
                <p14:nvPr/>
              </p14:nvContentPartPr>
              <p14:xfrm>
                <a:off x="8524813" y="5273213"/>
                <a:ext cx="10800" cy="161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2BEC768-C3C5-7848-8EA7-4FB3B6D4476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09333" y="5258093"/>
                  <a:ext cx="41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14:cNvPr>
                <p14:cNvContentPartPr/>
                <p14:nvPr/>
              </p14:nvContentPartPr>
              <p14:xfrm>
                <a:off x="8656933" y="5392013"/>
                <a:ext cx="164520" cy="3232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241C4D-1E48-4D4D-A3A3-39B4780C1D2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641813" y="5376893"/>
                  <a:ext cx="1947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14:cNvPr>
                <p14:cNvContentPartPr/>
                <p14:nvPr/>
              </p14:nvContentPartPr>
              <p14:xfrm>
                <a:off x="8852773" y="5513693"/>
                <a:ext cx="249120" cy="1274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7B0325A-2093-9C43-B107-A61C7C3BA5B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37653" y="5498573"/>
                  <a:ext cx="279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14:cNvPr>
                <p14:cNvContentPartPr/>
                <p14:nvPr/>
              </p14:nvContentPartPr>
              <p14:xfrm>
                <a:off x="9064453" y="5325413"/>
                <a:ext cx="32040" cy="310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83ACE3-257D-2C4E-993D-1B0499FE6AF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49333" y="5310293"/>
                  <a:ext cx="62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14:cNvPr>
                <p14:cNvContentPartPr/>
                <p14:nvPr/>
              </p14:nvContentPartPr>
              <p14:xfrm>
                <a:off x="9054013" y="5482013"/>
                <a:ext cx="153720" cy="148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E17B03A-05EB-1144-B018-570A68EC07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038533" y="5466893"/>
                  <a:ext cx="184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14:cNvPr>
                <p14:cNvContentPartPr/>
                <p14:nvPr/>
              </p14:nvContentPartPr>
              <p14:xfrm>
                <a:off x="9164893" y="5365733"/>
                <a:ext cx="21600" cy="58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88881EF-1BC0-814E-A2D6-5CDBE8BA89F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49773" y="5350253"/>
                  <a:ext cx="522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14:cNvPr>
                <p14:cNvContentPartPr/>
                <p14:nvPr/>
              </p14:nvContentPartPr>
              <p14:xfrm>
                <a:off x="9281533" y="5455373"/>
                <a:ext cx="270360" cy="140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0E91AA8-A9CF-6748-9183-6F409EB1157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266053" y="5440253"/>
                  <a:ext cx="300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14:cNvPr>
                <p14:cNvContentPartPr/>
                <p14:nvPr/>
              </p14:nvContentPartPr>
              <p14:xfrm>
                <a:off x="9572413" y="5259893"/>
                <a:ext cx="47880" cy="307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DA038F3-C9EB-994E-BFB7-7C4B089EDC2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57293" y="5244413"/>
                  <a:ext cx="784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14:cNvPr>
                <p14:cNvContentPartPr/>
                <p14:nvPr/>
              </p14:nvContentPartPr>
              <p14:xfrm>
                <a:off x="9577813" y="5423693"/>
                <a:ext cx="159120" cy="1432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B29D5ED-6505-7544-927B-DA8BCE45F56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562333" y="5408573"/>
                  <a:ext cx="189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14:cNvPr>
                <p14:cNvContentPartPr/>
                <p14:nvPr/>
              </p14:nvContentPartPr>
              <p14:xfrm>
                <a:off x="9683653" y="5286173"/>
                <a:ext cx="37440" cy="63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B8A9A38-4C90-9144-A48D-3BF0DFD500A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668173" y="5271053"/>
                  <a:ext cx="680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14:cNvPr>
                <p14:cNvContentPartPr/>
                <p14:nvPr/>
              </p14:nvContentPartPr>
              <p14:xfrm>
                <a:off x="9815773" y="5418653"/>
                <a:ext cx="270360" cy="1695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5A67234-D16E-714B-8C10-DDE9D25AF94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800653" y="5403173"/>
                  <a:ext cx="300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14:cNvPr>
                <p14:cNvContentPartPr/>
                <p14:nvPr/>
              </p14:nvContentPartPr>
              <p14:xfrm>
                <a:off x="9249493" y="5795213"/>
                <a:ext cx="302040" cy="3855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AE6C1AE-BBDA-2E4E-988A-38FE97C8988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234373" y="5780093"/>
                  <a:ext cx="3326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14:cNvPr>
                <p14:cNvContentPartPr/>
                <p14:nvPr/>
              </p14:nvContentPartPr>
              <p14:xfrm>
                <a:off x="9556573" y="5947493"/>
                <a:ext cx="174960" cy="1645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A30B5AC-A498-A842-8CC0-B1952FAE47C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41453" y="5932373"/>
                  <a:ext cx="205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14:cNvPr>
                <p14:cNvContentPartPr/>
                <p14:nvPr/>
              </p14:nvContentPartPr>
              <p14:xfrm>
                <a:off x="9747733" y="5921933"/>
                <a:ext cx="137520" cy="3650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AEAA8C3-5980-494F-BB9B-DA4CA95B148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32253" y="5906453"/>
                  <a:ext cx="16776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14:cNvPr>
                <p14:cNvContentPartPr/>
                <p14:nvPr/>
              </p14:nvContentPartPr>
              <p14:xfrm>
                <a:off x="9979933" y="5794133"/>
                <a:ext cx="32040" cy="100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1F5145A-3924-CD4B-BF58-41885CC3AF1B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964813" y="5779013"/>
                  <a:ext cx="62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14:cNvPr>
                <p14:cNvContentPartPr/>
                <p14:nvPr/>
              </p14:nvContentPartPr>
              <p14:xfrm>
                <a:off x="10038253" y="5841653"/>
                <a:ext cx="32040" cy="795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7107F79-5C2E-C947-98A1-1298ECF25F9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022773" y="5826533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38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6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65D7-F82B-4B49-81D7-29A871EF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Layers: Reduce Spatial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90C0C-ADCA-754D-98A7-9041A88C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5471160" cy="5124450"/>
          </a:xfrm>
        </p:spPr>
        <p:txBody>
          <a:bodyPr>
            <a:normAutofit/>
          </a:bodyPr>
          <a:lstStyle/>
          <a:p>
            <a:r>
              <a:rPr lang="en-US" dirty="0"/>
              <a:t>Move a window over the data, summarizing the statistics.</a:t>
            </a:r>
          </a:p>
          <a:p>
            <a:endParaRPr lang="en-US" dirty="0"/>
          </a:p>
          <a:p>
            <a:r>
              <a:rPr lang="en-US" dirty="0"/>
              <a:t>Common approach: </a:t>
            </a:r>
            <a:r>
              <a:rPr lang="en-US" b="1" dirty="0">
                <a:solidFill>
                  <a:srgbClr val="C00000"/>
                </a:solidFill>
              </a:rPr>
              <a:t>Max pooling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Send the maximum value of each window to the next layer.</a:t>
            </a:r>
          </a:p>
          <a:p>
            <a:pPr lvl="1"/>
            <a:r>
              <a:rPr lang="en-US" dirty="0"/>
              <a:t>Also makes the problem a bit more scalable/practical.</a:t>
            </a:r>
          </a:p>
          <a:p>
            <a:pPr lvl="1"/>
            <a:r>
              <a:rPr lang="en-US" dirty="0"/>
              <a:t>Akin to “zooming out” of an image.</a:t>
            </a:r>
          </a:p>
          <a:p>
            <a:pPr lvl="1"/>
            <a:endParaRPr lang="en-US" dirty="0"/>
          </a:p>
          <a:p>
            <a:r>
              <a:rPr lang="en-US" dirty="0"/>
              <a:t>Reduces overfitting, spatial complexity.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14:cNvPr>
              <p14:cNvContentPartPr/>
              <p14:nvPr/>
            </p14:nvContentPartPr>
            <p14:xfrm>
              <a:off x="6545533" y="3376013"/>
              <a:ext cx="2810160" cy="247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68EBA1-183A-2247-9C67-1D0729D3A8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4933" y="3345053"/>
                <a:ext cx="2871720" cy="253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877653B-1743-E540-AABA-8AA89A696A1F}"/>
              </a:ext>
            </a:extLst>
          </p:cNvPr>
          <p:cNvGrpSpPr/>
          <p:nvPr/>
        </p:nvGrpSpPr>
        <p:grpSpPr>
          <a:xfrm>
            <a:off x="6640933" y="3418133"/>
            <a:ext cx="2725560" cy="2424240"/>
            <a:chOff x="6640933" y="3418133"/>
            <a:chExt cx="2725560" cy="24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14:cNvPr>
                <p14:cNvContentPartPr/>
                <p14:nvPr/>
              </p14:nvContentPartPr>
              <p14:xfrm>
                <a:off x="7873933" y="3428933"/>
                <a:ext cx="153720" cy="2344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D17FF10-B50B-A14C-BD4F-C20FDF2C01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32893" y="3387893"/>
                  <a:ext cx="235800" cy="24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14:cNvPr>
                <p14:cNvContentPartPr/>
                <p14:nvPr/>
              </p14:nvContentPartPr>
              <p14:xfrm>
                <a:off x="6683053" y="4455293"/>
                <a:ext cx="2550960" cy="5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761C93-79A8-C44C-842C-44A7CA0A2E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52453" y="4424693"/>
                  <a:ext cx="2612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14:cNvPr>
                <p14:cNvContentPartPr/>
                <p14:nvPr/>
              </p14:nvContentPartPr>
              <p14:xfrm>
                <a:off x="6640933" y="3899813"/>
                <a:ext cx="272556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4FBE5D-80F3-A14B-951A-88C5B8B1CE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5453" y="3884333"/>
                  <a:ext cx="2756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14:cNvPr>
                <p14:cNvContentPartPr/>
                <p14:nvPr/>
              </p14:nvContentPartPr>
              <p14:xfrm>
                <a:off x="6678013" y="5037413"/>
                <a:ext cx="2688480" cy="15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925368-3E89-5741-A2AD-163C06DCCBA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62533" y="5022293"/>
                  <a:ext cx="2719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14:cNvPr>
                <p14:cNvContentPartPr/>
                <p14:nvPr/>
              </p14:nvContentPartPr>
              <p14:xfrm>
                <a:off x="7164733" y="3767333"/>
                <a:ext cx="26640" cy="16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BBCCEE-7482-364D-B128-552A4523C9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49613" y="3752213"/>
                  <a:ext cx="572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14:cNvPr>
                <p14:cNvContentPartPr/>
                <p14:nvPr/>
              </p14:nvContentPartPr>
              <p14:xfrm>
                <a:off x="7175173" y="3677693"/>
                <a:ext cx="5760" cy="42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D4C462-265A-674D-B2C1-8D38AA4A8B3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60053" y="366221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14:cNvPr>
                <p14:cNvContentPartPr/>
                <p14:nvPr/>
              </p14:nvContentPartPr>
              <p14:xfrm>
                <a:off x="7170133" y="3481853"/>
                <a:ext cx="159120" cy="2360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16F3CD6-BD4C-024F-9437-A8862093C2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54653" y="3466373"/>
                  <a:ext cx="189720" cy="23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14:cNvPr>
                <p14:cNvContentPartPr/>
                <p14:nvPr/>
              </p14:nvContentPartPr>
              <p14:xfrm>
                <a:off x="8424013" y="3418133"/>
                <a:ext cx="196200" cy="237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200B0D-E82B-4041-9E4A-04A8108DDE1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03853" y="3397973"/>
                  <a:ext cx="236880" cy="241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EF6534-B61E-6D46-A493-FB21A5928D68}"/>
              </a:ext>
            </a:extLst>
          </p:cNvPr>
          <p:cNvGrpSpPr/>
          <p:nvPr/>
        </p:nvGrpSpPr>
        <p:grpSpPr>
          <a:xfrm>
            <a:off x="6820933" y="3582293"/>
            <a:ext cx="750960" cy="714600"/>
            <a:chOff x="6820933" y="3582293"/>
            <a:chExt cx="750960" cy="71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14:cNvPr>
                <p14:cNvContentPartPr/>
                <p14:nvPr/>
              </p14:nvContentPartPr>
              <p14:xfrm>
                <a:off x="6852613" y="3593453"/>
                <a:ext cx="53280" cy="320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69A577E-213D-8A4B-924B-98F14E4E365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37133" y="3578333"/>
                  <a:ext cx="83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14:cNvPr>
                <p14:cNvContentPartPr/>
                <p14:nvPr/>
              </p14:nvContentPartPr>
              <p14:xfrm>
                <a:off x="7429333" y="3582293"/>
                <a:ext cx="26640" cy="270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50683D-AE1E-7142-B8E4-611E775BA7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14213" y="3567173"/>
                  <a:ext cx="572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14:cNvPr>
                <p14:cNvContentPartPr/>
                <p14:nvPr/>
              </p14:nvContentPartPr>
              <p14:xfrm>
                <a:off x="6847213" y="4116893"/>
                <a:ext cx="132480" cy="159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7C3FA1B-7C6A-304B-AACE-704F8CA37BC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832093" y="4101413"/>
                  <a:ext cx="163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14:cNvPr>
                <p14:cNvContentPartPr/>
                <p14:nvPr/>
              </p14:nvContentPartPr>
              <p14:xfrm>
                <a:off x="6820933" y="4100693"/>
                <a:ext cx="307440" cy="4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4D5C3E-9AB8-FB4F-95B8-5EF9F32E77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05453" y="4085573"/>
                  <a:ext cx="337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14:cNvPr>
                <p14:cNvContentPartPr/>
                <p14:nvPr/>
              </p14:nvContentPartPr>
              <p14:xfrm>
                <a:off x="7402693" y="4053173"/>
                <a:ext cx="169200" cy="243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7C1CA83-FE7B-D84D-B917-6D4D057542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387573" y="4038053"/>
                  <a:ext cx="19944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8BB877-1075-5C4A-871D-D5DACE6978D1}"/>
              </a:ext>
            </a:extLst>
          </p:cNvPr>
          <p:cNvGrpSpPr/>
          <p:nvPr/>
        </p:nvGrpSpPr>
        <p:grpSpPr>
          <a:xfrm>
            <a:off x="8106493" y="3545213"/>
            <a:ext cx="836640" cy="725400"/>
            <a:chOff x="8106493" y="3545213"/>
            <a:chExt cx="836640" cy="72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14:cNvPr>
                <p14:cNvContentPartPr/>
                <p14:nvPr/>
              </p14:nvContentPartPr>
              <p14:xfrm>
                <a:off x="8106493" y="3545213"/>
                <a:ext cx="296640" cy="22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50D6EBE-C0B5-304C-ADC1-82A012211E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091373" y="3530093"/>
                  <a:ext cx="327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14:cNvPr>
                <p14:cNvContentPartPr/>
                <p14:nvPr/>
              </p14:nvContentPartPr>
              <p14:xfrm>
                <a:off x="8778613" y="3566453"/>
                <a:ext cx="132480" cy="307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523E66F-ED37-4543-B15D-3511D524C4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58453" y="3545933"/>
                  <a:ext cx="173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14:cNvPr>
                <p14:cNvContentPartPr/>
                <p14:nvPr/>
              </p14:nvContentPartPr>
              <p14:xfrm>
                <a:off x="8196493" y="4026893"/>
                <a:ext cx="159120" cy="243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ECA179F-BC26-9743-92A7-CF0A35FA34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1373" y="4011413"/>
                  <a:ext cx="189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14:cNvPr>
                <p14:cNvContentPartPr/>
                <p14:nvPr/>
              </p14:nvContentPartPr>
              <p14:xfrm>
                <a:off x="8186053" y="4153613"/>
                <a:ext cx="254520" cy="74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8E87164-3D66-D54C-85C4-163DCDD5C12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170933" y="4138493"/>
                  <a:ext cx="284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14:cNvPr>
                <p14:cNvContentPartPr/>
                <p14:nvPr/>
              </p14:nvContentPartPr>
              <p14:xfrm>
                <a:off x="8762773" y="4005653"/>
                <a:ext cx="180360" cy="25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4A32B5-6948-BC46-B282-DD4221F0BB9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47653" y="3990533"/>
                  <a:ext cx="21060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836F50-60B5-ED4A-8890-E16A77FA9504}"/>
              </a:ext>
            </a:extLst>
          </p:cNvPr>
          <p:cNvGrpSpPr/>
          <p:nvPr/>
        </p:nvGrpSpPr>
        <p:grpSpPr>
          <a:xfrm>
            <a:off x="6794293" y="4767773"/>
            <a:ext cx="825840" cy="206640"/>
            <a:chOff x="6794293" y="4767773"/>
            <a:chExt cx="825840" cy="20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14:cNvPr>
                <p14:cNvContentPartPr/>
                <p14:nvPr/>
              </p14:nvContentPartPr>
              <p14:xfrm>
                <a:off x="6794293" y="4794053"/>
                <a:ext cx="187920" cy="180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19B332-3A3F-0B4F-961F-1568A09B91C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73773" y="4773533"/>
                  <a:ext cx="228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14:cNvPr>
                <p14:cNvContentPartPr/>
                <p14:nvPr/>
              </p14:nvContentPartPr>
              <p14:xfrm>
                <a:off x="7392253" y="4767773"/>
                <a:ext cx="227880" cy="180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F139C4-A038-084D-AEF4-C36ED2BE9FF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71733" y="4747253"/>
                  <a:ext cx="26856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61C222C-FCB2-ED4D-A382-3453DABA3F3A}"/>
              </a:ext>
            </a:extLst>
          </p:cNvPr>
          <p:cNvGrpSpPr/>
          <p:nvPr/>
        </p:nvGrpSpPr>
        <p:grpSpPr>
          <a:xfrm>
            <a:off x="6931813" y="5296613"/>
            <a:ext cx="825840" cy="233280"/>
            <a:chOff x="6931813" y="5296613"/>
            <a:chExt cx="8258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14:cNvPr>
                <p14:cNvContentPartPr/>
                <p14:nvPr/>
              </p14:nvContentPartPr>
              <p14:xfrm>
                <a:off x="6931813" y="5392013"/>
                <a:ext cx="10800" cy="13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A265E59-B180-C248-A2F2-1D6A8BCE2C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16693" y="5376893"/>
                  <a:ext cx="4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14:cNvPr>
                <p14:cNvContentPartPr/>
                <p14:nvPr/>
              </p14:nvContentPartPr>
              <p14:xfrm>
                <a:off x="7476853" y="5296613"/>
                <a:ext cx="280800" cy="159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B56AD4-D937-EC47-99D9-131379F2591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733" y="5281493"/>
                  <a:ext cx="31140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A89E8E9-DCFF-1B49-958B-849C9836CEFE}"/>
              </a:ext>
            </a:extLst>
          </p:cNvPr>
          <p:cNvGrpSpPr/>
          <p:nvPr/>
        </p:nvGrpSpPr>
        <p:grpSpPr>
          <a:xfrm>
            <a:off x="8281453" y="4629893"/>
            <a:ext cx="693720" cy="243360"/>
            <a:chOff x="8281453" y="4629893"/>
            <a:chExt cx="69372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14:cNvPr>
                <p14:cNvContentPartPr/>
                <p14:nvPr/>
              </p14:nvContentPartPr>
              <p14:xfrm>
                <a:off x="8281453" y="4629893"/>
                <a:ext cx="21600" cy="243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FF7FC4-CCF2-384C-A305-FE1D30422C1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65973" y="4614773"/>
                  <a:ext cx="52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14:cNvPr>
                <p14:cNvContentPartPr/>
                <p14:nvPr/>
              </p14:nvContentPartPr>
              <p14:xfrm>
                <a:off x="8773573" y="4677773"/>
                <a:ext cx="20160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3F22E2-3752-2443-A05C-49D532EC23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58093" y="4662293"/>
                  <a:ext cx="23184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4060173-E15F-4946-A7B3-C79A0E8EB0D2}"/>
              </a:ext>
            </a:extLst>
          </p:cNvPr>
          <p:cNvGrpSpPr/>
          <p:nvPr/>
        </p:nvGrpSpPr>
        <p:grpSpPr>
          <a:xfrm>
            <a:off x="8244373" y="5239013"/>
            <a:ext cx="757080" cy="280080"/>
            <a:chOff x="8244373" y="5239013"/>
            <a:chExt cx="75708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14:cNvPr>
                <p14:cNvContentPartPr/>
                <p14:nvPr/>
              </p14:nvContentPartPr>
              <p14:xfrm>
                <a:off x="8244373" y="5275733"/>
                <a:ext cx="179640" cy="190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D3ADCF-9612-A848-BBA0-DE4FC751944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228893" y="5260253"/>
                  <a:ext cx="2102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14:cNvPr>
                <p14:cNvContentPartPr/>
                <p14:nvPr/>
              </p14:nvContentPartPr>
              <p14:xfrm>
                <a:off x="8858173" y="5239013"/>
                <a:ext cx="143280" cy="28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E10B34C-1756-3444-B2A5-1D642D285BE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42693" y="5223893"/>
                  <a:ext cx="173880" cy="31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15B2AB-4263-E94F-8719-F58CBFC6D901}"/>
              </a:ext>
            </a:extLst>
          </p:cNvPr>
          <p:cNvGrpSpPr/>
          <p:nvPr/>
        </p:nvGrpSpPr>
        <p:grpSpPr>
          <a:xfrm>
            <a:off x="9514093" y="3892253"/>
            <a:ext cx="635400" cy="695520"/>
            <a:chOff x="9514093" y="3892253"/>
            <a:chExt cx="63540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14:cNvPr>
                <p14:cNvContentPartPr/>
                <p14:nvPr/>
              </p14:nvContentPartPr>
              <p14:xfrm>
                <a:off x="9514093" y="4349453"/>
                <a:ext cx="608400" cy="23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2E81E2-D64D-B840-8F38-268C40BEB7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498973" y="4334333"/>
                  <a:ext cx="638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14:cNvPr>
                <p14:cNvContentPartPr/>
                <p14:nvPr/>
              </p14:nvContentPartPr>
              <p14:xfrm>
                <a:off x="9625333" y="3892253"/>
                <a:ext cx="222480" cy="24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994C6B0-8C38-B24A-8325-05EAE6C707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10213" y="3876773"/>
                  <a:ext cx="2530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14:cNvPr>
                <p14:cNvContentPartPr/>
                <p14:nvPr/>
              </p14:nvContentPartPr>
              <p14:xfrm>
                <a:off x="9863653" y="3952733"/>
                <a:ext cx="185400" cy="1166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F143AE-1D0D-E049-81A5-A26FB16375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848173" y="3937613"/>
                  <a:ext cx="21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14:cNvPr>
                <p14:cNvContentPartPr/>
                <p14:nvPr/>
              </p14:nvContentPartPr>
              <p14:xfrm>
                <a:off x="10048693" y="3894413"/>
                <a:ext cx="100800" cy="116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EB78416-80AA-AF4C-9F6B-1F4273601B7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033573" y="3879293"/>
                  <a:ext cx="131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14:cNvPr>
                <p14:cNvContentPartPr/>
                <p14:nvPr/>
              </p14:nvContentPartPr>
              <p14:xfrm>
                <a:off x="10038253" y="3905213"/>
                <a:ext cx="79560" cy="10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915D95-2618-004A-9EF6-1BFC818619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22773" y="3889733"/>
                  <a:ext cx="110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14:cNvPr>
                <p14:cNvContentPartPr/>
                <p14:nvPr/>
              </p14:nvContentPartPr>
              <p14:xfrm>
                <a:off x="9715333" y="4243613"/>
                <a:ext cx="42840" cy="180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98D51F4-083E-9140-86FD-714BC3E90EF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00213" y="4228493"/>
                  <a:ext cx="73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14:cNvPr>
                <p14:cNvContentPartPr/>
                <p14:nvPr/>
              </p14:nvContentPartPr>
              <p14:xfrm>
                <a:off x="9715333" y="4185653"/>
                <a:ext cx="328320" cy="116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CB13CA-4818-D24D-93C1-ACD17BD0100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00213" y="4170173"/>
                  <a:ext cx="358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14:cNvPr>
                <p14:cNvContentPartPr/>
                <p14:nvPr/>
              </p14:nvContentPartPr>
              <p14:xfrm>
                <a:off x="10085773" y="4063973"/>
                <a:ext cx="37440" cy="222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99E885-14B1-C540-916E-0B338B7A6D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70653" y="4048493"/>
                  <a:ext cx="6804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E82CC2-96E3-C84D-AE98-787E32F59A75}"/>
              </a:ext>
            </a:extLst>
          </p:cNvPr>
          <p:cNvGrpSpPr/>
          <p:nvPr/>
        </p:nvGrpSpPr>
        <p:grpSpPr>
          <a:xfrm>
            <a:off x="10509133" y="3889373"/>
            <a:ext cx="1333800" cy="1164600"/>
            <a:chOff x="10509133" y="3889373"/>
            <a:chExt cx="1333800" cy="11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14:cNvPr>
                <p14:cNvContentPartPr/>
                <p14:nvPr/>
              </p14:nvContentPartPr>
              <p14:xfrm>
                <a:off x="10509133" y="3889373"/>
                <a:ext cx="1333800" cy="1164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465907-F545-984B-BC34-8DE0E069528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93653" y="3873893"/>
                  <a:ext cx="1364400" cy="11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14:cNvPr>
                <p14:cNvContentPartPr/>
                <p14:nvPr/>
              </p14:nvContentPartPr>
              <p14:xfrm>
                <a:off x="11165053" y="3941933"/>
                <a:ext cx="42840" cy="1000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539B662-8756-844F-A6D0-350C79333C0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149933" y="3926813"/>
                  <a:ext cx="73440" cy="10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14:cNvPr>
                <p14:cNvContentPartPr/>
                <p14:nvPr/>
              </p14:nvContentPartPr>
              <p14:xfrm>
                <a:off x="10567453" y="4413173"/>
                <a:ext cx="124920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020DB40-9850-E84F-8408-02D08A3F784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51973" y="4397693"/>
                  <a:ext cx="127980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14:cNvPr>
              <p14:cNvContentPartPr/>
              <p14:nvPr/>
            </p14:nvContentPartPr>
            <p14:xfrm>
              <a:off x="10778773" y="4069013"/>
              <a:ext cx="153720" cy="280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1804E32-D3C3-884C-9079-9F5F4F7D437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763653" y="4053893"/>
                <a:ext cx="184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14:cNvPr>
              <p14:cNvContentPartPr/>
              <p14:nvPr/>
            </p14:nvContentPartPr>
            <p14:xfrm>
              <a:off x="11403373" y="4021493"/>
              <a:ext cx="164520" cy="3020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8588F6E-EF0D-0A40-9231-E42A3F87C6C0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1388253" y="4006373"/>
                <a:ext cx="1947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14:cNvPr>
              <p14:cNvContentPartPr/>
              <p14:nvPr/>
            </p14:nvContentPartPr>
            <p14:xfrm>
              <a:off x="10593733" y="4609013"/>
              <a:ext cx="407160" cy="2066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948D67-A97A-924B-B8BD-3FBF5DFFD6F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578613" y="4593533"/>
                <a:ext cx="43776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DD80B008-8905-6648-B299-C5969E744D44}"/>
              </a:ext>
            </a:extLst>
          </p:cNvPr>
          <p:cNvGrpSpPr/>
          <p:nvPr/>
        </p:nvGrpSpPr>
        <p:grpSpPr>
          <a:xfrm>
            <a:off x="11376733" y="4571933"/>
            <a:ext cx="138240" cy="349560"/>
            <a:chOff x="11376733" y="4571933"/>
            <a:chExt cx="13824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14:cNvPr>
                <p14:cNvContentPartPr/>
                <p14:nvPr/>
              </p14:nvContentPartPr>
              <p14:xfrm>
                <a:off x="11376733" y="4571933"/>
                <a:ext cx="137880" cy="20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476CB72-FA04-D64B-B220-F8916BB3AE7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361613" y="4556453"/>
                  <a:ext cx="168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14:cNvPr>
                <p14:cNvContentPartPr/>
                <p14:nvPr/>
              </p14:nvContentPartPr>
              <p14:xfrm>
                <a:off x="11498773" y="4571933"/>
                <a:ext cx="16200" cy="349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8DBA01-E8E7-A24A-AA79-76531D955A8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483293" y="4556453"/>
                  <a:ext cx="46800" cy="38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6169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F90B-26A2-EC43-B4CB-93BC83C2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27F5-122B-6E4F-AFCB-925BBD193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Dropout layer: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Removes/deactivates certain fraction of neurons in the neural network. </a:t>
            </a:r>
          </a:p>
          <a:p>
            <a:pPr lvl="1"/>
            <a:r>
              <a:rPr lang="en-US" dirty="0"/>
              <a:t>Helps avoid overfitting</a:t>
            </a:r>
          </a:p>
          <a:p>
            <a:pPr lvl="1"/>
            <a:r>
              <a:rPr lang="en-US" dirty="0"/>
              <a:t>Typically applied after a max pooling layer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Flatten layer: </a:t>
            </a:r>
            <a:r>
              <a:rPr lang="en-US" dirty="0"/>
              <a:t>converts a pooled feature map into a column. </a:t>
            </a:r>
          </a:p>
          <a:p>
            <a:pPr lvl="1"/>
            <a:r>
              <a:rPr lang="en-US" dirty="0"/>
              <a:t>Useful for changing the shape of the input for input into a fully connected artificial neural net.</a:t>
            </a:r>
          </a:p>
        </p:txBody>
      </p:sp>
    </p:spTree>
    <p:extLst>
      <p:ext uri="{BB962C8B-B14F-4D97-AF65-F5344CB8AC3E}">
        <p14:creationId xmlns:p14="http://schemas.microsoft.com/office/powerpoint/2010/main" val="17381647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9575-B7F9-C14E-8542-B2F50CAA1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VGG16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CCF67-89EE-7743-806F-EDA20F3BF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086" y="1461229"/>
            <a:ext cx="5795383" cy="3327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FCA31-1A86-254C-A2AE-3FBFF41C7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46" y="4559130"/>
            <a:ext cx="6601677" cy="1933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18E11F-B672-DF48-96E1-EA654C9AFA37}"/>
              </a:ext>
            </a:extLst>
          </p:cNvPr>
          <p:cNvSpPr txBox="1"/>
          <p:nvPr/>
        </p:nvSpPr>
        <p:spPr>
          <a:xfrm>
            <a:off x="6519333" y="6492875"/>
            <a:ext cx="556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hlinkClick r:id="rId5"/>
              </a:rPr>
              <a:t>https://neurohive.io/en/popular-networks/vgg16/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7621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0CA4-C0C0-864D-BB33-FF2B59638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 of 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FFE9-E7F5-534F-9161-83C4C013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Overcoming the limitations of linear models by applying the linear model to transformations on the features, </a:t>
            </a:r>
            <a:r>
              <a:rPr lang="en-US" b="1" dirty="0"/>
              <a:t>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One approach:</a:t>
            </a:r>
            <a:r>
              <a:rPr lang="en-US" dirty="0"/>
              <a:t> Apply a generic transformation (polynomial expansion, kernel machines such as radial basis, etc.)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Deep learning approach: </a:t>
            </a:r>
            <a:r>
              <a:rPr lang="en-US" dirty="0"/>
              <a:t>Learn the transformation through multiple layers of transformations whose weights are adjusted in the training process.</a:t>
            </a:r>
          </a:p>
          <a:p>
            <a:pPr lvl="1"/>
            <a:r>
              <a:rPr lang="en-US" b="1" dirty="0"/>
              <a:t>Does not assume convexity. Often will not find the globally optimal result, but this is OK.</a:t>
            </a:r>
          </a:p>
        </p:txBody>
      </p:sp>
    </p:spTree>
    <p:extLst>
      <p:ext uri="{BB962C8B-B14F-4D97-AF65-F5344CB8AC3E}">
        <p14:creationId xmlns:p14="http://schemas.microsoft.com/office/powerpoint/2010/main" val="30183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1048E-ADCB-B548-8F83-EC86585C1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841"/>
            <a:ext cx="12192000" cy="610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50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1882-5C91-0042-B42B-024DDB91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29F3-38F2-CB45-A22B-1B1E18B4E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Convolutional Neural Network (</a:t>
            </a:r>
            <a:r>
              <a:rPr lang="en-US"/>
              <a:t>a.k.a., CNN</a:t>
            </a:r>
            <a:r>
              <a:rPr lang="en-US" dirty="0"/>
              <a:t>, </a:t>
            </a:r>
            <a:r>
              <a:rPr lang="en-US" dirty="0" err="1"/>
              <a:t>ConvNet</a:t>
            </a:r>
            <a:r>
              <a:rPr lang="en-US" dirty="0"/>
              <a:t>) is effective for </a:t>
            </a:r>
            <a:r>
              <a:rPr lang="en-US" b="1" dirty="0">
                <a:solidFill>
                  <a:srgbClr val="C00000"/>
                </a:solidFill>
              </a:rPr>
              <a:t>computer vision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image recognition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Advantages over standard feed-forward neural net for images</a:t>
            </a:r>
          </a:p>
          <a:p>
            <a:pPr lvl="1"/>
            <a:r>
              <a:rPr lang="en-US" dirty="0"/>
              <a:t>Incorporating/considering </a:t>
            </a:r>
            <a:r>
              <a:rPr lang="en-US" b="1" dirty="0">
                <a:solidFill>
                  <a:srgbClr val="C00000"/>
                </a:solidFill>
              </a:rPr>
              <a:t>spatial structure </a:t>
            </a:r>
            <a:r>
              <a:rPr lang="en-US" dirty="0"/>
              <a:t>of the pixels</a:t>
            </a:r>
          </a:p>
          <a:p>
            <a:pPr lvl="1"/>
            <a:r>
              <a:rPr lang="en-US" dirty="0"/>
              <a:t>Ability to learn </a:t>
            </a:r>
            <a:r>
              <a:rPr lang="en-US" b="1" dirty="0">
                <a:solidFill>
                  <a:srgbClr val="C00000"/>
                </a:solidFill>
              </a:rPr>
              <a:t>local patterns </a:t>
            </a:r>
            <a:r>
              <a:rPr lang="en-US" dirty="0"/>
              <a:t>in the dataset.</a:t>
            </a:r>
          </a:p>
          <a:p>
            <a:pPr lvl="1"/>
            <a:r>
              <a:rPr lang="en-US" dirty="0"/>
              <a:t>Pixels that are close together in the image are represented as such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44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6C60-2139-5243-A30D-9A385AB7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Unit of Deep Learning: Neuron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7858F8-B177-AF45-9C97-C2E715E2B461}"/>
              </a:ext>
            </a:extLst>
          </p:cNvPr>
          <p:cNvGrpSpPr/>
          <p:nvPr/>
        </p:nvGrpSpPr>
        <p:grpSpPr>
          <a:xfrm>
            <a:off x="3524053" y="3730613"/>
            <a:ext cx="597600" cy="1195560"/>
            <a:chOff x="3524053" y="3730613"/>
            <a:chExt cx="597600" cy="11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14:cNvPr>
                <p14:cNvContentPartPr/>
                <p14:nvPr/>
              </p14:nvContentPartPr>
              <p14:xfrm>
                <a:off x="3846973" y="4561853"/>
                <a:ext cx="42840" cy="211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F08ACD6-2AF8-1A4F-ADC6-1033AA88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16013" y="4531253"/>
                  <a:ext cx="104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14:cNvPr>
                <p14:cNvContentPartPr/>
                <p14:nvPr/>
              </p14:nvContentPartPr>
              <p14:xfrm>
                <a:off x="3783253" y="4524053"/>
                <a:ext cx="95760" cy="79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E6154C-E709-B144-B7C1-33AEE78606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2653" y="4493453"/>
                  <a:ext cx="1569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14:cNvPr>
                <p14:cNvContentPartPr/>
                <p14:nvPr/>
              </p14:nvContentPartPr>
              <p14:xfrm>
                <a:off x="3783253" y="4746533"/>
                <a:ext cx="7452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731DC82-E8D4-A045-8618-7350BED9311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52653" y="471593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14:cNvPr>
                <p14:cNvContentPartPr/>
                <p14:nvPr/>
              </p14:nvContentPartPr>
              <p14:xfrm>
                <a:off x="3799093" y="4719893"/>
                <a:ext cx="18036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5C2C510-7EE1-EB42-8973-EE96E5AF4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68493" y="4689293"/>
                  <a:ext cx="241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14:cNvPr>
                <p14:cNvContentPartPr/>
                <p14:nvPr/>
              </p14:nvContentPartPr>
              <p14:xfrm>
                <a:off x="3524053" y="4434413"/>
                <a:ext cx="597600" cy="49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C1B574-A99C-724F-BED8-F94EB55B846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93453" y="4403453"/>
                  <a:ext cx="65916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14:cNvPr>
                <p14:cNvContentPartPr/>
                <p14:nvPr/>
              </p14:nvContentPartPr>
              <p14:xfrm>
                <a:off x="3831133" y="3730613"/>
                <a:ext cx="148680" cy="540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DE805D3-9A03-A547-8CAB-639C1E9B982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00173" y="3699653"/>
                  <a:ext cx="209880" cy="60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845187-83F0-3944-8D64-E98D55C7206F}"/>
              </a:ext>
            </a:extLst>
          </p:cNvPr>
          <p:cNvGrpSpPr/>
          <p:nvPr/>
        </p:nvGrpSpPr>
        <p:grpSpPr>
          <a:xfrm>
            <a:off x="2269813" y="2380973"/>
            <a:ext cx="2191320" cy="1667520"/>
            <a:chOff x="2269813" y="2380973"/>
            <a:chExt cx="2191320" cy="166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14:cNvPr>
                <p14:cNvContentPartPr/>
                <p14:nvPr/>
              </p14:nvContentPartPr>
              <p14:xfrm>
                <a:off x="3555733" y="2714333"/>
                <a:ext cx="905400" cy="92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80C9706-4CDB-6A46-97C6-4FD81D05A0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4693" y="2673653"/>
                  <a:ext cx="987120" cy="10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14:cNvPr>
                <p14:cNvContentPartPr/>
                <p14:nvPr/>
              </p14:nvContentPartPr>
              <p14:xfrm>
                <a:off x="3756973" y="2984333"/>
                <a:ext cx="243720" cy="37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018C1A-3DF7-AA4A-ADA4-6E9160A6279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15933" y="2943293"/>
                  <a:ext cx="325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14:cNvPr>
                <p14:cNvContentPartPr/>
                <p14:nvPr/>
              </p14:nvContentPartPr>
              <p14:xfrm>
                <a:off x="3915733" y="2957693"/>
                <a:ext cx="122040" cy="2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15A3356-A09C-CF41-B4BD-18BE7BAAE1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74693" y="2917013"/>
                  <a:ext cx="2041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14:cNvPr>
                <p14:cNvContentPartPr/>
                <p14:nvPr/>
              </p14:nvContentPartPr>
              <p14:xfrm>
                <a:off x="4047853" y="2984333"/>
                <a:ext cx="5760" cy="42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B737AD-E402-914E-BAD0-32FD337D95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06813" y="2943293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14:cNvPr>
                <p14:cNvContentPartPr/>
                <p14:nvPr/>
              </p14:nvContentPartPr>
              <p14:xfrm>
                <a:off x="3994933" y="3312293"/>
                <a:ext cx="10800" cy="69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B92374-C644-9745-8606-03424423D4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64333" y="328169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14:cNvPr>
                <p14:cNvContentPartPr/>
                <p14:nvPr/>
              </p14:nvContentPartPr>
              <p14:xfrm>
                <a:off x="2455213" y="2380973"/>
                <a:ext cx="825840" cy="466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2E143E-6D2F-AA40-9E7B-0A1D7E2E14F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24613" y="2350373"/>
                  <a:ext cx="88704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14:cNvPr>
                <p14:cNvContentPartPr/>
                <p14:nvPr/>
              </p14:nvContentPartPr>
              <p14:xfrm>
                <a:off x="2269813" y="3169373"/>
                <a:ext cx="1032120" cy="20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22B96B-437D-A948-8EA2-151C4589BA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39213" y="3138773"/>
                  <a:ext cx="1093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14:cNvPr>
                <p14:cNvContentPartPr/>
                <p14:nvPr/>
              </p14:nvContentPartPr>
              <p14:xfrm>
                <a:off x="2423533" y="3518933"/>
                <a:ext cx="931680" cy="529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C8D0CA-AB45-2542-A04D-90ED3D8603C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2573" y="3487973"/>
                  <a:ext cx="992880" cy="59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BA672D-2BD2-5E44-8F1C-5AED54CC79E6}"/>
              </a:ext>
            </a:extLst>
          </p:cNvPr>
          <p:cNvGrpSpPr/>
          <p:nvPr/>
        </p:nvGrpSpPr>
        <p:grpSpPr>
          <a:xfrm>
            <a:off x="2761933" y="2238053"/>
            <a:ext cx="217440" cy="154080"/>
            <a:chOff x="2761933" y="2238053"/>
            <a:chExt cx="2174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14:cNvPr>
                <p14:cNvContentPartPr/>
                <p14:nvPr/>
              </p14:nvContentPartPr>
              <p14:xfrm>
                <a:off x="2761933" y="2238053"/>
                <a:ext cx="137880" cy="7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759C53-70CB-EA43-BBB2-F471FCBA8ED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46813" y="2222933"/>
                  <a:ext cx="16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14:cNvPr>
                <p14:cNvContentPartPr/>
                <p14:nvPr/>
              </p14:nvContentPartPr>
              <p14:xfrm>
                <a:off x="2957773" y="2318333"/>
                <a:ext cx="21600" cy="7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9E12E9A-2110-1945-BCF6-4B9D11598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37613" y="2297813"/>
                  <a:ext cx="6228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3D83A28-1FE4-D548-94A7-B3B4DF100744}"/>
              </a:ext>
            </a:extLst>
          </p:cNvPr>
          <p:cNvGrpSpPr/>
          <p:nvPr/>
        </p:nvGrpSpPr>
        <p:grpSpPr>
          <a:xfrm>
            <a:off x="2455213" y="2910173"/>
            <a:ext cx="360000" cy="196200"/>
            <a:chOff x="2455213" y="2910173"/>
            <a:chExt cx="36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14:cNvPr>
                <p14:cNvContentPartPr/>
                <p14:nvPr/>
              </p14:nvContentPartPr>
              <p14:xfrm>
                <a:off x="2455213" y="2910173"/>
                <a:ext cx="116640" cy="116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47094E-8974-8A45-AA4E-AE4C6111CAB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39733" y="2895053"/>
                  <a:ext cx="1472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14:cNvPr>
                <p14:cNvContentPartPr/>
                <p14:nvPr/>
              </p14:nvContentPartPr>
              <p14:xfrm>
                <a:off x="2640253" y="3000173"/>
                <a:ext cx="174960" cy="106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97B7E6-8216-BD4C-9A86-A040C20602E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25133" y="2985053"/>
                  <a:ext cx="20556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575842-814D-7D4A-AEAE-BBE1C8E51396}"/>
              </a:ext>
            </a:extLst>
          </p:cNvPr>
          <p:cNvGrpSpPr/>
          <p:nvPr/>
        </p:nvGrpSpPr>
        <p:grpSpPr>
          <a:xfrm>
            <a:off x="2444413" y="3566453"/>
            <a:ext cx="349200" cy="169560"/>
            <a:chOff x="2444413" y="3566453"/>
            <a:chExt cx="34920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14:cNvPr>
                <p14:cNvContentPartPr/>
                <p14:nvPr/>
              </p14:nvContentPartPr>
              <p14:xfrm>
                <a:off x="2444413" y="3566453"/>
                <a:ext cx="153720" cy="11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20D27B-02B5-6D49-96F6-D04E25F1178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29293" y="3551333"/>
                  <a:ext cx="1843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14:cNvPr>
                <p14:cNvContentPartPr/>
                <p14:nvPr/>
              </p14:nvContentPartPr>
              <p14:xfrm>
                <a:off x="2661493" y="3613973"/>
                <a:ext cx="132120" cy="12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2E2555-6AE3-A240-AA6D-A683DE2CE79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646373" y="359885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14:cNvPr>
              <p14:cNvContentPartPr/>
              <p14:nvPr/>
            </p14:nvContentPartPr>
            <p14:xfrm>
              <a:off x="4471213" y="3153533"/>
              <a:ext cx="161424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238CEEF-56BE-8243-ACE5-29878CFFC0A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430173" y="3112493"/>
                <a:ext cx="169632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25F1509-D5E3-FE45-9203-33E12A924DA9}"/>
              </a:ext>
            </a:extLst>
          </p:cNvPr>
          <p:cNvGrpSpPr/>
          <p:nvPr/>
        </p:nvGrpSpPr>
        <p:grpSpPr>
          <a:xfrm>
            <a:off x="6339253" y="3910973"/>
            <a:ext cx="3090600" cy="1116000"/>
            <a:chOff x="6339253" y="3910973"/>
            <a:chExt cx="3090600" cy="11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14:cNvPr>
                <p14:cNvContentPartPr/>
                <p14:nvPr/>
              </p14:nvContentPartPr>
              <p14:xfrm>
                <a:off x="6884293" y="3941933"/>
                <a:ext cx="2460960" cy="788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569FD8-4E9D-6E49-8B51-C97BAAC8AB0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69173" y="3926813"/>
                  <a:ext cx="2491560" cy="81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14:cNvPr>
                <p14:cNvContentPartPr/>
                <p14:nvPr/>
              </p14:nvContentPartPr>
              <p14:xfrm>
                <a:off x="9027373" y="4889453"/>
                <a:ext cx="15372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7BFA80-0D61-1F41-B697-2A7A212DC5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12253" y="4873973"/>
                  <a:ext cx="1843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14:cNvPr>
                <p14:cNvContentPartPr/>
                <p14:nvPr/>
              </p14:nvContentPartPr>
              <p14:xfrm>
                <a:off x="9006133" y="4841573"/>
                <a:ext cx="169560" cy="185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78BB20D-01AD-8B42-AE60-2E726E09800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91013" y="482645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14:cNvPr>
                <p14:cNvContentPartPr/>
                <p14:nvPr/>
              </p14:nvContentPartPr>
              <p14:xfrm>
                <a:off x="6408013" y="3910973"/>
                <a:ext cx="111600" cy="248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33563F-02F6-DF45-B549-74718390D91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87493" y="3890453"/>
                  <a:ext cx="1522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14:cNvPr>
                <p14:cNvContentPartPr/>
                <p14:nvPr/>
              </p14:nvContentPartPr>
              <p14:xfrm>
                <a:off x="6339253" y="4058573"/>
                <a:ext cx="1591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A215B2-9A1A-DE49-86BA-4C10D82A2F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24133" y="4043453"/>
                  <a:ext cx="189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14:cNvPr>
                <p14:cNvContentPartPr/>
                <p14:nvPr/>
              </p14:nvContentPartPr>
              <p14:xfrm>
                <a:off x="6540493" y="3926093"/>
                <a:ext cx="42840" cy="190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5D11B9D-A927-9E4A-8554-EE6838069F2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19973" y="3905933"/>
                  <a:ext cx="83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14:cNvPr>
                <p14:cNvContentPartPr/>
                <p14:nvPr/>
              </p14:nvContentPartPr>
              <p14:xfrm>
                <a:off x="6630133" y="4026893"/>
                <a:ext cx="143280" cy="691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8F9390C-6A0B-5949-83AA-9D5D8909916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615013" y="4011413"/>
                  <a:ext cx="1738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14:cNvPr>
                <p14:cNvContentPartPr/>
                <p14:nvPr/>
              </p14:nvContentPartPr>
              <p14:xfrm>
                <a:off x="6635533" y="4026893"/>
                <a:ext cx="95760" cy="116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42EE226-9C71-2541-B4B0-252F790906E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20413" y="4011413"/>
                  <a:ext cx="126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14:cNvPr>
                <p14:cNvContentPartPr/>
                <p14:nvPr/>
              </p14:nvContentPartPr>
              <p14:xfrm>
                <a:off x="6863053" y="3915653"/>
                <a:ext cx="174960" cy="10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AB3B32-BE5A-A141-A466-89B55766816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42893" y="3895133"/>
                  <a:ext cx="215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14:cNvPr>
                <p14:cNvContentPartPr/>
                <p14:nvPr/>
              </p14:nvContentPartPr>
              <p14:xfrm>
                <a:off x="9249493" y="4645733"/>
                <a:ext cx="180360" cy="153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7223DAF-E714-534B-9672-EBB3CD780C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4373" y="4630613"/>
                  <a:ext cx="210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14:cNvPr>
                <p14:cNvContentPartPr/>
                <p14:nvPr/>
              </p14:nvContentPartPr>
              <p14:xfrm>
                <a:off x="7064293" y="4053173"/>
                <a:ext cx="1825920" cy="49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0DE2A6-2DE7-7C47-9C7E-C632A441899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43773" y="4033013"/>
                  <a:ext cx="1866600" cy="53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E7EB0C7-AA1E-724D-8121-6695D98CF554}"/>
              </a:ext>
            </a:extLst>
          </p:cNvPr>
          <p:cNvGrpSpPr/>
          <p:nvPr/>
        </p:nvGrpSpPr>
        <p:grpSpPr>
          <a:xfrm>
            <a:off x="6085093" y="2439293"/>
            <a:ext cx="3842280" cy="2757240"/>
            <a:chOff x="6085093" y="2439293"/>
            <a:chExt cx="3842280" cy="27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14:cNvPr>
                <p14:cNvContentPartPr/>
                <p14:nvPr/>
              </p14:nvContentPartPr>
              <p14:xfrm>
                <a:off x="6836773" y="2746733"/>
                <a:ext cx="111600" cy="279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0CEF232-6BBB-3840-ABCF-FB409817EB7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95733" y="2705693"/>
                  <a:ext cx="1933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14:cNvPr>
                <p14:cNvContentPartPr/>
                <p14:nvPr/>
              </p14:nvContentPartPr>
              <p14:xfrm>
                <a:off x="6804733" y="2920973"/>
                <a:ext cx="127440" cy="32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FCBED3-7B76-BF42-B889-6AD91F7BF9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764053" y="2879933"/>
                  <a:ext cx="2091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14:cNvPr>
                <p14:cNvContentPartPr/>
                <p14:nvPr/>
              </p14:nvContentPartPr>
              <p14:xfrm>
                <a:off x="6968893" y="2904773"/>
                <a:ext cx="190800" cy="132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CA4EF-B5DE-1249-A6C9-420C5037B9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938293" y="2874173"/>
                  <a:ext cx="2523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14:cNvPr>
                <p14:cNvContentPartPr/>
                <p14:nvPr/>
              </p14:nvContentPartPr>
              <p14:xfrm>
                <a:off x="7233493" y="2743133"/>
                <a:ext cx="26640" cy="27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2DDAA5-735A-7D45-AEF4-511804DD3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192453" y="2702453"/>
                  <a:ext cx="108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14:cNvPr>
                <p14:cNvContentPartPr/>
                <p14:nvPr/>
              </p14:nvContentPartPr>
              <p14:xfrm>
                <a:off x="7196413" y="2900093"/>
                <a:ext cx="222480" cy="10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E6E393-D5F6-9646-A383-72694A015E5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55373" y="2859413"/>
                  <a:ext cx="304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14:cNvPr>
                <p14:cNvContentPartPr/>
                <p14:nvPr/>
              </p14:nvContentPartPr>
              <p14:xfrm>
                <a:off x="7381813" y="2740973"/>
                <a:ext cx="10800" cy="5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9A9F4C-9035-5342-A250-56E521D3AD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40773" y="2699933"/>
                  <a:ext cx="92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14:cNvPr>
                <p14:cNvContentPartPr/>
                <p14:nvPr/>
              </p14:nvContentPartPr>
              <p14:xfrm>
                <a:off x="7492693" y="2846813"/>
                <a:ext cx="143280" cy="143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F8352-99C6-F143-8C1B-A95261CF548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62093" y="2816213"/>
                  <a:ext cx="204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14:cNvPr>
                <p14:cNvContentPartPr/>
                <p14:nvPr/>
              </p14:nvContentPartPr>
              <p14:xfrm>
                <a:off x="7646413" y="2868053"/>
                <a:ext cx="169560" cy="7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ACFF87-2275-3F45-A5A8-9A16C0A1B9D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15453" y="2837093"/>
                  <a:ext cx="231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14:cNvPr>
                <p14:cNvContentPartPr/>
                <p14:nvPr/>
              </p14:nvContentPartPr>
              <p14:xfrm>
                <a:off x="7852693" y="2662133"/>
                <a:ext cx="47880" cy="343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EA6828-E6B2-A946-963F-5FC7C1B635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822093" y="2631533"/>
                  <a:ext cx="10944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14:cNvPr>
                <p14:cNvContentPartPr/>
                <p14:nvPr/>
              </p14:nvContentPartPr>
              <p14:xfrm>
                <a:off x="7815613" y="2846813"/>
                <a:ext cx="159120" cy="10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A1E5B88-3F32-A046-9EBB-7BE806CF27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85013" y="2816213"/>
                  <a:ext cx="22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14:cNvPr>
                <p14:cNvContentPartPr/>
                <p14:nvPr/>
              </p14:nvContentPartPr>
              <p14:xfrm>
                <a:off x="7958533" y="2693453"/>
                <a:ext cx="360" cy="42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5C2B04D-EBA2-904C-A345-185EDC24A53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27933" y="2662493"/>
                  <a:ext cx="6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14:cNvPr>
                <p14:cNvContentPartPr/>
                <p14:nvPr/>
              </p14:nvContentPartPr>
              <p14:xfrm>
                <a:off x="8069773" y="2820173"/>
                <a:ext cx="392040" cy="148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F4C7A1-4721-0741-B64C-1B6EAE51807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28733" y="2779493"/>
                  <a:ext cx="4737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14:cNvPr>
                <p14:cNvContentPartPr/>
                <p14:nvPr/>
              </p14:nvContentPartPr>
              <p14:xfrm>
                <a:off x="7016413" y="3254333"/>
                <a:ext cx="222480" cy="29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6DB230A-FC5C-0847-8872-E408D4428D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5733" y="3213293"/>
                  <a:ext cx="3045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14:cNvPr>
                <p14:cNvContentPartPr/>
                <p14:nvPr/>
              </p14:nvContentPartPr>
              <p14:xfrm>
                <a:off x="6974293" y="3433973"/>
                <a:ext cx="148680" cy="26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329471-71DE-4F42-A27A-C3A08471424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3253" y="3393293"/>
                  <a:ext cx="230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14:cNvPr>
                <p14:cNvContentPartPr/>
                <p14:nvPr/>
              </p14:nvContentPartPr>
              <p14:xfrm>
                <a:off x="7201813" y="3439373"/>
                <a:ext cx="127440" cy="10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91BC8C4-37E2-1446-A174-9BA529EFE2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160773" y="3398333"/>
                  <a:ext cx="209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14:cNvPr>
                <p14:cNvContentPartPr/>
                <p14:nvPr/>
              </p14:nvContentPartPr>
              <p14:xfrm>
                <a:off x="7365973" y="3466013"/>
                <a:ext cx="143280" cy="7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88D074A-D258-AD4C-AAF1-966481E1C2C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4933" y="3424973"/>
                  <a:ext cx="22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14:cNvPr>
                <p14:cNvContentPartPr/>
                <p14:nvPr/>
              </p14:nvContentPartPr>
              <p14:xfrm>
                <a:off x="7545613" y="3433973"/>
                <a:ext cx="212040" cy="106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6E5210-04A3-A049-9557-DCF4DD6E4F9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04933" y="3393293"/>
                  <a:ext cx="294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14:cNvPr>
                <p14:cNvContentPartPr/>
                <p14:nvPr/>
              </p14:nvContentPartPr>
              <p14:xfrm>
                <a:off x="7741453" y="3291773"/>
                <a:ext cx="21600" cy="25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794283A-9C37-7A4D-8FEE-1F3EB4987A2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00413" y="3250733"/>
                  <a:ext cx="1033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14:cNvPr>
                <p14:cNvContentPartPr/>
                <p14:nvPr/>
              </p14:nvContentPartPr>
              <p14:xfrm>
                <a:off x="7715173" y="3429293"/>
                <a:ext cx="159120" cy="110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B3FCDBB-1E6E-4B47-AE91-28091561582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74133" y="3388613"/>
                  <a:ext cx="241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14:cNvPr>
                <p14:cNvContentPartPr/>
                <p14:nvPr/>
              </p14:nvContentPartPr>
              <p14:xfrm>
                <a:off x="7858093" y="3304733"/>
                <a:ext cx="5760" cy="45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2AEF967-DF0F-864C-A7DD-9AB52A3F844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17053" y="3263693"/>
                  <a:ext cx="874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14:cNvPr>
                <p14:cNvContentPartPr/>
                <p14:nvPr/>
              </p14:nvContentPartPr>
              <p14:xfrm>
                <a:off x="7943053" y="3423533"/>
                <a:ext cx="338400" cy="111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305D7D6-52ED-EA4E-B8C7-2495030A292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02373" y="3382493"/>
                  <a:ext cx="420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14:cNvPr>
                <p14:cNvContentPartPr/>
                <p14:nvPr/>
              </p14:nvContentPartPr>
              <p14:xfrm>
                <a:off x="8508973" y="3217253"/>
                <a:ext cx="153720" cy="328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118DE43-AF23-1549-B4D1-34BD824758E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67933" y="3176213"/>
                  <a:ext cx="235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14:cNvPr>
                <p14:cNvContentPartPr/>
                <p14:nvPr/>
              </p14:nvContentPartPr>
              <p14:xfrm>
                <a:off x="8699413" y="3301853"/>
                <a:ext cx="153720" cy="174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78EEA7-DC3E-C441-837B-7C5BBC2A19C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658373" y="3260813"/>
                  <a:ext cx="235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14:cNvPr>
                <p14:cNvContentPartPr/>
                <p14:nvPr/>
              </p14:nvContentPartPr>
              <p14:xfrm>
                <a:off x="8871133" y="3243533"/>
                <a:ext cx="98640" cy="312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5743A9F-FA5A-4443-B083-D661E924BD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30093" y="3202493"/>
                  <a:ext cx="18036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14:cNvPr>
                <p14:cNvContentPartPr/>
                <p14:nvPr/>
              </p14:nvContentPartPr>
              <p14:xfrm>
                <a:off x="9096133" y="3360173"/>
                <a:ext cx="42840" cy="11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6A4A068-7163-0946-8CB5-80ED8FA4858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065533" y="3329213"/>
                  <a:ext cx="104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14:cNvPr>
                <p14:cNvContentPartPr/>
                <p14:nvPr/>
              </p14:nvContentPartPr>
              <p14:xfrm>
                <a:off x="9085693" y="3328133"/>
                <a:ext cx="53280" cy="22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6C03CEF-937A-474C-A451-5C0A768843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055093" y="3297533"/>
                  <a:ext cx="114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14:cNvPr>
                <p14:cNvContentPartPr/>
                <p14:nvPr/>
              </p14:nvContentPartPr>
              <p14:xfrm>
                <a:off x="9233653" y="3248933"/>
                <a:ext cx="148680" cy="386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2C99DD4-22A3-564A-A3CA-A4377E1196C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92973" y="3207893"/>
                  <a:ext cx="23040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14:cNvPr>
                <p14:cNvContentPartPr/>
                <p14:nvPr/>
              </p14:nvContentPartPr>
              <p14:xfrm>
                <a:off x="6085093" y="2439293"/>
                <a:ext cx="3842280" cy="2757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7C00028-8F58-2F4E-AB67-EC328E894B9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044413" y="2398253"/>
                  <a:ext cx="3924360" cy="2839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493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DEB6-327E-A849-9816-7404028C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Perceptron (Feed-Forward NN)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14:cNvPr>
              <p14:cNvContentPartPr/>
              <p14:nvPr/>
            </p14:nvContentPartPr>
            <p14:xfrm>
              <a:off x="3132373" y="4386533"/>
              <a:ext cx="1233360" cy="502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69D2BAC-5623-6845-BF4F-01E57D8E97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1773" y="4355933"/>
                <a:ext cx="1294560" cy="56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E174397-62C0-714B-8128-366B29E28BF9}"/>
              </a:ext>
            </a:extLst>
          </p:cNvPr>
          <p:cNvGrpSpPr/>
          <p:nvPr/>
        </p:nvGrpSpPr>
        <p:grpSpPr>
          <a:xfrm>
            <a:off x="259213" y="1658551"/>
            <a:ext cx="10091520" cy="3458782"/>
            <a:chOff x="259213" y="1658551"/>
            <a:chExt cx="10091520" cy="34587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14:cNvPr>
                <p14:cNvContentPartPr/>
                <p14:nvPr/>
              </p14:nvContentPartPr>
              <p14:xfrm>
                <a:off x="2572213" y="2550533"/>
                <a:ext cx="416520" cy="354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D8E6D2-CBAA-5B4C-9C93-56D286AB0B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1613" y="2519573"/>
                  <a:ext cx="4780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14:cNvPr>
                <p14:cNvContentPartPr/>
                <p14:nvPr/>
              </p14:nvContentPartPr>
              <p14:xfrm>
                <a:off x="2631613" y="3662213"/>
                <a:ext cx="406080" cy="333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97E39ED-93D7-9B44-855D-D089CFC9A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01013" y="3631613"/>
                  <a:ext cx="46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14:cNvPr>
                <p14:cNvContentPartPr/>
                <p14:nvPr/>
              </p14:nvContentPartPr>
              <p14:xfrm>
                <a:off x="2603173" y="4704773"/>
                <a:ext cx="469080" cy="412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D2F1DB9-FA2D-C842-9CDA-36B0598AF3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72573" y="4674173"/>
                  <a:ext cx="53028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14:cNvPr>
                <p14:cNvContentPartPr/>
                <p14:nvPr/>
              </p14:nvContentPartPr>
              <p14:xfrm>
                <a:off x="1920613" y="2693453"/>
                <a:ext cx="507600" cy="217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0806D73-37CE-5248-B927-91CF98B3C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879573" y="2652413"/>
                  <a:ext cx="5896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14:cNvPr>
                <p14:cNvContentPartPr/>
                <p14:nvPr/>
              </p14:nvContentPartPr>
              <p14:xfrm>
                <a:off x="1936453" y="3751493"/>
                <a:ext cx="581760" cy="249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563B14-AA62-9248-94B5-816FE5A5F78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05853" y="3720893"/>
                  <a:ext cx="643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14:cNvPr>
                <p14:cNvContentPartPr/>
                <p14:nvPr/>
              </p14:nvContentPartPr>
              <p14:xfrm>
                <a:off x="1873093" y="4889453"/>
                <a:ext cx="555840" cy="164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4EDD260-711D-0840-9A43-DD7C9E03E0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42493" y="4858493"/>
                  <a:ext cx="617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14:cNvPr>
                <p14:cNvContentPartPr/>
                <p14:nvPr/>
              </p14:nvContentPartPr>
              <p14:xfrm>
                <a:off x="4487053" y="4186013"/>
                <a:ext cx="361800" cy="396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00BFB9-5B00-9E41-8641-2064924090C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56453" y="4155413"/>
                  <a:ext cx="4233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14:cNvPr>
                <p14:cNvContentPartPr/>
                <p14:nvPr/>
              </p14:nvContentPartPr>
              <p14:xfrm>
                <a:off x="4482013" y="3032573"/>
                <a:ext cx="337320" cy="28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56699ED-1460-E642-90C8-858A17D1383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40973" y="2991533"/>
                  <a:ext cx="419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14:cNvPr>
                <p14:cNvContentPartPr/>
                <p14:nvPr/>
              </p14:nvContentPartPr>
              <p14:xfrm>
                <a:off x="3106093" y="2736293"/>
                <a:ext cx="1143360" cy="444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02A8AF-176B-6E49-A5D2-8319C0B6808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065053" y="2695253"/>
                  <a:ext cx="122544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14:cNvPr>
                <p14:cNvContentPartPr/>
                <p14:nvPr/>
              </p14:nvContentPartPr>
              <p14:xfrm>
                <a:off x="4164493" y="3042653"/>
                <a:ext cx="200880" cy="280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0085169-455B-1D44-B9F5-1CFDB1393BE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23453" y="3001613"/>
                  <a:ext cx="282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14:cNvPr>
                <p14:cNvContentPartPr/>
                <p14:nvPr/>
              </p14:nvContentPartPr>
              <p14:xfrm>
                <a:off x="3148213" y="2740973"/>
                <a:ext cx="1333800" cy="1619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0AD7B6-7D6B-4342-8215-2DE76961E2F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07533" y="2699933"/>
                  <a:ext cx="1415880" cy="17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14:cNvPr>
                <p14:cNvContentPartPr/>
                <p14:nvPr/>
              </p14:nvContentPartPr>
              <p14:xfrm>
                <a:off x="4227853" y="4132733"/>
                <a:ext cx="270360" cy="20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C0B9CE-F842-0A4E-8BED-39EC604F57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7253" y="4101773"/>
                  <a:ext cx="33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14:cNvPr>
                <p14:cNvContentPartPr/>
                <p14:nvPr/>
              </p14:nvContentPartPr>
              <p14:xfrm>
                <a:off x="3190693" y="3227693"/>
                <a:ext cx="968760" cy="47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0B3B54-72C8-FA46-B73C-D5E9C2E7272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160093" y="3197093"/>
                  <a:ext cx="10299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14:cNvPr>
                <p14:cNvContentPartPr/>
                <p14:nvPr/>
              </p14:nvContentPartPr>
              <p14:xfrm>
                <a:off x="3841573" y="3296453"/>
                <a:ext cx="273600" cy="27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C2938CF-4550-6742-93F3-0D461F7FCB9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810973" y="3265853"/>
                  <a:ext cx="335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14:cNvPr>
                <p14:cNvContentPartPr/>
                <p14:nvPr/>
              </p14:nvContentPartPr>
              <p14:xfrm>
                <a:off x="3010693" y="3862733"/>
                <a:ext cx="1578960" cy="508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6C8DC20-02C8-5548-B093-268B27B941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69653" y="3821693"/>
                  <a:ext cx="16610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14:cNvPr>
                <p14:cNvContentPartPr/>
                <p14:nvPr/>
              </p14:nvContentPartPr>
              <p14:xfrm>
                <a:off x="3926173" y="4238573"/>
                <a:ext cx="460800" cy="32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9376A9-46E7-A641-BA0F-0FBF206CDAE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895573" y="4207613"/>
                  <a:ext cx="52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14:cNvPr>
                <p14:cNvContentPartPr/>
                <p14:nvPr/>
              </p14:nvContentPartPr>
              <p14:xfrm>
                <a:off x="3164413" y="3317693"/>
                <a:ext cx="1259640" cy="150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31FECA-72AA-F04E-8A77-DA287F936F4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33453" y="3287093"/>
                  <a:ext cx="1321200" cy="15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14:cNvPr>
                <p14:cNvContentPartPr/>
                <p14:nvPr/>
              </p14:nvContentPartPr>
              <p14:xfrm>
                <a:off x="6529693" y="3608573"/>
                <a:ext cx="343800" cy="28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DCDE6B-043F-6F4E-9961-A30A18BC56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8653" y="3567893"/>
                  <a:ext cx="42552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14:cNvPr>
                <p14:cNvContentPartPr/>
                <p14:nvPr/>
              </p14:nvContentPartPr>
              <p14:xfrm>
                <a:off x="4984573" y="3260093"/>
                <a:ext cx="1423800" cy="53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FB34B9-7BC8-4741-BAAF-1651E53DA4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43533" y="3219053"/>
                  <a:ext cx="1505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14:cNvPr>
                <p14:cNvContentPartPr/>
                <p14:nvPr/>
              </p14:nvContentPartPr>
              <p14:xfrm>
                <a:off x="5000413" y="3894413"/>
                <a:ext cx="1206720" cy="555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F61F8D-F51D-6B49-856E-63BF30653E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59373" y="3853373"/>
                  <a:ext cx="12888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14:cNvPr>
                <p14:cNvContentPartPr/>
                <p14:nvPr/>
              </p14:nvContentPartPr>
              <p14:xfrm>
                <a:off x="7080133" y="3666893"/>
                <a:ext cx="1053360" cy="180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374D9D-F1BE-DB4A-B527-40FF0249C4F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039093" y="3625853"/>
                  <a:ext cx="1135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14:cNvPr>
                <p14:cNvContentPartPr/>
                <p14:nvPr/>
              </p14:nvContentPartPr>
              <p14:xfrm>
                <a:off x="8609413" y="3634493"/>
                <a:ext cx="16200" cy="34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97104CD-0802-D544-B19D-EC633F0C7AE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568373" y="3593813"/>
                  <a:ext cx="982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14:cNvPr>
                <p14:cNvContentPartPr/>
                <p14:nvPr/>
              </p14:nvContentPartPr>
              <p14:xfrm>
                <a:off x="8577733" y="3582293"/>
                <a:ext cx="180360" cy="18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E8D9FA3-0AB4-2441-989C-F08A702B152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536693" y="3541253"/>
                  <a:ext cx="262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14:cNvPr>
                <p14:cNvContentPartPr/>
                <p14:nvPr/>
              </p14:nvContentPartPr>
              <p14:xfrm>
                <a:off x="8794453" y="3778133"/>
                <a:ext cx="164520" cy="159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DE8C3F-49C8-E14D-82C9-EB85B876BCF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63853" y="3747533"/>
                  <a:ext cx="225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14:cNvPr>
                <p14:cNvContentPartPr/>
                <p14:nvPr/>
              </p14:nvContentPartPr>
              <p14:xfrm>
                <a:off x="8974453" y="3825653"/>
                <a:ext cx="148680" cy="95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84A5BB1-1229-C34D-8C82-17920F6AB5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43853" y="3795053"/>
                  <a:ext cx="20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14:cNvPr>
                <p14:cNvContentPartPr/>
                <p14:nvPr/>
              </p14:nvContentPartPr>
              <p14:xfrm>
                <a:off x="9122773" y="3640613"/>
                <a:ext cx="212040" cy="296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C87D57-1F08-F144-9532-5225F257A81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091813" y="3609653"/>
                  <a:ext cx="2732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14:cNvPr>
                <p14:cNvContentPartPr/>
                <p14:nvPr/>
              </p14:nvContentPartPr>
              <p14:xfrm>
                <a:off x="9387373" y="3878573"/>
                <a:ext cx="21600" cy="32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01D12E-710D-DF42-A771-297E898B187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356413" y="384797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14:cNvPr>
                <p14:cNvContentPartPr/>
                <p14:nvPr/>
              </p14:nvContentPartPr>
              <p14:xfrm>
                <a:off x="9429493" y="3640613"/>
                <a:ext cx="10800" cy="5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A295A13-95B2-1C49-8D57-51BB38576A8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398893" y="36096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14:cNvPr>
                <p14:cNvContentPartPr/>
                <p14:nvPr/>
              </p14:nvContentPartPr>
              <p14:xfrm>
                <a:off x="9471973" y="3846893"/>
                <a:ext cx="217440" cy="90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841BFC-958B-184C-8401-618C8AD3617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430933" y="3805853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14:cNvPr>
                <p14:cNvContentPartPr/>
                <p14:nvPr/>
              </p14:nvContentPartPr>
              <p14:xfrm>
                <a:off x="9731173" y="3638813"/>
                <a:ext cx="21600" cy="330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D1531C4-C7FB-4041-A3E4-9325ABA722C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90133" y="3597773"/>
                  <a:ext cx="103320" cy="4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14:cNvPr>
                <p14:cNvContentPartPr/>
                <p14:nvPr/>
              </p14:nvContentPartPr>
              <p14:xfrm>
                <a:off x="9683653" y="3831053"/>
                <a:ext cx="1854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ED941B4-2F42-0848-967E-72CB8396EAC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2613" y="3790013"/>
                  <a:ext cx="267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14:cNvPr>
                <p14:cNvContentPartPr/>
                <p14:nvPr/>
              </p14:nvContentPartPr>
              <p14:xfrm>
                <a:off x="9895333" y="3693533"/>
                <a:ext cx="21600" cy="58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8CFD9C8-83C6-9549-90EE-BBD09C47F5D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854293" y="3652493"/>
                  <a:ext cx="1033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14:cNvPr>
                <p14:cNvContentPartPr/>
                <p14:nvPr/>
              </p14:nvContentPartPr>
              <p14:xfrm>
                <a:off x="9969493" y="3793973"/>
                <a:ext cx="381240" cy="148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8BEB0B4-EE1F-B24C-968F-EC083046056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928453" y="3752933"/>
                  <a:ext cx="463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14:cNvPr>
                <p14:cNvContentPartPr/>
                <p14:nvPr/>
              </p14:nvContentPartPr>
              <p14:xfrm>
                <a:off x="385933" y="3227693"/>
                <a:ext cx="63720" cy="259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4F319C5-CEC8-FA40-A176-89D70B4AF82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5333" y="3197093"/>
                  <a:ext cx="125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14:cNvPr>
                <p14:cNvContentPartPr/>
                <p14:nvPr/>
              </p14:nvContentPartPr>
              <p14:xfrm>
                <a:off x="402133" y="3466013"/>
                <a:ext cx="200880" cy="10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7A2BCC-9E2D-D043-89FE-47BFC0A196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1173" y="3435053"/>
                  <a:ext cx="262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14:cNvPr>
                <p14:cNvContentPartPr/>
                <p14:nvPr/>
              </p14:nvContentPartPr>
              <p14:xfrm>
                <a:off x="259213" y="3132653"/>
                <a:ext cx="264960" cy="7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935AEF-FE9C-4945-841F-F7C73368A9C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8613" y="3101693"/>
                  <a:ext cx="326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14:cNvPr>
                <p14:cNvContentPartPr/>
                <p14:nvPr/>
              </p14:nvContentPartPr>
              <p14:xfrm>
                <a:off x="592573" y="3317693"/>
                <a:ext cx="18540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934D3DA-D0D8-6949-9DF3-72F465857B1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1973" y="3287093"/>
                  <a:ext cx="2469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14:cNvPr>
                <p14:cNvContentPartPr/>
                <p14:nvPr/>
              </p14:nvContentPartPr>
              <p14:xfrm>
                <a:off x="820093" y="3302573"/>
                <a:ext cx="153720" cy="38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69CC0D-E293-6446-9BF0-52C1C9F807C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89493" y="3271613"/>
                  <a:ext cx="2152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14:cNvPr>
                <p14:cNvContentPartPr/>
                <p14:nvPr/>
              </p14:nvContentPartPr>
              <p14:xfrm>
                <a:off x="994693" y="3169373"/>
                <a:ext cx="127440" cy="24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511D72D-34E9-2C4E-8914-1A829F35480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4093" y="3138773"/>
                  <a:ext cx="1886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14:cNvPr>
                <p14:cNvContentPartPr/>
                <p14:nvPr/>
              </p14:nvContentPartPr>
              <p14:xfrm>
                <a:off x="1116373" y="3143093"/>
                <a:ext cx="58680" cy="267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199BC5-64A3-9341-837D-F18EADEA539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5773" y="3112493"/>
                  <a:ext cx="1198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14:cNvPr>
                <p14:cNvContentPartPr/>
                <p14:nvPr/>
              </p14:nvContentPartPr>
              <p14:xfrm>
                <a:off x="1079293" y="3227693"/>
                <a:ext cx="28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7069CBB-E80C-4B47-ACE9-0070BC948FC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8693" y="3197093"/>
                  <a:ext cx="342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14:cNvPr>
                <p14:cNvContentPartPr/>
                <p14:nvPr/>
              </p14:nvContentPartPr>
              <p14:xfrm>
                <a:off x="375493" y="3815573"/>
                <a:ext cx="237960" cy="423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36834D-53DC-064B-A048-F132F1B1D71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4893" y="3784973"/>
                  <a:ext cx="2991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14:cNvPr>
                <p14:cNvContentPartPr/>
                <p14:nvPr/>
              </p14:nvContentPartPr>
              <p14:xfrm>
                <a:off x="343813" y="4074413"/>
                <a:ext cx="159120" cy="42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5F0617A-4BD4-F74D-966B-A8D25E2215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213" y="4043813"/>
                  <a:ext cx="2203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14:cNvPr>
                <p14:cNvContentPartPr/>
                <p14:nvPr/>
              </p14:nvContentPartPr>
              <p14:xfrm>
                <a:off x="555493" y="4064333"/>
                <a:ext cx="354960" cy="132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102308-9A71-0346-93ED-6EF693B5BE7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24893" y="4033733"/>
                  <a:ext cx="41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14:cNvPr>
                <p14:cNvContentPartPr/>
                <p14:nvPr/>
              </p14:nvContentPartPr>
              <p14:xfrm>
                <a:off x="878413" y="3804413"/>
                <a:ext cx="116640" cy="349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2BDD560-C2D0-884F-97B1-E7B2B9821ED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47453" y="3773813"/>
                  <a:ext cx="17820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14:cNvPr>
                <p14:cNvContentPartPr/>
                <p14:nvPr/>
              </p14:nvContentPartPr>
              <p14:xfrm>
                <a:off x="804253" y="3984413"/>
                <a:ext cx="201600" cy="6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88C746-CB86-1D44-8609-8572892DC8D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73653" y="3953813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14:cNvPr>
                <p14:cNvContentPartPr/>
                <p14:nvPr/>
              </p14:nvContentPartPr>
              <p14:xfrm>
                <a:off x="978853" y="3973973"/>
                <a:ext cx="137880" cy="153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5D7E37A-6FFB-0441-8EDB-CB20A9A5ECE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8253" y="3943013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14:cNvPr>
                <p14:cNvContentPartPr/>
                <p14:nvPr/>
              </p14:nvContentPartPr>
              <p14:xfrm>
                <a:off x="1174693" y="3968573"/>
                <a:ext cx="74520" cy="137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3723458-CFE2-DA44-AE49-54BEB174BEA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43733" y="3937973"/>
                  <a:ext cx="1357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14:cNvPr>
                <p14:cNvContentPartPr/>
                <p14:nvPr/>
              </p14:nvContentPartPr>
              <p14:xfrm>
                <a:off x="1280533" y="3958133"/>
                <a:ext cx="84960" cy="153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1078D0B-2BB3-6E4E-AFA9-BCEC68ED2AA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49573" y="3927173"/>
                  <a:ext cx="1465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14:cNvPr>
                <p14:cNvContentPartPr/>
                <p14:nvPr/>
              </p14:nvContentPartPr>
              <p14:xfrm>
                <a:off x="1380973" y="3921053"/>
                <a:ext cx="122040" cy="196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C38C26-0E55-AC4A-980E-F1B07ADE8D5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350373" y="3890093"/>
                  <a:ext cx="1836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14:cNvPr>
                <p14:cNvContentPartPr/>
                <p14:nvPr/>
              </p14:nvContentPartPr>
              <p14:xfrm>
                <a:off x="2248933" y="1958333"/>
                <a:ext cx="42840" cy="322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5AA422E-18E6-E744-9E95-400DE058DFC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207893" y="1917293"/>
                  <a:ext cx="124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14:cNvPr>
                <p14:cNvContentPartPr/>
                <p14:nvPr/>
              </p14:nvContentPartPr>
              <p14:xfrm>
                <a:off x="2153533" y="2233013"/>
                <a:ext cx="227880" cy="37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50A9BF-4948-B94F-AC7F-2D8CCE91141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12493" y="2191973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14:cNvPr>
                <p14:cNvContentPartPr/>
                <p14:nvPr/>
              </p14:nvContentPartPr>
              <p14:xfrm>
                <a:off x="2111053" y="1968413"/>
                <a:ext cx="233280" cy="74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54AD2-570D-CA43-8D00-B4C30A8EFE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70373" y="1927373"/>
                  <a:ext cx="315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14:cNvPr>
                <p14:cNvContentPartPr/>
                <p14:nvPr/>
              </p14:nvContentPartPr>
              <p14:xfrm>
                <a:off x="2439373" y="2143013"/>
                <a:ext cx="79560" cy="10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B3CB0A0-2B58-894C-8ED5-0FBD27070CC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8333" y="2101973"/>
                  <a:ext cx="161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14:cNvPr>
                <p14:cNvContentPartPr/>
                <p14:nvPr/>
              </p14:nvContentPartPr>
              <p14:xfrm>
                <a:off x="2629813" y="2140493"/>
                <a:ext cx="74520" cy="29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DE027D-89F4-3E43-8D6C-9BD9E049EA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588773" y="2099453"/>
                  <a:ext cx="15624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14:cNvPr>
                <p14:cNvContentPartPr/>
                <p14:nvPr/>
              </p14:nvContentPartPr>
              <p14:xfrm>
                <a:off x="2629813" y="2095493"/>
                <a:ext cx="18540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3F97964-EAFF-074E-A04D-D38F39C539B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88773" y="2054453"/>
                  <a:ext cx="2674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14:cNvPr>
                <p14:cNvContentPartPr/>
                <p14:nvPr/>
              </p14:nvContentPartPr>
              <p14:xfrm>
                <a:off x="2836093" y="2063453"/>
                <a:ext cx="122040" cy="159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DA75CC-EA22-CC41-9AF7-5CE380E6E93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95053" y="2022773"/>
                  <a:ext cx="204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14:cNvPr>
                <p14:cNvContentPartPr/>
                <p14:nvPr/>
              </p14:nvContentPartPr>
              <p14:xfrm>
                <a:off x="2994853" y="1968413"/>
                <a:ext cx="42840" cy="307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036AF1F-59F6-0045-A402-65B9DD0DAD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53813" y="1927373"/>
                  <a:ext cx="12456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14:cNvPr>
                <p14:cNvContentPartPr/>
                <p14:nvPr/>
              </p14:nvContentPartPr>
              <p14:xfrm>
                <a:off x="2989453" y="2101253"/>
                <a:ext cx="243720" cy="8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C22EE73-495E-4646-AAC6-D9CF62AB14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48773" y="2060213"/>
                  <a:ext cx="325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14:cNvPr>
                <p14:cNvContentPartPr/>
                <p14:nvPr/>
              </p14:nvContentPartPr>
              <p14:xfrm>
                <a:off x="4263133" y="1658551"/>
                <a:ext cx="264960" cy="330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9FAAB9D-A351-8243-A2AC-B19F6238BE9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32533" y="1627951"/>
                  <a:ext cx="32616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14:cNvPr>
                <p14:cNvContentPartPr/>
                <p14:nvPr/>
              </p14:nvContentPartPr>
              <p14:xfrm>
                <a:off x="4559773" y="1936111"/>
                <a:ext cx="5760" cy="47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C4279BA8-0A53-5740-9CE8-BD563A23643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28813" y="1905511"/>
                  <a:ext cx="66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14:cNvPr>
                <p14:cNvContentPartPr/>
                <p14:nvPr/>
              </p14:nvContentPartPr>
              <p14:xfrm>
                <a:off x="4607293" y="1721191"/>
                <a:ext cx="10800" cy="82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18736A4-5401-404D-957C-B8591E02EDF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76693" y="1690231"/>
                  <a:ext cx="72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14:cNvPr>
                <p14:cNvContentPartPr/>
                <p14:nvPr/>
              </p14:nvContentPartPr>
              <p14:xfrm>
                <a:off x="4676053" y="1682311"/>
                <a:ext cx="143280" cy="345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892153-EF85-C248-9B1B-587EC18FEA4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45453" y="1651711"/>
                  <a:ext cx="2044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14:cNvPr>
                <p14:cNvContentPartPr/>
                <p14:nvPr/>
              </p14:nvContentPartPr>
              <p14:xfrm>
                <a:off x="4861093" y="1697431"/>
                <a:ext cx="190800" cy="32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925E9BD-1125-0144-9BC9-8AD17A1F182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30493" y="1666831"/>
                  <a:ext cx="25236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14:cNvPr>
                <p14:cNvContentPartPr/>
                <p14:nvPr/>
              </p14:nvContentPartPr>
              <p14:xfrm>
                <a:off x="5094013" y="1703551"/>
                <a:ext cx="16200" cy="30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1A50B39-EA28-7046-A173-F5C643CD1AE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52973" y="1662511"/>
                  <a:ext cx="982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14:cNvPr>
                <p14:cNvContentPartPr/>
                <p14:nvPr/>
              </p14:nvContentPartPr>
              <p14:xfrm>
                <a:off x="5141533" y="1872031"/>
                <a:ext cx="222480" cy="153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4EC10B3-B3DF-A44C-AB55-A917CF399D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00853" y="1831351"/>
                  <a:ext cx="304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14:cNvPr>
                <p14:cNvContentPartPr/>
                <p14:nvPr/>
              </p14:nvContentPartPr>
              <p14:xfrm>
                <a:off x="4062253" y="2163271"/>
                <a:ext cx="148680" cy="222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23DE3E-D8CF-1442-92AA-870D4549747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31653" y="2132671"/>
                  <a:ext cx="209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14:cNvPr>
                <p14:cNvContentPartPr/>
                <p14:nvPr/>
              </p14:nvContentPartPr>
              <p14:xfrm>
                <a:off x="4321453" y="2237431"/>
                <a:ext cx="32040" cy="84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B0EA2D-6AF2-3841-AF4A-1731B89FB66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280413" y="2196391"/>
                  <a:ext cx="114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14:cNvPr>
                <p14:cNvContentPartPr/>
                <p14:nvPr/>
              </p14:nvContentPartPr>
              <p14:xfrm>
                <a:off x="4453933" y="2176591"/>
                <a:ext cx="16200" cy="150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8D0205-6242-5045-AF34-F6483122A3A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12893" y="2135911"/>
                  <a:ext cx="98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14:cNvPr>
                <p14:cNvContentPartPr/>
                <p14:nvPr/>
              </p14:nvContentPartPr>
              <p14:xfrm>
                <a:off x="4411453" y="2269111"/>
                <a:ext cx="159120" cy="42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5B1DAF-4318-CB48-B674-89107B47A5A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70413" y="2228071"/>
                  <a:ext cx="241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14:cNvPr>
                <p14:cNvContentPartPr/>
                <p14:nvPr/>
              </p14:nvContentPartPr>
              <p14:xfrm>
                <a:off x="4575613" y="2295391"/>
                <a:ext cx="32040" cy="53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9BEE38A-52C0-7643-BACC-E2DBA575493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34573" y="2254351"/>
                  <a:ext cx="114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14:cNvPr>
                <p14:cNvContentPartPr/>
                <p14:nvPr/>
              </p14:nvContentPartPr>
              <p14:xfrm>
                <a:off x="4601893" y="2147431"/>
                <a:ext cx="5760" cy="42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4EC735C-BCDC-EE45-AF1F-556524368A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60853" y="2106391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14:cNvPr>
                <p14:cNvContentPartPr/>
                <p14:nvPr/>
              </p14:nvContentPartPr>
              <p14:xfrm>
                <a:off x="4649413" y="2157871"/>
                <a:ext cx="185400" cy="211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AD351C6-19E8-B345-8FC2-773389C2F5E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608733" y="2116831"/>
                  <a:ext cx="2674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14:cNvPr>
                <p14:cNvContentPartPr/>
                <p14:nvPr/>
              </p14:nvContentPartPr>
              <p14:xfrm>
                <a:off x="4850653" y="2116111"/>
                <a:ext cx="153720" cy="227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98B85C7-F5BC-114D-ACA6-58C7719F333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809613" y="2075071"/>
                  <a:ext cx="2358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14:cNvPr>
                <p14:cNvContentPartPr/>
                <p14:nvPr/>
              </p14:nvContentPartPr>
              <p14:xfrm>
                <a:off x="5056933" y="2253271"/>
                <a:ext cx="344160" cy="105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ED0AC3-2456-4849-8FB6-567B0FBCEC6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15893" y="2212231"/>
                  <a:ext cx="426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14:cNvPr>
                <p14:cNvContentPartPr/>
                <p14:nvPr/>
              </p14:nvContentPartPr>
              <p14:xfrm>
                <a:off x="5475253" y="2110711"/>
                <a:ext cx="158400" cy="333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8DE6304-0A67-284B-95C9-6BD40D00AE8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34213" y="2070031"/>
                  <a:ext cx="24048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14:cNvPr>
                <p14:cNvContentPartPr/>
                <p14:nvPr/>
              </p14:nvContentPartPr>
              <p14:xfrm>
                <a:off x="6275893" y="2064173"/>
                <a:ext cx="333720" cy="2955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FD0FFF-87EA-F74B-92B1-714AD9DF634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244933" y="2033573"/>
                  <a:ext cx="3949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14:cNvPr>
                <p14:cNvContentPartPr/>
                <p14:nvPr/>
              </p14:nvContentPartPr>
              <p14:xfrm>
                <a:off x="6656773" y="2201333"/>
                <a:ext cx="127440" cy="116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936285-4C3B-7C48-A81B-69B0AD070E6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626173" y="2170373"/>
                  <a:ext cx="1886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14:cNvPr>
                <p14:cNvContentPartPr/>
                <p14:nvPr/>
              </p14:nvContentPartPr>
              <p14:xfrm>
                <a:off x="6799693" y="2100533"/>
                <a:ext cx="79560" cy="227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EABFBC1-BC70-5C4B-9465-933F234C18E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758653" y="2059493"/>
                  <a:ext cx="161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14:cNvPr>
                <p14:cNvContentPartPr/>
                <p14:nvPr/>
              </p14:nvContentPartPr>
              <p14:xfrm>
                <a:off x="6735973" y="2185133"/>
                <a:ext cx="153720" cy="58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8300919-D6B6-B046-9771-9E2D1D56E1ED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95293" y="2144453"/>
                  <a:ext cx="235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14:cNvPr>
                <p14:cNvContentPartPr/>
                <p14:nvPr/>
              </p14:nvContentPartPr>
              <p14:xfrm>
                <a:off x="6984733" y="2280533"/>
                <a:ext cx="58680" cy="227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8F7FA3-7251-814C-9E8B-FD7A81AE163C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943693" y="2239493"/>
                  <a:ext cx="140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14:cNvPr>
                <p14:cNvContentPartPr/>
                <p14:nvPr/>
              </p14:nvContentPartPr>
              <p14:xfrm>
                <a:off x="6968893" y="2180093"/>
                <a:ext cx="162000" cy="100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CA200FE-5914-E747-A839-FAB02B4BAF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927853" y="2139053"/>
                  <a:ext cx="244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14:cNvPr>
                <p14:cNvContentPartPr/>
                <p14:nvPr/>
              </p14:nvContentPartPr>
              <p14:xfrm>
                <a:off x="7159333" y="2105933"/>
                <a:ext cx="132480" cy="18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F39CD23-9513-4344-9120-C778CA41866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653" y="2064893"/>
                  <a:ext cx="2145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14:cNvPr>
                <p14:cNvContentPartPr/>
                <p14:nvPr/>
              </p14:nvContentPartPr>
              <p14:xfrm>
                <a:off x="7397653" y="1984613"/>
                <a:ext cx="69120" cy="259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DB584A7-5AA0-D244-A7B8-118B43E9862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356613" y="1943933"/>
                  <a:ext cx="15120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14:cNvPr>
                <p14:cNvContentPartPr/>
                <p14:nvPr/>
              </p14:nvContentPartPr>
              <p14:xfrm>
                <a:off x="7344733" y="2121773"/>
                <a:ext cx="174960" cy="21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81F8E30-A8FD-1440-A809-14553076B72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303693" y="2080733"/>
                  <a:ext cx="257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14:cNvPr>
                <p14:cNvContentPartPr/>
                <p14:nvPr/>
              </p14:nvContentPartPr>
              <p14:xfrm>
                <a:off x="2216893" y="2370533"/>
                <a:ext cx="979200" cy="42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0A2007A-4E83-0A43-95C2-E82C7F68B2B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176213" y="2329493"/>
                  <a:ext cx="1061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14:cNvPr>
                <p14:cNvContentPartPr/>
                <p14:nvPr/>
              </p14:nvContentPartPr>
              <p14:xfrm>
                <a:off x="4302013" y="2613893"/>
                <a:ext cx="1074600" cy="58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487EA0-F641-F54D-B1DB-7BE3635D570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71413" y="2583293"/>
                  <a:ext cx="11358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14:cNvPr>
                <p14:cNvContentPartPr/>
                <p14:nvPr/>
              </p14:nvContentPartPr>
              <p14:xfrm>
                <a:off x="6392173" y="2661413"/>
                <a:ext cx="1027080" cy="53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D52776-6776-6A4C-8C0F-BCA4AB420A9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351133" y="2620733"/>
                  <a:ext cx="11088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A7B92C8-712F-1D4C-8805-EB05AD9C6B6D}"/>
              </a:ext>
            </a:extLst>
          </p:cNvPr>
          <p:cNvGrpSpPr/>
          <p:nvPr/>
        </p:nvGrpSpPr>
        <p:grpSpPr>
          <a:xfrm>
            <a:off x="1857253" y="2444693"/>
            <a:ext cx="222480" cy="275400"/>
            <a:chOff x="1857253" y="2444693"/>
            <a:chExt cx="2224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14:cNvPr>
                <p14:cNvContentPartPr/>
                <p14:nvPr/>
              </p14:nvContentPartPr>
              <p14:xfrm>
                <a:off x="1857253" y="2492213"/>
                <a:ext cx="137520" cy="132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A0A426-E751-644F-84E6-3A7E66D418B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36733" y="2471693"/>
                  <a:ext cx="17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14:cNvPr>
                <p14:cNvContentPartPr/>
                <p14:nvPr/>
              </p14:nvContentPartPr>
              <p14:xfrm>
                <a:off x="2031853" y="2566373"/>
                <a:ext cx="26640" cy="153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FC94B5F-B0B2-C948-B570-0A2820100D78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11333" y="2545853"/>
                  <a:ext cx="67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14:cNvPr>
                <p14:cNvContentPartPr/>
                <p14:nvPr/>
              </p14:nvContentPartPr>
              <p14:xfrm>
                <a:off x="2068933" y="2444693"/>
                <a:ext cx="10800" cy="26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AA9ED79-B138-BC46-A1DF-1333D96FD3A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048413" y="24241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9E4C290-1300-0E48-862A-3E3E0C0896C5}"/>
              </a:ext>
            </a:extLst>
          </p:cNvPr>
          <p:cNvGrpSpPr/>
          <p:nvPr/>
        </p:nvGrpSpPr>
        <p:grpSpPr>
          <a:xfrm>
            <a:off x="1873093" y="3539813"/>
            <a:ext cx="243720" cy="196200"/>
            <a:chOff x="1873093" y="3539813"/>
            <a:chExt cx="24372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14:cNvPr>
                <p14:cNvContentPartPr/>
                <p14:nvPr/>
              </p14:nvContentPartPr>
              <p14:xfrm>
                <a:off x="1873093" y="3555653"/>
                <a:ext cx="153360" cy="143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03175-B8C6-9E4D-8BED-9B4EC0053E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852573" y="3535493"/>
                  <a:ext cx="1940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14:cNvPr>
                <p14:cNvContentPartPr/>
                <p14:nvPr/>
              </p14:nvContentPartPr>
              <p14:xfrm>
                <a:off x="2084773" y="3672293"/>
                <a:ext cx="32040" cy="63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87ADD8-F301-704E-B948-C326F73A2E0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064253" y="3651773"/>
                  <a:ext cx="727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14:cNvPr>
                <p14:cNvContentPartPr/>
                <p14:nvPr/>
              </p14:nvContentPartPr>
              <p14:xfrm>
                <a:off x="2068933" y="3539813"/>
                <a:ext cx="10800" cy="26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5713883-06DA-0240-8FF1-31B78355247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048413" y="351965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A9CFCBA-6A93-BE4E-9888-67310D9BC525}"/>
              </a:ext>
            </a:extLst>
          </p:cNvPr>
          <p:cNvGrpSpPr/>
          <p:nvPr/>
        </p:nvGrpSpPr>
        <p:grpSpPr>
          <a:xfrm>
            <a:off x="1873093" y="4645733"/>
            <a:ext cx="248760" cy="196200"/>
            <a:chOff x="1873093" y="4645733"/>
            <a:chExt cx="2487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14:cNvPr>
                <p14:cNvContentPartPr/>
                <p14:nvPr/>
              </p14:nvContentPartPr>
              <p14:xfrm>
                <a:off x="1873093" y="4719893"/>
                <a:ext cx="190800" cy="116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432AA3C-8375-A746-83BF-BC5CD86F090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852573" y="4699733"/>
                  <a:ext cx="231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14:cNvPr>
                <p14:cNvContentPartPr/>
                <p14:nvPr/>
              </p14:nvContentPartPr>
              <p14:xfrm>
                <a:off x="2111053" y="4762373"/>
                <a:ext cx="10800" cy="79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1BD4A65-F047-B748-9505-27A57C9CC50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90893" y="4741853"/>
                  <a:ext cx="51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14:cNvPr>
                <p14:cNvContentPartPr/>
                <p14:nvPr/>
              </p14:nvContentPartPr>
              <p14:xfrm>
                <a:off x="2063533" y="4645733"/>
                <a:ext cx="10800" cy="42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DAE6086-EFCA-3E4A-97ED-A4E269DD8D9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43013" y="4625573"/>
                  <a:ext cx="5184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BF92CF-7A51-434F-A161-8A0D95598122}"/>
              </a:ext>
            </a:extLst>
          </p:cNvPr>
          <p:cNvGrpSpPr/>
          <p:nvPr/>
        </p:nvGrpSpPr>
        <p:grpSpPr>
          <a:xfrm>
            <a:off x="3592813" y="2645573"/>
            <a:ext cx="233280" cy="201240"/>
            <a:chOff x="3592813" y="2645573"/>
            <a:chExt cx="2332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14:cNvPr>
                <p14:cNvContentPartPr/>
                <p14:nvPr/>
              </p14:nvContentPartPr>
              <p14:xfrm>
                <a:off x="3592813" y="2693453"/>
                <a:ext cx="15912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0E60E-59E9-5F47-9283-B01C6DA906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572293" y="2672933"/>
                  <a:ext cx="199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14:cNvPr>
                <p14:cNvContentPartPr/>
                <p14:nvPr/>
              </p14:nvContentPartPr>
              <p14:xfrm>
                <a:off x="3804493" y="2798933"/>
                <a:ext cx="21600" cy="47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3583119-5AFB-0042-8F42-BB9833D7E0B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783973" y="2778773"/>
                  <a:ext cx="622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14:cNvPr>
                <p14:cNvContentPartPr/>
                <p14:nvPr/>
              </p14:nvContentPartPr>
              <p14:xfrm>
                <a:off x="3799093" y="2645573"/>
                <a:ext cx="5760" cy="32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8DB6FB-4463-4948-99C8-517D744A2A37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778933" y="2625413"/>
                  <a:ext cx="4644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B2AA38EB-BBA1-D54A-B9FC-CC643CFD1024}"/>
              </a:ext>
            </a:extLst>
          </p:cNvPr>
          <p:cNvGrpSpPr/>
          <p:nvPr/>
        </p:nvGrpSpPr>
        <p:grpSpPr>
          <a:xfrm>
            <a:off x="3704053" y="3063533"/>
            <a:ext cx="37080" cy="519120"/>
            <a:chOff x="3704053" y="3063533"/>
            <a:chExt cx="3708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14:cNvPr>
                <p14:cNvContentPartPr/>
                <p14:nvPr/>
              </p14:nvContentPartPr>
              <p14:xfrm>
                <a:off x="3704053" y="3063533"/>
                <a:ext cx="21600" cy="53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2320919-9482-4E46-A3C1-793855695D6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83533" y="3043373"/>
                  <a:ext cx="622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14:cNvPr>
                <p14:cNvContentPartPr/>
                <p14:nvPr/>
              </p14:nvContentPartPr>
              <p14:xfrm>
                <a:off x="3709453" y="3228413"/>
                <a:ext cx="360" cy="36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3AD1E97-09B3-294F-8CDE-E4ED7DEE89E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688933" y="320789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14:cNvPr>
                <p14:cNvContentPartPr/>
                <p14:nvPr/>
              </p14:nvContentPartPr>
              <p14:xfrm>
                <a:off x="3714493" y="3396893"/>
                <a:ext cx="360" cy="1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59A75DE-74C3-9D4C-96A2-844AC82D65C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94333" y="3376733"/>
                  <a:ext cx="410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14:cNvPr>
                <p14:cNvContentPartPr/>
                <p14:nvPr/>
              </p14:nvContentPartPr>
              <p14:xfrm>
                <a:off x="3730333" y="3558893"/>
                <a:ext cx="10800" cy="23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DB40B4A-4B5A-B945-8050-A112C29F9A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10173" y="3538373"/>
                  <a:ext cx="51840" cy="6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E6957F9-5C24-C148-AA7E-CEED2E5C5C6A}"/>
              </a:ext>
            </a:extLst>
          </p:cNvPr>
          <p:cNvGrpSpPr/>
          <p:nvPr/>
        </p:nvGrpSpPr>
        <p:grpSpPr>
          <a:xfrm>
            <a:off x="5429173" y="3063533"/>
            <a:ext cx="243720" cy="196560"/>
            <a:chOff x="5429173" y="3063533"/>
            <a:chExt cx="24372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14:cNvPr>
                <p14:cNvContentPartPr/>
                <p14:nvPr/>
              </p14:nvContentPartPr>
              <p14:xfrm>
                <a:off x="5429173" y="3063533"/>
                <a:ext cx="143280" cy="153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A289EF1-2A05-EB41-B056-EE38F44D360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408653" y="3043373"/>
                  <a:ext cx="1839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14:cNvPr>
                <p14:cNvContentPartPr/>
                <p14:nvPr/>
              </p14:nvContentPartPr>
              <p14:xfrm>
                <a:off x="5598373" y="3148493"/>
                <a:ext cx="74520" cy="1116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7EC3671B-5FAE-1848-8FE3-F934BBF00A9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577853" y="3127973"/>
                  <a:ext cx="115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14:cNvPr>
                <p14:cNvContentPartPr/>
                <p14:nvPr/>
              </p14:nvContentPartPr>
              <p14:xfrm>
                <a:off x="5619613" y="3063533"/>
                <a:ext cx="10800" cy="2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60843669-F6DA-A743-8559-3118716B044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599093" y="3043373"/>
                  <a:ext cx="5184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705AC82C-C432-EC4E-A4BA-A113142AE76D}"/>
              </a:ext>
            </a:extLst>
          </p:cNvPr>
          <p:cNvGrpSpPr/>
          <p:nvPr/>
        </p:nvGrpSpPr>
        <p:grpSpPr>
          <a:xfrm>
            <a:off x="5323333" y="3778493"/>
            <a:ext cx="302040" cy="213840"/>
            <a:chOff x="5323333" y="3778493"/>
            <a:chExt cx="30204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14:cNvPr>
                <p14:cNvContentPartPr/>
                <p14:nvPr/>
              </p14:nvContentPartPr>
              <p14:xfrm>
                <a:off x="5323333" y="3862733"/>
                <a:ext cx="159120" cy="12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B9D1A01-39B2-F94F-B601-689307399DB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02813" y="3842213"/>
                  <a:ext cx="19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14:cNvPr>
                <p14:cNvContentPartPr/>
                <p14:nvPr/>
              </p14:nvContentPartPr>
              <p14:xfrm>
                <a:off x="5572093" y="3926093"/>
                <a:ext cx="21600" cy="58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3C4FEC9-22E0-2A47-B19A-4FBF66916B0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551573" y="3905933"/>
                  <a:ext cx="62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14:cNvPr>
                <p14:cNvContentPartPr/>
                <p14:nvPr/>
              </p14:nvContentPartPr>
              <p14:xfrm>
                <a:off x="5625013" y="3778493"/>
                <a:ext cx="360" cy="36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E3CD124-7774-FD4E-AACF-F4ACDA48804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604493" y="3758333"/>
                  <a:ext cx="4104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14:cNvPr>
              <p14:cNvContentPartPr/>
              <p14:nvPr/>
            </p14:nvContentPartPr>
            <p14:xfrm>
              <a:off x="2280613" y="5148653"/>
              <a:ext cx="1259640" cy="3499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8AFCDE1-E130-0540-B8C2-4497D4192C56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260093" y="5128133"/>
                <a:ext cx="130068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30A422B-8FB1-424C-B211-FA766DE8877A}"/>
              </a:ext>
            </a:extLst>
          </p:cNvPr>
          <p:cNvGrpSpPr/>
          <p:nvPr/>
        </p:nvGrpSpPr>
        <p:grpSpPr>
          <a:xfrm>
            <a:off x="3984493" y="4466093"/>
            <a:ext cx="1487160" cy="1397520"/>
            <a:chOff x="3984493" y="4466093"/>
            <a:chExt cx="1487160" cy="139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14:cNvPr>
                <p14:cNvContentPartPr/>
                <p14:nvPr/>
              </p14:nvContentPartPr>
              <p14:xfrm>
                <a:off x="4021573" y="5556173"/>
                <a:ext cx="196200" cy="195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1D8715E-029F-BA46-9767-601C6940E95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006093" y="5540693"/>
                  <a:ext cx="226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14:cNvPr>
                <p14:cNvContentPartPr/>
                <p14:nvPr/>
              </p14:nvContentPartPr>
              <p14:xfrm>
                <a:off x="4307413" y="5588573"/>
                <a:ext cx="212040" cy="116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482B036-18A3-A346-B62A-294280A665B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291933" y="5573093"/>
                  <a:ext cx="242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14:cNvPr>
                <p14:cNvContentPartPr/>
                <p14:nvPr/>
              </p14:nvContentPartPr>
              <p14:xfrm>
                <a:off x="4539973" y="5619533"/>
                <a:ext cx="16200" cy="58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C1EC67E-78D2-D74C-8A13-AF23C7E6EF8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524853" y="5604413"/>
                  <a:ext cx="46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14:cNvPr>
                <p14:cNvContentPartPr/>
                <p14:nvPr/>
              </p14:nvContentPartPr>
              <p14:xfrm>
                <a:off x="4524133" y="5463653"/>
                <a:ext cx="10800" cy="874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F1E9C0B-454F-844F-8D31-C631E0A61F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09013" y="5448533"/>
                  <a:ext cx="414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14:cNvPr>
                <p14:cNvContentPartPr/>
                <p14:nvPr/>
              </p14:nvContentPartPr>
              <p14:xfrm>
                <a:off x="4604053" y="5304533"/>
                <a:ext cx="486720" cy="55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466BBD5-DB57-2C46-B525-544E146B05C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88933" y="5289053"/>
                  <a:ext cx="5169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14:cNvPr>
                <p14:cNvContentPartPr/>
                <p14:nvPr/>
              </p14:nvContentPartPr>
              <p14:xfrm>
                <a:off x="4989973" y="5492453"/>
                <a:ext cx="222480" cy="32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D42055B-D362-7F45-B736-FC5921857293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74493" y="5477333"/>
                  <a:ext cx="253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14:cNvPr>
                <p14:cNvContentPartPr/>
                <p14:nvPr/>
              </p14:nvContentPartPr>
              <p14:xfrm>
                <a:off x="5085013" y="5429093"/>
                <a:ext cx="190800" cy="174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9C11A84-A1C0-2B49-BD4E-B36B2CC83C1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064853" y="5408573"/>
                  <a:ext cx="231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14:cNvPr>
                <p14:cNvContentPartPr/>
                <p14:nvPr/>
              </p14:nvContentPartPr>
              <p14:xfrm>
                <a:off x="3984493" y="4815293"/>
                <a:ext cx="270360" cy="5508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5A38780-C8AA-9248-8B63-6A3CE0F2D44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69373" y="4799813"/>
                  <a:ext cx="30060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14:cNvPr>
                <p14:cNvContentPartPr/>
                <p14:nvPr/>
              </p14:nvContentPartPr>
              <p14:xfrm>
                <a:off x="4995013" y="4466093"/>
                <a:ext cx="476640" cy="889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46BEAB2-237E-4C40-9784-EADE871A99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979893" y="4450613"/>
                  <a:ext cx="507240" cy="9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467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077B-2171-6046-BCDD-60AFAA961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14:cNvPr>
              <p14:cNvContentPartPr/>
              <p14:nvPr/>
            </p14:nvContentPartPr>
            <p14:xfrm>
              <a:off x="978853" y="2449733"/>
              <a:ext cx="3106440" cy="1953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C043C8-86DF-AA4B-B729-4DB944A00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8333" y="2429573"/>
                <a:ext cx="3147480" cy="19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14:cNvPr>
              <p14:cNvContentPartPr/>
              <p14:nvPr/>
            </p14:nvContentPartPr>
            <p14:xfrm>
              <a:off x="1243453" y="1719653"/>
              <a:ext cx="254520" cy="291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3E1A25-CC02-5E4D-A06D-0585A5E8F39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7973" y="1704533"/>
                <a:ext cx="284760" cy="32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CF1FC73-03C1-F14D-BBFC-002503C59FD7}"/>
              </a:ext>
            </a:extLst>
          </p:cNvPr>
          <p:cNvGrpSpPr/>
          <p:nvPr/>
        </p:nvGrpSpPr>
        <p:grpSpPr>
          <a:xfrm>
            <a:off x="576733" y="1666733"/>
            <a:ext cx="1926360" cy="2947680"/>
            <a:chOff x="576733" y="1666733"/>
            <a:chExt cx="1926360" cy="29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14:cNvPr>
                <p14:cNvContentPartPr/>
                <p14:nvPr/>
              </p14:nvContentPartPr>
              <p14:xfrm>
                <a:off x="576733" y="3994853"/>
                <a:ext cx="25920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196885C-8C04-5C42-B4E0-D8B33ABE69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1253" y="3979733"/>
                  <a:ext cx="2894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14:cNvPr>
                <p14:cNvContentPartPr/>
                <p14:nvPr/>
              </p14:nvContentPartPr>
              <p14:xfrm>
                <a:off x="634693" y="2508773"/>
                <a:ext cx="74520" cy="253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DFF1307-BF41-2C46-98E0-2D890236764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4533" y="2488253"/>
                  <a:ext cx="1152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14:cNvPr>
                <p14:cNvContentPartPr/>
                <p14:nvPr/>
              </p14:nvContentPartPr>
              <p14:xfrm>
                <a:off x="2126893" y="4053173"/>
                <a:ext cx="21600" cy="185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C75F66-84EA-C24E-AB97-9C80545711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106733" y="4033013"/>
                  <a:ext cx="622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14:cNvPr>
                <p14:cNvContentPartPr/>
                <p14:nvPr/>
              </p14:nvContentPartPr>
              <p14:xfrm>
                <a:off x="2048413" y="4444853"/>
                <a:ext cx="221400" cy="169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67AAAD-6A60-7F48-80B7-56E1DB2F254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32933" y="4429733"/>
                  <a:ext cx="2520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14:cNvPr>
                <p14:cNvContentPartPr/>
                <p14:nvPr/>
              </p14:nvContentPartPr>
              <p14:xfrm>
                <a:off x="936373" y="2211773"/>
                <a:ext cx="153720" cy="349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DCB324-1C93-2C44-85E5-63DA781C033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16213" y="2191253"/>
                  <a:ext cx="194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14:cNvPr>
                <p14:cNvContentPartPr/>
                <p14:nvPr/>
              </p14:nvContentPartPr>
              <p14:xfrm>
                <a:off x="1566013" y="1883813"/>
                <a:ext cx="2664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3E6725-EE79-954B-916A-B1C99F138B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50893" y="1868333"/>
                  <a:ext cx="57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14:cNvPr>
                <p14:cNvContentPartPr/>
                <p14:nvPr/>
              </p14:nvContentPartPr>
              <p14:xfrm>
                <a:off x="1492213" y="1783013"/>
                <a:ext cx="5760" cy="42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8CB2CE1-463A-A049-8EB0-19D6971276E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76733" y="1767893"/>
                  <a:ext cx="36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14:cNvPr>
                <p14:cNvContentPartPr/>
                <p14:nvPr/>
              </p14:nvContentPartPr>
              <p14:xfrm>
                <a:off x="1613893" y="1925933"/>
                <a:ext cx="185400" cy="291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FAC9D5-1C6D-E947-84A4-7960C800403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598413" y="1910813"/>
                  <a:ext cx="2160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14:cNvPr>
                <p14:cNvContentPartPr/>
                <p14:nvPr/>
              </p14:nvContentPartPr>
              <p14:xfrm>
                <a:off x="1836013" y="1873013"/>
                <a:ext cx="212040" cy="15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9F97E5-1B5F-4D4D-801A-24D16ACC084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20893" y="1857893"/>
                  <a:ext cx="242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14:cNvPr>
                <p14:cNvContentPartPr/>
                <p14:nvPr/>
              </p14:nvContentPartPr>
              <p14:xfrm>
                <a:off x="2085493" y="1867613"/>
                <a:ext cx="126360" cy="159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7184BC0-10EE-774D-A5E0-F44995B607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70013" y="1852493"/>
                  <a:ext cx="156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14:cNvPr>
                <p14:cNvContentPartPr/>
                <p14:nvPr/>
              </p14:nvContentPartPr>
              <p14:xfrm>
                <a:off x="2243533" y="1920533"/>
                <a:ext cx="26640" cy="47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C3FCE58-12CC-7346-90C4-1F67F1DC3D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28413" y="1905413"/>
                  <a:ext cx="572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14:cNvPr>
                <p14:cNvContentPartPr/>
                <p14:nvPr/>
              </p14:nvContentPartPr>
              <p14:xfrm>
                <a:off x="2227693" y="1740893"/>
                <a:ext cx="10800" cy="42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4CF6EC-E02A-324C-B35F-DA9D8DB26F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12213" y="1725413"/>
                  <a:ext cx="41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14:cNvPr>
                <p14:cNvContentPartPr/>
                <p14:nvPr/>
              </p14:nvContentPartPr>
              <p14:xfrm>
                <a:off x="2333533" y="1666733"/>
                <a:ext cx="169560" cy="354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5A1D9E-5183-C24F-9BB7-18C38717701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13013" y="1646213"/>
                  <a:ext cx="2106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14:cNvPr>
                <p14:cNvContentPartPr/>
                <p14:nvPr/>
              </p14:nvContentPartPr>
              <p14:xfrm>
                <a:off x="1269733" y="2233013"/>
                <a:ext cx="12175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5BF59B-F31E-AD4A-976F-69476A3717B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54613" y="2217533"/>
                  <a:ext cx="1248120" cy="6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8E4D83-84B5-C948-8165-92689D776F18}"/>
              </a:ext>
            </a:extLst>
          </p:cNvPr>
          <p:cNvGrpSpPr/>
          <p:nvPr/>
        </p:nvGrpSpPr>
        <p:grpSpPr>
          <a:xfrm>
            <a:off x="8450653" y="1682573"/>
            <a:ext cx="1524240" cy="630000"/>
            <a:chOff x="8450653" y="1682573"/>
            <a:chExt cx="1524240" cy="63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14:cNvPr>
                <p14:cNvContentPartPr/>
                <p14:nvPr/>
              </p14:nvContentPartPr>
              <p14:xfrm>
                <a:off x="8450653" y="2127173"/>
                <a:ext cx="169560" cy="18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316E798-CDE9-B340-A564-9A8B01F0DE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435533" y="2111693"/>
                  <a:ext cx="2001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14:cNvPr>
                <p14:cNvContentPartPr/>
                <p14:nvPr/>
              </p14:nvContentPartPr>
              <p14:xfrm>
                <a:off x="8911093" y="1682573"/>
                <a:ext cx="529560" cy="381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00075CB-A12F-7044-BF4A-256D5A2609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5613" y="1667453"/>
                  <a:ext cx="5601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14:cNvPr>
                <p14:cNvContentPartPr/>
                <p14:nvPr/>
              </p14:nvContentPartPr>
              <p14:xfrm>
                <a:off x="9466573" y="1719653"/>
                <a:ext cx="243720" cy="302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8BE43B1-C1A9-A14B-8922-8AE2085CF39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51453" y="1704533"/>
                  <a:ext cx="2743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14:cNvPr>
                <p14:cNvContentPartPr/>
                <p14:nvPr/>
              </p14:nvContentPartPr>
              <p14:xfrm>
                <a:off x="9688693" y="1767173"/>
                <a:ext cx="286200" cy="275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5EDA08-CA31-3645-A4D4-7206E36247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673573" y="1752053"/>
                  <a:ext cx="3164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14:cNvPr>
                <p14:cNvContentPartPr/>
                <p14:nvPr/>
              </p14:nvContentPartPr>
              <p14:xfrm>
                <a:off x="9239053" y="2137613"/>
                <a:ext cx="722880" cy="5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803D548-E859-E344-84FA-AAB3606A85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23933" y="2122493"/>
                  <a:ext cx="753480" cy="8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14:cNvPr>
              <p14:cNvContentPartPr/>
              <p14:nvPr/>
            </p14:nvContentPartPr>
            <p14:xfrm>
              <a:off x="1073893" y="2640533"/>
              <a:ext cx="2519280" cy="1328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B1CDEE-B6C1-A440-B71C-976E7A916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3213" y="2599493"/>
                <a:ext cx="2601000" cy="141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3F8903-8AF5-8241-A502-4ED24BB32E1C}"/>
              </a:ext>
            </a:extLst>
          </p:cNvPr>
          <p:cNvGrpSpPr/>
          <p:nvPr/>
        </p:nvGrpSpPr>
        <p:grpSpPr>
          <a:xfrm>
            <a:off x="4455373" y="1851773"/>
            <a:ext cx="7059600" cy="3005640"/>
            <a:chOff x="4455373" y="1851773"/>
            <a:chExt cx="7059600" cy="300564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9143AAB-8A11-DC43-9756-4C66E500471C}"/>
                </a:ext>
              </a:extLst>
            </p:cNvPr>
            <p:cNvGrpSpPr/>
            <p:nvPr/>
          </p:nvGrpSpPr>
          <p:grpSpPr>
            <a:xfrm>
              <a:off x="4455373" y="1851773"/>
              <a:ext cx="7059600" cy="3005640"/>
              <a:chOff x="4455373" y="1851773"/>
              <a:chExt cx="7059600" cy="3005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14:cNvPr>
                  <p14:cNvContentPartPr/>
                  <p14:nvPr/>
                </p14:nvContentPartPr>
                <p14:xfrm>
                  <a:off x="4825813" y="2391773"/>
                  <a:ext cx="2921400" cy="19634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3618CA98-15DE-6B49-9D44-DFBFCD80A31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805293" y="2371253"/>
                    <a:ext cx="2962080" cy="20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14:cNvPr>
                  <p14:cNvContentPartPr/>
                  <p14:nvPr/>
                </p14:nvContentPartPr>
                <p14:xfrm>
                  <a:off x="7561453" y="4164413"/>
                  <a:ext cx="185400" cy="21204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FBC5EEE3-B769-0245-B259-E8848194450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7541293" y="4143893"/>
                    <a:ext cx="226440" cy="25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14:cNvPr>
                  <p14:cNvContentPartPr/>
                  <p14:nvPr/>
                </p14:nvContentPartPr>
                <p14:xfrm>
                  <a:off x="6212173" y="4153613"/>
                  <a:ext cx="26640" cy="28620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2101C28D-066B-F94C-9AE8-D835B95B7D4A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6192013" y="4133453"/>
                    <a:ext cx="67680" cy="32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14:cNvPr>
                  <p14:cNvContentPartPr/>
                  <p14:nvPr/>
                </p14:nvContentPartPr>
                <p14:xfrm>
                  <a:off x="4455373" y="4206533"/>
                  <a:ext cx="106200" cy="3204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62733C19-D651-6947-A832-CE7295D9ABD4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440253" y="4191413"/>
                    <a:ext cx="13680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14:cNvPr>
                  <p14:cNvContentPartPr/>
                  <p14:nvPr/>
                </p14:nvContentPartPr>
                <p14:xfrm>
                  <a:off x="4651213" y="4132733"/>
                  <a:ext cx="74520" cy="20664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88A70918-7998-CA47-BE4D-BB6D01CF2CDC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4630693" y="4112213"/>
                    <a:ext cx="11520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14:cNvPr>
                  <p14:cNvContentPartPr/>
                  <p14:nvPr/>
                </p14:nvContentPartPr>
                <p14:xfrm>
                  <a:off x="4555813" y="2502653"/>
                  <a:ext cx="21600" cy="180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47B0D548-93A6-1148-839C-C8EFDA572879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4540693" y="2487533"/>
                    <a:ext cx="52200" cy="21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14:cNvPr>
                  <p14:cNvContentPartPr/>
                  <p14:nvPr/>
                </p14:nvContentPartPr>
                <p14:xfrm>
                  <a:off x="4741213" y="2317613"/>
                  <a:ext cx="254520" cy="1695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D0EBAE7F-8397-9949-A9A7-5FE1A6086E6F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4725733" y="2302493"/>
                    <a:ext cx="28476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14:cNvPr>
                  <p14:cNvContentPartPr/>
                  <p14:nvPr/>
                </p14:nvContentPartPr>
                <p14:xfrm>
                  <a:off x="5519173" y="1878773"/>
                  <a:ext cx="21600" cy="285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B25A9864-139F-AE43-A76F-083FC36B4858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503693" y="1863653"/>
                    <a:ext cx="52200" cy="31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14:cNvPr>
                  <p14:cNvContentPartPr/>
                  <p14:nvPr/>
                </p14:nvContentPartPr>
                <p14:xfrm>
                  <a:off x="5379133" y="1851773"/>
                  <a:ext cx="240840" cy="5328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A03E1A4B-2055-3346-AC95-BE7859A967D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364013" y="1836653"/>
                    <a:ext cx="271440" cy="8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14:cNvPr>
                  <p14:cNvContentPartPr/>
                  <p14:nvPr/>
                </p14:nvContentPartPr>
                <p14:xfrm>
                  <a:off x="5614213" y="2005493"/>
                  <a:ext cx="302040" cy="12204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58D9842-EA0D-E541-AAA4-07AD5721B3C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599093" y="1990013"/>
                    <a:ext cx="332640" cy="15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14:cNvPr>
                  <p14:cNvContentPartPr/>
                  <p14:nvPr/>
                </p14:nvContentPartPr>
                <p14:xfrm>
                  <a:off x="6021733" y="1857173"/>
                  <a:ext cx="137880" cy="28080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8B1EA78-98B7-D04A-B3FD-96D8F4A87C1F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6001213" y="1836653"/>
                    <a:ext cx="178560" cy="32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14:cNvPr>
                  <p14:cNvContentPartPr/>
                  <p14:nvPr/>
                </p14:nvContentPartPr>
                <p14:xfrm>
                  <a:off x="5682973" y="2158853"/>
                  <a:ext cx="519120" cy="111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2DDD708-71BE-8B4A-8183-2A5663C85D7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667853" y="2143733"/>
                    <a:ext cx="549360" cy="14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14:cNvPr>
                  <p14:cNvContentPartPr/>
                  <p14:nvPr/>
                </p14:nvContentPartPr>
                <p14:xfrm>
                  <a:off x="6069253" y="4620173"/>
                  <a:ext cx="238320" cy="2372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258E279-F2DD-A141-AF6C-DE5FD03862A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6054133" y="4604693"/>
                    <a:ext cx="2689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14:cNvPr>
                  <p14:cNvContentPartPr/>
                  <p14:nvPr/>
                </p14:nvContentPartPr>
                <p14:xfrm>
                  <a:off x="8508973" y="2164253"/>
                  <a:ext cx="3006000" cy="22546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F33559D-1AFF-8743-88D4-9F6E59140B9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488453" y="2143733"/>
                    <a:ext cx="3046680" cy="2295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14:cNvPr>
                <p14:cNvContentPartPr/>
                <p14:nvPr/>
              </p14:nvContentPartPr>
              <p14:xfrm>
                <a:off x="5010853" y="2725133"/>
                <a:ext cx="2566800" cy="1386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DF54E1-75EA-E344-8F5C-6B64167481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969813" y="2684093"/>
                  <a:ext cx="2648880" cy="146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97B4C10-D80E-024E-81EB-5A53B47EC1BD}"/>
              </a:ext>
            </a:extLst>
          </p:cNvPr>
          <p:cNvGrpSpPr/>
          <p:nvPr/>
        </p:nvGrpSpPr>
        <p:grpSpPr>
          <a:xfrm>
            <a:off x="8635693" y="2952653"/>
            <a:ext cx="2567160" cy="1720080"/>
            <a:chOff x="8635693" y="2952653"/>
            <a:chExt cx="2567160" cy="172008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3D21A34-7927-8F4D-8759-5D88095A079E}"/>
                </a:ext>
              </a:extLst>
            </p:cNvPr>
            <p:cNvGrpSpPr/>
            <p:nvPr/>
          </p:nvGrpSpPr>
          <p:grpSpPr>
            <a:xfrm>
              <a:off x="9863653" y="4190693"/>
              <a:ext cx="190800" cy="482040"/>
              <a:chOff x="9863653" y="4190693"/>
              <a:chExt cx="190800" cy="482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14:cNvPr>
                  <p14:cNvContentPartPr/>
                  <p14:nvPr/>
                </p14:nvContentPartPr>
                <p14:xfrm>
                  <a:off x="9958693" y="4190693"/>
                  <a:ext cx="32040" cy="206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65264A61-2D22-BB44-BAC9-4C9CBC0B3CDF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9943573" y="4175573"/>
                    <a:ext cx="6264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14:cNvPr>
                  <p14:cNvContentPartPr/>
                  <p14:nvPr/>
                </p14:nvContentPartPr>
                <p14:xfrm>
                  <a:off x="9863653" y="4477253"/>
                  <a:ext cx="190800" cy="1954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507ADFD-C0F7-DB4F-AB46-0E8423BC40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9848173" y="4461773"/>
                    <a:ext cx="221400" cy="226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0EC8052-280D-2541-8E6A-6AA6CB264FE7}"/>
                </a:ext>
              </a:extLst>
            </p:cNvPr>
            <p:cNvGrpSpPr/>
            <p:nvPr/>
          </p:nvGrpSpPr>
          <p:grpSpPr>
            <a:xfrm>
              <a:off x="8635693" y="2952653"/>
              <a:ext cx="2567160" cy="1355040"/>
              <a:chOff x="8635693" y="2952653"/>
              <a:chExt cx="2567160" cy="1355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14:cNvPr>
                  <p14:cNvContentPartPr/>
                  <p14:nvPr/>
                </p14:nvContentPartPr>
                <p14:xfrm>
                  <a:off x="8635693" y="4201493"/>
                  <a:ext cx="1344600" cy="10620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9B84E3F1-1966-5E43-8166-8DC5B682FAD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605093" y="4170893"/>
                    <a:ext cx="1405800" cy="16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14:cNvPr>
                  <p14:cNvContentPartPr/>
                  <p14:nvPr/>
                </p14:nvContentPartPr>
                <p14:xfrm>
                  <a:off x="9932413" y="2952653"/>
                  <a:ext cx="1270440" cy="13021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30BB675-E0A9-914A-8FD3-CC1F76DBA0B2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9901453" y="2922053"/>
                    <a:ext cx="1331640" cy="13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14:cNvPr>
                  <p14:cNvContentPartPr/>
                  <p14:nvPr/>
                </p14:nvContentPartPr>
                <p14:xfrm>
                  <a:off x="9932413" y="3404813"/>
                  <a:ext cx="153720" cy="22572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D951818-E122-DE41-96D2-33151CD55967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9891373" y="3363773"/>
                    <a:ext cx="235800" cy="307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14:cNvPr>
                  <p14:cNvContentPartPr/>
                  <p14:nvPr/>
                </p14:nvContentPartPr>
                <p14:xfrm>
                  <a:off x="10138693" y="3396893"/>
                  <a:ext cx="79560" cy="1080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D125DE88-6532-5340-AA45-D1C311FFE5F6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10097653" y="3356213"/>
                    <a:ext cx="16164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14:cNvPr>
                  <p14:cNvContentPartPr/>
                  <p14:nvPr/>
                </p14:nvContentPartPr>
                <p14:xfrm>
                  <a:off x="10180813" y="3466013"/>
                  <a:ext cx="63720" cy="108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73F9EEF2-F2D8-B04F-9153-D8873A840BE8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10140133" y="3424973"/>
                    <a:ext cx="145800" cy="9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14:cNvPr>
                  <p14:cNvContentPartPr/>
                  <p14:nvPr/>
                </p14:nvContentPartPr>
                <p14:xfrm>
                  <a:off x="10371613" y="3328853"/>
                  <a:ext cx="169560" cy="121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D75A7F8-7D1C-4B4B-8681-5F1B86E54921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10330573" y="3287813"/>
                    <a:ext cx="251640" cy="20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14:cNvPr>
                  <p14:cNvContentPartPr/>
                  <p14:nvPr/>
                </p14:nvContentPartPr>
                <p14:xfrm>
                  <a:off x="10419133" y="3328133"/>
                  <a:ext cx="79560" cy="180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0A19B6B4-D6D2-094C-893F-0A2E52ABCB7A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10378093" y="3287453"/>
                    <a:ext cx="16164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2988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687CC-FFBE-4943-8FC0-59E080886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Process: </a:t>
            </a:r>
            <a:br>
              <a:rPr lang="en-US" dirty="0"/>
            </a:br>
            <a:r>
              <a:rPr lang="en-US" dirty="0"/>
              <a:t>Backward/Forward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1DA8-B261-0340-8BE9-F5A2221E5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consists of iterations over </a:t>
            </a:r>
            <a:r>
              <a:rPr lang="en-US" b="1" dirty="0">
                <a:solidFill>
                  <a:srgbClr val="C00000"/>
                </a:solidFill>
              </a:rPr>
              <a:t>epochs</a:t>
            </a:r>
            <a:r>
              <a:rPr lang="en-US" dirty="0"/>
              <a:t>. One epoch: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Back propagation:</a:t>
            </a:r>
            <a:r>
              <a:rPr lang="en-US" dirty="0"/>
              <a:t> Adjusting weights to correct error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Forward propagation: </a:t>
            </a:r>
            <a:r>
              <a:rPr lang="en-US" dirty="0"/>
              <a:t>Evaluate outputs with adjusted weights</a:t>
            </a:r>
          </a:p>
          <a:p>
            <a:pPr lvl="1"/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Select/compute weights (typically small initial weights)</a:t>
            </a:r>
          </a:p>
          <a:p>
            <a:pPr lvl="1"/>
            <a:r>
              <a:rPr lang="en-US" dirty="0"/>
              <a:t>Run model/compute output</a:t>
            </a:r>
          </a:p>
          <a:p>
            <a:pPr lvl="1"/>
            <a:r>
              <a:rPr lang="en-US" dirty="0"/>
              <a:t>Compute loss</a:t>
            </a:r>
          </a:p>
          <a:p>
            <a:pPr lvl="1"/>
            <a:r>
              <a:rPr lang="en-US" dirty="0"/>
              <a:t>Adjust weights to reduce loss (“back propagation”)</a:t>
            </a:r>
          </a:p>
        </p:txBody>
      </p:sp>
    </p:spTree>
    <p:extLst>
      <p:ext uri="{BB962C8B-B14F-4D97-AF65-F5344CB8AC3E}">
        <p14:creationId xmlns:p14="http://schemas.microsoft.com/office/powerpoint/2010/main" val="6463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1F39-3C0D-0847-9477-6396C35D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33999-3E4A-F347-AA5B-E0BE4407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Activation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Sigmoid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 err="1">
                <a:solidFill>
                  <a:srgbClr val="C00000"/>
                </a:solidFill>
              </a:rPr>
              <a:t>Softmax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No activation function</a:t>
            </a:r>
          </a:p>
          <a:p>
            <a:pPr lvl="1"/>
            <a:endParaRPr lang="en-US" dirty="0"/>
          </a:p>
          <a:p>
            <a:r>
              <a:rPr lang="en-US" dirty="0"/>
              <a:t>Loss Functions</a:t>
            </a:r>
          </a:p>
          <a:p>
            <a:pPr lvl="1"/>
            <a:r>
              <a:rPr lang="en-US" dirty="0"/>
              <a:t>Binary classification: </a:t>
            </a:r>
            <a:r>
              <a:rPr lang="en-US" b="1" dirty="0">
                <a:solidFill>
                  <a:srgbClr val="C00000"/>
                </a:solidFill>
              </a:rPr>
              <a:t>Binary cross-entropy</a:t>
            </a:r>
          </a:p>
          <a:p>
            <a:pPr lvl="1"/>
            <a:r>
              <a:rPr lang="en-US" dirty="0"/>
              <a:t>Multiclass classification: </a:t>
            </a:r>
            <a:r>
              <a:rPr lang="en-US" b="1" dirty="0">
                <a:solidFill>
                  <a:srgbClr val="C00000"/>
                </a:solidFill>
              </a:rPr>
              <a:t>Categorical cross-entropy</a:t>
            </a:r>
          </a:p>
          <a:p>
            <a:pPr lvl="1"/>
            <a:r>
              <a:rPr lang="en-US" dirty="0"/>
              <a:t>Regression: </a:t>
            </a:r>
            <a:r>
              <a:rPr lang="en-US" b="1" dirty="0">
                <a:solidFill>
                  <a:srgbClr val="C00000"/>
                </a:solidFill>
              </a:rPr>
              <a:t>Mean squared error</a:t>
            </a:r>
          </a:p>
        </p:txBody>
      </p:sp>
    </p:spTree>
    <p:extLst>
      <p:ext uri="{BB962C8B-B14F-4D97-AF65-F5344CB8AC3E}">
        <p14:creationId xmlns:p14="http://schemas.microsoft.com/office/powerpoint/2010/main" val="48362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3614</TotalTime>
  <Words>1096</Words>
  <Application>Microsoft Macintosh PowerPoint</Application>
  <PresentationFormat>Widescreen</PresentationFormat>
  <Paragraphs>288</Paragraphs>
  <Slides>41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Machine Learning for Computer Systems</vt:lpstr>
      <vt:lpstr>Deep Neural Nets</vt:lpstr>
      <vt:lpstr>Overview of Deep Learning</vt:lpstr>
      <vt:lpstr>The Goal of Deep Learning</vt:lpstr>
      <vt:lpstr>Basic Unit of Deep Learning: Neuron</vt:lpstr>
      <vt:lpstr>Multi-Layer Perceptron (Feed-Forward NN)</vt:lpstr>
      <vt:lpstr>Activation Functions</vt:lpstr>
      <vt:lpstr>Training Process:  Backward/Forward Propagation</vt:lpstr>
      <vt:lpstr>Output Activation</vt:lpstr>
      <vt:lpstr>Updating Weights (Backpropagation)</vt:lpstr>
      <vt:lpstr>Gradient Descent</vt:lpstr>
      <vt:lpstr>PowerPoint Presentation</vt:lpstr>
      <vt:lpstr>Summary</vt:lpstr>
      <vt:lpstr>Representation Learning in Network Traffic</vt:lpstr>
      <vt:lpstr>Classic ML Pipeline</vt:lpstr>
      <vt:lpstr>Bespoke Solutions</vt:lpstr>
      <vt:lpstr>Generalizable Solutions?</vt:lpstr>
      <vt:lpstr>nPrint</vt:lpstr>
      <vt:lpstr>Complete</vt:lpstr>
      <vt:lpstr>Constant Size Per Problem</vt:lpstr>
      <vt:lpstr>Inherently Normalized</vt:lpstr>
      <vt:lpstr>Aligned</vt:lpstr>
      <vt:lpstr>Automated Machine Learning</vt:lpstr>
      <vt:lpstr>AutoGluon AutoML</vt:lpstr>
      <vt:lpstr>nPrintML Combines Both!</vt:lpstr>
      <vt:lpstr>Nmap Packet Transformation</vt:lpstr>
      <vt:lpstr>nPrint Enables Interpretable Machine Learning</vt:lpstr>
      <vt:lpstr>nPrintML’s Breadth</vt:lpstr>
      <vt:lpstr>Intrusion Detection, Malware Detection, Video Service Identification, …</vt:lpstr>
      <vt:lpstr>PowerPoint Presentation</vt:lpstr>
      <vt:lpstr>Convolutional Neural Nets</vt:lpstr>
      <vt:lpstr>Convolution</vt:lpstr>
      <vt:lpstr>Convolutional Neural Networks (CNNs)</vt:lpstr>
      <vt:lpstr>Applications of Convolutional Neural Nets</vt:lpstr>
      <vt:lpstr>Individual Image Data</vt:lpstr>
      <vt:lpstr>Convolution Layers</vt:lpstr>
      <vt:lpstr>Pooling Layers: Reduce Spatial Dimensions</vt:lpstr>
      <vt:lpstr>Other Layers</vt:lpstr>
      <vt:lpstr>Example: VGG16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29</cp:revision>
  <dcterms:created xsi:type="dcterms:W3CDTF">2020-06-03T14:17:57Z</dcterms:created>
  <dcterms:modified xsi:type="dcterms:W3CDTF">2025-01-11T01:50:32Z</dcterms:modified>
</cp:coreProperties>
</file>