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262" r:id="rId14"/>
    <p:sldId id="432" r:id="rId15"/>
    <p:sldId id="435" r:id="rId16"/>
    <p:sldId id="433" r:id="rId17"/>
    <p:sldId id="438" r:id="rId18"/>
    <p:sldId id="439" r:id="rId19"/>
    <p:sldId id="437"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p:cViewPr varScale="1">
        <p:scale>
          <a:sx n="116" d="100"/>
          <a:sy n="116" d="100"/>
        </p:scale>
        <p:origin x="864" y="176"/>
      </p:cViewPr>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9/28/25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EDB452-00BF-924C-9465-03C1104CE954}" type="slidenum">
              <a:rPr lang="en-US" smtClean="0"/>
              <a:t>13</a:t>
            </a:fld>
            <a:endParaRPr lang="en-US"/>
          </a:p>
        </p:txBody>
      </p:sp>
    </p:spTree>
    <p:extLst>
      <p:ext uri="{BB962C8B-B14F-4D97-AF65-F5344CB8AC3E}">
        <p14:creationId xmlns:p14="http://schemas.microsoft.com/office/powerpoint/2010/main" val="21575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9/28/25</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9/28/25</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DD8-72E4-924E-B209-4F76DF36BDBE}"/>
              </a:ext>
            </a:extLst>
          </p:cNvPr>
          <p:cNvSpPr>
            <a:spLocks noGrp="1"/>
          </p:cNvSpPr>
          <p:nvPr>
            <p:ph type="title"/>
          </p:nvPr>
        </p:nvSpPr>
        <p:spPr/>
        <p:txBody>
          <a:bodyPr/>
          <a:lstStyle/>
          <a:p>
            <a:r>
              <a:rPr lang="en-US" dirty="0"/>
              <a:t>For Next Class</a:t>
            </a:r>
          </a:p>
        </p:txBody>
      </p:sp>
      <p:sp>
        <p:nvSpPr>
          <p:cNvPr id="4" name="Content Placeholder 3">
            <a:extLst>
              <a:ext uri="{FF2B5EF4-FFF2-40B4-BE49-F238E27FC236}">
                <a16:creationId xmlns:a16="http://schemas.microsoft.com/office/drawing/2014/main" id="{F4E9887A-8D39-D674-6F2A-3B9EBBEEA58C}"/>
              </a:ext>
            </a:extLst>
          </p:cNvPr>
          <p:cNvSpPr>
            <a:spLocks noGrp="1"/>
          </p:cNvSpPr>
          <p:nvPr>
            <p:ph idx="1"/>
          </p:nvPr>
        </p:nvSpPr>
        <p:spPr/>
        <p:txBody>
          <a:bodyPr/>
          <a:lstStyle/>
          <a:p>
            <a:r>
              <a:rPr lang="en-US" dirty="0"/>
              <a:t>Join course platforms: Slack, Canvas, Gradescope</a:t>
            </a:r>
          </a:p>
          <a:p>
            <a:r>
              <a:rPr lang="en-US" dirty="0"/>
              <a:t>Complete warm-up assignment: Test workflow</a:t>
            </a:r>
          </a:p>
          <a:p>
            <a:r>
              <a:rPr lang="en-US" dirty="0"/>
              <a:t>Read assigned material: Bring one question to class</a:t>
            </a:r>
          </a:p>
          <a:p>
            <a:r>
              <a:rPr lang="en-US" dirty="0"/>
              <a:t>Check course website: For updates and resources</a:t>
            </a:r>
          </a:p>
        </p:txBody>
      </p:sp>
    </p:spTree>
    <p:extLst>
      <p:ext uri="{BB962C8B-B14F-4D97-AF65-F5344CB8AC3E}">
        <p14:creationId xmlns:p14="http://schemas.microsoft.com/office/powerpoint/2010/main" val="4811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sp>
        <p:nvSpPr>
          <p:cNvPr id="3" name="Content Placeholder 2">
            <a:extLst>
              <a:ext uri="{FF2B5EF4-FFF2-40B4-BE49-F238E27FC236}">
                <a16:creationId xmlns:a16="http://schemas.microsoft.com/office/drawing/2014/main" id="{27E5D055-162E-9EA6-A88B-1CB6A5265430}"/>
              </a:ext>
            </a:extLst>
          </p:cNvPr>
          <p:cNvSpPr>
            <a:spLocks noGrp="1"/>
          </p:cNvSpPr>
          <p:nvPr>
            <p:ph idx="1"/>
          </p:nvPr>
        </p:nvSpPr>
        <p:spPr/>
        <p:txBody>
          <a:bodyPr/>
          <a:lstStyle/>
          <a:p>
            <a:endParaRPr lang="en-US" dirty="0"/>
          </a:p>
          <a:p>
            <a:r>
              <a:rPr lang="en-US" dirty="0"/>
              <a:t>Course Components: Lectures, readings, assignments, project</a:t>
            </a:r>
          </a:p>
          <a:p>
            <a:r>
              <a:rPr lang="en-US" dirty="0"/>
              <a:t>Assignments: 4–5, biweekly, hands-on ML pipeline tasks</a:t>
            </a:r>
          </a:p>
          <a:p>
            <a:r>
              <a:rPr lang="en-US" dirty="0"/>
              <a:t>Project: Choose between leaderboard challenge or research project</a:t>
            </a:r>
          </a:p>
          <a:p>
            <a:r>
              <a:rPr lang="en-US" dirty="0"/>
              <a:t>Exams: Midterm and final (details on website)</a:t>
            </a:r>
          </a:p>
          <a:p>
            <a:r>
              <a:rPr lang="en-US" dirty="0"/>
              <a:t>Participation: Slack discussions, in-class engagement</a:t>
            </a:r>
          </a:p>
        </p:txBody>
      </p:sp>
    </p:spTree>
    <p:extLst>
      <p:ext uri="{BB962C8B-B14F-4D97-AF65-F5344CB8AC3E}">
        <p14:creationId xmlns:p14="http://schemas.microsoft.com/office/powerpoint/2010/main" val="152177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a:t>
            </a:r>
            <a:r>
              <a:rPr lang="en-US" dirty="0" err="1"/>
              <a:t>staffl</a:t>
            </a:r>
            <a:r>
              <a:rPr lang="en-US" dirty="0"/>
              <a:t>.</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Thursday’s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t>
            </a:r>
            <a:r>
              <a:rPr lang="en-US"/>
              <a:t>Aheads</a:t>
            </a:r>
            <a:endParaRPr lang="en-US" dirty="0"/>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notebooks</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a:t>Discussion (based on reading)</a:t>
            </a:r>
            <a:endParaRPr lang="en-US" dirty="0"/>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1870842" y="2967568"/>
            <a:ext cx="2193160" cy="923330"/>
          </a:xfrm>
          <a:prstGeom prst="rect">
            <a:avLst/>
          </a:prstGeom>
          <a:solidFill>
            <a:srgbClr val="BBE0E3"/>
          </a:solid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1217</Words>
  <Application>Microsoft Macintosh PowerPoint</Application>
  <PresentationFormat>Widescreen</PresentationFormat>
  <Paragraphs>184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For Next Class</vt:lpstr>
      <vt:lpstr>Structure and Syllabus</vt:lpstr>
      <vt:lpstr>Readings</vt:lpstr>
      <vt:lpstr>Communication and Collaboration</vt:lpstr>
      <vt:lpstr>Assignments</vt:lpstr>
      <vt:lpstr>Project</vt:lpstr>
      <vt:lpstr>Late Policy</vt:lpstr>
      <vt:lpstr>Looking Aheads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59</cp:revision>
  <dcterms:created xsi:type="dcterms:W3CDTF">2022-09-27T15:31:02Z</dcterms:created>
  <dcterms:modified xsi:type="dcterms:W3CDTF">2025-09-29T02:46:13Z</dcterms:modified>
</cp:coreProperties>
</file>