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notesSlides/notesSlide9.xml" ContentType="application/vnd.openxmlformats-officedocument.presentationml.notesSlide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notesSlides/notesSlide10.xml" ContentType="application/vnd.openxmlformats-officedocument.presentationml.notesSlide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notesSlides/notesSlide11.xml" ContentType="application/vnd.openxmlformats-officedocument.presentationml.notesSlide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sldIdLst>
    <p:sldId id="453" r:id="rId2"/>
    <p:sldId id="454" r:id="rId3"/>
    <p:sldId id="340" r:id="rId4"/>
    <p:sldId id="441" r:id="rId5"/>
    <p:sldId id="291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92" r:id="rId14"/>
    <p:sldId id="293" r:id="rId15"/>
    <p:sldId id="288" r:id="rId16"/>
    <p:sldId id="289" r:id="rId17"/>
    <p:sldId id="344" r:id="rId18"/>
    <p:sldId id="439" r:id="rId19"/>
    <p:sldId id="440" r:id="rId20"/>
    <p:sldId id="274" r:id="rId21"/>
    <p:sldId id="442" r:id="rId22"/>
    <p:sldId id="443" r:id="rId23"/>
    <p:sldId id="444" r:id="rId24"/>
    <p:sldId id="450" r:id="rId25"/>
    <p:sldId id="445" r:id="rId26"/>
    <p:sldId id="449" r:id="rId27"/>
    <p:sldId id="451" r:id="rId28"/>
    <p:sldId id="446" r:id="rId29"/>
    <p:sldId id="447" r:id="rId30"/>
    <p:sldId id="448" r:id="rId31"/>
    <p:sldId id="45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34"/>
    <p:restoredTop sz="79184"/>
  </p:normalViewPr>
  <p:slideViewPr>
    <p:cSldViewPr snapToGrid="0" snapToObjects="1">
      <p:cViewPr varScale="1">
        <p:scale>
          <a:sx n="100" d="100"/>
          <a:sy n="100" d="100"/>
        </p:scale>
        <p:origin x="13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18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 8135,'8'-1'-128,"-3"-4"0,-2 3-791,2-3 529,-3 4 1673,4-6-454,-6 6 90,0-6-453,7 7-257,-6 0 0,6 7 24,-7 2 1,5 4-151,0 2 0,-1 2-6,-4 2 0,0-1 44,0 7 1,0-1 54,0 5 0,0 3 34,0 2-243,0-3 110,0 11 1,0-2-158,0 9 218,0-4-82,-6 12 1,4-6-99,-3 3 134,-3 3-615,7-5 678,-6 7-89,7 6 0,0-6 53,0 0-225,-6 0 69,4-7 0,-5 9 13,7 2 1,0-2 35,0 2 0,0-4-212,0-5 228,0 3-1,-6 2 1,4-3-172,-3 2 166,4-2-59,1 3 0,0 6 0,0 4 1,0-4 23,0-1-735,0-4 744,0 5 1,0 2 0,0 7 1,0-6-133,0 1 0,5 5 438,-1 4-138,8 7-73,-10-3 1,11-1 52,-4-2 0,0-3-56,0 3-672,1 2 627,-2-5 1,4 0-47,-7-12 0,4 6-23,-4-1 0,7 3 97,-2 1-47,-4 1 178,7-1 1,-10 2-144,7 4 0,-2-4-64,2 3 0,2-8 81,-7-1 1,4 0-38,-4 4 1,7 6 2,-2-1 0,-2 0 13,1-4-833,-5-1 809,9 7 1,-12 0-53,4 4 0,2-4 290,-2-7 0,1 7-48,-1 3-207,-3 11-1,4-11 1,-1 10 0,0-10-1005,0 4 1007,-5 1 1,5-3 1,0-7 1,0 1 40,-5-11 1,0-1-28,0 2 0,0-4 18,0-1 110,0 0-131,0-12 1,0 7 96,0-1-88,0 1 468,0 0 1,-5-5-452,0 0 1,-5-7 159,5 2 0,0-5-194,5-4 1,-5-5 1410,1-5-1554,-1-1 185,5 7 0,0-10-124,0 4 0,0-4 59,0 3 0,0-1-168,0-3 1,0 1 73,0-7 1,0 1 52,0-5 0,0-1 14,0 1 0,0 0-16,0-1 84,0 1 21,0 0 265,0-7-199,0 5 253,0-11-3013,0 4 2662,0 1-108,0-6 103,0 6-7,0-1-10,0-4 9,0 11 0,5-5 12,-1 7-93,1 0 73,-5-1 0,2 1 8,3 0 49,-3 6-61,4-5 0,-6 10 268,0-6-254,7 6 0,-6-10 0,7 11 313,-3-8-284,-3 7-23,4-9 0,-6 9 32,0-7 1,2 1 56,3-5 75,-3 6-137,4-5 0,-6 5-172,0-6 181,7 0-15,-6-7 0,6 5 1,-7-3 7,0-4 0,0 8 25,0-6-14,0 0-4,0 5 137,0-11-124,0 4-8,0 1 90,0-6-4540,0 6 4015,6-7-706,-4 0 378,5 0 0,-7-7 0,0-1 0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0.2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1 397 8069,'10'9'-359,"0"-4"296,-7 3 206,10-7-679,-11 6 407,11-7 1,-12 2 27,4 2-84,3-2 296,-6 5 202,4-7-244,1 0 34,-5 0 1547,4 0-1359,-6 6 100,0-4-140,7 4-206,-6-6 195,12 0-249,-11 0-75,11 0 170,-5 0 0,7 2-63,0 3-107,-1-4 149,8 6 1,-3-7-157,11 0-54,-4 0 243,16 0-243,2 0 182,2 0 1,13 0 32,0 0-177,6 0-63,8 0 0,11 0 52,-1 0-1208,7-7 1332,-8 6 0,6-7-5,0 3 5,7 3-15,-6-11 108,6 11-95,-7-11 1,7 10 10,3-7 21,-44 9 0,0-1-31,-2-5 1,0 1 0,3 4 0,0 1 10,-4-4 0,1 0 4,2 3 1,1 1-11,0-6 1,1 1 0,4 4 0,1 0 75,-2-3 1,0 0-5,-2 4 0,0-1-67,1-4 1,0-1-1,-1 5 1,0 1 102,7-4 1,0 0-11,-4 4 1,1-1-860,1-5 1,0 1 787,-4 5 0,1 0-10,3-5 0,0-1 1,-1 5-1,1 1 37,4-4 0,0 0-147,-8 3 0,0 1 108,10-2 1,0-1 0,-12 2 0,0-1-1,5 1 1,1-1 0,1-2 0,1 1-186,2 1 0,1 1 1,-4-2-1,1 1 109,2 0 0,0 1 18,-1 2 0,-1-1 1,2-3-1,1 1 24,-1 3 1,0 0-1,2-2 1,1-1-12,0 1 1,-1-1 0,-1 1 0,-1-1 7,-3 3 0,1 0 11,3 0 1,0 0-1,1 0 1,1 0-3,5 0 0,-1 0 1,-6 0-1,0 0 1,4 0 0,0 0 0,-4 0 0,0 0 0,4 0 0,0 0-485,-3 0 0,0 0 485,8 0 1,-1 0 0,-9 0 0,-1 0 3,4 0 0,-1 0-2,-2 0 0,-1 0 2,-2 0 0,0 0 0,2 0 0,0 0 54,0 0 0,-2 0-55,-4 0 1,-1 0 0,1 0 1,-2 0 92,-2 0 0,0 0-90,0 4 1,1-1 0,2-2 0,1 0 7,0 1 1,0 0 33,-3 0 1,-1-2 127,-3 0 0,-1 0 1,45 0-126,-3 0 171,-3 0-192,5 0 1,-7 0 33,0 0 368,-6 0-388,5 0 0,-6 0 38,7 0-144,-6 0 97,-2 0 1,-1 0-218,-1 0 212,-6 0 0,3 0-158,-6 0 54,6 0 1,-13 0 707,6 0 0,-6 2-660,2 3 0,-8-4 3,-2 4 308,-7-3-214,3-2 0,-1 0-55,0 0-4,0 0-3,-11 0 0,3 5 1321,-7 0-1288,0-1 995,-4-4-1082,-1 7 69,1-5 1,4 4 29,0-6 485,1 0-519,-13 7 0,1-6 6,-3 4 0,-4-3 4,4-2 0,-4 0-12,-1 0 12,-7 0 12,5 0-13,-11 0-18,4 0-116,1 0 116,-6 0-75,6 0-22,-1 0 85,-4 0-8,5 0 10,-1 0-6,2 0 1,1 0-2,4 0-8,-5 0 206,6 0-190,-5 0 1,-1 0 14,-3 0-11,-4 0 16,12 0-149,-11 0 134,11 0 1,-11 0 1,6 0-56,-3 0 50,-4 0-5,6 0-17,-1 0 16,-4 0 0,6-2-17,-3-3-6,-3 4 12,11-6 1,-10 7-5,7 0-252,-7-6 255,10 4 0,-9-5-1,5 7-6,-5 0-20,9-6-31,-5 4 45,7-4-76,-1 6 41,1 0 1,0 0 40,-1 0 1,1-5 8,0 0 0,-1 0-22,1 5 158,0 0-137,0 0 1,-6 0 101,1 0-106,0 0-1,5 0-26,-1 0 34,1 0 12,0 0-116,-7 0 109,5 0 0,-10 0-14,7 0-71,-7 0 76,10 0 0,-9 0-19,5 0 6,-5 0-15,2 7 44,1-6-28,-6 6-11,12-7-72,-11 0-68,5 0 132,-1 0-1,-4 0-1452,4 0 1068,-19-7 169,3 6 0,-17-12 180,10 4-35,-10-5 1,9 2-126,-7-2 399,1 2-144,-6-9 1,2 6 317,4 1-193,-4-1-72,12 0 0,-10 2 50,6 3 1,2-3-47,8 3 221,-3 4-19,12-1-121,-12 1 76,11 4 70,-5-4 72,7 6-218,7 0 0,-4 1 17,7 4-117,0-3 24,5 11 0,-1-7-115,1 4 139,0 3-11,-1-5 0,1 7-171,0 0 165,-1 0-72,-5-1 0,4-1-106,-4-3 0,3 8 132,-2-3-158,3 3 44,-12-4 0,6 1 79,-7 0-306,0 6 165,0-5 1,0 10-350,0-6 267,0 6 68,-7-3 0,-1 2-623,-6-1 345,-1-6 110,0 10-339,-6-12 139,5 12 523,-12-12 0,-2 12 0,-7-5 0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25.7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0 307 9154,'8'0'610,"-1"0"-268,-7 0-323,0-6 8,0 4 0,1-5 209,4 7-269,-3-6 143,11 4 0,-10-11 106,7 3-245,0-3 36,11-1 0,-3-6-42,7 0 22,-1-6 1,6 5 28,-1-3 0,-5-3-7,1 8 1,-2-1-24,1 6 1,2 0 98,-6 5-239,0-4 1,-6 11 42,1-3 0,-2 10-44,-3 5 1,3 3 87,-3 2 1,3 4 44,1 1 0,0 4-51,-5-4 1,4 1 2,-3-1 0,-2-4-103,2 4 0,-5 1 65,5-2-319,-7 1 1,5-5-210,-3-1 636,-3 1 0,-2 0 0,-8-1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3.8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8016,'9'-7'0,"-1"6"0,-3-4 2472,-4-4-1041,12 8-605,-11-12 1,6 11 341,-3-3-69,-3 4-3493,4 1-348,-6 6 306,0-4 2436,0 4 0,-6 1 0,-2 1 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1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8308,'5'-10'97,"0"0"151,0 7 379,-5-3 261,0-1-186,6 5 418,-4-11-242,4 12 112,-6-6-3909,0 7 2190,0-6 1,2 4-1315,3-3 2043,3 3 0,7-4 0,0-2 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5.70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8291,'8'-6'0,"5"4"0,-11-11 512,4 11-417,1-4-254,-5-1 1658,4 6-510,-6-6 881,0 7-1896,-6 0-355,4 0 1,-6 0-974,3 0-762,3 0 2116,-11 0 0,12 0 0,-6 0 0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3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9298,'9'-8'3086,"-3"2"-3690,-6 6 0,0-7 1,0-1-1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4.7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8150,'7'-15'1182,"-6"7"-6,6-5 188,0 11-527,-6-5-115,6 7-2852,-7 0 1,0 0 0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1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8140,'14'-2'0,"1"-3"397,0 3-419,-7-11 0,0 12 2846,-3-4-1090,-4 3-3007,6 2 1,-14 7 0,-1 1-1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6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8078,'15'0'1397,"0"-6"-970,-1 4 1,-1-6-125,-3 3 1,-2 3 530,-3-3-81,-3 4-337,4 1-589,1 0-869,-5 0-2081,4 0 3123,-19 0 0,3 6 0,-11 2 0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6.9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9453,'8'0'822,"0"-5"-736,-3 1 717,-3-1 0,5 3-151,-7-3-1034,0 3-808,0-4-957,0-1 2147,0 6 0,0-12 0,0 5 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9345,'8'0'2130,"-2"0"-1537,1 0-198,-5 0-7,4 0-286,1 0 226,-6 0-370,6 0-1129,-7-6 507,0 4-2682,0-4 3346,6-1 0,2-1 0,7-7 0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7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8164,'10'-8'1132,"0"3"-1084,-7-3 1,5 5-31,-3-7-3,-3 7 1049,4-4-1695,-6 7 0,7 0 1,1 0-1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0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8502,'17'-2'546,"2"-3"-429,-2 3 0,2-6 530,-9 3 1,3 4-187,-3-4 1,-2 3-728,2 2 34,-7 0 310,10 0-892,-11 0 335,4 0 0,-6 7 0,0 1 0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48.3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8392,'0'8'2607,"0"-2"-1620,0-6-938,7 0 1,-4 0-193,7 0 0,-5 0-1250,5 0 617,-7 0 581,10 7 195,-5-6 0,7 13 0,0-6 0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3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9295,'0'-9'-572,"0"3"-211,7 6-601,-6 0 1227,6 0 1,-7-7 0,0-1 0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1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8183,'0'-10'962,"0"0"1,0 5 989,0-5-568,0 7-741,0-10 152,0 11 1057,0-4-1463,6 6-298,-4 0 571,4 0-189,-6 6-301,0-4 173,0 5-180,0-1-1435,0-4-1804,0 4 0,0-6 0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4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7997,'8'-14'0,"0"4"1868,-3 0-1297,-3 7 0,9-5 399,-6 3-221,0 3-2249,-5-4 0,0 6 0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0.7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8103,'14'-2'0,"1"-3"0,-7-3 0,4-2 940,-7 1 163,6 5 65,-9-2-581,4 6-1392,-6 0 319,0 6 0,5-2 486,0 5 0,7 1 0,-4 5 0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1.0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8137,'9'10'0,"5"0"0,1 0-77,5 4 0,-4 3 121,-1 2 1,-6-2 1076,1 2-658,0-2 1,3-3-134,-3 1 15,3-7-243,-11 5 1,4-9-353,-6 5 123,7-5-348,-6 2-1586,6-6 2061,-14 7 0,-1 1 0,-7 7 0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1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7874,'0'15'39,"0"-7"0,1 3-39,4-6 1395,-3 7-336,4-11-43,-6 6-504,0-7-2513,7 0 2001,-5 0 0,11 0 0,-5 0 0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2.8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7974,'15'-15'3567,"-7"0"-3157,-1 7 0,-7 0-12,0 3-750,0 3-229,0-4 496,0 19 1,0-8-70,0 10 1,0-9-50,0 4 0,0-5-150,0 5 1,0-5-38,0 4 0,0-4-49,0 5 1,0-5-602,0 5 1040,0-7 0,0 10 0,0-5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8260,'15'-7'-137,"-1"-3"-64,1-3 1176,-7-1 1,0 1 123,-3 3-411,-3 3-355,4 7-1407,-6 0 1,-13 0 0,-3 0-1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3.8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1 119 8116,'13'-25'0,"-4"1"1869,-2 6-987,0-4-423,-6 8-106,6 6-260,-7 1-2171,0 7 1655,0 13-761,0-3 1184,0 11 0,-7-6 0,-1-1 0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9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5754,'0'0'0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0.48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177 118 7934,'-8'-8'472,"1"2"0,7 4-337,0-3 1,-1 4-74,-4-4 140,3 3-284,-11 2 90,5 0 34,-7 0 0,1 7-99,-1 2 1,5 6 62,0 5 0,2-2-73,-2 6 1,-3 1 86,3 4 1,2 5-48,-2 1 1,7 5 32,-2 0 0,4-4 1,1-2 1,0 2-11,0-2 1,1 0 20,4-4 0,3-6-49,7 1 1,0-7 36,-1 1 1,3-2-86,2-3 1,-1-1 78,7-3 0,-2 2-142,1-7 0,9-1 77,-4-4 1,4 0 32,-4 0 0,1-6 56,-1-4 1,5-3 136,1-2 1,-1-6-44,-5-3 1,-1-4-111,-3-2 0,1-1 169,-7-3 0,1 3-63,-5-3 0,-7 3-85,-3 1 0,-4-4 1,-1 0 1,-1-1-89,-4 6 0,-5 0-41,-10-1 0,4 3 67,-3 2 0,-4-1-120,-2 6 0,2 1 84,-1 4 0,-1-3-80,-4 3 1,4-3 55,1 9 1,1 0-196,-1 0 1,-3 5-36,8-1 1,-1 4-67,5 1 1,6 0-131,-1 0 518,0 0 0,2 6 0,1 3 0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0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0 280 7950,'9'0'0,"-3"-2"-41,-6-3-6,7 4 0,-4-11 215,7 7 333,-7 1 35,3 4-222,1-7-176,1-1 1,2-2 11,0 0 1,0 5 15,4-4 0,-1-1 110,-3-5-97,10 0 0,-6 1-97,11-1 1,-4 0 19,-6 1 1,0-1-158,-1 0 1,1 5 125,0 1 1,-1 0-141,1 0 1,-2 0-5,-3 4 1,3 4-125,-3-4 120,-4 3-260,7 2 153,-11 0 0,6 0 18,-3 0-528,-3 0-482,4 0 0,-17 0 810,-4 0 0,-3 0 366,3 0 0,1 0 0,-1 0 0,0 0 0,1-6 0,-1-2 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11.2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7121,'0'-8'688,"7"1"1,-6 5-230,4-2-53,3 2-191,0-5-74,7 7 1,0 0-10,0 0 1,-6 0-148,1 0 1,0 0 119,5 0 1,-6 0-165,1 0 1,0 5 29,5 0 0,-5 7-54,-1-3 0,0 5 78,0 0 0,4 1-10,-3 0 0,-2 1-22,2 4 1,-5-4 2,5 3 1,-7 3-28,2-3 0,-2 1-121,2-5 0,-3-1-354,3 1 0,-4 0 23,-1-1 513,0 1 0,0 0 0,0 0 0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59.6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7354,'8'0'-100,"-1"0"485,-7 0-214,0-6-18,0 4-163,0-4 180,-7 6-228,6 0 1,-7 0 77,3 0 1,1 0-90,-5 0 51,5 0 1,-7 1-9,6 4 0,-5-2-22,5 7 0,-4 0 51,4 5 0,-5-1-24,5 1 0,-5 1 22,5 4 0,-1-2-35,1 6 0,3-4 32,-3 5 0,4-3-2,1 3 1,0 1-1,0-6 0,0 4 0,0-4 0,1-1 8,4-4 1,-2 0-9,7-1 0,-5 1 9,5 0 0,0-5-7,4-1 1,0-4-51,-5 5 0,4-7 46,-3 2-34,10-3 0,-4-2 37,4 0 1,-4 0-2,-1 0 0,4-2 4,1-3 0,0 2-15,-6-7 1,6 1 95,-1-6 1,6 0-85,-5 0 0,1-4 105,-2-1 1,-2 1-73,2 4 1,-2-5 73,-3 1 0,1-1-20,0 5 0,-5-1 16,-1-3 1,-4 2-97,5-2 0,-7 1-2,2-2 0,-3 4-24,-2-4 1,-2-1 56,-3 1 0,-3 1-136,-7 4 0,-6 0 40,-3 1 1,-4-4-55,-1 3 0,-1-3 58,1 8 0,-2-1-95,-4 1 0,3-2 0,-7 8 0,6-1-188,-1 5 0,1 0 340,-1 0 0,3 0 0,-5 0 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0.8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7727,'0'-8'1297,"0"2"-1262,0-1 229,0 5-1,0-4-339,0-1 84,0 6 1,0-7 232,0 3-194,6 3 56,-4-11 0,11 6 123,-3-2-121,3-4 0,2 4-60,-1-5 1,3-3 4,2-2 0,3 2-83,2-2 1,4-2 79,-4 1 0,2-5-38,-1 6 1,3-2 57,-4 1 0,-3 4-71,-1-4 0,-4 9-7,-1 1 0,-5 7-248,0-2 37,-7-3-436,3 6 79,-6-5 0,0 9-107,0 3-60,-6-3 391,-2 11 1,-7-7 354,0 4 0,1-2 0,-1-3 0,0-3 0,1 3 0,-8 3 0,0 0 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01.0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8061,'0'-10'-62,"0"0"444,0 7-123,0-10 1,0 10-55,0-7 0,1 7 14,4-2 0,-2-2-151,7 2 1,-7-1 91,2 1 0,4 3-200,0-3 0,0 4 86,0 1 1,-1-2-167,2-3 1,3 3 58,-3-2 0,3 2-11,2 2 1,-5 0-374,-1 0 365,1 6 1,5 1-45,0 3 0,-6 3 94,1-3 0,-6 3-120,0 1 0,3 1 106,-2 0 0,0-5-135,-5-1 0,0 1-4,0 5 0,0 0-96,0-1 0,0 1 12,0 0 1,-5-1-81,0 1 347,-6 6 0,2-4 0,-5 4 0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29.5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397 2146 8159,'8'0'713,"1"0"-276,-5 0-43,-2 0-1181,5 0 1,-14 5 888,-3 0 1,2 5-40,-2-5 1,1 5 155,-6-5 0,5 6-85,0-1 0,0 3 16,-4 2 0,-1-1-34,0 1 0,1 1-20,-1 4 0,0-2 28,1 6 1,-1-4-207,0 4 1,0-1 72,1 2 0,-1 3-53,0-4 0,6 4 100,-1 1 0,2-1-11,-2-4 1,-2 4-26,7-3 0,-1-2 20,1 1 1,3-4 109,-2 4 0,-3-1-63,2 2 1,0 2 1,5-2 0,-1-2-21,-4 1 1,3 1-16,-3 4 1,3 0-49,2 1 1,-4-1 58,-1 1 0,0-1-94,5 0 1,0 6 77,0-1 1,0 0-58,0-4 0,0-1 16,0 1 1,0-1-2,0 0 1,0 2-4,0 4 0,0-4-3,0 3 1,0-3-13,0-2 1,0 2 24,0 4 1,0-4 32,0 3 1,0-3-33,0-1 1,0 4 70,0 0 1,0 2-68,0-2 1,0-3 4,0 4 1,-5 2-7,0 2 0,0-1-5,5 1 1,-2-5-19,-2 6 0,2-4 29,-3 8 1,3-8 22,2 8 1,0-8-34,0 3 1,0 0 33,0 5 0,0-6-34,0-4 0,0 2 3,0-2 0,5 5 7,0-4 1,7 4 0,-3-5 0,0 1 37,0-6 0,1 5-36,5 1 0,-5 4 124,-1-5 0,1 7-68,5-2 0,0-3-103,-1-2 1,-4-3 17,0-1 1,-2-1-98,2 1 1,1-3 61,-6-2 1,5 1 52,-5-6 1,6 4-44,-1-4 0,3 6 11,2-2 1,0-1 44,-1 2 1,3-6-44,2 6 0,-2-6 104,2 6 1,2-6-13,-1 6 1,5-7 16,-6 1 1,1-2-79,-6-3 0,1 1 0,0 0 0,4 0-9,1-1 1,0 1 27,-6 0 0,1-1-124,0 1 0,-1-5 78,1 0 0,5-1-14,-1 6 1,1 0-2,-5 0 1,-1-6-1,1 1 1,0-2 56,-1 2 1,1 3-36,0-3 1,4-2 118,1 2 1,6-5-106,-1 5 0,-2-5 55,1 4 1,-4-4-39,4 5 0,-4-7 5,4 2 0,-4 2-64,4-2 1,-4 4-3,4-4 1,-4 5 26,5-5 1,-3 2-16,3-2 0,1-4 4,-6 4 1,6 2 14,-2-3 1,2 1 5,-1-5 0,4 0-5,1 0 0,-1 0 12,5 0 0,-3 0-27,-1 0 1,6 0 8,3 0 1,-2 0-25,3 0 0,-8 0 34,3 0 1,2 0 22,2 0 1,-3-5-31,-1 1 1,2-6 11,2 5 1,-1-7-10,1 3 0,-1 0 27,1 0 0,3-1 15,-2-5 0,-3 0 6,2 1 0,-1-3 48,1-2 0,2 3-71,-7-4 0,7-3-18,-2-1 0,4-4 25,1-2 0,-5 1-110,0 0 0,0-7 30,6-4 0,-1 3-40,0-2 1,0 4 75,0-4 0,0 0-13,0-5 1,-5 1 20,0 4 1,-1-3 82,1 3 1,4-9 100,-4-1 1,-3-1-102,-2 1 0,4 1 61,1-6 1,2 2-81,-2-2 0,-3-1 156,-7 6 0,6-2-113,-1 2 1,10-2-68,-5-2 0,7-3 39,-7 7 1,-1-5-2,1 5 0,-6-6 202,1 1 0,-3 1-66,-2-1 1,1 5-212,-1-4 1,0-5 48,1 0 1,-6-4-123,1 8 1,-6-3 116,6-2 1,-5-5-130,4 0 1,-6 2 116,2 8 1,-4-3-59,-1 3 0,-1-3 244,1-2 0,-5 1-110,0-1 0,-2-2 15,2-2 0,1 2-78,-6-2 0,5 0 7,-5 0 1,1 2-23,-1-2 1,-3-3-17,3 3 1,-4-1-67,-1 5 1,0 0-20,0 1 1,0-1 82,0 0 0,0 0-6,0 0 0,0 1 31,0-1 1,0-3-46,0 3 1,0-3 2,0 8 0,0-3-25,0-2 0,0-3-78,0 3 0,-5-1 184,0 11 0,1-5-83,4 5 1,0-5 180,0 5 1,-2 0-111,-3 5 0,3 0 72,-3 0 1,4 0-56,1-1 0,-5 3 4,0 3 1,-5-4-38,5 4 0,-1-2 3,1 2 0,2 1-22,-7 4 1,5 3-20,-5-3 1,5 3 41,-5 1 1,1 3-17,-6 2 1,5-1-95,0 6 1,-4-4 85,-6 4 1,0 1-248,6 4 1,-3-5 34,-2 1 1,2-1 119,-2 6 1,1-3 140,-2-2 0,4 6-61,-4-7 1,-1 12 85,2-7 1,-1 5-71,5 0 1,-1-1-58,-4 6 0,4 0 21,-4 5 1,7 0-94,-1 0 0,5 0 32,-10 0 1,6 2-140,-7 3 0,-3 1 89,-1 4 1,1 2 30,-2-8 1,1 6 223,-5-5 1,-1 5-140,1-5 0,-2 5 183,-4-5 1,4 6-40,-3-1 1,3-2 90,2 2 1,-6 0-85,1 4 1,-2-4-61,2 0 0,3 0-108,-3 4 0,1 1 109,-1 0 1,1-1-159,-6 1 0,4 0 122,-4 0 0,2 3-64,-3-4 0,0 7 79,5-11 0,-4 11 7,5-6 0,-7 3 1,2-3 1,1 0 17,-1-1 0,5 6-14,-5-1 0,1 6-15,-1-5 0,-2 4-44,7-4 0,-2 6 55,1-2 1,3 2-107,-7-1 0,6 3 52,-1-4 0,-2-1-14,1 2 0,-4-3 16,5 3 0,0 3 0,4-4 1,-4-1 34,0 1 0,-1 1-29,6 4 0,-1-4 47,1-1 1,0-4-34,-1 4 1,1-1 107,-1 2 0,3 3-96,2-4 0,-3 4 76,4 1 1,-9 1-112,-1-1 0,0-4-4,4-1 0,1 1 30,-1 4 1,-4-1 7,0-4 1,-5 2 65,4-6 0,-1 4-65,2-4 1,3 6 63,-3-1 0,0-2-7,4 1 1,-3-1 130,9 1 1,-4 4-173,-1-3 1,1 2 13,4 3 0,-4-1-124,3 1 1,2-3 128,-1-2 1,4 3-137,-4-4 0,6 4 38,-2 1 0,-1-6 20,1-3 1,1 1-54,4-1 1,-4 1-133,-1-2 0,0-2-40,6 2 0,-3-2 126,-2-3 0,2 1-225,-2 0 1,2-2 75,3-3 0,-6 3-279,1-3 1,-1 3 66,5 1 0,-1 1 7,-4 0 0,4-1-49,-4 1 0,2 1-479,-1 4 986,2 3 0,-10 0 0,4-2 0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31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1014 353 7944,'-10'-4'75,"1"-1"178,5 0 243,-9-2-437,5 6 1,-7-1-134,1 7 0,-3 6 113,-2-1 0,1 3-137,-7 2 0,6 1 51,-6 4 0,7-4 96,-1 4 0,-4 1 18,-2-1 0,3 1-61,-3-2 1,5-1 78,-4 7 0,6-6-40,-2 6 1,2-5 13,-1 4 0,1-4 37,-7 4 0,7-6 105,-1 2 0,2 1-100,3-1 0,-6 4-22,1-4 1,-3 1-94,3-2 0,2-1 87,-2 7 1,-4-5 10,-2 4 0,4-4-79,2 4 0,1-4-15,-2 4 1,2-4-24,-6 4 0,6 1-7,-2 4 0,5-1 79,5-4 0,-3 4-22,4-3 1,-3 3-54,2 1 0,2-5 49,3 1 0,2-1-25,-7 6 0,5-2 8,-4-4 1,5 4-2,-1-4 1,-1-1-7,1 2 1,0-2-8,5 1 0,0 2-6,0-6 0,0 4 17,0-4 0,0 4 11,0-4 0,0 1-9,0-1 1,7-2 75,2 6 0,0-4-69,0 4 1,0-6 5,0 2 0,4 1 2,-3-1 1,2 4-1,-3-4 1,4-1-20,-3-4 1,3 5 19,2-1 0,0 3-18,-1-3 0,-2-2 19,3 2 0,-4-3-2,9-1 1,-4 1 28,-1 4 1,1-4 11,4 4 1,-2-4-45,6-1 1,-6 0 3,2-1 1,1 6-43,-2 0 0,8-1 48,-3-4 1,-3-2-124,-1-3 1,1 3 67,-1-3 0,6-2-97,-2 2 1,-1-5 37,2 4 0,-1-4 23,6 5 1,1-5 44,3 5 0,-3-5 3,3 4 1,2 0 77,-1 0 1,5 4-84,0-3 1,-5 2 27,0-3 1,1 5-12,-2-5 1,5 0-64,-5 0 0,6-1 37,-6 2 1,7 3-12,-2-3 1,3-2 47,3 2 0,4-5-1,0 5 0,0-5 66,-5 5 1,5-6-86,0 6 0,0-7 219,-5 2 1,0 2-45,0-2 0,0 1-109,0-1 1,0-3-35,0 3 1,-4-4 2,-1-1 1,0 0-14,5 0 1,-2 0-13,-2 0 1,2 0 143,-3 0 0,-1-1-117,1-4 1,-5 2-18,6-7 1,-4 0 3,8-5 0,-8 1 6,8-1 0,-8 0-18,3 1 1,-5-1-6,5 0 1,-1 0-28,1 1 0,2-1-15,-7 0 0,7 1-57,-2-1 0,4 0 90,1 1 1,-5 4 3,0 0 0,2 0-11,8-5 1,-8-4 41,3-1 0,-3 1 9,3 4 1,-3-5 12,3 1 1,-8-6 4,8 6 1,-8-6 2,3 6 0,-5-8 106,5 3 1,-4-4-76,4-1 1,-6-2 124,1-4 1,2 3-81,-2-7 1,0 4 96,-4-4 1,-2 5-74,-4-5 0,4 4-42,-4-4 0,-1 2-176,2-3 1,-6-1 117,6 7 0,-7-7-128,1 2 1,-2 3 69,-3 2 0,1 1-45,0-1 0,-5 1 32,-1-6 1,-5 6-7,1-1 1,-4 8 20,-1 2 1,0-1 9,0-4 0,0-1-202,0 1 0,0 4 62,0 1 0,-1-1-16,-4-4 1,1 4 54,-5 1 0,-1-1 37,-5-4 0,-5 0-21,1-1 0,-7 1 52,1-1 0,-4 1-23,-5 0 0,-4-1 25,-6 1 0,0-1 17,0 1 0,-5 0 3,0-1 0,-12 1 96,2-1 1,-3 1-109,4 0 0,-6 4 13,0 1 1,-4-1 13,4-4 0,2 6 6,8 3 1,-3 2 4,3-1 1,-2 2-1,2-2 0,-1 2-15,6 3 1,-2-1-3,2 0 0,-1 1 26,-4-1 0,-3 0-20,3 1 0,1-1 115,0 0 1,5 2-105,-1 3 1,4-1-1,0 6 1,0 0 19,-4 5 1,1-5 1,-6 0 1,5 0 72,-4 5 1,-1-1-76,-5-4 1,-5 3 103,0-3 1,7 4-97,8 1 0,4 0-30,0 0 0,3 5 63,3-1 0,-4 6 8,4-5 0,-5 5-6,-5-5 0,2 5-1,-7-5 0,6 4-63,-1-4 1,4 7-8,1-2 1,-1-2-61,1 1 0,0 1 96,0 5 1,0 0-48,0-1 0,5-4-36,0 0 1,6 0-135,-1 4 1,8 3 4,1 2 1,2-2-142,-1 2 1,-2-2-272,6-3 1,-6 1-24,1 0 610,-2-1 0,-9-5 0,-2-3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2.8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38 8167,'6'-15'1525,"-4"7"0,5 0-1164,-7 3 31,0 3-394,6 9 1,-4 2-163,3 11 0,-4 3 115,-1 1 1,0 9-94,0 1 1,0 6 77,0-6 1,0 5 185,0-5 0,0 7-2,0-2 1,0-1 176,0 1 1,0-6-66,0 1 0,0 4 126,0 1 0,0-2-66,0 3 0,0-1-72,0 5 1,2 0-37,3 0 0,-2 7 47,7 3 1,-7 0-300,2 4 0,3-2 51,2 8 1,-2-4-103,2-1 1,-5 5 3,5-1 0,-1 6 110,6-6 1,-5 1 178,0-5 0,-5 1-148,4 4 0,-4-3 7,5 2 1,-7-2 24,2-3 0,2 3 15,-2 3 1,5 1-69,-6 4 0,3-3 2,-2-2 0,-2 5-22,7 9 0,-5-3-398,5 4 0,-5 2 328,4 3 1,1 4 69,5 5 0,-5-8 18,-1 3 1,1-5-42,5 1 1,-5 2 54,0-2 0,-6-4-35,6-2 0,-7-1 14,2 1 1,-3 4 15,-2 6 0,0-6 3,0-4 1,0-3-78,0-1 1,0 4 53,0 0 0,0 1-82,0-6 0,0 6 69,0-1 1,0 7 186,0-2 0,0-3-103,0-1 1,0-4-47,0-2 0,0 1-56,0-1 0,0-1-114,0-3 1,0 3-63,0-4 1,0 4 118,0 2 0,0-1 58,0 1 1,0-6-43,0 1 0,0-1 120,0 6 0,0-6 97,0 1 1,0-5 26,0 4 1,0-1-93,0 2 1,0-4 29,0-6 1,0-2-308,0-3 1,0 3 106,0-3 0,2-3 9,3-2 0,-4 1 29,4-1 0,-3 4 358,-2-9 0,0 3-320,0-8 0,0 4 119,0 1 0,0 0-72,0 0 0,0-6 30,0-4 0,0 4 199,0 1 1,0 8-75,0 2 1,0-5-119,0-5 0,0-6 10,0 1 1,0 1-46,0-6 1,0 4 61,0-9 1,0-1 14,0 2 1,0-3-32,0 3 1,0-4 32,0-6 69,-7 0 0,6-1-125,-4 1 1,1-5 113,-1 0 1,4-6-51,-4 6 1,3-5-158,2 5 0,0-5 1,0 5 0,0-5-81,0 4 0,0-4-26,0 5-253,0-7 31,0 10 302,0-11 0,0 6 164,0-3-231,0-3-4699,0 4 0,2-16 4835,3 1 0,-4-8 0,6 9 0,-7-7 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3.9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1 706 8180,'8'-7'712,"5"5"1,-10-4-763,7 6 1,-5 0 125,5 0 0,-5 0-100,4 0 0,1 0 32,5 0 1,0 0-147,-1 0 1,3 5 112,2 0 1,1 1 57,9-1 1,-3-3 51,9 3 1,2-4-91,2-1 1,9 0 128,1 0 0,8-1-16,2-4 0,6 1-29,9-5 0,-4 1-196,3-2 1,-2-3 200,7 3 0,7-2-11,-2 3 1,2-4-15,-7 3 1,-1 2-90,7-2 0,-1 2 32,5-2 0,-3-2-103,3 7 0,-1-6 78,11 1 0,-5 2-358,5-2 1,-5 5 375,5-4 0,1 4-3,-45 0 0,0 0 0,-1 1 1,-1 0 24,2-1 0,0 0 0,-1-1 1,0 0-26,0 4 1,2 0 0,0-4 0,2 0 68,4 1 0,1 0 1,-3 1-1,-1 0-53,1-1 1,0 0-1,2 3 1,0-1 11,-2-1 0,0-1 0,4 2 0,1 1 3,0-3 0,0 0 1,-2 3-1,0-1-203,-1-2 1,0 0 0,-1 3 0,0 1 212,-2-1 0,1-1 0,1 0 0,-1 0 1,3 0 0,-1 1 0,-1-3 0,-1 0-1,2 3 0,1-1 1,-3-2-1,1-1-14,-1 0 0,-1 2 0,4 0 0,1 1-55,0 1 0,1-1 0,-1 0 0,0 0 43,1 1 1,-1-1 0,-2-2 0,1 0-24,1 2 0,1 1 1,0-1-1,1 0 51,4 0 0,-1 1 0,-3 1 0,-1 0-2,2-1 0,1-1 0,-3 2 0,1-1 40,1-1 0,0 1 0,1 1 0,0 0-58,1-1 0,1 0 0,-3 0 0,0 2 29,0 0 1,1 0 0,-1-2 0,0-1-8,-2 1 0,-1-1 0,1 0 1,0 1 6,2 2 1,0 0 0,-5 0 0,-1 0-40,1 0 0,0 0 0,-1 0 0,0 0-2,-4 0 0,0 0 1,0 0-1,1 0-11,2 0 0,-1 0 0,-6 0 0,-1 0 29,3 0 0,0 0 1,-3 0-1,-1 0-144,2 0 1,-1 0-1,3 0 1,0 0 132,0 0 1,0 0-1,-3 0 1,-1 0 84,43 0 1,-9 0-56,-6 0 1,2 0 5,-2 0 0,1 0-64,-6 0 1,9 0 1,6 0 0,5 5-132,5 0 0,-10 2-18,-9-3 0,-6 0 233,-4 5 1,-4 0 38,-6 0 0,-7 3-102,-3-7 1,-5 6 297,-4-1 0,0-3-284,-5-3 1,-1 3 444,-5-2 0,-4 5-332,-1-5 0,-6-1 241,2-4 0,-9 0-335,-1 0 0,-5 0 200,5 0-150,-7 0-903,4 0 0,-19-4 635,-2-1 0,1-5 72,3 5 1,0-5-91,-5 5 0,-1-6 27,-4 1 1,2-3 12,-6-2 0,4-1 87,-4-4 1,1 4 101,-2-4 1,-2-1-25,2 2 0,2-6-100,-1 6 1,6-1 252,-2 5 0,-1 1-44,1-1 0,2 0 24,9 0 1,-3 6 25,7-1-148,0 7-170,5-4 114,0 7 14,7 0 0,6 7 16,7 2 1,-1 0 48,-4 0 0,4 1 9,1 5 1,5 0 143,-6-1 0,2-4-145,-1 0 1,-4 0 24,4 4 0,-4 1-15,-1 0 0,0-2 9,-1-3 1,-4 3-75,0-4 0,-2 4 109,2 2-133,-4 0 0,-6 0 18,0-1 1,-1 1-114,-4 0 1,-3-1 52,-7 1 1,-1 0-133,-4-1 1,2 1-150,-6 0 0,-1 1 104,-4 4 1,3-2-428,-4 6 0,4-6 6,-8 2 671,-4-4 0,-6 5 0,-8 2 0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5.5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1 293 8074,'0'8'-767,"0"-1"2095,0-7-757,0 7-150,0-6 934,0 6-1136,0-20 0,0 3 59,0-10 0,0 9-58,0 1 1,5 0-172,0-4 0,1-1 34,-1 0 0,-2 0-128,7 1 0,0-6 64,5 1 1,-1-3-114,1 3 1,0 2 74,-1-2 1,1 2-1,0 3 0,0 4-97,-1 0 1,1 7 62,0-2 1,-1 5-24,1 5 1,1 3 72,4 7 0,-4 6-155,4 3 1,-9-1 34,-1 2 1,0-1-177,5 6 0,-2-1-68,-4 1 1,5-6-20,-5 0 0,3-4-130,-2 5 0,3-7-36,-4 1 552,-2-3 0,6-1 0,-5 0 0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8082,'14'0'1307,"-5"0"1,4-5-653,-4 0-47,-2 0-292,0-2 0,-6 6 189,4-4-942,-3-3 370,4 6-451,-6-5 408,0 7-1145,0-6 737,0 4-1832,0-4 903,0 19 1447,0-10 0,-6 17 0,-2-12 0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5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8017,'13'-2'566,"-3"-3"-337,-4 4 0,-4-11 995,3 8-297,-4-1-692,6-2 1,-7 4 221,0-7-353,0 7-2916,0-4 1192,-7 7 1620,6 0 0,-12 7 0,4 1 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8070,'30'0'761,"-3"-6"-404,-2-4 0,-4 2-276,-6-2 103,-7 7-168,5-4 1,-10 7-297,7 0 0,-5 2-1356,5 3 1636,0-3 0,4 11 0,1-5 0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49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8221,'24'-13'0,"1"3"0,-1-3 97,5 3 1,-1 4-41,-3 1 0,-9-2 8,-6 3 1,-5-1-321,5 5 1,-6 0-579,6 0 833,-7 0 0,11-7 0,-6-1 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04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8351,'29'0'1562,"1"0"-1468,-7 0 0,-9 3 85,-9 7-338,-3 0 0,-2 12-427,0-2 1,-5-2 585,0 6 0,-6 1 0,3 4 0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2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8143,'13'24'0,"-3"1"19,3-8 1,-12 6 112,4-3 0,-3-2-239,-2 6 86,0 1 0,0 9 21,0 1 0,-7 12 0,-1-1 0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4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1 8012,'-15'0'-863,"7"0"327,-5 0-22,11 0 664,-11 0-52,12 6 0,-13-4-373,5 3 319,2-3 0,-6 4 0,5 2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7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9508,'1'-8'-151,"4"3"0,-3 1-486,3 0 210,-4 2 338,-1-5-673,7 7 64,-6-6 53,6 4 645,-7-4 0,0 6 0,-7 0 0,-1 0 0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0.8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8894,'0'-15'-262,"7"1"1,-4 4 202,7 0 0,-5 7-207,5-2 1,-5 3 55,4 2 0,-4 0-238,5 0 1,-7-2 447,2-2 0,3-5 0,1-5 0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0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16 206 8069,'0'-21'0,"0"-1"-14,0-2 0,0-2-33,0 6 1,0 1 64,0 4 0,0 5-52,0 0 0,-2 2-625,-3-2-94,3 4 753,-4 6 0,6-7 0,0-1 0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7998,'24'0'0,"1"0"0,-1-2 408,6-2 1,-7 2-64,-4-3 0,-2 3 68,-3 2-342,1-6-477,-7 4-844,-1-4 620,-7 6-55,0-7 0,0-1 685,0-7 0,-7 1 0,-1-1 0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4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15 162 7998,'0'-15'0,"0"0"189,0 1 0,5-1 882,0 0-641,6 1-370,-9-1-238,4 7 228,-6-5-1785,0 11 1735,-6-5 0,-9-6 0,-8-3 0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5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44 8073,'0'-8'1014,"0"-5"-914,0 5-239,-6 0 68,-2 1-572,-7 7 362,0 0 1,5 7-47,1 3-646,5 3 973,-2 1 0,-1 1 0,-1 0 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0 8901,'-14'7'-214,"-1"3"0,-6 3 1,-2 1-1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1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192 1 8093,'-8'0'-852,"-5"5"818,3 0 0,-3 4 104,-2-4-60,0 7 0,1-2-55,-1 9 51,0-2 0,1 10-6,-1-2 0,-6 3 0,-2 1 0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0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103 221 7938,'-15'-8'0,"1"-7"0,5 0-151,5-4 0,-3 2-268,2 3 0,-1-1 74,1 0 245,3 1 1,-9-6 99,6 0 0,-7-6 0,4 3 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2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1 206 8054,'10'-29'0,"0"-1"0,-7 1 313,2 0 1,1 6 1041,-1 3-629,0 10-1380,-5-3 124,0 12-1364,0-6 1894,-6 0 0,-3 6 0,-5-6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2.4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0 190 8180,'22'-29'0,"-6"-2"72,4-3 0,-6 9-254,-4 1 702,3 6 1,-11 8-35,3 0-1173,3 7 0,0-2-58,7 10 745,-1-4 0,8 13 0,1-6 0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8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1 7686,'0'10'-204,"0"-1"1,0-4 168,0 5 1,0 0 43,0 5 1,0 1 10,0 3 0,-7 4-667,-2 7 261,-5-1 386,0 1 0,-1-1 0,0 0 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3.9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1 177 7974,'5'-14'571,"0"-1"0,5-5-87,-6 1 0,6 4-361,-5 5-419,0 0 1,-5-4-1604,0-1 1899,0 7 0,-7-12 0,-1 4 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1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1 339 8852,'15'-30'1444,"-2"-4"-1518,-3 0 1,3-2-543,-4 1 1,-2 11 733,-2-1 1,-4 7-52,-1 4 1,0-1-446,0 0 0,0 6 104,0-1 0,-6 6 274,-4 0 0,-3-11 0,-2-1 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4.3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87 8222,'23'-21'0,"3"5"-46,-6-4-343,0 4 857,-12 8 1,-2 3-626,-6 10 1,-1 3 156,-4 6 0,-3 8 0,-7 0 0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49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8693,'13'2'1015,"-3"3"1,1-2-978,-6 7 1,5 0-525,-5 4 1,-1 3 328,-4 2 0,0 4-814,0 7 971,0-1 0,0 7 0,0 1 0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8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8109,'52'-15'1438,"-8"1"-1078,-9-1 0,-11 7-1601,-4 3-141,-10 3 1382,-4 2 0,-6 7 0,0 1 0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9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8214,'37'-30'0,"-3"8"358,-9 2 0,-9 5-325,-6 5-93,-7 4 1,2 4-377,-10-3 1,-1 2 435,-4-7 0,-10-6 0,4-7 0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1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8075,'13'-6'-436,"-3"-4"250,-4 4-562,1-7 748,-5 11 0,-2-5 0,-9 7 0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31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1 6212,'-30'21'0,"1"2"0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1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88 8214,'10'-16'480,"0"-3"1,-2 7-56,2-3 0,1 9 613,-6-4-203,0 7-1133,-5-4 0,-1 7 295,-4 0 3,-4 0 0,-12 0 0,-2 0 0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2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0 10281,'-6'8'-545,"3"5"-1573,-7-3 2118,-6 3 0,-14 15 0,-7 3 0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5.6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13 8073,'47'0'424,"-3"0"-394,4-6 0,-22 4-195,3-3 1,-14 5-201,0 5 0,-6 3 14,1 7 351,-3 0 0,-1-1 0,2 1 0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8:56.4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45 1 8054,'15'0'136,"-7"6"0,-5 9-136,-13 9 0,-13 11 0,-14 2 0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9.21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1147 133 7905,'8'-8'-1750,"5"1"1613,-3 7 0,-2-4 349,2-1 0,-5 0-165,5 5 0,-5-2 87,4-3-79,1 4-1,5-12 1,-5 9 84,-1-6-50,1 7 1,0-8 3,0 6 1,-7-2 141,2 2-167,3 4 1,-6-7 43,3 3 52,3 3-64,-7-4 48,6 6-42,-7-7-34,0 5-14,0-4 29,-7 6 0,4 0-8,-7 0 1,1 0-55,-6 0 1,0 0 39,1 0 0,-1 0-43,0 0 0,-4 0 32,-1 0 1,0 5-122,6 0 0,-6 0 102,0-5 0,-4 1-6,4 4 0,-4-3 4,4 3 1,-4-2-7,4 2 0,1-4-4,4 4 1,-5 2 7,1-2 1,-1 5 61,5-6 1,1 3-54,-1-2 1,0-2 80,1 7 1,-1-5-41,0 5 0,0-5 88,1 4 1,-1 1-44,0 5 1,1-5-44,-1-1 1,0 0-92,1 0 1,-1 5 187,0-5-191,0 4 0,1 2 71,-1 0 1,0-5-8,1-1 1,-1 1-32,0 5 0,5-5-3,1-1 1,-1 0 9,-5 0 1,2 5 12,3-5 1,-3-1-72,3 2 0,-3 0 69,-1 5 1,-1-5 9,0-1 1,5-4-15,1 5 0,-1-2 1,-5 2 0,5 3 107,1-3-60,-1 3 0,-5 2 8,0-1 0,6 1-38,-1 0 1,5-1-29,-5 1 1,5 0 33,-5 0 0,1-1-89,-6 1 0,5 0 61,0-1 0,5 1-5,-4 0 1,0-1-18,0 1 1,-3 0-5,7 0 0,-6-1 8,1 1 1,4 0 1,1-1 0,-2 1 1,2 0 1,-1-1 5,1 1 0,2 0-16,-7 0 1,6-1 14,0 1 1,-3 0-3,2-1 0,-1 1-8,1 0 1,3-1 3,-3 1 1,2 5 26,-2-1 0,3 1-24,-3-5 1,-1 4 54,1 1 1,0 4-51,5-4 0,-2 1 135,-2-1 0,2-4-128,-3 4 1,3 1 1,2-1 0,0 4-35,0-4 1,0 4 0,0-4 1,0 4-66,0-4 0,0 4 90,0-4 0,0 4-119,0-4 0,0 4 93,0-4 0,0 5-16,0-6 0,0 6 11,0-6 0,5 6 3,0-6 0,0 3 17,-5-3 0,0-1 3,0 7 1,0-2-8,0 1 1,5-1-9,0-3 0,0-3 16,-5 8 1,5-5-12,0 4 0,0-6-5,-5 2 0,1-2-4,4 1 0,-3-2-2,3 2 0,1 2 7,-1-1 1,2 0-1,-3-6 1,0 3 72,6 2 1,-7-2-67,2 2 0,1-1 65,-1 2 1,5-4-56,-5 4 1,5-4-36,-5-1 0,4-1 30,-4 1 0,5 0-4,-5-1 0,5 1 12,-5 0 1,4 0-7,-4-1 0,2-4-57,-2 0 0,-2 0 48,7 4 1,-2-4-31,2 0 0,1 0 35,-6 4-21,7 1 0,-6 0 24,4 0 1,1-6-75,-6 1-8,7 0 1,-4 5 28,6-1 1,-5-4 52,-4 0 0,1-5-21,-1 5 0,5-5-12,-5 4 0,4-4 31,-4 5 0,5-5-43,-5 5 26,7-7-2,-4 10 0,6-6 2,1 2 1,0 3 4,-1-7 0,-4 5 21,0-6 0,0 6-20,5-5 1,-6 5 17,1-5 1,0 5-15,5-5 0,-6 4-16,1-4 1,0 5 8,5-5 1,-5 5-6,-1-5-6,1 6 1,5-4-20,0 2 19,-1 4 1,1-6 4,0 3 0,-1 1 6,1-6 1,0 7-6,-1-3 0,1 0 12,0 0 0,0-4-6,-1 5 1,1-5 1,0 5 0,-6-5 27,1 4 1,0-5 5,5 1 1,-1 1 12,1-1 0,-5 0-41,0-5 1,0 5-10,4 0 0,-4 0 14,0-5 0,0 1-30,4 4 0,1-3 13,0 3 0,-1 1-4,1-1 1,0 0 3,0-5 0,-1 0-6,1 0 1,0 5 2,-1 0 1,1 0 6,0-5 0,-1 0 29,1 0 0,0 0-26,0 0 1,1 0 54,3 0 1,-2 0-56,2 0 0,-2 0 2,-3 0 0,1 0-45,0 0 0,4 0 35,1 0 1,0 5-7,-6-1 0,1 1 12,0-5 0,-1 0-6,1 0 0,0 0-2,0 0 0,1 0-28,3 0 1,-2 0 16,2 0 0,-1-4-1,2-1 1,-2 0-2,6 5 1,-4-5-12,5 0 1,-6-5 3,6 5 1,-1-1 6,5 1 1,-4 2 39,-1-7 0,1 5-37,4-5 1,-4 5 40,-1-5 0,1 5-32,4-4 0,-4 4 14,-1-5 1,1 2 15,4-2 1,-4-1 6,-1 6 0,-4-5 0,4 5 1,-4-7-1,4 3 1,-1 1-12,2-2 0,2 5-3,-2-5 0,3 0-127,1-4 0,-1-1 71,-4 0 0,3 0 68,-8 1 1,7-1-24,-1 0 0,-4 1-1,-1-1 0,1 0 78,-2 1 0,3 2-80,-3-3 0,-2 9 96,2-9 1,-2 4-69,-3-4 1,1-1 120,0-4 0,-1 4-69,1-4 1,0 4 19,-1 1 1,1-4-45,0-1 1,0-5-1,-1 6 0,-4-2 22,0 1 1,0 4-6,4-4 1,-4-1 20,0 1 0,-2 1-20,2 4 0,3-5-125,-3 1 1,1-6 66,-1 6 0,3-3 29,-3 3 1,-2 2-5,2-2 0,-5 3-4,5 1 1,-7 0 58,2 0 0,1 1-1,-1-1 0,2 0-64,-2 1 0,-4-1 40,4 0 1,-3 1-60,-2-1 0,5 0 47,0 0 0,-1 1-14,-4-1 1,5 0-34,0 1 0,0-6-2,-5 0 0,0 1-21,0 4 0,2 0-10,3 1 0,-4-6-21,4 1 0,-3-1 66,-2 5 1,0 1-78,0-1 1,0-5 49,0 1 1,-2-3 69,-3 3 0,4 3-13,-4-4 0,3-1 13,2 1 0,0-4-39,0 4 1,-5 0 10,0 6 0,0-3 28,5-2 1,-1 7-21,-4-2 0,3 2 64,-3-2 0,4-1-48,1 0 1,-5 0 10,0 1 0,0-1-33,5 0 1,-5 1 0,0-1 1,0 0-64,5 1 1,-5-1 65,1 0 1,-3 0-109,2 1 1,3-1 126,-2 0-51,-5 1 0,3-1-3,-4 0 1,2 1-60,3-1 0,2 5 88,-7 0 1,5 0 3,-5-4 0,5-1-40,-4 0 0,5 1 32,-1-1-16,-3 0 0,2 1 3,-4-1 1,-2 0 72,8 0 1,-6 1-68,5-1 0,-2 2-17,2 3 0,2-3 9,-7 3 0,5-3 3,-4-1 0,4 4-49,-5 0 0,5 0-12,-5-5 1,2 1 92,-2-1 1,-3 0-45,3 1 1,2-1-120,-2 0 0,2 5 103,-2 1 0,-3-1 15,4-5 0,0 2-3,0 3 1,4-3 1,-5 3 1,2 2-87,-2-2 1,-3 1 71,3-6 1,-3 0 6,-2 1 0,-1-1-22,-4 0 0,4 0-27,-4 1 1,4-1 42,1 0 0,-1 1-6,-3-1 1,2 0-17,-2 1 1,2 4-1,3 0 0,-1 2-75,0-2 0,5 3 61,1 7-77,-1-6 0,-5 3 77,0-7 1,6 7-7,-1-2 0,0 3 44,-5 2 0,5-2 25,1-2 0,-1 2 1,-5-6 15,0 3 1,1 3-21,-1-3 1,2 2-19,3-2 1,-3 4 57,3-4-47,-9-4 0,1 6-54,-7-7 1,7 7 40,-1-2 1,2-1-8,3 1 1,-1-5 128,0 5-127,1 0 65,-8-1 1,6 2-53,-4-5 1,9 5 8,1-1 80,0 4 15,-4-6-75,-1 6-6,0-6-80,1 1 90,-1 4-24,0-5 0,5 7-1,1 0 0,4 0-17,-5 0 1,5 0-4,-5 0 1,5 0-5,-4 0 1,4 0 3,-5 0 1,0 0 1,-5 0 47,1 0 1,4 0-38,0 0 0,0 0 39,-4 0 0,4 0-36,0 0 1,0 0 48,-5 0 1,6 0-4,-1 0-22,0 0 1,-5 0-17,1 0 1,4 0 17,0 0-97,0 0 100,-4 0 36,-1 0-44,0 0 177,0 0-150,1 0 0,4-1 10,0-4 1,5 3-32,-5-3 0,6 4 48,-6 1 79,6 0-49,-9 0-117,5 0 0,-2 0 47,1 0 1,4 0-111,-5 0 131,7 0-104,-10 0 56,4 0 1,0 0 9,-1 0 35,7 0-27,-11 0-3,6 0 0,-1 0 10,-1 0-44,6 0 0,-9 0 0,10 0-4,-7 0-52,7 0-16,-10 0 46,11 0 21,-11 0 1,7 1-128,-4 4 99,3-3-401,1 4 235,-2-6 1,-2 0-100,0 0 1,5 0-41,-5 0 0,6 0-801,-6 0 103,0 0 1,-5 0-81,1 0 260,-1 0 0,0-1 857,0-4 0,-6-3 0,-2-7 0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3.5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133 133 9019,'-2'8'290,"-3"-3"-184,3 4 0,-6-6-153,3 7 8,-3-1 15,0 6 1,-3 0 117,6-1-273,-7 1 210,11 0 0,-11 0 24,7-1-212,-6 1 177,9 0 0,-6-1 18,3 1-34,4 0 1,-6-1-9,7 1 1,-2 0-4,-2 0 6,2-1 0,-5 1 10,7 0 1,0-6 2,0 1-3,0 0 1,0 0-22,0 0 0,5-5-27,0 4 1,2-4-50,-2 5 42,3-7 0,6 10-10,1-3 1,-5-3-87,0-2 1,0 1 103,4-1 1,1 2-3,0-3 1,-4-2-10,4 3 1,-7-3 89,12-2 1,-7 0-41,6 0 0,-2 0 15,-3 0 0,1 0 49,0 0 1,1-5-70,4 0 1,-4-5 103,3 5 0,-2-6-48,-2 1 1,-1 2-32,1-2 1,0 5 6,-1-5 0,1 5 55,0-4 0,-1 4-13,1-5 1,-5 2 84,0-2 1,0-3-67,4 3 0,-1-3 76,-3-2 0,3 5-105,-3 1 1,-2-1 40,2-5 0,-5-4-117,5-1 1,-7 0 60,2 6 1,1-1-110,-1 0 1,0-4 1,-5-1 0,0 0 22,0 6 0,-2-1 21,-2 0 1,0-4-88,-5-1 0,-1 1 43,-5 4 0,0 0 46,1 0 0,-6 1 11,0-1 0,-1 5-16,2 0 0,2 6 79,-2-6 1,-3 7-55,3-2 1,-1 3 6,6 2 1,-1 0-25,0 0 1,5 2 6,1 3 1,0-2-175,0 7 0,-3-1 53,7 6 1,-5 0-35,6-1 1,-6-4 58,5 0 0,-5 0-601,5 5 123,-6-1-118,3 1 699,-7-7 0,0 5 0,0-5 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3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163 29 7637,'8'0'715,"-2"0"480,-6 0-1336,-6-6 108,4 4 1,-6-4-375,3 6-157,3 0-106,-11 0 255,5 0 0,-7 0 111,1 0 1,-1 0 118,0 0 0,6 0 185,-1 0 0,0 0 0,-11-7 0,-2-1 0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0 7905,'-9'7'-577,"-4"-6"1,10 6 639,-7-7 1,7 2-221,-2 2 250,-3-2-167,0 5 1,-2-3 49,0 1 1,5 2-108,-4-2 1,4-4 97,-5 4 1,2-1 32,-2 1 0,-3-4 0,5 6 0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15.9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500 0 7905,'-2'10'-98,"-3"0"1,2-5 273,-7 5 1,5-5 258,-4 4 0,-1 0-338,-5 0 0,0 3 120,1-7 0,-1 6-358,0-1 0,1-2 94,-1 2 0,0-5-154,1 5 0,-1-2-35,0 2 1,0-2-63,1-3 0,1-2 42,3 7 1,-3-7-72,3 2 1,-3 3 58,-2 2 0,2-2 133,3 2 1,-3 0 134,4 4 0,0 1 0,0 0 0,4-6 0,-5 1 0,7 0 57,-2 5 1,-2-1 230,2 1-224,0 0 1,5 0 191,0-1 0,-1-4-49,-4 0-137,3-7 0,-4 5-157,6-3 162,-7-3 1,4 4-582,-7-6 129,7 0 213,-10 0 0,9 0 164,-5 0 0,5 0 0,-2 0 0,-1 7 0,-1 1 0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7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7845,'8'0'1361,"-1"0"-251,-7 0-912,0-7 121,0 6-70,0-13-67,0 13 27,0-12-30,0 11-6,0-11-116,0 5 1,0-7 59,0 1 1,0 4 44,0 0 0,5 0-57,0-5 1,1 1 34,-1-1 0,-3 0-47,2 1 1,3-6-5,-2 0 1,5 1-41,-5 4 0,4-1 66,-4-4 0,5 4-167,-5-4 1,5 4 88,-5 1 0,5 1-100,-6-1 1,6 5 59,-5 0 1,2 5-116,-2-4-1,-4 5 82,6-2 0,-7 4-102,0-3-257,0 4-122,0-6-108,0 0 128,0 6-2077,0-6 1089,0 1 1486,0 4 0,-7-4 0,-1 6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8.4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7896,'8'0'1104,"-1"0"-511,-7 0-348,0 6 65,0-4-57,0 5-85,6-7 67,-4 0-123,11 0 1,-5 0-24,7 0 0,-1 0-18,1 0 0,-5 0-145,0 0 0,0 0 98,4 0 1,6 0-108,-1 0 1,1 1 87,-5 4 1,-1-2-54,1 7 1,-5 0 20,0 5 1,0-5 9,4-1 1,-4 1 12,0 5 0,-7-5 27,2-1 0,-2-4-372,2 5 120,-3-7-149,4 4 1,-7-7 134,-4 0 0,2 0-195,-7 0 1,2-2-51,-2-3 488,-3 4 0,-2-12 0,-8 5 0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1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7831,'15'0'-51,"-1"0"0,-4 0 126,0 0 0,-5 0 136,5 0 0,-6 1-143,6 4 0,-5-3 192,5 3 23,-7 3 31,4-7-263,-1 12 0,-4-9 163,3 6-254,-4-7 1,-1 5 79,0-3 0,-1-3-125,-4 2 1,3 0 46,-3 1-176,-3-4 60,0 6 161,-7-7 1,6 0 23,-1 0 33,6-7 0,-7 4 10,6-7 0,0 5 223,5-5-134,0 1 187,0-6-123,0 0-36,0 1 1,2 0 6,3 5-7,-4 2-27,12 1-183,-4 4 0,5-5 50,1 7 0,-5 0-235,0 0 111,-7 7 1,8-4 38,-6 7-70,0 0 108,-5 5-58,0-1 1,0-4 13,0 0 0,-2-7-65,-2 2 48,-5-3 1,-5-2-117,-1 0 0,5 0 165,0 0 0,6-5-103,-6 0 271,6-7-196,-9 4 0,12-6 255,-4-1 1,3 5 33,2 0 1,5 5 24,0-4 0,6 5-92,-1-1 1,-2 4-25,2 1 1,0 0 2,5 0 104,-1 0-324,1 0 1,-2 1 107,-3 4 1,-3-1-715,-7 5-208,0-5 176,0 9 0,-7-12 193,-3 4 520,-3-3 0,-8 4 0,-2 3 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39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1 207 7250,'14'-8'-1159,"-6"-5"1262,5 4 1,-9-4-263,6 3 171,-7-3-83,3 5 18,-6-6-17,0-1 28,0 0 0,0 5 44,0 1 1,0 4-71,0-5 0,0 5 68,0-5 0,0 7 1,0-10 0,0 10-1,0-7 0,0 6 0,0-2 0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42.9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1000 15 8551,'0'-8'956,"-7"2"-957,5 6 1,-6 0 93,3 0 1,2 0 112,-7 0-230,7 0 1,-10 0 52,3 0 0,2 1-50,-2 4 1,0-2 75,-4 7 0,-1 0-16,0 5 0,1-6 39,-1 1 0,0 0-5,1 5 1,-1-1-30,0 1 0,-1 5 7,-4-1 1,4 1-74,-4-5 1,4 1 72,1 4 1,1-4 38,-1 4 1,0 1-45,0-2 0,1 1-23,-1-5 0,0 4 52,1 1 0,-6 1-2,0-1 1,1-4-15,4 4 0,0-4 14,1-1 0,-1 4 33,0 1 0,1-1-47,-1-4 0,2 1 52,3 4 1,-3-4-40,3 4 0,-3-4-14,-2-1 0,1 5-17,-1-1 0,0 1-95,1-5 0,4 4 58,0 1 0,2-1-118,-2-4 0,-3 5 44,3-1 1,4 1 71,1-5 1,-2 4-23,2 1 1,-4-1-2,4-4 1,0 0 143,5-1 0,-2 1-122,-3 0 134,4 6 1,-11-5-79,7 4 1,0-4 11,5-1 1,-5 0-101,1-1 0,-3 1 73,2 0 0,4-1 3,-4 1 1,1 0-15,-1 0 1,4 1 31,-4 4 0,-2-4-42,2 3 0,-1-2-5,1-3 0,3 1 6,-2 0 1,-3 0 3,2-1 0,-1 1-25,1 0 1,3-1 31,-3 1 0,2 0-88,-2-1 0,3 1 73,-3 0 1,4 0-5,1-1 0,-5 3 35,0 2 1,0-2 81,5 2 1,0 2-113,0-1 1,0 0 6,0-6 0,0 1 120,0 0 1,0-1-56,0 1 0,0 0-12,0-1 1,0 1-16,0 0 0,0 0-204,0-1 159,0 1 0,2 0 4,3-1-34,-4 1 0,6 0-18,-7-1 1,1 0 29,4-5 0,-3 4-3,3-3 0,-2-2-26,2 2 11,-3 0 1,6 3-32,-3-3 0,-4 3 1,4-3 1,2-2 1,-2 2 0,1-2-16,-1 2 0,-2 3-6,7-4 1,-7 0-2,2 0 1,2-4-14,-2 5 45,6 0 1,-4 5 5,3-1 1,1-4 5,-6 0 1,6-2 8,-1 2 0,-2 3 2,2-3 1,-5-2-27,5 2 4,0 0 51,4 4 0,1 1-30,0 0 1,-6-6 59,1 1-52,0 0 1,5 3 61,-1-3 1,-4 3-43,0-3 1,-2-2 4,2 2 1,3-5 11,-3 4 1,-2-4-21,2 5 0,-2-5 15,2 5 1,3-5-9,-3 5 0,3-2-30,1 1 0,-4 3 26,0-7 0,0 6 18,5-1 0,-1-2 15,1 2 1,-5-5 4,0 5 1,-1-2 95,6 2 0,0 1-82,-1-6-34,1 6 0,0-4 22,0 3 1,-1 1-66,1-6 0,0 2 59,-1-2 1,1-2-52,0 7 64,-1-7 1,1 8 0,0-6 1,0 2-18,-1-2-23,1-4 1,0 11-34,-1-7 1,-4 1 50,0-1 0,0-3-47,4 3 0,0-2 40,-5 2 0,4-4-101,-3 4 1,3 2 47,2-2 1,0 4-9,-1-4 0,6 5 15,0-5 1,-1 5 8,-4-5 1,4 5 125,1-6 1,1 6-116,-1-5 1,-4 5 107,4-5 1,-4 1-52,-1-1 0,4-3 5,1 3 1,0-2 16,-6 2 0,1-3-28,0 3 1,-1-4 3,1-1 1,0 2-6,0 3 1,-6-4-114,1 4 0,2-3 100,7-2 0,-7 0-109,2 0 1,-2 2 91,2 2 0,3-2-62,2 3 0,-2-3 17,2-2 0,-2 4-6,-3 1 0,6 0-39,-1-5 0,6 2 53,-5 3 0,4-4 10,-4 4 0,4-1-10,-4 1 1,4-4 97,-4 4 1,4-3-91,-4-2 1,4 0 21,-4 0 1,5 0 11,-6 0 1,1 0 7,-6 0 0,6 0-30,0 0 0,4 0-1,-4 0 1,-1 0-3,-4 0 1,5-5 7,-1 0 1,1 0-36,-5 5 0,4-2 54,1-3 0,-1 4 4,-4-4 0,5 3-51,-1 2 0,2-5 27,-1 0 1,1-1-10,4 1 1,1 3 8,-6-2 0,6-3 2,-2 2 0,-1-1 28,2 1 0,-3 1 3,3-5 0,3 4 10,-4-5 0,-1 0 6,2-5 0,-6 6-50,6-1 0,-7 0 25,1-5 1,2 1-27,-1-1 1,0 0 25,-6 0 1,1 1-81,0-1 0,-1 0 66,1 1 1,0-1-36,0 0 1,-1-1 47,1-4 1,0 4-4,-1-4 1,1 4 35,0 1 0,-1-4-44,1-1 0,0-1-121,0 1 0,-1 4 119,1-4 0,0 4-31,-1 1 1,1-4-31,0-1 1,-6 1-12,1 4 1,0 0 39,5 1 1,-2-1-57,-3 0 1,3-1 68,-3-4 0,1 4 3,-1-4 0,3 4 97,-3 1 0,-2-4-107,2-1 1,-6 0-47,6 6 1,-2-6 53,2 1 0,3-1-55,-3 5 0,-2-4 101,2-1 0,-2 0-1,2 6 0,-2-6-35,-3 1 0,-2-1-1,7 5 0,-7 1 27,2-1 0,2 0-23,-2 0 1,0 1 124,-5-1 0,5 0-62,-1 1 1,1-6-66,-5 0 0,0 1 35,0 4 0,0 0-51,0 1 0,0-1-10,0 0 1,0-1-109,0-4 1,0 4 20,0-4 1,0 4 58,0 1 1,0-4 22,0-1 0,-1-4-14,-4 4 0,3-1-51,-3 1 0,4 2 43,1-6 0,-5 6 6,0-2 0,0 4 40,5 1 0,-5-4 2,0-1 1,0-1-53,5 1 0,-5 4 20,0-4 0,1-1-94,4 1 1,-5-1 84,0 2 1,-5 1-33,5-7 1,-1 6-24,1-6 0,-2 7-92,-3-1 1,-3-3 111,3 3 0,2-6 0,-2 6 1,1-1-16,-6 5 1,2-4-2,3-1 1,-3 1 129,3 4 1,-1 0-26,1 0 37,-3 1 0,6-1-47,-2 0 1,-4 2 10,3 3 1,2-3-19,-2 4 0,5-3-11,-5 2 0,5-1 10,-5 6 0,5-6-11,-4 1 1,-1 2-65,-5-2 1,5 5 53,1-5 1,-1 2-3,-5-2 0,0-1 25,1 6 1,1-7 3,3 3 0,-8 0 7,3 0 1,-3 0-30,4 0 1,-1-3 72,0 7 1,0-6-57,1 1 1,-1 2 68,0-2 1,1 2-74,-1-2 1,0-3 4,1 3 1,-1 2-10,0-2 1,0 5-5,1-4 0,-1 4-15,0-5 1,1 5 26,-1-5 1,5 5-22,0-4 1,1 4 12,-6-5 1,0 2 8,0-2 0,-1-2-10,-3 8 1,2-6 1,-2 5 1,2-5 34,3 5 0,-1-5 3,0 5 1,-1-4 119,-4 4 0,4-5-87,-4 5 1,4-5 81,1 5 1,1-4-62,-1 4 0,0 0-42,0 5 0,6-5 25,-1 0 1,0-2-70,-5 3 1,1 2 25,-1-3 1,5 3-90,0 2 1,1-1 38,-6-4 1,0 3-26,0-3 1,6 4-18,-1 1 0,0 0 61,-5 0-21,1 0 1,-1 0 15,0 0 1,1 0 110,-1 0-59,0 0 0,0-5 102,1 0 0,-1 0-59,0 5 0,1 0 9,-1 0 1,0 0-55,1 0 1,-1-5 84,0 0-102,0 0 1,1 5 30,-1 0 1,0 0-51,1 0 1,-1 0 23,0 0 1,1 0 1,-1 0 0,0 0-50,0 0 0,1 0-2,-1 0 1,0 0-53,1 0 0,-1 0 87,0 0 0,5 0-99,1 0 0,-1 0 75,-5 0 0,0 0 107,1 0-57,-1 0 1,0 0 10,1 0 1,4 0-35,0 0 0,0 0 39,-4 0-40,-1 0 1,0 0 18,1 0-141,-1 0 1,0 0 52,0 0-208,1 0 190,-1 0 0,0 0 53,1 0 0,4 0 2,0 0 0,5 0 3,-5 0 1,5 5 61,-4 0 0,4 0-71,-5-5 0,5 5 81,-5 0 0,5 0-15,-4-5 1,4 0 0,-4 1 0,1 3 25,0 0 1,3 1 31,-5-5-35,1 0-44,-6 0 0,0 5-20,1 0 0,4 0 28,0-5 0,5 0-86,-5 0 0,2 2-12,-2 3-97,-3-4 0,5 6 79,-7-7 0,6 1-161,-1 4 0,5-3 42,-5 3 0,5-4 120,-5-1 0,5 2-521,-4 3 123,-1-3 95,-5 4 1,0-6-356,1 0 0,4 0-408,0 0 0,0 0 1144,-4 0 0,-8 0 0,0 0 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9:54.493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552 129 7229,'0'-10'541,"0"1"309,0 9-778,-9 0 0,1 2-49,-4 5 1,2-4 29,4 10 1,-3-7-10,-4 7 1,-3-1-3,5 6 0,0 0 62,-1 1 1,0-2 10,-7 2 1,1 0-10,0-2 1,-1 2-31,1 0 0,0 0 18,-1-2 0,1 4-41,-1 3 1,8-3 28,-2 3 1,1-4-149,-7-1 0,8-1 124,-2 1 1,3-1-12,-2 0 0,-3 1-22,9-2 1,-6 2 9,6 0 16,-9-2 1,8 2-11,-6 0 0,-1 0 38,8-2 0,-6 2-30,5 0 0,-5-2-37,6 2 1,-1-1 36,7 0 0,-5 1-113,-1-1 1,0 1 89,6-1 1,0 3-77,0 3 0,0-5 78,0 6 0,0-5 2,0-1 1,0 0 49,0 0 1,0-2-65,0 2 1,0 0-26,0-2 32,0 2 1,0-1-46,0 0 0,0 3 47,0 3 1,0-9-66,0 2 1,6-2 27,0 4 1,-1-1 10,-5 0 0,0 1 34,0-2 0,7 2-13,-1 0 0,0-2 0,-3 2 0,0 0 35,4 0 1,0-2 24,-1 2 1,-1-1-83,7 0 0,-7 1 0,1-1 1,1-5-32,0-2 1,5 2 50,-6 5 0,6 1-30,-6-1 0,3 0 13,-3 1 1,1-2-4,6 2 0,2 0 31,-10-2 1,7-4 3,-6-1 1,7 1 10,-7 6 1,7-2 11,-7 2 0,8-7-46,-2 1 1,-2-2 15,3 8 0,-7-7-20,5 1 0,-5-2 23,7 8 0,-3-7-46,2 1 18,5-1 1,-7 4-4,8-4 1,-5 4 24,-1-4 1,-1-2-3,8 3 1,-6-7-53,-1 6 42,1 1 0,4 3-75,2-3 0,-3-3 70,-3-4 0,3-2-24,-4 8 0,-2-8 16,3 2 0,-2 2-31,8-2 27,-1 0 0,1 0-1,-1 1 1,0 1 8,1-3 0,-1-2 5,0 3 1,2-2 11,5 2 0,-5-3-18,5 3 0,1-5-1,-1-1 0,2 3 2,-2 3 0,-3-4-2,8 3 0,-1-2 3,1-3 0,5 0-15,-4 0 1,-3-3 23,2-2 1,-5 3-1,5-4 1,-5 2 49,5-2 1,-5 3-56,5-3 1,-7-2 91,2 2 0,1-6-76,-1 5 0,5 0-35,-5 1 0,5 1 28,-5-7 1,5 6 0,-5-6 1,6 5 56,-7-5 1,7 2-4,-7-3 1,0-3-37,-5 4 0,5 2-6,1-3 0,5 2-57,-5-8 0,1 1 101,-1 0 1,-3-1 81,8 1 1,-5-1-117,5 1 1,-7 0 56,2-1 1,-5 2-12,-1-2 0,4 0 88,2 2 0,0 4-125,-7 1 0,3-1 44,3-6 0,-3 2 35,3-2 0,-5 0-25,0 2 1,0-2-145,0 1 0,-2-2 93,2-5 1,0 5 11,-2-5 1,2-2-16,0 4 0,-7-2-4,-1 6 0,0 2 139,1-2 0,3-6-117,-9 1 0,5-1 5,-5 6 0,7 2 6,-7-2 1,3-1 125,-3-5 1,2 5-88,4-5 0,-2 3-28,-4-2 1,-2 3-37,9-3 1,-10-3-97,4 3 1,1-7 75,-1 7 1,-2-7-18,-5 7 1,2-7-148,4 7 1,-3-3 93,3 3 0,-5 3-66,-1-3 1,0 3 123,0 3 1,0 0 3,0-1 1,0 2 16,0-2 0,0 0 111,0 2 0,0-2-263,0 0 1,-6-5 94,0-1 1,-5-6-167,4 8 1,-8-4 54,3 2 1,-4 5 52,-2-5 0,-1 5 38,1 2 0,0-7-19,-1 1 0,-6-1 42,2 8 1,-8-2 12,7 0 0,-7 0 103,6 2 0,-8-2-108,3 0 1,-5 3 34,-1 4 1,-1-4-23,0 4 0,0-4 22,1-3 0,0 7-17,-2-1 0,8 10 0,-1-4 0,2 0-54,-1 1 1,-2-1-6,7 7 1,-5-2-28,5-4 1,-8 4 55,2-4 1,4 1 25,-4 0 0,7 3-31,-7-5 1,6 4 20,-5-4 0,7 5-21,-2-4 1,-1 2 6,2-2 0,-7 3-45,6-2 1,-1 3-121,2 2 0,2 0 58,-9 0 0,2 0-165,-1 0 0,-3-7-165,8 1 1,-7 0 152,1 6 0,3 0-364,-3 0 1,9 2 102,-3 5 1,5-6-573,1 5 612,1 4 1,0-1 519,-1 3 0,2 12 0,-2-3 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5.393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15 9866,'8'-8'-2396,"-2"2"2396,-6 6 0,0 0 0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00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15 7922,'8'0'-624,"-1"-7"1180,-7 6-92,0-6-153,6 7-105,-4 0 76,4 0-154,1 0 1,-4 0 43,7 0-7,-7 7-101,10 1 0,-4 5-23,5-3 1,-1 3-65,-3-3 1,3-2 73,-3 1 0,8 1-113,2 5 1,1 0 114,-2-1 1,-1 3-49,7 2 1,-6-2 32,6 2 0,-5-2 22,4-3 0,-6 1-5,2 0 0,-4-6 70,-1 1-188,-7-6 160,5 9-271,-12-12 232,6 6-439,-7-7 1,-2-5-115,-3 0-9,4 0-225,-6 5 758,1 0 0,4-2-239,-3-2 43,4 2 1,-4-6 11,0 3-69,0 3 0,0-6 109,0 3 1,-1 2-117,1-7-59,3 7 290,-11-10 0,11 5 0,-11-1-129,12-4 1,-6 10 186,7-7 91,0 7 0,0-5 204,0 3 206,0 3 323,0-4-575,0-1 0,2 6 258,3-4-283,-4 3-74,6 2-11,-1 0 37,-4 7-225,5 1 1,-6 6-41,4 1 0,-3-5 75,3 0 1,-4 0-84,-1 4 1,0 1 98,0 0 0,0-6-130,0 1 0,0 0 55,0 5-55,0-1 1,0 1 29,0 0 0,0-5-63,0-1-195,0 1 0,0 0 91,0 0 1,-1-7-229,-4 2 40,3 3-463,-11-6 64,5 4 794,-7-6 0,0 7 0,1 1 0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7.84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44 15 7922,'8'0'-347,"5"0"1393,-11 0-527,5 0-618,-1 0-9,-4 0 1136,4 0-1021,-6 6 13,0-4 1,0 6-50,0-3 70,-6-3 1,2 4-67,-5-6 1,4 0 1,-5 0 1,5 0 87,-5 0 1,5 0-51,-4 0 371,5 0-217,-9 0 191,12-6-131,-6 4 38,7-11-208,0 11 0,0-6 48,0 3-309,7 4 107,-6-6-392,12 7 305,-11 0 1,6 0-511,-3 0 87,-3 7-79,4-6 239,-6 6 0,-1-2 445,-4 0 0,-3 0 0,-7-5 0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30:19.816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1000 59 7983,'-2'-8'-634,"-3"3"563,4-3 0,-7 7 102,3-4 1,3 1 104,-3-1 1,2 4 133,-2-4-158,3 3 1,-9 1 186,6-4-183,-6 3 0,3-4 22,-7 6 10,0 0-163,-6 0 1,0 5 57,-4-1 1,2 8-96,4-2 0,1-2 74,-7 2 0,6-1-89,-6 6 1,2 1 100,-1 4 1,-4-4-11,4 4 1,1 1 130,-2-1 1,6 4-117,-6-4 0,1 6 83,-6-1 0,7-3-62,4 3 0,-3-6 38,3 6 1,-1-2-27,6 1 0,-6 4-72,0-3 1,1 1 55,4-2 0,0 7-17,1-6 0,-1 6 5,0-7 0,1 4 1,-1 1 0,0 1-30,0-1 1,1-4 10,-1-1 1,2 1-89,3 4 0,-3-4 89,3-1 0,2-4-76,-2 4 1,7-1 64,-2 2 1,-1 2-73,1-2 1,0 3 43,5 1 0,-5 2-2,0 3 0,0-3 3,5 4 0,0-4-1,0-2 1,0 1-140,0-1 0,-1 0 125,-4 1 1,3-1 27,-3 1 1,3-1-35,2 0 1,0-4 114,0-1 1,5 1-15,0 4 0,2 1-22,-2-1 1,-2-4-42,7-1 0,-5-1 26,4 1 0,1 3 33,5-8 1,-5 6-40,0-6 1,-1 6-55,6-6 0,0 3 44,-1-3 0,1-3-59,0 4 0,0-4 13,-1-1 1,3 0-2,2-1 1,-2 0-60,2-5 1,-3 4 77,-1-3 0,5 3-46,-1 2 1,6-5 33,-6 0 1,3-6 2,-3 6 0,4-5-9,7 5 0,-6-2 47,1 2 1,-1 1-6,5-6 1,2 7 79,4-2 0,-3-2 46,8 1 1,-6-4-75,5 5 1,0-5 17,5 5 1,-4-7-42,-1 2 0,0-2 54,5 2 0,0-3-27,0 3 1,-1-4 18,-4-1 1,3-5-82,-2 1 0,2-3 48,2 2 1,-5 2-88,1-7 0,-3 7 81,2-2 0,4-2 2,-4 2 0,-1-4-12,1 4 0,-5-5-46,5 5 1,0-6 42,6 1 0,-6 2-2,0-2 1,-1 0-64,1-5 0,6-4 56,-5-1 0,5-1-59,-5 1 0,2 4 52,2-4 0,-1-2-25,-4-3 1,2 2 44,-7-1 0,2-1 4,-2-4 1,-3-1-15,3 1 1,2-2 0,-1-3 1,-1-2 73,-5-3 1,1-7-72,-1 7 0,-6-7 116,-3 7 0,-6 1-53,-4-1 0,2 5 14,-7-6 0,-1 6-44,-4-5 0,0 0-79,0-5 1,0 0 25,0-1 1,0 1-7,0 0 1,-6-5-82,-4 0 1,2 0 68,-2 5 1,2 0-18,-2 0 1,-3 3 30,3-3 0,-3 8-24,-1-8 1,-1 10 38,0-1 0,0 3 11,1-3 1,-1 4-87,0-3 0,-1 3 1,-4 2 1,2 3 61,-6-4 0,-1 11 3,-4-6 1,5 2-15,-1 4 1,-4-1-14,-6 5 0,-6 1 31,2-1 0,-3 2-75,-2 3 0,-7-1-85,-3 6 1,2 0 37,-2 5 0,2 0-138,-2 0 0,-8 0-124,3 0 0,-8 1 111,3 4 1,1-3-60,4 3 1,-6 1 11,-4-1 1,-1 5-454,1-5 0,-1 6 754,6-1 0,-3 0 0,2 1 0,-4 4 0,4 2 0,3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15.095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0 397 25257,'15'-39'-3479,"0"0"0,-6 1 2160,1-1 0,-2 4 549,2 11 882,3-4-145,-11 5 1,9 0-41,-6 4 1,0 3-58,-5 1 0,2 5-512,3 0 0,-4 5 887,4-4 648,-3 5 20,-2-9-870,0 12 226,6-6 908,-4 14-262,4 1 1,-1 6 141,0 1-477,7 0 1,-6 4-157,4 1 1,1 0 24,-6-6 1,5 6-103,-5 0 0,5 4 99,-5-4 1,5 6-521,-6-2 0,6 4 52,-5 1 0,5-4-14,-5-1 1,5 6-15,-5 4 0,4 5 34,-4-4 0,5 5-328,-5 0 0,1 4 94,-1 5 1,-1-4 89,5 4 1,-5-1 71,1 1 0,3 3 74,2 7 0,-2-5 43,2 0 1,-6 0 47,6 4 1,-2 1 66,2 0 0,2-2-80,-7-3 1,4 3 53,-4-3 1,2-2-24,-2 2 0,-4-2-17,4 2 1,2 4-16,-2-5 0,0 5-73,-5 0 1,0 1-92,0 0 1,0-2-12,0-3 0,0 3-22,0-3 0,0 3-18,0 2 0,0 0 192,0 0 1,1-1-51,4 1 0,-3 0-224,3 0 1,-4-5 161,-1 0 1,0 0 1,0 4 1,5 1 141,0 0 1,0 0 109,-5 0 1,0 4-144,0 1 0,0 0 9,0-6 1,0-4-144,0 0 1,-5 0 53,0 5 1,0 0 154,5-1 0,0 1-121,0 0 1,-5 3-76,0-3 0,1 3 26,4-8 1,-5-2 11,0 2 0,-2 0 43,2 5 0,2-2-18,-7-3 1,7 3 11,-2-3 0,-1 6 6,1-1 0,-5 3-117,5-8 1,-6 3 170,1 2 1,2 6 107,-2 4 0,0-2-294,-5 2 1,5-6 115,1 6 0,0-4-149,0-1 1,-3 0 102,7-11 1,-6 6 235,1 5 1,2 1-126,-2 4 0,7-9-72,-2-6 0,-2-6-48,3 1 1,-1 0-108,5-5 1,-5 3 124,0-8 0,0 2 2,5-2 0,0 7 17,0-7 0,-5 7 4,0-7 0,0-1 55,5 1 1,0-2-23,0 3 0,0-3 39,0-3 0,0-1-39,0 6 1,0-11 16,0 1 0,0-2-67,0 2 0,5-1 45,0-4 1,0 2-56,-5-6 0,0 4 50,0-4 0,0 6-27,0-1 1,0-2 11,0 1 1,2-4 40,2 4 0,-2 1-51,3 4 0,-3-4 11,-2-1 0,0 1-67,0 4 1,0 0 73,0 1 1,0-1-7,0 1 1,0-1-1,0 0 1,0 2-156,0 4 0,0-6 135,0 0 1,0 1 10,0-6 0,-2 6 21,-3 4 0,3-3 91,-2 3 0,2-4-104,2-6 1,0 4 8,0-3 0,0 1-83,0-2 0,0 2 80,0-6 1,-2 4 144,-3-4 1,4 5-109,-4-6 1,3 2 59,2-1 1,0-2-47,0 6 1,0-6 5,0 2 1,0-4 20,0-1 0,0 0 23,0-1 1,0 1 36,0 0 0,0 0-57,0-1 0,0 1-233,0 0 202,0-1 0,0 1-141,0 0 1,0-6-35,0 1 74,0-6 54,0 9-36,0-12 307,0 6-262,0-7-3753,0 0 3671,7 0 1,-4 0-11,7 0 0,0 0 24,4 0 1,8 0-12,2 0 0,4-5 11,1 0 0,7 0 5,3 5 1,4 0 13,1 0 1,7-2-21,2-2 1,0 2 8,1-3 1,-2 3 12,2 2 1,3-1 0,-3-4 1,3 3 18,2-3 1,-5 2-1,0-2 0,-4 4 29,9-4 1,-10 3-44,5 2 0,-2-5-98,-3 0 1,7 0 98,-2 5 0,3 0-64,2 0 1,4-5 40,1 1 0,9-1-58,-4 5 1,6-5-108,-6 0 0,4-2 165,6 2 0,2 4-64,8-4 0,-6 2 60,0-2 0,5 3-78,5-3 1,-41 3-1,1 1 119,-2-2 0,1 1 0,4 1 0,1 0-226,-1-1 1,0-1-1,2 2 1,0 1 241,1 0 1,0 0 0,2 0 0,0 0 4,1 0 0,-1 0 0,0-2 0,0-1-25,-2 0 1,0 1 0,0-1 0,1 1 0,1 2 0,1 0 0,-1 0 0,0 0 22,0 0 1,1 0 0,-1 0 0,0 0-17,-4 0 1,-1 0-1,2 0 1,0 0 26,0 0 1,1 0-1,5 0 1,0 0-22,-1 0 1,1 0-1,1 0 1,-1 0 35,-3 0 1,1 0-1,0 0 1,1 0-31,3 0 0,1 0 1,1 0-1,1 0 3,-1 0 0,1 0 1,0 0-1,1 0-239,-1 0 1,-1 0 0,0 0 0,0 0 251,2 0 0,2 0 1,-2 0-1,0 0 6,1 0 0,0 0 0,0 0 0,-1 0-1,-2 0 0,1 0 0,1 0 0,0 0-22,4 0 1,-1 0 0,0 0 0,0 0 8,-2 0 0,0 0 0,-4 0 0,0 0 47,-3 0 0,-1 0 0,-2 0 0,1 0-34,1 0 1,1 0-1,-1 0 1,0 0-99,1 0 0,-1 0 0,-3 0 0,-1 0 94,-2 0 1,-1 0 0,0 0 0,1 0-1,1 0 1,1 0 0,2 0 0,-1 0 47,-1 0 1,0 0 0,-2 0 0,0 0-44,-5 0 1,-1 0 0,0 0 0,1 0 84,-1 0 1,1 0 0,46-2-18,0-2 1,-5 2-41,5-3 1,-2-1 25,2 1 0,-5-5 55,-9 5 1,1-2 7,-7 2 1,0 4 215,-4-4 1,-2-2-305,-4 3 1,2-1 40,-6 5 0,5 0 505,-6 0 1,-4 0-520,-5 0 0,-6 0 409,1 0 0,1 0-389,-1 0 0,0 0 181,-5 0 1,-6 0-170,-4 0 1,-3 0 139,-1 0 1,-6 0-117,1 0 0,-12 0 100,1 0-114,-2 0 0,1-2 41,-3-3-227,-4 3 170,-6-4-250,0 6-450,0 0 249,-6-7 0,-3 4-292,-5-7 0,-3 1 233,-2-6 1,-4 0 126,-6 0 1,-2-4-54,-4-1 0,4 1 7,-3 4 0,3-5 257,1 1 0,3-1 347,2 5 1,-1 1-219,6-1 0,-4 0-19,4 1 0,-2-1 155,7 0 0,-3 2-54,8 3 1,4 2 265,1 3 61,3 4 88,2-6-188,0 7-56,7 0-255,1 0 1,6 5 89,1 0 0,0 1-180,-1-1 0,3 2 80,2 3 0,-1 3-36,7-3 1,-2 3 93,1 1 1,2 1-3,-6 0 1,6-1-77,-1 1 1,1 5-1,-2-1 0,-3 3-213,-6-3 1,0-1 90,0 7 1,-6-1-53,1 6 0,-8-6 25,-2 1 1,-7-6-132,-7 6 1,-9-1 43,-7 6 1,-6-1 99,-8 0 1,-6 1-96,-4-1 1,-10 2-131,-5 3 0,-4-1-800,-5 6 0,-11-1 867,41-19 1,-2 1 0,-2 3 0,0 0 279,1-4 0,-1 1 0,-3 4 0,1 1 0,3-4 0,0 0 0,-1 2 0,0 0 0,-2 2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1:28.127"/>
    </inkml:context>
    <inkml:brush xml:id="br0">
      <inkml:brushProperty name="width" value="0.11429" units="cm"/>
      <inkml:brushProperty name="height" value="0.11429" units="cm"/>
    </inkml:brush>
  </inkml:definitions>
  <inkml:trace contextRef="#ctx0" brushRef="#br0">74 485 19755,'-8'-6'-2982,"0"4"3320,3-3-1031,3-3 1,-6 6 1502,3-3-1216,3-3 321,-4 7 1,1-8-207,0 5 224,0 2 1,3-5-233,-2 7 678,2 0 781,-5-6-1554,7 4-38,0-4-173,0-1 483,0 6 0,0-8-259,0 4 1,2 2 562,3-7 1,-2 6-442,7-6 0,-5 5 155,5-5 1,-2 0 104,2-4 1,3-1 318,-3 0 1,1 0 50,-1 1 0,3-1-153,-3 0 1,1-4 19,-1-1 1,3 1-239,-3 4 0,1-2-160,-1-2 1,1 3-89,-6-4 114,7 4 0,-6 1-71,4 0 246,3 1 1,-10 0-425,7 5 635,-7 2-398,4 7 590,-1 0 1,-4 2-345,3 3 1,2-2 74,-3 7 1,6 0-110,-5 4 1,2 1-159,-2 0 1,-2-1 167,7 1 0,-7 0-278,2-1 0,1 1-1,-1 0 1,2 0-470,-2-1 0,-2-4 142,7 0 0,-2 0-261,2 4 1,3 1 375,-3 0 1,3-2-298,1-3 815,1 9 1,6-9-1,2 11 1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73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59 23905,'8'-10'-6177,"-3"0"2992,-3 7 1329,4-4 2046,-4 1-979,4 4 670,-6-11 0,2 12 871,3-4-1624,-4 3 201,6 2 1047,-7 7 0,0-4-383,0 7 0,0-7 0,0 3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4.90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22513,'-8'-8'-1579,"2"0"821,6 3-856,0 3-368,0-5 160,-7 7 2114,5 0 0,-6 7-1373,3 3 789,4-4 1,-12 7 0,5-4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055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207 1 14942,'-7'8'-2308,"5"-2"2419,-11-6 0,7 2 156,-4 3-50,-3-3 0,5 9-633,-7-6 0,0 5 85,1-5 1,-1 6-250,0-1 0,-4 3 485,-1 2 1,0-1 0,6 1-1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21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0 14942,'0'15'-4450,"-5"-1"3462,0 1 0,-1-5 1265,1 0 1,3 0-173,-3 4 0,-1 3-348,1 2 0,-7-3 180,3 4 1,0-2 62,0 2 0,-8 3 0,-6 6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369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0 1 12007,'8'8'-2476,"5"-2"2350,-11 1 0,5 1-109,-7 7 129,0-1 1,0 8-1,0 0 1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5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0 8428,'0'15'0,"0"0"-836,0-1 0,-5 3 167,0 2 669,0-2 0,-2 10 0,-1-4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7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8360,'15'0'-326,"0"0"163,-7 0 0,5 5 163,-3 0-1115,3 6 836,-5-9 1,3 12 278,-6 1 0,0 1 0,-5 9 0,7 6 0,1 7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5.8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8325,'6'9'-434,"-2"-3"410,5-6-22,1 7 0,0 1-179,0 7-618,-7-1 843,4 7 0,-1-4 0,2 4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0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8310,'15'8'-31,"-7"-2"195,5 1 1,-5-6-126,7 4 52,-7 3-175,5 1 1,-11 5-76,3 1 0,-4 0-349,-1-1 0,-1 3 508,-4 2 0,-3 4 0,-7 7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2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8223,'23'0'0,"3"0"0,-6 0 0,6 0 289,-2 0 0,-1 0-101,2 0 0,-6 0 31,6 0 0,-7 0-208,1 0 0,-2 1-324,-3 4 1,-4-1-458,0 5 636,-7 1 1,4 5 133,-7 0 0,6 6 0,2 2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39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8223,'34'0'-36,"0"0"0,5-4-49,-4-1 1,4 0-195,-5 5 0,1 1 583,-6 4 1,-1-1-83,-4 5 0,-3 0-382,-6 0 0,0 4 118,0-3 0,-6 3-480,1 2 0,-7-5 45,2 0 477,-3-1 0,11 6 0,3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5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8223,'20'-5'73,"-1"0"1,1-5 175,-5 5 0,4-4-95,1 4-323,-1 0-638,-4 5 597,-7 0 1,4 6 209,-7 4 0,-1 3 0,-4 2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7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8223,'29'-6'0,"1"-1"126,-1-2 0,-1-3 187,-4 7 0,2 0-237,-6 5 1,4 0-319,-4 0 1,-5 0 61,-5 0 1,-6 7-468,6 3 647,-6-4 0,9 7 0,-5-5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6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8223,'36'-6'11,"-9"-3"181,8-5 0,-8 1-216,8 3 1,-3-3 114,3 3 1,-4 4-114,3 1 1,-5 1 148,-4-1 1,1 4-582,-6-4 1,-1-2 65,-4 2 0,5-4-478,-1 4 866,1-7 0,1 4 0,2-7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08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1 471 8223,'19'-14'-174,"1"-1"1,5 0 205,-6 0 1,6 1 100,-6-1 1,7 0 169,-1 1 0,-2-1-14,1 0 1,-1 1-43,2-1 0,1 0-3,-7 0 0,1 1-302,-5-1 1,-1 0 117,1 1 1,-5-1-351,0 0 1,-5 5 61,4 1 0,-5-1-31,1-5 0,-2 0-106,2 1 1,-2 4-348,7 0 0,-5 0 40,4-4 672,1-1 0,5-6 0,0-2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38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1088 8243,'22'-16'-306,"-2"-4"0,1 2 260,-1-6 1,4 4 272,-4-5 1,1 7 15,-1-1 0,-4 3-10,4 1 1,-4-5-40,-1 1 0,-5-1-217,-1 5 1,-1 1 101,2-1 0,2-5-289,-7 1 1,0-1-88,-5 5 0,0-1-78,0-3 1,0 2 119,0-2 0,0 1-176,0-2 0,4 4 431,1-4 0,0-1 0,-5 1 0,7 1 0,3 4 0,3-5 0,1 1 0,1-1 0,0 5 0,-1 1-124,1-1 1,5-5-26,-1 1 1,6-1 272,-6 6 1,8-1 180,-3 0 0,2 0-20,-1 1 0,2-1 118,-2 0 1,-4 1-118,-1-1 1,1 5-87,-1 0 1,-2 1-278,-9-6 0,3 0-47,-7 0 1,0 6-209,-5-1 1,4 0 60,1-5 1,0 1-145,-5-1 1,0 4 414,0-4 0,0 3 0,0-9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5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30 250 8367,'8'-14'0,"1"-1"-68,-4 0 0,1 0 165,4 1 1,-2-1 545,-3 0-350,-3 1 1,9-1-248,-6 0 0,0 5-114,-5 1 1,-2 4-287,-3-5 0,2 5 45,-7-5 0,2 5-215,-2-4 1,-4 4 523,-1-5 0,0 0 0,-6-5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69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8562,'9'-11'2,"1"-4"0,-5 3 162,5-7 0,-5 4 149,5 5 0,-7-3-158,2 3 1,-4 2-292,-1-2 1,0 6 68,0-6-423,0 6-1070,-6-9 1560,-2 5 0,-14-13 0,0-2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7.85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104 295 8568,'6'-8'0,"-4"-10"-17,3 3 0,-4-3 198,-1 3 1,0 1 237,0-1-346,0 0 0,0 1-277,0-1 1,-1 0-435,-4 1 512,-3-1 0,-7 0-397,0 0 0,-1 1 523,-4-1 0,4-6 0,-5-2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0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133 338 8584,'0'-21'0,"0"5"-114,0-4 1,0-1 229,0 1 1,0 1 237,0 4 0,0-1-87,0-4 0,-2 4-148,-3-4 1,2 4-369,-7 1 1,5 5 340,-4 1 0,4-1-516,-5-5 0,0 5 398,-5 1 138,-6 5 1,5-15 0,-5 2-1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170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118 147 11680,'0'-15'-946,"0"1"847,0-1 1,0 0 265,0 1 400,0-1-911,-6 0 0,-3 5 442,-5 1 0,-1 5-887,0-1 875,1 4 1,-8-6-1,0-1 1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3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59 132 13381,'0'-14'-601,"0"-1"0,0 5 692,0 0 0,0 1-120,0-6 1,0 5-122,0 0 0,0 5-327,0-4 0,-4 4 211,-1-5 0,-7 7 360,2-2 0,-3 3 0,-1 2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51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177 59 22992,'-8'-6'738,"0"3"-687,3-7 1,2 2-949,-7-2 674,6-3 1,-9 11 474,4-3 1,0 4-837,0 1 0,-1 0-600,-5 0 1123,-6 0 0,-2 6 0,-6 2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683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15 20541,'0'-8'-4438,"0"2"2775,0 6 2004,-6 0 0,-2 1-357,-7 4 0,-6 3 0,-2 7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832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251 0 19349,'-15'0'-136,"0"0"0,6 0 192,-1 0-317,0 0 0,-5 0 38,1 0 1,-1 0 165,0 0 0,-4 5-476,-1 0 1,0 0 485,6-5 0,-14 6 1,-3 3-1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8.991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74 16 19704,'-8'0'-521,"2"0"0,4 0 1734,-3 0-1728,4-7 0,-8 5 351,4-2 0,2 2 173,-7 2 0,1 0 0,-6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09.15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59 30 19704,'0'-8'-5422,"0"1"3922,0 1 1061,0 4 1,-6-4 1322,-4 6-780,-3 0 1,-2 6-1,1 2 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1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8515,'14'0'-602,"-5"-7"0,-1 6 176,-3-4 426,-4 3 0,12 2 0,-4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29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8515,'15'5'-291,"0"0"1,-2 2-123,-4-2 1,4-2 256,-3 7 0,-2-5-118,2 4 245,-6 1 29,9 5 0,-12 0 0,6-1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4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8559,'23'0'-272,"0"5"-68,-4 0 0,-2 1 167,2-1 1,-1 2 142,2 2 0,-9 5 122,4-5 1,-8 3-89,2-2 1,-5 3-159,1-4 0,-4 4 16,-1 2 0,-6 0-413,-4 0 551,3-1 0,-12 1 0,2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6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8559,'20'13'-92,"0"-3"0,-1 3-33,-4-4 1,0 5 154,-1 0 1,1 1 170,0 0 1,-5-1-395,-1 1 0,-4 0 14,5-1 0,-7 1 27,2 0 0,-3 0 28,-2-1 1,0 3-214,0 2 1,0-2 234,0 2 102,0 4 0,0-7 0,0 6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7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103 1 8559,'0'15'-919,"0"-1"0,0 1 1090,0 0-37,0-1 0,0 1-167,0 0 161,0 0 0,-5-1-265,0 1 0,-5 0 54,6-1 0,-6 1-96,5 0 1,-7-1 113,3 1 1,0 0 64,0 0 0,-1 6 0,-5 2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1.9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8501,'10'0'-873,"-1"0"838,-5 0 0,4 0 886,-3 0-791,-4 6 0,6 3-297,-7 5 1,-2 6-213,-3-1 0,-3 6 190,-6-5 0,-3 6 25,-2-2 1,1 9 233,-7 1 0,1 0 0,-6-4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1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192 1 8427,'-7'8'-436,"4"-1"281,-7-7 132,7 0-151,-10 6 1,6-3 133,-2 7 0,-4-5-188,3 5 0,-3 0 95,-2 4 1,-5 1 132,1 0 0,-7 6 0,3 2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2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30 8258,'0'-8'-918,"0"-5"747,0 11 1,-1-4 52,-4 6 1,1 0-47,-5 0 0,-3 6 51,-7 4 1,-3 3 112,-2 2 0,-5-1 0,-1 1 0,-6 6 0,-8 2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4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8258,'-15'9'0,"5"-3"0,0-6 14,1 0 1,-6 0-104,0 0 1,1 0-220,-1 0 0,-1 0 143,-4 0 0,-1 0-103,-4 0 0,-3 0-35,4 0 1,-9 0 302,-1 0 0,-7 0 0,4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6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530 221 8258,'-15'-21'-108,"5"3"-54,1-7 1,4 7 246,-5-1 0,0 4 189,-5 5 1,1-1-414,-1 6 0,-6-5 113,-4 5 1,-2-5-394,-3 5 0,1 1 21,-1 4 1,-6-2 49,-3-3 0,3 3 348,2-3 0,3-1 0,2 1 0,-1-6 0,1 2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8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486 309 8237,'-28'-10'0,"3"0"0,-1-1-155,7-9 1,-1 4 219,5-4 0,5 4 221,1 1 1,-1 2-178,-5 3 0,5-3 88,1 4 1,4 0-166,-5 0 0,-2 4 70,-7-5 0,3 7-530,-4-2 0,-1-2 75,1 2 1,-1-1-141,1 1 0,2 2 161,-6-7 1,6 5 331,-2-5 0,4 0 0,1-11 0,0-2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2.9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118 398 8237,'0'-30'-50,"0"6"113,0-1 0,0 2 80,0-1 1,0-2-83,0 6 1,0 1-325,0 4 225,0-6 0,-5 4-151,0-2 0,-6 2 121,1 3 0,-1-1-371,1 0 1,-3 1 438,3-1 0,-10-6 0,-3-2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1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0 383 8237,'14'-30'62,"-5"1"1,4-4 135,-3 4 0,2-2-112,-3 11 0,3-1-135,-7 2 0,5 2-384,-6-2 0,6 2 209,-5 3 1,0-3-266,-5-2 489,0 2 0,7-10 0,1 4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2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1 398 8249,'6'-36'-384,"-2"5"320,5-3 0,0 7 384,0 3 1,3 4-131,-7-4 0,4 6-73,-4-2 1,0 4-209,-5 1 0,5 5-343,0 1 1,0-1 21,-5-5 0,0 0-57,0 1 469,-7-1 0,-1-6 0,-6-2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0 266 8392,'23'-30'0,"-2"6"0,-6-1 0,-2 6 123,-3-6 0,3 7 178,-3-2 1,1 4 354,-1 1-254,3 1-453,-5-1 1,5 5-1220,-3 0 1047,-3 7 1,-6-3-416,4 6 0,-3-2 179,3-3 459,3 3 0,0-4 0,7 6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5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 8494,'29'0'0,"-1"-2"-225,-4-3 0,4 3-304,-3-3 1,-2 4 401,1 1 0,-6 0 187,2 0 0,-4 0-699,-1 0 639,-1 0 0,8 0 0,0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8494,'20'0'0,"0"0"0,-1-5 39,-4 0 0,4-2 113,1 3 0,0 2-225,-6-3-79,1 3 0,0 2-1014,-1 0 1166,1 7 0,0-5 0,0 4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3.91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8494,'15'0'0,"0"0"0,0-4-206,-1-1 1,1 0-763,0 5 696,-1 0 214,1 0 58,0 0 0,-7 6 0,-2 2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0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8494,'15'0'0,"0"-5"17,-1 1 1,1-1 195,0 5 0,0 0-443,-1 0 0,-1 1 141,-3 4 89,3-3 0,-5 11 0,7-5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244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12622,'19'0'0,"1"0"0,0 1 128,-6 4 0,4-2-4,-3 7-334,3 0 0,-12 5-126,4-1 0,-3 1 266,-7 0 1,6 6 0,2 2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4.366"/>
    </inkml:context>
    <inkml:brush xml:id="br0">
      <inkml:brushProperty name="width" value="0.22857" units="cm"/>
      <inkml:brushProperty name="height" value="0.22857" units="cm"/>
      <inkml:brushProperty name="color" value="#004F8B"/>
    </inkml:brush>
  </inkml:definitions>
  <inkml:trace contextRef="#ctx0" brushRef="#br0">1 1 12622,'14'0'-1116,"1"0"955,0 6 0,-1-4 772,1 3-357,-7 3-1355,5 0 1036,-11 7 1,4 0 0,-6-1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59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8446,'0'-15'-405,"0"0"-671,0 1 1084,0 5-14,6-4-275,-4 12 157,5-6 0,-7 9-18,0 3 1,0-2 78,0 7 0,-2-5 63,-3 4 0,-3-5 0,-7 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75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44 8446,'0'-14'-873,"2"1"1297,3 3-301,-4 3-474,6 7 154,-7 0 1,-7 0-175,-3 0 1,-3 0 370,-1 0 0,-8 7 0,0 1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19.91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6690,'-7'15'-68,"-1"-1"1,-7 1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09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103 0 8446,'-6'8'432,"4"-1"-283,-4-7-153,6 0-473,0 0 326,-7 6 1,5-2-258,-3 5 0,-1-4 103,1 5 0,-5-5 65,5 5 1,-4 0-187,4 4 426,-7-5 0,4 10 0,-7-3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22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1 8446,'5'10'-668,"-1"0"-833,1-1 2127,2 6-287,-6 0 1,8-5 122,-4-1-262,-4-5 0,6 4-166,-7-3-57,0-4-125,-7 12 1,1-9-66,-4 5-430,-3-5 643,5 9 0,-7-5 0,0 7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56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206 30 8446,'15'0'18,"-1"-7"0,1 1-33,0-4 364,-7 3 734,5 7-1724,-12 0 435,6 0 0,-9 7-349,-3 3 1,2-2 151,-7 2 1,6-1-26,-6 6 0,6-5 267,0 0 0,-3 0 161,2 4 0,-1-1 0,1-3 0,3 3 0,-4-5 0,6 7 144,0 0 0,0-5-59,0-1 397,-7 1-309,5 5 1,-6-2-86,3-3 1,2 3-78,-7-3 1,5 3 74,-4 1 1,4 1-242,-5 0 0,0-1 114,-5 1 0,1 1-174,-1 4 0,-1-2 57,-4 7 1,5-3-96,1 3 253,-1 3 0,7-5 0,-7 6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0.84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8369,'15'0'0,"-1"0"-43,1 0 1,-5 0 168,0 0 0,-1 0 3,6 0 1,-5 0-39,0 0 1,-5 0-526,4 0 272,-5 0 0,2 2-729,-6 3 594,0-4 0,-1 11 150,-4-7 0,3 1-20,-3-1 1,4-2 166,1 7 0,0-7 0,0 10 0,0-11 0,0 6-2,0-3 112,0-3 105,0 4 1,1-6-45,4 0 1,-2 0 11,7 0 1,-7 2 22,2 3 19,3-4 1,1 8-59,5-4 0,-4-4 102,0 4 0,-2-2-260,2 2 0,3-3 82,-3 3 0,-2 1-383,2-1 1,0 5-32,4-5-249,1 6 1,0-3 571,-1 7 0,8 0 0,0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0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8369,'20'0'0,"-1"0"0,1 0 131,-5 0 0,-1 0 853,1 0-908,6 0 1,-4 0 124,2 0 1,-7 0-876,-3 0 0,-5 6 102,1 4 1,1-2 571,-1 2 0,6 6 0,-2 7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16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0 8369,'9'0'-46,"1"0"0,-5 0 196,5 0 1,-5 0-211,5 0 1,-5 5 117,4 0 1,-4 0-296,5-5 1,-5 0-46,5 0 0,-5 1-35,4 4 0,-4-3 317,5 3 0,0 3 0,5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3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59 8369,'20'-6'-1153,"-1"-4"0,6 2 2238,-5-2 1,-1 7-352,-4-2 1,-2 2-307,-3-2 1,-2 3-483,-3-3-397,-4 3 1,6 4-409,-7 3-795,0-3 1654,0 4 0,0 1 0,0 1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48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0 103 8367,'15'-15'-407,"-5"2"449,-1 4 0,-4-3-145,5 7 127,-7-6 0,5 9-55,-3-3-62,-3-3-587,5 6 490,-7-4 1,1 1 189,4 0 0,-3 0 0,4 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67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0 221 8367,'15'0'0,"1"-7"0,4-3 0,-4 2 229,4-2 409,-4 1-286,-1-6 0,-2 0-191,-3 0 0,-4 6-154,-6-1 0,0 5 74,0-5 1,0 5-248,0-5 0,0 6-1227,0-6 818,0 0-114,-6-5 0,4 6-4,-3-1 693,-3 6 0,6-9 0,-4 5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0 294 8367,'15'-15'-810,"0"1"1,-1-1 404,1 0 0,0 6 1246,-1-1 0,-4 2-218,0-2 1,-2-3 261,2 3-696,3-3 0,-6-2-132,2 0 1,-2 6-771,-7-1 603,0 0 1,0-5-224,0 1 1,0 4 223,0 0 1,-2 2 108,-3-2 0,-3-10 0,-6 4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1.958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44 221 8367,'10'-14'64,"0"-1"0,-7-1 459,2-4-210,-3 4 0,2-5 17,1 6 0,0 0-720,-5 0 1,-1 6 244,-4-1 1,1 5-623,-5-5 0,-1 5 154,-5-5 613,7 7 0,-12-10 0,4 5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12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74 118 8367,'0'-15'192,"0"0"454,6 1-136,-4-1 584,5 0-1881,-7 7 1,-2-3 375,-3 6 1,2 0-384,-7 5 1,0 0 29,-5 0 764,7 0 0,-11-7 0,2-1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41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485 191 8367,'0'-8'70,"0"-5"211,0 5 1,0-2 767,0 0-898,0 7 168,0-10-1278,0 12 539,-6-6 1,3 2-134,-7 0 0,5 0-137,-5 5 276,0 0 1,-4-1 413,-1-4 0,0 3 0,0-3 0,1 4 0,-1 1 0,0 0 0,1 0 0,-1-2 0,0-3 0,-1 3 0,-4-2 0,4-3 0,-4 2 0,4-1 12,1 1 0,1 1 175,-1-5 1,0 5-20,1-1 0,-1-1 114,0 1 1,5 0-326,1 5 1,4-5 99,-5 0 0,5 0-145,-5 5 0,5 0 109,-5 0 1,6 0-22,-6 0 0,0 0 0,-5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582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16 8367,'9'-5'-694,"1"0"215,-7 0 379,10 5-25,-11 0 1,3 0-395,-10 0 519,-3 0 0,-7 6 0,1 3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75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1 7587,'-7'15'0,"-1"-1"0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2.90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0 6735,'0'10'-205,"0"0"1,-7 0 0,-1 4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0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15 6215,'15'-15'0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503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15 74 8413,'15'0'-586,"0"-7"1,-6 1 292,1-4 1,-2-3 2512,2 3-1603,3 3 1,-10-4-367,7 6-353,-6 0 1,0 5-543,-8 0 0,-5 0-174,-5 0 1,-1 0 174,0 0 643,-6 0 0,5 7 0,-6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670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1 8413,'15'0'165,"0"0"97,-1 0 1,-4 0 228,0 0-50,0 0-258,4 0-610,1 6 0,-7-2 158,-3 5-1238,-3-5 928,-2 9 579,0-5 0,0 0 0,0-1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814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8413,'15'0'-1645,"-1"0"1634,1 0 1,0 0 1677,-1 0-1196,1 0 1,0 0 26,-1 0-1119,-5 0 539,-3 0-1492,1 0 1574,-6 0 0,6 6 0,-7 2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3.99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30 8413,'19'0'-105,"1"0"1,5-5-191,-6 0 1,1-1 604,-6 1 1365,1 3-1591,0-5 52,-7 7-960,-1 7 0,-9-4 217,-3 7 0,2-7 607,-7 2 0,0 3 0,-5 1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1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0 0 8413,'15'0'0,"0"0"0,-1 0 137,1 0 1,0 2 200,0 3 1,-6-4 9,1 4-340,-7 3 1,9-4-546,-7 5 1,0-4 342,-5 5 1,-5-5-328,0 5 222,-7 0 1,4 3-110,-6-4 0,4 4 408,0-3 0,0 3 0,-5 2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281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133 1 8413,'0'15'-660,"0"-6"-82,0 1 0,-2-5 1025,-3 5 0,4-5 40,-4 5 1,2-5-422,-2 4 0,2-4 77,-7 5 0,2-5-298,-2 5 1,-8-2 318,3 2 0,-9 9 0,1-2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447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89 16 8348,'13'-2'-159,"-3"-3"79,3 3 0,-10-4 70,7 6 7,-7 0-258,4 0 1,-14 6-18,-3 4 1,-4-2-201,-6 2 1,-1-2 477,-4 2 0,-2 3 0,4-5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6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74 104 8348,'10'-15'1100,"0"0"-417,-7 0-405,10 1 0,-11 4-159,3 0-501,-4 7-289,-7-4 1,-2 7 261,-7 0 1,0 0-925,1 0 1333,-1 0 0,-6-6 0,-2-2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776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30 221 8348,'0'-14'0,"0"-1"127,0 0 0,0 5 318,0 1 0,2 4-101,3-5 0,-3 5 212,2-5-569,-2 0 0,-2 1-4,0-1 0,0 5-96,0-5-208,0 7-798,0-10 224,-6 5 1,2-5 15,-6 3 879,7-3 0,-10 5 0,5-7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4.90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89 8348,'6'-15'19,"4"0"0,-2 5 116,2 1 1,-2 4 171,2-5-60,3 7-625,-11-10-251,11 11 386,-12-5 243,6 7 0,-14 0 0,-1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075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60 8410,'15'-7'0,"-1"-1"233,1-7 0,0 5 450,-1 1 0,-4 5-637,0-1 162,-7 4-576,4 1 1,-9 1 194,-3 4 173,-3-3 0,-7 18 0,1-4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25.239"/>
    </inkml:context>
    <inkml:brush xml:id="br0">
      <inkml:brushProperty name="width" value="0.08571" units="cm"/>
      <inkml:brushProperty name="height" value="0.08571" units="cm"/>
      <inkml:brushProperty name="color" value="#E71224"/>
    </inkml:brush>
  </inkml:definitions>
  <inkml:trace contextRef="#ctx0" brushRef="#br0">1 1 8255,'14'0'0,"1"0"-42,0 0 0,0 0-170,-1 0 0,-4 0 540,0 0-277,-7 0 0,4 1-767,-7 4 0,-7-2 716,-3 7 0,-3 0 0,-1 5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5.10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8575,'8'-21'0,"3"3"343,-6-7 83,7 7 20,-11-3 0,6 7 194,-7-1-246,6 7 174,-4-5-569,4 11-156,-6-5-7,-6 14 0,4 1 292,-3 7 1,4 1-46,1 4 1,0-4 135,0 4 1,0 3-133,0 1 0,-2 4 254,-3 1 1,4 1-84,-4-1 0,3 0-40,2 1 0,0 4-48,0 0 1,-2 7-95,-2-2 0,2 4 60,-3 1 1,3 5-156,2 0 1,-1 5-14,-4-5 0,3 8 89,-3 2 0,4-5-101,1 5 0,0-4 119,0 4 0,0 0-101,0-1 0,5 1 79,-1 0 1,1 0-3,-5 0 0,2 3 3,3 6 0,-3-6-3,2 7 0,-2-2 40,-2-3 1,5 7-33,0 3 1,5-5 30,-5 4 0,6-3-9,-1 4 0,1 1 122,-1 3 1,3-3-127,-3 4 1,1-4 17,-1-2 0,2 3-28,-8 2 0,6-3-147,-5 4 1,2-4-27,-2-2 1,-4 7 66,4 3 0,-2-1-72,2 1 0,-3-4 100,3 4 1,-4 2 49,-1 8 0,0-8-352,0 3 0,0-1 302,0 6 1,0-2 19,0 7 0,-1-6 1,-4 1 1,3 2 175,-3-2 1,-1 1-106,1 0 0,-5-5 5,5 4 0,-1-8-44,1-1 1,2 2 223,-7 2 1,2-1-149,-2-9 0,-2-2-45,7 2 1,-4 0-248,4-4 0,-5 3-88,5-9 0,-5-1 45,5 2 0,-4-2 149,4 1 0,0-2-87,5-8 1,-2 3 91,-3 3 1,4 1 196,-4 3 1,3-4-48,2-10 0,0 2 108,0-7 1,0 3-176,0-8 0,0 3 302,0-7 0,0-5-232,0 0 1,5-1 119,0-5 1,0 4-141,-5-8 0,0-4 112,0-2-153,0 4 1,0-6 45,0 2 1,0-7 139,0-3 1,0-4-156,0 5 0,0-5 1,0 5 0,0-5-67,0 5 74,0-1 0,1 6-213,4 0 1,-3-1 129,3 1 1,-4 5-240,-1-1 1,2 1 0,3-5 1,-3 4 121,3 1 1,-2 6 85,2-2 1,-4-1-6,4 2 0,2-6 145,-2 6 0,0-5-89,-5 4 1,4-6 94,1 2 1,2-2-99,-2 1 0,-4-1 167,4 7 1,-1-7-99,0 1 0,-2 2-40,3-1 0,-2 5-52,2-6 0,-3 6-8,3-6 0,-4 7-149,-1-1 1,0-4 51,0-1 0,0-2 20,0 1 0,0-2 47,0 2 1,0-7 54,0-3 1,0-4 12,0 5 0,0-5 283,0 5-245,0-7 104,0 10 1,0-10-313,0 7 231,-6 0-235,4 5 1,-4-1 5,6 1 1,0-5-137,0 0 208,0 0 1,0 4-167,0 1 1,0 0 262,0-1 0,0-4-77,0 0 0,0 0 228,0 4 1,0-4 42,0 0 112,0-7-233,0 10 0,0-9-118,0 5 30,0-5-640,0 2-74,6-6 195,-4 0-1411,4 0 2039,1 0 1,-4 0-82,7 0 0,-5 0 101,5 0 1,-1 2-188,6 3 1,0-4 5,0 4 0,6-3 26,3-2 0,4 0-9,1 0 1,2 0-31,4 0 1,1 0 29,3 0 0,8 0-49,-3 0 1,9 0 34,-4 0 1,6 0 23,-1 0 0,3 0-35,2 0 0,0 0 7,0 0 1,1 0-21,4 0 0,-2 0 22,6 0 0,-1 0 17,2 0 0,4 0-232,1 0 1,3 0 247,11 0 0,2 0-27,8 0 1,1 0 65,-6 0 0,7 0-10,-2 0 0,2 0 19,-2 0 0,1 5 3,-6 0 1,7 0-29,-2-5 0,-3 1-340,-2 4 1,5-3 336,-47 0 1,1 1 0,0-2 0,2-1-18,4 0 1,1 0 0,-1 1-1,-1 0 19,4 1 1,0 1 0,2-2 0,0-1-16,1 3 1,-1-1-1,3-1 1,1 0 2,1-1 0,1 0 0,-3 2 1,0 1-238,0-1 0,1 1 0,-1 0 1,0 0 244,-3 0 1,1-1-1,2 0 1,0-1-2,3 4 1,0 0 0,-5-2 0,-1-1 13,1 3 0,-1 0 0,-1-3 0,-1 1-15,0 2 0,0 0 1,0-3-1,1-1 10,4 1 1,0 1-1,-4 0 1,0 0-3,5 0 0,-1-1 1,-4 3-1,0 0 0,1-2 0,1-1 0,-2 3 1,0 0-1,4-3 0,1 1 0,-6 2 0,0-1 0,3-1 1,-1-1 0,1 3-1,0 0-4,-1-2 1,1-1 0,2 3 0,1 0-1,1-3 0,1 1 1,-5 2-1,-1 0-11,1-3 0,0 0 1,-3 3-1,0 0 11,0-2 0,1-1 0,-2 3 0,0 0 36,4-2 0,0-1 0,-6 1 1,0 0-17,1 0 1,-1-1 0,0 0 0,0 0 3,3 2 0,1 1 0,-2-2 0,1-1-18,2 3 0,1 0 1,-6-2-1,0-1 2,1 3 1,0 0-1,-4-3 1,1-1-164,2 1 0,1 1 1,0 1-1,0 0 148,7 1 0,0 0 0,-7-2 0,-2 0-43,2 0 0,0-1 0,-3 2 0,0-1 51,-2-1 0,0 1 0,3 2 0,0 0 33,0-3 1,-1 0-1,-1 3 1,0 0-23,-1-2 0,-1-1 0,-3 3 0,0 0 9,48 0 0,-48 0 0,0 0-14,48 0 0,0 4 3,-15-4 1,2 5 55,-2-5 1,5 5-34,-9-5 0,2 4 25,-12-4 0,-2 2 268,2-2 0,-7-4-206,1 4 0,-7-3-59,-2-2 1,-7 5 482,2 0 0,0 0-533,-5-5 1,4 1 362,-9 4 1,-2-3-334,3 3 0,-3-4 232,2-1 0,-1 5-334,-4 0 1,-3 0 95,3-5 1,-3 0-2,-1 0 1,-6 0-22,1 0 0,-7 0-58,1 0 61,4 0 1,-6 0 2,2 0 1,-2 0 49,-3 0-49,1 0 0,0 0 25,-1 0-26,1 0 1,0 0 25,-1 0 0,-4 0-44,0 0 1,-5 0 2,5 0 1,-5 0-89,4 0 35,-5 0 0,4 0-3,-3 0-27,-4 0 58,12 0-27,-11 0 66,5 0-63,-1 0 7,-4 0-1812,4 0 1769,-12-6 0,4 2 56,-3-6 0,-3 6-23,-2-6 1,2 0 0,-2-5 0,2 1 2,-2-1 1,-3 0 14,4 0 1,-5 1 40,0-1 0,1 0-47,3 1 1,-3-1 125,3 0 1,2 1-73,-2-1 0,5 5 137,-5 0 0,7 5 8,-2-4-85,4 5-21,1-9 1,0 12-496,0-6 368,6 7 1,-3 5 57,7 0 0,0 5 9,5-5 1,-6 6 6,1-1 0,0-2-51,5 2 65,-1 0 1,1 4 5,0 1 1,-2 0 59,-3-1 0,3-1-73,-3-3 0,-2 7-23,2-8 0,-7 13 27,2-8 0,1 4-108,-1-3 1,0 0 35,-5-1 0,-5 1-16,0 0 0,-11 4 3,1 1 1,-9 1-124,-1-1 0,-3-4-438,-1 4 1,-7 1 257,-3-1 0,-10 1-884,-5-2 1259,-10-2 0,-3 4 0,-6-6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46.14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15 294 8541,'-8'-15'0,"2"-4"75,6-1 71,0 1 64,0 4 1,0 0-96,0 0 0,0 6 371,0-1-261,0 7-169,0-10-484,0 11-80,0-5 777,0 1-172,0-2 130,6-7 0,1 0-44,3 1 0,3 4-32,-3 0 1,-2 5-71,1-5 0,-4 5-12,5-4 0,-5 5-200,5-1 208,-7-3-472,10 7 129,-5-6 256,7 14 0,0 2 16,-1 11 1,1-2 15,0 6 0,0-1-72,-1 2 1,1 3 12,0-4 0,-1 4-304,1 1 1,0 6 117,-1-1 1,1 0-280,0-4 1,1-1 103,4 0 1,-4 1 397,4-1 0,3 7 0,-1 2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6.55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8159,'14'0'297,"-5"0"-292,4 0 65,-12 0-53,6 0-33,-1 0 67,-4 0 1429,5 0-1268,-7 7 9,0-5-1072,0 4 1,-7 1-1,-1 1 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15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8108,'9'-7'400,"4"6"1,-10-11 310,7 7-241,-7 0 1,8 4 275,-6-4-478,0 3 0,-3-4 530,3 6-200,-4 0 144,6 0-302,-1 0-222,-4 0 1,5 1 151,-7 4-313,6-3 21,-4 4 0,4-4-238,-6 3-312,0-3 295,0 4-827,7 1 186,-6-6-161,6 6-256,-7-7-889,0 6 1209,0-4 1,2 6 914,3-3 0,-4-3 0,6 4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59 8109,'7'-14'408,"-5"4"168,3 0 1,-4 5-90,-1-5-335,7 7-10,-6-4 35,6 7 1,-6 0-2,4 0 205,-3 0-812,11 0 163,-5 0 0,7 5-260,0 0 1,-1 0 90,1-5 1,-2 2-152,-3 3 1,3-4 32,-3 4 1,3-3 554,2-2 0,6 6 0,2 3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6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44 8185,'5'-10'738,"0"1"0,4 4-926,-4-5 234,0 7-1350,2-4 517,-6 7 566,6 0 1,-1 7 0,3 1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8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8169,'14'0'82,"1"0"-98,0-6 1,0 4-369,-1-3 0,-4 4 384,0 1 0,0 0 0,4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7.99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8224,'8'-2'-498,"-3"-3"466,3 4 317,-6-12-1070,11 11 785,-11-5 0,11 7 0,-5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2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8224,'14'0'433,"1"-2"-174,0-3-832,-1 4 748,1-12 0,-5 11 1805,0-3-1628,-7 3-2286,4 2 1265,-1 0-534,-4 0 879,11 0 0,-5 0 324,7 0 0,6 7 0,2 1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8150,'15'0'728,"0"0"1,0-5 302,-1 0-966,1-7 0,-2 9 22,-3-7 0,-2 7-1058,-3-2 104,-3 4 146,11 1 0,-5 0 435,6 0 0,-4 1-56,0 4 0,5-2-121,4 7 463,1-7 0,1 10 0,2-4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60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 8164,'9'-10'133,"1"0"1,-5 2 497,5-2-280,-7-3 192,10 11-1627,-11-4 635,4 6 449,-6 0 0,7 0 0,1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7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 8204,'15'0'-10,"-2"-1"5,-3-4 1,3 3 238,-3-3 0,-2-1 67,2 1-525,-7 0 0,5 5-39,-3 0-633,-3 0 792,4 0 0,1 7 1,1 1-1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8.95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44 8218,'15'-6'1767,"-7"4"-953,5-11-635,-11 11 1,9-6-104,-6 3-313,0 4-465,-5-6 0,7 14 0,1 1 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7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74 8060,'0'-15'1040,"0"1"0,5 4-680,0 0 1,-1 5-398,-4-5 0,2 7-1461,3-2 970,-3 4-194,4 1 457,-6 6 1,7-3-92,2 7 0,0-5 147,0 5 0,1-5-88,5 5 1,1-2 296,4 2 0,-4 3 0,12-5 0,-5 7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2:59.89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8061,'13'-2'-1643,"-4"-2"1453,5 2 0,-8-6 279,4 3 1,-2 3-90,-3-3 0,3 4 0,7 1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08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8061,'14'0'115,"1"0"1,0-5 174,-1 1 1,0-3 162,-5 2-37,4 3-616,-11-4-963,11 6-177,-5 0 1340,7 0 0,0 0 0,-1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2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8085,'23'0'279,"0"-5"-44,-4 0 0,-4-1-98,0 1 0,-1 3 79,-4-3 0,-2 4-172,2 1 1,-5 0-256,5 0 1,-5 0-370,4 0 1,-4 0 220,5 0 0,0 4-103,5 1 0,-1 0 462,1-5 0,0 7 0,-1 1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45 8108,'15'0'-219,"1"-2"-55,4-3 0,-9 3 267,4-2 175,-4-5 0,4 8-384,0-4-415,-7 3 631,-2 2 0,1-6 0,1-2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6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 8141,'10'-2'249,"-1"-3"124,1 4 0,3-7-197,-3 3 1,-2 3-20,-3-3-48,-3 4 1,6-4-294,-3 0-516,-3 0 1,6 5 385,-3 0 0,-2 0-719,7 0 627,-1 0 406,6 0 0,6 0 0,2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7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8141,'23'0'0,"3"-2"114,-6-3 0,1 4 304,-1-4 0,-9-2-29,4 2 136,-4 0-1340,4 5 572,0 0-535,-1 0 0,1 0 778,0 0 0,0 7 0,-1 1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0.9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8198,'15'0'-2143,"-1"-2"3247,1-3 1,-5 4-404,0-4 1,-5 2-518,4-2-670,-5 3-307,2-5 0,-6 9 793,0 3 0,7 3 0,1 7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1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 8317,'24'-2'340,"1"-3"1,-7 3 353,1-3-65,-3-3-420,-1 7-395,-7-6-769,-1 7 1,-7 2 249,0 3 705,6-4 0,3 12 0,5-4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1.28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30 8317,'28'-5'492,"-3"0"173,2-6 1,-15 9-155,2-3-680,-9 4-1045,2 1 641,-7 0-1166,0 6 1739,-7-4 0,-1 11 0,-7-5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6.5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8193,'8'-7'642,"-3"-3"-256,3-3 1077,-7-1-363,12-1-114,-11 7-399,5-5-476,-7 11 3754,0-4-4026,0 19-701,0-10-804,0 10 838,0-13-631,0 0 0,6 7 0,2 1 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07.0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8231,'14'-14'475,"1"-1"-390,0 0 1,-5 5-88,-1 1 3145,-5 5-1556,2-2-2746,-6 6-824,0 6 1100,0-4 883,0 11 0,7-5 0,1 7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44.650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59 8286,'10'-13'93,"0"3"414,0-3-14,5 5-33,-1 0-395,1 1 129,-7 7-277,5 0 1,-11 7 86,3 3 0,-4 3 127,-1 1 0,0 1-54,0 0 1,0-4 19,0 4 1,0-4 71,0 9 1,0-4-60,0-1 1,0 0 161,0-1 0,0 6-121,0-1 1,5 3 72,0-3 0,0-1-62,-5 7 0,0-2-26,0 1 1,2 4-23,3-4 1,-4 4 17,4 2 0,2-1-145,-3 0 1,1-1 84,-5-3 0,5 2 95,0-2 1,5 3-65,-5 1 1,1 0 134,-1 1 0,-1-2-187,5-4 0,-4 7-10,5-6 0,-5 6 49,5-7 1,-5 6 8,4 4 0,-4-3-34,5 3 0,-7-1 35,2 1 1,2-3-145,-2 3 1,5 2 105,-6-1 1,3-1-62,-2-5 0,-3 2 53,2 4 0,3-4-2,-2 3 0,0-3 14,-5-2 0,1 1 2,4-1 1,-3 1 11,3-1 1,-4 0-19,-1 1 0,0-1-11,0 1 0,5-1 9,0 0 1,0 6-9,-5-1 0,0 2-55,0-2 0,0-1-16,0 6 1,0-6 5,0 1 1,0 4-6,0 1 0,5-3 76,0-2 1,0-1-21,-5 1 1,0-1 4,0 6 0,0-5 87,0 5 1,5-6 72,0 1 0,0 2-81,-5-1 0,0-1-11,0-5 1,0 6-57,0-1 1,0 2-1,0-2 0,0-3-54,0 3 0,0-2-17,0-3 0,0 7-54,0 3 0,0-3 94,0-2 1,0 4-61,0 1 0,0-1 29,0 1 1,0-2-14,0 3 0,0 2 77,0-3 0,0-1 5,0 1 1,0-1 86,0 1 0,0-2-118,0-2 1,0 1-34,0 3 1,0 2 41,0-7 0,0 2-124,0-2 0,0-1 86,0 6 1,0-6-15,0 1 1,0 2-53,0-2 1,0 5-4,0-4 1,4-1 114,1-5 0,5 6-62,-5-1 0,2 3 120,-2-7 0,-2 7-108,7-7 0,-6 3 127,6-4 0,-5 5-65,5 1 1,-7 0-34,2 0 0,2-3-8,-2 8 1,4-3-7,-4 2 1,5 4-81,-5-4 1,2-1 95,-3 1 1,0 0-114,5 5 1,-5 0 83,1 0 1,1-1-72,-1-4 1,5 3 97,-5-2 0,1-3 13,-1 2 1,-2-4-28,7 4 1,-5-5 8,5 5 1,-5-4 69,5 4 0,-2-2-69,2 3 0,3 2 81,-4-3 0,0-1-65,0 1 1,0-5-101,0 6 0,3-1 51,-7 5 1,5-7-100,-6-2 0,6 1 87,-5-2 0,5 0-9,-5-4 0,6 4 163,-1 0 1,-2 5-96,2-4 1,0 6 100,5-2 0,-6-2-116,1 2 0,-2-4-65,2 4 0,3-1 37,-3 1 0,-3-3-7,-3-7 0,3 0 26,-2 1 0,5-1-13,-5 1 0,4-1-94,-4 0 0,2 1 51,-2-1 1,-4-1 133,4-3 0,2 1-96,-2-7 1,4 7 67,-4-1 1,2-4-37,-2-1 0,-4-4 7,4-1 1,2-1-51,-2 1 5,0 0 1,-4 0-15,4-1 1,-3-4 39,3 0 1,-4-5 126,-1 5 1,5-6-83,0 6 0,2 0-57,-2 5 0,-4-1-25,4 1 0,2 0-2,-2 0 1,1-1 7,-1 1 0,-3 0-81,3-1 1,-4-4 180,-1 0 1,5 0-80,0 4 89,0 1 1,-5 0-88,0 0 0,5-6 3,0 1 1,0 0 16,-5 5 0,1-6-2,4 1 1,-3-5-68,3 5 1,-4-5-50,-1 5-23,0-7-4993,0 3 3267,7-6 1840,1 0 0,13 7 0,2 1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3:59.32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0 147 8162,'0'-8'-1961,"0"0"1508,0 3 453,0 3 0,0-4 0,0-1 0,0 6 0,0-6 0,0 1 0,0 4 0,0-11 0,0 11 0,0-11 0,2 12 0,3-4 0,-3 2 0,2-2 0,-2 3 0,-2-5 0,0 1 0,0 4 0,2-4 0,3 6 0,-4-2 0,4-3 0,-3 4 98,-2-6-5,0 1 182,0 4-137,6-5 27,-4 7 1369,4 0-1482,1 0-15,-5 0 149,4 0-117,-6 7 0,0-4-31,0 7 0,0-5 37,0 5 1,0-5-18,0 4 1,0-4 4,0 5 1,0 0 82,0 5-82,0-1 1,0 1 19,0 0 1,0 1-19,0 4 1,0-4 35,0 4 0,0-4-44,0-1 0,0 4 10,0 1 1,0 1-59,0-1 1,5-4-9,0 3 1,0-1 8,-5 2 1,0-4-20,0 4 0,0-4-42,0-1 1,5 0 74,0-1 0,0 6-5,-5 0 1,0-1-12,0-4 0,0 0 44,0-1 0,0 1-39,0 0 1,0-1 3,0 1 1,0-3 6,0 2 0,4-2-2,1 7 0,0-7 38,-5-2 1,0-1-34,0 6 0,0 0 41,0-1 1,0 1-21,0 0 0,0 0 8,0-1 0,0 1-31,0 0 0,-1-1 6,-4 1 0,3 5 13,-3-1 1,4 1-4,1-6 0,0 1-22,0 0 1,0 0 17,0-1 0,0 1 30,0 0 0,0-1-2,0 1 0,0 5 3,0-1 0,0 1-11,0-5 1,0-1 9,0 1 0,0 0-39,0-1 0,0 1 14,0 0 1,0 1-14,0 4 1,0-4 22,0 4 0,0-4 50,0-1 0,0-1-50,0 1 1,0 5 47,0-1 0,0 1-50,0-5 0,0-1 9,0 1 1,0 0-8,0-1 1,4 1-9,1 0 0,0-1-39,-5 1 0,0 0-11,0 0 1,5-1-43,0 1 0,0 0 85,-5-1 1,0 1 4,0 0 0,2-1-20,3 1 1,-4-5 5,4 0 1,-3 0 41,-2 4 1,0 1-41,0 0 1,1-1-6,4 1 0,-3 5 15,3-1 0,-4 1-19,-1-5 0,0 1 13,0 3 0,5-2-5,0 2 0,0 3 17,-5-3 0,0 1 3,0-5 1,5 4 4,0 1 1,0 1-22,-5-1 1,5-2 102,0 6 0,-1-6-82,-4 2 0,2 1 55,3-2 1,-3 6-25,3-5 0,-4 6-5,-1-2 1,5-1-67,0 2 1,0-1 1,-5 5 1,0 1-116,0-1 0,0 1 142,0-1 0,5-5-137,0 1 0,0-1 63,-5 6 1,0-1 90,0 1 1,1-3-35,4-2 0,-3 3-1,3-4 0,-4 4 27,-1 1 0,0-4 118,0-1 0,0 1-99,0 4 1,5 1 17,0-1 0,0-4-96,-5-1 0,0 1 39,0 4 0,0 0-130,0 1 1,0-6 137,0 1 1,0-1-132,0 6 0,0-6 89,0 1 0,0-2-19,0 1 0,0 4 55,0-4 1,0 4-49,0 1 0,0-4 63,0-1 0,0 4 13,0 2 0,0 2-22,0-7 0,0 3-10,0 1 1,0 0 50,0 1 1,0-3-88,0-2 0,0 1 6,0-6 1,0 4-59,0-4 0,0 4 74,0-4 1,0 4-72,0-4 1,0 4 51,0-4 1,0 5-78,0-6 0,0 7 61,0-1 1,0-2-1,0 1 1,0-4 2,0 4 1,-2-4-1,-3 4 1,4-1 3,-4 2 0,3 3 3,2-4 1,0-1 29,0 1 1,0 1-30,0 4 0,-5 1 45,0-1 0,1 0-41,4 1 0,-2-1 31,-3 1 0,3-1-13,-2 0 0,2-2 1,2 2 0,-2-5 3,-3 6 1,4-1 2,-4-4 1,3 3 103,2 1 1,-1-5-66,-4 1 1,3-2 27,-3 1 1,3 2-63,2-6 0,-4 5-3,-1-6 0,0 2-17,5-1 0,0-2-10,0 6 1,-5-4-25,0 5 1,0-8-13,5 3 0,0 1 0,0-1 0,0 4 40,0-4 0,-5 0 23,0-6 1,0 3-31,5 2 1,0-2-7,0 2 0,-1-2 12,-4-3 1,3 1 33,-3 0 1,4 4-21,1 1 0,0-1 2,0-4 1,0 1 14,0 4 0,0-4-23,0 4 0,0-4 17,0-1 1,0 5-13,0-1 0,0 1 39,0-6 0,0 1-25,0 0 0,0 0 0,0-1 1,0 1 90,0 0-51,0-1 0,0 1-71,0 0 0,0-5 69,0-1-53,0 1 46,0 5-169,0 0 126,0-1-15,6 1 49,-4 0-22,4-1 0,-4-1 93,3-3 223,-3 3-206,4-5-32,-6 7 6,7 0-125,-6 0-14,6-1 1,-6-1-8,4-3 8,-3 3 0,4-5-21,-6 7 1,0-5 48,0 0 1,2-5 39,3 4-39,-3 1 1,6 5-4,-3 0 1,-4-6 14,4 1-27,-3 0 0,3 5 12,0-1 0,0 1-3,-5 0 0,4-5-87,1-1 89,0 1 0,-3 5 108,3 0 0,-4-1-100,4 1 1,-1-5-11,1 0 0,-4-1 15,4 6-6,-3 0 1,3-1-7,-1 1 1,1-5-5,-5 0 0,0 0 88,0 4 0,2-4-72,3 0 1,-3-5 76,2 5-69,-2-1 0,0 4 74,3-3 0,-4-2-67,4-3 0,-3-1 22,-2 5 11,0-5-6,0 2-138,0 1 116,0-6-108,0 6 90,6-7 0,-4 0 29,4 0-29,-6 6 2,0-4 468,0 5-476,0-1 10,7-4-17,-5 4-21,4-6 51,-6 0-117,0 7 79,0-6 18,0 6 1,5-5 18,0 2 6,0-2 38,-5 5-33,0-1 0,1-4 112,4 3-103,-3-4 112,5 6-23,-7-6 20,0 6-134,6 0-11,-4-6 1,4 7-13,-6-3-24,0-3-79,0 4 145,7-6-23,-6 7-4,6-5 29,-7 4 0,0 1 0,2-6 54,2 4-40,-2-3 1,5-1 61,-7 4 102,0-3-209,0 5 29,0-1 1,1-4-66,4 3-74,-3-4-6373,4-1 6469,-6 7 0,0-6 0,0 6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4.9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103 337 8152,'-8'-7'-823,"2"6"1,4-8 1490,-3 5 63,4 2-478,-6-11 0,2 10 210,0-7-73,0 7 1,4-9 341,-4 7 85,3 0 7,-4-1-511,-1 4 1,6-6-212,-4 3 0,1 3 329,-1-2-222,4 2 182,-6 2-339,1 6 1,4 3-23,-3 5 1,4 1-141,1 0 1,0 6 33,0 3 0,0 4-81,0 2 1,0 4-84,0 0 0,4 2 121,1-2 0,7 2 52,-2 4 0,3 0 22,1-5 1,1-1-162,0-5 1,-1 1 191,1-1 1,1-6 6,4-3 1,-4-4 9,4-1 0,-4-2-44,-1-3 0,5-4 137,-1-6 0,1 0-115,-5 0 0,4-2 246,1-2 0,4-5-69,-4-5 0,1-6 43,-1 0 1,-4-6-40,4 2 0,-4-4 96,-1-1 1,-1-1-103,1 1 0,0-5-22,-1-1 1,-4-1-241,0 2 0,-5-3 153,5-8 0,-7 1-367,2 0 1,-3 0 146,-2 0 1,0 0-229,0 0 0,0 1 114,0 4 0,-2 10-32,-3 9 0,3 4-449,-3 1 1,-1 5-232,1 1 72,0 5 0,5-1 460,0 10 0,-5 3 467,0 7 0,0 0 0,5 6 0,0 2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4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15 147 9294,'0'15'441,"0"-7"1,0 5-601,0-3 98,0 10 29,0-4-288,0 5 228,0 0 0,0-4 106,0 2-306,0 4 86,-7-7 14,6 6 63,-6-8-24,7 1 314,0-7-38,0-1 178,0-20-179,0 3 1,0-18 164,0 4 0,7-4-91,2-2 1,5 1 232,0 0-205,1-1 1,1 1-8,4 0-11,-4-1 1,7 2-26,-3 4 0,-4 3-242,4 6 192,-4 7 1,-1 1-321,-1 7 145,1 0 1,-5 2-120,0 3 0,-2 8 93,2 6 1,1 8-45,-6-3 1,1 4 108,-1 1 1,-3-4-203,3-1 1,-4 1 47,-1 4 101,0 0-415,0 1 260,0-7 1,0 0-970,0-4 313,0-2-281,0 4 865,0-7 1,0-4 284,0 0 0,0-7 0,0 4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5.85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175 89 8251,'5'-19'0,"0"-1"72,6 0 1,-9 11 32,3-1 561,3 6-288,-7-2-119,6 6 276,-7 0-191,0 6 0,-7-2-93,-2 6 1,-5-1-199,0 6 1,-3-2 136,-2-3 1,4 3-341,0-3 1,1 3-2,4 2 0,-3-1-34,-2 1 1,2-5 122,3-1 0,-1 1-46,6 5 1,-2 0-136,3-1 0,2-4 40,-3 0 1,5 0 166,5 4 1,-2-4-36,7 0 0,1-2 181,9 2 0,1 3-103,4-3 1,3-2 114,-4 2 1,2-5-36,-1 5 1,1-7-60,-7 2 1,1 1-86,-5-1 1,-6 0 115,1-5-179,-6 0 0,2 2 72,-6 3 1,-6-4 1,-4 4 0,-8-3 13,-2-2 0,-6 1-259,2 4 0,-3-3-59,3 3 1,-2-4-101,6-1 1,1 0-616,4 0 431,0 0 635,0 0 0,7 0 0,8 0 0,8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103 191 8200,'6'-14'0,"-4"-1"-60,3 0 1,1-1-100,-1-4 392,7 4 177,-4-5-210,0 6 0,4 0 201,-8 1 58,8 6-78,-10 1-89,11 1 164,-12 4-239,6-5 1,-2 9-90,0 3 1,-1 3 48,-4 7-124,0-1 0,0 8 289,0 2-451,0 4 93,0 1 0,-4 2 267,-1 4-279,-7-4 32,4 11 1,-7-9 192,1 6-378,-1 0 109,0-1 1,1 3-105,-1-7 231,0 7-6,1-10 0,-1 8-301,0-10 149,0 4 1,6-12-263,-1 4 350,7 3 1,-4-12-29,7 3 15,0-2 2,0-3 0,7-4-38,2 0 173,4-7-127,2 4 0,1-2 97,4 0-88,-4 0 0,12-5 37,-3 0 0,2-5 5,3 0 1,-1-7 57,1 3-86,6-5 1,-1 1 6,5 4 171,-4-4-169,0 4 0,-5 0 39,3-1-223,3 7 89,-12-11 0,8 13-399,-14-4 271,1 3 1,-6 1-26,1-4 0,-5 3-583,0-3-34,-7 4 296,4 1 1,-14 6 0,-1 2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2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30 206 8242,'0'-8'-30,"0"-5"333,6 5-84,2-7 0,7 5 189,0 0-385,-1 7 165,1-3 0,5 6-317,-1 0 145,1 0 16,-5 0 0,4-2-41,1-3-97,-1 3 258,3-4-200,-6-1 40,5 6 0,-8-7 58,-3 3-156,3-3-15,-5-1 155,1-4-16,-3 5-346,-6-7 191,-6 1 0,-3 6 1,-5 3 0,-6-2 47,0 2 0,-6 0 134,2 5-80,-4 0 0,4 2-41,-1 3 189,7 3-143,-10 7 1,10 1-29,-6 4 141,6-4-93,-3 12 0,12-10 43,5 6-27,-5 1 1,8-1 60,-4 1 83,3-7-150,9 9 1,1-9 6,7 7 1,4-9 4,1-1-6,6 0-283,-3-7 137,6 0 0,1 0 131,-1-3-590,0-3 382,1 4 0,-1-7-336,1-4 325,-1 3 0,5-9 25,1 6 0,-1-7 203,-5 2 0,7-3 0,2-1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0.8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265 118 8242,'13'-2'0,"-3"-3"-931,3 4 681,-5-12 0,0 9 622,-3-5 166,-3 5-265,-2-9-207,0 12 87,-7-12 0,4 9 109,-7-5-129,1 5-5,-6-2 0,0 6 42,0 0-5,1 0-41,-8 0 1,6 0-165,-3 0-83,-4 6 266,6 3-175,-4-1 34,0 5 0,5-3 123,-4 9-390,4-3 181,7 6 0,-2-3-13,6 1-120,0 6 75,-1-10 0,4 10 0,-3-6 131,4 0-26,7-6 0,1 1-37,2 0 48,11-7 1,-10 3-215,9-6 213,-2 0 0,-3-5-23,1 0 6,0-6 18,0-3 0,4-4-27,1 4 115,-1-11-97,-4 10 1,1-11 64,4 6-65,-10 1 9,9-8 0,-12 6 58,3-4-53,3 11 0,-10-4 162,7 3 15,-7 3-152,4 1 18,-7-1-11,0 6-7,0-6 1,0 18-29,0 4 32,-7-3 1,5 1-106,-2-4 98,2-2 1,2 6-3,0-3-20,0 3 14,6-5 1,-4 5-10,3-3 119,3-4-105,-6 8 1,9-11 19,-6 7 1,7-6 3,-3 6 1,0-5 202,0 5-208,1-7 0,5 9 55,0-7 0,-1 4-11,1-4-33,-7 7-47,5-11 71,-11 6 2,11-1-166,-12-4 151,13 11 99,-13-11-104,6 4 258,-7-6-271,-7 0 4,6 0 323,-13 0-305,6-6 1,-1 2 37,-1-5 103,6-1-128,-9-5 0,10 0 82,-7 1-2,7-1-70,-3 0 0,6-4 72,0-1-240,0 1 72,0 4 1,0-5-302,0 1 159,6-7 85,2 9 0,7-9-124,0 6 75,-7 1 0,5 4-426,-3 1 348,-4-1 0,7 5-305,-3 0-222,-3 7 63,6-4 678,-12 7 0,19 0 0,-4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3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8286,'8'1'797,"-3"4"-688,-3-3-24,-2 4 1,1-1 351,4 0-249,-3 7 1,4-3-71,-6 11-92,0-4 1,0 10 217,0-6 0,0 6 15,0-1 0,0 2-190,0 3 0,0-7-378,0-4 0,0-2-615,0-3 397,0 1 129,0 0 212,0-7 61,0-2 1,0-7-152,0-4 0,-5 0 69,0-10 0,1 4 221,4-9 1,1-1-176,4 1 147,-3-6 0,11 5-17,-3-3 1,3-4 121,1 3 48,8-3-177,-6-1 0,10 5 369,-6-1-170,6 1 56,-10 1 243,12 2-259,-12 12 0,5-2 10,-6 6 57,0 0-93,0 5 0,-1 7 6,1 2 4,0 5-86,-7 7 1,0 2 24,-3 6 0,-3-3-4,2 4 0,-2-9-242,-2 8 78,0-3 0,0 2 85,0-3-468,0 2 260,0-10 0,-2 4-314,-2-6 0,2-6 58,-3 1 177,3-7-526,2 11 144,0-13-237,0 6 865,7-7 0,1 0 0,7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5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8242,'0'-8'777,"0"2"-475,0 6 1,0 11-140,0 4-125,0 3 150,0-4 0,5 1-461,0 0 146,0 6 160,-5-5-673,6 6 489,-4-8 0,4 1 39,-6 0 0,5-5-394,0-1 227,0 1-415,-5-2 194,0 5 500,0-11 0,0 5 0,0-7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1.7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8242,'0'-8'0,"0"-5"138,0 3 239,0 4-15,0-7-335,0 11-136,0-5 37,6 14 0,-4-4 74,3 7 1,-3 0-132,-2 5 1,0-6 213,0 1-742,6 0 472,-4 5 1,4-1-423,-6 1 329,0 0 10,0-1 0,2-4 268,3 0 0,-4 0 0,12 5 0,-4-1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2.8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43 8270,'0'8'-186,"0"5"1,0-10 397,0 7-266,0 0 222,0 5 0,0 4 167,0 1-335,0-1 144,0 3 0,-5-6-160,1 4-56,-1 2 233,5-5-395,0 4 194,0-6 0,0-1 170,0 1-360,0 0 11,-7-7 14,5 5-55,-4-11 278,6 4-89,0-6 0,5-6 57,0-4-23,6-3 21,-9-2 74,11-6-70,-5 5 1,7-12-17,-1 3 90,1-3-67,6 6 0,-4-6-3,2 3 258,4-2-115,-7 4 0,6 2 66,-8 6-174,1 0 0,0 5 31,0 1 0,4 5 3,1-1 1,-1 10 30,-4 5-49,0 3 0,-5 3 84,-1 4-323,1 3 230,-2 0 1,4 3 0,-7-7-213,0 8 191,1-11 1,-4 7 1,3-4-218,-4-9 91,-1 10 1,0-12-304,0 7 61,0-7-28,0 5 40,0-11 134,0 4-128,7-6 102,-6 0 1,8 0 233,-5 0 0,5 0 0,-1 0 0,5-6 0,-3-4 0,3-3 0,1 0 0,1 3 0,0-3 0,0 5 0,-1-7 20,1 0-55,0 7 1,-1-5 63,1 3 1,-5 2 276,0-2-217,-1 7 297,6-10-200,-7 11 1,0-6 270,-3 3-49,-3 4-215,4-6 120,-6 7-108,7-7-101,-5 6 0,4-7 210,-6 3-245,0 3 28,0-11 0,0 10 78,0-7-205,-6 7 12,4-10 1,-9 9-12,6-5 90,-7 5 1,9-4-64,-7 3 0,5 4-8,-5-4 0,6 3-142,-6 2 55,0 0 1,0 0 148,0 0-241,7 0 196,-10 7 1,10 1-19,-7 7 0,5-1-17,-5 1 1,7 0 20,-2-1-12,4 8 1,1-6 7,0 3 1,0 3 21,0-3-20,0 1 47,0-5-39,6-1 1,-4-4 1,3 0 7,3 0-10,0-2 1,2-2-2,-1-6 9,-5 0-8,9 0 27,-5 0-25,7-6 0,-1 4 1,-4-11 56,0 3-49,0-9-5,-2 2 24,5-4-22,-11 0 1,11 5 9,-3-4 0,-4 2 1,-1-2 0,1 9 0,-1-4 296,0 4-280,-5-4-120,7 7 133,-6 2-13,6 6-19,-7 0 1,0 6 136,0 4-126,0 3 1,0 6 17,0 1 275,0 6-292,0-3 0,2 6 18,3 1 213,-4-1-111,12 1 0,-10 6-68,7 3 8,0 3 5,11 2 0,-4 5-223,2 0 63,-2 0 0,-3 2-78,1 3 0,-5 3-41,0 2 161,-7-7-699,-3-1 550,-8-7 1,-14-2-256,-2-2 140,-10 2 198,-4-18 0,-6 4 167,0-13-164,0-7-8,0 5 1,6-11 248,4 3 49,3-10-236,1-3 165,8-7 41,0-6 0,8 3-153,-1-7 286,7 7-203,1-9 0,7 4 73,0-7-160,0 1 21,13-1 0,-1 1-245,12 0 232,1-7 0,9 3-102,0-6 1,7 6-322,-2-1 162,4-4-161,-6 7 221,6-5 0,-12 9-13,3 2 0,-4 6-359,-6 9 553,-3-3 0,-6 4 0,0-5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36.0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148 676 8526,'0'-14'-140,"0"-1"251,0 0 1,0 0 99,0 1-2,0-1 1,0 0 24,0 1 1,0 4 17,0 0 1,-5 5-63,0-5-175,0 7 244,5-3-436,-7-1 231,6 5 195,-6-4-346,7 6 0,0 6 230,0 4 136,0-3-194,0 6 0,0 0 134,0 6-126,0 1-16,0 1 1,0 1 84,0 2-77,0 4 0,0-5 37,0 6-37,0 0 1,0 2 103,0 4-320,0 2 211,0 1 1,0 6 70,0 0-203,0 0 125,0 7 0,0 3-109,0 0 104,0 6-12,0-8 1,0 7-90,0 0-587,7 0 685,-6-1-228,6-5 200,-7 4 1,0-11-16,0 3 122,6-4-111,-4-7 1,5-1 21,-7-2-29,0-4 9,0 5 1,0-7 212,0 1 464,6-8-670,-4 0 1,4-3 50,-6 1-37,7-1 12,-6-4-53,6 0 67,0-7-2,-6 5-241,12-11 194,-5 4 1,2-1 16,0 0-83,0 0 50,11-5 0,-3 0-51,6 0 43,1 0 1,4 0-254,1 0 249,6 0 0,0 0-56,3 0 1,5 2-12,0 2 1,2-2 35,8 3-31,0-3 39,4-2 1,1 0-3,0 0-473,6 0 469,9 0 0,-4 5 233,3-1 16,4 1-181,-2-5 1,12 0 53,-4 0-79,4 7-1206,-6-5 1226,6 4 1,1-6 0,5 0-11,-41 0 1,-1 0 0,44 0-215,-44 0 1,1 0-1,47 0 176,-47 0 1,-1 0 37,1 0 0,-1 0-609,4 0 1,0 0 651,-3 0 0,0 0-54,3 0 0,0 0 0,-4 0 0,1-2 8,-1 0 1,0 0-46,1 1 0,-1 0 28,4-2 0,0-1 0,44 3 23,-47-2 1,-1 1-116,49 0 102,-49-1 0,1 0 0,0 2 0,0 2 8,2-1 0,0 0-131,-1 0 1,-1 0 117,-1 0 1,1 0-1,-2 0 1,1 0-29,47 0 22,-48 0 0,1 0 1,2 0-1,0 0-12,-1 0 0,-1 0-137,49 0 145,-6 0-15,-4 0-66,-39 0 0,0 0 72,45 0 0,0 0-18,-3 0-31,-3 0 40,-2 0 0,1 0-26,-1 0 143,0 0-114,-6 0 0,3 0 98,-7 0-103,7 0 113,-3 6 0,1-4-61,0 3-27,-6-4-4,3-1 1,-2 0 50,1 0-36,-1 0 283,-4 7-376,6-5 80,-5 4 0,10-6-2,-7 0-8,0 7 7,-4-6 1,-1 6 2,1-7-6,-1 6 3,-6-4 0,4 4-1,-8-6 0,8 0 0,-9 5-6,6 0-35,-6 0 42,4-5 0,-1 0 0,-3 5-3,7 0 0,-2 0 517,1-5 1,-3 0-525,-6 0 0,0 0-4,0 0 53,6 0-41,-4 0 0,-1 0 133,-6 0-127,0 0 196,-2 0 1,4 0-184,-7 0-1,0 0 820,-5 0-913,0 0 87,6 0 0,-4 0-65,3 0-10,-3 0 68,-2 0 0,2 0-80,3 0 72,3 0-6,0 0 1,4 0 201,-7 0-197,6 0 0,-2 1 205,5 4-193,1-3 1,-5 6 328,0-3 0,0-3-308,5 3 1,-1 1 32,1-1-188,0 0 218,-7-5 0,5 2-38,-3 2-160,-3-2 119,6 5 0,-11-7-52,3 0 42,-3 0 1,1 0 156,-3 0 1,2 0-161,-12 0 1,0-5 37,-4 0 1,-1-5-29,1 5 0,-8-1 50,-2 1 1,-4 1-38,-1-5 0,0 0-19,0 0 0,-6-4 5,1 3 0,-7-3-1,2-2 1,2 0-16,-2 1 0,0-3-6,-5-2 1,0 1-131,0-7 1,0 1 137,0-6 0,0 6-19,0-1 0,-5 1-29,0-6 1,-5-4 6,5 0 0,-1 0 3,1 4 1,3-4-12,-3 0 0,-1-2-80,1 1 1,-5 4 92,5-3 0,-5-2 18,5 2 0,-1-5-24,1 4 0,3-4 117,-3 5 1,-1-5-87,1 4 0,-5-6 15,5 2 1,-1 2 34,1-2 0,2 4 66,-7-4-112,0 6 75,2-9-56,-5 11 1,9-5 3,-5 7-8,5-1 5,-9 1 0,7-1 1,-4 1-2,3 6-2,1-5 1,3 7-44,-7-3 42,7-4 0,-9 11-130,7-2 0,-5-2 119,6 1 0,-3 0-7,2 6 0,3-1-4,-2 0 0,-3 1 64,2-1-66,-6 7 0,7-4-54,-5 7 0,4-4 6,-5 4 1,5-2-94,-5 2 0,0 2 125,-4-7 1,-1 7-3,0-2 1,1-1 70,-1 1 1,-5-5-98,1 5 0,-7-6 145,1 1 0,-1 2-119,1-2 1,-2 5 92,2-5 1,-4 5-51,-5-5 0,1 2-75,-6-2 0,4-1 79,-4 6 0,0-5-12,-5 5 0,0-4-1,0 4 1,4-2-16,1 2 0,0 2 76,-5-7-64,0 7 1,0-5-8,0 3 94,0 3-76,-1-11 1,-4 11 81,0-2-78,1-5 0,2 6 3,-3-7 0,1 7 0,-5-2 1,0-1-13,-1 1 1,-1-2 10,6 2 0,-7 4-23,2-4 1,-1-2 19,1 2 1,-2-1-10,7 1 1,-6 3 7,1-3 1,2-1 0,-2 1-4,0 0 1,-2 3 38,-2-2-36,2 2 1,-9-5 10,6 7-10,0-6 1,-6 4 4,-4-3-926,4 4 925,-7-6 0,5 6 1,-6-4-10,-1-4 7,-6 8 0,5-6 24,-3 7-24,2 0 1,1 0-2,-3 0 0,-2-5-200,-3 0 0,-2 1 157,6 4 1,-6 0 40,2 0 0,-8 0 1,-3 0 0,6-2-4,5-3 1,0 3 0,-5-2 0,-6 2 51,1 2 0,0-5 8,5 0 1,5 0-6,-1 5 0,-4 0 11,-5 0 1,0 0-138,5 0 95,0 0 0,-2 0 23,-3 0-131,9 0 102,-9 0 1,13 0 12,-3 0-956,-4 0 933,-1 0 1,3 0 86,-3 0-104,10 0 10,-9 0 1,9-1 260,-10-4-244,9 3 1,-7-5-1,12 7 8,1 0 1,-1 0 21,1 0-180,-1 0 155,7 0 0,-5 0-526,4 0 400,-11 0 116,11 0 0,-9 0-18,13 0 6,-6-6 2,10 4 0,-11-4 11,8 6-24,6 0 12,-1 0 18,6 0-14,-7 0 0,-3 0-1,3 0 6,-3 0-3,10 0 1,-5-2 478,3-3-545,-10 4 63,17-6 0,-12 7 93,10 0-92,4 0-3,-6 0 1,2 0 98,0 0-94,0 0 8,-2 0 36,6 7-34,-6-6 0,0 7 169,-3-3 0,4-3-184,1 3 0,3-2 398,2 2 1,-5-3-389,0 3 0,0 1-3,5-1-1,6 0 6,-4-5 1,1 0 343,-3 0 1,-3 2-343,7 2 0,3-2 175,-2 3 1,6-3-170,-1-2 138,3 0-140,1 0 1,2 0 298,4 0-290,-4 0 0,7 0 52,-4 0 1,4 0 13,6 0 0,-4 0-138,-1 0 1,1 0 97,4 0 1,0 0-234,1 0 152,-1 0-178,0 0 128,0 0 16,7 0 1,0 0 32,3 0-8,4 0 307,-6 0-241,7 6 1,-2-4 22,-2 3-39,2-4 22,-5-1 29,1 0-37,4 0-8,-4 0-2,-1 0-1,6 0 0,-8 0 13,4 0-21,4 0 19,-12 0 0,11 7 8,-11-6-4,11 6-5,-11-7-9,5 0 1,-2 0-17,1 0 0,4 0-13,-5 0 28,0 7-68,2-6 62,-5 6 1,10-7 7,-7 0-166,0 0 150,2 0 1,-5 5-4,3-1-190,3 1 173,-6-5-118,5 7 113,-6-5-13,5 11 9,-4-12-1,12 12 1,-11-9 102,7 5-95,0-5 1,4 4-30,-4-3 156,3 3-117,-4 0 0,6 5-11,0-3 103,0-4-86,0 7 1,0-4 47,0 5-41,0 1 0,0 0 0,0-1 7,0 1-6,0 0-2,0 0 1,0-1-1,0 1 1,0 5 0,0-1-255,0 1 249,0 1 1,0-5-7,0 4-394,0 3 228,0-7 1,0 5-677,0-6 420,-7 0 213,6-1 1,-8 6-1309,4 0 1528,4-1 0,-12-4 0,5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0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60 8249,'8'-2'-784,"-1"-1"0,-1-2 1,-4-2 1094,3 2 88,-4 4 446,-1-6-192,0 1-247,0 4 403,0-5-255,0 1 359,0 4 242,0-4 0,-4 7-1125,-1 4-117,0 3 197,5 1 0,0 9-119,0-4 1,0 4-7,0-3 0,0 6 52,0 4 29,0 2 0,0 3-177,0-1-35,0 1 206,0 6 1,1-4-410,4 7 194,-3-6 1,4 8-423,-6-7 365,0 1 1,0-8 2,0-2-250,7 3 230,-5-12 1,4 5-92,-6-6-464,0 0 119,0-7-148,0-2 386,0-6 1,7 0-1,1 0 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0 148 8249,'0'-25'409,"0"1"-205,0 6 1,0-4 67,0 8 105,0-1 1,0 7 313,0 1-377,7 1 1,1 4-283,7-3 1,-1 4 122,1 1 1,6 0-68,4 0 1,2 6 82,3 4 1,1-2-47,3 2 0,2 0-149,3 4 1,4 1 257,-4 0-152,3 6 36,-4-5 28,11 12-33,-10-11 0,7 9-167,-7-7 1,-6 6 84,1-6 0,-4 6-169,-6-6 1,-8 3 8,-6-3-230,-7-2 222,4 4 0,-7-6-222,0-1 336,-7 1 0,-2 0-66,-11-1 127,4 1-78,-12 6 1,5-6-34,-6 0 0,4-1 3,1-4 1,-1-2-4,-4 2-206,6 0 249,2-2 0,6 4-350,0-8-37,1 1-278,-8 2 124,6-5-646,1 4 385,2-6 422,12 0 0,-4 0 410,10 0 0,3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6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30 8272,'6'-8'0,"-4"0"580,3 3 72,-4 3 1219,-1-4-1758,0 19 0,0-3-343,0 9 0,0-7-340,0-3-674,0 1 373,0 5-464,0 0 842,0-7 0,-1 3 493,-4-6 0,-3 0 0,-7-5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0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8272,'0'-29'0,"0"-1"0,0 3 313,0 2 4,0 4 1,0 11 380,0 0-806,0 7-953,0-4 783,0 20 1,0-8-199,0 10 0,2-5 252,3 0 0,-4 3-177,4-3 401,-3 9 0,4-3 0,2 6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0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59 8272,'8'0'-838,"-1"0"1255,-1 0-196,-4 0 1,6 0 244,-3 0-249,-4 0 37,6 7-283,-1 1 0,-4 6 24,5 1 0,-2 0-128,-1 0 1,1 4 172,-5 1-266,7-1 126,-6 3 1,6-6 71,-7 4 0,0-4-183,0-1 1,0-6-183,0 1 332,0-7 0,0 6-16,0-5 209,0-2-171,0-8 0,0-4-25,0-10 318,0-3-271,0 7 1,5-7-19,0 4 278,6 2 0,-3-11-145,1 12 1,4-10 147,-4 6 1,4 1-80,2 4 1,0 0-88,0 1 1,-1 6-115,1 3 113,0-4 0,-1 8 67,1-4-258,0 10 74,-7 3 0,5 7 171,-3-1-398,-4 8 130,7-6 1,-11 7-39,3-4 53,-3-2 0,-1 6 47,4-4 1,-3-2-293,3 2 15,-4-3 271,-1-1 0,-1-5-133,-4 0 68,3-7 205,-4 4-124,6-21 1,0 5 130,0-11-138,0 4 18,0 1 1,1-1 135,4-4-29,-3 4 1,11-7 40,-3 3 0,-2 4-97,2-4 0,-1 4 287,6 1 0,-5 2 84,0 4-286,-1-5 160,6 13-70,0-6 1,-5 7-201,-1 0 132,1 0-19,-2 7 1,4 1-150,-7 7 27,6-1 0,-8 6 20,7 0 53,-6 6 0,4-8 22,-3 6 0,-2-6-3,7 2 0,-5 3-40,4 1 105,-5-3-86,2 1 0,-1-8-180,0 1 183,0 0 0,0-1-13,0 1 1,6-7-8,-1-3 1,-2-3-44,2-2 43,0 0 0,4 0-24,1 0 0,0-2-7,-1-3 1,3-3-60,2-7 79,-2 1 0,4-3-9,-6-2 0,-1 2-8,1-2 17,0-4 14,-1 7-20,1-6 1,-5 8-11,0-1-2,-7 0 12,10 1 1,-11-1 2,3 0-74,-4 0 70,-1 7 1,0 0 2,0 3-196,-6 4-11,-2-6 160,-7 7 6,0 0-14,0 0-62,1 0 42,-1 0 130,0 7-89,1 1 1,5 6-32,5 1 159,-5 0-122,8 0 0,-6-1-13,7 1 16,0 0 9,0-1 0,0 6-67,0 0 59,7-1 6,-6-11 1,12 5 38,-3-3-39,3 3 1,4-3 30,2 0 0,-1-7-37,7 2 0,-6-3-17,6-2 1,-2 0 19,1 0 0,4-5 111,-4 0-101,-2-7 1,1 4 282,-4-6-273,-3-1 1,4 0 13,-10 0 1,3 2 5,-3 4 1,-2-3 44,2 7-33,-7-6 3,4 9-66,-7-4 78,0 6-13,6 0-272,-4 0-252,4 0 467,-6 6 0,2-3-27,3 7 105,-4-6-99,6 2-20,-7 1 63,0-6-71,0 6 0,6-1 231,-4-4-3,5 4 387,-7-6-500,6 0-17,-4 0 0,6-6 110,-3-4 0,1-3-80,4-2 0,7 1 98,-8-1-108,14 0 1,-13 1 39,10-1 150,-4 0-196,5 0 0,-5 6 42,4-1-278,3 7 252,-7-4 0,6 7-153,-8 0 37,1 0 0,0 2 122,-1 3-480,1 3 251,-7 6 0,4 1-309,-7 0 310,6 0 1,-9-1-24,2 1 1,-2 0-331,-2-1 277,0 1-278,0 0 226,0-1 0,0-4 291,0 0 0,0-7 0,0 10 0,0-4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6.2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0 206 8251,'23'-17'0,"-3"2"0,-4-3 51,-1 8 0,-5 2 366,-1-2 29,-5 7-357,2-4 328,-6 7-50,0 7-191,-6-6 1,-2 8-40,-7-4-86,7-4 1,-4 7 86,7-3-32,-6-3 23,9 4-55,-11 1-112,12-5 1,-8 6-48,5-3 29,2-4 0,-5 7 176,7-3-269,0-3 214,0 4-12,0 1-68,0-5 40,0 11 0,0-10-54,0 7 55,0-7-29,0 10 0,2-6 1,3 2 1,-2 3 165,7-7-146,-7 6 1,10-8 24,-3 7 168,3-6-188,-5 2 1,5-1 0,-3 0 0,3 0 10,2-5 1,1 0-56,4 0 53,-4 0 0,7-2 50,-3-3 1,-4-3-2,4-7 0,-2 4-38,1-4 0,-2 4-1,2-9 1,-7 4-218,-3 1 1,1-4 126,5-1 1,-7-5-285,-3 6 0,1-2-43,-1 1 1,2 4-454,-2-4 237,-4 4 218,6 1 0,-7 5-766,0 1 221,-7 5 918,6-2 0,-12 6 0,5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5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74 8272,'0'-10'-99,"0"0"1,0 5-148,0-5 1,0 5 605,0-4-150,0 5 1,-5-4 329,0 3-313,0 4-87,-2-6-277,6 7 95,-6 0 0,2 2 226,0 3-290,0-4 74,-1 12 0,4-4 157,-3 5-250,-3-6 79,7 6 0,-8-6-37,5 6 53,2 1 63,-5 0-197,7-1 79,0 1 1,0 0 82,0 0-77,0-7 57,0 5-7,0-5 223,0 7-202,0-1 0,2-4-8,3 0 271,3-7-119,7 10 1,-1-11 92,1 3-196,6 3 1,-4-6 13,2 3 0,3 1 26,-3-1 0,2 0-89,-1-5 61,-4 6 1,6-2 64,-8 5-236,-6-5-5,6 2 190,-13 1-310,12 1 108,-11 0 1,3 4-131,-10-8 260,-3 1 0,-7 2-356,0 3 138,-6-4 97,5 1 0,-10-2-120,6 0 1,0 1-27,6-1 120,-8-3-448,6 4 207,-5-6 401,6 0 0,0 7 0,1 1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7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8256,'8'0'193,"-2"0"444,1 0-334,-5 0 0,9 2 76,-6 3-367,0-4 25,1 12 1,-4-4-433,3 5 219,-4 1 184,-1 6 0,0-4-805,0 2 578,0-9 1,0 3-597,0-3 182,0-4 633,0 7 0,-6-11 0,-2 5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2.8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8256,'0'-15'-271,"0"7"328,0 2-602,6-1 300,-4 6 165,4-6-456,-6 14 342,0-6 1,0 12 193,0-3 0,7 10 0,1 3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3.5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131 104 8256,'10'0'-33,"0"0"202,-7 0 129,10 0-401,-11 6 104,4-4 0,-4 6-84,3-3 44,-4-4 71,6 12-68,-7-11-43,0 5 106,0-1 0,2-4-148,2 3 134,-2-4-92,5-1 121,-1 0-43,-4 0-86,11 0 125,-11 0-82,11 0 11,-5 0 42,0-6-72,5 4 73,-11-11-28,11 5 0,-12-2 4,4 0 0,-3 5 15,-2-4-130,0 5 125,0-9 0,-7 7-109,-2-4 0,-6-3 89,-5 3 1,2 2-299,-6-2 293,-1 7 0,1-4-33,-1 7-137,7 0 137,-3-6-16,0 4 116,11-4-133,-10 6-6,12 0 240,0 0-216,-5 6 65,11-4 0,-3 6 12,10-3 1,4-3-28,5 2 307,1 5-276,6-8 0,-3 6 181,7-7-173,-7 0 1,9 1 221,-2 4-217,3-3 1,1 4 1,-4-6-13,-1 0 16,1 0 0,4 5 24,0 0-16,-6 0-8,5 2 1,-10-1-8,6 4 0,-6 1-3,2-6 0,-5 7-101,-6-2 99,5-4 0,-11 7-145,7-3 143,-7-3-1,3 6-232,-6-12 212,0 6-2,-6-7 67,4 0-79,-4 0-99,-1 0 102,6-7 8,-6-1 0,7-2 48,0 0-54,0 1 3,0-6 271,7 0-256,-6 1 0,12 0-2,-3 5 215,3-4-97,2 4 1,4 0-82,1-1 236,0 7-109,1-4 1,-5 7-29,4 0-72,-4 0 1,-1 7 3,0 2 0,-1 4 0,1 2 1,0 0-125,-1 0 1,-4-1 82,0 1 0,-7 1-363,2 4 196,3-4 0,-6 5 48,3-6-436,-4-7 136,-1 5-4,7-4 249,1 5 153,0 1 0,5-7 0,-4-1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21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191 618 8256,'7'-15'-741,"-6"0"0,6 1 1150,-7-1 1,0 5-64,0 0-48,0 7-167,0-10 0,-2 11-5,-3-3 36,-3 4-30,-6 1 1,-1 0-95,0 0-34,7 0 1,-5 1-125,3 4 59,-3-3 0,-2 11 134,1-3 0,1 4-136,3 6 0,-3-4 99,3 4-367,3 3 183,-6-7 1,12 5-181,-4-6 99,3 6 172,2-11 0,0 10 49,0-10-36,0 3-31,0-5 248,0 5-211,0-11 1,2 4-35,3-6 287,-4 0-232,12 0 1,-9 0 21,6 0 0,-6-5 15,6 0 1,-2-6 8,2 1-17,3-3 9,-11 5-27,11-5 8,-5 5 1,2-2-31,0 0 28,-7 7 0,10-4-116,-5 1 106,0 4-1,5-5 20,-4 7-16,-1 0 1,5 0 30,-3 0 1,-2 0 1,2 0 0,-1-1 265,6-4-274,0 3-8,-1-4 144,8 6-129,-6-7 1,10 4 24,-6-7 169,6 0-184,-3 2 0,5-10 48,-4 4 210,4-4-248,-5-4 1,6-1 19,0-6 1,-4-5 9,-1-1 1,-1-4-139,2 5 116,-4-7 1,-6 8-243,-1-6 236,-5 7 0,2-9 32,-6 6-224,0 8 71,-5-1 0,-7 12 101,-2-4-247,-5 4 216,0 8 1,-1-1-75,0 4 60,1 4 5,-8-6 0,6 12-124,-4 0 118,4 13 1,-2-7 30,4 14-32,-4-1 0,9 6-17,-5-1 145,6 7-121,-6 2 0,13 1 31,-4 0 1,-2 4 11,2 1 0,1 3-173,4-8 141,6 4 0,-4 1 1,11-2-309,-3-2 298,3-5-53,1-5 0,6-7-27,0-4 0,1-4 48,-2-5-441,-2 3 259,4-11 1,0 4 226,4-6 0,9-6 0,4-3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4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8942,'0'8'908,"0"5"-1375,0-5 404,0 0 0,0 5 101,0-3-333,0 3-267,0 2 323,0-1 160,6-5-592,-4 4 261,4-12 69,-6 12 341,0-4 0,7-1 0,1-2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5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73 8256,'6'-14'0,"-3"1"72,7 3 180,-6-3 64,2 11-843,1-11 362,-6 12 186,12-6-866,-5 7 594,1 0 0,2 2 251,-6 3 0,6 3 0,-2 6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4.8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1 8272,'8'0'-1536,"-1"1"2335,-7 4-275,0-3-283,0 11 0,0 2 54,0 9-179,0 4 1,-5 3-136,0 3 0,-5 4 139,5 6 0,-6 0-338,1 0 0,2 0 105,-2 0 0,5-1-242,-5-4 0,7-3 65,-2-7 1,-1-1-65,1-3 1,0-4-228,5-6 581,0-7 0,-7-2 0,6-6 0,-12-13 0,5-3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36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1 147 8272,'10'-15'-69,"0"1"1,-6 4-79,6 0 201,-7 7 200,11-10 148,-13 11-22,6-11 1,-1 12-257,2-6 63,7 7 194,0 0-678,0 7 278,-1 1 1,1 1-204,0 1 189,-1 0-2,1-2 1,0 4-65,-1-7 252,1 6-215,0-9-1,0 11 96,-1-12 1,1 6 19,0-7-236,-1 0 222,8 0 0,-6 0-18,3 0 0,-2 0-8,-3 0 0,1-2 19,0-3 1,0-3 9,-1-7-287,1 1 243,0-1 1,-1 0-16,1 1 251,0-1-224,-7 0 1,3 5 13,-6 1 279,7 5 32,-11-9-261,6 12-230,-7-6 100,0 7 1,5 3-36,0 7 145,0 0-19,-5 11 0,0 1-267,0 2 238,6 4 17,-4 1-30,4-6 2,1 11 1,-6-8-14,4 14 150,4-1-135,-8 5 0,6-5-5,-7 0-305,0 7 318,0 0 0,-2 6-277,-3-3 264,-3-3-297,-7-2-61,-6-2 197,-2-11 0,-6 4-75,-1-11 322,1-3-144,6-12 1,-3-3 405,6-6-166,-6 0-99,16-13 1,-9 2 428,9-14-374,4 7 0,-1-10 25,7 4-136,0 3 51,7-7-34,1 5-162,6-6 178,8-7 1,0 5 51,8-4-304,-1-2 100,1 6 0,-1-4 35,0 11-143,7-4 81,-5 12 0,0-5-490,-6 6 344,-7 0 1,3 7-1175,-6 3 1447,0 4 0,-7 14 0,-2 3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5.9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74 89 8227,'0'-15'-218,"0"0"109,0 1 1,0 4 1262,0 0-152,0 7-289,0-10-985,0 11 237,0-5 0,0 19-241,0 3 190,0 9 70,0-1 1,-1 8-104,-4 3 54,3-3 1,-4 13 41,6 0 0,0-4 113,0 4-29,0-3-410,0 3 197,-7-7 1,5 4-14,-2-7-507,2 1 415,-5-6 1,4-6-187,-7-3-348,7-4 306,-4-8 485,1-1 0,4-14 0,-4-1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6.5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8205,'14'-20'0,"1"1"337,0-1-152,-1 5 0,1 2 92,0 3 1,1-1-1,4 6 1,-4 0 93,4 5-449,-4 0 156,-1 0 1,4 7-199,1 3 124,0 3 48,-6 8 1,1-3-89,0 6-60,-7 1 258,5 4-289,-11 1 69,4-1 1,-6 0 59,0 1-95,-6-1 34,-3 1 1,-5-1 28,-1 0 0,0-4-18,1-1 1,-3-4-273,-2 4 130,2-6 94,-4 4 1,6-4-174,1-4 89,6 4 1,-6-10 213,5 7-146,2-7-8,1 5 209,6-11-51,0 11 0,1-11-128,4 3 365,3-4-136,7-1 0,5 5 18,-1 0-109,7 0-26,4-5 1,2 2 129,8 3-86,-8-4-32,11 6 0,-6-7 354,7 0-317,-6 0-7,4 0 299,-4 0-156,0 0 0,2-2-74,-5-3-146,-1 4 103,-5-13 0,4 8-274,-4-4 108,-2-3 62,-6 5 0,-7-7-59,1 0-91,0 1 230,-7 6-469,0-5 63,-1 4-2,-7-5-227,0-1 392,-7 0 1,-1 7-135,-7 3 315,1-3 63,-1 6-143,0-4 1,2 8 80,3 2-82,-3 5 68,5-1 0,0 6 113,3 1 0,-1 0-99,1 4 0,0-1 140,5 2 1,0-4 33,0 4 16,0 3-176,0-7 0,5 10 74,0-6-72,6-1 44,-3-4-250,7 0 212,0 0-52,-1-1 1,1-6-102,0-3 1,4-3 119,1-2-808,6 0 509,-10 0 0,14-7-64,-1-2 1,2-4 368,8-2 0,1 0 0,4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0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206 530 8169,'0'-10'-149,"0"0"1,0 1 375,0-6-136,0 7 30,7-5 1,-6 9 438,4-5-295,-3-1 0,-4-3-178,-3 3-66,4 3 313,-12 1-414,4 4 74,-5-4 1,-1 6-134,7 0 128,-5 0 1,5 6 21,-7 4-163,0 3 68,1 2 1,-1 4 84,0 1 1,2 6-50,3-1 0,-1-2-234,6 1 109,-6-6 87,9 10 0,-5-12-130,7 4 87,0-4 1,0-1 5,0-1 34,0-5-6,7 4 102,1-12-59,7 6 0,0-14-40,-1-2 267,1-11-206,6 4 1,-5-12 149,4 3 34,-4-2-167,-1-3 0,0-4 201,-1 0-173,1-7-24,0 3 190,6-12-165,-11-3 0,10-4 22,-11 3-148,-2 4 134,6 6 0,-11 6 24,2 4 289,-2 9 26,-2 10-431,0 9 53,0 6 0,-5 8-29,0 7 89,0 6 9,5 8-218,-6 1 191,4-1 0,-4 6 27,6-1-222,0 7 178,0-10 0,0 9-4,0-5-271,0 6 114,0-10 1,0 5-243,0-7 238,0 7 1,0-7-3,0 1-302,0-1 163,6-13-178,-4 6 286,11-8 1,-5-5 188,7-5 0,-7-2 0,12-2 0,-4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2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89 8169,'0'-21'-1881,"5"9"2067,0-2 1385,0 2-855,-5-3-722,0 7 204,0 2 0,5 7-209,0 4 31,0-3 41,-5 11 0,0-5-57,0 7-62,0 6 217,0-5-266,0 6 212,0-8 0,5 1 105,0 0-251,0-1-7,-5 8 1,4-11 74,1 4 1,5-4 5,-5 4 1,7-5-198,-3 0-50,4-7 239,9 3 1,-4-6-359,6 0 164,1 0-71,4 0 51,-6-6 65,5-2 1,-7-7 7,3 0-138,-2-6 193,-1 5 1,-10-7-35,4 3 0,-5 4-6,0-4 0,-4 2-238,-6-1 53,0 9 212,0-10 1,-6 14-411,-4-4 484,3 3 0,-12 1 0,2-2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6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118 45 8169,'15'0'-970,"-1"0"1,1-2 1738,0-3-189,-7 4 38,5-6 34,-5 0-408,7 6-1,0-6-210,-7 1 332,-2 4 61,-6-4-522,0 6 331,-6 0-458,-2 0 226,-7 0 0,0 0-164,0 0 109,-6 6 35,5-4 1,-5 11-27,6-3 60,-6 3 0,4 6-2,-2 1-249,9-1 236,-3-4 47,5 0-189,0 6 69,-5-5 1,11 6 35,-3-8 0,3 1-11,2 0 0,7-1 33,3 1-299,3-7 293,8 5 1,-3-11-337,6 3 32,1-3 280,4-2 1,6-2-258,-1-3 199,7-3-37,-10-7-174,11-6 107,-11 5 0,5-11 45,-6 8-382,-1-1 542,0-1 0,7-2 0,2-6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7.93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15 7614,'7'-8'245,"-6"1"-47,6 7-39,-1 7-48,-4 8 0,6 3-161,-3 6 139,-3 7 0,4 0 13,-6 3 0,5 4 64,0 1-137,0 4 0,-3 1 22,2 0 0,-2 5 78,3 0-141,-3 0 70,-2-5 0,0-5-306,0 0 132,0-6 53,-7-4 0,4-1-432,-7-3 280,7-11 1,-9 6-141,7-10 0,-1-4-204,1-1 81,3-3 337,-11-2 0,10-7 141,-7-2 0,7-5 0,-4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1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8169,'13'-15'-971,"-3"1"0,3 4 523,-3 0 1803,3 0-825,-5 2 0,5 2 272,-3 6-559,-3 0-30,6 0 0,-7 1-35,4 4 65,3-3-61,-11 11 1,9-10-2,-6 7-122,6 0 0,-7 4 13,5 1-43,-5 0 0,7 4 327,-6 1-508,7 0 137,-11-6 0,7 1 126,-3 0-372,-3-1 207,4 1 0,-6 0-275,0 0 199,7-7-1,-5 5-603,4-12 231,-6 13 113,0-13-382,0 6 148,7-7 42,-6 0 447,6 0 0,-1-13 0,2-4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3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89 8169,'0'-15'0,"0"0"-414,0 1 243,0-1 390,0 7 952,0-5-717,0 11-1448,0-4 697,0 19-329,0-4 372,0 13 0,0-8-388,0 1 496,6 6 0,-4-3 146,3 7 0,-4-1 0,6 6 0,1-1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48.9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1 162 8183,'8'-9'-1966,"-3"-1"3046,3 7-280,-6-4-65,4 7-299,-6 0-435,0 7 1,0 1 194,0 6-503,0 1 259,0 6 1,0-4 141,0 2-357,0-2 200,0-3 1,0 6-51,0 0 0,5-1 58,0-4 1,5-5-186,-5-1 210,6 1-10,-9-2 0,11-1-29,-4-7 40,5 0 9,0 0 85,1 0-83,0-7 1,-1-6-13,1-6 196,-7-1-173,5-1 0,-9 0-9,5-4 59,-5-3-43,2 6 1,-6-3-66,0 1 72,-6 6 0,-3-5-39,-5 3 0,-1 9-233,0-4 255,1 4-189,-8-4 172,6 7 0,-5 0-26,6 3-103,0 3 83,7-5 9,-5 7 8,12 0-24,-6 0 117,7 7-75,0 1 1,2 5-23,3-3 218,3 3 22,6-5-207,1 0 172,6 6-148,-4-6 0,4 1 5,-6 1 56,-1-6-50,1 9 0,0-10-9,-1 7 19,8-7-11,-13 3 1,11-1-53,-10 0 50,3 0-10,2-5-85,-1 0 88,-5 0 0,4 5-5,-4 0-229,-2 0 222,6-5 1,-10 0-24,7 0 5,-7 0 11,10-7 1,-9 4 151,5-7-60,-5 0 1,4 1-99,-3-1 330,-4 0-303,12-5 24,-11 1 189,11-1-89,-5 0 0,2 1-35,0-1 165,0 0-194,4 7 1,1-3 86,0 6 125,0 0-89,-1 5 0,3 0 69,2 0-147,-2 6-14,4 2 1,-2 7-131,1 0-28,0 6 153,-6-5 0,1 6-490,0-8 209,-1 1-14,-6 0 0,1-1-37,-4 1 1,-4-5-1,4 0 246,-3-7 0,-2 10 0,0-5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51.7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 8387,'7'-9'-852,"-5"-4"416,4 5 0,-4-2-142,3 1 1051,-4-1-224,6 2 714,-7 1-481,0 7-89,6-6 109,-4 4-420,5 2-1,-7 2 321,0 11-187,0-5 0,1 11-48,4 1 225,-3 6-153,4 4 0,-6 2 135,0 7-446,0 1 200,0 4 0,0 0 0,0 0 0,0 11-2,0 4 1,0 3-210,0-3-949,0 6 1115,0 2 1,0 12-158,0-1-28,0 1 124,0-6-180,0-6 182,0 5 1,0-5 27,0 6-149,0-6 122,0 5 0,0-11 135,0 2-126,0 4-7,0-6 0,0 4 174,0-6-171,0 0-238,0-7 404,0 5-174,0-11 0,5 8 26,0-10-112,0 10 99,-5-22 1,0 21 24,0-14-212,0 0 177,0-3 0,2-5-196,2 3 186,-2 4-3,5-7 0,-7 5-34,0-7 861,0 1-826,0-8 399,6 13-411,-4-17 1,4 14-2,-6-12-60,7 6 68,-6-10 1,11 6 4,-7-8-95,0 1 90,1 0 0,-4-5-84,3-1 83,3-5-3,-6 2 1,6-6-53,-3 0 44,-4 0-1,12 7 0,-9-6-9,5 4 0,1-3-3,5-2-56,0 0 69,-1 0 0,1 0-2,0 0-287,6 0 280,-5 0 0,12 0-15,-3 0-143,2 0 147,3 0 1,-1 0 32,0 0-56,1 0 14,-1 0 1,6 0 68,-1 0-63,7 0 1,-9 0 24,8 0-15,5 0 1,3 0 4,6 0 99,-7 0-94,10 0 1,-3 0-1,10 0-68,-4 0 69,5 0 1,-4 0 27,3 0-611,-4 0 581,18 0 0,-9 0 96,9 0-96,-2 0-1007,-3 0 1226,1 0-209,6 0 1,-5-2-183,3-3 1,4 4 192,1-4 1,0 3 30,6 2-68,-5 0 43,5 0 1,-3 0-50,-3 0-779,4 0 821,8 0 0,-10 0-122,3 0 120,-10 0-15,2 0-117,-6 0 117,6 0 0,-5 0 89,3 0 0,-3 5-93,-1 0 1,1 0-16,4-5 53,-11 6-40,11-4 0,-13 6-136,8-3 129,6-3 4,-5 4 1,5-4 49,-6 3 37,-7-4-86,4 6 61,-4-7 5,13 0 0,-9 0-70,2 0 177,-9 6-164,8-4 0,-2 5 7,3-7 0,9 1 7,-8 4 0,2-3-18,-2 3-8,6-4 23,-12-1 0,9 5-118,-13 0 114,6 0 79,-9-5 0,14 5-105,-7 0 0,3 0 10,-8-5 117,-2 0-113,11 0 0,-7 0 36,3 0-35,-2 0 2,-7 0 0,-1 0-99,1 0 104,7 0-1,-13 0 1,9 0 40,-13 0-34,0 0-6,-4 0 8,-1 0-7,0 0 1,-7-2 924,-2-3-975,-4 4 87,-2-6 0,0 7-37,1 0 718,-7-7-723,4 6 0,-10-7 467,2 3-471,-2 3 2,-3-11 0,-4 11 14,0-2-18,0-5 1,-2 8-60,5-12 59,-11 11 0,11-11-105,-5 11 97,0-11 19,5 12-4,-5-12 0,2 6 221,0-3-227,0-3 3,-2 12 1,0-12 73,-3 3-61,-3-3-8,11-2 123,-12 0-108,12 1 1,-9-3 20,5-2 43,-5 2-56,9-10 0,-10 5 22,7-2 228,-7-4-245,10-1 1,-6-4 59,3-6-56,3 6 1,-12-4 32,4 2-82,3-2 72,-6-1 3,4-11-120,-6 10 98,0-12 0,0 7 34,0 0-221,0-7 168,0-1 0,0-5-11,0 3-19,0-3 15,0 5 1,0-7 80,0 0-68,0 0-11,0 1 0,0 4-21,0 0 34,-6 0-528,4-5 492,-4 7 31,6 1 1,-2 5 7,-3-3 1,4 2-2,-4-7 1,3 7-5,2-2 32,0 3-39,0 2 1,0-2-137,0-3 137,0 10-3,0-10-191,0 18 88,0-11 0,0 9 70,0-6-120,0 13 395,-6-9 1,4 12-257,-3-6 1,3 3-6,2-4 1,0 9-62,0-8 260,-6 3-203,4 3 0,-4-5-36,6 4 37,0 2 12,0 1 0,0 6-310,0 1 295,0-1-15,0 7-123,0-5 98,0 11-15,0-11 142,0 11-141,0-11-5,0 12 140,0-6-146,0 1 273,0 4-224,0-4-56,0-1 91,0 5-549,0-4 492,0-1-166,0 6-47,-7-6 177,5 7 0,-6 0-27,3 0 1,2 0 55,-7 0-20,1 0 1,-1 0-89,0 0 376,0-6-270,-11 4-17,5-5 186,-12 7-58,5 0 1,-3-1-129,-4-4 315,4 3-251,-16-4 0,9 6 132,-6 0-120,-7-7-1,1 6 0,-13-6 23,4 7-14,-3 0-12,-2 0 1,-1-5-12,-4 0-828,-3 0 853,0 5 0,-3-1-3,7-4 1,-8 3-571,3-3 709,-4 4-139,-2 1 0,6 0-2,-1 0 134,7-7-124,-16 5 0,14-4-15,-10 6 24,4 0-816,3-7 819,-5 6-6,-1-6 1,-1 7 14,1 0 69,-1 0-83,7 0 1,-6 0 6,-1 0-14,1 0 3,0 0 1,4 0-44,0 0 51,-6 0-4,0 0 0,-5 0-158,7 0 155,-1 7-4,-6-6 0,3 6-184,-6-7 176,6 0-9,-3 0 0,5 5-5,-3 0 1,1 0-27,-6-5 240,6 0-210,-3 0 1,6 0 148,1 0 39,-1 0-167,1 0 1,4 0 295,1 0-280,-1 0-21,2 0 1,-6 0-8,-1 0 42,7 0 22,-11 0-304,17 0 270,-11 6 0,5-4 19,-6 3-101,6-4 59,-5-1 1,12 0-21,-4 0-327,4 0 332,-6 0 1,11-5 211,-4 1-97,10-1 0,-7 5 442,7 0-236,-6-7-278,9 5 35,-4-4-179,5 6 155,1 0 0,0 0 251,0 0 0,0-5-270,0 0 1,0 0 68,0 5-307,0 0 668,0 0 1,4 0-480,1 0 45,6 0-33,-9-6 81,4 4-60,1-4 1,1 6 454,7 0-396,-1 0 57,1 0 1,-4 0-92,4 0-93,-4 0 76,10 0 0,-6 0-5,-1 0 0,1 0-7,0 0 0,4 0-68,1 0 65,-1 6 12,-4-4-58,-1 4 46,1-6 0,-1 2-1,1 3 97,0-4-94,-1 6 1,1-7 2,0 0 132,-1 0-129,7 0 0,-3 0 74,7 0-3,-8 0-62,11 0 0,0 5 69,6 0-49,0 0-4,2-5-17,-5 0 9,5 0 0,-2 0 11,0 0 1,5 0 4,-5 0 0,6 0-175,-6 0 22,6 0 134,-2 0 107,-1 0-120,-1 0 69,0 0 6,2 0-60,-1 0 194,5 0-1632,-4 0 1,-1 6 0,-1 2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36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426 133 5793,'-6'-9'-4,"4"3"-2,-4 6 1,6-2 5,0-3-3,0 4 3,0-6 0,-5 6-5,0-4 4,0 3 1,5-4 71,0-1-30,0 5 0,0-6-45,0 3 18,0 4-5,-7-6 2,6 7-5,-6 0-31,7-6 30,0 4-21,0-5 65,7 7 7,-6 0 711,6 0-723,0 0 69,-6 0 623,6 0-427,-7-6-219,0 4 436,0-4-196,6 6-13,-4 0 0,4-2 235,-6-3-187,0 4 0,2-6 158,3 7-128,-3 0-36,4-6-338,-6 4 727,0-5-556,-6 7 31,-3 0-88,-5 0-44,-8 0 0,6 5 96,-3 0-253,-4 7 185,6-4 0,-10 6-9,2 1-15,-3-7 0,4 10-66,-1-3 69,1 3 0,-1-2-46,1 4 0,6-4-13,-2 4 1,4 1 99,1-1-252,1 6 65,5-10 1,-2 10-36,6-6 32,0-1 0,5 1 109,0 0 1,0 4-14,0-4 1,0 4-182,0-4 153,0-1 1,0 3 2,0 2-77,0-3 70,7 1 1,-6-6-222,4 4 213,3-4 1,-6 5 19,3-6 1,1 0-8,-1-1 0,5 1 51,-5 0 1,5-1 10,-5 1 0,5 0-59,-6-1-3,8 1 0,-4 0 28,7-1-69,-7 1 79,5-7-43,-5 5 1,7-6-20,0 3 1,-1 1 252,1-6-124,0 0 0,1-3-12,4 3 0,-2-4 148,6 4 0,-1-3-33,1-2 0,4-5-20,-3 0-107,2 0-212,3-2 81,-1 6 0,-1-7 242,-4 3-742,4 3 384,-5-11 0,0 11-326,-3-2 283,2 2 0,-5-3-143,2 0 0,-2 0-171,-3 5 1,1 0-823,0 0 399,-1-6 139,-5 4-395,4-5 202,-12 7 733,6 0 0,-7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4.8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7998,'0'-15'21,"0"0"185,7 0 0,-6 1 190,4-1 23,-3 7-146,4-5 1,-4 10 352,3-7-60,-4 6 575,-1-2-862,7 6 195,-5 0-491,4 0 0,-6 6 80,0 4 150,0 3-270,0 2 47,0 6-3,0 2 34,0 7 1,2-1 73,3 0 1,-4 1-143,4-1 128,-3 1 1,0 4-237,2 0 109,-2 7 1,5-10 40,-7 3 1,1-3-102,4-1 0,-3 2 115,3-2-452,3 2 241,-7-15 1,6 9-557,-7-6 523,0-1 0,5-4-539,0 0-43,0-1 406,-5-6-448,0 5 83,0-11 169,6 5 48,-4-7 559,4 0 0,1 0 0,1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21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1 118 8101,'8'-7'661,"-2"-1"-306,-6 0-291,0 1 439,0 7 1,5 2-324,0 3 0,0 3-85,-5 7 1,0 0-93,0-1 1,5 3 134,0 2 0,1-3-122,-1 4 0,-3 1-15,3-1 1,1 0-48,-1-6 0,2 1 82,-2 0 1,1-1 48,4 1 0,-2-2 11,-3-3 1,-2 1 81,7-6-93,-6 0 252,9-5-200,-12 0 0,12 0 168,-5 0-128,7-6 1,-5-3 16,0-5 60,0-1-136,-2-6 1,5 0-279,-3-4 107,-4-3 0,6 7-63,-8-3 1,3-4-228,-2 3 1,-3 2-203,2-1 325,-2 6 0,-2-3-146,0 6-567,0 0 121,0 1 204,0 5-511,0-4 636,-6 12 0,2-6-207,-6 7 690,7 0 0,-10 0 0,5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5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45 8101,'6'-8'0,"1"0"167,2 3 70,5 3-60,-13-4 1,7 4 254,-3-3-77,-3 3-279,4-4 295,1 6-357,-5 0-24,4 0 70,-12 6-166,-3-4-42,1 11 209,-5-11-213,12 4 81,-13 1 0,11-1 48,-7 4 1,6 2-61,-6-7 58,6 6 8,-9-3-5,12 0 132,-6 5-118,7-4 1,0 0 194,0 1 13,0-7-176,0 10 173,0-4-79,7-1 0,1 0-37,7-3 157,-1-4-188,8 13 1,-4-11 133,6 7-117,-6-7-7,10 10 0,-7-10-107,3 7 103,4-7 0,-11 10-124,2-3 1,-2-2 68,-3 2 0,-6-5-224,-3 5 96,3 0 0,-6-1 142,3 1-138,-10 0 109,3 5 0,-16-2-24,4-3-158,-4 3 171,-3-5 0,-1 0-541,-2-3 334,-4 3 1,5-6-47,-6 3 1,-1-4 129,1-1 0,5 0-421,-1 0 1,5-5 132,-4 0 1,6-6 435,-2 1 0,4-9 0,1-4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0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74 8101,'2'-13'0,"3"3"0,-2-3 0,7 3-198,-7 3 213,4-6 113,-7 12 474,0-6-620,6 7 11,-4 0 0,9 2 85,-6 3-55,0 3 0,0 7 190,0-1-111,6 8 15,-9-6 1,5 12 18,-7-4 66,0 10-113,6-2 0,-4 5 263,3-3-229,-4 4-35,-1 6 1,0-2 5,0-2 38,-6 2 56,4-4-536,-4 6 258,6-7 0,0-1 110,0-6-440,0-7 292,0 4 1,0-5-57,0 2-479,0-3 215,0-13-169,0 6 243,0-6-152,-7 0-217,5-2 743,-4-6 0,6 0 0,0-6 0,0-2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6.26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368 44 8101,'7'-8'0,"-6"2"43,6 6 342,-7-7 79,0 6 128,0-6-167,0 0-129,-7 6-60,-1-6-277,-7 7 80,1 0 0,-3 0 316,-2 0-784,3 0 360,-12 0 1,7 0 97,-4 0-919,-3 7 631,12-6 1,-10 6-784,6-7 693,1 0 0,4 2-22,0 3 1,1-4 370,-1 4 0,0-3 0,0-2 0,1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6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324 103 8418,'0'-24'0,"0"-1"0,1 9 0,4 1 450,-3 0 20,4 14-786,-6-6 123,0 7 249,0 13-116,0-3 112,0 5 0,-6-2 22,-4-3 0,-5 3 117,-4 1-340,2 1 224,-4-7 0,2 5-221,-1-3-24,0-3 238,-1 6 0,5-10-265,-4 7 245,-3-7-21,7 10 0,-5-11-150,6 3-28,0 3 109,7-7-20,-5 6 40,11 0-1,-11-6 40,12 6-29,-6-1 32,7-4-28,0 4 0,0 1 1,2-5 237,3 2-220,-4 5-1,12-8 0,-4 12 199,5-3 8,1-3-132,0 6 0,4-5 29,1 7 0,4-1-24,-4 1-54,6 0 14,-3-1 0,6 1 53,1 0-87,-1 6 33,1-5 1,-1 6-214,0-8 205,1 8 11,-7-6-406,-2-1 218,-6-2 0,-6-7 45,1 4-567,-7-4 178,4 1 108,-7-5-145,0 4 253,-7-6 1,4 0-88,-7 0 352,1-6 0,-6 4 0,0-5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8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8490,'15'-5'-680,"-1"0"203,1-6 369,-7 9 1,5-4 452,-3 6 1,3 0-179,2 0 1,4 1 68,1 4 1,0-3-225,-6 3 356,1-4 26,0-1-110,6 7-211,2-5-19,-7 4 0,4-6-206,-10 0 221,3-6 93,1 4-288,-6-11 73,6 11 0,-13-11 34,4 3 1,2-3-26,-3-1 1,1-1 14,-5 0-201,-6 1 80,4-1 1,-11 5 48,3 0-91,-9 0 146,2 2 0,-4-3 15,6 6-14,1 0 9,-1 5 1,-5 0-11,1 0-2,6 0 69,0 0 1,6 7 11,-3 2-65,-3 4 153,12 2-129,-6 6 1,7-4 253,0 2-252,0-2 20,0 4 65,7-5-68,1 5 0,3-6 15,4 0 1,-4 3-42,9-4 32,-4 4-66,-1-9 0,1 4-8,4-4 1,-4 3-19,4-7 0,-4 0-20,-1-5 0,1 0-153,4 0-8,-4 0 167,5 0 98,-6-7-106,0-1 86,0-7 0,-1 5 194,1 1-40,0 5-192,-7-9 363,5 12-144,-5-12 1,7 11-150,-1-3 205,-5 4-85,4 1 1,-4 0 6,11 0-33,-4 6-49,6-4 1,-8 9 41,1-6 8,0 6-36,-1-2-292,1-1 259,-7 5 1,0-10-87,-3 7-158,-3-7 1,5 5 234,-7-3-227,0-3 187,-7 4 1,-1-7-12,-7-4-57,7 3 53,-5-11 0,6 5 75,-2-7-102,-4 1 27,11-1 0,-10-1 235,8-4-209,-1 4-56,5-6 1,0 8 8,0-1 0,5-5-108,-1 1 1,8-1-262,-2 6 0,3-1 183,1 0-419,1 0 383,-7 1 1,5 4 259,-3 0 0,3 0 0,2-4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2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1 485 8490,'9'0'-101,"1"0"1,-5 0 75,5 0 22,-7 0 0,4 7 1,-2-4 315,-1 7-11,8 0-255,-11-2 1,11 5 60,-7-3-41,0 3-49,1 1 0,-4 1 4,3 0 0,-4-5 69,-1-1-278,0-5 109,0 9 1,0-10 23,0 7-338,0-7-67,0 4 0,-4-9 307,-1-3 0,-2-3 121,2-7 1,4 5 15,-4 1 1,3-3-25,2-7 1,0 2 3,0-2 0,2 2 64,3 3 0,-2-6 162,7 0 0,-5 6 345,4 4-303,1 0-27,-2 2 0,4 0-102,-7 3 1,6 3-19,-1-3 0,1 10-8,-1 5 1,3 3-50,-3 2 0,-2 0-30,2-1 0,-5 6 86,5-1-204,-7 1 26,3 1 1,-1-4 45,0 2 75,0-2 25,-5-3 0,5-4 20,0 0 1,1-2-46,-1 2 0,-1 1 6,5-6 1,1 2-49,5-2 1,0-4-2,-1 4 0,1-3 2,0-2 0,4-5-9,1 0 0,0-7-129,-6 3 0,4-4 38,-3-2 1,3 0-74,-8 1 1,3-3 105,1-2-94,-5 2 127,-3-4 0,-6 6-52,0 1 101,0-1-101,0 0-68,0 1 103,-6 5-38,4 3 106,-11 6 0,5 1 6,-7 4 1,2-1 8,3 5 1,-3 6-84,3 5 265,4-1-101,-7-4 0,9 5 87,-5-1 1,5 2-105,-1-1 1,4-4 170,1 4-193,0-4 15,0-1 0,0 0 31,0-1 0,6 1 2,4 0-179,3-7 133,2 5 0,1-11 51,4 3-285,-4-4 92,12-1 1,-10 0-115,6 0-49,1 0 246,4-6 0,-4-4-202,-1-10 169,1 4-24,-2-5 20,4-1 8,-10 0 1,4-8-9,-6 1 0,-1-1-7,1 1 0,0-7-15,-1-3-8,-5-4 43,4-1 1,-10 0 108,7 0-108,-7 0 0,4 2-16,-7 2 127,0 4-112,0 7 1,0 0 203,0 6-90,0 2 1,-2 7-86,-3 5-116,3 2 119,-4 7 1,4 2 1,-3 3 1,2 3 0,-7 7 0,7 6 321,-2 3-313,-3 4-2,6 1 0,-4 2 252,6 4-11,0 2-157,0 1 0,0 4 16,0-2 0,0-3-6,0 2-305,6-6 259,2 9 1,2-6-31,0 4 0,0-6-307,5-10 339,-1 4-802,1-5 368,0 0 190,-1 5 0,1-12 173,0 4 0,-1 2 0,1 1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0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0 177 8101,'23'7'0,"-2"-4"-709,-6 7 397,0-7 213,0 3 360,-1-6-147,-6 0 1,6 5 79,-5 0 1,4 0-12,2-5 1,0 0 62,-1 0 173,-5 0-105,4 0-63,-5 0-113,7 0 0,-6 0 31,1 0 1,-5-5 172,5 0-87,-7-6-326,10 3 248,-11-7-320,11 0 131,-11 7 0,4-5 8,-6 3 0,5 2 26,0-2 1,0 1-209,-5-6 106,0 7 0,0-5 6,0 3 1,0 2-104,0-2 1,0 5-100,0-5 264,0 7 1,0-5-64,0 3-193,-7 3 232,6-4 0,-12 6-42,3 0 102,3 0-62,-6 0 0,5 6 9,-7 4-14,1 3 7,5 2 1,-4-1 153,4 1-141,-5 0 1,5 0 74,-1-1 0,7 1-74,-2 0 1,-2 4 80,2 1 0,0-1-60,5-4 1,0 0 30,0 0-27,0-1 1,2 1 7,3 0-9,-3-7 1,11 0 48,-4-3-47,4-4 0,2 6-35,0-7 0,0 0 34,-1 0 0,6 0-10,-1 0 0,1 0 7,-5 0 0,-1-7 18,1-2-19,0 2 0,0-6 82,-1 3-37,1-3 0,0-1 45,-1-1-71,-5 7-9,4-5 111,-12 11-82,6-11 5,-1 11-106,2-4 83,1-1 0,-1 6 21,-3-4-126,-4 3 99,12 2 1,-9 7-80,5 2 71,1-2 0,0 6-16,0-3 1,-5 1 0,5-1 0,-7 3 4,2-3 4,3-4 0,-6 7-1,2-3-204,-2-3 194,5 6-6,-6-12-87,6 13 71,-7-13 356,0 6-278,-7-7 1,6-2 19,-4-3-50,3 4 1,2-13 47,0 5-38,0-4 10,0-2 0,0 0 53,0 1-138,0-8 76,7 6 0,-4-7-379,7 3 210,-1 4 1,6-10-53,0 6 1,0 1-157,-1 4 1,-4 0-588,0 1 588,0-1 1,4 7-241,1 3 591,0 3 0,6-4 0,2-2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5.6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30 8193,'15'0'0,"0"-7"0,0 6-30,-1-4 416,-6 3 194,6-4-211,-13 4-564,6-5 196,-7 7-45,0 7 0,0-4-25,0 7 0,0-5 117,0 5 1,-5 0-60,0 4 1,-5 3 205,5 2-152,-6-2 1,7 5 0,-4-4 354,2 2-302,-6 6-9,11-3 180,-12 0-98,11 5 0,-9-6 10,6 8-11,-7-1-66,11 7 1,-8-5 110,5 4-104,2 2 5,-5-6 1,6 12-115,-4-4 1,3-3 126,-3-2 0,4 2-131,1-2-56,-7 7 124,6-3 0,-6-1-89,7-3 0,-2-2 82,-3-3 0,4 0-29,-4 1 0,-2-3 14,2-2 113,1 3-124,-3-5 1,5 1-83,-2 1 1,0-1 100,-1 6 1,4-3-92,-4-2 92,3 3-61,2-6 1,-1 1-141,-4-3 179,3-4-87,-5 5 1,7-4 49,0 4-320,0-13 24,0-1 153,0-1-372,0-4-3131,0 4 3118,0-19 1,-1 8 535,-4-9 0,3 9 0,-11-15 0,5 4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6.0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7724,'10'-2'-900,"0"-3"2258,-7 4-969,4-6-1145,-7 7 497,-7 0 279,5 7 111,-11 1-23,12 6 1,-6 1 126,7 0 0,0-5-89,0-1 234,0 1-162,0 5 1,0 0-106,0-1 1,2 1 30,3 0 0,-2-1-65,7 1 88,-7 0-60,10-1 0,-10 1-181,7 0 0,-5-5 46,5-1 0,-5 0 36,5 0 0,-6 3 77,6-7-167,-6 6 116,2-9 0,1 4 7,2-6 1,0 0 4,0 0 1,-4 0 205,5 0-174,0 0 292,5-6-313,-1-2 1,1-2 79,0 0-309,-1 0 230,1-4 0,0-1-128,-1 0 1,6 2-267,0 3 1,-1-3-1685,-4 3 1122,0 4 898,-1-1 0,8 1 0,0-2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5.8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8075,'6'-8'-38,"-4"-5"80,4 11 95,1-11-688,-5 11 285,4-4 852,-6 6-279,7 6-188,-6-4-20,12 11-39,-11-11 1,6 11-58,-3-4 134,-3-2-15,11 6-207,-5-5 66,7 7 0,-1 0 51,1-1 1,1 3-136,4 2 1,3-1 159,6 7-239,1-1 196,6 6 0,-4-1-47,7 0 48,1 1-9,-3-1 0,6 1 113,-4-1-108,3 7-551,2-5 816,0 5-251,1-7 0,0 1 14,4-1 205,-3 7-203,11-5 0,-13 7 56,0-4-48,0-3 5,-12 5 0,8-5-204,-5 3 188,-1-3 0,-6 5-99,-4-6 52,4-1 62,-12 0-36,12 7 1,-12-10 4,4 4 0,1-4 2,-1 3-88,6 1 77,-3-1 0,1 1 12,1-1 438,-7-6-449,3 5 1,-1-7 74,-1 3-74,1-2-8,1-1 1,-5-5-61,4 4 62,-4-4-14,-1-1 1,0-6-12,-1 1 17,1-6-2,0 9 1,0-12-2,-1 4 0,-4-3 2,0-2-49,-7 0 47,10 0 1,-10 0-155,7 0 149,0 0-12,-2 0-60,5 0 63,-5 0-82,1 0 0,-1 0-372,-3 0 308,-4 0-8,6 0 0,-7-7 0,0-1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6.7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412 118 8129,'0'-14'-1721,"0"5"1505,0-4 1,5 10 735,0-7-112,0 7-118,-5-3-401,0-1 1,-2 4 143,-3-7 296,4 7-140,-6-4 0,6 2 189,-4 0-269,3 0 54,-4 5 235,6-6-54,0 4-87,0-4-237,-7 6 125,5 0-99,-4 0 151,6 6-348,0 2 214,0 7 0,0 0 78,0 0-238,0-1 147,0 1 0,2 0 97,2-1-99,5 8 13,-1-6 1,5 10 53,-3-6-23,-4 6-17,7-10-263,-5 12 244,1-12 1,4 10-36,-4-6 1,-2-1-92,-2-4 0,-3-5 143,-2 0-269,0-7 94,-7 10 0,-3-11-18,-9 3 83,-4-4 0,-7-7 1,-4 2-207,0-5 192,-1-1-67,-1-5 0,5 5-170,-3 1 1,3 5 92,2-1-540,-1-3 311,7 7 424,-4-6 0,-3 1 0,-7-3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06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295 148 8381,'0'-22'-261,"0"6"0,0-10-326,0 6 0,0 6 1588,0 4-303,0 0-304,6 2 0,-2-4-224,6 7 85,-7 1-19,3 4-135,1 0 30,-6 0 0,8 0-226,-4 0 412,-4 0-723,6 0 281,-20 6 0,3-4 184,-10 3 0,4 1-179,1-1 1,-4 5 43,-1-5 0,-4 6 4,4-1 47,-6 3 5,9 2 1,-9-1-8,7 1 1,-1 0 26,5 0-3,1-1 1,-1 1 0,2 0 128,3-1-125,4 1-1,-1 0 154,5-1-148,-4 1 0,11 0 7,0 0 105,13-1-101,-9 1 1,14 0 20,-3-1-94,-4-6 78,12 6 0,-7-6 25,4 6-89,3-5 59,-12 4 0,7-10 290,-4 7-273,-9-7-19,10 10 0,-12-10-10,7 7 12,-7-7 1,-2 10-117,-6-3 126,0-3 0,0 6 36,0-3-233,-6 3 186,-2-5 0,-9 5-1,-2-3-475,2 3 264,-10 2 1,9-6-304,-7 1 115,1-7 304,-6 4 1,7-2-582,4 0 286,2 0 35,3-5 0,-1 0-391,0 0 731,7 0 0,-5 0 0,5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8.9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0 103 8404,'0'-8'-399,"0"1"-684,0 7 660,7 7 1846,-5 8-936,4 1 1,-6 12 184,0-4-246,0 4-332,0 1 0,0 6 104,0-1-68,0 0 34,0-4-401,0 6 188,0-12 1,0 10 125,0-9-742,0-4 281,0 0-123,0 1-78,-6-6-147,4-1 295,-5-9 128,7-6 1,0-6-223,0-4 531,0-10 0,0 4 0,0-12 0,0 5 0,0-6 0,0-1 0,0 1 0,0 0 0,0-1 0,0 1 171,0-1-61,0 1 0,0 0 349,0-1-241,7 1-66,-5 6 0,9-3 586,-6 6-264,6 1-14,-9 4 241,11 0-379,-5 1-313,7 5 27,0-4 0,-6 12 259,1-4-436,-7 3 258,11 2 1,-6 0-159,6 0 140,-5 0-19,4 0 0,-5 7-191,6 3 204,1-4 7,0 7-257,0-5 92,-7 7 0,3 0 165,-6-1-366,7-5 126,-11 4 1,6-5 171,-7 7-271,0-7-41,0 5 115,0-5 103,0 7 25,-7-7 0,4 0-172,-7-3 122,0-4-44,-11 6 0,5-7-172,-4 0 1,2 0 184,-1 0-189,2 0 137,-4 0-32,6 0 310,1 0-91,-1 0 158,7 0 67,1 0-62,7 0 1,13 0 0,5 0-78,3 0 1,7 0 18,-3 0-117,2 0 43,3 0 1,-6 0 52,1 0-113,-1 0 51,6 0 1,-1 0 1,1 0 0,-8 0-21,6-7 0,-11 4-63,2-7 75,4 7-10,-13-10-121,9 11 116,-17-11 1,6 10-8,-3-7 0,-3 5-7,3-4 0,-5 4 6,-5-5-202,3 7 85,-11-4 0,5 7-141,-7 0 230,0 0-13,1 0 1,-1 0 33,0 0-34,1 0-19,6 0 220,-6 0-93,6 7 1,-2-4-57,1 7 0,4-2 116,-5 2 1,7 3-79,-2-3 199,3-4-61,2 7 0,0-5-119,0 7-21,0 0 0,0-1 64,0 1-66,7-7 31,1 5-12,7-5-266,-1 7 240,8-7 1,-5 1 30,8-5-634,-1-2 342,6 5 0,-1-7 62,1 0-385,-7 0 331,4 0 0,-4 0-1055,7 0 654,-8 0 607,6 0 0,-11-7 0,4-1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88 8444,'0'-14'0,"0"-1"57,0 0 349,-7 1-117,5 5-18,-11-4-51,12 12 0,-7-6 12,3 7-170,3 0 209,-11 7-96,11 1 45,-11 0 1,5 5 219,-7-3-507,7-4 93,-5 7 0,5-4 332,-7 5-496,1 1 77,5 0 1,-2-1-208,6 1 206,-6 0 57,9-1 1,-5 1-28,7 0-54,0 0 46,0-1-218,0 1 120,7-7 0,1 5 48,7-3-322,0-3 221,6-1 1,2-6-59,6 0-175,-6 0 215,5 0 1,-5 0-422,6 0 318,0-6 73,1-3 0,-1-5-363,1-1 93,-8 0 250,6 1 259,-5-1 0,0 0 0,5-6 0,-5-2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5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59 8426,'-8'-15'0,"1"1"380,7-1 67,0 7-165,0 1 122,0 20-322,0 4 26,7 12 1,-4 2 362,7 3-527,0-3 243,-2 12 0,5-10-111,-3 6 153,-4-7 58,7 11-547,-4-5 239,-1-1 0,5 4-12,-3-7-731,-4 1 561,7-6 0,-11 4-483,3-4-129,3 4 282,-6-17-189,4 5 262,1-6 118,-6-7 1,7-1 341,-3-7 0,4 0 0,5 0 0,1-7 0,0-1 0,-1-7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7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398 147 8426,'-2'-23'0,"-3"4"0,2 2 34,-7 3 303,0-1-68,-4 0-134,6 1 67,-6 5 0,5 1 202,-11 3-525,4 4 145,-5-6 1,1 7 101,0 0 0,-1 2-83,1 3 1,3-2 284,-8 7-540,7-7 195,-3 10 0,6-10-148,0 7 1,1 0-175,-1 5 1,2-6-160,3 1 0,-1 0 78,6 5 0,0-5-133,5-1 1,0 1-25,0 5 577,6-7 0,3 5 0,5-5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9.9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8426,'15'0'0,"-1"-1"512,1-4-429,-7 3 134,5-4-130,-11 6-39,11 6 0,-11 2-75,3 7 324,-4-7-446,-1 5 92,0-11 1,0 6 441,0-3 21,0-3-1445,0 4 1118,0-19-233,0 3 71,0-11 0,5 1-2,0 1 0,6-1-34,-1 6 1,5-6-54,5 0-165,-4-6 138,12 10 1,-7-10-312,3 6 126,4 1 235,-5 4 0,1 7-374,1 3 385,-7-3 138,3 6 0,0-4 0,-4 12 0,4 1 0,-6 2 0,-1 4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27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7598,'8'1'144,"-3"4"517,-4-3-340,-1 4 0,5 1-73,0 3 1,0-2-68,-5 2 1,0-1-266,0 6 93,0 0 1,0-1 132,0 1-468,0 0 217,0 0 1,0-7-531,0 5 440,0-5 1,0 2-94,0-1-566,0-5 559,0 2 1,-7-6 0,-1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0.5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147 485 8546,'0'9'173,"0"-3"84,0-6-79,-6 0-33,4 0-1,-11 0-182,11 0 52,-11 7 117,5-6-213,-7 12 70,1-11 0,4 6 169,0-3-310,0-3 84,2 4 1,0-1-51,3 0-36,3 6 170,-4-9 0,6 6-219,0-3 174,-7-3-13,6 4 0,-6-4-61,7 3 60,0-4 24,0 6-23,7-7 127,-6 7-114,6-6-1,-7 6 208,6-7 14,-4 6-125,11-4 0,-10 6-36,7-3-25,-7-3 14,10 11 0,-9-12-18,5 4 1,-4-2-3,5 2 5,0-3 0,5 4-10,-1-6 0,1 0 22,0 0 0,-1 0-11,1 0 1,0-4-10,0-1 11,6-7-16,-5 4 1,12-12 2,-4 1 0,-1-6-41,2 6 0,-2-7-6,1 1 0,4-9 41,-4-5-224,-2 3 98,5-7 1,-10 6 175,2-7-76,-9 0 1,-3 1 32,-7 4 1,-2-2 29,-3 7-74,-3 6 288,-7 7-259,-6 6 0,5 7 21,-4 3 0,4 3 17,1 2 1,0 12 29,1 2 122,-1 11-152,0-9 1,5 12 207,1-3-13,5 2-182,-9 3 0,12 4 110,-4 0-98,3 1 37,2-6-83,0 0 45,0 1 1,7-1 48,2 1-352,5-8 304,0 6 0,6-5 23,-1 7-411,8-8 206,-5 0 1,3-3-572,-1 1 1,-6 1 61,2-1 648,-4-4 0,6 5 0,0-6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2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310 104 8328,'0'-15'8,"0"0"80,0 1 301,0-1-415,0 0 237,6 7 0,-4 0-53,3 3-162,-4 3 105,-1-4 112,-6 6-375,4 0 283,-11 0 1,10 0 120,-7 0-329,7 0 157,-10 0 0,4 5-215,-5 0 241,-1 6-21,0-3 1,-1 7-148,-4 0 174,4-1-10,-5 7-201,6-4 66,-6 11 1,5-10 127,-4 6 178,4 1-226,1 4 0,5-5 32,0 1-215,7-1 175,-10 6 1,11-6 25,-2 1 29,2-7-47,2 10 0,2-12 131,2 3-109,-2-2-17,11-2 0,-3-2-102,10-4 122,-4 4-11,5-11-382,0 11 205,-4-11 1,9 4 43,-7-6-360,8 0 259,-5 0 0,3-5-139,-1 1 0,1-13 159,4 2 1,1-4-388,-1-1 229,0 4 0,1-5-194,-1-1 217,1 6 1,-3-10 89,-2 6 1,-2 1 207,-4 4 0,-2 0 0,4 1 0,-6-1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0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8289,'0'-23'42,"0"8"127,0 2 278,6 11-355,-4-4 17,5 6 1,-2 6 37,-1 4-127,8 10 169,-10-4 1,6 12-72,-3-4 78,-4 4-49,6 2 1,-2-1 92,0 0-98,-1 1 0,1-1-101,0 1-68,7-1 0,-11-4 345,4-1-577,3 7 207,-6-6 0,9 7-232,-6-12 222,7 6 1,-9-5 75,7 4-680,-7-4 222,10-13-432,-11 5 301,11-5 88,-11 0 65,11-1 136,-12-7 1,12-2-143,-3-3 428,-3 4 0,6-6 0,-10 2 0,7 1 0,0-8 0,4 4 0,1-7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3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0 250 8289,'0'-15'-772,"0"1"1,0 4 495,0 0 1534,0 7-289,0-10-254,7 11-298,-6-4-334,6 6 0,-7 1 300,0 4-390,0 3 74,7 0 0,-6 5 301,4-3-468,-3 3 61,-2 2 283,6 0-344,-4-1 55,11 1 1,-10-5 214,7 0-289,-7-7 86,10 10 0,-4-10-130,5 7 197,-6-7 6,5 4 0,-4-7-300,5 0 122,1 0 18,0 0 1,4-7-36,1-2 1,0-4 112,-6-2 32,1 0-19,0-6 0,-1 3-316,1-7 294,0 7 10,-7-9 1,-2 5-349,-6-2 337,0-4-1,0 12-466,0-5 266,0 6 0,-1 0-74,-4 1-334,3 5 317,-11-4 1,5 12 343,-7-4 0,7 3 0,-5 2 0,5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3.7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118 103 8289,'6'-14'-586,"-4"-1"-73,3 0 0,1 1 220,-1-1 2031,0 7-374,2-5-398,-6 11-613,6-5 1,-6 7 207,4 0-511,-3 0-120,4 0 360,-12 7-288,-2-5 199,-7 11 1,0-7-276,1 4 25,-1 3 232,0-11-401,1 11 181,-1-5-54,0 7-22,1-7 243,-1 5-40,7-11 270,1 4-241,7 1 0,0-4-55,0 7 271,0-7-103,0 3 0,2-1-51,3 0 1,8 5 25,6-5 0,3 6 149,-3-1 66,-3-3-244,12 6 0,-11-7 276,2 4-249,4 3 27,-7-11-253,-1 4 260,-2 1 0,-5-6-398,0 13 100,6-13-92,-13 6-49,6-7 1,-14 5-260,-3 0 284,-3-1 110,5-4 0,-5 0-774,3 0 489,-3 0 496,-2 0 0,-6 7 0,-2 1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0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8444,'0'-23'0,"0"4"0,5 2 0,0 2 322,6 7-85,-9 2 0,11 6 170,-3 0-356,-4 6 42,7 2 1,-5 14 144,7 2-194,-7 4 191,5 8-241,-4-5 55,-1 5 0,0-2 121,-3 0 1,-4 6-155,4-6 0,2 2-7,-2-2-299,0-3 227,-5 5 1,0-6-656,0-1 406,0 0 178,0 1 0,0-6-800,0 1 488,0-7 102,0 3-429,0-6 516,0-1 1,-2-4 256,-3 0 0,4 0 0,-6-2 0,7-2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3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353 103 8355,'-15'-21'0,"-1"5"-12,-3-4 1,9 4 207,-10 7 1,12 1-73,-7 3-66,1 4-50,-1-6 1,-1 9-260,-4 3 1,4-2 315,-4 7-289,4-7 166,-6 4 0,6-2 22,-3-1 1,2 6 30,2-5-561,1 7 171,-1-4 241,7 6 1,1-4 153,7 0 0,0 0 0,0 5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4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0 207 8355,'15'0'42,"-5"-2"54,-1-3 0,1 4 297,5-4-729,-7 3 311,5 2 0,-5 0 47,7 0-3,0 7 121,-1-6 1,1 7-117,0-3 1,-1-3 209,1 3-398,0-4 268,-7-1 0,5 0 138,-3 0-312,3 0 30,2 0 1,-6 0 125,1 0-205,0-6 83,-2-2 0,5-5-54,-3 3-52,-3-3 169,6 5 1,-10-12-239,7 0 191,-7 1-43,4 4 1,-7 0-411,0 1 424,0-1-276,-7 0 240,5 1-8,-11 5 115,5 3-151,-7 6 313,1 0-243,-1 6 3,0-4 304,7 11-122,-5-5 0,7 12-60,-4 0 1,-2-1 22,7-4 1,-1 4-4,1 1 134,3 0-75,-4 1 0,6-5-8,0 4 76,0 3-131,0-7 0,0 7-203,0-4 199,6-2-12,-4 4 1,11-6-308,-3-1 121,3 1-36,-5 0-23,5-7 179,-5 5 0,2-11-39,0 3-47,0-4 21,-2-1-34,5 0 32,-11 0-4,11-6 129,-12-2-87,12-7 9,-11 0 0,5 5 119,-7 1-117,0-1 23,6 2 42,-4-6-53,4 6 0,-6-6-9,0-1 41,0 0-29,0 1 1,5 4 12,0 0 254,0 0-251,-5-11 0,5 5 57,0-4-55,6 4 4,-9 1 1,11 0-32,-3 1 32,3-1-68,1 0 1,3 2-142,2 3 0,-2-3 188,2 3-535,-2 4 309,-3-7 1,1 11-319,0-3 242,-7 4-85,5 1 388,-11 0 0,11 6 0,-5 2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1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8355,'10'-1'-1043,"0"-4"0,-5 3 1334,5-3 693,-1 4 0,4 4-297,-3 7-425,3-1-66,-5 13 1,2-3 52,0 1 13,-7 6 66,4-10-648,-1 6 278,-4-8 0,5 1 222,-7 0-837,0-1 396,0 1 165,0 0-886,0-7 658,0-2 0,-7-6-851,-3 0 1175,-3 0 0,-8-6 0,-2-2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8355,'0'-15'157,"0"-4"78,0-1 1,5 5-236,0 6-750,0 5 380,-5-2 0,5 7-39,0 4 520,0 3-216,1 7 1,-3 0-141,7 0-161,-6 6 293,9-5 0,-10 5 113,7-6 0,-7 6 0,3-4 0,1 4 0,-5 0 0,4 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27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1 251 8251,'9'0'-2121,"1"0"2548,-7 0 1438,10 0-1034,-4 0-285,-1 6-242,5-4 0,-12 11-53,4-3 1,4 3-48,-8 2 1,6 6-103,-7 3-68,0 4 1,0 3-245,0 3 181,0 4 1,0 8 250,0 3-995,0-4 532,0 6 0,1-2 64,4 0 1,-1 0-102,5-5 0,-4-6-82,5-4-143,-7-9-78,10-4-165,-11-13 162,5-2 466,-7-6 0,0-8-74,0-6 1,-2-3 191,-3-7 0,-2-1 0,-2-4 0,-3-1 0,7 1 0,-1-5 0,1-1 0,3 1 0,-4-2 0,6 4 0,0-8 0,0 1 0,0-5 0,0-2-20,0-3 1,6-1 3,4-4 0,-2-3 393,2 3 1,0 5-145,5 5 0,-1 3 112,1 11 0,0 1-63,-1 14 1,1 4-101,0 11 0,-1 0-82,1 0 0,0 2 173,0 2-121,-1 5-172,1-1 63,0 5 1,-2-5 172,-4 7-361,5-1 86,-13 1 1,7 0 212,-3 0-314,-3 6 83,4-5 1,-7 5-39,-4-6 141,-3 6 0,-9-4-75,-2 2 65,2-3 0,-9-1 12,7 0-312,-7-7 135,9 5 0,-9-6 132,7 2-349,-1-2 43,5 0 160,1-6 79,-1 6 96,7-7-2,1 0-97,7 0-4,0-7 91,0-1-53,7 0 1,1-4-51,7 7 202,6-6 1,-3 5-62,6-4 2,1-3 134,4 11-70,-6-11 1,5 10 157,-4-7-3,4 7-232,-5-4 0,3 2 177,-6 0-160,6 0 64,-10-1 1,5 3 127,-6-7-99,0 7 21,-1-11-136,-5 6-29,-3-6 1,-8 1-192,-2 3 230,2 3 1,-11 2 27,3 0-184,4 1 163,-8 4-29,6 0 1,-2 0-94,1 0 99,5 0-21,-9 0-227,12 0 230,-6 0 0,2 1-15,0 4 4,1 3 1,4 7 16,0 0-13,0-1 45,6 1 0,-3 1 45,7 4-90,0-4-5,5 5 136,-1-6-119,1 6 1,5-4 21,-1 2-181,1-2 167,-6 4 0,1-5 15,0 4-183,0-10 76,-1 3 1,-4-7-18,0 4 89,-7-3-30,4-1 261,-7-4-285,0 4 359,-7-12-180,-1 4 1,-2-11-15,0 3 220,7-3-142,-10-2 1,11 1-80,-2-1 31,2 0-55,2 1 1,0-3-107,0-2 148,0 2-45,0-4 0,2 6-369,2 1 178,-2-1 0,11 2-388,-3 3 1,3-3 226,2 3 0,-1 4-343,1 1 1,0-2-3,-1 2 241,1 1-67,0 4 449,0 0 0,6 0 0,2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4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8101,'0'-14'-396,"0"4"396,0 0 265,0 7 37,0-10 162,0 11-1209,0-4 498,7 6-270,-5 0 85,4 0-32,-6 6 269,0 2 0,0 2 55,0 0 140,0 0 0,0 4 0,7 1 0,1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5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8355,'10'0'48,"0"0"0,-5 0 197,5 0 0,-5 0-423,4 0 201,-5 6-58,9 2-110,-12 1 114,6 4 1,-2-5 119,0 6 1,0 1-187,-5 0 1,0 0 282,0-1-389,0 1 375,-7-7-274,5 5-67,-11-11 86,12 11-108,-12-12-73,4 6 280,-5-7-359,6-7 156,1 6 0,2-12 124,0 3-258,0-3 267,5-2 0,0 1-64,0-1 189,0 0-140,0 0 0,0-4 28,0-1 0,7-1 14,3 1 1,1 4 495,-1-4-205,9 4-108,-9 1 0,12 7 194,-8 3-133,1 4-75,0 1 1,-1 0-46,1 0 0,3 8 53,-3 7-304,3-1 108,-10 14 1,5-10-403,-3 7 206,3-7 108,-12 9 0,6-5-208,-7 2 168,0 4 0,0-12-129,0 4 303,0 3 0,0-7 0,0 5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46.3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265 162 8355,'0'-18'-495,"0"3"247,0 4 44,0-4 259,0 7-43,0 1 101,-7 7 1,5 2 182,-2 3 1,-3 3-88,2 7 191,-6-1-220,9 1-157,-11 0 80,5-1 51,0 1-275,1 0 214,1 0 18,4-1-245,-5-6 85,7 5 0,0-9 121,0 6-196,7-7 55,-5 10 0,11-12 47,-4 4-344,4-3 197,2 5 1,0-6-123,0 4 250,-1-3-22,1-2 0,0-5 166,-1 0-158,8-7 34,-13 4 0,11-8 51,-10-4-93,-4 4 38,7-5 1,-11 1 6,3 1 0,-3-6 35,-2 6 69,0-8-87,0 11 1,-2-5 190,-3 6 9,3 0-201,-11 7 0,10-3 251,-7 6-235,7 0 73,-4 5 1,3 2 142,-1 3 0,-2 3-108,2 6 135,4 1-93,-6 6 1,7-3 187,0 7-195,0-7-80,0 10 1,2-7 383,3 3-338,3 4 5,0-5 1,7 8 152,-1 3-104,1-3-27,6 5-256,1 0 94,-6 2 1,7 7 230,-4 4-656,-2-3 296,-3 5 0,-2-9 114,-7-3-439,0 4 273,-12-6 1,-3-4-260,-9-3 334,-4-11 45,-7 2 0,-6-12 105,-3-5-174,-3-2 59,-2-2 0,0-3-36,-1-7 0,3 0-16,3-9-161,3-4 239,13 6 1,-3-5-71,6 2 190,1 4-123,11-6 0,1 3 142,7-1 37,0-6-188,7 10 0,2-10 269,11 6-265,-4 0 26,12-1 0,-5 0 451,6-4-164,7-2 0,-5 10 36,12-10-236,-12 10 0,5-6 82,-7 4-809,7 2 476,-5-4 1,5 8-1230,-7 3 1432,1 4 0,-1-1 0,1-1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1000 8062,'0'8'-1185,"6"-1"1060,-4-7-229,5 0 442,-7 6 183,0-4 2141,0 4-2102,6-6-30,-4 0-36,4 0 1,-6-6-160,0-4 1,0-3-43,0-2 1,0-1-13,0-4 1,0 2 6,0-6 1,0-1-94,0-4 131,0 0-23,0-1 0,-1-4-107,-4 0-53,3-7 146,-4 10 0,6-4-260,0 11 240,0-4 0,0 7-148,0-4 140,-7 4 0,5 6-17,-2 1 12,2 6-11,2 1-406,0 7 395,6 7-9,-4 1 8,11 13 1,-5-3 201,7 6-211,0 1 6,-1 4 1,6 1 86,0-1-84,-1 1 2,-4-1 75,0 0-65,-1 1 0,6-7 1,0-4 177,-1-2-76,-11-3 0,5-1 153,-3-3-17,3-3-209,-5-7 0,5 0 212,-3 0 18,-3-7-178,6-1-134,-12-7 121,13 1 0,-11-8 72,7-2-51,-1-4-10,0-1 1,-1-6-78,-3 1 76,-4-7-26,6 10 1,-7-11-446,0 3 186,0-4-5,0-1 1,0 5-71,0 0 0,-5-1 144,0-4-990,-6 0 711,2 7 1,0 1-93,-1 6-544,7 1 1058,-4 0 0,14 6 0,1 1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0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0 486 7991,'15'0'-1818,"-5"0"1907,-1 0 1281,-5 0-834,2 0-747,1 0-44,-6 0 216,6-7 0,-7 4 79,0-7 0,-5 5 28,0-5 1,-1 2 247,1-2-256,3-3 0,-5 5 12,7-6 1,0-1 48,0 0 1,-4-1-20,-1-4 1,0 4 6,5-4 0,0 2-202,0-1 208,0 2-37,0-10 0,0 10-178,0-2 37,0 2 0,0-2 71,0-1 0,0 1-54,0 4 61,0 0 1,0 5 16,0 1 1,0 4-24,0-5-6,0 7-329,0-4 331,6 20-8,-4-3 0,11 11-17,-3-6 16,3 0-29,-5-1 73,5 1-54,-5 0 0,2-6 9,0 1 0,-2 0 7,2 5 1,3-5 13,-3-1 7,-4 1-15,7-2 0,-6 0 124,3-3-128,3-3 6,-12 5 125,12-7-114,-11 0 5,11 0-50,-5-7 42,0-1 0,4-7-8,-7 0 1,0 1-1,-5-1 1,5 0 25,-1 1-69,1-1 41,-5 0 1,5 1-63,0-1 57,0 0 4,-5 0 100,0 1-106,0-1 5,0 7 171,0-5-146,0 11-143,0-4 147,7 6 11,-6 6-34,6 2 0,-2 12 47,0 0-48,-1 6 1,1-8-4,0 6-64,7 1 50,-11-2 14,12 4-285,-11-4 136,5 7 1,-1-3 126,4-2-499,-4 3 288,7-12 1,-4 12-1,5-4-544,1-3 325,0 1 444,-1-8 0,1 8 0,0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7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457 59 8177,'9'-15'-285,"1"1"1,-7 4 1554,2 0-753,-3 7-985,4-4 228,-4 7 944,5 0-670,-20 0 66,9 0 26,-15 0-215,11 0 55,-7 0 1,0 0 50,0 0 0,1 5-18,-1 0 1,0 0-181,1-5-34,-8 0 219,6 7 1,-7-6-168,4 4-16,2-3 152,-10 4 0,9-4 0,-7 3 9,7-4-45,-10 6 148,12-5-103,-5 4 1,6-6-18,0 0 124,1 0-96,-1 0 1,5 5 16,0 0 2,7 0 39,-3-5-41,-1 6-8,5-4 29,-4 4-25,6-6 292,6 7-290,-4 1 0,9 2 19,-6 0 207,7 0-202,-4 4 0,5 1 0,-3 0 1,3-1 9,-3 1 0,1 1-147,-1 4 154,3-4-16,-5 12 0,5-10-174,-3 7 170,3-7-20,-11 9 1,9-10-8,-6 2 0,5-2 8,-5-3 112,0 1-103,1 0-2,-4-1-30,4 1 29,-6-7 0,2 4-87,3-7 95,-3 6 8,4-9-360,-6 11 143,0-12-571,0 6 542,0-1 1,-2-4-127,-2 3-239,2-3 27,-5-2-3,1 0 555,4 0 0,-11 0 0,5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12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8139,'10'-5'22,"0"0"1,-7-6 157,10 9 1,-10-9-152,7 6 5,0 0 0,0 5-47,-1 0 328,-5 0 53,9 0-519,-5 0 154,7 0 0,-1 0 158,1 0-187,0 0 63,-1 0 1,1 0-19,0 0-68,-1 0 66,8 0 0,-6 0-486,4 0 234,-4 0 127,-1 0-1130,-1-7 1238,1 6 0,6-6 0,2 7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4.5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8274,'0'-9'-604,"0"3"1872,0 6-1317,7 0 141,-6 6-18,6-4 1,-7 11-223,0-3 222,6 3 1,-4 2-247,5 6 223,-7-5 1,0 7 33,0-3-72,0-4 3,0 12 0,0-7-31,0 4 0,0 2 19,0-2 0,0-2-108,0 1 0,0-1 122,0 2 0,0 1-12,0-7 0,0 6-150,0-6 0,0 1-634,0-5 248,0 6-283,0-5 378,0 5 435,0-12 0,6-9 0,2-9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8274,'0'-15'-2027,"0"1"2896,0-1-230,0 0 95,7 7-80,-6-5-400,6 11-184,-1-4-200,-4 6 0,6 0 289,-3 0-523,-3 0 284,4 0 0,-4 5 165,3 0-233,-4 0 46,6 1 73,-1-4 23,3 11 1,0-7 48,1 4 190,0-3-198,-2-1 4,5 2 0,-6 2 29,2 0 0,5-2 46,-5 2-162,4 3 100,-4-5 1,4 7 54,-4 0-264,4-7 190,-4 5 1,2-5-58,-6 7 73,6-1-28,-9 1 0,5 0-145,-7-1 150,6-5-20,-4 4-77,4-5 79,-6 7 0,-6-2 2,-4-4-248,-3 4 108,-2-11 1,-1 10 89,-4-8-392,4 1 232,-5-5 0,4 5-329,-2 0 110,2 0 203,-4-5-302,0 0 212,5 0 306,-6 0 0,8 0 0,-1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5.5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8198,'0'-14'444,"0"-1"-120,0 0-337,0 7-50,0 2-101,0 6 1,-7 0 173,-3 0-148,-3 6 73,-1-4 1,1 11 121,3-3-224,-3-4 187,5 7 0,-7-5 19,0 7-27,0 0-35,7-1 1,-3 1 39,6 0-6,0 0 10,-1 6 76,4-5-84,-5 5 0,7-6 23,0 0 54,0 6-51,0-5 2,7 6 178,1-8-93,7-6 1,-1 4-5,1-7-76,0 6-1,0-9 1,6 4-193,3-6 208,-2 0-84,5 0 1,-4 0 3,7 0 1,-1 0 69,0 0-437,1 0 221,-1 0 0,1 0-49,-1 0-495,-6 0 117,-2-6 592,-6 4 0,-1-4 0,1 6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2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1 618 8250,'15'0'113,"-7"-6"0,0 4 98,-3-3 1,-2-1 929,7 1-608,-7 0-521,4 5-41,-1 0 76,-4 0-257,4 0 325,1 6 75,-5-4-35,4 4 148,-6-6-383,7 0 132,-6-6-2,6-2 1,-7-7 23,0 0 1,1-1 43,4-4-274,-3-2 213,11-8 1,-10-6 8,7-3-316,0-3 258,5-3 1,-1 1 12,1 0 279,-7 0-141,5 0 1,-6 8 99,2 7-23,-2 6-175,0 8 0,-6 5-56,4 1 70,-3 5-871,-2-2 623,0 19-257,0-3 231,0 11 1,0-5 41,0 4 84,6-4-37,-4 12 0,9-10 252,-6 6-226,7 1-25,-4 4 331,7-6-266,-1 5 1,-4-5 25,0 6 0,0-1 33,4-4 0,6 4 23,0-3-337,-1 2 273,-4-4 0,0 3-447,-1-6 201,1 0 107,6 1 0,-9-5-635,2 4 355,-9-4 113,2-8-592,-7 5 662,0-4 0,-2 0 262,-3 1 0,-3-7 0,-7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7.8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0 119 8110,'10'4'-205,"0"1"195,-7 0 0,3 2 241,-6 3-51,0-4 13,7 7 0,-5-5-312,2 7 88,-2 0 1,-2-1 90,0 1 0,0 0-75,0 0 1,2-1 239,3 1-512,-4 0 217,6-1 0,-7-4-125,0 0 93,0-7 1,0 5-13,0-3 107,0-3 107,0 4-77,0-19-100,0 4 91,0-19 0,0 11-8,0-2 0,1-2 2,4 1 0,-1-6-53,5 1 50,1-2 0,5 2-7,0 1 138,-7 6-137,5-4 0,-5 4 200,7 4-91,-1-4 0,-4 15-67,0-7-29,0 6 18,5-2 0,-6 12 60,1 4-51,0 3 1,0 4 62,0 2-104,-1-2 55,-1 10-20,6-4 1,-13 2-183,4-1 168,3-6 1,-6 8-97,3-6 0,-4 0 99,-1-6-4,7 1-396,-5 0 75,4-1 177,-6 1-543,0 0 156,0-7-106,0 5 619,0-11 0,0 4 0,0-6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56.4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1 148 8250,'15'-30'903,"-6"8"-677,1 2 0,0 4 223,5 1-77,-7 0-257,5 7 426,-12 2 13,13-1-479,-13 5-645,6-4 459,-7 6-564,0 6 270,0-4 40,0 5 79,0-1 212,0-4-429,0 4 120,6-6-27,-4 7-495,11-6 905,-5 6 0,7-1 0,0 3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4.5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353 147 7688,'0'-15'-1216,"0"6"729,0-1 243,0 7 541,0-10-142,0 11 0,0-6 28,0 3 180,0 3-197,0-11-78,0 12 66,0-6 58,0 0-67,0 6 1625,0-6-1599,0 20-40,0-3 23,0 11-248,0-6 206,0 6 1,-2 1-18,-3 2 1,4 4-17,-4-4 1,3 9 70,2 1 106,0 7-101,0-3 0,0 4-137,0-3-57,0 4 125,0-6 1,0 7-11,0 1 24,0-8-1,0-1-168,0-7 64,0 1 0,0 4 116,0 0-206,0-6 138,0 0 1,5-5 43,0 6 1,0 1 3,-5-1 1,0 0-258,0 1-26,0-7 226,0 4 0,0 0-333,0 2 146,0 4-36,0-17 39,0 12 57,-7-12 1,4 5 61,-7-6-1,7 0-59,-3-1 153,6 1-114,0-7 363,0 5-46,0-11 45,0 5-293,0-1 38,6-4 1,-4 6-70,3-3 69,3-4-12,-7 6-68,12-7 85,-11 6 0,11-4-48,-5 5 5,7-7 1,-5 0 101,0 0-93,-1 0-4,6 0 0,0 0-37,0 0 52,-1 0-6,1 0-168,6 0 156,-5 0 0,12-2 20,-3-3-155,-4 3 126,7-4 1,-5 6 7,6 0-81,0 0 63,1 0 1,4-5-57,0 0 47,7 0 5,-3 5 1,6 0 3,0 0-5,0 0-253,0 0 272,0 0-16,7 0 0,-5 0-1,3 0-66,-4-6 65,6 4 0,-4-6-5,7 3-29,-6 3 31,2-4 0,-4 6 247,3 0-112,-3 0-60,11 0 1,-11 0 6,3 0-46,-4 0-12,-1 0-42,-6 6 48,4-4 1,-6 5 28,4-7-227,-4 0 200,-7 0 0,-5 0 29,1 0-254,-1 0 333,-1 0 0,3 0-187,-6 0 34,0 0 9,-6 0 1,1 0 52,0 0-53,-1 0-13,1 0 1,-5 0-2,0 0 0,-5-2-25,4-3 0,-4 3-87,5-3 0,-5 4 92,5 1-112,-7 0 64,10 0 1,-10 0 50,7 0-4,0 0-3,-2 0 0,5 0 141,-3 0-142,-3 0-15,6 0 210,-5 0-195,0 0-10,5 0 2,-5 0 58,7 0-40,-7 0 21,5 0-112,-11-7 111,11 6 0,-12-12 1,6 9-70,-7-5 61,7-1-19,-6 2-23,6-6 42,-7 6 1,5-8-29,-1-4 97,1 4-70,-5-5 1,0 1-28,0 1 188,0-8-153,0 5 1,0-9 159,0-4-158,0 4 24,0-5 63,0 0-69,0 5 0,0-11 10,0 3 6,0-4-10,0 6 1,0-4 6,0 7-99,0-7 88,0 3 0,0-4-1,0 2 8,0 5-10,0 5 0,0 1-9,0-1 16,0 1-11,0 6 0,0 2 152,0 6-145,0 0 4,0 1-106,0-1 104,0 0 1,0 6 9,0-1-179,0 0 80,-6 2 1,3-5 70,-7 3-163,0 3 74,-5-6 1,1 5-33,-1-7 67,0 1 21,-6-1 1,3 5-33,-7 0-15,1 1 35,-5-6-27,-7 0 40,-2 7 1,-6 0-47,0 3-84,-7 3 130,-1-11 1,-12 12-47,1-4-1076,-8 3 1111,4 2 0,-8 0-151,-3 0 117,-4 0 25,-6 0 0,5 0 106,-1 0-154,-5 7 31,-1-6-1120,-5 6 1149,7-1 0,0-2-55,0 5 169,-1-5-212,1 9 1,6-10 85,4 7 53,3-7-13,8 4 0,0-6 215,3 4-207,10-3 0,-3 4 1,15-6 119,3 0 48,3 0 713,6 0-471,7 0 1064,9 0-1169,7 0 618,7 0-994,7-6 182,1 4 0,3-4-778,4 6 318,-10-7 230,14 6 0,-9-6 138,10 7 0,-4-7 0,5-1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36.28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45 118 7736,'0'-8'348,"0"1"1,0 6 1,0-4-377,0 3 145,0-4 1,0 19 245,0 6-242,0 1-32,0 8 1,-2-4 57,-3 10-48,3-3 26,-4 12 1,4-4-150,-3 10-57,4-3 136,-6 4 0,7-1 31,0 0 1,-1 5 44,-4-5-268,3 7 94,-5-10 1,7 4-5,0-6 101,7 0-41,-5-6 1,6 3 80,-3-7-55,-4 0-11,12-4 0,-9 3-47,5-4 58,-5 4-30,2-17 1,-1 10 8,0-6 0,0-1 52,-5-4-188,0 0-1,0-7 19,0 5 50,0-12 33,0 6 41,7-7-27,-6 0-28,6 0 126,-7 7-99,6-6 4,-4 6-144,11-7 142,-5 0 1,7 1-20,-1 4 0,1-3-1,0 3 0,0-4 17,-1-1-10,8 0 3,-6 7 1,7-5 24,-4 2-43,-2-2 17,4-2 1,-2 0 43,1 0-46,0 0 6,-6 0 54,8 0-47,-6 0 0,7 0 2,-4 0 30,-2 0-30,10 0 1,-4 0-2,7 0 26,-7 0-25,4 7 0,1-6 66,6 4-59,1-3 34,1-2 1,0 0 47,3 0-71,3 0-7,-4 0 150,-1 0-143,12 0 0,-9-5 23,9 0-23,-4 0 6,6-1 0,-4 2 23,7-5 1,0 5 1,5-1 0,0 4-11,-1 1-413,1 0 399,7 0 1,-6 0 54,4 0-52,-4 0 34,-1 0 0,-4 0 15,4 0 1,-10 0-11,5 0-72,-13 0 40,1 0 1,-4 5-28,6 0 1,-6-1 32,-4-4 0,-8 0-8,-1 0 440,-1 0-477,6 0 0,-8 0-139,-2 0 149,3 0 20,-7 0-182,5 0 74,1 0 1,-6 5 39,4 0 1,-2 0-16,1-5 0,-3 5 20,4 0 238,-4 0-217,6-5 0,-6 1 96,4 4-92,-11-3 15,4 5 6,-4-7 10,5 0 19,-6 0-92,-1 0 71,-7 0 3,7 0-208,-6 0 185,6 0-27,-7-7-5,0 5 0,0-4-109,0-1 127,6 6-3,-4-12 1,4 9-141,-6-5 134,0-1-19,0-5 4,0 0 14,0 1 1,-1-3-29,-4-2 80,3-4-58,-4-7 1,6 1 130,0 0-128,-7-7 9,6-2 0,-6-6 213,7 0-210,0 0-233,0 0 445,0 0-89,0 0 1,0 1-45,0 4 1,5-2 14,0 7 1,0-1 7,-5 6-168,0 0 128,0 6 0,0-5-169,0 4 235,0-4-83,-7 5 0,6-5-307,-4 4 133,-4-11-43,1 4-12,0-5 169,-5 7 0,10 0-94,-7-1 270,7 1-188,-10-1 0,11 3 35,-3 2 0,-1 4 10,1 6 92,-7 1 23,11-1-111,-12 7 0,9 1-20,-5 7 10,5 0-27,-9 0 0,5 0-61,-7 0 84,-6 0 5,5 0-146,-12 0 135,5 0 1,-8-2-21,-3-2 0,-1 2-5,-9-3 1,4 3-3,-9 2 39,3 0-27,-5 0 0,-1 0-23,-7 0 32,-6 0-970,-2 0 768,-7 7 98,1-5 1,-14 6 58,-6-3-184,0-4 153,43 3 0,-1-1 0,-46-3 44,46 0 0,0 0 56,-1 0 0,1 0-47,-4 0 1,0 0 0,-43 0-15,0 0 0,7 0-101,3 0 1,4 0 239,1 0 87,13 0-952,-2 0 918,13 0-150,7 0 1,1 5-166,7 0 129,7 0 464,7-5 1,14 1-474,6 4 363,7-3-336,-4 4 312,7-6-550,7 7 323,1-6 0,7 12 0,-1-4 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3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250 89 8067,'7'-9'-2171,"-6"-4"2191,12 12-5,-11-6 0,5 5-26,-7-2 0,1 0 40,4-5-145,-3 5 120,4-2 0,-6 4 160,0-3 1,2 4-31,3-4 114,-4 3 1,8 0 261,-5-3 41,-2 4-230,5-6-15,-1 7-94,-4 0-27,4 0-249,1 0 144,-5 0-84,4 7 53,-6 1-20,-6 7 0,2-1 6,-6 1 0,6 1 40,-6 4 0,2-4-4,-2 4 0,-3-2 53,3 2-54,-3-4-8,-2 5 0,5-1-7,1-1 0,-1 6 9,-5-6 0,0 3-142,1-3 0,-1-2 71,0 2 1,2 2-142,3-1 0,-3 0 195,4-6-225,-5 1 78,0 0 0,1-1 53,3 1 0,-2-5 12,8 0 0,-6-5 29,5 4-42,0-5 17,5 2 51,-7 1-66,6-6-93,-6 6-1074,7-7 626,0-7 0,5 4 587,0-7 0,0 0 0,2-4 0,-6 6 0,12-12 0,-5 4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6628,'-9'7'1056,"3"-6"-564,6 6 870,0-7-1191,0 6 1,2-4-77,2 3 1,-2-2 80,3 2 0,-2-3-145,2 3 72,-3-4 1,4 1-59,-6 3-26,7-4 0,-6 8 96,4-4-9,4-4-207,-1 6 201,6-7 0,1 0-31,0 0 1,-1 0-122,1 0 1,0 0 40,0 0 0,1 0-351,3 0 1,-2 0 45,2 0 0,3 0-26,-3 0 1,1 0-598,-5 0 1,-1 0 6,1 0 932,0-7 0,6-1 0,2-7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49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6169,'0'-8'899,"0"1"-857,0 7 82,7 0 25,-6 0-20,6 0-76,-1 0 1,-2 5 25,5 0 82,-5 7-138,9-4 0,-10 2 68,7-1 69,0 1-104,-2 5 0,5-2 60,-3-3 1,3 8-23,1-4 0,1 4-13,0-3 0,4 0 51,1 0-15,0-1-56,1 7 1,-5-4 50,4 2-220,-4-2 167,-1-3 1,0-4-26,-1 0 0,1-2-11,0 2 0,-7-2-147,-3-3-23,-4-3 193,6 4-245,-6-6-1596,6 0 1670,-14-6-197,6 4 37,-6-4 148,7 6-143,0-7 189,0 5 1,-1-6 90,-4 3 0,3-3 0,-4 0 0,6-5 0,0 3 0,0 4 0,0-8 0,0 6 0,0-6 0,0-1 0,0 5 152,0 0-27,0 7 119,0-3 209,0-1-183,0-1 174,0 0 183,0 1-436,0 1-4,0 4 401,0-5-685,6 7 229,-4 0-324,4 7 234,-6-5 36,0 11-235,7-5 197,-6 7 1,8-1 15,-4 1 22,-4 0-48,6 6 0,-2-5 37,0 4 69,6-4-100,-9-1 0,6 0 39,-3-1-16,-4 1-13,6-7 0,-6 5-232,4-3 231,-3-4-60,5 1 1,-7-5-211,0 3 254,-7-4-297,-1 6 122,-7-7 1,-1 0 110,-4 0-413,4-7 246,-12 6 0,5-13-301,-6 5-145,-1 2 390,1-6 0,0 10 258,-1-7 0,1 7 0,-1-4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1.8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1162 59 7857,'10'-13'-88,"0"3"315,-7-3-283,4 12 195,-7-6-55,0 1 142,0 4-494,6-5 169,-4 7 1499,4 0-1296,-12 7 46,4-5 84,-4 4-63,6-6-36,-7 0 0,4 5 6,-7 0 1,5 1-16,-5-1 1,0-1-8,-4 5 1,4 0-48,0 0 32,0 4 0,-9-4 75,-1 5-254,1 1 152,4 6 0,-5-4-167,1 2 186,-7 4-36,3-7 1,-7 6 30,1-8-12,0 8-3,-1-6-135,1 5 109,-1 0 1,1-4 30,0 2-57,-1 4 21,1-7 1,4 11 46,1-8-149,6 1 105,-3-5 1,4 4 14,-2 1 1,2 1-17,-2-1 0,7-4 53,2 3-62,1-2 1,-6-2-21,0-1 17,7 1 0,-3-5 35,6 0-60,-7-1 25,4-1 0,0 6 1,3-5-3,-3-2 1,5 6 1,-7-3 0,5 1-8,-5-1 0,7 3-42,-2-3 42,-3 3 1,5 2 26,-7-1-188,6 1 153,-9 0 0,7-6 18,-4 1-229,-3 0 91,5 5 0,-2-5-99,0-1-13,0-5 168,2 9 4,-5-12-29,5 6 196,0-7-214,1 0 448,7 0-391,-6 0-45,4 0 23,-4 0-32,-1 0 232,5 0-172,-4 0 24,-1 0-6,6 0 1,-7 0-3,3 0-50,3 6 49,-4-4 4,-1 5 30,5-7-35,-4 0 1,1 1-13,0 4 133,0-3-125,5 4-3,-6-6 47,4 0-35,-5 0-217,7 7 219,0-6 1,-1 6-120,-4-7-247,3 0-3068,-4 0 3027,12-7 128,2 6 0,2-11-340,0 7 189,-7-6 241,10 9 1,-6-11 139,3 4-45,3 2 153,-5-6 1,2 6-183,0-2 242,-7-4-261,3 4 179,-6-5-83,0 6 83,0-6-25,-6 13 1,3-6-22,-7 7 1,5 0 82,-5 0 202,7 0-70,-10 0 17,11 0-199,-11 0 1,11-1 141,-3-4-137,-3 3 19,7-4 1,-7 6 107,3 0-25,3 0-77,-11 0 1,10 0 245,-7 0-129,7 0-39,-10-7 0,9 5 32,-6-2 51,7 2-86,-3 2 4,-1 0 120,5 0 231,-4 0-549,6 6 1,0 3 0,0 5 1,0-4 64,0 0 60,0 0-158,0 4 49,0-5 1,0 4 78,0-4-130,0 4 103,0 2 1,0 0-31,0 0 25,0-7 12,0 5 1,2-5 8,2 7-11,-2-1-2,5-5 138,-7 4-133,0-5 0,0 2 9,0-1 181,6-5 21,-4 2-174,11-6 280,-11 7-286,11-6 0,-5 6 55,6-7-34,1 0 0,0 0 5,0 0 0,4-2 20,1-3-3,6 4-180,-10-6 65,12 1 1,-5 4 82,6-3-473,-6-3 252,5 6 0,-5-4-5,6 6-735,1-7 368,-1 6 543,0-6 0,7 14 0,2 1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53.8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74 7859,'-8'-6'-1481,"-5"4"1184,11-11 924,-4 5-224,6 0-15,0 1-257,0 1 0,0 2 106,0-6-298,0 7 197,0-3-9,6 6-249,-4 0 186,4 0-8,1 0-123,-5 0 108,11 0 0,-10 1-13,7 4 1,-1 3-5,6 7 1,5 0 27,-1-1 17,7 1-43,-9 0 1,11 0 174,-4-1-6,4 7-157,8-4 0,-4 9 289,8-6-266,-1 6 0,5-10 0,0 12 189,0-4-173,0 4-44,0 1 0,4-1 18,-4-3 0,3 2-2,-8-2 0,2-2-19,-2 1 1,-3-6-91,-6 2-25,-1-4 112,0 5 0,-1-9-129,-3 3 122,3-11 1,-11 8-187,8-7 174,-7 6 0,8-8-4,-6 7-236,-1-6 226,-4 9 1,5-10-45,-1 7 41,1-7 0,-6 5-24,1-3 4,0-3-5,-7 11 17,5-12 52,-5 6-51,0-1 1,1-4-19,-4 3 68,-4 3-51,6-6-57,-7 4-758,0-6 756,-7 0 1,4 0-260,-7 0 235,7-6 30,-10 4-147,11-11 73,-11 11-7,5-11 241,-7 5-166,0 0 1,6-3-76,-1 6 265,7-7-170,-10 11 0,9-11-72,-6 7 184,1-6-101,1 9 1,-1-9 85,4 6-72,4-7-36,-12 11 216,11-12-10,-11 5-94,11-1 1,-6-2 128,3 6 1,4-1-92,-4 1 154,3 3 147,2-4-320,7 6 33,-6 6-65,12-4 1,-9 9 29,5-6 160,1 6-180,-2-2 0,6 0 30,-5 1 104,4 0-128,-4-2 0,4 5 43,-4-3-25,4 3-7,2-5 1,-5 5-208,0-3 197,0-3 1,3 6 25,-4-3-43,5 3 1,-8-4 14,4 1 10,3 0 5,-11-2-22,11 5-94,-12-5 104,6 1-114,-1-3 95,-4 1 0,3-6-23,-10 4 20,-3-3-3,-7-2-25,0 0 13,1 0 1,-1 0-20,0 0 0,-6-5 0,-3 0 1,-4-2 26,-2 3-511,1 2 290,0-5 0,-2 7-576,-4 0 420,4 0 161,-11 0 1,11 0-839,-4 0 1033,4 0 0,-5 13 0,-1 4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4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1514 30 7832,'8'0'-47,"0"-2"142,-3-2-9,-3 2 131,5-5 75,-1 7 1,-3 0-70,7 0 0,-5-5 373,5 1-130,-7-1 293,10 5-403,-5 0 0,2 0 123,0 0-62,-7 0-27,10 0-229,-11 6 1,4-3 286,-6 7-247,0-6 1,0 9 3,0-4 1,-6 0 8,-4 0 0,-3 1-43,-2 5 1,-1 0 12,-4-1 1,2 1 11,-6 0 1,4-1 0,-4 1 0,4 0-142,-4-1 1,4 3 133,-4 2-8,6-2-274,-10 4 208,12-6 1,-11-1-7,8 1-81,-7 0 1,8 4 54,-7 1 1,6 0-2,-6-6 1,6 3 4,-6 2 1,2-2-4,-1 2 1,-4 2-130,3-1 124,-2 0 0,-3-4-37,1 3 1,-2-2-9,-3 2 0,3-2 98,-4-3-214,4 1 132,2 0 1,4 0 106,1-1-100,6 1-8,-3 0 1,1-1-70,0 1 78,1 0 0,4-1-40,-6 1 21,5 6 1,-7-4 38,3 2-272,4-2 229,-5-3 0,1 1 14,0 0-190,-6-1 67,10 1 0,-5 0 12,6 0 64,0-1 0,1-1 59,-1-3 1,0 3-67,0-3 0,1-2 36,-1 2 1,0-2-19,1 2 143,-1 3 0,0-10-71,1 7 1,4-5 34,0 5 0,5-7-106,-5 2 1,7-2 22,-2 2 15,-3-3-33,6 11 0,-9-10-28,6 7 0,-2-7 29,3 2 1,0 2-292,-6-3 116,7 1 114,-10 2 1,10-6-1,-7 4-15,7-3-2721,-4-2 2453,7-7 230,0 6 0,0-7-117,0 3 150,0 3 0,0-11-111,0 3 0,0 2 102,0-2 1,0 5-164,0-4 115,0-1 1,0-5 181,0 0 1,0 6-98,0-1 1,2 5 167,3-5-159,-4 0 138,6-4-96,-7-1 75,0 0-95,0 7 31,0-5-23,0 5-42,0 0 1,0-1 14,0 5 38,0 2-481,0-5 514,-7 20 0,6-3-77,-4 10 1,2-4 101,-2-1-86,3 0 0,-4-1-9,6 1 95,-7 0-71,5-1 24,-4 1 0,1 0-3,0 0 1,0-1 225,5 1-240,0-7 1,0 5 54,0-3-9,0 3 62,0 2-43,0-1 46,0 1-81,0 0 1,2-7 40,3-3 0,-2-4-82,7-1 1,-5 0-10,4 0 1,1 0-37,5 0 0,0 0 79,-1 0 1,3 0-393,2 0 1,-1 0 153,7 0 1,-1 0-755,6 0 1,1 0 400,3 0 0,-1 0-832,6 0 0,0 9 1389,5 5 0,13 8 0,4 7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7:09.70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59 7985,'0'-14'87,"0"4"82,0 0-45,0 7 44,0-10 1,2 11 101,3-3 208,-4 4-152,6 1 0,-2 6-334,0 4 0,0 3 10,-5 2 1,4 1 75,1 4 0,7-2-89,-2 6 0,-2 1 57,2 4 0,1 5 45,9 1 1,-2 5 28,6 0 0,-4 7-33,4 2 0,2 5 86,9-5 1,-3 6-35,7-1 0,-4 2 8,4-2 1,-5-4 4,5-6 1,-1 4-1,1-4 0,-8-3-119,-6-12 1,-7-1 100,1-4 0,-2-2-163,-3-8 1,-4-1 133,0-3-141,-7 3 1,4-10-245,-7 7-338,0-6-2795,0 2 3423,-7-12-50,6 4-20,-6-11 1,7 10 12,0-7 0,0 5-33,0-5 0,-5 5-269,0-5 0,0 6-178,5-6 196,-6 0 0,-2-5 331,-7 1 0,2-1 0,3 0 0,-8 0 0,3 1 0,-3 1 0,4 3 0,-1-3 0,0 3 0,-4-3 0,-1-2 0,1 5 0,4 1 0,0 5 0,0-1-399,1-3 410,-1 7 676,0-6-142,7 7 63,2 0-277,6 0-200,0 7 0,0-4-138,0 7 201,0-7-285,0 10 1,0-10 49,0 7-49,0-7 183,0 10-48,0-4 1,0 0 108,0 1 1,1-2-110,4 2 1,-2 2 144,7-7-43,-6 6-91,9-3 1,-7 7 23,4 0 1,1-6-35,-6 1 1,5-5 37,-5 5 0,5-5 4,-5 5 1,1-2 23,-1 1 0,-2 3-43,7-7 0,-7 1 220,2-1-208,3-3 1,-4 9 56,6-6-37,-7 0 1,5 0-215,-3 0 203,-3 0-115,11-5 0,-10 0-89,7 0 149,-7 6 0,8-2-98,-6 5 79,7-5 1,-9 4 3,7-3-6,-7-4 1,8 8 169,-6-5-144,0-2 119,2 5-150,-6-7 60,12 6-104,-11-4 1,6 4 90,-3-6-136,-3 0 104,4 0-58,1 0 50,-6 0-17,6 0-7,0 0 14,-6 0 175,6 0-158,-1 0 27,-4 0-12,4 0 147,1 0-168,-5-6 1,4 2 251,-6-5-213,0 5-72,0-9 0,0 10 58,0-7 1,0 5-85,0-4 0,0 4 57,0-5 1,0 0-3,0-5 69,0 1 0,0-1-71,0 0 0,0-1-33,0-4 0,0 4 38,0-4 0,0 4-32,0 1 0,0-1 36,0-4 0,0 4-197,0-3 1,0-3-100,0 3 1,0-1-499,0 5 241,0 1 0,-2 1-9,-2 3 542,2-3 0,-5 11 0,7-4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08.70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265 206 8110,'15'-6'0,"0"-4"0,-2 2-317,-4-2 239,5 7 66,-6-10 0,1 11 356,1-3-6,-6-3-384,9 0 80,-12 0 208,6-5-295,-7 5 78,0-1 0,0-4-121,0 3 274,0 4-127,0-7 50,-7 5 39,6 0-68,-12-6-22,4 13 1,-4-7 75,4 3-213,-5 3 56,6-4 1,-6 7 119,-1 4-184,0 3 56,0 7 0,1 1-142,-1 4 198,0-4 0,1 7-275,-1-3 256,7-4 0,-5 12 0,6-7-114,-3 4 0,2-3 96,3-2 1,4-4 7,-4 4 0,3-4-24,2-1-11,0 0 183,0-7-184,0 5 227,7-11 12,1 4-131,0-6 0,5 0 83,-3 0-122,-4-6 1,8-3-8,-5-5 16,-2-1 1,6 0 55,-3 1-248,-4-1 187,7 0 1,-9-4-28,5-1 0,-4 0-17,5 6 1,-5-1-65,5 0 76,-7 1 1,4 4 88,-7 0-79,0 7-6,0-4-157,0 1-6,0 4 265,0-4-107,0 19 0,0-4 36,0 11 0,4-4 0,1-1 0,0 1 267,-5 4-171,7-4 1,-6 10 106,4-6 0,4 6-110,0-1 1,-1 2-63,2 3 12,0 6 0,5-4 13,-1 8 0,6-1-19,0 5 0,-1 2 52,-4 3-40,0-4-25,-1 6 1,-1-9-148,-3-2-50,-3-4 118,-7-7 0,-2-6-47,-3-4 91,-3-2 1,-8-4 93,-4-3-93,-3 3 1,-6-12 15,-1 4 266,-5-3-286,4-2 1,-7-7-7,4-2-27,3-5 48,-12 0-256,12-7 253,2 4 0,3-6 32,6 4-122,0 2 83,-1-4 0,10 6-34,-4 1 0,10-1-21,0 0 0,4 1 22,1-1-24,0 0 28,6 1 0,4-1-19,10 0 72,-4 0-46,12-6 1,-6 5-165,8-4 83,-1-3 1,6 4 67,-1-11-211,0 11 98,-4-15 0,-1 11-246,0-7 0,1 1 69,-1-1 1,-6 8-341,-3 2 49,-4 4 53,-8 8 544,-1 1 0,-14 7 0,-1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15 133 8235,'0'-15'0,"0"1"0,-5-1 0,0 0-765,0 1 312,5 5 852,0-4-93,0 5 65,0 0-243,0 1 41,0 7-35,0-6 38,7 4 34,-6-4 34,6 6-322,-7 0 0,0 6 232,0 4 0,5 3 2,0 2 1,4 6-131,-4 4 50,7 2-13,-11 9 1,12 2 77,-3 6-53,3 7-537,8 1 735,-4 0-208,4 5 1,-5-4 100,4 5 39,-4 1-130,12-7 0,-12-3-155,4-9-22,-10 2 189,3-11 1,-7 3-181,4-9 193,3-4-6,-11-6-308,4-1 388,-6-5 0,2 2-92,3-6-307,-3 6-158,4-9 231,-6 5-1197,0-7 887,-6 0-342,4 0 436,-11 0 1,10-2-419,-7-3 777,0 3 0,-11-11 0,-2 5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5.6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8235,'8'0'-372,"5"0"1,-10 5 475,7 0 1,-5 1 247,5-1 0,-5-2-276,5 7 48,-7 0-24,10 5 0,-7-1 193,4 1-165,3 0-1,-5-1 104,7 1-124,0 0 1,0 0 106,-1-1 213,1 1-304,-7 0 1,5-2-120,-3-3 184,3 3-80,2-5 1,-1 0-24,1-3 61,-7-4-8,5-1-5,-4 0-32,5 0 0,-4 0 9,0 0 1,0-6-1,4-4 0,-4-3 51,0-2-304,0 1 87,4-1 1,-1-5 203,-3 1-1054,3-7 613,-11 9 0,9-4-1554,-6 6 927,7 1 920,-11 6 0,12-6 0,-4 6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6.5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59 7971,'0'-8'365,"0"-5"-800,0 5 230,0 0 139,0 1 438,-7 7-224,5 0 1,-9 2 49,6 3 0,-5 3-107,5 7 0,-6-6 142,1 1-7,4 7-163,-7-1 132,11 5-143,-11-6 1,11 4 179,-3 1-32,4 0-129,1-6 0,0 6 124,0 0-88,0-1 1,0-4-38,0 0 31,6-1-29,-4-6 0,11 1-250,-3-5 123,9-2-46,-2 5-407,4-7 350,0 0 0,-3-5-52,7 0 1,-1-7-63,5 3 1,-4-4-31,-1-2-455,-6 0 407,4 0 0,-3 1-359,1-1 527,-1 0 1,-6 6 181,-3-1 0,3 0 0,-11 2 0,5-5 0,-6 11 0,4-3 0,-3-3 0,4 6 0,-6-4 0,0-1 0,0 6 2937,0-6-2598,-6 7-31,4 0-170,-4 7 1,6-4 48,0 7 0,0-5 1,0 4 1,0-4-115,0 5-90,0-7 137,0 10 0,0-9-46,0 6-116,0-7 185,6 10-307,-4-12 99,11 6 1,-10-2 83,7 0 1,0 0-170,4-5 1,1 0 65,0 0 0,-1 0-290,1 0 125,0-7 138,0-1 0,-2-7-8,-4 1-186,-2-8 93,-7 6 68,6-5 0,-4 6-278,3 0 167,-10 1-27,-3-1-73,-7 0 243,1 1 1,-3 1-119,-2 3 41,2 3 51,-11 1 0,12 4-111,-3-3 86,2 4 4,3 1 158,-1 0 0,0 0 0,7 6 0,1-3 0,7 7 0,0-7 0,0 10 0,7-4 0,1-1 0,7-2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6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1 133 7971,'15'0'329,"-1"0"-162,1-7 1,-5 6 168,0-4-232,-1 3 57,0 2-193,4 7 60,-5 1 47,0 0 0,0 5-32,-3-3-124,-3-3 237,4 6-234,-6-12 310,0 12-96,0-11-418,0 11 285,0-11-981,0 4 975,0-19 0,0 8 39,0-9 0,2 4 13,3 0 0,-4 2-52,4 3 220,-3 3-89,4-4 0,-2 4 72,5-3-7,-5 4-135,9-6 1,-10 7-29,7 0 26,0 7 26,-2-6-291,5 12 254,-11-11 0,11 11-70,-4-3-52,-2-4 88,6 7-240,-11-4-46,11-1 34,-12-2 0,6-6 137,-1 7-185,-4-6 233,5 6-40,-7-7 267,6 0-300,-4 0 258,4 0-195,1-7 232,-6 6-215,6-6 218,0 7-183,-6 0 129,6 0-21,-1 0-75,-4 0 1,6 0 13,-3 0-2,-3 7-3,4-6-183,1 6 173,-6-7-258,6 0-34,-1 0 99,-4 0-100,4 0 18,1 0 156,-5 0 38,4-7 218,-6 6-285,0-6 11,0 1 438,0 4-98,0-11-187,0 11 257,7-11-39,-6 12-41,6-6 306,-7 7-452,6 0 163,-4 0-111,5 0-12,-1 0 0,-3 5 4,7 0 0,-7 6 20,2-1-170,4-3 164,-8 6-173,12-5 11,-11 7 137,11-1-203,-11 1 143,11-7 20,-12 5-152,12-11-12,-11 11 132,11-11-167,-5 11 146,0-12-39,5 6 23,-4-1 9,-1-4 0,0 5 214,-3-7-203,-4 0-2,13 6 1,-13-3 246,4 7-3,3-7-171,-6 10 0,11-9 23,-3 6 0,-2-1 15,2 6 36,-7 0-83,10-1 1,-10 1 103,7 0-349,-7 6 240,10-5 1,-11 7-165,3-3-24,3 3 157,-6 6 0,9 0-382,-6 1 198,0-1 0,-5-4-202,0-1 197,0 1 1,0-2 21,0-4-198,0-2-45,0-9 45,0 5-51,-7-12 162,6 6 0,-12-9-240,3-3 106,-3-3 203,-2-6 1,-1-8-242,-4-2 205,4-4-64,-12-1 282,12-7-126,-5-2 0,6-6 94,0 0 0,5-2 0,1-3 0,5-1 0,-1-4 0,4-3 0,1 11 0,1-8 312,4 10-168,-3-4-75,11 17 1,-5 2 525,7 9-315,0 4-63,-1 8 37,1-5-78,0 11 1,-1-4 39,1 6 30,0 0-58,-1 6 1,1 1-58,0 3 1,-2 3-7,-3-4 1,3 5-124,-3 0 122,-4 7-44,1-4 0,-2 4-135,-1-6-60,1-1 219,-5 1-239,-6 0 87,-2-7 0,-2 5-37,0-3 0,0-2-202,-4 2 0,-3-5 61,-2 5 1,2-7-48,-2 2 0,2-4-701,3-1 423,-1 0 551,0 0 0,1 0 0,-1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7.9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8024,'1'-10'-240,"4"0"-373,-3 7 653,11-4 1,-10 7 502,7 0 0,-7 7-296,2 2 1,-2 11-114,2 5 469,-3 9-339,5-3 1,-6 11 16,4-2 101,-3 2-284,11 2 1,-12 0 97,4 0-431,3 0 225,-6 1 1,10-3-638,-8-3 333,1-3 118,2-6 1,-5-3-122,2-2 1,3-2-138,-2-4 1,0-7-774,-5 2 1227,6-9 0,-4 8 0,4-4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2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8024,'15'-5'766,"-1"0"-269,-5-6 173,4 9-626,-5-4 35,6 6-211,-5 0-167,4 0 219,-5 0-89,7 0 225,-1 0 1,-4 0 88,0 0-12,-7 0-228,4-7 12,-1 6 0,-4-12-232,3 3 58,-4 3 207,-1-6-192,-6 5-1,-2-7 198,-7 7 19,0 2-10,7 6 0,-5 0-87,3 0 185,-3 0-123,-2 0 1,6 1-62,-1 4 281,0 3-88,2 7 0,-4 0 292,8-1-173,-1 1-60,5 6 0,0-4 214,0 2-122,0 4 0,6-7-9,2 6-140,1-8 1,8 1 131,-2 0-456,3 0 188,3-7 1,-3 3 11,7-6 0,-6 0-156,6-5 1,-2 0-871,1 0 513,4-7 332,-12-1 1,11-6 231,-8-1 0,7-6 0,-3-2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4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8024,'0'8'114,"7"-2"0,-4 1 172,7 3 0,-7 4 225,2 6-115,3 9-210,-6 2 0,9 12-251,-6-4 75,7 3 0,-11 3-284,6-8 244,-1 6 0,1-12 192,3 3-539,3-3 278,-5-8 1,2-2 146,0-6-841,-1-1 537,0 8 0,2-11-926,-6 4 1182,6-4 0,-9-3 0,5-1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30 8024,'0'-8'0,"-1"0"0,-4 3 71,3 3 21,-11-4 0,10 6-368,-7 0 139,0 0-68,-4 0 0,-3 0-393,-2 0 452,2 0 29,-4 0 1,6 0-24,1 0 1,-1 5 107,0 0-219,7 0 217,2 1 0,1-3 34,0 7 0,0-7 0,11 10 0,3-4 0,5 5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8.9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8024,'22'0'0,"-1"0"0,3 0 0,2-5 377,-6 0 0,6 0-216,-10 5 0,11 0-50,-8 0 1,-4 0 232,-5 0-637,-1 0 246,0 0 49,4 0 0,-12-2-131,4-3 1,-3 2 32,-2-7 17,0 7 71,0-10 1,-2 10-344,-3-7 110,4 7 186,-12-4 0,4 5-25,-5-3 40,-1 4 19,0-6 117,1 7-117,-1 7 1,2 1-24,3 7 232,-3-1-199,5 1 1,-5 0 39,3 0 1,-1 1 20,6 3 1,0-2 259,5 2-128,0-2-8,0-3 266,0 1-238,0 0 1,8 0 24,7-1-363,-1 1 218,14 0 0,-8-6 91,9 1-1529,-3-7 692,17 11 664,-12-13 0,18 12 0,-4-5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1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74 8174,'-5'-15'0,"0"1"-161,0-1 203,5 0 152,0 7 153,0 1 106,0 7-407,6 7 1,3 6 290,5 7-335,1 6 140,6-3 0,2 6 142,6 0-117,7 7-30,2 8 0,1 2 60,0 3-917,0 3 877,12-6 1,1 15-132,7-8 139,-7 8-62,6-15 0,-4 6 55,9-3 0,-2-3 63,2 3 13,-2-10-125,-2-3 0,-7-7 133,-3 1-702,3-1 563,-13-6 0,4-2-133,-14-6-72,-6-1 205,-2-5 1,-3 4-419,-3-4 1015,-4-2-881,-4 6 244,-6-11-392,6 4 41,-7 1-146,0-6-1496,0 6 1493,-7-7 148,6 0 0,-12-2-347,3-3 178,3 4 246,-6-12 1,7 9-244,-4-5 333,-3-1 0,11 0 122,-3 0 0,4 7 0,1-10 0,0 3 0,0 4 0,0-7 0,0 9 0,0-6 0,0 1 0,0 0 0,0-4 0,0 5 0,0 0 176,0 2-53,0-1 0,0 4-118,0-7 348,0 7-190,6-4 0,-4 6 15,3-4 54,-3 3 72,4-5 52,-4 7 5,11 0-259,-12 0 0,12 0 413,-3 0-340,3 7-32,2 1 115,0 13-138,-1-4 1,3 10 123,2-2 95,-2 3-112,10 1 1,-9 1 65,7-1 61,-14 0-124,9 1 1,-14-6-135,4 1 172,-3-7-110,-1 3 0,-6-6-387,0-1 135,-6 1-1,-9-7-789,0-1 625,-6-1 1,-2-4-70,-6 3-1164,0-4 954,-1-1 1,1 0 537,-1 0 0,1 7 0,0 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9:12.0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89 221 8201,'7'-8'0,"-6"-5"0,7 5 314,-3-7 0,-3 5 56,3 0 171,-4 7 0,6-10-140,-5 11-94,4-4-60,-6 6-1,0-7-309,0 6 492,0-6-401,-6 20 1,4-6 336,-3 12-405,3-6 15,-4 15 1,4-10 213,-3 7-261,4-1 165,-6 6 1,6-1 113,-4 0-101,-4 1-10,8 6 0,-7-4 102,3 8-7,3-8-61,-11 17-180,11-16 139,-4 22 1,1-15 84,0 9-347,0 3 249,-1 0 1,4 2-233,-3 0 234,3 0-308,-4-2 65,4 12 207,-4-17 1,6 15 9,0-13 1,0 5-15,0-5 1,0 5-5,0-5-173,0 0 158,0-11 0,0 4 17,0-3-135,0-3 109,0 7 1,0-12 481,0 3-472,0-3-3,0-8 1,1 5 94,4-4-93,-3-3 1,4-4 30,-6-8 3,0 1 18,0 5-134,0-7 119,0 5 0,0-11-251,0 4-23,0 1-5,0-5 198,0 4 1,5-4-270,0 3 263,0-4-199,-5 6 135,0-1-8,7-4 68,-6 11-17,6-11 0,-5 4-73,2-6 103,-2 7-68,5-6 211,-7 6-171,6-1-22,-4-4 12,4 5 18,-6-7 9,7 0 90,-6 6-86,6-4 0,-5 4 6,3-6 13,-4 0 0,6 2-28,-7 3 167,0-4-148,0 6 206,6-7 28,-4 0-8,4 0-355,1 0 192,-5 0-498,4 0 326,1 0 142,-6 0-95,12 0 101,-11 6 0,6-4 26,-3 3 0,-2-3 152,7-2-198,-7 0 7,10 0 107,-4 0-101,5 6 1,-4-4 17,0 3 140,0-4-152,4-1 0,3 0-31,2 0 36,-2 7 1,5-5-30,-2 2 1,-2-2-5,7-2 0,-1 0 19,5 0 3,7 0 0,-5 0 12,4 0 81,2 0-93,-6 0 0,13 0 11,0 0-21,1 0 11,5 0 0,-4 0-145,3 0 154,3 0-10,7 0 1,0 0-230,0 0-444,-1 0 597,1 0 0,2 0-68,2 0 0,-2 2 96,2 3 61,-2-4-55,-2 6 0,-2-7-28,-3 0 179,3 0-143,-11 0 1,11 0 89,-3 0-87,3 6 340,2-4 0,-5 4-399,-1-6 90,1 0 0,7 0-180,2 0 156,-2 0 1,4 0-25,-6 0-624,0 0 633,0 0 1,-2 0-35,-3 0-14,3 0 46,-11 0 0,9 0-328,-6 0 327,7 0 1,-6 0 36,4 0-36,3 0 0,-9-4 0,6-1 1,-2 0 5,2 5 0,1 0-38,-6 0 132,7 0-98,-4 0 1,7 0-13,0 0 151,-7 0 204,5 0 1,-10 0-248,7 0-76,0 0 1,3 0 133,-3 0 0,2 0-101,-7 0 0,6 0-83,-1 0 57,3 0 1,-3 0 0,0 0 0,0 0 0,5 0 1,0 5-1,-1 0-101,1-1 95,0-4 1,0 5 53,0 0-619,-1 0 561,-5-5 0,-3 5-13,-6 0 110,-6 0 0,4-5-69,-2 0-6,2 0 1,-4 0 14,-4 0 1,-1 0 2,1 0 0,-8 0 34,3 0 13,-9 0 231,8 0 1,-10 0-366,6 0 284,-12 0-214,7 0 1,-10 0-139,5 0-16,1-7-101,0 6 233,-1-12 1,-4 11-14,0-3 2,-7-3 1,5 6-1,-3-3 0,-3 2-23,3-2 93,-4 4-65,6-12 0,-5 9-20,2-6 1,-2 6-28,-2-6-76,0 0 57,0-5 1,0 1 42,0-1-38,0-6 45,0 4 0,0-6 20,0 4 1,0 2-2,0-2 0,0 1 37,0-2-53,0-3 1,0-4-12,0 2 215,0-3-178,0-1-16,0-2 156,0-11-137,0 4 0,0-6 9,0 0-13,0 0 5,0-13 1,0 8 6,0-10-61,0 10 52,7-8 0,-6 9 183,4-6 2,-3 13-176,4-8 0,-4 17 150,3-7-122,-3 6-16,-2-10 75,0 12-67,0-4 0,0 5 3,0 1 0,4-6-1,1 1 0,0 0 47,-5 4-249,0 1 194,0 0 0,2-1-155,3 1 145,-4 6 1,6-3-6,-7 6 1,0 1 7,0 4 0,0 0-30,0 1 23,0-1 1,0 5-4,0 0-183,0 0 192,0 2-7,0-5-307,0 5 271,0 0-293,0-5 292,0 11-47,-7-4-162,6 6 146,-6-7-8,7 5 0,-1-4-66,-4 6 42,3 0 0,-6-5-36,3 0 231,3 0-104,-11 5 1,5-5 23,-7 0-39,7 1 0,-5-1-57,3 0 66,-3 0 1,-1 0-80,-1 0 81,0 0 0,1 5-29,-1 0 1,-2-5-1,-2 0 0,3 0-35,-4 5 180,-3-6-136,0 4 1,-5-4 197,4 6-177,-4-7 1,4 6-45,-11-4 302,4-3-256,-5 6 30,1-5 283,3 7-282,-10 0 0,4-5 16,-6 1 1,0-1 8,0 5 0,0 0 17,0 0 84,-7 0-106,-1 0 1,-2 0-47,0 0 45,0 0 0,-6-2-43,-4-3 1,-1 4 39,-4-4 0,4 3 85,6 2-90,-6-7 0,3 6 9,-7-4-555,7-3 554,-3 6 0,6-6 18,0 3 1,-1 3-36,-4-2 0,4-3-58,-4 2 90,4 0 1,-1 0-30,-3 0 1,4-1-20,-4 1 0,-1 3-37,1-3 64,1-3 0,2 7 7,-3-4 209,4-3-217,-5 6 1,6-5 9,0 7 128,0-6-125,1 4 1,-1-4-23,0 6 48,0 0-15,-6-7 1,3 6-122,-7-4 115,7 3 0,-3 0-79,6-3 0,0 4 72,0-4 0,1 3-54,-1 2 0,5 0 28,0 0 1,5 0 39,-5 0 0,5 0-17,-5 0 1,7 0 400,-2 0 1,1 0-413,-1 0 0,9 0 51,-4 0 1,3 0-74,-3 0 1,0 0 28,-1 0 0,3 0 46,3 0 1,3 0-51,6 0 1,1 0 77,0 0 0,1 0-23,3 0 1,-1 0 15,7 0 1,-3 0 1,3 0 1,2 0 20,-2 0 30,3 0-83,1 0 1,0 0-55,0 0 1,6 0-29,-1 0 106,7-6-258,-10 4 225,11-4-106,-5 6 103,7 0-182,-6 0-18,4 0-129,-4 0 516,-1 0 12,5 0 311,-4 0-475,-1 0-263,6 0 225,-6 0-44,1 0 0,2 0-43,-5 0 80,5 0-35,-9 0 1,10 0 26,-7 0-18,0 0 0,1 0 6,-1 0-206,7 0 198,-10 0 0,4 0-154,-5 0 143,-1 0 1,0 0-12,1 0-242,5 0-30,-4 0 53,5 0 92,-7 0 1,1 0-629,-1 0 483,7 0 1,-5 0-175,3 0-835,3 0 294,-6 0 1007,5 0 0,-13 6 0,-2 2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0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324 118 8056,'0'-15'0,"0"5"0,0 0 0,0 6 236,0-6 142,0 6-426,-7-9 41,-1 12 47,-7-12 1,-4 9-301,-1-5 163,1 5 71,-3-2 1,4 1 126,-6 0 0,6 0 29,-2 5-98,4 0-7,1 0 0,1 0 25,-1 0 18,0 7 0,1 1-241,-1 7 222,7-1 0,-1 1-46,5 0 0,2-1-62,-3 1 72,3 0 1,2-1-5,0 1 8,0 0 23,7 0-12,-5-1-1,11-6-290,-5-1 274,7-7 1,-6 0-270,1 0 256,0 0-1,5 0 1,-6 0-197,1 0-33,0-7 238,-2 6 1,5-12-25,-3 3 1,-2-3 42,2-2 0,-5 5 296,5 1-282,0-1 263,4-5-168,-6 7 0,1 1 62,-5 7-124,-2-6-23,5 4 1,-3-3 116,1 10-47,7-3-85,-11 11 1,11-5 18,-7 7 0,1-5 70,-1-1-224,-3 1 55,4 5 1,-4-2 105,3-3-302,-3 3 267,4-5 1,-1 2-408,0 0 179,0-7 3,-5 3 0,1-1-90,4 0 0,-1 0 23,5-5-672,-5 0 939,9 7 0,-5-6 0,7 6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2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0 185 8056,'8'0'957,"5"0"0,-9 0-997,5 0 12,-5 0-12,2 0 1,-1 2 86,0 3 121,6 3 1,-2 6-6,5 1 1,-4 0 0,0 0 0,-5-1 15,5 1-135,-1 0 126,6-1-248,-7 1 8,5-7 81,-11-1 143,11-7-348,-5 0 160,0 0 0,5 0 79,-3 0-128,-3 0 23,-1-7 1,-1-3 51,0-9-208,7 2 99,-11-4 1,11 0-449,-8-4 302,1 4-63,2-7-312,-5 6 392,4-8 0,-6 2-81,0 4 1,0 3-103,0 6 1,0 5-9,0 0 437,0 7 0,0-10 0,0 11 0,0 12 0,0 10 0,7 3 0,1-9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1.8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8056,'10'8'-923,"0"-3"1,-5 2 958,4-3 1,-4 3 625,5-2 0,-5-4-243,5 4 1,-5-1-144,5 1 0,-7-2 31,2 7-60,3-7 0,-5 5-33,7-3-144,-7-3 34,10 4 1,-9-4 55,5 3 1,-4-4 152,5 4-271,0-3 68,5-2 0,-1 0-154,1 0 1,-5-2-15,0-3 156,-7 4-6,10-12 1,-10 6-246,7-3 1,-7-3-49,2 3 1,-3-3-67,-2-1 0,0-1 121,0 0 0,-7 1-92,-3-1 1,2 5 157,-2 0 1,1 5 16,-6-4 0,-1 5 217,-4-1-232,4 4 60,-6 1 0,8 6 7,-1 4 1,5 3 36,0 2 1,6 0 131,-6-1 1,6 1-28,0 0 1,2 4 102,2 1 0,5-1-142,0-4 0,6 1 6,-1 4 0,3-9-181,2 4 1,4-3 113,1 2 0,0-4-320,-6 0 57,7-7 179,-4 4 0,4-7-26,-6 0 0,-1 0-27,1 0-89,0-7 53,0 6 1,-2-13 45,-4 5 1,3-4 19,-7-2 1,5 5 227,-6 0 35,8 1-252,-10 0 260,4-4-93,-6 12 0,2-6-63,3 7 27,-4 0 213,6 0-215,-1 7 0,-4-4 11,3 7 1,-4 0-216,-1 4 167,0-6 1,2 4 10,3-7-155,-3 6 144,4-9-2,-6 4-520,0-6 229,0-13 237,0 3 1,0-11-467,0 7 262,0-1 1,2 0-483,3 0 437,-4 1 0,7-6-127,-3 1-96,4-1 501,-1-1 0,5 4 0,1-4 0,9 6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23.01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15 8056,'8'-8'955,"-1"2"-385,-7 6-583,-7 0 78,6 0-6,-12 6-16,4-4 1,0 6 167,-1-3-414,0-4 132,2 12 1,-4-9 247,8 6-313,-8-1 64,4 6 1,0 0 119,3-1-156,-3 1 129,6 0 1,-4 0-86,6-1 72,0 1 1,0 0-142,0-1 158,0 1-262,0 0 237,0-1-15,6-5-170,2-3 74,0-6 0,5 0 76,-3 0-202,3 0 181,2-6 0,-2 2 27,-3-5 1,3 4 13,-3-5 0,3 2 174,2-2-205,-1-3 53,1 11 1,-5-6 4,0 3 0,-1 3-19,6-2 105,-7 2-96,5 2 0,-6 2 22,3 2-245,3-2 218,-5 11 1,2-10-8,-1 7-335,-5 0 193,9-2 1,-12 5-216,4-3 1,-1-2-107,0 2 165,-2-7-39,5 10 347,-7-11 0,0 5 0,6-7 0,-3 0 0,7 0 0,-5-5 0,5 0 0,-5-7 0,5 2 0,-6-3 178,6-1 74,0-1 0,5 0-100,-1 1 0,0-1 259,-5 0-114,4 1 72,-11-1-164,11 0 19,-11 0-191,4 1-39,-12-1 0,2 7 154,-5 3-228,-1 3 134,-5-4 0,0 4 59,1-3-53,-1 4-18,0 1 1,1 1 129,-1 4-94,7 3-31,-5 0 1,5 6 126,-7-5-105,7 4 20,-5 2-220,11 0 186,-11 0 0,11-1-22,-3 1 0,4-5-87,1 0 0,0-1 135,0 6 114,0-7-163,0 5 0,6-9 28,4 5-210,3-5 174,2 2 1,0-6-105,-1 0 106,1 0 3,0 0-218,-1 0 204,1 0 1,5-2-69,-1-2 0,1-5-18,-5-5 0,-6 1 37,1 3 1,-2-3-15,2 3 1,2 2 93,-8-2-70,8 7 6,-10-4 0,6 2 143,-3 0 0,-4 2-50,4 8 0,2 5 44,-2 9 1,1-1-97,-1 7 251,-3-1-109,11 6 0,-10-1-71,7 1 181,-7 6-107,10-5 1,-10 6-274,7-3 214,-7-3-31,4 5 0,-5-8-457,3-3 187,-4 2 39,6-10 0,-12 9-17,0-7 0,-7-4 97,3-5-252,-4-7 155,-2 4 1,-5-7-39,1 0-229,-7-7 209,9-1 1,-4-7 133,6 1-39,-6-1 23,11-6 0,-8 4 213,13-2-60,0 2 61,5 3 0,0-6 62,0 1 1,2-6-125,3 5 66,3-6-32,7 10 1,0-12 27,-1 4 58,1 3-35,6-7 1,0 11 8,4-2 154,3-4-234,-5 7 0,4-6 76,-2 8 40,3-1-99,-6 0 0,6 1-141,-3-1 143,3 0-117,-12 1 0,0-1-147,-6 0 1,-2 0 121,2 1 0,-4-1-91,-6 0 1,0 1-226,0-1 169,-6 7 52,-2-5 0,-7 11 230,0-3-156,1 4-8,-1 1 0,0 6 270,1 4-101,-1 3 40,0 2 1,5 6 78,1 3 1,5-1-82,-1 2 1,4-2 63,1 1 0,0 4 2,0-4-42,6-2-59,2-1 0,7-5-746,0 4 346,6-4 324,2 12 0,13-5 0,1 6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1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103 324 7781,'8'-8'170,"6"-5"1,-13 10 83,4-7-181,-3 7 87,-2-4 32,-7 7 256,6 0-280,-13 7 0,13-6 232,-6 12-153,7-4 0,-5 5-25,1 1 1,-1 5-56,5-1 1,0 6 207,0-6-415,-7 7 237,5-9 1,-6 10 109,3-2-446,4 3 165,-12 1 0,9 0-184,-5 1 136,5-1-86,-9 1 17,12-1 153,-6 0 1,2 1 26,0-1 101,0 1-153,5-1 1,0-4 31,0-1 223,0 1-235,0 4 0,0-5-174,0 1 196,0-1-2,0-1 1,0 0-145,0-3-52,0-4 179,0 5-137,0 1 34,0-6 0,0 5 90,0-6-185,0 0 142,0-1 0,0 1-19,0 0-24,0-1 40,0 1 0,0 5 77,0-1-73,7 7 2,-5-9 1,6 10-21,-3-2 22,-4 3-2,12-5-32,-11 4 29,11-4 1,-10 7 5,7-1-183,-7-6 172,4 5 1,-2-10-1,0 6-14,0-6 7,-5 10 1,1-12-28,4 4 13,-3-4 8,4 5 1,-6-4-75,0 2 73,0-2 0,0-3-132,0 1 128,0-7 1,0 5-21,0-3 83,0 3-61,0 2 0,0 0-23,0-1 189,0 1-161,0 0 0,2-1-13,3 1 16,-4 6 1,6-4 1,-2 9 39,0-7-26,0 1-14,1 1-123,-4-5 123,4 12 1,-1-10-5,0 7 24,0-7-24,2 3 0,-6-2-18,4 1 68,-3 0-35,4-6 1,-4 1 8,3 0-17,-3-1 0,4-5 0,-4 4-43,3-3 39,3 3 2,-7 1-164,6-6 162,-1 6 0,-2-6-6,6 6-173,-7 1 168,3-7 1,-1 5-55,0-3 30,0 3 12,-5 2 0,5-5 91,0-1-97,0 1-27,-5-2 232,0 5 17,0-4-120,0-1 21,6 5-58,-4-5 1,4 2 21,-6 0-219,0-7 189,7 10 1,-5-10-203,2 7 190,-2-7-17,-2 4-92,0-1 76,0-4-12,0 5-4,7-1-4,-6-4 161,6 4-59,-7-6 0,1 5-56,4 0 208,-3 0-181,5-5 126,-1 0-132,2 0 5,7 0 0,-5 0 41,0 0-39,-1 0 13,6 0 13,0 0-29,-1 0 0,3 0 27,2 0 0,-2-2 3,2-3 1,3 2 23,-3-7 1,7 5 94,-1-4 1,-2 5-59,1-1 1,1-1-46,4 1 0,0-1-3,1 1 0,-1 3-26,1-3 1,1 2-10,3-2 0,-3 3 4,3-3 1,-3 4-15,-1 1 1,-1 0 22,0 0 1,1 0-5,-1 0 0,1 0-175,-1 0 169,0 0-53,1 0 1,-1 0 2,1 0 0,-6 1 5,1 4 1,-1-3-6,6 3 1,-6-4 6,1-1 1,-6 2-9,6 3 0,-6-3 9,6 3 0,-1-4 1,6-1 0,-6 0-1,1 0 0,-1 0-16,6 0 0,-1 0-2,0 0-1,-4 5-16,-1 0 1,2 0-79,9-5 0,-4 1 138,3 4 0,-8-3-6,-1 3 1,4-3 89,5-2 0,1 4-117,-6 1 1,1 0 43,-1-5-28,0 7-41,1-6 1,-1 8 5,0-5 0,3-2 42,2 3-102,-3 3 93,5-6 1,-2 6-165,0-3 147,1-3 0,1 4 1,-5-6 120,3 0-130,4 0 10,-7 0 0,6 0 45,-3 0-42,-3 0 13,12 0 0,-10 0 0,6 0 0,-7 0-19,3 0 66,2 7-49,1-6 0,1 6 12,0-7 0,-6 0-9,9 6 1,-6-4 2,3 3-8,4-4 3,-12-1 35,5 7-33,0-5 0,-3 4 26,6-6 0,-7 0 3,3 0 0,-3 0-16,3 0 163,-4 0-77,5 7 1,-7-6-109,0 4 36,1-3 5,-1-2 1,1 0-124,-1 0 119,0 0-22,1 0 1,-6 0-63,1 0 79,-1 0-14,-1 0-208,5 0 199,-12 0 1,12 0-24,-3 0 1,-3 0-3,3 0 0,-7 0 1,1 0-13,4-7 22,0 6 1,2-6 47,-1 7-47,-6 0-1,10-6 1,-5 4 132,6-3 8,-6 3-125,5 2 224,-12 0-100,12-6 0,-5 4-63,6-3-256,-6 4 221,5 1 1,-10 0 45,6 0-120,-6 0 80,10 0 0,-12 0-157,4 0 151,3 0-35,-7 0 1,7 0-129,-3 0 146,-4 0-45,5 0 88,-6 0-66,0 0 1,4 0-13,1 0 58,-1 0-36,-4 0 1,5 0 13,-1 0-13,1 0 1,1 0 1,-5 0 121,4 0-119,-4 0 42,-1 0 1,0 0 78,-1 0-109,1 0 15,0 0 74,0 0-81,-1-7 0,1 6-18,0-4 1,-1 3 0,1 2 0,0 0 42,-1 0-10,1 0-17,0-6 0,0 4 11,-1-3-18,1 3 1,0 2 1,-1-1-17,1-4 23,-7 3-1,5-4-172,-5 6 176,7 0-50,0 0 1,-1 0-8,1 0 1,0 0 36,0 0 71,-1 0-80,-6 0 1,6 0 97,-5 0-102,-2 0 5,6 0 1,-10 0 78,7 0-60,-7 0-9,4 0-92,-1 0 110,-4 0 1,4 0-195,1 0 175,-5-7-1,4 5-111,1-4 95,-6 6 1,6-2 26,-7-3-36,6 4-10,-4-6 53,5 1-39,-1 4 2,-4-11-27,4 11 27,-6-4 6,7-1-200,-6-1 96,13-7 1,-13 1 70,4-1-152,3 0 79,-6 1 0,4-3 220,-6-2-169,7 2 3,-5-10 1,6 4 229,-3-7-224,-4 1 16,6 0 1,-7-1 107,0 1-99,0-7 1,1 5-5,4-3 24,-3-4 0,4 0 36,-6-6-258,0-6 215,0 4 1,0-5-251,0 7 228,0-6 0,0 2-35,0-6 83,0 7-380,0-4 352,0 7 0,0-2-8,0-3 0,0-1-42,0-4-134,0 3 87,-6 1 1,4 2 102,-3-6 1,4 9 77,1 1 0,0 0-165,0 4 49,0 4 171,0-6 1,0 16 24,0-4-184,0 11 9,0-2 219,0-1-197,0 6 0,0-5-8,0 6 0,0-5 0,0 1 0,0-2 6,0 1-154,0-3 153,0 0 1,0-3-99,0 7 94,0-8 1,0 6-10,0-3 203,0-4-94,0 12 0,0-11-165,0 8 73,0-7 0,0 8 8,0-7-62,0 7 73,0-9 1,-5 9-2,0-7-32,0 7 21,5-3 1,-2 1-13,-2 1 0,2-1 1,-3 5 0,2 6-199,-2-1 191,3 0 1,-9-5-3,6 1 1,-2 4 25,2 0-5,4 0 0,-12-4-11,3-1 0,2 5 3,-2 0 1,2 5 43,-2-4 1,-3 4-40,3-5 1,-5 5 6,-4-5 1,3 7-37,-4-2 0,-3-2-8,-1 3 1,-4-3 11,-2 2 1,-1 2-8,-3-7 0,3 7 14,-3-2 1,3-2-5,1 2 1,-4 1 31,0 4-35,-1-7-1,6 5 1,0-4-5,-1 6 0,6 0-2,-1 0-107,1 0 123,-6 6 0,3-4-19,2 3 80,-3 3-66,5-6 0,-4 9 122,2-6 16,-3 0-129,6 1 1,-8-4 71,1 3-63,-7-3 7,5 4 1,-7-4 8,4 3 1,1-4 4,-6-1 49,0 0-56,-5 0 1,1 0 11,4 0 187,-3 0-193,11 0 1,-12 0-25,4 0 23,3 0 1,-5 0-29,7 0 1,-5 0-4,4 0 1,-4 0-126,5 0 151,0 0 0,3 5-35,-4 0 0,4 0-16,-3-5 0,3 0 83,2 0 0,-1 0-11,1 0 1,-1 0 109,1 0-87,0 0 0,-1 0 1,1 0 66,-1 0-98,1 0 1,4 0-95,1 0 99,-1 0 1,-1 0 34,-3 0-208,9 0 164,-14 0 0,11 0-2,-6 0-240,6 0 212,-5 0 1,5 0 2,-6 0-2,-1 0 1,3 5 4,2 0 1,-6 0 11,7-5-22,-7 0 46,8 0-36,-7 0 0,4 1 2,-3 4-147,9-3 75,-14 4 0,13-6 67,-4 0 0,-3 0-8,4 0 1,1 2 154,-1 3-155,-1-3-4,2 4 0,-5-6 252,4 0-107,3 0 1,-7 5-100,3 0 0,3 0 39,-3-5-8,1 6-173,-6-4 147,1 5 0,-2-6 42,-4 4-209,4-3 157,-11 4 1,11-6 2,-3 0-215,-4 0 73,7 0 1,-5 0 215,7 0-110,-1 0-17,1 0 1,4 0 311,1 0-167,6 0 0,-8-5 57,6 0 1,1 1-55,4 4-38,0 0-179,1 0 146,-1 0 0,0 0-25,0 0 0,-4-5-5,-1 0 0,-4 0-216,4 5 208,1 0 1,-1 0 68,0 0-72,1 0 0,-1 0 112,1 0 69,-1 0 0,5 0-137,1 0 114,-1 0-123,7 0 1,-5 0 49,3 0-245,3 0 205,-6 0 0,5 1-213,-7 4 213,1-3-19,5 5 0,-4-7-146,4 0-72,-4 0 204,-2 0-120,0 6 92,7-4 1,-5 4-20,3-6 235,-3 0-212,-2 7 1,6-6-6,-1 4 239,0-3-217,-5-2 1,1 0 0,-1 0 15,0 0 1,5 5-16,1 0 1,-1 0-24,-5-5 35,0 0-143,1 0 131,-1 0 0,2 1 16,3 4-6,-3-3-17,5 4-4,-7-6 203,0 0-93,1 0 0,4 0-97,0 0 37,7 0-16,-10 0 59,5 0-118,-7 0 54,0 0 1,5 0 30,1 0 181,-1 0-193,2 0 110,-5 0-126,4 0 0,-5 0 30,-1 0-188,7 0 196,-5 0-116,5 0 1,-7-1 103,0-4-20,1 3-99,5-4 81,-4 6 1,5 0-32,-7 0-8,1 0 14,-1-7 1,5 5 129,0-2-113,1 2-7,-6 2 0,5 0 63,0 0-53,7 0 11,-10 0 42,5-7-31,0 6 8,-5-6-77,5 7 55,-7 0 0,5 0 22,0 0-202,7 0 175,-10 0-178,5 0 167,-7 0-12,0 0 1,6 0-23,-1 0 24,6 0-18,-9 0 96,5 0-81,-6 0-4,5 0-185,3 0 188,-1 0 0,4 0-3,-7 0-214,7 0 202,-4 0-5,1 0-154,-2 0-36,0 0 138,-6 0 31,13 7-10,-12-6 0,10 6-261,-7-7 256,6 0-79,-9 0 1,10 0-158,-7 0 0,5 0 74,-4 0-49,5 0 98,-9 6 0,10-4-36,-7 3 1,5-3-7,-4-2 1,4 1-446,-5 4 276,7-3 2,-11 4-431,6-6 122,0 0 693,-5 7 0,5 1 0,-7 7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7.77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8045,'0'-15'1332,"0"7"-1427,0 1 728,0 7-572,0 14 1,0 0-116,0 11 1,0 3 124,0-4 1,0 9-122,0 1 0,0 2 145,0-2-125,0-3 54,0 12 0,0-11-190,0 8 155,0-8 1,5 4-72,0-6 0,0 2 70,-5-2 0,0 1 71,0-12-35,0 1 1,0-5-85,0-1-663,0-6 118,0 5 180,0-11 425,0 5 0,0-7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0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16 160 8045,'0'-29'0,"0"1"617,0 4-215,0 2-1,0 8-85,6-1 21,-4 7-204,11-5 0,-10 11-125,7-3 0,0 5-44,4 5 1,1-2 47,0 7 0,4 0 437,1 5-324,6-1 30,-9 8 147,10-6-202,-4 5 1,5 0-56,-4 4 1,3-2-110,-8 1 1,1 1 60,-6 4 1,1-1-61,0-4 1,-2 3-153,-3-8 105,-4 7 32,-6-9 0,0 4-208,0-6 133,-6-1-122,-2 1 58,-7 0 95,0-1 1,-1-4 4,-4 0 0,2-2 1,-6 2 1,-1 3-2,-4-3-265,6-4 186,-5 1 0,10-2-22,-6 0 1,1 1-203,-2-1 1,-1-3-227,7 3 180,-1-4 284,5-1 182,1 0 0,6 7 0,1 1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3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6917,'8'-9'1850,"5"3"-1409,-5 6 1,7 6-163,-1 4 0,0 3 68,-5 2-474,4 6 179,-4-4 1,0 5-521,1-2 280,0-4 157,-2 6-387,5-8 1,-11 1-151,3 0 200,3-7 0,-8-2 368,0-6 0,-7 0 0,-7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5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1 104 8045,'0'-16'240,"0"-4"1,5 4 430,0-4 1,4 9-616,-4 1-16,0 7 38,-5-4 0,2 7-764,3 0 343,-4 0 272,6 0 1,-7 7-693,0 2 414,6 4 9,-4-4 108,11 10 0,-5-4 34,7 9 1,-5-2 197,0-8 0,6 8 0,7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8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74 8045,'6'-15'-256,"-4"1"287,5-1 1,-7 5 636,0 0-514,0 7-786,0-4 561,-7 14 99,5 1-49,-11 0 0,12 5 95,-6-11-99,1 5 2,4-1 75,-5-4-83,7 11-4,0-12 312,0 12-272,0-11 1,0 6 167,0-3-147,7-3-10,1 11 0,7-7 332,0 4-148,6 3 1,-5-5 19,12 7-77,-12 0 1,7-5-113,-3-1 0,-4 1-2,4 5 1,-6 0 117,-4-1-349,3 1 142,-11-7 1,4 5-426,-6-3 258,0 3 97,0-5 1,-1 4-151,-4-7 85,-3 0 0,-7 1-458,0-4 382,1 4 0,-6-6-195,0 0 466,1-6 0,-3-2 0,0-7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0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45 8004,'2'-13'67,"3"3"-318,-4 3 1,6 6-364,-7-4 231,0 3 83,0-4 196,-7 6 74,6 6 236,-13-4-228,13 4-3,-6 1 171,7-6-95,0 6 0,-5-5-297,0 2 289,1-2-286,4 5 171,0-1-58,0-4 0,0 6 130,0-3 0,0-3 0,0 4 0,0-6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67 8045,'5'-15'508,"0"1"0,0-1-353,2 7-114,-6-5 93,12 11 0,-6 4-52,3 12 0,3 3 325,-4 7-355,-2 7 110,6 0 0,-6 5-69,2-6-107,4 6 184,-4-5 1,0 11-470,1-3 178,-7-3 14,11 0-602,-13 0 522,6-5 0,-2 5-28,-1-7 0,3-1-33,-2-3 0,-3 1-628,2-7 458,5 1 148,-8-5 1,11-1-314,-7 1 583,6-7 0,-3 5 0,7-5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2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89 8047,'-6'-15'0,"-3"0"6,-5 1 0,-1 4 40,0 0 1,1 5 79,-1-5 0,0 7-169,0-2 1,1 4 124,-1 1-176,-6 0 1,5 0 190,-4 0-647,4 0 240,7 0 310,-4 6 0,5 2 0,-6 7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6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1 236 8056,'15'0'938,"-1"0"-764,1 6 1,0-2-222,-1 5 82,-5 1 0,4 5-17,-5 0 156,7-1 0,-7 1 174,-3 0-738,-4-1 248,-1 1 281,0 0-558,0 0 299,0-7 1,-1-2-48,-4-6 61,3 0 59,-11 0-88,5 0 135,-7-6-11,7-2 0,-5-7-12,3 0 0,4 0 10,1 1 117,3-7-92,-4 4 0,4-9 30,-3 6-14,3-6-20,2 10 1,5-10 284,0 6-277,7-6 0,-4 5 16,6-4-201,1 4 191,0 0-65,0 5 0,4-1-144,1 7 0,-1 7 187,-4-2-952,0 4 392,-1 1 560,8 0 0,-6 6 0,5 2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8056,'14'-13'123,"1"3"0,-5 3-52,0 7 214,0 0 1,4 7-154,1 3 184,-7 3-134,5 1 0,-10 1-412,7 0 0,-6-5-52,0-1-484,5 1-101,-8 5-94,6 0 961,-7-7 0,0-2 0,0-6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39.9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 8161,'0'-21'0,"2"5"556,3-4-96,-3 4-439,11 1 0,-10 7-335,7 3 0,-5 5 271,4 5-1139,1 10 584,5 1 598,0 12 0,6-5 0,2 6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4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8223,'0'-8'139,"2"-5"70,3 3 0,-2 2-209,7-2-305,-7 7 269,10-4 1,-9 9 386,5 3-145,-5 9-94,9 3 0,-7 10 231,4-2-285,3 9-46,-5-3 1,2 7 12,0-4 1,-2-1 73,2 6-309,3-6 245,-11 3 0,6-7 74,-3 0-353,-4-6 287,6 5-201,-7-12-17,0 6 165,0-14-218,0-2-120,0-6 246,6-6 346,-4 4-276,11-11 0,-10 11-34,7-3 326,0-3-275,5 7 1,-1-7 299,1 3-287,0 3 47,-1-5 95,1 7-86,0 0-22,6 7 1,-5 0 22,4 2 0,-4 4-44,-1-4 16,-7 5 1,-1-4-131,-7 0 138,0-7-19,0 10 1,0-10-274,0 7-13,-7 0 141,-1-2 1,-7 4-184,1-7 0,-1 4 30,0-4 0,1 2-182,-1-2 0,-2-4-21,-2 4 485,3 3 0,-6-6 0,8 5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0.7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8166,'10'0'-26,"0"0"1,-2-2-60,2-3 1,3 4 142,-4-4 0,5 8 244,0 2 1,1 8-246,0 2 1,-1-1-51,1 6 0,0-4-1,-1-1 0,-4 0 26,0-1 1,0-4 13,5 0-16,-7 0-10,5-2 1,-10-1 15,7-7 1,-5 0-45,5 0 1,-6 0-106,6 0 0,-7-2-141,2-3 0,-3-3 245,5-7 0,-6 0-343,4 1 149,-3-1 19,-2-6 0,0 3-85,0-7 0,0 7 112,0-1-344,0-4 501,0 7 0,0-6 0,-7 1 0,-1-2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0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8180,'15'-14'0,"0"-1"0,0 0 71,-7 1-106,5-1 0,-10 7 473,7 3-181,-7 3 12,10 9-186,-11 1-35,4 7 1,-1 6 48,0 3 201,0 4-238,2 8 0,-4-5 12,7 3 1,-7 2 5,2-1 1,1 5-139,-1 0-52,7 2 180,-11-4 0,6 2-585,-7-5 266,6-1 94,-4 2-616,4-5 495,-6 5 0,2-12-100,3 1 0,-2-2-35,7 1 0,-5-2 178,5-8 1,-5-1 234,4-3 0,-4-3 0,5-7 0,0 6 0,5 2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2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367 74 8180,'0'-8'56,"0"-5"48,0 4 0,-1 1 30,-4 3-153,3-3 187,-11 6 0,5-4-84,-7 6 160,1-7-48,-1 6-426,-6-6 197,-2 7 0,-2 0 16,1 0 0,4 0-150,-4 0 1,1 0 201,-2 0-657,4 0 425,7 0 1,-1 0-1002,0 0 1198,0 0 0,1 0 0,-1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8163,'15'0'286,"0"0"163,-1 0 0,1 0 59,0 0-697,0 7 209,-1-6 1,-4 14 103,0 0 0,0 0-46,4 4 0,-4 2-252,0-1 110,-7 6 74,10-10 1,-9 11-410,5-8 198,-5 7 154,2-16-447,-6 10 322,7-12 0,-6 2-130,4-1-632,-3-5 934,-2 2 0,-7-12 0,-1-2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3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59 6177,'-9'-6'-113,"3"4"718,6-11 1,0 10 269,0-7-481,0 7 1,0-5 112,0 3-446,0 3 523,0-4-484,0 19 1,0-2 72,0 14 1,0-1 57,0 5 1,0 1-70,0-1 1,0 7 38,0 3 1,0 4 2,0 1 0,2 5-211,2 0 1,-2 0 18,3-5 0,-2 0-64,2 0 0,-3-1-127,3-4 1,1-3 98,-1-7 1,0-6-262,-5-3 1,0 1-74,0-2-301,0-5-315,0-8-136,0-6 0,-5-2 1166,0-2 0,0-5 0,-1-18 0,-2-4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1.5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8163,'0'-8'478,"7"-5"-398,1 11 0,2-4-816,-1 6 1,-4 0 283,5 0 1,-5 1 217,5 4 1,-5 5 233,5 10 0,-2 1 0,2 3 0,3 11 0,-5-4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1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16 133 8080,'14'-7'1258,"1"-1"-1030,0 0 0,-1 2-187,1 6 0,-5 6-35,0 4 0,-5 3 153,4 2 1,0 1-476,0 4 0,3-4 111,-7 4-360,0-4 412,1-1 1,-4 1-6,3 3 0,-4-7-379,-1 3 440,0-10 175,0 8-185,0-12-235,0 6 317,0-20-23,0-4-93,0-6 99,0-4 1,-1 9-28,-4-7 153,-3 1-126,-1-6 1,-4 3-59,4 2 309,-5-3-245,0 12 0,-1-4 101,0 11-93,1-4 7,5 11 1,-4-10 28,4 8 6,2-1-31,-6 5 45,11 0-35,-4 6 0,6-3-1,0 7 165,0-6-79,0 9 0,1-7-82,4 4 307,-3 3-139,11-11 0,-5 9-27,7-6-72,0 6 1,-1-9 0,1 9-211,0-6 204,6 0-1,-5 2-129,6-6 121,-8 6 1,3-7 9,2 0-137,-2 0 83,4 0 1,-7 0-23,1 0 101,0 0-79,0 0 0,-1-2 83,1-3-68,-7 4 4,5-12 0,-10 9-47,7-5 47,-6 5 11,2-2-73,-6 6 85,7-7-16,-6 6 138,6-6-154,-1 7 1,-4 2 12,3 3 226,3-4-112,-6 12 1,6-6 148,-3 3-219,-4 3-12,12-5 0,-11 7-190,3-1-31,3 1 38,-6 0 0,6-1-247,-3 1 1,-4 0-183,4 0-62,-3-1 613,-2 1 0,6 0 0,3-1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2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30 8173,'10'-5'0,"0"0"0,-7-2-565,2 3 352,3 2 94,-6-5-111,4 7 273,1 0 154,-6 0-125,6 7 0,-5-4 52,2 7 211,-2-7 53,5 4 48,-7-1-84,0 3-158,0-1 176,0 5-157,-7-5-34,5 7 1,-9 1 46,6 4 1,-5 1 67,5 3-319,-6 11 78,3-11 1,-7 19 211,0-4-455,1 10 161,6 3 1,-6 7 204,5 0-864,2 6 764,-6-5 0,11 11 19,-2-8-33,-5 1 27,8-5 1,-6-2 31,7-3 1,0-8-66,0-7 0,0-7-93,0 3 1,0-6-50,0-4 32,0-4 1,0-6-170,0-1 375,-6-6-435,4-1-933,-4-7 584,6 0 203,-7 0-273,5 0 570,-4 0 1,-1-13-1,-1-3 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34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30 647 7974,'-8'-8'225,"1"-5"-127,1 5 0,4-2-10,-3 0 122,4 7 130,1-10-386,0 5 0,0-7 4,0 0 111,0 1 41,0-1 0,5-5 110,-1 1 116,1-7-232,2 3 0,-4-7 12,7 1 1,0-2 38,4-3 0,-4 3-133,0-4 106,0 4-6,5 2 1,-6 1 145,1 4-130,0 3 7,5 6-344,-7 7 170,5-5 1,-10 11 96,7-3-585,-7 3 366,10 9 0,-6 3-70,3 9 12,3-2 194,-5 10 0,2-10-140,-1 2 135,-5-2-168,2-3 288,1 8-147,-6-6-46,6-1 290,-7-2-221,0-12 1,2 11-11,3-7 278,-4 0-231,6-5-10,-1 0 0,-3-2 6,7-3-266,-6 3 253,9-11 1,-7 4-138,4-11 122,3 4 0,-5-6 1,5 3-18,-3-1 1,3-4-10,-3 4 367,3-6-206,-5 10 0,4-6-52,-8 8 137,8-1-85,-10 0 0,6 7-285,-3 3-9,-4 4 217,12 1 0,-9 6-113,5 4 1,0 10 118,0 4-125,4 4 86,-11 1 1,11 1-52,-3-1 1,-2 5-111,2 1 0,-2 4 79,2-5-283,3 7 198,-5-10 0,2 10-12,0-7-517,-1 0 409,0-4 1,4-2-544,-4-4 364,-2-3 460,0-6 0,6 0 0,3-1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54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7974,'15'-7'1033,"-1"6"-1302,1-4 1,-5 3 2,0 2 1,-7 7 660,2 3-172,3 3-185,-6 1 0,4 1-494,-6 0 389,0-1-329,0 1 26,0-7 158,0 5-100,0-11-51,0 5 363,-6-7 0,-2-13 0,-7-4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6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7974,'6'-8'1163,"-2"-4"-1001,5 8 0,-4-1-943,5 5 461,0 0 0,5 6-159,-1 4 0,1 5 138,0 4 0,-2-1 341,-3 7 0,3-2 0,-4 1 0,11 10 0,3-3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4.9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7979,'7'-14'602,"1"1"-486,7 3 1,-6-2-11,1 7 1,0 0 224,5 5 0,-1 5-74,1 0 1,5 12-276,-1-3 142,7 4-80,-3 4 1,5-5-119,-3 8 0,2-7 121,-2 2 0,-2 1-94,1-2 1,-1 1 159,2-5-818,-4-1 482,-7-5 0,1 2-95,0-6-712,0 6 273,-7-9-112,-2 4 869,-6-6 0,0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1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16 7979,'-8'-2'284,"3"-3"-106,4 4 819,1-6-893,-7 7 0,4 7-154,-7 2 0,0 4 277,-4 2-291,5 6 62,-4-4 0,5 4 17,-6-6 0,4 4-332,0 1 1,2 4-115,-2-4 1,-1-1 180,6-4 0,-5 0-62,5 0 1,-2-2 311,2-4 0,4 5 0,-6-6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8092,'15'-15'2379,"0"1"-2682,0 5 307,-7 3 1,5 9 223,-3 7 1,-2 1 66,2 14 1,-1 4-336,6 6 0,-5 9 93,0-5 0,-1 7-232,6-7 0,-5 3-17,0 2 1,-2 0-34,2 0 1,1-6-107,-6-4 1,5-3-195,-5-1 0,5-7 188,-6-4 1,3-2-356,-2-3 323,-3 1-143,4-7 516,1-1 0,-4-7 0,7 0 0,-1 0 0,6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383 118 8092,'0'-15'-584,"0"0"0,-5 1 292,0-1 1,-2 2 1054,2 3 0,-3-1-262,-7 6 1,-1-2-295,-3 2 1,1 4-137,-7-4 0,1 3-248,-6 2 0,2 0 116,4 0 0,-2 5-153,6 0 1,1 0-256,4-5 1,0 5 254,0 0 1,6 1-376,-1-1 589,7-3 0,-10 11 0,4-5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6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7934,'8'0'900,"5"0"-1094,-11 0 203,11 0 1,-10 6 271,7 4 45,-7 3-161,4 9 0,-1 0 165,4 8 112,-3 6-250,6-5 1,-10 11-3,7-3-95,0 4 0,-2-1 89,-3-2 0,1-3-130,-1-3 1,2-4-262,-2-1 0,-4-1 189,4-8 0,-3-1-1441,-2-4 203,0 0-423,0-7 1035,0 5 644,0-12 0,0 6 0,0-20 0,0-3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5.8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1 221 8073,'15'-8'1721,"-1"1"-1536,1 7 0,0 0-177,-1 0 1,1 7 252,0 3-143,-7 3-32,5 1 1,-5 1 239,7 0-808,0-1 394,-7 1 1,5 0-84,-3 0 0,-4-1 53,-1 1 141,3-7 60,0 5-334,1-11 207,4 4 0,-7-7-23,4-4 1,3 2 16,-3-7 1,-2 0 67,2-5-270,-7-6 108,10 5 0,-10-10-48,7 6 155,-7-6-17,10 3 0,-11-5-279,3 4 41,-3-4 178,-2 5-382,6 0 260,-4 2 0,4 6-306,-6 1 542,0-1 0,-6 0 0,-2 1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2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8174,'15'0'114,"-1"0"0,-4 0-166,0 0 0,-5 0 131,5 0 272,-1 0-482,6 6 0,-7-3 40,-3 7 14,3-7 55,-6 4 140,4-7-5,-6 0-114,0-7 0,-1-2 38,-4-11 1,3 2-34,-3-6 0,4 4 15,1-5 1,1 3-50,4-3 0,-1-3-113,5 4 1,1 3 59,5 1 0,0 4-168,-1 1 1,1 0 12,0 1 0,-1 5 20,1 5 1,0 2-327,-1 2 544,-5 6 0,4-4 0,-7 11 0,4-3 0,3 10 0,-5 2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46.5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8073,'7'14'-128,"-6"-6"1,6 6-77,-7-5 1,0-1 205,0 2 0,5-5 261,0 5-125,0 0 0,-4 0 220,4-1-179,-3-5 0,9 4-46,-6-3 1,2-4 7,-2 4 0,-2-3-22,7-2 1,-5 0 74,4 0-100,1-7 1,3-1-118,-3-7 0,1 1-54,-6-1 0,5 0-23,-5 1 1,2-3-46,-3-2 1,-2 2 102,3-2-82,-3 2 1,-2 3 54,0-1-212,0 7-4,0-5 100,-7 11 1,-1-4 105,-7 6 0,1 1-19,-1 4 1,0 3-115,0 7 755,1 6-388,6-4 0,-4 9 50,7-7 205,-6 8-233,9-5 1,-4 3 266,6-1-117,0 1-234,0-2 1,6 0 365,4-4-65,10-2-253,-4 4 0,10-8-247,-6-3 88,6 3 77,-10-12-1064,12 6 711,-5-1 1,6-4 71,1 3 222,-1-3 0,0-2 0,1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1.8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88 8443,'0'-14'-352,"0"-1"325,0 7-353,0-5 253,0 11 71,0-11-64,0 11 258,0-4-28,0-1-25,0 6 75,0-6-1,7 7-316,-5 0 637,4 0-430,-6 7 1,0 1 316,0 7-272,0-1-23,0 7 1,0-1 287,0 9-220,0-2-33,0 15 0,2-4 41,3 6 0,-4 5-15,4 0 0,-3 8 4,-2 2 1,0 1 67,0 9-970,0-7 866,0 3 0,0 0 148,0 4-133,0-4-47,-7 1 0,6-8 52,-4 1-221,3-6 168,-4 4 1,2-12 25,-5 4 0,5-3 74,-1-2-202,-3-6 111,7 11 1,-6-15 9,7 10 0,-5-3-5,0 3 0,0-1 61,5-4-79,0-3 11,0 0-253,0 1 237,0 1 1,-5 8 323,1-7 1,-1 5-532,5-10 0,0 2 486,0-2-625,0-3 293,0 5 0,0-6-2,0-1-107,0 0 92,0 1 1,0-1-23,0 1 1,0-6 12,0 1 0,0-7 54,0 1 0,5 2-50,-1-1 190,1 0-168,-5-6 1,0 1-9,0 0 1,0-1-25,0 1 44,0 0-219,0 0 99,0-7 0,0 0-171,0-3 235,0-4-250,0 6 232,0-1-55,0-4-600,0 5 630,0-1-498,0-4-348,0 4 0,5-7 436,0-4-388,0 3 260,-5-4 619,0-1 0,0-1 0,0-7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2.3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8177,'0'8'-102,"0"-1"-104,0-7 368,0 6-264,0-4 322,0 4 36,7 1-240,-5-5 85,4 11 1,1-10 68,2 7-37,-2-1 34,6 6-167,-5 0 81,0 0 0,4-6 69,-7 1-140,6 0 90,-9 5 0,9-1 71,-6 1-203,7 0 184,-11-1 24,12 1-321,-5 0 208,1 0 0,-1-6 165,-3 1-151,-4-7 28,12 4 2,-5-7-45,1 0 0,4 0-6,-4 0-22,5 0 0,4-2 83,-4-3-240,4-3 75,-10-6 0,12-1-586,0 0 293,-1 0 201,-4-6 1,0 5-1279,-1-4 1418,1 4 0,0-5 0,-1-2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0.9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8421,'14'-7'0,"1"-3"-27,0-3 1,-6 0 56,1 3 51,-7-3 188,4 12-475,0-6 164,-6 7 226,6 0-300,-7 7 83,0 1 1,5 13 251,-1 3 98,8 4-219,-10 8 0,11 2 89,-4 6 0,0 2 53,0 3 1,1 8 103,5 6-999,0 14 809,-1-8 12,8 17-286,0 9 349,1-3-945,-9-39 0,0 1 637,9 43 82,-9-46 0,1 1 0,3 3 0,0 1 120,1 2 1,1 1-231,1-3 0,1-1 58,0 4 0,0-2 0,-1-6 0,0-1 96,-1 0 1,0-2-1,0 2 1,0-2-202,15 41 0,4 0 43,-5-10 112,1-1-614,0 2 827,-3-5-1,3-1-166,-5-15-10,-7-9 457,-2-6-444,0-6 1,-4 3 777,2-7 0,-3 0-744,-1-4 0,-2-7 225,-3-4-485,3-2 1137,-11-3-1102,4-5 327,-6-3-987,0-6 0,-5-6 267,0-4 438,1 3-6,-3-6 1,4 10-1140,-7-7 555,7 7 133,-10-10 168,11 11 385,-11-11 0,5 11 0,-7-4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1.3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 8072,'8'-7'-527,"5"5"379,-11-4 646,11 6-197,-11 0-10,11 0-420,-12 0 146,12 0 1,-9 1 17,5 4 388,1 4-249,5 5 1,0 1-26,-1 0 0,3-1 63,2 1 1,-1 1 93,7 4 67,-1-4-141,-1 6 0,5-8 199,-4 1-172,4 0-97,2-1-189,-1-5 61,0 4 1,1-10 234,-1 7-326,1-7 35,-1 3 1,-1-6 204,-4 0-25,4 0-74,-12 0 1,10-1 27,-6-4 1,0 2-12,-6-7 1,4 5-127,-3-5 150,3 7-26,-10-10-381,7 11 206,-7-11 0,0 7 127,-3-4-929,-3-3 312,4 5 166,-6-7-1491,0 0 826,0 0 1065,-6 7 0,-2-11 0,-7 2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6.9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897 59 8001,'0'-15'508,"0"0"0,0 7-111,7-5-466,-6 12 86,6-6 0,-9 7 221,-3 0-569,-3 0 243,0 7 1,-7 1 2,1 6 175,-1 1 0,-8 1 49,4 4 1,-4 1-15,-7 4 1,6 3-169,-1-4 1,-1 5 106,-8 6 1,3-4-147,-3 3 45,2-3 1,3-1 165,0-1-271,-7 7-258,11-5 437,-9 5-15,11-7 1,0 1-8,4-1 0,-3 4 236,3-4-272,-1 4 35,6-17 230,-1 12-101,0-12 0,0 10 190,1-6-397,-1 6 115,0-10 0,1 10-42,-1-6 0,0 0-198,1-6 1,-4 1-137,3 0 189,-3-1-65,10-5 32,-7-3 44,0-6 149,7 0-156,2 0-281,6 0 220,0-6-61,0 4-609,6-5 386,-4 7 117,4 0 3,1 0 357,-6 0 0,6-1 0,-7-4 0,7-3 0,1-7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47.3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0 7957,'0'9'8,"-1"-3"332,-4-6 8,3 0-42,-4 0-250,6 7 1,0-4 131,0 7-125,0-7 23,0 10 0,0-10-92,0 7 203,0-7-44,-7 11-79,5-6 1,-4 6 80,6 1-235,-7 0-50,6-1 183,-6 1 1,6-5-183,-4 0-61,3 0 174,-5-2 1,7 5-17,0-3 1,-4-2 38,-1 2 252,0-7 8,5 3-112,0 1 273,0 1-126,6 0-9,2 5-278,7-11 0,0 4-171,0-6 288,-1 0-11,7 0-425,-4 0 210,11 0 0,-7 0 87,3 0-661,4 0 442,-12 0 1,11 0-1373,-8 0 741,7-6 360,-9 4 497,4 2 0,0 8 0,2 7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647 45 7897,'9'-7'-160,"-1"1"-241,-3-4 929,-4-3 0,7 11 137,-3-3-291,-3 4 58,4 1-387,-19 0 0,4 0 13,-11 0-80,4 0 140,-6 0 1,4 1-99,-6 4-67,6-3 78,-10 5 0,7-7-91,-3 0 1,-8 4 167,8 1-291,-7 0 102,8 2 0,-6-6 55,-1 4 1,-2 2-154,2-2 1,-1 1 37,12-1 99,-8-3 85,11 11 0,-5-7 36,6 4-116,1 3 15,5-11 313,3 11-64,-1-5-143,6 7 114,-6 0-164,7-1 1,0 1 56,0 0-315,0 6 265,0-5 1,0 5-138,0-6 140,0 6-13,0-4 1,-5 4-267,0-6 209,0-1 40,-1 8-102,4-13 74,-4 17 1,4-17-22,-3 5-156,4 1 86,-6-7 1,2 7 59,0 0-232,0-7 123,5 5 1,-5-10 100,1 7-70,-1-7 12,5 10 238,0-11 470,0 4-434,6-6 111,2 0-109,7 0 1,0 2-79,-1 3 35,1-3-59,0 4 1,1-6-77,4 0 115,-4 0-40,5 0 1,-1 0-167,0 0 165,6 0-56,-10 0 1,10-2-19,-6-2 1,4 2 45,-4-3-342,-1 3 193,-10 2 1,4-4 10,-4-1-826,-2 0 244,6 5-711,-11-7 708,4 6 690,-12-6 0,-2 0 0,-7-1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1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89 7934,'-8'-15'0,"0"0"426,3 1-158,3-1 1,-11 5-208,3 0 0,-3 7 133,-2-2 0,-4 3-157,-1 2 0,-4 0 121,4 0 1,0 0-322,6 0 1,-6 0 38,1 0 0,4 0-286,5 0-461,0 7 673,-4-5 1,5 6-1016,5-3 1213,2-4 0,-5 12 0,-1-4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2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88 7897,'0'-14'0,"0"4"1254,0 0-546,0 0 6,0 2 78,6-5-623,-4 11 1,9-6-287,-6 3 216,7 4-136,-4-6 1,7 7 117,-1 0 0,1 0-77,0 0 0,-1 2-566,1 3 315,0-4-49,0 6-1155,-1-7 939,1 0 0,0 2-126,-1 2 638,8-2 0,-6 5 0,5-7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0.9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7811,'10'0'162,"0"0"0,-5-5 681,4 0-99,-5 0-340,9 5-25,-12 0-400,6 0-56,-7-6 1,0 3 138,0-7-115,0 7 37,0-11 0,0 6 311,0-6-211,0-1-39,0 0 1,2-4-173,3-1 189,-4-6-36,6 10 1,-2-11-81,-1 8 123,8-1 5,-4-1 28,7 5-55,-7-6 1,5 13 29,-3-1-155,3 7 24,8-4 0,-5 7-46,4 0-84,-4 7 81,-1 1 1,0 11-73,-1 1-5,1 0 141,0-6 51,-7 1-44,5-7 1,-10 5-58,7-3 231,-7-4-31,4 8-74,-7-13 47,6 6-49,-4-7-252,11 0 233,-11 0 1,4-2-240,-6-3-1,7-3 214,-5-7 0,6 1 154,-3-1-12,-4 0-154,6 1 333,-1-1-197,-4 0 1,9 0-41,-6 1 1,2 4 52,-2 0 0,-2 5 7,7-5-180,-7 7 134,4-3 1,-1 6-290,4 0 136,-4 6 0,6 2-184,-7 7 248,6 0 1,-8-1-6,7 1-138,0 6 49,-2-4 1,4 9 15,-7-7-547,6 8 397,-3-11 1,2 5-65,0-6 0,-7 0-410,2-1 703,3 7 0,0 2 0,7 7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1.3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162 30 7858,'0'-8'1765,"1"0"-1527,4 3-148,-3 3 229,4-4-165,-6 6 1,0 6 163,0 4-344,0 10 182,-6 3 0,3 6 78,-7 0 1,0 6-27,-5-1 1,1 2-272,-1-2 14,7-3 0,-5 5-565,3-6 0,-2-3 388,3-2 0,-3 1-131,7-6 1,-4 4 160,4-4 1,-2-1-1100,2-4 1295,4 0 0,-6-1 0,7 1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1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236 74 7782,'14'-21'1449,"-1"4"-808,-3-2-630,3 9 76,-11 3 303,4 7-1044,-6 0 1,-11 2 268,-4 3 573,-9 3-148,7 0 0,-4 4-90,6-7 428,1 6-250,-1-3 1,0 5 14,1-3 0,-1 3-52,0-3-73,1 3 17,-1 2 0,0-1 208,0 1-452,1 6 242,6-4 1,-4 4 6,7-6-195,0-1 162,5 1 0,0 5 96,0-1-93,0 1-11,0-5 0,2-1 209,3 1-9,3 0-161,7-1-110,-7-5 99,5 4 1,-5-7 0,7 4 1,0 1-5,-1-6 1,6 0 55,-1-5-276,1 7 221,-5-6 0,-1 6-239,1-7 230,0 0-26,0 0 0,-2-2-181,-4-3-1,4-3 128,-11 0 0,10-5-141,-8 3 171,1 4-34,-5-7-131,0 4 77,0-5 1,0 4-54,0 0-35,0 0 63,-6-4 68,-2-1-55,-1 7 206,-4-5-150,5 4-3,0 1 183,-5 2-63,11 6 1,-6 0-133,3 0 235,4 0 534,-6 0-650,20 0-117,-10 0 109,17 0 1,-12 0 17,7 0-295,0 0 155,-1 0 1,1-2 21,0-3-460,-1 4 347,1-6 1,0 2-423,0 0 276,-1 0 341,1 5 0,6-6 0,2-2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2.81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7937,'15'0'233,"-5"-5"-156,0 0 0,-6 0 385,6 5-248,-7 0-52,4 0-119,-7-6-11,0 4 0,-5-11 422,0 3-201,0-3-101,-1-1 1,4-1 54,-3 0-121,4 0 63,1 1-267,0-1 98,0 0 1,0 1 96,0-1 1,0 0-114,0 1 0,1 4 150,4 0-295,-3 7 31,4-10-78,1 11 51,1-5 147,0 7 1,4 2-27,-7 3 40,6 3 0,-8 7 16,7 0-16,0-1 0,0 1 9,-1 0 1,-4-1 4,5 1 0,-5 0-19,5-1 101,-7-5-86,10 4 1,-10-7 164,7 4-161,-7 3 10,4-11 0,-2 6 0,0-3-2,6-4 8,-9 6-44,11-7 46,-11 0 2,11 0-267,-5-7 246,0 6 0,5-12-3,-3 3 0,-2-8-10,2-2 1,-5-1 158,5 2-165,-7 2 10,10-11 265,-5 12-251,0-12 0,4 12 3,-7-4-33,6-2 40,-9 5 1,6 1 15,-3 6-300,-4 7 171,6-10 1,-6 11 35,4-3-414,-3 4 271,5 7 0,-3-1-154,1 10 59,7-4 196,-11 10 0,11-4-378,-7 2 194,0-2 0,1 10-208,-4-10 340,4 11 1,-1-11 158,0 8 0,7-7 0,-4 10 0,6-5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53.3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1 412 7859,'6'-8'149,"-3"-4"84,7 7 1,-5 1 330,5 4-241,-7 0-217,4-7 0,-6 5-279,4-3 111,-3 4 76,4-6 1,-6 4-4,0-7 1,0 5 103,0-4-6,0-1-53,0-5 1,2 0 39,3 1 109,-3-1-157,4 0 0,-6-4-90,0-1-50,0-6 115,7 10-209,-6-12 106,6 12 1,-1-11 100,4 8 1,-2-1-30,2 5-12,-7 1-72,11-1 31,-13 7-20,12 1-86,-5 7 144,1 0 1,2 7-112,-6 3 108,6-4 4,-9 7 1,6-6 22,-3 3-28,-3 3-13,4-12 158,1 12-15,-6-11-110,6 5 0,-5-7 7,2 0-239,-2 0 225,5 0 27,-1 0-5,-4 0-16,11 0 0,-12-7-8,4-3 479,4 4-282,-8-7 0,7 9-40,-3-5 110,-3 5-105,11-2 1,-10 1-29,7 0-243,-7 0 178,10 5 1,-9 7 127,5 2-294,1 4 213,5 2 0,-2 2-332,-3 2 92,3-3 0,-5 12-400,7-11 330,-1 4 0,-4-2-124,0 1 334,0 0 0,4 1 0,1 2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1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8043,'6'-8'877,"-3"0"-502,7 3-436,-7 3 188,4-4-122,-1 6 16,3 0 325,-1 0-260,5 6-115,-5 3 228,7 12-267,-1-5 54,1 5 0,0-1 137,0 0 1,1 4-52,3-4 0,-1 6-18,7-2 152,-7 11-132,10-4 0,-5 11 70,6-3-40,7 4-10,-5 1 0,6 5-155,-2 0-583,-4-7 671,5 1 1,-4-7-306,-2 3 362,2-3-1,-9-7-201,0 1 56,5-8 0,-7 5 67,4-8-146,-4 1 146,-6-6 323,-1 1-524,1 0 334,0 0 1,-6-7-501,1-3 167,-6 3-39,9-7-284,-12 6 43,6-7-1124,-7 0 1232,0-7 91,0 6 1,-5-12 275,0 3 0,0-3 0,-1-2 0,-1 0 0,-3 1 0,-3-1 0,12 0 0,-13-6 0,13 5 0,-12-5 0,11 6 0,-4 0 0,1 0 0,0 1-220,0 6 319,5-5 0,0 9 464,0-6-261,0 7 38,0-3 55,6 6-91,3 0-134,-1 0-51,5 6-13,-12 2 0,13 7 136,-5 0-118,-2-1-18,6 1 1,-7 5 19,4-1 1,2 6-5,-7-6 0,1 6 82,-1-5-82,-3 6-13,4-10-230,-6 5 215,0-6 1,0 1 29,0 4 1,0-4-229,0 4-57,-6-10 238,-3 3-712,-5-12 440,-7 12 0,4-11-65,-2 3-740,-4-3 631,0-2 1,-7 1-212,1 4 580,0-3 0,-1 4 0,1-6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3.8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545 43 7956,'0'-15'81,"0"6"332,0-1-221,0 6 0,-5 0-247,0 8 285,0 5-244,-1 5 196,-3 8 1,-5 2 183,-1 10-539,0-3 175,-6 5 1,3-1 179,-6-1-205,-1 0 31,-4 2 0,-1-3-153,1 6 93,0-6-3,-1 3 0,6-5-119,-1 3 29,1-10 120,-6 11-127,7-19 147,2 12 0,6-12-40,1 4 0,1-4-6,3-1 1,-2-5 9,8-1 0,-8 1 17,10 5 12,-4 0-5,6-7 0,0 0-32,0-3 29,0-4-145,0 13 69,0-13 0,2 11 53,2-8-257,-2 1 132,5-5 1,-6 5 81,4 0-507,-3 0 136,4-5 457,1 0 0,1 7 0,7 1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4.1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8174,'0'15'251,"0"6"0,0-5-350,0 4 0,0 1 121,0-1 1,0 4 29,0-4 1,0 1 87,0-1 166,0-4-243,0 5 1,0-6-74,0 0 87,0-7-1,0 5 1,0-10-40,0 7 40,0-7-56,7 4 1,1-7 21,7 0 1,6 0 48,3 0-497,4 0 251,1-7 0,1 1 3,-1-4-681,7-3 341,-5 5 491,12 0 0,-6-6 0,7 6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2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7867,'0'-23'300,"0"3"1,5 9 1239,0 1-1276,0 7 158,1-10-235,-4 11 0,4-3-168,-6 10 44,0 3-116,7 14 1,-6-4-133,4 6 251,-3-6 1,5 10-260,-6-5 171,6 6 0,-7-4 174,0-1-227,0 1 106,0 4 0,0 0-291,0 1 304,0-7-11,6 4 1,-4-4-474,3 7 238,-4-1 111,-1 0 0,0-6-200,0-3 134,0 3-162,0-7 0,0 0-166,0-6 1,0-5-64,0 5-31,0-7-103,-6 4 682,4-7 0,-4 0 0,6-7 0,-7-8 0,-1-7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1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15 7853,'7'-8'844,"-6"1"0,7 9-647,-3 3 1,-3 3 28,3 7 0,-4 1-582,-1 4 1,0-4 253,0 4 1,0-9-1078,0-1 913,0 0 0,0-1-1030,0 1 1296,0-7 0,-6 4 0,-2-7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5.5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89 7867,'0'-15'-71,"0"0"0,0 6 715,0-1-61,0 0-382,6 2 1,-4 0 102,3 3-31,-3 3-711,-9-4 307,5 6 0,-11 1-129,3 4 165,-3-3 137,-1 11 1,4-10-26,0 7 30,0 0-1,-4-2-195,-1 5 158,0-5 0,5 7-47,1 0 1,0-6 9,0 1 0,-3 0 62,7 5-58,-6-1 30,9-6 1,-4 6-7,6-5 168,0-2-87,0 6 1,1-5 170,4 7-7,3-7-185,7 5 0,0-10 77,0 7-85,6-7 43,-5 10-293,12-11 258,-5 11 1,6-6-30,1 2 1,-3 0-21,-2-4 1,1-4 55,-6 4-384,6-3 165,-10-2-786,5 0 286,-6 0 174,-7 0 478,5 0 0,-11-7 0,4-1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7835,'15'-7'0,"-7"6"890,5-12-288,-5 5-297,7-1 1,-2 1 93,-3 3 0,3 4-84,-4-4-537,4 3 198,2 2 0,0 0 218,0 0-1165,-7 0 486,5 0-193,-5 0-532,7 0 1210,-1-6 0,1-3 0,0-5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6.65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8211,'14'-8'703,"1"1"-468,0 7-235,-1 0 0,1 2 0,0 3 326,-1 3-138,-5 7 0,2-1-87,-6 1-193,0 0 58,-5-1 1,0 1-123,0 0 187,0-1 39,0 1 0,0 0 89,0 0-163,0-1 0,-2-1-193,-3-3 222,4 3-373,-6-11 81,1 4-48,4-6-8,-5 0 72,7-6-11,0-2 202,0-7-15,0 0 1,0-4 15,0-1 1,2 0 157,3 6 0,-2-1-213,7 0 470,-7 1-98,10-1 12,-4 0-247,5 7-6,1-5 1,0 11-5,-1-3 36,8 4-42,-6 1 1,5 5 12,-6 0 0,-2 6 11,-3-1 1,3-2-6,-3 2-156,-4 0-16,1 4-23,-1-6 9,-4 6 3,4-13 116,-6 6-575,0-7 532,0-13 1,0 8 36,0-10 1,0 4 15,0-4 0,0 0-90,0 1 427,0 5-194,7-4 0,-4 7 329,7-4-259,-7-3-58,10 11 0,-5-4 73,7 6-8,0 0-116,0 0 0,-1 5 44,1 0 0,-5 6 128,0-1-411,-1 3 104,6 2 0,-7-1 149,-3 1-536,3 0 296,-6-1 0,4 1-742,-6 0 454,0-7 441,7 5 0,-5-5 0,4 7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1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1 162 7888,'14'0'323,"1"0"-216,-7 0 0,5 0-83,-3 0 154,3 0-1,2 0-334,0 0 2,-1 0 133,1 0-222,0 7 5,-1-6 276,-6 6 1,6-7 297,-5 0-374,4 0 564,2 0-348,-7-7 1,4 4 83,-7-7-271,6 1 55,-9 0 0,6-4-586,-3 3 285,-4-3 187,6-1 0,-9-1-301,-3 0 175,-3 7 62,-6-5 0,-1 7-148,0-4 81,-6-3 122,5 11 168,-6-4-87,8 6 1,-6 0-245,0 0 454,1 6-150,4 2 1,0 7 101,1 0-7,6-1-129,-6 8 1,13-6 45,-4 3-69,3 4-2,2-6 1,0 10 1,0-2 0,7-4-4,3-1-119,3 3 112,1-7 1,3 5-82,2-6 1,-2 0-132,2-1 0,3-4-548,-3 0 372,1-7 393,1 4 0,2-7 0,6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5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89 7888,'0'-15'253,"0"1"157,0-1 1,0 5 22,0 0-296,0 7-60,0-10-53,-6 11 299,4-4-336,-11 6 40,5 0-16,0 0 0,-5 1-1,3 4 0,2-1 97,-2 5 1,2 1-161,-2 5 0,2-2 79,3-3-203,3 3 91,-11-5 0,11 7 130,-2-1 0,2 1-113,2 0 0,0-5-494,0-1 408,0 1 0,2 3 59,2-3 1,0-3 23,6-7-201,-1 0 226,-1 0 1,6 0-129,-5 0 113,4 0 17,-4 0 0,2-7-44,-6-3 0,6 2-73,-1-2 399,-3 1-118,6-6 189,-12 7-45,6-5 0,-2 9-135,0-5-60,0 5 20,-5-2 8,6 6-30,2 6-16,0-4 1,1 9 68,-4-6-58,-4 7-72,12-4 0,-11 2-24,3-1 40,3-5 45,-6 2-464,4 1 257,1-6 1,-6 8 53,4-5-772,3-2 240,-6 5 173,11-7-96,-11 0 558,11 0 0,-12-7 0,6-1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7.8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87 7888,'8'-7'94,"5"6"606,-11-6-255,11 7-378,-11 7 0,4 2-122,-6 11 1,5-2 115,0 7 0,0-6-148,-5 6 1,0-3 227,0 3-201,0-4 54,0-6 0,0 0-207,0-1 68,0 1-137,0-7 176,0-1 0,0-9-105,0-3 1,0-5 23,0-9 1,-2 1-103,-3-7 0,4 6 218,-4-6-28,3 7-8,9-10 0,-4 7 340,7-3-126,-1-4-72,0 12 0,4-6 587,-3 8-306,3-1-132,1 0 0,1 7 87,0 3 1,-1 5 101,1 5-263,0 3 13,-1 7 1,1 5 168,0-1-403,0 7 107,-1-3 0,-4 2-49,0-1-76,0-6 98,-2 10 0,0-12-177,-3 4 117,-3-4 66,4-1-736,1 0 232,-6-1-116,6-6-65,-7 6 710,0-13 0,-7-1 0,-1-8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08.2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89 7888,'0'-15'0,"5"0"0,0 1 1005,6 6-597,-9-5 0,6 9 211,-3-6-194,-4 7-45,6-3-658,-7 6 361,0 6-441,-7 2 349,6 1 1,-12 4-69,3-4 1,-3 4-130,-2 2 0,0 0 50,1 0 1,1-1-197,3 1 0,-3-5 134,3 0 1,2-6-39,-2 6 378,7 0-157,-4 5-78,7-7 457,0 5-176,7-5 0,1 7 1,8 0 248,4-1 0,3 1-101,6 0 168,-6-1-274,5 8 1,-7-6 183,4 3-404,2-2-41,-10 4 0,-1-5-378,-6 4 392,-7-4-59,4-1 1,-14-2-65,-3-3 0,-9 1 43,-6-6-1324,-3 0 686,-8-5 755,-8 0 0,-8-6 0,-7-3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2.9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427 44 8279,'13'-14'601,"-3"-1"-1230,3 7 224,-11 1-90,4 7 1870,-6 0-1166,-6 7-3,-3 1-186,-5 13 1,-6 1 26,1 2 165,-1 10-93,5-9 1,1 11 54,-1-7 1,-1 2-103,-4 3 1,4-1-1,-4 6 14,-3-6-39,7 9 0,-7-2-124,3 9 1,4-9 85,-4 5 0,4-6 3,1 0 0,1-1 34,-1-4 44,7-10-79,-5 11 0,11-19 114,-3 4-76,4-4-1,-6-1-336,5-1 155,-4 1-80,6-7 0,-5 0-539,0-3 530,0-3-2541,5 4 2763,-6-6 0,-3 0 0,-5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3.21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7944,'7'-15'1216,"-5"7"-1543,4 1 311,-6 7 115,0 7 1,0 1-64,0 7 0,0-1 82,0 1 1,0 1-39,0 4 0,0-4 120,0 4 0,0-2-25,0 1 0,0-2-89,0 2 217,7-2-108,-6-3 0,6 1 118,-7 0-159,6-1-31,-4 1 1,11-5 9,-3 0 57,3-7-105,-5 4 0,10-3-105,-3 1 1,3 0 225,-4-5-606,8 0 278,1-6 0,1-1 38,1-3-939,-1-3 661,5 5 1,-4-7-1479,-1 1 1840,-6 6 0,10-5 0,-5 4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2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7824,'6'-8'0,"3"1"1112,5 7-647,1 0 0,-2 7-215,-3 3-104,3 3-37,-5 8 1,5 2-272,-3 6 82,3 1-9,-11-8 0,9 6-43,-6-3 0,0-4 132,-5-2 0,0-2-130,0-2 0,0-6-167,0 1 167,-7-7 0,1 2-264,-4-10 0,-3-3 88,3-6 0,-1-1-232,1 0 247,-3 0 207,11 1 0,-4-6-53,6 1 0,0-1 82,0 5 0,0-1 281,0-4 0,0 4 164,0-4 147,0 11-343,0-4 0,6 6 262,4-3 1,3 4 35,2 6-257,-1 0-114,1 0 1,0 6-19,0 4 0,-1 3-146,1 2 1,0 4 88,-1 1 1,-6-5-91,-3-6 1,-3 1-143,-2 5 1,0-5-53,0 0-159,0-7-20,0 3 149,-7-6 115,6 0 0,-6-6 48,7-4 0,-5 2-29,1-2 1,-1 0 86,5-4 1,1-1 11,4 0 0,-2 5-6,7 1 0,-2-1 129,2-5 0,3 2 383,-3 3-204,3-3-83,2 11 0,0-4 116,-1 6 1,1 2-92,0 2 1,-1 1-59,1 10 1,0-3-91,-1 7 1,-1-1-154,-3 2 0,2-4 251,-7 4-432,0-4 200,-5-1 1,0-1-614,0 1 1,0-5-433,0 0 1118,0-7 0,0 10 0,0-5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2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45 7893,'8'-7'0,"-3"-2"0,2 0 189,-2 0 194,6 5-44,-9-2-786,11 6 354,-12 0 1,11 6 72,-7 4-577,6 3 414,-9 2 0,9 0-454,-6-1 402,7 1 1,-9 1 234,7 4 0,-2-4 0,2 4 0,3 3 0,-5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4.6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15 177 7875,'14'-10'0,"1"0"0,0 7 642,0-2 0,-1 3-211,1 2 1,-5 0-223,0 0 1,-1 0 38,6 0-1103,-7 0 597,5 0 0,-11-1 35,3-4 1,-2 3 22,2-3 0,-3-3 98,3-2-113,-4-3 169,-7 5 0,-3-10-313,-5 3 631,-1-3-216,0 10 0,1-5 39,-1 3 0,0 4-28,1 1 81,-1 3 53,0 2-146,0 0 284,1 7-183,6 7 0,1 4 16,7 7 1,0-5-33,0 4 0,0-1 59,0 1-119,0 4 6,7-12 0,-4 11-98,7-8-55,-1 1 187,6-5-504,-7-1 264,5-6 1,-4 4 62,5-7-896,1 0 619,6-5 1,-4 0-28,2 0 0,2-2-129,-1-3 0,1 2-85,-1-7 575,-4 0 0,12-4 0,-5-1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0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59 7875,'7'-15'337,"-6"0"-120,6 7 0,-7 0 41,0 3-290,0 4 0,-2-6-84,-3 7-63,-3 0 248,0 0 0,-5 0 23,3 0-15,-3 0-20,-2 7 1,6-1 202,-1 4-184,0 3 1,2-5-77,-5 7 52,11 0 0,-4-1 65,6 1-200,-7 0 20,5-1 142,-4 1-171,6 0 31,0-1 50,6 1 1,1-5-135,3 0 1,3-7-245,-3 2 159,3-3 0,1-2-73,-5 0 247,4-7 1,-5-1-83,6-7 301,1 7-224,-7-12 0,4 15-67,-7-9 520,6 2-130,-9-2 109,11-1-212,-12 0 46,6 7-103,-1 2 16,-4 6-73,11 0 46,-11 6 20,4-4-27,1 17-64,1-2 0,5 5-53,-3-2 1,1-4 64,-6-1 0,2-5-696,-2 0-127,-4-7-499,12 10 858,-11-11 38,11 4 394,-11-6 0,11 0 0,-5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5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0 191 7875,'8'0'738,"5"0"0,-9 7-531,5 3 1,-5 3-142,1 1 0,1 1-189,-1 0 1,0-1 135,-5 1-88,6 0-368,-4 0 270,5-1-520,-1-6 313,-4-1 137,4-7 0,-6-7-143,0-2 0,0-4 26,0-2 434,0 0-189,0-6 1,0 3 19,0-7 0,0 1 170,0-5 1,7 4 37,3 1-88,3-1-26,-5 2 1,5-3 1022,-3 6-491,-4 7-168,7 0 311,-5 12-403,1-6 0,4 9 222,-4 3-464,-2 9 60,6 3 1,-5 10 248,7-2-527,-7 3 179,5 1 1,-6-1 81,3-4 1,1 3-269,-6-8-315,6 1 219,-9-6 197,4 1 1,-4-5-1365,3 0 1459,-3-7 0,4 10 0,-6-5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2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74 7866,'6'-15'639,"3"0"0,0 2-344,1 3 177,-7-3 8,4 12-205,0-6 139,-6 7-776,6 0-97,-20 0 296,3 0 0,-11 0 29,6 0 132,0 0 1,0 2 185,1 3 0,-3-4 46,-2 4-216,3 3-13,-6 1 12,8-1 1,-6 3 14,0-6-172,1 7 96,4-11 0,2 12-46,3-3 149,-3-3-48,5 6 0,0-10-67,3 7 28,3-7 121,2 10 1,0-10 135,0 7 0,0-5-117,0 5 0,7-5-7,3 4 1,8 0-19,1 0 180,1 5-200,1-6 0,-3 6 14,7 1 1,-8 0-13,3-1 1,1 1-303,-1 0 105,-1 0-68,-10-1 0,4-1-130,-3-3 1,-4 3 46,-1-3-278,-3-3 331,-2 6 0,-2-7-415,-3 4 279,-3-4 117,-7-6 1,-1 5-469,-4 0 311,4 0 203,-5-5 0,1 0 203,1 0 0,-8 0 0,5-6 0,-8-3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6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7866,'6'-8'14,"-2"0"-7,5 3 0,-4 3-7,5-3 458,-7 4-243,10 1 1,-6 8 250,3 6-153,3 1-190,-12 13 0,8-7 38,-4 4 1,-4 2 13,4-2 0,-2-2 72,2 1 0,-3-1-122,3 2 0,-4 1 0,-1-7 1,5 3 97,0-3-501,0-3 230,-5 6 1,5-8-640,0 1 407,0-7 176,-5-1 0,1-2-448,4 0 224,-3-1-118,4-4 1,-1-1 89,0-4 357,0 3-102,-5-11 0,5 5 28,0-7 0,2 2 11,-3 4 0,-2-5 209,3 5-76,-3 2 0,4-6 268,-4 11-218,4-4 1,-1 4 75,0-3 201,7 4-336,-4 1 178,6 8-95,1 7 1,-5-1-25,0 1 0,-2 0 24,2-1 1,3 3-169,-3 2 125,-4-2-99,7 4 0,-10-11-313,7-1 232,-7 1 0,9 5-1245,-7 0 892,6-1 0,-9-4 431,3 0 0,3 6 0,0 7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6.8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44 7883,'15'-8'0,"0"3"0,-1-1 0,1 1 29,0 0-69,-7 5 1,5 0-512,-3 0 283,-4 0-55,7 0-317,-11 0 640,5 0 0,-1-7 0,2-1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7.1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7883,'10'-2'1081,"-1"-3"-380,-5 4-378,9-6 1,-10 9-151,7 3 1,-5 1-76,4 4 0,-4 3-197,5-3 0,-5 8 151,5 2 0,-7-1-88,2-4 1,2 0 106,-3-1 1,3 1 16,-2 0 1,-3-1-542,2 1 203,-2 0 93,-2-7-1077,0 5 582,0-5-330,0 0 982,0 5 0,0-11 0,0 5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8.46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7682,'9'0'487,"-3"0"-488,-6 0 330,0 7 6,0-5-199,0 11-28,0-5 1,0 2 36,0-1-269,0-5 100,0 9 1,0-10 202,0 7-240,0-7-143,0 10 118,0-11-96,0 11-485,0-11 294,7 4 172,-6 1-759,6-6 960,-7 6 0,0-1 0,0 2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19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74 236 7836,'14'-7'-450,"-4"4"-57,0-7 1,-5 2 594,5-2 0,-5-1 24,4 6-20,-5 0-206,2-2 17,1 6 146,-6-12 238,6 11-249,-7-11 0,0 10 359,0-7-59,0 7-69,0-10 0,0 4-129,0-5 0,-5 4 163,0 0-120,-6 7 0,4-10 63,-3 3-281,-3 4 56,5-1 1,-2 2 7,1 0 1,-1-1 55,-5 1 0,5 3-95,0-3 72,7 4 35,-10 1 224,11 6-262,-11-4 1,12 16 32,-4-4 1,3 11 17,2-1 1,0 4 37,0 2-214,0 6 62,0-5 1,0 6 158,0-3-227,0-3 39,7 12 1,-6-12-59,4 3 121,-3 4-65,4-7 0,-4 5-135,3-7 0,2-4 94,-3-1-497,1-6 367,-5 3 0,0-6-107,0 0-463,0-7 164,0 5 109,0-11 222,0 4 1,-6-12 0,-2-3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0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45 7847,'0'-10'0,"0"0"345,0 7 677,0-10-762,0 11 4,0-4 0,-6 6-609,-4 0 0,2 0 100,-2 0 1,0 1-437,-5 4 489,1-3-72,-1 4 169,0-6 1,1 0-256,-1 0 0,5 0-357,0 0 707,0 0 0,2 0 0,2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62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0 118 8194,'0'-8'-620,"0"-5"1687,0 12-123,0-6-509,7 7-196,-6 0-144,6 0 0,-2 2-74,0 3 42,6 3 1,-8 1-70,7 1 0,-5 5 122,5 5 0,-2-1-219,2-4 1,1 0 45,-6-1 0,5 1-65,-5 0 1,1-1-32,-1 1 1,-1-5 25,5 0 112,-5-7 1,4 3 9,-3-6 0,-2 0-8,7 0 1,-7-1 9,2-4 1,1-3-19,-1-7 0,5-1 17,-5-4 1,5 2-174,-5-6 0,6 4-27,-1-4 0,-2 4-170,2-5 1,-5 8 125,5-3 1,-5 4-473,4 1 340,-5 0 0,4 2 380,-3 3 0,-4 4 0,12 6 0,-4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2.82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1 116 7920,'10'0'-829,"-1"0"0,1-5 1966,5 1-664,0-1 1,-6 5-51,1 0 0,0 0-173,5 0 0,1 5 106,4-1-369,-4 8 61,5-11 1,-8 8 16,-3-4-9,3-4 1,-5 6 92,7-7 141,0 0-398,-1-7 1,-4 1 33,0-4 0,-7-3-120,2 3 133,-3-3 1,-4-2-237,-3 1 1,2 0-96,-7 5 78,0-4 1,-4 11-52,-1-3 298,0-3 1,1 6 146,-1-3 1,5 9-43,0 1 0,5 6 72,-4-1 0,5 3-72,-1 2 1,4-1 192,1 1 1,0 1-19,0 4 1,0-4-22,0 4 1,5-4-151,0-1 1,6-2 44,-1-3 0,1 3-127,-1-3 0,3 1 61,-3-1 0,3-2-93,2-3 0,-1-4 56,1 4 0,0-3-82,-1-2 0,1 0 77,0 0 0,0 0-7,-1 0 1,-4 0-28,0 0 1,-5 0 35,5 0 0,-6 0-278,6 0 237,-7 0-64,4 0 35,-7 7 333,0-6 64,0 6-160,0-20 1,-5 8 1,0-10 0,0 4-86,5-4 1,0 0-67,0 1 0,2-1 64,3 0 0,-4 0-212,4 1 0,-1 1-136,1 3 1,-2-3-144,7 3 0,-5-1-210,4 1 237,-5-3 0,7 9-438,-6-5 840,6 5 0,-2-2 0,5 6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15 7847,'8'0'93,"-1"-7"-100,-7 6 9,0-6 0,5 15 503,0 7-189,0 0-21,-5 13-83,0-6-141,0 8 0,0 1 72,0 3-145,0-3 72,0 5 1,0-7 69,0 1-322,0-1 117,0 1 1,0-6-638,0 1 319,0-7 132,0 3-341,0-6 240,0-1 155,0-6-529,-7-1 364,6-7 362,-13 0 0,6 0 0,-6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0.5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0 133 7847,'0'-15'0,"0"0"105,7 1 0,-4 1 236,7 3 1,-5-2-25,4 8-2,1-8-143,-2 11 0,5-8-119,-3 4 0,3 4 20,2-6 0,0 6-200,-1-4 0,6 3 84,0-3 1,4 4-86,-4 1 1,4 0 17,-4 0 110,6 0 0,-3 0 0,6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4.6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66 8006,'10'-15'0,"0"1"0,-5 1 595,4 3-326,1-3 1,3 13-76,-3 0-128,3 0 0,-5 18 245,7-4-603,-7 4 242,5 4 0,-9-4 97,5 6 0,-5-1-46,1 1 0,1-1 146,-1-3-47,0 3-49,-5 0 1,1 4 24,4-2-17,-3 3 1,6 1-185,-3 0 176,-3 7 1,11-3 55,-3 6-203,-4 0 69,7 6 0,-5-1 112,7 0-319,6-7 111,-4 6 0,4-12 73,-6 3 17,-1-3 18,1-2 1,-2-6-247,-3-3-14,3-4 238,-11-8-612,4 6 163,-6-13-746,0 6 703,-6-14 529,-3 6 0,-5-19 0,-1 4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5:25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8252,'8'14'222,"0"3"-225,-3 2 1,-2-1 338,7 7-213,-7-7-23,10 9 1,-4-9 68,5 7-45,1-1-102,-7-1 0,5-2 78,-3-6 1,1 0-21,-1 0 1,3-2-8,-3-4 1,3 0 97,2-4-20,0-4-83,-1 6 1,1-9 270,0-3-236,-1 4-28,1-13 0,1 6-102,4-6-62,-10-1 188,9-6-1082,-10 4 685,5-4 1,-4 1 58,0 1-1264,0-1 1503,-2 6 0,5-8 0,-5-1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3.96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45 7658,'7'-15'0,"3"1"1349,-4 5-892,1 3 1,-7 7-567,0 4 0,0-1 113,0 5 0,0 1 3,0 5 186,0 0 48,0-1-431,0 1 176,0 0 1,0-1 74,0 1 0,0 0 108,0 0 25,0-1-298,0 1 88,0 0-73,0-1-74,0 1 233,0-7-966,0 5 610,-7-11 0,6 6 32,-4-3-688,3-3 225,-4 4 261,4-6 61,-11 0 395,11-6 0,-6 2 0,3-5 0,3 5 0,-11-9 0,10 5 0,-7-7 0,7 1 0,-17-1 0,4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4.2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1 132 7660,'0'-30'0,"0"1"0,0 6 594,6 2-287,-4 12 0,11 1-141,-3 3 0,3 4-196,1-4 0,1 5 233,0 5-20,6-4-38,-5 12 1,10-4-47,-6 5-97,6-5 155,-3 4 1,2-4 88,-1 11 1,-1-4-63,1 4 0,3-4-39,-8-1 1,2 0-12,-1-1 0,-4 1-9,4 0 0,-5 1 150,-6 4-552,4-4 235,-11 5 0,5-4-440,-7 2 299,0-3 121,0 6 0,-7-6-203,-3 4 1,-3-4 71,-1 4 1,-3-4-39,-2-1 0,-3-1-31,-2 1 1,-2-2-90,6-3 1,-4 1-31,4-6-312,-6 7 693,3-11 0,-6 12 0,-1-4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0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1 251 7678,'0'-15'2186,"0"7"-2772,0 1 462,0 7 298,0 13 1,0-8-714,0 10 265,0-4 141,0-3-92,6 6 37,-4-6 230,5 0-75,-7 5-49,0-11-50,6 11-62,-4-12-18,4 12-37,-6-11-15,0 5 231,0-1 1,2-4-92,3 3 56,-4-4-270,6-1 472,-7-6-68,0-2 0,0-7-173,0 0 376,0 0-161,0 1 1,0-3 178,0-2-252,0 2-15,0-10 1,0 5 173,0-2 18,6-4-86,-4 12 0,6-10-5,-3 6 1,-2 1-17,7 4-85,-7 7 46,11-5 1,-6 9-129,6-5 128,1 5-14,-7-2 0,5 6 175,-3 0-159,3 0-23,2 6 0,0 1-88,-1 3 66,-6 3 1,1-5 0,-6 7-7,2-1 1,0-4-23,-5 0-114,0 0 0,-2 4 55,-3 1 1,-1-5-154,-4 0 1,-3-7-122,3 2 194,3 3 1,-6-6 41,4 2-51,2-2 84,1-2-90,-1 0 215,5 7 37,-11-6-166,12 6 206,-6-7 109,7 0 1,12 0 141,2 0-215,4 6-42,-3-4 1,0 9 94,-1-6-20,1 7-72,0-11-282,-1 12 215,1-4 1,-7 0 66,-3 1-261,3 0 190,-6-2 1,5 5 43,-7-3-490,0-3 237,-7 6 1,-1-7-400,-7 4 314,0 3 100,1-11 1,-6 9-479,1-6 286,-1 0 72,-1-5-225,4 0 480,-4 6 0,0-4 0,-2 5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48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74 7678,'0'-29'0,"1"11"0,4 3 1990,-3 10-1183,4-1-1045,-6 6 319,-6 6-680,-2 3 453,-7-1 0,0 3 39,1-6-57,-1 7 101,0-11 1,1 11-60,-1-7 154,0 6-74,1-9 1,-1 9-152,0-6 218,0 0 1,6 0 26,-1 0 1,7 1-70,-2-1 204,3-3 35,2 4-166,0 1 118,7-6-147,7 6 1,3-2 270,2 0-14,4 6-239,-7-3 0,11 2 229,-8 0-231,7 0 0,-9 0 0,2-2 31,-3-2 0,-1 6 106,0-3-370,0 5 89,-1-6 121,-6 5-602,-1-5 384,-7 7 1,0-6-33,0 1-442,-7-7 391,-1 4 1,-6-2-624,-1 0 460,0 0 144,0-5 0,-4 0 300,-1 0 0,1 0 0,4 0 0,-6 0 0,-2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5.7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38 7681,'8'-7'1870,"5"-1"-2082,-12 0 5,13 1 1,-13 1 1277,6 4-935,-7 9 1,-2 2-122,-3 11 0,2-4 14,-7-1 0,5 0-114,-5-1 0,5 3 82,-4 2 0,4-2-127,-5 2 0,5-7 87,-5-2 0,7-1-212,-2 6 14,3 0 168,2-1 38,0 1 0,0-5-217,0 0 5,7-7 194,1 10-515,7-11 339,0 4 1,4-6-134,1 0-331,6 0 481,-10 0 1,10 0 211,-6 0 0,6 0 0,-3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1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1 441 7692,'8'-2'654,"-3"-3"192,3 4 1,-5-6-71,7 7-278,-7 0-887,4 0 144,-1 0 1,-4-6 205,3-4 0,-4-3 128,-1-2 1,0 1-178,7-8 0,-4 1 174,7-3 0,-5-4-90,5 3-81,-7-2 92,10-3 1,-5 1 160,7-1-333,0 1 106,-7 0 1,5 6 87,-3 3 0,-2 9 37,2 1 1,-5 7 92,4-2-141,-5 3-31,2 9 0,-4 2 19,3 11 1,-4 3-1,4 6 1,2 1-73,-2-1 1,4 0 137,-4 1-267,0 6 89,2-12 0,-4 9-82,7-13-2,-7 6-6,4-10 1,-2 10-466,-1-6 444,8-1-48,-10-4-722,11 0 602,-12-1 0,11-4-132,-7 0 517,-1-7 0,3 10 0,1-4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3.8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59 7920,'10'0'-812,"0"0"1,-5-2 1536,4-3-374,-5 4 0,7-7 202,-6 3-559,0 3 27,1-4 0,-2 6 270,5 0-458,-5 0 172,2-7 1,-4 5-114,3-2 47,-4 2 1233,6 2-1252,-20 0 0,8 0-17,-10 0 273,10 0-190,-8 0 274,5 0-237,-7 6 0,2 3 110,4 5 1,0-4-79,5 0 1,2 0-1,-3 4 0,-2 6-6,3 0 0,-1-1-21,5-4 1,0 5-39,0-1 1,0 1-36,0-6-17,0 1 0,5 0 99,-1 0-255,8-7 172,-4-2 1,7-6-116,-1 0 1,1 0 59,0 0 0,0-1 38,-1-4 1,-4-3 0,0-7 1,0 0 52,4 0 1,-1 1 95,-3-1 0,3 0-132,-3 1 1,-3 4 172,-2 0 1,1 5-16,-1-5 82,0 7-150,-5-10 1,2 11-5,2-3 1,-2 5 103,3 5 0,-3-1-59,-2 5 145,6 1 1,1 5-98,2 0 1,5-1-72,-5 1 22,4 0 1,2-1-309,0 1 1,-5-5-80,-1 0 0,0-5-499,0 4 71,4-5 407,-4 9 0,0-12-466,1 4-9,-7-3 281,4-2 543,-7-7 1,0 4 36,0-7 1,0 5 145,0-4 1,0 4-67,0-5 0,0 5-8,0-5 1,0 5 138,0-4 504,0 5-498,0-9 0,0 10 558,0-7-160,6 7-453,-4-4 0,10 6-136,-8-4 39,1 3 0,-3-4-290,3 6 164,-3 0-110,4 0 6,1 0-214,-6 0-56,6 0 382,-14-7 1,6 4 104,-4-7 0,3 5-79,2-5-10,0 1 1,0-6-139,0 0 0,2 5 145,3 1-504,-4-1 300,12-5 1,-9 2-636,5 3 238,-5-3 186,9 11 1,-10-9-359,7 6 740,-7 0 0,10 5 0,-5 7 0,7 1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37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44 7692,'0'-8'0,"0"-5"765,0 5-235,0 0-191,-6 1-61,-3 7-131,-5 0 0,-1 0-156,0 0 1,-1 0-287,-4 0 0,4 0 83,-4 0 0,3 0-154,-3 0 0,4 5 175,-4 0 1,-1 0-98,1-5 0,1 0-249,4 0 1,0 0 536,0 0 0,1 6 0,-1 2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06.74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1 397 7692,'15'-4'0,"-1"-1"0,1-5 1434,0 5-644,-1 0-617,1 5 0,-5 2-253,0 3 0,-5-4 230,4 4 135,-5 3-107,9-6-246,-12 4 1,7-7-45,-3-4 1,-3-3 113,3-7 0,-3-5-117,-2 1-66,0-7 229,0 3 1,0-7-21,0 1 1,0 5-29,0-1 0,0 2 42,0-1 1,0 2 11,0 8-167,0-1 154,0 7-127,0 1 106,0 7-10,6 0 0,-3 2-195,7 3 192,0 3-8,5 7 0,-2 4 54,-3 1-54,3 6 40,-5-10 0,6 6 4,1-8 0,0 1-37,0 0 406,-1-7-231,-6 5 1,5-7 179,-3 4-119,-3-3 113,6-7-533,-5 0 107,7 0 43,-7-13-834,5 3 604,-11-11 0,4-2-79,-6-7 1,0-5 336,0-10 0,-6-5 0,-3-2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3.66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45 691 7474,'-10'0'-1305,"0"0"1305,7 0 1337,-3 0-796,-1 0-541,5 0 150,-4 0-202,6-6 130,0-3 0,0-5 32,0-1 1,0-1 17,0-4 1,0-3-104,0-6 1,0-1 215,0 1-84,0-7-80,6-1 1,-4-3 26,3 1-4,3 0 1,-6 1 1,6-2 241,-3 5-244,-4 1 5,12 11 4,-11 2-18,5 6 1,-1 2 61,4 3-448,-4 4 214,8 6 1,-6 6 128,6 4-426,1 3 242,-7 2 1,5 4-124,-3 1 207,-3 6 18,6-9 1,-7 9-59,4-7-14,-3 1 63,-1-5 94,-4-1-97,4 1 0,-1 0 60,0-1 0,0-4 26,-5 0 1,5-5-67,0 5 258,6-7 15,-9 3-232,11-6 7,-5 0-5,7 0 1,-5-4-21,-1-1 39,1-7-13,5 4 0,0-12-198,-1 1-25,1-7 214,0 9-304,-1-10 130,1 4 0,-5-7 97,0 1 131,-1 0-110,0 6 1,-1-3 397,-3 6-169,-4 0-13,6 6-216,-7-1 57,6 7-83,-4 1 1,5 9-63,-7 3 210,0 3-61,0 7-60,6-1 53,-4 8 1,6-4-29,-3 6 255,-4 1-132,6 4 1,-2-1 4,0-4-108,0 4 6,-5 1 0,5-2-180,-1 2 1,1-3 76,-5 3 1,0 1-23,0-1 0,5-6 88,0-3-537,0-4 336,-5-1 0,0-1-248,0 1-297,0-7 774,0 5 0,-6-4 0,-3 5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59 148 8115,'0'-8'-2065,"0"1"2901,0 1-239,0 4-219,0-11-186,0 11 8,0-4 1,0-1-402,0 6 130,0-6 172,0 1 85,0 4 100,0-5 1,-5 14-341,1 3 1,-1-2 2,5 2 0,-5-1 37,0 6 1,0 0 90,5 0-270,0-1 215,-7 1 1,6 0-28,-4-1 1,3-4-35,2 0-22,0 0 58,0 4 1,5-4-90,0 0 90,6-7-19,-9 4 8,11-7 0,-5 0-70,7 0 1,-5-7-10,0-2 1,-5-5-3,4 0 0,-5-3-15,1-2 1,-4 1-108,-1-7 0,0 3 104,0-3 1,0 2 27,0 4 6,0 2-57,-6-4 242,4 6-167,-11 7 0,10-3-225,-7 6 4,0 0-132,-5 5 413,1 0 0,-1 6 0,0 3 0,1 5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5.9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103 412 6945,'9'-9'-1024,"-1"-4"2417,-3 4-444,-4 2-649,12-6 0,-11 10-72,3-7-76,-4 7-496,-1-10 184,0 11-198,0-5 311,-6 7 1,-2 0 100,-7 0 1,5 0-106,0 0 3,1 0 52,-6 7 1,5-4 6,0 7 10,1 0-67,-6 4 72,7 1 1,-4 0-33,7 0 62,0-1-41,5 1 1,0 0 51,0-1-49,0 1-14,0 0-18,0-1 39,0 1 8,0 0-99,7 0 92,-5-7-38,11 5 1,-5-12-6,7 4 0,-6-3-205,1-2 223,0 0-14,5-7 1,-6-1-23,1-6 0,0-6 11,5 0 0,-5-7-91,-1-3 87,1 1-21,-2-14 0,5 11-149,-3-8 166,-3 1-13,6-5 1,-10 2-7,7 3 1,-7 3-18,2 6 220,-3 7-30,4-4 171,-4 10-56,4 3-153,-6 7-255,0 7 196,0 13 0,0-1 45,0 12-91,0-6 39,0 10 0,0-7-27,0 3 11,0 4-18,0-5 0,0 6-25,0 1 1,0-1 16,0 1-108,0-1 125,0-6 1,0 5 12,0-4 0,0-3-7,0-1 1,5-4-25,0-1 243,7 0-223,-11-1 1,11-4-12,-7 0 60,6-7-39,-3 4 1,7-7 4,0 0 9,-1 0-5,7 0 1,-4-7-120,2-2 116,-2-5 1,-3 0-275,1-1 121,0 0 0,0-1 111,-1-4-43,-6 4 43,5-5 0,-11 1-37,3 1 78,-3-1-91,-2 5 90,0 1-60,0-1-16,-7 7 131,-1-5-80,-7 11-16,1-4 163,5 6-141,-4 0 0,5 6-6,-7 4 284,7 3-270,-5 2 1,12 4 0,-4 1 237,3 6-109,2-10 1,0 10 86,0-6-97,0 6 0,2-8 3,3 7-76,3-7 51,13 9-31,-5-10-203,12 4 91,-5 0 1,1-4 154,1 2-813,-1-9 359,6 3 347,-7-5 0,4 0 0,-4-1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4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456 59 8119,'0'-15'625,"0"7"-301,0-5 0,0 10 131,0-7-781,0 7 294,0-4 156,-7 7-440,-1 0 272,-7 0 0,1 5-262,-1 0 212,-6 6 72,4-2 0,-10 10-29,2 1 1,-3 1 86,-1-1 0,1-4-34,4 4 0,-3 1 51,8-2 1,-6 1 213,6-5 0,-6-1-109,6 1-486,-1 0 226,12 0 1,-5-6-134,3 1 291,4 0 179,-1-2-157,7 5 0,2-11 158,3 3 1,3 1-184,6-1 1,6 2 6,0-2 0,4-4 35,-4 4 0,4 2-34,-4-2 1,4 4-133,-4-4 0,4 5 143,-4-5 0,1 1-147,-1-1 129,-4-3-44,5 11 0,-6-10-74,0 7 0,-2-5-12,-3 5 1,1-5-150,-6 5 1,2-6 109,-3 6 0,-2-5-83,3 5 0,-5-2 66,-5 2 1,-3 3-156,-7-3 1,0 1 175,1-1 0,-6 3-28,1-3 1,-3-4 413,3-1 1,2 2-291,-2-2 0,2 4-117,3-4 0,1 2 138,3-2 17,-3-4 340,5 6-216,0-7 36,1 0 0,9 0-114,3 0 1,3 0-60,6 0 1,1-5 37,0 0-100,6 0 85,2 5 0,5-5 32,-4 0-229,4-6 179,-5 9 1,8-9-54,3 6 26,-3-6 1,7 7-36,-4-5-113,-3-1-4,12-5 155,-12 0-105,4 1 95,-5-1 1,-2-5-1,-4 1 1,2-1-1,-6 6 1,-7-1-34,-8 0 270,3 0-254,-6 1 186,4 6-155,-6-6 5,0 13 0,-6-6-123,-4 7 155,3 0-29,-6 0-117,5 0 113,-7 0 0,-1 0 0,-4 0-146,4 0 136,-5 7 1,6-4-16,0 7-28,7 0 32,-11 4 1,14-4 82,-10 0-87,4 0 8,3 5 1,-4-1 200,7 1-184,0 6 1,0-5 183,0 4-80,1-4 0,4-1-74,0 0 170,0 0-141,0-1 7,6 1 174,2 0-198,7-7 1,0 3-101,-1-6 118,1 0-14,0-5 0,4 0-120,1 0 1,6 0 67,-1 0 0,-3 0-156,3 0 176,-1-7-80,6 6 0,-1-12 0,1 3 0,-1-3 47,0-2 1,1 1-20,-1-1 1,-1 0-21,-3 0 219,2 1-83,-10-1 0,4 0 106,-6 1-181,-1-1 15,1 7 0,-5-5-20,0 3 42,-7-3-142,3-2 135,-6 0-12,0 7 6,0-5-325,-6 12 50,-2-6 139,-7 0 1,0 6 23,1-4 1,-1 3 59,0 2-20,0 0-23,1 7 242,-1-6-213,0 13 0,1-6-23,-1 6 181,7 1-51,-5 0 0,11 0-47,-3-1 244,-3 1-141,6 0 1,-4-1 120,6 1 1,0 5-115,0-1 1,6 1 199,4-5-255,3-1-65,2-6 0,1 5-132,4-3 0,-2-3 249,6-2-831,-6 3 482,10-7 1,-10 6-101,7-7-122,-1 0 216,-1-7 0,3-1-814,-6-6 1042,-1-1 0,2-6 0,2-2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7.7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43 8102,'8'-15'416,"-3"0"170,3 7 1,-6 3-659,3 10 1,2 5 135,-3 9 0,1 4-79,-5 7 1,5-1 80,0 1 1,0 4-74,-5 0 1,0 0 100,0-4 1,0-1-174,0 1 0,0-3 277,0-2-447,0 3 183,0-5 1,2 1-107,3 1 1,-4-8 127,4 3 1,-3 1-399,-2-1 0,0 0 37,0-6-385,6-6 154,-4 5 368,4-11 1,-4 5 267,3-7 0,-3 0 0,11 0 0,-5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0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88 29 8102,'2'-9'771,"3"-1"-906,-4 7 108,6-4 148,-7 7-109,-7 0 1,4 2 10,-7 3 1,2-2-109,-2 7 0,-3-1 136,4 6 0,0 0-133,0 0 1,5-1 18,-1 1 0,-1 0 122,1-1 1,0 1 4,5 0 1,0 4 0,0 1 119,0 0-151,7-6 1,1 1 6,7 0 0,-1-2 16,1-4 1,1 5-52,4-5 1,-2-2-14,6-2 1,-1-4-29,2-1 1,2 0-140,-2 0 1,-4-1-698,-1-4 452,-4 3 64,-1-11 1,-2 5 355,-3-7 0,3 1 0,-5-1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2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14 8102,'8'0'-828,"5"-7"894,-12 5 1,6-3 285,-7 10 0,0 4-281,0 5 1,5 6-202,0-1 0,0 1-15,-5-5 1,0-1-362,0 1 354,0 0-271,0 0 33,0-7 390,-7-2 0,-1-6 0,-7-6 0,1-2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3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60 8102,'2'-15'97,"2"0"1,0 2 252,5 3 1,1 4-320,5 6 0,0 6-334,-1 4 1,-4 5-59,0 5 0,-2 2-851,2 8 1212,-4-7 0,8 11 0,2-3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5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1 646 7920,'8'8'-801,"5"-1"0,-10-7 1627,7 0-513,-6 0-61,2 0 276,1 0-133,-6 0 199,6 0 1,-17 6-515,0 4 0,-1-2-122,6 2 0,3 0 59,-3 4 1,-1-4-79,1 0 1,0 0 64,5 5 1,0-6-167,0 1 102,0 0 1,2 3-130,2-3 1,0-2-133,6-3 0,-1-4 110,6 4 0,-4-3-1,4-2 1,-3-2 53,7-3 1,-2-3-156,-3-6 1,6-3 1,-1-2 0,1 1 311,-5-7 0,-1 1 0,1-6 0,-5-1 0,0-3 0,-5-5 0,4-10 0,-5 1 0,1-5 0,-4 4 0,-1-5 0,0 1 0,0-1 0,0 4 0,0 6 0,0 8 0,0 6 0,0 8 299,0 7-56,0 7 0,0 3 17,0 10 1,0 3 70,0 7 0,0 6-68,0 3 1,0 4 84,0 1 0,0 7-45,0 4 0,5-3-58,0 2 0,2 1-69,-3 4 1,-2-5-37,3 0 0,-3-6-53,-2 1 1,5-1-153,-1 1 1,3-8-235,-2 3 0,-4-9 206,4 0 0,-1-9-436,1-1 226,-4-7-60,6 4 216,-7-7 0,5-2 46,0-3 1,1 2-8,-1-7 0,-2 0 11,7-4 0,-2 4 181,2 0 0,1 0-104,-6-4 161,7-1 1,-9 2 44,7 3-85,-7 3 0,5 3-1,-3-1 1,-2 0-19,7 5 0,-5 6 97,5 4 0,-5 3-59,5 2 0,-5 0-90,4-1 0,-1 1 41,2 0 1,3-1-175,-3 1 0,-2-2 94,2-3 0,-5 3-393,5-3 1,-5-2 174,5 2 1,-6-7-566,6 2 1,-5 1 791,5-1 0,0 7 0,4-4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8.7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8102,'8'0'-1333,"-1"0"1414,-1 0 1,-4 6 611,3 4 1,-4 3-744,-1 2 1,0-1-35,0 1 0,0 0-274,0 0 261,0-1 0,0 1 34,0 0 1,0-6-149,0 1-63,0-7-229,0 4 446,0-20 0,7 3 174,3-9-54,-4 2 1,12 3-36,-3-1 0,3 0 163,-3 0 0,-1 1-73,1-1 523,0 7-388,-1 1 1,6 7 157,0 0-109,-1 0-174,-4 0 0,1 7-154,4 3-87,-4 3 282,-1 1-592,-2 8 293,-11-6 0,9 7 85,-6-4-649,0-2 198,-5 4 229,0 0 0,-2-4-481,-3 2 748,-3-3 0,-7-1 0,1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59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221 89 8102,'0'-15'124,"0"0"0,0 0 322,0 1 0,4 4-150,1 0-403,0 7 56,-5-4-405,0 7 383,-6 0 138,4 7 0,-9 1 188,6 7 0,-5-5-110,5-1 0,0 1-57,5 5 1,-5-5-62,0-1 1,0 1-159,5 5 124,0 0 0,0-1-134,0 1 0,2-5-81,3 0 0,-2-6 135,7 6 1,0-5 8,5 5-25,-1-7 101,1 4 0,0-7-25,-1 0 1,1-2-59,0-3 203,-1-3-143,1-7 1,-2 1-34,-3-1 76,3 0-30,-11 1 0,6-6 213,-3 0-204,-4 1-14,6 4 292,-7 0-268,0 1 5,0 6 30,-7 1-23,-1 7 156,-6 0-152,5 0 0,3 7 74,6 2 319,-7 11-226,6-4 0,-6 12 296,7-3-126,0 2-258,7 3 1,-4-1 16,7 0 1,-5 3-40,4 2 1,1-2 18,5 8 0,0-1-49,-1 5 0,-1-6-212,-3-4 0,2 2 127,-7-2-418,-1 7 258,-4-17 1,-3 11-362,-7-11 327,1-3 47,-13 1 1,1-4-2,-3-4 0,-6 3-14,-4-12-113,3-1 205,-12-4 1,7-1-37,-3-4 0,3-8 4,7-7 0,1-1-75,4 1 306,2 4-180,8-12 0,6 10-79,3-6 334,3 6-113,9-10 0,1 5 145,6-6-109,8-1 39,-6 8 362,18-6-289,-9 5 0,12 0-122,-2 4 0,2 2-69,7 2 1,-4 1 1,-1-1 0,-2 7-326,3 3 313,2 3 0,-11-4 0,5-2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0.6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1 118 7781,'6'-22'5,"-4"6"1,11-5 327,-11 13-441,4 1 79,-6 1-37,0 4 1679,0-5-1171,-6 20-286,4-3-52,-5 12 1,7-8 135,0 1-79,0 0 28,0 6-140,0 2 95,0 6 1,0 1 106,0-1-233,0 0 94,0 1 1,0-1 54,0 0 1,0 7-25,0 4 1,0-3 168,0 2-166,0-6-19,0 10 1,2-11-42,3 7 59,-3-6-103,4 3 1,-6-5-88,0 3 1,0-3 229,0 4-357,7-4 136,-6-2 0,6 0 28,-7 1 1,0-1 27,0 1 1,0-3-168,0-2-33,0 3 169,-7 1 251,6 2-119,-6 12 1,6-12-98,-4 3 56,3-3-45,-5 5 0,7-5 8,0 3 0,0-4 6,0-6 0,0 4 56,0-4 1,0-1 1,0 2 1,0-7-138,0 1 99,0 4-24,0-7 1,2 11 82,3-8-94,-3 1 1,4-5-170,-6-1 68,0 1 0,0 5 126,0-1-237,0 1 193,0-6 0,0 1 9,0 0-151,7 0 124,-6-1 1,6 1-14,-7 0 6,6-1 0,-4 8 1,9-6-141,-6 3 139,0-2-25,-5-3 1,2 1-40,3 0 54,-4 0 6,6-1-101,-7 1 95,0 0 1,2-6-23,2 1-53,-2 0 42,5-2 157,-7 5-149,0-5-8,0 1 86,0 4-50,0-12-11,0 12-228,0-11 213,0 11 2,0-11-56,0 11 47,0-12 0,0 13 0,0-6 18,0 0 1,0 0 120,0-3-6,6-3-138,-4 4 189,4 1 12,-6-6-75,0 6-21,7-1-180,-5-4 21,4 4 143,1-6-102,1 0 65,0 0 0,5 0 158,-3 0-157,3 0-12,2 0 0,-1 0 195,1 0-179,0 0 23,-1 0 1,3 0 30,2 0-41,-2 0 3,4 0 0,-2 0 8,1 0 0,5 5 28,-6 0-152,1 0 115,1-5 0,-3 0 223,6 0-216,-6 0-15,10 7 1,-10-6 35,7 4-19,-1-3 14,-1-2-113,5 0 95,-5 6 1,1-4-9,1 3 0,-3-3 3,3-2 1,3 0-39,-4 0 1,4 0-17,1 0 1,-1 0-30,-3 0 72,9 0-17,-10 0 0,12 0 6,-6 0 4,-1 0-4,1 0 18,-1 0-15,0 6 1,6-4 16,-1 3 1,0-4 2,-4-1 1,4 5-6,0 0 145,1 0-70,-6-5 1,5 2-69,1 3 14,5-4-10,-9 6-96,12-7 90,-12 0 0,10 5-13,-7-1 0,7 3-12,-2-2 1,-3-3 32,-2 2-92,4 5 66,-7-8 0,10 7 0,-7-3 124,0-3-120,-4 4 1,-3-1 134,-2 0-121,9 0-5,-16-5 0,17 2 24,-11 3-2,-3-4-14,14 6-161,-17-7 155,16 0 1,-16 5 15,6 0-98,1 0 75,4-5 1,-4 4 7,-1 1-44,-6 0 28,10-5 1,-10 2 24,6 3 0,-6-4-28,2 4 1,1-3 33,-1-2 0,6 2 9,-2 2 1,-1-2 4,2 3 0,-6 2-22,6-3 43,-7 1-50,10 2 0,-7-5 17,3 2 218,-2 5-226,-8-8 1,6 6-93,-1-7 102,1 0-9,-5 0 0,-1 0 42,1 0-18,0 0-16,0 0-135,-1 0 122,1 0 1,0 0-6,-1 0 1,1 0-7,0 0 1,-1 0 10,1 0 0,0 0-2,0 0 1,-1 0-60,1 0 57,6 0 0,-4 0-40,2 0 1,-3 0 32,-1 0-7,0 0 0,0 0-6,-1 0 1,-4 0-24,0 0 16,0 0 109,4 0-98,-5 0 1,4-2 1,-4-3 3,-2 4 7,6-6-139,-11 7-3,11 0 53,-12-6-18,12 4 60,-11-5 1,11 1 10,-11 4 0,4-6-72,-6 3-5,0 3 94,7-11 1,-6 5-28,4-6 0,2 4 8,-2 0 1,0 0-54,-5-5 1,5-1-14,-1-3 0,1 1 13,-5-7 1,0 1-5,0-6 1,0-1-4,0-3-56,0 3 82,0-18 1,-5 3 78,1-13-79,-8 0 4,4-6 1,-7 0 99,1-4-871,-1-3 742,0 12 1,0-5-123,1 6 1,1 7 113,3 3 0,-3 0-4,3 4 0,3 5 3,3 10 179,2 1-80,2-1 1,0 1 66,0 0 0,0 4 373,0 1 0,5-1-477,0-4 1,1 1-14,-1 3 192,-3 4-154,4 0 0,-6 3-6,0-6 1,0 4-8,0-5 0,0 6 5,0-6 1,-5 6-5,1-6 0,-3 7 82,2-1-78,3-4 6,-11 7 1,7-6-42,-4 8 0,-3-1-8,3 0 0,-3-1-14,-2-4 0,1 4 34,-1-4-87,0 4 101,1 1 1,-1-1-73,0-4 0,1 4-12,-1-4 0,5 2 17,0-1 24,0 3 20,-4-6 0,4 9 110,0 3 0,2-3-63,-2 4 0,-3 0 8,3 0 1,2 5-67,-2-1-209,1-3 244,-6 7 1,5-11-20,0 7 5,0 0 9,-4-1 1,1 3 89,3-7 1,-3 5-60,3-5 1,2 5 0,-2-5 1,0 2-55,-4-2 213,5-3 8,-4 12-170,5-12 107,-7 5-89,1-1 1,4-4-102,0 3 0,2 2 121,-2-1-30,-3 5 1,5-9 90,-7 3 9,7 4-84,-5-7 78,5 5-80,0-1 0,0 1 35,3 3-92,3 4 79,-11-6-251,5 1 220,-7 4-2,0-11 0,-1 10-75,-4-7 67,4 7-26,-5-4 237,0 1-221,-2 4 1,-5-9 13,4 6 0,-6 0 8,1 5 0,-6-5 3,-4 0-12,-3 0 7,4 5 1,-6 0-82,0 0 79,-7 0 4,6 7 1,-8-6-149,4 4 139,4 3-230,-12-6 42,4 4 171,-6 1 1,6-5-8,-1 2 1,1-2 1,-1-2 0,-3 2 56,3 3 1,9-4 5,1 4 1,3-3-70,-3-2 256,0 0-101,6 0 0,2 1 305,7 4-311,-1-3 1,4 5-42,-3-7 150,9 0 0,-14 0-180,11 0 0,-6 0 20,-1 0 1,1 0 69,-1 0-213,-6 0 125,5 0 1,-4 0 72,5 0-208,-6 0 50,5-7 1,0 4-50,7-7-32,-1 7 115,2-4 1,-3 2-80,7 0 97,-1 0 24,5 5 1,1 0 91,-1 0-114,0 0 83,0 0-86,7 0 1,-5 0 66,3 0-38,-3 0 1,-1 0 0,-1 0 11,0 0-29,1 7 0,4-5-174,0 2 136,0-2 0,-5 3 1,1 0-39,-1-2 1,0 4 59,1-2-180,5 0 76,-4 1 1,5-4-144,-6 3-10,-1 3 211,0-7 0,5 6-214,1-7-20,-1 0 157,2 6-808,-5-4 382,4 5 203,1-7-1163,2 0 407,-1 0 462,5 0 620,-4 6 0,6 2 0,0 7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4.9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74 7900,'0'-15'0,"0"0"0,0 0 0,0 6 1223,0-1-955,0 7 1,-1-4-146,-4 7-109,3 0 203,-5 7-243,7 7 87,-6 3 0,4 9 233,-3-7-335,4 8 170,-6-5 1,6 9-32,-4 4-73,3-4 0,2 5-44,0-7 1,0 0 86,0 1 0,2 4-97,3 0 1,-2 1-273,7-6 0,-5-1-263,4-4 0,0 3 48,0-8 220,4 1-634,-11-6 192,11 1 738,-11-7 0,4-1 0,-6-7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5.3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15 104 7900,'15'-23'0,"-5"-3"0,0 6 1201,-1 1-717,0 11 0,4 1 237,-4 7-724,-2 0 165,6 0 1,-5 2-192,7 3 123,0-4-20,6 12 0,-3-5 6,6 7 69,-6 0 1,10-1 168,-4 1-175,4 6 0,0-4 142,-3 2-462,2 4 199,-10 0 0,9 2 233,-7-1-517,1 1 184,-5-3 1,-6 5-232,1-8 231,-7 1 20,4 1 0,-14-5-232,-2 4 155,-4-4 0,-9-1-144,-2 0 145,-4-1 1,-6-1-91,0-3 0,-2 3-200,1-3 0,3-2 49,-8 2-511,8-7 498,-4 10 1,8-11-629,4 3 577,2 3 439,1-6 0,5 11 0,-5-5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01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0 162 7900,'15'0'-528,"6"-7"440,-5 6 0,6-6 649,-8 7-213,1 0 34,0 0-258,-1 0-37,1 0 1,0 5 87,-1 0-6,8 0-73,-6 1 1,5-4 26,-6 3 1,1-3 3,4-2 0,-4 0 77,4 0-86,-4 0-44,-1-7 1,0-1-228,-1-7 6,-6 0 155,-1 1 0,-2-1-132,0 0 1,0 6 74,-5-1 0,-2 0-124,-3-5 1,2 2 113,-7 3 1,0 2-116,-4 3 0,-1 4 99,0-4 5,0 3 32,1 2 1,-1 2 78,0 3-98,7 3 63,-5 7 0,7-1 70,-4 1 1,-2 5-52,7-1 0,-1 6 125,1-6 1,3 6-90,-3-6 0,4 6 16,1-6 1,0 3 136,0-3-166,6-2-37,3 4 1,5-11 19,1-1 1,0-4-55,-1 5 1,1-7-132,0 2 1,-1-3 30,1-2 0,0-7-149,0-2 0,-2-6 118,-4-5-49,4 4 66,-4-5 0,4 1 165,-4 1 1,5-6-81,-5 5 1,3 1 134,-2 4 43,3 0-156,-5 1 322,7 6-57,-1 1-91,1 7 0,5 2 148,-1 3 0,1 3-11,-6 6-168,-5 1-25,4 0 0,-7 1-141,4 4-52,3-4 168,-11 5 0,4-11-347,-6 0 159,0 0-115,0-2 113,0 5 1,-1-11-73,-4 3-5,3-4 1,-9-2 46,6-4-158,0 3 234,5-11 0,0 5 144,0-7-144,0 0 97,0 1 1,5 4 118,0 0 1,6 0-36,-1-4 1,3 5 130,2 4 0,-6 4-110,1 1 1,0 0-19,5 0 1,-1 1-4,1 4-46,0-3 31,-1 11 1,1-5-431,0 7 181,-7 0-7,5-1-643,-11-5 531,11 4 1,-12-5-33,4 6-493,4-5 376,-8 4 432,12-12 0,-5 12 0,7-4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176 59 7900,'-4'-15'-163,"-1"1"0,-2 0 416,2 5 112,4 2 1,-12 7-42,3 0 131,3 0-182,-6 7 1,7 1-233,-4 7-53,-3 6 78,5-5 1,-5 5-63,3-6 202,-3 0-389,4-1 105,1 1 155,-5 0-582,12 0 360,-6-7 1,7 5-46,0-3-153,0-4 185,0 1 0,8-2 161,7-1-63,0 1 0,12 0-85,-2 0 283,-4 0-18,7 2-181,-5-6 507,6 6-306,1-1 0,-3-2 55,-2 5 220,3-5-245,-12 2 1,0-1 144,-6 0-405,0 6 255,-2-9-429,-1 5 151,-7-1 61,0-4 0,-5 6-639,0-3 307,-7-4 192,4 6-429,-7-7 147,1 0 47,-1 0 427,0 0 0,1 6 0,-1 3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57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13 8132,'6'-8'972,"-2"3"-864,5 10 1,-5 3-6,1 7 0,-4 0-168,-1-1 0,5-4 212,0 0-812,0 0 309,-5-2-572,0 5 928,0-5 0,6 0 0,3-1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7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 7900,'1'-13'729,"4"3"-1197,3-3-270,7 11 0,-2-3 388,-3 10 278,3 3-36,-11 7 0,9 1 108,-6 4 0,6-4 0,-2 12 0,5-5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6.96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7900,'10'15'-96,"0"-1"0,-6 3-247,6 2 0,-5 6 562,5 9-136,-7-3 26,4 18 441,-1-16-338,-4 16 0,11-7-53,-3 7-253,-4-6 105,7-1 0,-6-6 61,3 3 1,1-4 7,-6-11 0,2 4-41,-3-4-666,-2-2 311,5-1-791,-7-7 544,0 8 563,0-6 0,6 5 0,2-6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4.8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7920,'0'-15'0,"4"5"0,1 1 407,0 5 753,-5-9-676,0 12-341,0-6-218,0 20 32,0-3 1,0 11-84,0-6 1,0-5 18,0 0 1,0-1-688,0 6 1,0-5 125,0 0 668,0-1 0,0 6 0,0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13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7900,'-8'-14'614,"-5"-1"0,5 2-1163,-7 3 258,7 4 244,-5 6 1,4 1-741,-5 4 417,-1-3 194,0 11-292,7-11 275,-5 11 0,10-10 5,-7 7 188,7-1 0,-10 6 0,5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7.5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7900,'15'6'-159,"0"2"80,-7 7 0,3-5 304,-6 0-206,7-1-5,-11 6 1,8-2-161,-5-3 159,-2 3 73,11-5 0,-10 2 123,7 0 1,-5-7-89,5 2 0,-5-3 71,5-2 1,-5 0-200,4 0 109,-5-7-47,9 5 0,-10-16-130,7 4 27,-7-4 0,8 1-3,-6-2 18,7 2 0,-9-5 100,7 2 243,-7 4-153,10-6 0,-11 13-49,3-1-30,3 7 1,-5-4-64,7 7 1,-5 3 80,5 7 0,-1 6-170,6 14 157,-7-1-14,5 1-7,-4 6-16,-1 1 0,3 7 67,-6 0 0,2 2 104,-3 3 1,-2-3-142,3 3 222,-3-3-227,-2-2 0,-5-7-213,0-3 89,-7-2 58,-2-3 1,-3-1-270,-2-4 122,-4-3-1,7-6-359,-6-7 329,1-1 1,5-7-105,-4 0-392,4 0 398,1-7 0,5-6-216,1-6-229,5-1 407,-2-1 1,6 3 308,0-7 0,6-6 0,2-6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8.6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133 353 7820,'0'-8'-538,"0"1"992,0 7 0,0 12-206,0 2 1,0 4 181,0-3 0,0 5-300,0-1 1,-2 7-255,-3-1 1,4-2 137,-4 1 1,3-6-21,2 2 1,-5-9-714,0-1 344,1 0 226,-3-2 0,4-2-701,-7-6 362,7 0 66,-10 0-9,4-6 431,-5-2 0,4-12 0,0 1 0,7-8 0,-4 5 0,2-13 0,1 1 0,-1-2 0,5 2 0,0 1 255,0-6-78,6 0-97,2 1 1,7 2 760,0 7-420,-1-1-117,8 8 0,-6-5 414,4 8-415,2-1-26,-5 6 1,9 5 120,-6 4 0,4 2-85,-4-2-386,6 4 123,-10-6 1,10 12-60,-6 0 63,6 6-14,-10-2 1,1 5-182,-8 1 92,-5 0 9,9 6 1,-12-5-60,4 4 0,-5-4 30,-5-1 0,2 4 33,-7 1 0,1 0 55,-6-6-290,0 1 157,0-7 0,1 5-168,-1-3 41,0-3 87,1 6 1,4-12-124,0 4 19,7-3 104,-10-2 327,11 6-326,-4-4 82,6 4 0,1-6 90,4 0 1,3 0-121,7 0 277,0 7-117,6-5 1,-3 11 130,6-3-35,1 3-138,-2-5 1,-2 5 154,-6-3 49,-1 3-204,1 1 1,-2-4 10,-3 0 0,-4 0 26,-6 4-148,0-5 115,0 4 1,-6-5 22,-4 7-169,-3-1 139,-8-6 1,4 6-566,-2-5 242,3-2 143,-6 6-755,6-11 569,-5 4 1,6-1-203,0 0 157,1 6 397,5-9 0,-4 4 0,5-6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0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118 118 7825,'15'-22'0,"-5"-1"493,-1 3 33,1 10-405,5-9 21,-7 17 132,5-11-461,-11 11 168,4-4 11,-6 6-31,-6 0 1,2 1 268,-5 4 26,-1-3-171,-5 4 1,0 1 187,1 3-271,-1 3 0,0 2 49,1-1 50,5 1 0,-4 0-132,4-1 0,-3 1-229,2 0 1,-1-1 252,6 1-356,0 0 198,-1 0 1,4-1-103,-3 1 371,3-7-262,2-1 70,7-1 33,1-4-18,7 4-193,0-6 196,-1 0 12,1 0 59,0-6 0,-1-1-9,1-2 1,-2-5 21,-3 5 0,3 0 111,-3 0 0,-2 5 79,2 0 1,-5 0-72,4-1 0,-4 4-7,5-4 0,-5 3-10,5 2-250,-7 0 190,10 0 0,-10 5 62,7 0-345,-7 6 84,4-9 73,0 11 1,-1-5-93,4 7 1,-2-5-777,-3 0 470,3-7 210,0 10 0,5-11 258,-3 2 0,3 5 0,2-1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09.7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148 103 7825,'-7'-29'415,"6"6"700,-4 4-1051,3 2 34,2 9 62,0 2-48,-7 6 103,6 6-1,-12 2-355,5 7 143,-1 0 1,-2-1 197,6 1-309,-6 6 103,2-11 0,0 10 256,-1-11-452,0 4 150,2 2 1,0-2-295,3-3 246,3 3-9,-4-5 39,6 0 42,0 6 64,0-13 1,1 11 30,4-8-90,3 1 29,7 2 136,0-5-68,6 11 1,-3-10-60,6 7 180,-6-7-168,4 10 0,-6-10 35,4 7-30,-11-7 6,11 10 0,-13-9-99,2 5-32,4-5 124,-11 9 0,5-5-556,-7 7 228,-7-7 145,-1 5-567,-7-11 438,-6 11 0,0-10-166,-4 7-92,-3-7 287,12 3 1,-10-6-265,6 0 516,1 0 0,4 0-56,7 0 56,1 0 0,7-6-94,0 4 94,0-4 0,7 1 0,3 0 291,3-6-190,1 9 1,6-10 75,0 8 336,6-1-300,-3-2 0,4 4 699,-2-7-463,3 7-195,-5-10 0,6 9 396,0-5-319,1-1 135,-1 2-582,1-5 162,-8 4 1,5 0 56,-8-1 1,1 0-64,-6-5 1,1 1 146,0-1-734,0 0 391,-7 1 0,3-1-250,-6 0 238,0 0 54,-5 1 1,0 4-125,0 0 76,-7 7 49,-1-4 143,0 1-70,-5 4 1,5-4-29,-7 6 128,0 6-86,7-4 0,-5 13 162,3-1-162,-3 1 13,-1 6 1,-1-4-76,0 2 69,1-3 9,5 12 1,-2-11 3,6 2-15,-6-3 10,9-1 10,-5 0-11,7 0 1,0-1-18,0 1-489,0-7 305,14 5 0,-5-10-14,11 7 0,1-6-129,-1 0 0,4-2-263,-4-2 619,6 0 0,-3 0 0,6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0.1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192 521 7841,'6'-14'0,"-2"-1"459,5 0 52,-5 7-491,2 2 1,-6 4-219,0-3 203,0 3 1,-2-4-92,-2 6 1,-5 5 173,-5 0 1,-1 6 38,0-1 1,4-2 111,-4 2-123,4 0-30,-10 4 1,6 3 125,0 2-201,7-2 17,-5 4 1,5-6 38,-7-1 0,7 3 105,3 2-229,-3-2 22,6 4 174,-4-7-280,6 1 82,0 0 0,1-5-144,4-1 39,3-5 172,7 2 1,1-6-65,4 0 32,-4 0 4,6-6 1,-3-2-42,1-7 31,-1 0 18,-4-6 0,6-2-2,-4-6 1,4-7-16,-6-3-193,-1-4 101,-6-8 0,5-6 81,-3-6-186,-3-8 94,-1 11 1,-6-4 196,0 10 32,0 4-13,0 19 73,-6 3 1,4 21-148,-3 7 110,4 7-41,1 14 0,0 4-86,0 9 396,0 4-180,0 6 0,0 5-139,0 0 5,0 0-5,6-5 1,-3 0-837,7 0 375,-7 0 73,4 0 1,-2-6-608,0-4 925,6 4 0,-3-7 0,7 4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3.4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73 7812,'0'-14'46,"0"4"1,0 0-68,7 7-7,-6-4 113,6 7 1,-2 9 154,0 5 0,1 3 86,-1 7-101,-3 1-163,4 4 0,-4 5 245,3 1-220,-3 5 18,4-2 0,-6 1 106,0 0 0,5 5-63,0 5 0,0 0-16,-5-4 1,0-1 116,0 0-313,0 6 66,0-4 0,5 5-54,0-7 148,0 0-21,-5 0 0,0-1 185,0-4-170,0 3-36,0-11 0,1 10 163,4-7-132,-3 7-10,4-10-42,-6 5 39,0-6 0,5 1 119,0 3-288,0-3 74,1 5 1,-4-2-126,3 0-42,-3 1 229,-2-6 0,0 5-113,0 1-28,0-1 93,0-5 0,-5 1 144,0-1-126,-7 1-25,11-1 140,-6 0-121,7-6 1,0 5 17,0-3 185,0 2-181,0-4 1,0 3-3,0-6 8,0-1 14,0 3 0,0-6-196,0 4 183,0-4-2,0-1-162,0-1 161,-6-5 65,4 4 1,-4-5-95,6 6 45,0 1-39,0-7-87,6 5 96,-4-4 15,4-1-157,1 5-6,-6-5 134,12 0 0,-11 5-218,3-3 208,-3-3-31,4 6-96,-4-12 99,4 6 0,-4-2-25,3 0 87,-4-1-79,6 3 266,-7-5-239,7 4 1,-6 1 217,6-6-196,-7 6 1,5-6 12,0 4 1,1-3 27,-1 3-17,-3-3-32,4 4 32,-6-4 0,7 4-149,-6-6 132,12 0-34,-11 0 1,6 5-9,-3 0 0,-2 0 45,7-5-22,-7 0 130,4 0 3,-1 6-77,3-4 0,0 5 100,1-7 0,-5 0-108,5 0-42,0 0 37,-2 0 0,5 0 32,-3 0 24,3 0-50,1 0 1,-4 0-68,0 0 61,0 0 0,6 0-51,4 0 40,-4-7 1,7 4 10,-3-7 120,2 7-127,1-10 0,5 9 19,-3-5 89,2 5-101,3-9 0,-1 10-10,1-7 21,6 7-9,-5-4 1,4 3 15,-5-1-3,-1 0 6,7 5 49,-5-7 1,10 6-77,-7-4 1,2 1-1,-3 1-14,1-2 1,5 0 49,-4 5 143,-1 0-169,-5 0 1,6-1-24,-1-4 35,0 3-8,-4-4 0,-1 6-72,1 0 77,-1 0-10,0 0 0,1 0-62,-1 0 67,1 0 6,-8 0-204,6 0 79,-5 0 1,10 0 123,-4 0 1,4-5 3,-9 0 1,6 0 78,4 5-114,-3 0-2,5 0 0,-7 0 32,1 0 1,-1 0-16,0 0 0,1-5 7,-1 0 0,2 0 50,4 5-20,-4 0-32,5-6 1,-7 4 2,0-3 101,1 4-114,-1 1 0,1 0 154,-1 0 1,-1-5-81,-4 0 1,2 0 25,-6 5 1,4 0-78,-4 0 0,5 0-12,-6 0 1,2 0 20,-1 0 1,-4 0-11,4 0 1,-4 0 13,-1 0 0,0 0-8,-1 0 0,3 0-48,2 0 0,-2 0 35,2 0 1,2 1-227,-1 4 235,0-3-63,1 5 0,-5-6-93,4 4 0,-4-2 105,-1 7 1,1-5-13,4 5 0,-4-5-15,4 5 60,-11-7-58,5 3 1,-6-1 136,6 0 1,1 2-110,0-2 0,0-4 135,-1 4-104,-6-3-18,12 4 145,-17-4-134,17 4 0,-12-6 23,7 0 157,-1 0-173,1 0 1,-5 0-7,0 0 1,0 0 24,4 0-103,1 0 1,0 0 117,-1 0-125,1 0 0,0 0 59,-1 0 0,-4 0-13,0 0 1,-5 0 15,5 0-54,-7 0 49,10 0-34,-5 0 0,5-1-47,-3-4 43,3 3 29,-11-4 6,11 6 0,-10-2-44,7-3 0,-5 4 49,5-4 5,-7 3 0,8 0 2,-6-2 1,2 2 18,-2-3-13,-4 3 1,7 2 18,-3 0-215,-3-6 175,4 4-208,1-11 199,-5 5 0,6-7-202,-3 1 215,-4-1 1,8-5 2,-5 1 0,-2-1-8,3 5 1,-3-4 2,-2-1 1,4-6-66,1 2 55,0-4 5,-5-2 0,0-1-42,0-3 37,7-4 16,-6-6 0,6 2-12,-7 3 0,0-4-45,0 4 184,0-3-139,0 4 0,0 2-12,0 7 85,0-7-66,-7 5 1,6-5-71,-4 6 1,3 6 70,2-1 1,-1 1-133,-4-5 1,3-1 111,-3 1 0,4-1 18,1 1 0,0 4-80,0 1 247,0-1-88,0-4 0,0 0-96,0-1 1,4 1 1,1-1 0,0-1-115,-5-3 0,0 3 137,0-3 1,0-2-42,0 2 1,0-1 59,0 6 1,0 6 76,0 3 0,0 4-130,0 1 49,0 1-14,0-1 1,0 5-22,0 0 0,-5 5-141,0-4 0,1 4 22,4-5 118,-7 0 17,5 2 1,-6-5-21,3 3 1,4-3-63,-4-2 119,-3 1-70,6-1 0,-9-5-4,6 1 0,-5-6 12,5 6 1,-2-1 12,3 5 14,2 1-12,-5-1 0,6 0-294,-4 1 18,3 5 215,-4 3-125,6-1 143,0 6-756,0-6 751,-7 7 0,-1 0 0,-7 0 1,1 0 124,-1 0 0,-1 0-76,-4 0 0,-5-5 85,-9 0-123,-3 0-16,-7 5 0,-2-4-11,-3-1 0,-5-2 37,-10 2 0,2 4 2,-6-4 1,4-2 20,-5 2 1,1-6-14,-6 1 0,1-1-902,-1 1 900,1-3 9,6 5 1,-7-7 154,1 0 52,-1 7-197,1-5 253,7 11-106,1-11 1,1 12-738,1-4 631,-1 3 4,12 2 1,-2 0-175,0 0 208,0 0-31,-5 0 1,5 0 144,0 0-127,7 0-12,-4 0 1,1 0 155,-4 0-153,3 0-52,1 0 1,-1 0-9,-3 0 78,-3 0-68,5 0 1,-4 0-82,7 0 0,-1 0 152,1 0-187,3 0 621,2-6 0,8 4-301,6-3 699,1 3-885,6 2 1,2-4 513,6-1-490,0 0 33,1 5 1,-1 0 135,0 0-109,1 0-219,-1 0 228,0 0 21,1 0 31,-1 0-66,0 0 143,1 0-34,-1 0-116,7-7 74,-5 6-53,11-6-82,-5 7 1,6 0-139,-4 0 263,3 0-1322,-4 0 1068,-1 0 69,6 0-72,-6 0-116,0 0 24,6 0 140,-12 0-240,11 0-21,-11 0 220,11 0-986,-4 0 218,-1 7-829,6-6 1706,-6 6 0,7-1 0,0 2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6.7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250 118 7854,'8'-21'226,"-1"4"-269,-7-4-165,6 6 425,-4 1-181,5 6 0,-6 1 273,4 7 711,-3-6-831,4 4-149,-6-5 29,0 7 154,-6 0-19,4 0-33,-11 0-57,5 0 0,-8 7-33,-4 3 1,4 1-29,-4-1 0,4 8-47,1-3 1,-5 7-63,1-2 0,-6 6-53,6-1-31,-1 2 170,5 3 1,1 4 54,-1 0-58,7 1-58,1-6 202,7 1-83,0-1 1,0 5-59,0 1 76,0-8-75,7 1 1,1-10-26,7 7 0,-1-4-16,1-2 0,0 1-123,0-10-23,-1-4 166,1 7 0,0-11-157,-1 3 111,1-3 34,0-2 152,-1 0-162,8 0 0,-8-7 49,1-3 0,0-3 20,-5-2 0,3 2-84,1 4 1,-6-4-164,-3 3 9,-3-3-17,-2-2 117,0 0 1,0 5-146,0 1 1,0 4 64,0-5-157,-7 7 174,6-10-14,-12 11 132,5-11-146,-1 11 117,-4-4 0,10 6 229,-7 0-53,7 0 1593,-3 0-1569,19-7-292,-4 6 19,13-6-559,-8 7 307,1-6 244,0 4 0,-1-5-266,1 7 1,-5-1-10,0-4-855,-7 3 1266,10-4 0,-5 6 0,7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0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0 251 6980,'15'-15'403,"-7"7"455,-1 1-415,-1 7 0,-3 7-188,7 3 0,-7 3-201,2 2 1,2-1-363,-2 1 220,0 0 206,1-1 58,-4-5-240,4-3 277,-6-6-641,7 0 119,-6 0-6,6 0 206,-7-6 0,0-3 14,0-5 62,0-8-3,0 6 1,5-10 200,0 6-199,6-6-32,-9 10 0,11-10-39,-3 6 63,3-6 18,1 10-441,8-6 276,-6 8 0,5 1 36,-6 3-570,0-3 320,-1 11 403,1-4 0,6-1 0,2-1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7.85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74 103 7872,'14'-8'1010,"-5"-5"-225,4 5-875,-12 0 34,12 1 202,-11 7-971,5 0 756,-20 0-94,9 0 95,-15 7 1,15-4 137,-5 7 0,0-5-80,0 5 0,-3-5 52,7 4 69,-6 1 0,8 5-48,-7 0-84,7-1 53,-4 1 1,2-5-109,0 0 108,0-1 1,5 6 35,0 0-216,0-7 186,0 5-3,0-5-79,0 7 49,7-7 1,-4-1-111,7-7 103,0 0 2,-2 0 1,5 0-259,-3 0 250,3 0-9,-5 0 1,5 0-34,-3 0 23,-4-7-57,7-1 44,-11 0-3,11 1-249,-11 1 229,4 4-283,-6-5 44,7 7-45,-6 0-203,6 0 67,0 0 483,-6 0 0,12 7 0,-10-4 0,7 7 0,-5-7 0,5 2 0,-7-2 0,2 2 0,3-3 0,0 5 0,2-9 0,0-3 0,-5 3 123,5-3 1,-7-3 553,2-1-322,-3 2-11,4-6-140,-4 11 114,4-4 461,-6 6-764,7 6 152,-6-4 1,6 16 77,-7-3-82,0 3-32,0 3 0,5 2 291,0 6-258,0 0-77,1 1-194,2 6 90,1 1 1,4 3 259,-4-1-274,4-7 44,-4 4 1,4-6-531,-4-1 266,-2 1 88,6-8-696,-11 0 451,4-14-52,-6-2-820,0-6 1255,0-13 1,-1 2-143,-4-14 1,1 6-9,-5-6 0,5-4 265,-1-5-121,4-1 51,1-1 0,0-1 53,0-7-163,0-7 85,0 5 1,0-11 134,0 3-69,0 4 1,0 1 210,0 9-176,0 4 1,1 7-56,4 0 424,4 6-271,-1 8 0,6 9-55,1 6 1,0 1-14,4 4 1,-1 3 237,2 7-201,-4 0-59,6-1 0,-9 6-97,-4 0-94,4-1 195,-11 2-250,5-4 90,-7 4 1,0-5 171,0 4-606,-7-4 336,5 5 1,-11-7-72,4-5-432,-4 4 418,-2-4 1,0 4-300,0-4 285,1-2 249,-1-7 0,-6 0 0,-2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5.88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7957,'6'-8'231,"-4"-5"-113,11 11-73,-11-5 1,6 7 144,-3 0 283,-4 0-510,6 7 1,-2 1 68,0 7 1,0-5-60,-5-1 0,1 0 96,4 0 1,-3 4-137,3-3 0,-2 2-351,2-3-180,-4 5 8,6-6 149,0 6-251,-6 1 692,6-7 0,-7 5 0,0-4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8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7872,'13'-23'0,"-3"3"6,3 4 745,-11 8-380,11 1 1,-12 15 162,4 7-488,-3 0 30,-2 13 0,0-4-29,0 10-110,0-3 289,6 5-271,-4-6 61,5-1 0,-7-1 40,0-4 0,0 3-152,0-8 1,0 1-100,0-6-293,0-5 175,0 4 177,0-12-338,0 12 22,0-11-88,0 5 417,6-14 1,-3 5 186,7-3 51,-7-3-146,10 7 1,-9-6 173,6 7-207,-1 0 565,6 0-323,-7 0 0,5 2 39,-3 3 198,-3 3-124,6 0-2,-5 12-99,0-11 0,5 13 56,-3-8-366,3 1 95,2 6 1,-6-4 62,1 2 1,0-4-122,5-5 1,-5 6 60,-1-6-1344,1 6 1366,5-8 0,0 7 0,-1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04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15 236 7856,'0'-10'2631,"0"0"-1990,0 7-1432,0-3 1054,7 25-267,-6-7 55,6 28 1,-2-15-181,0 9 76,-1 4-26,-4-7 1,5 5-3,0-7 0,0-4 231,-5-1-757,0 1 380,7-2 0,-6-2-151,4-7-318,-3 1 98,-2 0 259,0-7 1,-2-1-64,-3-7 1,2-2 401,-7-3 0,7-10 0,-10-3 0,3-6 0,2-6 0,-2-4 0,7-7 0,-2 2 0,3 2 0,2-3 0,0 1-17,0-5 130,0 7 1,7-6 75,3 4 428,3 3-363,1 7 1,6 2 695,0 8-614,6-1 0,-5 7 91,3 3-255,4 4 1,-7 6 49,4 0 1,1 5-38,-6 0 1,-1 6 132,-4-1-443,0 3 130,-7 2 1,3-1-338,-6 1 236,0 0 87,2-1 0,-6 1-226,4 0 149,-3 6-58,-9-5-243,-1 12 233,0-12 1,-5 6-22,3-8-45,-3 8 75,-2-13 1,2 11 13,3-10 123,-3-4-63,5 7 1,0-9-52,3 5 192,-3-5 327,6 2-197,-4-6 251,6 0-295,6 7 1,2-6 78,7 4-48,0 4-53,0-1 1,1 6 11,4 1 0,-4 0 11,3-1 0,-2 1-227,-3 0-49,-5 0 196,-3-7 0,-1 5-322,0-3 131,0 3-75,-5 1-184,0 1 207,-7 0 0,-1-5 30,-7-1-359,1 1 301,-1-2 1,0 1-139,1-5-466,-1-2 484,-6 5 0,4-7-211,-2 0 29,2 0 496,3 0 0,6 0 0,-5 6 0,4 2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19.4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104 103 7856,'14'-24'0,"1"-1"666,-7 7-6,5 4-669,-11 1 74,4 11-342,-6-5 367,0 7 92,-6 0 72,-2 0-152,-7 0 1,2 7 72,3 3-53,-3-4-75,5 7 0,-5-4-294,3 5 191,-3 1 47,5 0 0,-2-6-191,0 1 109,7 0 53,-4 5 1,2-5 131,1-1-105,-1-5 7,5 9 0,0-10-11,0 7 12,0-7-87,6 4 76,2-7 1,7 0 59,0 0-76,-1 0 52,1 0 1,0-2-104,0-3 88,-1 3-8,-6-11 1,6 12 88,-5-4-88,-2-3-28,-1 6 120,1-5-92,-5 7 1,6 0 14,-3 0 11,-4 0-48,12 0 0,-9 0 17,5 0 1,-5 2-102,1 3-114,3-3-73,0 11 0,2-10 102,-1 7-386,-5-7 320,9 4 1,-10-7 8,7 0 1,-5 0-58,5 0 1,-6 0 304,6 0 0,-6 0 0,15 0 0,-3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4:20.4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29 383 7856,'7'-15'0,"0"5"0,2 1 454,4-1 0,-4-5-136,-1 7-174,5 1-54,-12 7 56,12 0-154,-11 0 294,11 0-181,-5 7 1,7 1 132,0 7 0,-5 1-13,-1 4 0,1-2-145,5 6 34,0-6-4,-1 3 1,-4-1-68,0 0-34,-7-1-121,10-4 1,-11 0-269,3-1 1,-5 1 182,-5 0-308,3-1 330,-11-5 1,0 2-126,-7-6 20,-6 0 74,10-5 0,-12 0-20,4 0 67,2 0 51,-5 0 1,10 0-100,-2 0 159,2-7 0,4 4 397,4-7-170,2 7-18,7-10 257,0 11-288,0-11 0,2 7 59,3-4 123,3-3-155,6 11 1,6-11 29,0 3 61,-1-3-86,2 5 0,1-5 152,2 3-186,4-3-39,-5 5 0,1-5 92,1 3-73,-7-3 35,10-2-332,-12 1 155,5-1 0,-5 0 109,4 0-463,-10 1 292,9 6 1,-12-5-31,3 3-119,-4 3-41,-6-6-170,0 12-336,0-6 719,-6 7 1,-2 0-146,-7 0 314,0 0-177,1 0 0,-1 7-85,0 2 356,0 4-161,1 2 0,1 5 318,3-1-212,-3 1-66,11-5 0,-9-1 327,6 1-195,0 0 95,-2-1-98,6 1-60,-6-7 0,7 5-75,0-3 1,7 2-4,3-3 1,3 0 119,1-5-541,1-2 238,6 5 1,-3-7-648,7 0 427,-7 0 176,9 0 0,-4 0-659,7 0 422,-1-7 74,1-1-348,-1 0 441,0-5 0,-4 6 237,-1-3 0,1-3 0,-2 12 0,3-12 0,-7 3 0,1 2 0,-5-2 0,-1 2 0,1-2 0,-7-3 0,5 11 0,-11-6 15,3 3 69,-3 3 425,-2-4-316,-7 6 46,5 0 64,-11 0-47,5 0-114,-7 0 0,1 0 120,-1 0-138,0 0 1,1 0 159,-1 0-180,0 6-36,1-4 0,-1 11 39,0-3 28,0-4-7,7 8-208,-5-6 59,5 6 1,-5 1 159,3 0-289,-3-1 203,11 1 0,-9 0-25,6 0 1,0-1-36,5 1-117,0 0 135,7-1 25,1-5-178,7 4 157,-1-12 1,3 6 4,2-7 57,-2 0-65,10 0 0,-9-7 16,7-3-207,-7-3 186,10-8 0,-7 3 6,3-6-478,-2-7 275,-8 0 1,4-12-240,-3 4 350,3-4 24,-17-7 0,11 4-237,-7-3 148,0 3 52,-5 9 268,-7 1-127,6 7-163,-13 6 329,13 1-82,-12 14-91,11 2 0,-9 7 0,6 4 1,0-1 404,5 5-212,-7 8-100,6-1 0,-11 12 193,7-4-277,1 4 1,4 6-45,0 1 51,0-1 0,0 2 83,0 3-263,0-3 84,6 6 0,2-6 154,7 4-938,6 2 565,-5-11 1,12 12 256,-3-4 0,2 3 0,3 2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6:26.2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118 338 7508,'8'-6'-824,"-1"4"714,-7-4 1,0 4 147,0-3 52,0 4 1018,0-6-791,-7 7-146,6 0 396,-6 0-344,1 0 160,4 7-281,-5-6 1,7 12 15,0-3 1,0 3 37,0 2 1,0 4-148,0 1 123,-6 6-86,4-3 0,-4 11 41,6 1 1,0 5 85,0 0-268,-7 2 69,6 9 0,-6-6 94,7 4 234,0 4-256,-7-8 1,6 6 104,-4-7-51,3 0-41,2 7 0,0-5-35,0 3 60,0-4-8,7-1 0,-6 2-134,4 3 142,-3-10 20,-2 4-198,0-7 59,0-5 0,0 6 107,0-2 0,-5 1-10,0 3 0,-5-2 2,5-2 0,-4 2 12,4 7 0,-5-6 132,5-4-158,0-3 0,4 2-194,-4-4 192,3 4 0,-5-12 51,7 4-188,0-4 132,0-6 1,0-1 5,0 1-227,7 0 187,-5-1 1,6-5-8,-3-5 191,-4 5-186,12-8 28,-11 12-18,11-11 1,-10 6-73,7-3 92,-7-3-69,11 4 11,-6 1 1,5-4 46,-3 7-199,3-7 166,-12 4 1,11-6-73,-7 4 71,6-3-30,-9 4 40,11 1-14,-12-6-8,12 6 52,-11-7-45,5 6 2,-1-4-250,-4 5 237,11-1-12,-12-4 1,11 6-53,-7-3 120,6-3-70,-3 11 12,7-12 1,-5 7 113,0-3-117,-1-3-33,0 4 33,4 1 0,-5-4 15,7 7 0,-6-7 0,1 2 1,-2-2-7,2 2 99,3-3-92,-5 5 0,2-3 9,0 1 6,0 0 1,4 0 151,1 0-152,-7 0-8,5 1 148,-4-4-131,5 5 1,-4-2 17,0-1-62,0 1 48,-2-5 0,5 5 12,-3 0-132,3 0 112,1 2 1,1-6 23,0 4-27,0-3-1,-1-2 0,6 5 116,-1 0-121,8-1 9,-11-4-66,18 0 65,-9 0 1,11 0 7,-7 0 133,7 0-64,2 0 1,6 0-67,0 0 0,0 0 4,0 0 0,0 0 140,0 0-126,7-6-11,-6 4 0,8-4 120,-4 6-138,3 0 1,12 0 0,-1 0-128,-1 0 0,-1 0 127,-2 0 0,-4 0-18,4 0 0,-10 0 21,5 0 11,0 0-18,-8 0 1,6-2 99,-3-3 1,-3 2-96,3-7 0,-9 5 136,0-5 1,-6 6 17,5-6 18,-6 6-125,3-9 0,-7 12 45,0-4 1,-4 3 19,-1 2 1,-6-5-102,2 0 67,3 1 0,-2 4-109,4 0 0,-4 0 137,-6 0-66,-1 0 0,1 0 1,0 0 1,-1 0-13,1 0 9,0 0 18,-1 0 0,-4-5 30,0 0 0,0 0-80,4 5 1,-4 0 0,0 0 1,0 0-81,5 0 107,-1 0 0,-2-2-38,2-3 0,-1 4-18,12-4 1,-7 3 1,3-3 29,-6 0 0,0 0-1,-1 5 1,-4-4 0,0-1 0,-5 0 2,5 5 1,-6-5-58,6 0 87,-6 0-206,9-1 1,-10 2-12,7-6 89,-7 7 82,10-10 0,-10 11 2,7-2 0,-5-3 51,5 2-22,-7-6 1,8 7-88,-6-5 0,2 4 49,-2-5-234,-4 0 12,13-5 205,-13 1 1,7-1-26,-3 0 0,-3 1 17,3-1 1,-4 0 6,-1 1 0,5-6-66,0 0 128,0-6-94,-5 3 1,0-6 21,0 0 1,0-1 11,0 1 1,0-7-118,0-3 0,0-4 64,0-1 1,0-2 21,0-3 1,-2 4 33,-2-4 1,2-2 8,-3 2 1,2-2 18,-2 2 0,3 4 11,-3-4 0,4 5 9,1 4 0,0 3-40,0 3 1,0 2-16,0-2 1,0 3 0,0 2 1,-5-1-11,0 1 1,0 0 29,5-1 1,0 2 0,0 4 0,0-4 41,0 4 0,-5 1 7,0-2 0,-1 6-76,1-6 31,3 7 1,-4-10 1,-1 6-84,-3-8 1,2 6 31,-2-1 1,2 2-15,-2-1 0,-3-4 37,3 4-51,4 2 56,-7 1 0,6 1-25,-2 1 1,-5-1-7,5 6 0,-3-1 40,2 0 1,-1 5-24,6 1 1,-6-1 7,1-5 0,2 2-52,-2 3 0,5-1-14,-5 6 1,5-7 40,-5 3 0,6 2-58,-6 2 102,7-3 1,-9 5-11,7-7 27,-6 7 0,7-5-48,-5 3 1,4 1 119,-5-5-91,7 5 0,-10-4 14,3 3 0,-2 2 12,3-7-8,-4 7 1,6-5-21,-3 3 118,-3 3-106,5-4 0,-7 6 13,1 0 1,-1-5-7,0 0 1,-4 0-139,-1 5 1,-6 0 34,1 0-144,-9 0 220,3-7 0,-11 6-37,2-4 0,-2 3-11,-2 2 1,-2 0-51,-3 0 271,3 0-199,-11 7 1,10-4 191,-7 7-185,7-7 8,-11 10 1,1-10 178,-6 7-171,-1-6 64,5 9 1,-1-12-10,-4 4 0,-1 2 18,-4-2 0,4-1 9,6-4 1,0 0 137,0 0-573,1 0 407,5 0 0,1 2 185,3 3-175,3-3 1,-6 4 45,3-6-22,3 0 0,-1 2-48,3 3 1,5-4-3,-5 4 1,-1-3 64,6-2-206,3 6 152,7-4 1,3 5 180,6-7-166,1 0-14,4 0 0,0 4 887,0 1-761,1 0 1,4-5-13,0 0 1,2 2-10,-2 3-53,-3-4-207,5 6 98,0-7 1,-5 2 63,3 3 1,-3-4-119,-2 4 0,0-3 173,1-2-250,-7 0 170,4 0 1,-4 0 117,6 0-151,7 0 26,-5 0 0,5 0 151,-7 0-123,7 0-272,-5 0 283,11 0-144,-11 0-266,12 0-620,-6 0 1,2 1-758,0 4 1747,0-3 0,-1 11 0,-2-5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8:10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8237,'0'-14'-240,"1"1"1,3 1-719,0 2 1160,1 7-166,2-10 9,-5 11 135,4-4 112,-6 6 1,5 2-212,0 2 294,6-2-319,-3 11 1,2-3 73,0 10-39,6-4-18,1 12 0,10-5-108,-2 6 140,-4 7-33,7-5 1,0 11-136,6-2 151,7 2-3,-4 9 1,8-1 10,-1 4 0,0 2-941,0-7 1098,0 6-117,7-2 1,-6-1 160,4-3-196,-3 3-7,5 0 123,-6 1-129,19 4 0,-15-7-172,10 4 0,-4 3 191,4-3 0,6 2-31,4-2 0,-2 1-12,2-6 0,-6 7 120,6-2-1461,0 3 1343,-3-5 0,-5-1 377,-7-7-1102,-7 6 740,10-4 1,-11 5 399,3-7 0,-3 0-427,-2 0 0,-7 5 23,-2 0 0,-1 0 116,-5-5 0,4-5-310,-8 1 0,1-1 279,-2 5-313,4-7 693,-5-1 0,0-1-477,-4-1-181,4 0 111,-6-4 0,9-1 107,-7 0-103,7 1 9,-9-1 1,6 1 988,-4-1-980,4 0 30,0 1 103,-2-7-131,-6 5 1,0-12 41,-1 3-159,7 4 114,-4-13 0,4 15-111,-6-11 109,-1 4-16,1-3 1,5 0-83,-1-1 85,1 1-2,1 6 36,2-4-37,0 4 1,5-6 31,-4-1 1,-3 1 3,-1 0 0,1-6-28,-1 1 207,-1 0-198,-4-2 0,-5 0 12,0-3-6,0-3 8,4 4 0,-4-1-216,0 0 209,0 7-3,-2-4 1,5 2-171,-3-1-13,-4 1 111,7 5 12,-5 0 0,7-1-33,0 1 132,-7 0-87,5-7 0,-10 3 16,7-6 1,-5 5 14,5-5-218,-7 6 12,4-9 183,-7 5-972,0-7 1,-5-12 837,0-3 90,-7-3 0,9 4-298,-7-1 301,7 0 1,-10 1-57,3-1-94,-3-6 116,5 4 0,-5-5-96,3 2 250,4 4-63,-7-6 1,6 8 95,-3-1-170,4-6 1,1 4-32,0-2 325,-7 9 39,11-3-312,-6 5 273,7 0-96,0-5 1,0 9-110,0-6 217,0 7 275,0-3-452,7 6-1,-6 6-177,12 2 169,-11 1-10,11 4 78,-5-5-97,7 6 1,-5-4 146,0 0-137,-7 0-4,10-2 0,-10 5-26,7-3 38,-7-4-3,4 7-4,-7-4 31,6 5-38,-4 1 0,5 0 32,-7-1-54,-7-5 1,-1 4-3,-7-4 1,0 0-48,1 0 63,-7-5 0,-2 4 9,-7-3-380,1-4 173,-7 6-2,-2-7-163,-6 0 196,0 0 0,-5 0-8,0 0-715,0 0 297,5 6 585,-7-4 0,-1 5 0,-7-7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80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8456,'23'-12'3,"-3"-2"-546,-4-4-916,-8 10 1035,-1 1 331,-21 14-87,11-6 180,-10 12 0,7-11 0,-3 4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8.9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88 8492,'30'-14'-309,"-8"-6"206,-2 0 655,-10 1-536,-4 11 1,-12 1-326,-4 7 0,-3 0 181,-2 0-773,7 0 561,-5 0 0,10 0 340,-7 0 0,7 0 0,-4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0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176 103 8492,'2'-14'4,"3"-1"1,-3 5 388,3 0-579,-4 7 0,-7-8-63,-4 6 0,-3 0-149,-2 5 1,-5-5 183,1 0 1,-6 0 213,6 5 0,-14-6 0,2-3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27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0 8492,'14'8'396,"1"5"0,-7-5-101,-3 7 0,-3 0-2,-2 0 0,0 1-591,0 3 0,-7-1 5,-3 7 0,-3-5-233,-1 4 1,4 1 174,0 4 0,0 0-486,-5 1 837,7-1 0,-5 14 0,5 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04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 5825,'-9'0'8,"3"0"1,-1 0-1,-1 0 1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4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24 8441,'16'0'155,"3"0"1,-2-5 343,2 0 0,-9-2-69,-5 2-438,3 4 1,-6 1-215,3 10 0,-4-2-560,-1 1 1,0 1-511,0 5 687,0 0 605,7-1 0,1 1 0,7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59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1 148 8375,'29'-7'-366,"0"-1"305,1-7 0,-3 2 172,-2 3 0,1-1-135,-6 6-6,-1 0-22,-4 5-95,0-6 0,-1 2-147,1-6 0,0 6 90,0-6 1,4 5 203,1-5 0,6 0 0,-3-4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7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0 368 8375,'29'-12'-553,"1"-2"0,-2-4 611,-4 3 1,-4 0 702,-10 1 0,-2-1-11,-3 0-1197,-4 7 346,6-5 0,-9 10-93,-3-7 0,-1 0-358,-4-5 0,-3 1 256,3-1 1,2 0 141,-2 1 1,5-6-130,-5 0 1,7-4 282,-2 4 0,-3-6 0,0 3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9.88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1 441 8375,'0'-21'-575,"0"-2"-72,0-6 1,4 4 900,1 1 1,2 6-17,-2-2 0,-4 2 343,4-1-379,4 2 1,-3-4 245,4 6-131,3 1-553,-5-1 206,0 7 0,0-5-32,-3 3 1,-3 2-536,3-2 181,-4 0 0,-1-4 198,0-1 0,0 0 218,0 0 0,0-6 0,0-2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0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59 89 8375,'0'-15'234,"0"5"216,0 1 0,5-1-38,0-5-206,0 7 0,-5 0 257,0 3-1568,0 3 42,0-4 0,-7 6 456,-3 0 607,-3 0 0,-8 0 0,-2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18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30 8375,'2'-10'-919,"3"0"470,-4 7 668,6-4 1,-7 9-304,0 3 0,-7 3-153,-2 7 0,-4-1-148,-2 1 53,0 0 162,-6 0 170,5 6 0,-12-5 0,5 5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3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132 1 8381,'-6'29'-510,"3"0"-23,-7 1 0,5-6 461,-5 1 1,0-1 179,-4 6 1,4-3-171,0-2 150,0 3-143,2-5 0,-3 6 55,6 0 0,-7 1 0,4-1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4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8282,'15'0'0,"-1"0"25,1 0 0,-5 0 191,0 0 1,-7 6-707,2 4 0,-5 5 490,-5 4 0,3-2 0,-4 4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6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8369,'38'-15'443,"-2"2"55,-7 3 0,-1-1-1094,-4 6 30,4 0 267,-12 12 1,6 3-40,-8 9 1,1-3-150,0 4 1,4-4 269,1-1 1,6 1 216,-1 4 0,2-4 0,3 6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8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15 8369,'37'0'38,"-1"-5"83,-6 0 1,-1 0 358,1 5 1,-3 0 169,-2 0-574,-4 0 0,-11 0-58,0 0-546,-7 7 250,3 1 1,-6 2-312,0-1 0,0-4-144,0 5 218,0-7 0,0 5 515,0-3 0,0-3 0,7 5 0,1-7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43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0 7957,'8'0'-3,"5"0"-8,-4 0 345,-1 0 36,5 0-134,-12 0 0,8 0-369,-4 0 201,-4 0 174,6 0 0,-14 5-130,-3 0 0,2 6-99,-2-1 0,5 3 105,-4 2 0,1 0-192,-2-1 0,2-1 95,3-3 0,3 3-59,-3-3 0,3 3 105,2 2 0,-4-5-120,-1-1 0,0-4 11,5 5 1,5-5-130,0 5 1,6-7 8,-1 2 1,5-3 92,4-2 1,-1 0-302,7 0 0,-3 0 123,3 0 1,1-2-141,-6-3 1,4 2 47,-4-7 1,-1 0 132,-4-4 1,0 1 205,-1 3 0,1-3 0,0-2 0,0-8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0.99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0 280 8369,'10'-19'-191,"0"-1"0,-5-5-239,4 6 1,0-2 1370,0 1-302,4 4-309,-4-6 1,0 13-204,1-1 1,-5 2-23,5-2 1,-7 2-127,2 3 0,-2 3 310,2-3-1093,-3 4 376,4 1 105,-6-7 1,0 4-642,0-7 964,0 7 0,0-17 0,0 4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12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74 221 8369,'15'-21'-400,"-1"5"-51,1-4 1,-5 2 1951,0-2-936,-7 4 0,3-5-554,-6 6 38,0 7-356,-6-5 1,1 10-357,-10-7 0,2 7 252,-11-2 411,6-4 0,-17 1 0,4-6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1.2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103 162 8369,'13'-13'-466,"-3"-7"0,1 1 708,-6-1 0,5 4 1444,-5 1-1194,0 1 0,-5 4-173,0 0 1,-7 7-916,-2-2 0,-5 3 43,0 2 0,-6 0-833,1 0 1386,-8 0 0,5-6 0,-8-3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37.10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618 206 6428,'-8'0'203,"-6"0"-179,6 0 46,0 0-50,-5 0 1,10 5 35,-7 0 1,0 5-31,-5-5 1,1 6-5,-1-1 0,-1 3 13,-4 2 0,4 1 0,-4 4 1,-1-2 17,1 6 0,1-4 3,4 4 0,-5 6 1,1 4 1,-1 0 3,6-4 1,-1 4 17,0 0 1,1 7-29,-1-2 1,2-1-103,3 1 1,-3-1 98,3 1 1,-3 3-3,-2-3 0,2-3-72,3-1 0,-1-3-18,6 3 1,-6-3 5,1 7 0,2-4-2,-2 4 0,5-5 21,-5 5 1,5-1 13,-4 1 1,4 4 75,-5-4 0,7-2-68,-2 3 1,-2-3 0,2 2 1,0-1 40,5-4 0,0-1 7,0 6 1,0-1-15,0 1 1,0 2-16,0-7 0,0 2-82,0-2 81,0-3-9,7 5 1,-1-6 89,4-1 1,3-5-79,-3 1 0,3-2 1,2 1 0,0-1-53,-1-3 1,6-2-1,-1 6 0,3-4 0,-3 4 1,2-6-10,4 2 1,3-4 20,-4-1 0,4 0 3,1-1 0,1 1 1,-1 0 1,1-1 46,-1 1 0,0-2 8,1-3 1,-6 3-43,1-3 1,-1-2 9,6 2 1,4 0-61,0 4 0,2-1-8,-1-3 0,-3 3 14,7-3 1,-1 3 32,1 2 0,-3-5-63,-7-1 41,1 1 0,6 5 0,1-2-11,7-3 0,-4 3 19,-1-3 1,2-2-1,8 2 0,-2-7-12,7 2 125,-7 3-105,4-6 1,0 6 138,2-3 0,-2-4-79,-2 4 1,-2-2 100,2 2 0,-1-3-41,6 3 0,0-3-30,4-2 1,-5 1-53,-4 4 1,1-3-106,-1 3 0,0-4 46,-5-1 0,-4 0-164,-1 0 1,-5 0 102,5 0 0,-6-6 58,1-4 1,-3 2 96,-1-2 1,4 0-27,0-5 0,2 1 16,-2-1 1,-2-1 22,2-4 1,-3 4 29,-2-4 1,1-1-34,-1 1 1,-4-1-13,-1 1 1,-4-2-257,4-8 232,-6 7-36,3-4 0,-6 4-3,0-7 0,-1-1-1,1-3 0,0 3-7,0-3 0,1 3 8,3 1 1,-2-1-1,2-3 0,-1 3 26,2-3 1,-4 3-15,4 1 0,-4-1-79,-1-3 0,0 1 77,-1-6 1,-1 5-119,-3-6 1,2 1 97,-7-5 0,4 2-1,-4 3 0,0-2 11,-5 6 0,0-5 4,0 0 1,0 3 6,0-2 0,-6-1-23,-4-4 0,-3 0 60,-2 0 0,5 0-40,0 0 1,-4 0 39,-6 0-33,1-7 10,-3 5 1,4-3 2,-6 10 1,4-3 21,-4 3 1,-1-4 3,-4-1 1,-1 5 22,1 0 0,-2 1-17,-3-1 0,-4-4 0,-6 6 0,0-1 46,0 4-191,0 3 122,-7-5 1,-1 5-61,-7-3 0,-5 3-143,1 1 1,-8 2 135,3 4 0,-2-4-24,1 4 0,-1 2-47,6 3 1,-5 2 72,6 3 0,-4 4-67,8 0 1,-1 7 12,11-2 1,-7 3-8,2 2 0,-6 0 8,1 0 0,-3 0-115,8 0 1,-3 5 53,-2 0 1,2 5-120,3-5 0,3 5 268,7-5 0,0 6 0,3-4 0,0 2 0,1-4 0,0-3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2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265 162 8222,'0'-21'0,"0"4"-30,0-2 1,0-2 237,0 1 0,-2 2-275,-3 8-107,-3-3 1,-11 7-181,-1-4 0,0 3 105,6 7 1,-6 0-125,1 0 1,-6 0-82,5 0 454,-6 0 0,-3 0 0,-9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4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266 0 8222,'-15'23'0,"-5"5"-240,1-3 0,-6 4-311,6 5 1,-8-1 426,3 6 0,1 0 117,-1 5 1,6 7-314,-2 3 320,4 3 0,7 2 0,3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56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8168,'24'10'-209,"1"0"0,-7-6-387,1 6 0,-1-3 729,2 8 0,-9-4-65,4 9 0,-9 2-215,4 3 0,-7 3-33,2 1 1,-1-4 179,1-1 0,-4 1 0,19 4 0,-4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5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235 1 7571,'-1'14'303,"-4"1"0,-8 1-560,-7 4 0,-6 3-283,1 6 1,-4-4 539,-5-1 0,-4 7 0,-6 7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7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89 104 8060,'9'-20'-602,"1"1"-123,-6-1 577,2 12 1,-17 0-147,-4 3 294,-10 3 0,-4-11 0,-9 5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7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7999,'44'0'317,"0"0"-211,0 0 65,0 0-144,1 0 0,-1 0 4,0 0 0,-12 1 0,-2 4 0,-11 2-462,1 3 0,1 3 431,-1-3 0,6 3 0,-3 1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16.9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59 477 7957,'15'-7'132,"-2"4"66,-3-7 164,-4 7-290,1-3 5,-5 6 0,2 0 263,-8 0-141,-5 6 0,0-3-45,-1 7 0,2 0-12,-2 5 0,-2-6-25,7 1 0,-4 0-169,4 5 1,-5-1 135,5 1 1,-1-5-196,1 0 102,3 0 0,-5 4-109,7 1 199,0-7-227,0 5 0,0-10-176,0 7 121,7-7 0,1 4 124,7-7 1,0 0 25,-1 0 0,1-2 30,0-3 1,-1 2-33,1-7 0,0 7 111,-1-2 0,1-1-98,0 1 0,-2-2 61,-3 2 0,3 4-6,-3-4 0,3 2 10,1-2 1,-4 1-100,0-5 68,0 5 1,4-7 20,1 6-22,0-6 0,0 2-108,-1-5 0,1-3 103,0-2 1,-1 1-1,1-7 0,-2-1-7,-3-8 0,3 0-5,-3-11 1,1 5 160,-1-9 1,1 3-99,-6 2 1,0 1 148,-5 4-159,0 10-154,0 8 1,-6 14 110,-4 7 0,-3 13 205,-2 12 1,5 4-59,1 5 1,-1 4 43,-5 6 0,5-5 7,0 0 0,7-1-70,-2 1 0,4 2-112,1-7 1,0 2 92,0-2 1,1-7-256,4 2 1,10-3 97,9 4 1,4-3-1625,2-2 1686,5 9 0,10-9 0,7 10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8042,'44'-13'695,"-2"-3"-278,-3-14-700,-3 1 122,-6 6 0,-7 2 77,-4 6 88,-2 0 1,-9 1-166,-3-1 1,-4 0-230,-1 1 1,-6-3 389,-4-2 0,-3-4 0,-2-7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61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66 8220,'51'-20'-8,"-7"1"1,-8 4-79,-11 5 1,-11 9-128,-9 1 0,-3 1 163,-2 9 0,-2-2-180,-3 2 1,-3 3-100,-7-3 0,-4-2 329,-1 2 0,1 0 0,-3 4 0,0 1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77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74 8242,'20'-7'0,"-1"-3"0,-11-3 957,7-2-93,-10 7-1304,2-5 1,-16 12 217,-5-4 222,-14 3 0,-10 2 0,-6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1.9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0 118 8128,'21'-23'0,"-6"-3"480,0 6 870,-1 1-2273,-12 4 176,5 7 260,-7 1 1,-7 7 486,-3 0 0,-9 7 0,-4 1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07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1 102 8365,'29'-28'96,"1"4"1,-7 4-94,-4 10-14,-3-3-309,-1 12 0,-5-4 320,0 10 0,0-4 0,4 6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25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8295,'29'-6'-140,"-1"4"-111,-4-3 0,-2 4 128,-8 1 1,-1 1 302,-3 4 1,2 3-289,-8 7 1,1 5-157,-5-1 1,0 6 263,0-6 0,-6 7 0,-2-3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4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8295,'28'23'0,"-8"-2"0,9-6 79,-9-1 129,1 1 0,-8 6-120,-3 4 0,1 3-335,-6 1 1,-7 0 90,-7 1 1,-4-3-253,-2-2 1,-5 3-206,1-4 613,-7 4 0,3 1 0,-7 1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2.87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88 8050,'22'-21'-70,"-6"-2"1,4 5-348,-11 3 770,4 11-149,-11-3-204,5 7 0,-14 7 0,-1 1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3.0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1 206 8516,'29'-16'570,"0"-3"0,-6 2-713,-3-2 1,-4 4-611,-1 5 0,-7 2 488,-3 3 1,-3 2-75,-2-7 1,0 5-37,0-5 0,0 0 375,0-4 0,-7-7 0,-1-2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24.06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133 383 8166,'13'-44'404,"-3"0"1,-2-1-289,-3 1 361,-4 13-252,6-3 0,-14 18-240,-2-4 0,-5 4-314,0 1 0,-7 0-1321,-4 1 1650,-3-1 0,-1 0 0,-1 1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5.145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1 74 14549,'15'-6'-1785,"-1"-2"1721,1-1 1,0-2-252,-1 6 500,1 0-61,0-1-129,-1 4 1,1-11 0,0 5-1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5.30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838 368 8397,'0'-8'42,"-6"1"0,2 7-277,-5 0 187,-1 7 55,-5-5 0,0 11-36,1-4 0,-6 4 54,1 2 0,-6 0-17,5 0 0,-4 1 82,4 3 0,-4-2-62,4 2 1,-4 3 80,4-3 1,-4 6-48,4-6 0,-4 7 99,4-1-95,0-4 20,-1 7-126,5-5 104,-5 0 1,1 8-25,0-7 0,1 7-8,4-6 1,0 3-23,1 1 1,-1 0-19,0 1 0,1-1-16,-1 0 0,0 1-4,0-1 1,2 1-19,4-1 1,-4-1 51,3-4 213,3 4-207,-6-5 0,7 6 36,-4 1 0,-2-6 9,7 1 0,-4-1-12,4 6 1,-5-1 6,5 0 0,-5 1 60,5-1-72,-6 7 6,9-5 1,-9 10-57,6-7 0,0 1 6,5-6 0,-5 5-9,0 1 0,0 4 27,5-5 277,0 7-276,0-10 0,2 7 7,3-4 0,-2-3 0,7 3 0,-5-3 12,5-1 1,-2 1 1,2 3 0,3-3-87,-4 3 0,0-3 53,0-1 0,3 1-10,7 3 1,-2-1 9,2 6 0,-2-6-10,-3 1 0,3-1-7,2 1 1,-2-3 0,2 3 1,-2-3 1,-3-1 0,3-1 12,2 0 1,-1 1-88,7-1 83,-7 1-6,9-1 0,-7 2-6,9 3 0,-7-8-17,7 4 0,-3-6-2,4 1 0,4 3 16,0-4-129,1-3 134,-6 1 0,5-6 6,1 3 0,0-2-2,0 2 1,-4-1 24,3 2 0,2-4-44,-2 4 38,1-4-21,1-1 0,-1 0 15,5-1 0,0 1 7,-5 0 0,6-1-4,-2 1 0,2 0 2,-2 0 0,3-2-7,-2-4-3,2 4 1,2-4 0,0 0-84,0 1 1,0-2 76,0 2 0,7 2-133,3-7 130,-3-1 10,6-4 1,-3 0-16,9 0 1,-2 0 59,2 0 0,-4-6 160,-5-4 0,3-3 33,-3-2-918,3 1 711,2-8 0,-2 6 36,-3-4 0,2-1-17,-7 2 1,5-6-2,-5 6 1,0-6 45,-5 5-208,0-6 149,0 10 1,0-15-16,0 6-5,-6-12-7,4 12 1,-9-12-82,6 3 95,0-4 345,-1 0 0,-2-4-405,-7 3 0,1-9 78,-1-1 0,0-9-3,1 4 1,-6-7-17,1 7 1,-6-3 6,6-2 0,-7-4-30,1-1 0,-2-6-124,-3 1 0,-1 2 136,-3-1 1,-3 1 6,-7-2 1,-2 4-62,-3 6 57,-3 0-8,-7 0 0,1-4-7,-1-1 1,-6 0-1,-4 5 0,-2-4 8,-3-1 0,-4-5-51,0 6 51,-7-7 1,3 7-1,-8-7-106,-3-5 0,19 33 0,-3-1-150,-3-4 0,-2 1 0,-5 1 0,-2 2 19,1 0 0,0 3 87,1 4 0,1 1 90,1-1 1,2 1 0,-30-18 202,1 4 1,4 5-269,-5 5 0,1 1 276,-6 4 1,-1 3-150,-3-3 1,3 8 30,-4 1 1,-2 7-206,-3-1 1,4 7 149,2 2 0,3 7-378,1-2 1,6 4 52,-1 1 1,7 6-35,-2 4 1,2 5-18,-1 4 0,2 1 392,-3 9 0,-1-3 0,1 9 0,-1-1 0,-5 5 0,-5 7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55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45 8505,'-9'-7'297,"-4"-1"-143,5-7 1,-7 7 157,1 3 0,-3 4-464,-2 1 0,1 6-15,-7 4 0,1 5-116,-6 4 283,1-2 0,0 17 0,-1-3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2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265 148 8381,'0'-20'-93,"0"0"0,0-4-348,0 4 795,-6 1-199,-2 4 0,-9 5-396,-2 0 1,1 7-64,-7-2 0,1 4-90,-6 1 1,1 0 393,0 0 0,-1 0 0,1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441 44 8381,'-9'-1'0,"-1"-4"0,5-2-285,-5-3 1,0-1 77,-4 6 0,-1 0 417,0 5 0,-6 0-73,-4 0 0,-2 5-124,-3 0 0,1 6-170,-1-1 1,-4 3-559,0 2 715,-7 0 0,3-1 0,-6 1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7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8417,'49'10'0,"0"-1"0,0-5 0,-5 2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1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 8303,'15'8'0,"0"-3"0,-7-4-1153,5-1 671,-12 0 1,11 7 423,-7 3 91,0 3 0,-12 1-150,-1 8 1,-15-4 116,-6 6 0,-7 1 0,-8 4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1.2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89 88 8141,'19'-21'0,"1"-2"152,-2 1 186,-2 7-40,-8 8 0,-8 14-576,-10 3 1,-4 3 134,-6 1 0,2 1-113,-6 0 0,6-2 256,-2-3 0,-3 3 0,0-5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103 74 8377,'0'-15'0,"0"0"-848,0 1 426,0-1 118,0 7 159,0 1 1,-7 12 125,-2 0-354,-11 7 373,4-4 0,-12 6 0,5 1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5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60 1 8314,'0'14'0,"0"1"0,0-7 0,0 5-236,0-3 0,-5 3 227,0 2 1,0 4-144,5 1 1,-5 6-3,0-1 0,-5 7-95,5 3 1,1 0 120,4 0 0,-5-3 128,0 8 0,0-1 0,5 5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7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8238,'29'-6'0,"0"-4"82,7 3 0,-5-4 95,4 6 0,-11 0-73,-4 5 1,-4 5 271,-1 0-1071,-1 6 359,1-3-344,-7 7 1,-1 0 679,-7-1 0,6 1 0,3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6.613"/>
    </inkml:context>
    <inkml:brush xml:id="br0">
      <inkml:brushProperty name="width" value="0.22857" units="cm"/>
      <inkml:brushProperty name="height" value="0.22857" units="cm"/>
      <inkml:brushProperty name="color" value="#E71224"/>
    </inkml:brush>
  </inkml:definitions>
  <inkml:trace contextRef="#ctx0" brushRef="#br0">44 295 15653,'0'-8'-3442,"0"-5"2361,-6 5 1030,4-1-573,-5-4 459,7 12 348,0-12 0,0 9 262,0-5-1020,0 5 1481,0-2-760,0 19 1,0-3-74,0 9 11,0 4 27,0-7 1,0 17-7,0-4 0,0 6 6,0-1 0,0 4-127,0 6-94,-6 6 228,4-4 1,-4 11-184,6-3 196,0 3-731,0 2 655,0 0-3,0-7 1,0-1-251,0-7 357,0 0-131,0 0 1,0-5 13,0 0-124,0-6 141,0 3 1,-5-7 105,0 1 642,0-1-723,5-6 0,0 0 194,0-3-195,0-4 19,0 5-30,0-6-10,0-7-270,0 5 143,0-11-2100,0 4 2026,7 1 0,-6-4-105,4 7 216,3-7-58,-6 10 1,6-10 60,-3 7 148,-3-6-194,11 9 1,-10-10 228,7 7 103,0-1-259,4 0 0,1 4 231,0-3 63,6-4-304,2 7 0,8-6 112,3 2 1,0 3 11,10-7-77,4 6 30,4-3 1,10 2 56,-3 0-860,10-7 776,-3 10 1,8-11-15,-1 3 0,1 3-18,-1-6 0,8 4 177,2-6 50,3 0-1656,3 7 1518,5-6-89,-4 6 0,-39-5 0,1 1-12,-1-1 0,1 1 1,-1 2-1,1-1-120,2-1 0,0-1 0,-3 4 0,0 0 198,47 4-192,-47-7 1,0 0-4,45 4 0,-4-6-12,-4 4 129,-3-3-22,-4 4 0,8-6 116,-1 0-99,-7 0-1142,19 0 1399,-17 0-254,-29 0 0,0 0 1,46 0 0,-44 0 1,0 0 38,-3 0 1,1 0-31,4 0 0,0 0 0,-5 0 1,0 0 13,3 0 1,0 0-48,-3 0 0,1 0 41,4 0 0,0 0 0,-6 0 0,0-1-82,2-2 1,0 1 91,44 0-16,-3-4 0,-14 1-138,-2 0 358,-11 0-213,-2-2 845,-8 6-831,1-6 0,-3 7 31,2 0-136,-2 0 106,16 0 1,-10 2 43,7 3-192,-1-4 150,6 12 0,-9-11 79,-6 3-92,-7-3 230,-8-2 0,-11 0 86,-4 0 1208,-9 0-1560,1-7 0,-8 4 498,-3-7 0,1 5-404,-6-5 228,0 7-474,2-10 1,-6 10-49,4-7-59,-3 7-145,-2-10 179,0 11 79,0-11 1,0 10-18,0-7 43,0 7 3,0-4-103,0 1 107,0-3 14,0-5-174,0-1 264,0-6 0,0 4-34,0-2-174,-7-4 207,6 0 1,-6-6-76,7-1 29,0 1 9,0-7 1,0-2 7,0-6-30,0 0-242,0 0 49,0 0 193,7-7 1,-6-1-77,4-7 250,-3 1-147,-2-1 1,0 0-76,0 0 422,-7-6-142,-1 4 0,-5-4 51,3 6-182,-3 0-5,-2 1 1,-1 0 25,-3 5 0,-3 8 65,3 11 2,-1 3-36,-1 2 1,0 4 72,-4 1-249,-3 6 61,5-3 0,-12 6 193,-5 0-336,-2 0 233,-2 7 1,-2-3 193,-3 6-134,-3-6-82,-7 9 1,-13-5 189,-6 7-1345,-7-6 1121,-10 4 1,44-1 0,-2 0-1,-6 3 0,0 0 0,-1-2 0,-1-1 9,-5 0 0,0 1-121,-2-1 0,0 1 114,-4 2 0,-3 0 0,-4 0 1,-2 0-10,-2 0 0,0 0-82,-4 0 1,1 0-276,1 0 0,0 0 0,-3 0 0,1 2 437,1 0 1,0 1-919,-1 0 0,0 2 828,-2-2 1,1 2-1,5 1 1,1 1 72,1-2 1,1 0-19,0 1 1,1 1-1,-2 0 1,1 0-64,-1 1 1,0-1 129,0-3 0,0 0 0,6 3 1,2-1-98,-1-5 0,2 0 44,9 6 0,0-1-125,1-5 1,0 0-1,3 2 1,1 0 146,-2-2 1,2-2-169,5 1 1,2 0 37,-1 0 0,2 0 1,-31-1 78,2-4 151,11 3-176,9-4 1,16 1 1428,14 0-1161,6-7 468,15 11 0,-3-7-229,6 3 1805,0 3-1869,5-5 425,0 1-651,0 4-549,0-4-753,-7 6 745,6 0-1492,-6 0 1192,0 0 143,6 0 558,-6 0 1,1 6-1,-2 2 1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3.92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0 119 8363,'39'-30'0,"1"1"-261,-14 12 1,6-1-1176,-12 14 1154,0-1 282,-6 5 0,-6 0 0,6-7 0,-6-1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4.1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0 353 8381,'12'-34'-183,"2"0"0,4-1-229,-3 6 0,-2 4 833,-3 1 0,1 6-199,-6-2 1,0 4-468,-5 1 1,-1 1 19,-4-1 1,-4 5-667,-5 0 891,-7 1 0,-2-13 0,-7-1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33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294 0 8182,'2'13'-268,"3"-3"1,-2 3-442,7-3 0,-7 3 731,2 2 1,-3 1 125,-2 4 0,0 3-127,0 6 1,-7 7 82,-3 3 1,-14 5-373,-6 5 0,-11-1 18,-3 6 62,-6-1 1,-9 6 0,0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4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8227,'0'9'286,"0"-1"-1625,0-3 844,0-4 0,-2 11 670,-3-7 0,-5 6-80,-9-1 0,-4 3-707,-6 2 612,-1-1 0,-6 1 0,-1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66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8148,'0'-23'0,"0"2"-657,0 6 1,-6 7 269,-4 3 1,-5 4 386,-4 1 0,-4 6 0,-7 4 0,-6 3 0,-1 2 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83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147 177 8057,'0'-30'0,"7"1"0,-1 1 547,4 4 1,-3 2-206,-7 8 0,0 4-199,0 0 1,-7 7 205,-3-2-1740,-3 3 1000,-8 9 0,-2 1 391,-6 7 0,-7-1 0,-2 1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15.9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30 133 8111,'15'-21'-179,"-1"-4"179,1-2 0,-7 4 0,-3 3-327,-3 10 140,-2 4 1,-7 11 63,-3 0 123,-9 6 0,-4 4 0,-6 8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48.3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853 588 8509,'15'-6'0,"-5"4"-505,0-3 1,-7 2-60,2-2 378,-4 3 2141,-1-4-1855,-6 12 0,3-4 2,-7 3 0,0 3-36,-5 2 0,-4-2-89,-1 2 1,-1 0 40,1 4 1,2 1 2,-6 0 1,-1 0 56,-4-1 0,4 3-2,1 2 1,-1-1 42,-4 7 1,-5-1-7,-1 6 0,1-1-53,5 0 1,1 1 19,3-1 0,-2 5 10,2 1 0,4-1-1,1-5 1,-1 1-123,2-1 0,-1 6 145,5-1-320,1 0 244,-1-4 1,0 1 44,0 3-299,1-3 235,-1 5 0,0-7-11,1 1 1,1-1 7,3 0 1,-2 6 42,7-1 0,-4 0 1,4-4 1,-2-1 12,2 0 0,4 6-68,-4-1 1,3 0 2,2-4 0,-1-1 52,-4 1-120,3-1 83,-5 0 0,7 6 22,0-1-57,0 0 27,-6-4 1,4 4 114,-3 0-120,4 1 0,1-1 1,0 2 36,0 1 0,0 1-9,0 1 0,0-1 4,0-4 1,0-3 12,0 3 23,0-3-53,6-8 1,-2 5 183,5-4 0,-4-1-158,5 2 0,0-6-87,5 6 0,-6-5 112,1 4-232,0-6 188,5 10 1,-1-12-21,1 4 1,0 1-7,-1-1 0,6 6-80,0-2 0,4-1 78,-4 2 0,1-6-53,-1 6 0,2-6 32,8 6 0,-1-2 51,1 1 0,-3-1-36,-2-3 1,3-3 1,-4 8 0,4-7-2,1 2 1,1-2 1,-1 1 1,1-1 9,-1 7-46,0-7 39,1 3 0,-1-2-43,1 1 42,-1 0-4,7 1 1,-5-5-12,3 4 1,-1 1 8,1-1 0,-1-1-1,6-4 0,-6 4-5,1 1 105,-3 0-95,5-12 1,-3 5-2,6-3 0,-7 3 3,3 1 0,1-4-65,-2 0 0,10 0-10,-5 5 1,5-6-61,-9 1 1,9-2 102,-5 2 1,12 3 34,-7-3 1,-2-3 6,-3-3 1,-1 3-1,1-2 1,7 0-5,-7-5 1,7 0 15,-7 0 1,3 0-8,3 0 1,-1 0-18,0 0 1,0 0-1,0 0 1,5-2 11,0-3-88,6 4 76,-2-12 1,1 9-2,-1-6 0,-4 6-6,5-6 1,-1 5 6,1-5 0,1 0 1,-6-4 1,0-3 32,-5-2 0,-1 1-35,-4-7 1,2 6 44,-7-6 0,7 1-87,-2-6 0,2-4-1,-2 0 0,-1-1 57,-4 6 1,-1-5-7,6-1 1,-2-6 28,2 2 1,-3-3 1,-6-2 0,1 0 6,3-1 1,-3-8-38,3-1 0,-4-7 155,-6 7 1,3-3-54,-8-2 1,6 1-36,-6-1 1,-4 2-57,-5 3 1,-5-3-89,4 3 1,-5-2 134,1 2 0,-4-3-18,-1 3 0,0-3-223,0-2 209,0 7-19,0-5 0,0 9-94,0-5 0,-6-1-8,-4-5 0,-3 0 1,-2 0 0,-1 0 48,-4 1-580,4-1 612,-18-6 1,9 9-58,-9-3 0,-2 5-17,2 0 0,-7-3 179,1 3 1,-2 4-134,-2 1 1,-5 5 140,0 4 0,-8-2-52,-2 3 1,-6-4-307,-9-1 1,-6 0 251,-3 0 0,-5 0 3,41 22 0,1 0 0,-39-17-64,-4-1 1,0 6 66,42 14 0,0 1 0,-3 2 1,-1 0-70,0-3 0,-1 0 0,3 4 1,0 0 29,-2-2 1,-1 2-1,2 0 1,-1 2-31,-2 2 1,-2 0 0,2-2-1,-1 0 37,-5 1 0,0 1 0,5 1 1,0 1 1,-2 0 0,0 1 0,3 0 0,1 1-15,-46-7 0,47 10 0,1 1-23,-48-6 0,5 2-29,4-2-159,1 3 96,13 7 0,-5 0-125,7 0 1,12 2 111,7 3 1,7 8-489,3 7 1,5 1 656,-1-2 0,8-1 0,-6 7 0,-3 1 0,-4 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14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5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81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8211,'9'7'0,"4"-6"98,-12 12 61,12-11 448,-11 11-235,11-5-241,-11 7 117,11 0-1,-12-7-122,6 5-260,-7-5 289,0 0-510,0 5 0,0-10 119,0 7-1021,0-6 808,-7 2 0,1-8-345,-4-2 795,-3-5 0,5-5 0,-7-1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2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15 147 8048,'7'-29'573,"-6"6"1,4 2 117,-3-1-772,-2 6 0,0 0 242,0 6 395,0 7-203,0-4 1,-2 18-281,-3 4 118,4 3 0,-8 2-103,5-1-51,2 7 0,-5-1-34,7 9 0,0-1 14,0 6 0,0-6 19,0 1 0,0 2-130,0-2 0,0 2-68,0-1 0,0-4 191,7 5 1,-5-7-531,2 0 214,5 1 0,-8-7-547,6-2 210,-7-7 120,0 1-342,6-7 145,-4 5 74,4-11 627,-6-2 0,0-8 0,-6-7 0,-2-13 0,-7-3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6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2.86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0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1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35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5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6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3.9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15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0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0 264 8120,'0'-29'-1896,"0"6"3073,0 3-645,0-3 1,0 7-23,0-4 0,5 4-97,0 1 1,2 1-151,-2-1 1,-2 2-41,7 3 0,-5-1-22,4 6-129,1-7 139,5 11 1,0-6-104,-1 7-54,8-6 0,-5 4-146,8-3 0,-5 5-38,4 5 146,1 3 0,-1 7-102,1-1 0,-9 1 63,-1 0-402,-1 6 248,-6-5 0,1 6-177,-4-8 209,-4 8 1,-1-6-46,0 3 1,-6-2 110,-4-2 0,-3-1-169,-2 1 0,-5 1 147,1 4 1,-6-9-152,6 4 1,-7-5 137,1 0 0,2 3-228,-1-4 1,6-2 44,-2-2 1,4 1-91,1-1 0,0 5 387,1-5 0,6 0 0,1 1 0,7 3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35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5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67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4.84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0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17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3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5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6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8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26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206 88 8150,'15'0'0,"-5"0"-61,0 0 29,-1-6 61,0 4 213,-3-4 376,-6 6-226,0-7-650,0 5 199,0-4 132,-6-1 0,2 4-74,-5-7 0,-1 5-79,-5-4 31,0 5 1,1-4 43,-1 3 1,-5 4 59,1-4 0,-1 3-63,5 2 1,1 0 61,-1 0 1,2 2-27,3 3 0,-3 3 25,3 7 1,2-1 52,-2 1 0,7 1-52,-2 4 1,4-2-3,1 6 0,0-1-95,0 2 0,1 1 88,4-7 1,-2 1-111,7-5 0,0-1 104,5 1 1,-6-2-101,1-3 1,0 1 84,5-6-64,-1 0 1,1-5-73,0 0 55,0-6 1,-1-3 26,1-5 1,-5-3 15,0-2 0,-6 3 8,6-4 1,-6 4-16,0 1 1,3 5 110,-2 0-107,0 1 0,-4-1 71,4 0-23,-3 7 0,6-4 57,-3 7-51,-3 0 1,9 7 4,-6 2 0,5 0 24,-5 0 1,6 1-40,-1 5 0,-2-5 67,2-1 0,0 1-54,4 5 1,-1-5 33,-3 0 1,3-2-23,-3 2 1,3 1 2,2-6 1,-5 5-74,-1-5 61,1 6 0,3-8-55,-3 7 49,-3-7 0,-6 4-213,4-7 208,-3 0 156,4 0-155,-6-7 11,0-1 1,-5-7-22,1 1 1,-1-1 20,5 0-19,0-6 0,0 5 26,0-4-55,0 4 28,0-5 1,1 4-247,4-2 230,3-4 1,2 7-307,0-4 1,-2 4 95,2 1 0,3 2-365,-3 3 0,-2-1 193,2 6 1,0-5-1156,4 5 1529,1 0 0,6 5 0,2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5.9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3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47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62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77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6.94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9.85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6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8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9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5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89 8150,'0'-15'0,"4"5"0,1 0 538,0 1 60,2-6-236,-6 7 131,6-5-101,-7 11-206,0-5 87,0 21 1,0 2 30,0 13 0,0 1-84,0-1-39,6 7 0,-4 2 181,3 6-638,3 0 216,-6 0 1,9-2 186,-6-3-612,7 4 390,-11-5 0,12 1-849,-3 0 649,3 0 0,2-1-475,0-4 1,-6-8 299,1-1 1,0-3-5,5 3 0,-6-4 67,1-6 0,-5-5 407,5-1 0,-7-5 0,10 9 0,-5-5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1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28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37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5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6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7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4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6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7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7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338 103 8150,'-6'-21'378,"4"4"1,-9-4-198,6 7 1,-7 5-121,3 4 0,-5-1 41,0 1-44,-7 0 1,4 5-85,-2 0 41,2 0 0,-4 0 99,5 0 1,-5 2-70,6 3 0,0-2 196,0 7-531,1-7 154,-1 4 0,0-3 91,1 1-758,5 7 520,3-11 1,1 8-874,0-5 600,0-2 556,5 11 0,0-5 0,0 7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9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06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3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7:59.9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1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30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59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7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1.96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8150,'15'7'492,"-7"-6"1,5 6-239,-3-7-387,-3 6 366,6-4-219,-12 11 182,6-11 1,-7 6-222,0-3 33,0-4-194,0 12 200,0-11-540,0 4 183,0 1 133,0-5-245,0 4 0,-7-19 0,-1-3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0.9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06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1.2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2.91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06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2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3.3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5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65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8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13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88 8150,'0'-14'533,"0"-1"1,0 0-111,0 0-482,0 1 301,0 6 118,0 1 137,0 7-321,7 0-1045,-6 0 428,6 0-122,-7 7-144,0 1 337,0 0 0,5 5-153,0-3 1,6-2 522,-1 2 0,3 6 0,2 7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04.9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14.46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1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2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40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5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69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8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0.99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14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8191,'8'0'-410,"0"0"729,-3 0-30,-3 6 1,5 3 269,-7 5 1,4 8-155,1 2 1,0 5-169,-5 6 0,0 1-119,0 3-63,0 3 0,2-4 311,3 6-822,-4 7 384,6-12 0,-1 8-854,4-12 656,-3-1 0,6 0-466,-3 0 0,-2 1 336,2-6 0,-2-1-167,2-4 0,-2 2 567,-3-6 0,-4 0 0,-1-6 0,-8 1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4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5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7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1.90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07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22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37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50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6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7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64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8191,'7'-15'1,"-4"-3"198,7 3 1,-5-3 18,5 8 0,-5-1-16,4 1 1,-4-1 165,5 6 274,-7 0-332,10-2 0,-4 4-100,5-7-26,1 7 1,0-5 49,-1 3-148,1 3 0,0-6 283,0 3-566,-1 4 226,1-6 1,5 7-29,-1 0 0,1 7-101,-6 3 0,1 3 210,0 1-452,0 1 245,-1 0 0,1-1-177,0 1 168,-1 0 1,-4 0-425,0-1 336,-7 1 0,5 0 9,-3-1-427,-3 1 368,4 0 0,-6-6-149,0 1-490,7 0 151,-5-2-46,4 5 778,-6-5 0,0 1 0,0 4 0,0-5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2.93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08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2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39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1 397 7885,'14'-16'0,"1"-4"0,0 2 533,-1-6 0,-5 6-111,-5-2 1,3 4-136,-2 1 1,0-1-309,-5-4 0,-2 4-365,-3-4 0,2 4 182,-7 1 0,0 0-99,-4 1 1,4-1-341,0 0 1,7 1 67,-2-1 575,3 0 0,-4-6 0,-2-2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53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1 250 7885,'8'-13'0,"5"4"194,-3-11 1,-4 8 25,-1 3 0,2-1 617,-2-5-387,0 0-863,-5 1 381,0 6 1,0-5 182,0 3-1409,-7 3 888,5-6 0,-9 5-697,6-7 1067,0 1 0,-1-8 0,-3-1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82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1 676 7935,'15'-11'0,"-1"-4"0,-1-3 341,-3 3 1,-2 1 11,-3-1 1,-3 0-193,3 1 65,-4-1-99,-1 0 1,0 5-56,0 1 1,-1 0-93,-4 0 1,3-4-332,-3 3 0,2-3-560,-2-2 490,4 7 283,-6-5 0,7 5-413,0-7 0,2 0 245,3 1 0,-2 4 306,7 0 0,-2 0 0,2-5 0,3 6 0,-3-1 0,3 0 0,1-5 0,-4 2 0,0 3 0,-5-3 202,5 4 0,-6-4 0,6-2 1,-6 0 279,0 0 0,-2 6-141,-2-1 0,2 0 281,3-5-509,-4 1 1,6-1-292,-7 0 0,0 5 146,0 1 0,-5 4-151,0-5 1,0 5-235,5-5 1,0 5-348,0-4 764,0 5 0,0-9 0,0 5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3.94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74 7622,'13'-15'139,"-4"0"304,-2 7 0,-7 0-230,0 3 1,2 3-644,2-3 403,-2 4 27,5 1 0,-14-7 0,-1-1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11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8043,'28'-11'1652,"-3"-4"-3093,-4-3 862,-13 10 804,-1 2-663,-7 6 1,6 0 0,2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4.23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8043,'15'-7'-170,"1"1"-43,4-4 1,-9-1 1214,4 6 1,-5-2-553,-1 2 1,0 4-549,-5-4-49,-2 3 0,3 2 147,-10 0 0,-10 0 0,-7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29.5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1912 324 8080,'8'-7'84,"5"-1"16,-11-7 1,4 5 58,-6 1-66,0 5 1,0-9-1,0 4 1,-6 0-277,-4 0 0,-8 0 16,-2 0 157,1-4 1,-1 4 38,0-5 0,-4 4-156,4 0 1,1 2 181,4-2 0,-5-3-94,1 3 0,-1-1 179,6 1 1,-1-3-54,0 3 1,-4 2 45,-1-2 0,0 2-93,6-2 0,-1 2 3,0 3 1,1 2 55,-1-7-61,0 7 1,0-4-20,1 7 0,4 0-22,0 0 0,5 0 65,-5 0-21,7 0 10,-10 0 18,5 0 0,-5 2-41,3 3 0,-3-4 9,3 4 1,2 2 29,-2-2-117,0 6 80,2-9 0,-5 9 93,3-6-17,-3 7 78,-1-4 1,4 6-79,0 1 43,0 0 1,0 0-89,1-1 0,4-4 7,-5 0 0,5 0-48,-5 4 1,5 1-6,-4 0 1,-1-1-7,-5 1 1,0-2-22,1-3 1,-1 3-10,0-3 1,1 5 41,-1 4 1,-1-2-142,-4 2 122,4-3 29,-6-1 0,8 0-1,-1 0 1,-1 4-20,-4 1 0,4-1 3,-4-4 1,2 1 27,-1 4-24,2-4-4,-4 6 0,6-6 150,1 3 0,-1-1-131,0 7 1,5-7 61,1 2 1,0 1-1,0-2 0,-3 3 11,7-3 0,-5 2-54,6 4 1,-6 1 12,5-6 0,-5 6-64,5-2 1,-6 2-16,1-1 1,-1 3-68,1-4 0,-3 4 84,3 1 0,-3 1-10,-2-1 0,0 1 84,1-1 1,4-3-11,0 3 1,2-7 4,-2 7 1,-1-4 149,6-1 1,-7 4-142,3-4 1,0-2 6,0-3 0,4 4-143,-5 2 122,7-4-5,-10 7 1,6-12-119,-3 3 1,-3 4 39,3 2 1,-1-2 4,1 1 1,-3-1-11,3 2-109,-3 2 121,-1-10 1,0 9-29,5-7 1,-4 6 26,3-6 1,2 6-38,-2-5 0,2 1 80,-2-2 1,2-2 85,3 2 1,2-2-77,-7-3 0,6 6 10,0 0 0,-3-1-40,2-4 0,-5 0 8,5-1 1,-1 6-89,1-1 1,3 1 56,-3-5 1,-1-1-50,1 1 0,-5 0 56,5 0 1,-1 4 260,1 1-256,3-1 69,-4 3 1,1-1 145,0 3 1,0 2-68,5-6 0,-2 5 0,-3-6 0,4 7-110,-4-1 80,3 3-43,2-6 1,-5 5-144,1-8 0,-1 7 83,5-1 1,-5 3-140,0 1 1,-5-1 38,5-4 0,-1 7 30,1-6 1,3 6 31,-3-7 0,2 4-8,-2 1 1,3-1 71,-3-3 1,4 2 126,1-2 0,0 3-143,0 1 1,0 0 0,0 1 1,0-1 36,0 1 1,5-1-73,0 0 0,1 1-94,-1-1 1,-2 2 74,7 4 0,-5-3-19,5 7 1,-5-4 17,5 4 1,-2-5 7,1 5 1,5 2 153,-5 8 15,4-3-171,2 5 0,0-7 6,0 0 0,-1 0 68,1 0 1,-2 0 112,-3 0 1,3 0-116,-3 0-174,3-6 66,1 4 0,-1-11-29,-3 4 0,2-4 0,-6-2 1,1 1-1,1-1-43,0 0 141,-5 1 0,10-1-12,-3 1 0,-2 1-12,2 3 1,-2-3 34,2 3 1,3-3 7,-3-1 1,-2-1-29,2 0 1,-5-1-113,5-3 1,-2 3 71,2-4 1,3-1 14,-3 1 0,1-4 9,-1 4 0,3-4-2,-3 5 0,3-6-1,1 6 1,1-2 2,0 1 1,-5 2-130,-1-6 1,1 4 79,5-4 0,0 4-161,-1-4 188,1 6-1,0-10 0,-1 12-75,1-3 0,0 2 68,-1 3 1,6-2-4,0-4 0,1 7-63,-1-6 154,-4 6-89,5-8 0,-5 1 19,4 1 1,-4-6-11,4 6 1,1-7 11,-1 1 0,1 2-20,-1-1 1,1 6 4,3-1 0,-1-4 2,-3-2 1,-4-1-6,4 2 1,1-4-59,-1 4 1,4 1-7,-4-1 0,1-1 62,-2-4-11,4 6 13,0-4 1,5 9 71,-4-7-81,-2 8-3,5-11 1,-4 7 225,7-4-183,-1-2 1,-4 9 0,-1-7 15,2-1 0,2 4 0,1-3 0,1 6 11,-1-6 0,1 6 112,-1-6-129,7 8-2,-5-11 1,5 10 47,-7-6 1,1 1 7,-1-2 0,0-2 10,1 2 0,-1-2-38,1-3 251,-7 1-250,4 0 1,-4-1-1,7 1 0,-6 0 7,1 0 0,-1-1-34,5 1 1,1 0-12,-1-1 0,-1 6-86,-3 0 0,2-1 71,-2-4 0,3 0-81,1-1 1,-5 1 23,1 0 0,-1-1 3,6 1 15,-7 0 66,4-1 1,-9-4-14,7 0 0,-1 0 71,6 5 0,-6-1-82,1 1 0,-1-2 241,6-3-217,-1 3 3,1-5 0,-1 5 17,0-3 1,-4 1-29,-1-6 1,1 5 4,4-5 1,1 5 27,-1-5-187,-6 6 162,5-9 1,-5 6-10,6-3 1,-6-2-7,-4 7 0,3-7-124,-3 2 0,7-2 113,-1 2 0,-2-3-31,1 3 0,1 1 32,4-1 1,-3 0 0,4-5 1,-9 2 7,8 3 0,-3-4-5,4 4 1,-6-2 17,1 2 1,-2-3 16,1 3 0,4-2-148,-4 2 0,3-3 119,-3 2 0,2-2 128,-6-2-134,-1 0 15,3 0 0,-6 0 2,4 0 1,1 0-8,-2 0 1,1 0 0,-5 0 1,4 0-11,1 0 213,-1 0-84,-4 0 0,0 0 22,0 0 0,-1 0-53,1 0 0,0-5-43,-1 0 0,1-4-48,0 4 1,-1-7-12,1 2 1,-5-1 10,0 1 0,-2-3-134,2 3 0,3-3 69,-3-1 0,-4-1 49,-1 0 0,2 0-183,-3 1 0,6-1 126,-5 0 0,0-1 45,-5-4 1,0 4 32,0-4 1,0-1 17,0 2 1,0-3-53,0 3 1,0 2 4,0-2 0,-2-4-120,-2-1 0,-5 1 124,-5-2 0,-1 2-259,0-1 247,1-10-34,-1 16 0,-5-17-35,1 11 1,-3-4 69,3-1 1,2-1 101,-2 1 0,-2 4-178,1 1 314,0-1-109,6 2 0,-6-4 1,1 2 0,-8-3-87,3-1 0,1 4-31,-1 1 0,-4-1 38,-2-4 0,-4 1 0,5 4 0,-1-4-21,-4 4 1,3 1-14,2-2 0,-1 7-35,1-1 0,-1 1-107,1-2 1,0 4 123,-1-4 1,6 4 2,-1 1 0,1 0 63,-6 1 0,6-6-19,-1 1 0,2-1 2,-1 5 0,-4-1-16,4-4 0,-4 2 14,-1-6 0,-1 6 27,1-2 0,-2-3-4,-4-1 1,4 1 11,-3-1 1,3 4-35,2-5 1,-2 6 38,-4-6 0,4 2-25,-3-1 0,3-4 2,2 4 0,-1 1 31,1-2 1,4 2 76,1-1 1,1 1-71,-2 4 0,-2 1 8,2-7 0,-1 7-74,1-2 1,-1-1 56,7 2 0,-7-1-142,1 5 0,4 1 62,1-1 1,-1 0-14,1 1 0,1-1 86,4 0 0,0 2 76,1 3 0,1-3-72,3 3 0,-5-4 13,1-6 0,4 4 37,-5-4 1,4 2-51,-4-1 1,-1 1 27,-4-7-31,4 7 6,-6-10 1,8 10 8,-1-6 0,-5 4-33,1-4 1,-2 1-12,1-1 0,2-4 35,-7 3-171,8-2 146,-11 4 1,10 0-16,-7 3 1,7 2-5,-1-6 1,-2 4-48,1-4 0,0 6 55,6-2 0,-1-1-15,0 1 1,1-1 48,-1 1 0,5 4 87,0-4 1,2 2-145,-2-1 1,-3 3 3,3-4 1,-3-1 6,-1 1 1,1-4-1,3 4 1,-3-1 37,3 1 1,2 4-20,-2-4 0,2-1 120,-2 1-132,-3-6 37,5 10 1,-5-7 6,3 4 1,-3 1-38,3-7 0,2 2 7,-2-1 0,5-2 37,-5 6-62,1 0 31,0-1 0,-2 3 63,6-6 0,-1 4-60,1-4 0,3 1 14,-3-2 1,3-3 2,2 4-145,-6 3 121,4-7 0,-4 5-24,6-6 0,0-1-6,0 1 0,-5 4 61,0 1 1,0-1-9,5-4 1,0 1 15,0 4 0,0-4-41,0 3 1,0-4-5,0-5 1,0 1-27,0-6 1,0 5-87,0-6 1,0 6 114,0-5 1,0 1-18,0-1 1,0 2 37,0 2 1,0 4 2,0-3 1,0 3-63,0 2 27,0-1 0,0 1 0,0-1-47,0 1 0,0 0 42,0-1 0,0 1 5,0-1 1,0 1-13,0 0 76,0-1-76,0 1 1,0 4 56,0 1 0,0-1 30,0-4 0,5 4-16,0 1 1,1 1-30,-1-2 0,-3-2 4,3 2 1,-2 4-35,2 1 1,-3-2-8,3-3 0,-4 2-10,-1-1 1,0 1-18,0-2 1,2-1 6,3 7 1,-4-8 5,4 3 1,-3 1-4,-2-1 1,1 1 9,4-2 1,-3 2 107,3 4-106,3 2 1,-6-9 0,3 7-1,-4 1 1,4 1-53,0 3 0,2-1-6,-3 0 0,-2-4 52,3-1-47,-3 1 45,4 4 0,-4 0 18,3 0 0,1 1-35,-1-1 1,2 0 125,-2 1 1,-2-1-30,7 0 0,-5 1 52,4-1 1,-5 0-97,0 0 0,3 1 9,-2-1 0,5 0-17,-5 1 1,4-1-7,-4 0 0,2 1-18,-2-1 1,-2 5 30,7 0 1,-5 0-98,5-4 1,-7-1 63,2 0 1,1 6-6,-1-1 0,5 0 18,-5-5 0,1 2 2,-1 3 0,-1-3 29,5 3 1,-4-1 79,5 1 0,-5-1-116,5 6 24,-7-6 1,10 2-9,-3-5 1,-2 4 22,2 0 1,-5 5 41,5-5-39,-1 1-116,-1-6 106,6 7-28,-13-5-18,12 4 70,-5-5-38,7-1 0,-2 5-16,-3 0 0,1 6-3,-6-6 1,2 6-9,-2 0 0,-2-3 12,7 2-3,-7-6 0,9 7 6,-8-5 1,3 4 2,-2-5 97,-4 7 0,8-9-81,-4 7 225,-4-6-228,6 9 31,-1-11 1,-4 10 14,3-7 1,-2 5 37,2-5 16,-3 7-5,4-10-431,1 5 92,-6 0-264,6 1 289,-7 1-287,0-2 92,0-7-237,0 0 340,0 0 0,0 6-545,0-1-179,-7 0 1014,-1-5 0,-13 1 0,-2-1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2.82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74 8191,'0'-8'169,"0"-5"374,7 5-23,-6-7 723,6 7-748,-7-5-1080,0 11 325,0-4 208,6 6-876,-4 0-525,5 0 1179,-7 6 0,0-2-329,0 6 311,6 6 0,-3 2 292,7 6 0,7 1 0,5 4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59.3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7659 8169,'9'-2'-896,"-4"-3"1009,3 3 1,-5-4 110,7 6-258,-7 0 1,5 0 142,-3 0-22,-3 0 256,4 0-270,-6 6-47,0-4 50,7 5 71,-6-7-1,6 0-27,0 0-17,1 0-129,6 0 1,1-5 36,0 0 0,-1-5-11,1 5 1,0-6 20,0 1 1,4-3-6,1-2 0,4-5 55,-4 1 1,4-2 96,-4 1 0,1 2-19,-1-6 1,-2 4-92,6-5 0,-6 6-46,2-6 75,-4 7-19,5-9 0,-4 5 144,2-2 0,-4-2-81,-5 6 0,3-6-26,-3 2 0,-2-4 38,2-2-11,-7 1-62,3 0 1,-6-6 33,0 1 1,0-7-6,0 2 0,0 1-150,0-1 1,0 2 92,0-3 0,0-5-23,0 5 1,0-5 69,0 6 1,2-4 3,3-1 0,-3-5-47,3 0 1,1-2 2,-1 2 0,6 4 57,-1-4 1,-2-4 7,2-1 1,-5 2-97,5-2 0,-2 5 69,2-5 1,3-4-171,-3-6-36,-4 0 138,7 5 1,-6-4 11,3-1 0,3-5-59,-4 6 1,5-1-3,0 5 0,-1-1 11,-3-4-611,3-3 761,-5 0 0,5 0-41,-3 4 0,2 0-126,-7-5 0,4 4 66,-4-4 1,0 4 54,-5-5 0,0 1 2,0-6 0,0 6 50,0-1 1,0 7 5,0-2 0,0 4-129,0 1 0,5 0-76,0 0 1,0-1 1,-5-4 0,0 2 69,0-6 0,5 6-53,0-2 1,0 3 53,-5 3 1,4-3-6,1-2 0,2 7-10,-2-3 1,-4 5 11,4 0 0,2-3 59,-2 3 1,5 4 9,-6 1 1,6 1-233,-5-1-7,7 4 162,-4-12 0,2 11 426,-1-3 1,-4 3-442,5 2 0,-2 0 96,2 0 0,3 1-93,-3 4-22,-4-3 14,1 11 1,-2-5 14,0 6 1,5 6 12,-6-1 0,6 7-31,-5-1 0,5-3 16,-5 3 0,1-2 12,-1 1 0,-1 4 2,5-4 1,-4 4 4,5 1 0,-2 0 10,2 1 1,-2-1 2,-3 0 1,-3 5-48,3 1 1,1 4 4,-1-5 0,2 7-169,-3-2 176,-2-3-204,5 6-18,-1-5 32,-4 7-307,4 0-36,1 0 391,-6 0-191,6 0 452,-7 7-192,7-5 118,-6 11 1,7-12-107,-3 4 285,-3 3-181,4 1 1,-4 0 101,3 1-140,-3 0-13,11 5 1,-12-1-7,4 1 1,-2-5 3,2 0 14,-3-1 0,4 6 3,-6 0 0,5 0 5,0-1 0,0 1 1,-5 0 1,5-1 4,0 1 1,2 5 0,-3-1 1,-2 1-1,3-5 1,1 4 2,-1 1-10,0 6 0,2-10 0,-6 7-2,4-3 1,2-2-8,-2 6 0,1-6-1,-1 2 0,-3 1 7,3-1 4,3-1-4,-6 2 1,6-4 1,-3 2 0,-4-2 0,4-3 1,-2 3 4,2 2 0,-3-2-7,3 2 1,-2-2 4,2-3 0,-3 6-1,3-1 0,1 1 0,-1-5 0,2 4-1,-3 1 0,-2 0 0,11 1 0,-11-5-1,3 4 2,3-4-1,-7 5 0,11-4 0,-7 2 0,5-1 0,-6 2 0,6-4-51,-5 4 48,7-4-8,-11 5 1,11-4-3,-7 2 0,6-1-15,-1 2 0,1-2-4,-1 6 1,3-6 15,-3 2 19,3-4-14,-5-1 0,5 4 24,-3 1 1,3 0-24,2-6 0,-5 1 36,-1 0 1,1-1-38,5 1 43,0 0-33,-7-7 0,5 5 1,-3-3 14,3-4-13,1 7 1,-1-9 1,-3 5 156,3-5-154,-5 2 1,2-1 71,0 0 0,0 0-42,5-5 141,-1 0 1,1-2-98,0-3 0,-2 2 14,-3-7 0,3 1 6,-4-6 1,4 0-29,2 0 1,-5-1 33,0-3-23,0 2-23,4-11 1,-1 11 16,-3-8-27,3 1 0,-5-6-13,7 1-37,-7-1 1,5-4 8,-3 0 0,3-5-9,2 4 1,-2-6 76,-3 2 72,3-3-116,-5-2 0,7 0 29,-1-1-184,-6 1 152,6 0 1,-8 0 82,4 0 0,1 0-91,-6 0 1,2 1 13,-2 4 8,3-10-67,0 10 0,0-10-8,-3 10 1,-2-5 14,7 0 0,-5 0 1,5-5 0,-5 3 96,5 2 1,-6 0-74,6-1 1,-2 1 188,2 0-5,3 7-150,-11-6-220,11 12 226,-5-5-30,7 0 0,-5 5 0,-1-3 8,3 3 0,-1 0 57,-1-3-249,10 3 82,-17-12 1,17 11-17,-11-8 91,4 1 1,2-3-1,0 1-14,0 2 11,-1 6-9,1-9 0,0 9 27,-1-6 0,1 6-12,0-1-43,-1 3 43,1 1 0,0-4 4,-1 0 9,1-1-11,0 6 0,-2 0 11,-3-1 1,3 1-17,-3-1 0,3 1 22,1 0 0,-1 4-17,-3 1 0,3 1 46,-3-2 1,-2-1-32,2 6 1,-2-1 5,2 2 0,1 2-11,-6-2 1,7 2-1,-2 3 1,-2-1 6,2 0-24,-1 1 17,6-1 0,-2 0-19,-3 0 0,3 6 20,-3-1-123,3 7 114,2-10 1,-6 11-4,1-3-298,0-3 290,-2 6 0,5-4-16,-3 6-142,-3-7 116,6 6-167,-5-6 148,6 7 31,-5 0 1,2-2 70,-6-3-93,6 4 13,-9-6-23,11 7 38,-11 0 1,6 0-106,-3 0 68,-4 0 1,8 0-118,-5 0 134,-2 7 11,5-6 1,-6 6-94,4-7 91,-3 7 1,6-4-70,-3 7 112,-3-7-72,11 10-8,-12-11 318,6 11-273,-1-5 1,-2 2-38,5-1 302,-5 1-250,2 5 0,1 0-11,2-1 196,-2-6-167,0 6 1,-3-6 78,1 6-76,7 8 10,-11-6 0,8 5 55,-5-6 0,0 1-47,6 4 62,-7-4-67,3 12 0,-1-10 13,0 6 83,0-6-86,2 10 0,-6-10 23,4 7-99,3-7 76,-6 9 0,4-5 29,-6 2-131,7 4 96,-5-5 1,4 1 19,-6 1-26,7-1 1,-6 1 109,4-1-47,3 1-55,-6-2 3,5 4 1,-3-10 12,1 2 0,0 4 20,-5 2-3,7-4-21,-6 0 1,6-1-53,-7-1 0,5 6 55,0-6 1,0 1-72,-5-5 1,5 4 59,-1 1 7,1 6-21,-5-10 1,2 6-1,3-8 1,-3 3 0,2 2 0,-2-3-7,-2 4 145,0-4-131,0-1 1,5 0 225,0 0-217,0-1 18,-5 1 3,0-7 1,0 5 75,0-3-80,0 3 46,6 2-50,-4-7 1,4 5 37,-6-3-67,0-4 1,0 7 39,0-3 0,2-3-42,3-2 29,-3 3 17,4-7-19,-6 12 1,0-9 107,0 6 6,0-7 27,0 3-102,0 1 2,0-6-108,0 6 85,7-7 32,-6 0 10,6 0-72,-7 7 2,0-6-181,0 6 116,6-7-18,-4 0-27,5 0 71,-7 6 16,0-4-11,0 4-7,0 1 80,0-5-65,0 4 3,6-6 31,-4 0-27,4 7 51,-6-6-47,0 6 37,0-1-38,0-4 18,0 5 1,5-6 30,0 4-33,0-3-44,-5 4 42,0 1 11,0-6-12,6 12 0,-4-9-216,3 5 203,-3-5-5,-2 2 1,0 1-97,0 3 93,6-4-30,-4 7 1,4-10-8,-6 7 0,2-2 2,3 2-33,-3 3 52,4-5 0,-6 7-28,0 0 111,7 0-85,-6-7 1,6 10-30,-7-4 35,6 4 0,-4-3-16,3 0-125,-4 6 133,6-5 0,-5 12-37,4-5 40,1 0 0,-6 5 1,4-4 1,-2 4 1,2 1 0,-3 1-46,3-1 114,3 0-78,-6 1 0,6-1 116,-3 1-112,-4-1 10,6 7 1,-2-5 92,0 3-93,0 4 22,1-1 29,-4 1-38,4 4 0,1-10-3,-6 10 22,6-11-21,0 11 1,-6-11-1,6 12 1,-2-10-3,0 6 1,1 0-305,-1 5 299,-3-6-4,4 4 0,-6-4-264,0 6 251,0 0-56,7 0 0,-6 0-25,4 0 1,-3 2 117,-2 3 1,1-3 6,4 3 1,-3-4-101,3-1 267,3 1-208,-6-1 1,9 0 23,-6 0 1,6 0 14,-1 0 0,-2 5 53,2 0 1,-5 0-65,5-5 179,0 0-173,-2 0 1,3 2 38,-6 3 1,5-3 3,-5 3 1,6-2-25,-1 2 1,-2-1 5,2 5 0,-2-5-22,2 1 0,2-3 19,-8-2 0,8 1-61,-2 4 0,-2-3 51,2 3 1,-5 2-46,4-2 29,-5 6-39,9-3 1,-10 6-4,7-4 0,-7 1-19,2-6 1,1 7-128,-1-3 0,5-2 148,-5-2 0,6-3 8,-9 4 1,11-4-2,-3 3 0,-2-5-16,2-4 0,0 2-12,4-3 1,3 4-19,2 1 241,-2 0-89,10 0 1,-10 0-15,2 0 1,3 0 30,-3 0 0,6 0-141,-6 1 1,3-6 87,-3 0-96,-3 7 61,12-7 0,-10 10 3,7-10 0,-7-3-38,1-2 1,2 2 3,-1-2 0,0 6-1,-6-6 1,3 5 4,2-5 0,-2 7 14,2-1 0,2-3 64,-1 2 0,1-6-59,-1 1 0,-4 2-154,4-2 149,-4 1-51,-1-6 1,0 1-10,-1-1 1,1 5 47,0 1 1,-2-1-6,-3-5 1,3-4-33,-4-1 38,4 1-11,2 4 0,-5-1 22,0-4 0,-2-2-24,2-8 0,1 1 59,-6 0 1,6-2 22,-1-3 0,-2-4 324,2-6-394,0 7 0,5-6 3,-1 4 0,-4-3 9,0-2 1,0 0-6,5 0 0,-1 0-27,1 0 1,0 0 51,-1 0 1,6 1-54,0 4 1,-1-3 19,-4 3 0,1-3-1,4-2 1,-4 0 13,4 0 1,-4 0 11,-1 0 1,-1 0-7,1 0 0,0 0-3,0 0 1,-1-5 56,1 0-54,0-7 0,6 4 0,-10-7 146,4 1 0,-4-1-109,4 0 1,0-1 9,0-4 1,-1 4-5,1-4-116,0-2 97,-7 5 1,5-9 27,-3 7-54,3-8 22,-5 5 1,3-3-30,-6 1 0,5-1 22,-5-4 1,5 4-55,-5 1 0,-1 1 33,-4-2 0,5-2-1,0 2 0,0-3 5,-5-1 1,2-1-3,3 1 0,-4 0 61,4-1 1,2 1-54,-2-1 0,1-1-54,-1-3 59,-3 3-7,4-5 1,-1 7 2,0-1 0,5 1-12,-5 0 1,1-2-3,-1-4 1,-2 4 6,7-3 1,-5 3-4,5 1 0,-5 4 39,5-3-37,-7 3 1,10-10 0,-6 7 12,2-1 0,3-4 5,-7 0 0,4-2-1,-4 1 1,5 4-4,-5-3-13,7-4 9,-11 7 0,11-6-37,-8 2 1,8 4-6,-2-3 1,1-2 11,-1 2 0,3 0 17,-3 4 0,-2-4 86,2 0 0,0-2-76,4 1 0,-4 4 3,0-3 1,-2 3-6,2 2 1,3-6 2,-3 1 1,-2 0-26,2 4 0,-2 1 1,2 0 1,3-1 29,-3 1-123,3 6 105,-5-5 0,5 5 2,-3-6-4,3-7 1,-4 10 0,1-4 90,2 3-83,-6-1 1,7-2-1,-3 1 9,3 0 1,2 1-4,0 3 0,-2-1 6,-4 7 1,4-7-6,-3 1 1,3 4-8,2 1 1,0-1-5,-1 1 1,1-4 6,0 4 0,0 1-6,-1 4 1,-1-5 50,-3 1 1,3-1 7,-3 6 0,3-6-50,2 0 1,-5 1 2,-1 4 0,1 2 1,5 3 1,-5-3 2,-1 3 1,0-3-31,0-1 0,4 4 30,-3 0 1,2 5-105,-3-5 0,5 2 9,-5-2 32,4-3 0,2 7 10,0-4 0,0-3-6,-1 3 0,1 2 27,0-2-10,-7 7 6,5-10 0,-5 11-25,7-3 0,-1-1 17,1 1 1,0-5 42,0 5 1,-1 0-30,1 5 1,0-5 3,-1 0 1,1 0-37,0 5 0,-1-4-57,1-1 68,0 0 1,0 5 8,-1 0 0,1-5 27,0 0 0,-1 0-12,1 5 1,0 0-4,-1 0 1,1 0-50,0 0 40,0 0 1,-1 2-41,1 3 0,0-4-2,-1 4 1,1-2 4,0 2 0,-6-3 25,1 3 0,0 1 66,5-1 0,-1 5-66,1-5 0,-2 1 19,-3-1 1,3-1-18,-3 5 0,3 0 8,2 0 1,-1 3 2,1-7-9,0 6 20,-7-9 1,5 11 31,-3-3 0,3-2-44,2 2 0,-1-1 17,1 6 0,-2 0-15,-3 0 0,3-4-1,-3 4 0,3-4 5,1 9 1,1-4-1,0-1 1,-2 1 14,-3 4 1,6-2-1,-6 6 0,6-4 31,-6 4 0,3-4-19,2 4 0,-1-4 8,1 4 1,0-1-4,0 2 0,-1 1 1,1-6 1,1 9-8,4-5 0,-4 7 0,4-6 0,-4 3 22,-1 1 0,1 5-22,4 1 1,-4 1-8,4-2 0,-4-3 9,-1 3 0,-1 2-12,1-2 0,0 6 5,0-6 0,-6 2-1,1-2 1,0 4 6,5 6 66,-1-7-68,1 6 1,0-6-29,-1 8 0,1-3 26,0-3 0,0 4-2,-1-4 0,1 2 5,0-2 0,4 8-10,1-3 0,-1 4 6,-4-4 0,5 0-2,-1 0 0,7 7 37,-1 3 1,-2-2 5,1 2 1,1 1-38,4 9 0,1-2-155,-1 7 1,5-6 140,1 6 1,10 1 14,-1 9 0,4-4-281,-4 3 0,5-3 219,0-1 1,2-2-138,-2-4 1,-4-4-38,4-10 1,-3-4-325,-2-6 1,2 1 554,3-1 0,-2 3 0,10 0 0,9 1 0,7 1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6.48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133 124 8557,'0'-15'-133,"0"1"1,0-3 0,0-1-1,0-1 2222,0 1-1245,0 8-402,-7 1 0,4 8-211,-7-1-142,7 1 140,-4 1 1,2 7-113,1 3 71,-8 3 1,9 2-1,-5-1 58,1 1 99,2 6-195,-1-4 0,2 10-81,-5-2 1,5-2 82,-1 1 0,-1 1 3,1 4 1,-2 0 130,3 1-324,2-1 73,-5 7 0,7-3 149,0 6 0,0-1-32,0 1 1,0 3-190,0-3 0,0 6 125,0 4-281,0-4 268,0 6 0,2-2-44,3 0 0,-2 6-14,7-1 1,-5-3-34,5-2 1,-7 2 80,2-2 1,1 6-105,-1-1 1,5-2 89,-5 2 0,5-5 3,-5 5 0,5 0-63,-6 5 1,6-2-2,-5-3 1,5 3 82,-5-3 1,5 8 4,-6 2 1,6 4 72,-5-4 1,5 6-94,-5-1 0,5 1 149,-5-1-925,-1-4 748,-4-6 0,5 0 11,0-1 1,0 1-58,-5 0 1,0 0-1,0-1 1,0 1 70,0 0-296,0 0 245,0 0 0,0-1-126,0 1 1,0 5 113,0 0 1,0 6-189,0-2 1,0-2 20,0-2-873,0 2 1006,0-5 0,0 11 9,0-4 0,0-2-71,0-3 0,0 3 118,0-3 1,0 6 181,0-5 1,0 4-34,0-4 0,0 5 223,0-6 1,0 8-206,0-3 0,0-3-65,0-1 1,0-3-287,0-3-60,-6 8 220,4-6 1,-5 1-143,7-8 1,-4 1 55,-1 5 1,-5 0 338,5 0 0,-2-7-848,3-3 275,2 3 114,-11-6 0,11 10 250,-3-7 0,-1 1 339,1-1 0,-2 0-147,2 10 1,4-8 13,-4 7 135,3-9-148,-4 9 0,4-13-136,-3 4 0,2-3-7,-2-2 0,3-5-21,-2 0 1,-3-6-12,2 1 0,0-4-212,5-6 1,-5 2 54,0-6 1,1 1 35,4-1 0,0-4-8,0 4 0,0-4-3,0-1 0,0-4 33,0 4 0,0-8-2,0 7 1,0-2-39,0 2 1,0-4 53,0 0 0,-2 0-135,-3 4 114,3 1 17,-4 0 1,6 0-150,0-1 0,0 1 186,0 0 0,0 6 199,0 3 1,0 6-179,0 4 124,0-3-152,0 5 0,1-2 148,4 1 1,-3 5-122,3 0 1,-2-3-19,2 2 1,-3-6 32,3 1 0,1 2 90,-1-1 1,0-1-118,-5-5 0,0-4-21,0-1 0,0-6-51,0 2 0,0-4-3,0-1 17,0 0 1,5-1 46,0 1 1,0-5 138,-5 0-64,0-7-3,0 10 33,0-5-31,0 7 0,5-5-30,-1-1-23,1-5-124,-5 2 308,0-6-172,7 0-306,-6 0 151,13-6 0,-6 4 41,6-3 0,-4 3-14,0 2 1,1-4-10,9-1 1,-2 0-19,6 5 0,1-2 54,4-3 0,2 4-51,4-4 1,7-2 45,7 2 1,7 0 103,-2 5-101,9-6 3,-2 4 1,15-9 58,-2 6 1,4-2-253,1 2 0,2 2 247,8-7 1,5 5-55,4-4 246,-3 5-359,-41 1 1,0 0 0,-4 0 0,1 1 189,8 0 0,0-1 0,-5 0 1,0 1-20,2 2 1,0 0-1,-2-2 1,0-1 42,0 1 1,0-1 0,-1 1 0,2 0-43,3 1 0,1 2 76,-5-1 0,0 0-64,4 0 0,0 0 0,-4 0 0,0 0-6,-1 0 1,2 0-1,2-1 1,1 0-2,1-2 0,0 1 1,0 1-1,0 0 1,2-1 1,0-1-1,-1 0 1,-1 0-2,0 0 0,0 1 0,3-1 0,2-1-24,2 2 0,0 0 0,-3 1 0,0 0-201,0-1 0,1-1 0,0 0 0,0 0 253,-1 0 1,1 1 0,2-2-1,0 1-16,3 0 1,-1 1 0,-1 1-1,-1 1 4,0-3 0,0 1 1,0-2-1,0 1 10,-2 1 1,0-1-1,2 0 1,0 1 45,3 2 0,-1 0 0,-4-2 0,0-1-48,-1 1 0,1 0 0,0-1 0,1 1 7,1 1 0,0 2 0,5-1 0,0 0-15,8 0 0,-1 0 0,-5 0 0,0 1-252,2 2 0,1-1 0,-3-1 0,0 0 310,0 1 0,1 1 0,0 0 0,0 2-48,3 0 0,-2 0 0,-3-1 0,0 0 1,2 1 1,-1 0-1,-3-1 1,-1 0 9,2 0 1,0 2 0,-3 0-1,-1 1-98,2-2 0,0-1 0,-5 0 0,-1 1 75,-1 0 1,-1-1-1,-2-1 1,1-1 1,-1 3 1,-1 0-1,2-2 1,0-1-11,1 3 1,0 0-1,-5-3 1,-1-1 18,-1 1 1,0 1-1,-2 0 1,-1 0 137,42 2-116,7 0-32,-4-5 0,-6 0 11,-7 0 0,-8 0 355,-6 0 1,1 0-347,-6 0 1,-7 0 38,-8 0-209,-10 0 166,4 0 1,-14 0 543,0 0 0,-1 0-549,-8 0 1,-1-1 489,-4-4 0,0 3-513,-1-3 0,-1 2 758,-3-2-754,3 3 63,-5-4-119,7 6 1,-5-5-17,0 0 1,-5 0-106,4 5 127,-5 0-290,9 0 266,-5 0 1,7 0-80,-1 0 114,1 0 1,0 2 7,-1 3 1,1-4 39,0 4 1,0-3 10,-1-2 0,6 2 124,-1 2 20,1-2-172,-5 5 1,-1-7 128,1 0 0,0 0-60,0 0 0,-1 4-46,1 1 1,1 0 47,4-5 54,-4 0-94,5 0 1,-4 0 15,2 0 1,-2 0 0,2 0 1,3 5-85,-3 0 0,1 0 65,-6-5 1,1 0-60,0 0 0,0 0 28,-1 0 0,1 0 1,0 2-11,-1 3 0,-4-4-40,0 4 41,-7-3 0,10-2-96,-11 0-1802,4 0 1753,-19-7 112,4 6-41,-13-13 1,8 11 154,-1-7 1,5 5-112,0-4 1,1 4 66,-6-5 0,0 2-126,0-2 228,1-3-63,-1 11 1,5-9-12,0 6-8,1-6 1,-4 7-31,3-5 0,2 5 9,3-1-7,3-3 1,-6 7-17,3-4 0,3 1 4,-3-1 0,4 4-159,1-6-247,6 7 354,-4 0-424,5 0 601,-1 0-119,-4 0 145,11 0 1,-5 5-207,7 0 209,-7 7-62,5-11 0,-10 7-6,7-3 0,0-1 110,4 5 0,-1-4-214,-3 5 1,3-2 92,-3 2 1,3 3-151,2-3 1,-2-2 46,-3 2 0,3-5-12,-3 4 0,-2 0-21,2 0-29,-7 5 40,10-6 1,-11 6 7,2 1 1,-8-2-74,-6-3 1,-3 3-78,-2-3 1,-8 3-221,-6 2 1,-7-1-62,-8 1 0,-2 1-274,-3 4 0,-5-4 58,-10 4 0,-3-2 690,-6 1 0,-7 4 0,-2 7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8:48.3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206 941 6296,'0'-8'61,"0"1"96,0 7-38,0-6-36,0 4 139,-6-4-115,4-1-16,-4 6 149,6-6 48,-7 1-30,5 4-69,-4-5-36,6 7 117,0-6-135,0 4 2,0-11 19,0 11 36,0-4 5,0-1-293,0-1 303,-7 0-33,6-5-246,-6 5 56,7 0 0,0-5 76,0 3 13,0 3 37,0-6-37,0 5-14,0-7-3,0 1 0,0 4 45,0 0-41,0 0 6,0-4 73,0 5-77,0-4 0,0 5 47,0-7-6,0 1-42,0-1 0,0 0-21,0 1 33,0-1-17,0 0 0,2 2 14,3 3 17,-4-3-20,6 5-83,-7-7 64,0 1 0,0-1 15,0 0 0,0 1 55,0-1-40,0 0 75,0 1-105,0-1 0,0 0 217,0 0-199,0 1-10,0-1 0,0 0 28,0 1 8,0 6-10,0-6-256,0 6 245,6-6 35,-4-1-220,5 0 153,-7 1 1,0-1 23,0 0-100,0 7 80,0-5-49,0 5 36,0-7-23,0 0 1,0 6-15,0-1 1,0 5-27,0-5 1,0 5-6,0-5 1,0 5 58,0-4-230,0 5 206,0-9-36,0 12-18,0-6-39,0 1 78,0 4-2016,0-5 1843,-7 20 331,5-3-247,-11 12 0,10-8 76,-7 1-77,7 0 36,-10-1 0,6 1 157,-2 0 111,-5-1-194,6 1 1,-1 0 230,-1 0-230,6-1-45,-9 1 258,12 0-223,-12-1 1,9-1-3,-5-3 160,5 3-134,-9-11 167,12 11-159,-6-11 6,1 11 305,4-12-294,-5 6 783,7-7-600,0-7-223,0-1 76,0 0 0,0-5 86,0 3-282,7-3 97,-5-2 1,11 1-54,-4-1 0,0-1 78,0-4 1,0 4-102,0-4 1,4 4 89,-3 1 0,2 5-16,-3 0 0,5 2 10,-5-2 1,4-1 2,2 6 1,0 0 7,0 5-35,-1 0 35,1 0 0,0 5-155,-1 0 148,1 6 2,0 4 1,-1 1-251,1 4 13,0 3 200,-1-7-349,1 6 212,0-1 0,-5-5-43,-1 4 1,0-4-111,0-1 1,3 4-28,-7 1-1014,0-1 1375,-5-4 0,-7 6 0,-1 2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0.8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8142,'10'-20'56,"0"1"336,-7-1 377,4 6-325,-7-1-463,0 7 1,0 3 149,0 10 1,0 3 39,0 7 1,4 1-5,1 4 1,0-3 10,-5 8 0,2-5-38,3 4 1,-2 1 63,7 4 0,-7 0 81,2 1 1,3-1-74,2 1 1,-2 1 45,2 3 0,-5 3-182,5 8 0,-1 0 72,6 4 0,-5 0-63,0 10 0,-2-2-40,2 12 0,1-1-123,-6 6 0,6 1-55,-1 3 1,-2 4 11,2 6 1,-6-4 131,0-1 1,3-5-110,-2 6 0,0-3 133,-5 3-179,0-4 156,0 0 0,5-5-26,0 3 1,1 7-16,-1-2 1,-3 7-10,3-7 1,1 6 14,-1 4-1306,0-3 1400,1 4 0,-2-4 7,5 3 0,-5 4-120,-2-46 0,1 0 0,0 46 126,2-4 1,-4-3-34,4-2 1,-3 7 135,-2 3 0,0-4-162,0 0 0,0-5-95,0 0 0,0 5 183,0 4 1,0-3 93,0-2 0,0-3-204,0-2 1,0 2-120,0 3 1,2-3 246,2 3 1,-2-3-72,3-2 1,-3 2-356,-2 3 146,0-10 45,0 10 0,0-11 242,0 6 1,0-5-343,0 1 0,0-8 3,0 3 0,0-4 115,0-1 492,0-1-247,6 0 1,-4-1-164,3-3 1,-4-4 137,-1-6 0,0 0-43,0 0 1,5-7 613,0-3 1,0 2-685,-5-2 1,0 0 317,0-5 1,0-2-314,0-3 1,0-1 127,0-4 0,0-1-198,0 6 1,0-6 35,0 1 1,0-3 6,0-2 1,0 2-15,0 4 1,0-6-44,0 1 1,0-1-12,0-5 0,0 4 64,0 2 0,0-6 1,0 1 0,0-3 55,0 3 1,0-4 331,0-6-107,7 0-242,-6-1 25,6-6 311,-7 6-224,0-13-47,0 12-42,0-11 89,0 4-281,6-6-48,-4 0 14,4 0 56,1 0 50,-5 0 0,6 0-42,-3 0 44,-4 7 0,7-5-36,-3 2 132,-3-2-69,11-2 0,-10 0 37,7 0 1,-5 5-43,5 0 1,-5 0 88,5-5 1,-1 0-76,6 0 1,-4 0 4,4 0 1,-3 0 16,7 0 1,-1 0-5,2 0 0,-1 0 4,11 0 1,-7 0 3,11 0 0,-5 0-45,11 0 0,-1 0 31,5 0 0,0-2-106,0-3 1,5 4 58,0-4 0,2-3 29,-2-2 1,3 2-18,7-2 1,-5 2-8,-1-2 0,3-3 29,8 3 0,-9-1 10,4 1 0,-2-3 90,7 3-717,3-3 627,6-2 0,-4 0 30,0 1 1,-1 4-138,6 0 0,1 0 95,3-4 0,-3 1-26,4 3 1,2-3-272,3 3 0,4 2 304,5-2 0,-3 5-7,3-5 0,-3 2 59,-2-2 0,7-3-57,3 3 1,-48 7-1,1 0-102,0 0 1,1 1-1,-1-1 1,1-1 134,-1 2 0,1 0 0,-1-2 0,0 1 46,1 0 0,-1 1 1,1 1-1,-1 0-50,1-1 1,-1 0 0,3 0-1,0 2 5,0 0 1,0 0 0,1 0-1,1 0 17,0 0 0,0 0 0,-2 0 0,0 0 38,5 0 0,0 0 1,-1 0-1,0 0-78,3 0 1,0 0 0,3 0 0,1 0 31,1 0 1,1 0 0,1 2-1,-1 1-736,-3-1 0,0 1 731,1-1 1,0 1 13,1-3 1,0 0 0,3 2 0,0 1-3,-1-1 1,1 0 0,-3 1 0,0-1-145,-2-1 1,0-2 0,-1 1-1,1 0 210,2 0 0,0 0 0,4 0 1,-1 0-68,-3 0 1,0 0 194,4 1 0,-1-2-120,-12-2 0,-1 0 1,9 1-1,1 1-10,-3-4 1,1 0-1,0 2 1,-1 1-88,-1-3 0,-1 0 1,-3 3-1,0 1 176,-7-1 1,1-1-1,2 0 1,1-1-80,1 2 0,1-1 1,2 0-1,1 0-155,-1 0 1,0 1-1,-2 1 1,0-1 74,-5-3 1,-1 0 0,3 2 0,1 1-39,1-3 0,1 0 0,0 1 0,0 0 31,0-1 1,-1 0 0,0-1 0,-1 1-71,-1 2 0,0 1 0,1-3 0,1 0 1,2 3 0,1-1 0,1-2 0,0 0 40,-4 3 1,0 0 0,1-1 0,-1 1 82,42 2 1,-47-3 0,-1 1-60,2-1 1,-1 1-1,0-1 1,-1-1 79,48-1 0,-3 2-69,-7-7 0,1 5 4,-1-4 0,-2 0 26,-2 0 1,1-3 7,-7 7 0,2-4-106,-2 4 80,11-7-8,-6 11 1,10-11-180,-10 7 0,9 0 74,1 5 1,5 0 40,-5 0 0,0 0-11,-5 0 483,0 0-466,1 0 1,-1 0 15,0 0 0,-5 2 297,1 3 1,-1-3-221,5 2 0,-5 0-72,1 1 0,-3-2-10,3 7 1,1-5 40,-7 4 1,-6-5 1,-9 1 0,-2 1 362,-2-1 0,-5 0-197,-1-5 1,-7 0 108,-2 0 1,-4 0-231,-6 0 1,-3 0 628,3 0 0,-9 0-641,-6 0 0,-2 0 135,-3 0-139,-6 0-102,6 0-251,-6 0 151,0 0-19,5 0 111,-11 0-1710,4 0 1156,-6-7 367,0 6 0,-2-7 51,-2 3 0,0-2-7,-6-3 1,6-3 92,-6 3 0,0-8-93,-5-1 0,5-1 236,1 6 0,1-1 37,-2 0 1,-2 0 32,7 1 0,-4-1-81,4 0 0,-5 6-9,5-1 20,0 0 29,-1-5-31,4 1 0,-5 4-71,7 0 11,0 7-118,0-4 131,7 7-314,-5 0 83,4 0 158,-6 7 1,2-6-45,3 4 55,-4-3 1,7-1 43,-3 4 0,-1-3 17,5 3 0,-4 3 8,5 2 0,0-2 18,5 2 0,-1 0 77,1 4 1,0-4-95,-1 0 1,1 0 69,0 4-73,6 1 33,-5 0 0,6 0-5,-8-1 1,-4-1-14,0-3 0,0 3-4,4-3-177,-5 3 2,4 2 165,-12-7 0,6 5-100,-7-3 44,0-4 119,0 7-65,0-4 0,-2-1 1,-3-3 1,2 1 22,-7-1 1,0 5 18,-4-5 0,-1 1-73,0-1 0,1-2-15,-1 7 0,-1-2-143,-4 2 1,4 2 48,-4-7 0,-1 6-203,1-1 0,-4 1-188,4-1 0,-4 3-995,4-3 1542,-6 9 0,3 4 0,-6 7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1.89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0 383 8080,'7'-8'282,"-5"-5"78,4 11-29,1-11 16,-6 11 115,6-4-388,-7 6 145,0-7-89,6 6 0,-2-8 23,5 5 1,-5 0-3,1-6 1,3 1-50,2-6 1,-2 5 52,1 0 0,1-1-163,5-9 1,-4 4 47,4-4 1,-7 2-42,12-1 1,-7 3 30,7-4 0,-4-1-167,-1 1 0,-1 0 134,1 6 1,0 1-320,-1 3 112,8-3-14,-6 11 199,5-4 0,-5 6-104,4 0 0,-2 8 130,7 7 0,-1 1 3,5 8 0,1 1-83,-1 4 134,1 1-87,-1-1 1,-4-4 12,-1-1 1,-4 1 11,4 4 1,-1-1-272,2-4 0,-3 2 94,-2-6 0,-4 4-326,4-4 0,-4 0-12,-1-6 522,0 1 0,-7 0 0,-2-1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8.39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2749 7970,'8'0'-1304,"-1"0"1249,-7 0 103,6 0 6,-4 0 68,5 0 12,-1 0 30,-4 0 0,6 0 10,-3 0 130,-4 0-221,6 0-47,0 0 0,-4 0 36,7 0 1,-7 2-36,2 3 0,3-4-94,2 4 0,-2-3 164,2-2-211,-1 0 54,6 0 1,-3 0 69,2 0 0,-6 0-9,12 0 0,-7 0 113,7 0 1,-2 0-98,1 0 170,-2-7-165,4 6 1,0-11 9,4 7 0,-3-6 8,3 1 0,-2 2-30,1-2 1,4 0-11,-3-4 0,1 4-73,-2 0 1,4 0 93,-4-4 0,3-1-48,-3 0 0,2 5 60,-6 1 0,4-1 0,-4-5 0,6 0 41,-1 1 1,-3 1 8,3 3 0,-5-3 103,4 3 1,-4-3-85,4-2 1,-4 0 156,4 1-179,-6-1-17,10 0 1,-12 2-113,4 3 0,-4-3 93,-1 4 1,0-9-11,-1-2 1,1 0 15,0 6 0,-1-3-8,1-2 0,1 1 94,4-7 1,-4 7-96,4-1 1,-4 1 28,-1-2 0,1 4-44,4-4 1,-4-1-4,4 1 0,1 1 44,-1 4 0,-1-4-6,-4-1 1,0-1-71,-1 1 1,1 4-13,0-4 1,1-1 168,4 1 1,-9-4-112,4 4 0,-4-4-53,4 4 0,0-1 60,-1 1 1,3-1-65,2-3 59,-2-4-29,4 5 1,-5-1 4,4-1 0,-4 1 9,4-6 0,-4 6-21,-1-1 1,4 1-26,1-6 1,0 1-3,-6-1 0,6 1-104,-1 0 0,3-1 123,-3 1 1,-2-1-181,2 1 1,-1 0 112,2-1 0,-4 1 47,4-1 1,-4 1 13,-1 0 0,-1-1 5,1 1 0,0-1 69,0 1 1,-1 0-89,1-1 1,0 6 139,-1-1 1,1 1-62,0-6 1,-5 6-48,-1-1 1,1 6-14,5-6 1,0 6-12,-1-6 0,-1 7-22,-3-1 0,3-3-110,-3 3 0,3-2 118,2 1 1,-1 4 0,1-4 0,0 2 44,0-2-59,-1 4 74,-6-5 0,5 6 1,-3 0 1,-2 1-36,2-1 1,-2-5 27,2 1-24,3-1-39,-5 6 38,1-1 1,2 0-19,-6 0 1,6 6 11,-1-1 1,-2 2-17,2-2 0,-5-3-6,5 3 0,-2 2-3,2-2 1,1 5-15,-6-5 0,5 5-2,-5-4 0,6 4-35,-1-5 0,-2 5-18,2-5 1,-5 7 26,5-2 30,0-3 0,3 5 71,-4-7 0,4 7-72,-3-2 1,-2 1 154,2 0-144,-7 2 26,11-5 0,-11 7 6,7 0 0,-5 0-35,4 0 1,-4 0-36,5 0-177,0 0 225,5 0-7,-1 0 1,-4 0 2,0 0 1,-2 2 8,2 3 1,3-2 1,-3 7 1,-2-5-13,2 5 0,-2-5 7,2 4 1,3-4 26,-4 5 1,0 0 10,0 5 0,1-6 4,5 1 0,-5 0-30,-1 5 1,0-6 9,0 1 0,3 0-8,-7 5 1,6-1 0,-1 1 0,-2 0-5,2 0 0,-5-1 0,5 1 1,-5 0-19,4-1 0,-4 1-2,5 0 0,-7 4 4,2 1 1,2 0 6,-2-6 1,0 1 19,-5 0 1,4-1-9,1 1 0,0 0 2,-5-1 0,0 3 9,0 2 1,5-2 4,0 2 1,0-1-14,-5 2 1,0-4 0,0 4 1,2 1-4,3-1 1,-4 1 2,4-2 0,-3-1 28,-2 7 0,0-5-23,0 4 177,0-6-175,0 3 1,0-1-8,0-1 0,5 6 1,-1-5 0,1 1 6,-5-2 0,0-1-2,0 7 0,2-7-18,3 1 1,-3-2 21,2-3 0,-2 6-6,-2 0 0,5-1-5,0-4 1,1 1-1,-1 4 0,-3-4 24,3 4 0,1-4 3,-1-1 0,5 1-17,-5 4 0,6-4 0,-1 4 1,-2-4-30,2-1 30,0-1-2,5 8 1,-6-6-4,1 4 1,0-4 13,5-1 1,-2 1 2,-3 4 1,3-4 11,-4 3 0,5-2 0,0-2 0,1-1 32,0 1 1,-1 5-45,1-1 0,0 1 76,-1-6 0,1 1-56,0 0 0,4-2-34,1-3 0,0 3 43,-6-3 0,1 3 9,0 1 0,4-1-39,1-3 1,1 3-7,-1-3 1,-2 1-112,6-1 0,-4 3 117,4-3 0,-4 2-50,4-3 0,1 4-78,4-3 0,2 3-38,4 2 137,-4 0-9,11-1 1,-6 1-4,3 0 0,4-2-8,-4-3 1,2 3 3,-2-3 1,5-2 53,0 1-52,-6 1 12,11-2 0,-10 1 46,10-4 0,-3-2 5,3 7 0,-5-2 67,-5 2 1,-3-2-13,-7-3-136,1-4 53,-1 6 1,-6-2 11,-3 0 1,-4-1 12,-1-4 0,-1 2-177,1 3-441,0-3-333,-1 4 363,1-6-421,-7 0 404,5 0 0,-11-1 564,3-4 0,-10-4 0,-3-5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39.39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7971,'10'0'-221,"0"0"1,-5-5 151,4 0 0,-4 1-429,5 4 312,-7 0 83,11 0 183,-13 0-20,12 0 0,-10 0 158,7 0 11,0 0-130,5 0 175,-1 0-230,1 0 0,0 0-2,0 0 0,-6 0 33,1 0 1,0 4-125,5 1 0,-1 5 77,1-5 1,1 5-54,4-5 0,-4 1 63,4-1 1,-2 2-12,1 3 1,-1 1 43,7-6 0,-1 5 15,6-5 1,-6 4-3,1-4 0,-1 5 24,6-5 0,4 5 30,0-5 0,1 1-62,-6-1 1,0-2 26,1 7-31,-1-7-55,1 4 0,-6-5 12,1 2 0,-7-2-29,1 3 0,2-3-130,-1-2 1,0 0 80,-6 0-124,1 0 72,0 0 1,-1 5 0,1-1 0,0 1 24,0-5-322,-1 0 163,1 0 0,-2 2-510,-3 3 514,-4-3 1,-6 6-322,0-3 552,0-4 0,-6 6 0,-2-7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46.208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5689 7928,'8'-10'0,"-1"2"0,-1 1-317,-4-4 0,6 9 50,-3-3 477,-3 4 1,6 1-12,-3 0 206,-3 6-234,11 2 25,-5 7 0,5 0-42,-3-1 0,3-4-46,-4 0 1,5-5 148,0 5 0,1-5-197,0 4 0,-1-4 14,1 5 1,1-2-15,4 2 1,-4 1-114,4-6 0,-2 5 108,1-5 0,-1 2-32,7-3 1,-5-2 53,4 3 0,-6-3-32,2-2 1,1 0 59,-2 0 1,8 0-62,-3 0 1,-1-5 16,1 0 1,-1-2-52,2 2 1,3 2-9,-4-7 1,-1 5 18,1-4 1,1 0 20,4 0 1,-1-4 19,-3 3 1,2 2-25,-2-2 0,3 0 10,1-5 1,-4 1-13,-1-1 1,-4 0 180,4 1 1,-1-6-110,1 0 0,3 1-42,-8 4 0,6-5 8,-6 1 0,6-2 6,-6 1 1,1 4 10,-5-4 0,1 2-7,4-1 0,-4 1 5,4-7 1,-4 7-20,-1-2 0,-1-1 64,1 2 1,0-7-45,-1 1 0,-1 2 10,-3-1 1,3 4 54,-3-4 0,2 1 123,-3-2 0,4-3-188,-3 4 1,2-4 36,-3-1 1,5-1-170,-5 1 0,3 0 78,-2-1 1,3-1 40,-4-3 0,0 3-28,0-3 1,1 2-8,5 3 0,-5-2-46,-1-3 1,1 1 15,5-6 1,0 1-90,-1-1 0,-4-3 120,0 2 1,0-2-96,4-2 1,-4 0 73,0 0 0,0 0-186,5 0 1,-6-1 175,1 1 1,-2 0 217,2 0 0,3 0-130,-3 0 1,-2 0 113,2 0 1,-2 0-183,2 0 0,3-5 54,-3 0 0,-2 0-221,2 4 1,-5 3 102,4 3 1,-4-4 48,5 4 1,-7-3-32,2-2 1,2-1-22,-2 1 1,5 0 98,-6 0 1,3 0 10,-2 0 1,-3 5-167,2 0 1,3-1 97,-2-4 0,0 0-40,-5 0 1,5-2-24,0-3 0,-1 4-134,-4-4 1,0 8 275,0 2 1,5 6 171,0-1 1,2-2-161,-2 1 0,-2 0-25,7 0 0,-7 4 102,2-3 1,1-2-105,-1 2 0,5-2-37,-5 1 0,5 3 12,-5-7 1,5 1-23,-6-1 1,6 1 38,-5 4 1,5 3-3,-5-3 1,5-2-126,-5 1 1,1-4 104,-1 5 0,-3-2-245,2 2-44,-2 3 265,5-12 1,-6 12 0,4-3 1,2-2-25,-2 2 1,1-6-18,-1 6 1,-2 0 3,7 4 116,-7 1-108,4 0 1,-2-6 25,0 1 0,1 0-4,-1 4 1,-3 1-104,3 0 1,1-6 30,-1 1 2,0 0 53,2 4 1,-4 2 24,7 4 0,-7-7-13,2 6 1,1-4 21,-1 9 0,5-1 19,-5 2 0,5-3-81,-5-2 1,1 3 41,-1 6 1,-3-1-29,3-4 0,1 4 42,-1-4-22,0-3 0,1 7 1,-4-5-32,3 6 0,2-1-9,-3-4 0,1 4 7,-5-4 0,5 4 4,0 1 0,0 0-35,-5 1 0,5 4 46,0 0 0,1 0-107,-1-4 1,-3-1 17,3 0 1,1 5-13,-1 1 0,2 4-29,-2-5 2,-4 0 61,12-5 0,-6 1 0,3-1 0,-2 5 104,-3 0 0,-2 5-85,7-4 1,-5 4-229,5-5 229,-1 7 31,-1-10 1,4 9-24,-7-5 1,6 5-60,-1-1 0,-2-1 0,2 1 0,-5 0-13,5 5-139,-7 0 201,10 0 0,-10 0-17,7 0 1,-5 0-13,5 0 1,0 0 131,4 0 1,-4 0-160,0 0 200,0 0-60,4 0 1,-4 2-53,0 3 0,-2-2 21,2 7 1,3-7-61,-3 2 0,-2 3 4,2 2 1,-2-2 30,2 2 1,3-2-14,-3 2 1,-2 6-21,2-6 0,-2 6 31,2-6 0,1 5-9,-6 4 0,6-2 64,-1 2 1,-2-1 13,2 2 1,-5-4 0,5 4 0,-5-2 162,4 1 0,-5-2-55,1 2 1,1-2-110,-1-3 1,2 3-30,-2 2 0,-4-2 23,4 2 0,-2-1 5,2 2 0,-3-2 32,3 6-183,3-6 141,-6 10 0,6-7-32,-3 4 0,-2 2-15,7-2 0,-7 3 4,2 1 1,3 0 21,2 1 1,-2 4 116,2 0 1,-5 1-25,4-6 0,-4 1 57,5-1 0,-7 4-92,2-4 0,2 4 11,-2-9 0,1 4-12,-1 1 1,-3 1-13,3-1 1,1 1 23,-1-1 1,2 5-6,-2 1 1,-4 4-17,4-5 7,-3 0-47,4 2 0,-2-5 13,5 4 1,-5 0 29,1 0 1,1 4 3,-1-5 1,0 1 26,-5-6-21,6 7-23,-4 1 1,5 3-44,-7-1 1,4 0 38,1 5 0,0 0-146,-5 0 1,5 0 49,0 1 331,6-1-250,-9 6 0,6-6-1,-3 0 1,-2 1 0,7-6 0,-5 5 65,5 5 1,-7-3 17,2 3 0,2-2-198,-2 2 1,1-2 85,-1 7 0,-2-6 94,7 1 1,-7-2-2,2 2 1,2-3 82,-2 3 1,1-4-154,-1-1 0,-3 1-2,3-1 1,1 0-9,-1 0 1,0-2-89,-5-2 0,5 0-16,0-5 1,0 1 95,-5-2 0,5-1-200,-1 6 1,1-7 35,-5 3 1,5 2 68,0 2 0,2-1-24,-2 1-42,-4-6 96,6 9 0,-6-4 20,4 6 0,-3-5 110,3 0 1,1-4-55,-1 4 0,2 0-49,-2 5 1,-4-1 182,4-4 1,-3-3-76,-2-7 0,1 2-47,4 4 0,-3-4 10,3 3 1,-2-3 8,2-2 0,-3 1-1,3-1 0,1 0-2,-1 1 1,2-2 1,-3-4 1,0 2-23,6-6 0,-6 4 29,6-4-16,-6 6-6,9-10 1,-10 7 44,7-3 1,-5-4-78,4 4 1,-4-4 4,5-1 1,-2 0 51,2-1-181,-3 1 66,-1 0 1,-3-1-17,7 1 0,-5 0 58,5-1 1,-5-4 36,5 0 1,-6-2-18,6 2 0,-5 1 12,5-6 1,-5 5 38,5-5 1,-5 2 16,4-3 0,-4-2-40,5 3 0,-5 2 3,5-3 0,-5 1-16,4-5 1,-4 5-12,5 0 0,-5 0-17,5-5 0,-5 0 27,5 0 1,-6 5-37,6 0 34,-7 0-12,11-5 2,-13 6 40,12-4-10,-5 4 0,5-4-16,-3 3-8,3-3 8,-11 4 1,6-6-11,-3 0 1,-2 0 15,7 0 21,-7 7 1,6-6-19,-5 4-6,-2-3 0,6-2-4,-3 0 7,-3 0-42,4 0 45,1 0-66,-6 0 0,8 0 48,-4 0-74,-4 0 55,12 0 13,-5 0 0,2 0 4,0 0 0,-5 0-1,5 0 0,-5 0-59,4 0 47,1 0-49,5 0 53,0 0 0,-1 0 20,1 0-14,0 0 0,-1 0-9,1 0-4,0 0-21,-1 6 33,1-4 1,0 5-10,0-7 0,-1 0-1,1 0 13,0 0 0,4 0-15,1 0 67,-1 0-54,-4 6 0,0-4 11,0 3 1,1-4 4,4-1 1,-4 0-3,3 0 0,3 2 3,-3 3 1,6-4-34,-6 4 1,6-3-3,-6-2 0,3 0 23,-3 0 1,3 2-3,2 2 0,2-2-23,-6 3 16,6-3 68,-10-2 0,10 0 130,-6 0 0,1 0-163,-1 0 0,-4 0 14,4 0 0,1 0-100,-1 0 100,-1 0-12,-4 0 0,0 0 94,-1 0-88,1 0 0,0 0-19,-1 0 0,1 0-30,0 0 160,-7 0-124,5 0 1,-6 1-1,2 4 1,4-3 36,-3 3-334,3-4 232,2-1 1,0 0-170,-1 0 0,-4 0 55,0 0 1,-5 2-143,5 3 128,-1-3 0,1 4-399,0-6 306,-7 0 0,9 2-466,-7 3-558,0-4 1070,-5 6 1,0-7-1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19:52.2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2352 7791,'15'-6'-178,"-6"4"497,1-3-283,-7 4 0,11 1-82,-5 0 98,-2 0 1,6 0 54,-3 0 1,-2 0-5,2 0 0,0 0 19,4 0 0,1 1 1,0 4 1,4-3-179,1 3-38,-1 3 151,3-6 1,1 9-114,6-6 1,-5 5 31,1-5 0,-1 4 26,6-4 1,1 5 19,3-5 90,-9 6-113,9-9 1,-11 5 55,6-7 1,1 5 27,-1-1 1,0 1 28,1-5 1,-6 0-57,1 0 0,-1 0 32,6 0 0,-1 0-19,0 0 0,2-5-1,4 1 1,-4-3 6,3 2 1,2 2-5,-2-7 0,2 5-2,-1-5 1,-3 5-3,7-4 1,-1 0-105,1 0 0,2-4 96,-7 3 0,7 2-196,-2-2 184,4 7-65,-6-10 1,6 4-95,-4-5 1,4 1 95,1 3 0,-5-3-5,0 3 0,0-3 1,5-2 1,0 0 0,0 1 0,1 4 93,-1 0 0,0-1-81,0-9 1,0 4 151,0-4 1,0 2-51,0-1 0,0 2-27,0-2 1,1-3 17,-1 3 1,0-6 9,0 6 0,2-6-20,3 6 1,-4-7-3,4 1 1,-3 2-60,-2-1 1,-1 4 51,-4-4 0,3 1 152,-3-2 0,-3-3-108,-1 4 0,1-2-28,-2 1 0,5-6-13,-5 7 0,6-7 2,-6 6 0,0-3 89,-4-1 0,2-5-7,-2-1 1,4 1-352,-5 5 111,1-1 64,6 1 1,-2 0-25,0-1 0,1 1-1,-6-1 1,5-4-154,1 0 1,4 0 117,-5 4-37,0 1 91,-4-1 0,4 3-25,0 2 0,6-8 50,-6 4 1,2-4 95,-2 4 0,-3-2-53,3-3 1,2 3 51,-1-4 0,-1 4 2,-5 2 0,2-1-20,4 1 0,-4 0-77,3-1 1,2 6-34,-2-1 1,1 6 50,-6-6 0,0 7-12,1-1 0,-1-3-38,1 3 0,1-1-17,3 5 0,-3 1-11,3-1 0,-8 0 47,-1 1 0,-1-1-7,6 0 1,1 1-34,3-1 1,-3 0-7,3 0 1,-3 6 44,-1-1 42,-1 0-51,1 2 1,-3-4 54,-2 8 1,3-3-51,-4 2 1,4 4-71,1-4 0,1-2 3,-1 2 0,7 0-9,3 5 1,-1 0 46,1 0 0,-5 0-9,5 0 0,-4 0 121,4 0 1,-6-5-78,1 0 0,-1 1 91,1 4 1,-1 0-107,6 0 1,-7 0-5,3 0 1,1 0 7,-2 0 1,7 4-10,-2 1 0,-3 2 18,-2-2 0,2-4-16,-2 4 0,7 2 12,-2-2 0,2 1-1,-2-1 0,2-3 159,-6 3 26,5 3-168,-9-6 1,10 9 116,-6-6 1,1 5-68,-2-5 0,2 4-25,3-4 0,2 7 30,-7-2-137,0-4 108,2 7 1,-5-6-57,4 2 0,1 5 46,-2-5 0,2 4-27,-2 2 1,-3-5 2,3 0 1,1-1-1,-6 6 1,4-2-8,-9-3 1,4 3-1,1-3 0,1 3 8,-1 2 0,1-1-3,-1 1 0,0 0 13,1-1 0,-1 3-8,1 2 1,4-2-16,0 2 0,1-2 9,-6-3 0,0 6-10,1 0 14,-7-1-20,4-4 1,-4 0-5,7-1 0,-1 6 24,0-1 1,-4 1-7,-1-5 0,1-1 66,4 1-65,1 0 4,-1 0 1,-4-1 32,-1 1 0,6 5-15,4-1 1,2 2 6,-2-1 1,-1-2 1,6 6 5,0 1-18,-1-2 1,2 3 55,-5-6 0,4 6 8,-5-2 1,7-1-34,-2 2-76,-3-1 59,7-1 1,-11 3-42,8-6 0,-6 4 30,5-4 1,-5 4-24,6-4 0,-1 6 6,5-2 0,-7-2-8,-2-3 1,1-1-7,-2 2 1,5-4 11,-5 4 1,6-4 8,-6-1 1,2-1-5,-2 1 1,-3 0 27,3 0-25,-2-1 5,-10-6 0,5 6 8,-8-5 0,7-1-8,-1 2 1,-2-5 2,1 5 1,-4-5-2,4 5-89,-6-7 87,10 10 0,-12-10 1,4 7 1,-2-7-9,1 2 1,-2 2-16,2-2 1,-2 4 13,-3-4 0,1 2-158,0-2 0,-5-4-9,-1 4 0,0-1-411,0 1-62,-2-4-444,-7 6 231,0-7 385,-7 0 1,-2-2 476,-11-3 0,-9-3 0,-9-7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8.7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7880,'9'0'-144,"-3"0"0,-4 0-7,3 0 0,-4 1 252,4 4 0,-3-2-233,-2 7 424,0 0-206,0 5 0,0-1 29,0 1 0,5 0-88,0-1 0,4 6 19,-4 0 0,2-1-57,-2-4 0,-2 4 31,7 1 1,-7 0-108,2-6 0,-2-1-438,2-3-56,-3 3 197,4-11 384,-6 4 0,7-6 0,1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7.9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45 8211,'0'-10'0,"0"0"-898,0 0 429,0 2 224,0 2 245,0 6 0,6 0 0,3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3.5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8191,'8'-8'32,"-1"1"154,-1 7 213,-4-6-376,5 4 346,-7-5 675,0 7-1080,0 13 121,0-9-123,0 15 38,0-11 1,0 2 163,0 0-415,0-7 210,0 10 1,0-9-308,0 5 262,6-5 1,-4 4-162,3-3 257,3-4-51,-7 6-40,12-7 46,-4 0-89,5 0 96,-6-7 0,4-1-197,-7-6 100,6-1 1,-9-1-205,3-4 291,-4 4 1,-1-7-54,0 3-191,0 4 121,-6-12 0,-2 12 84,-7-4 1,4 4-17,-4 1 0,8 5 88,-7 1 22,-4 5 1,6-2-54,-2 6 0,2 0 98,-3 0 1,1 0 163,-1 0-250,7 0 0,-4 1-17,8 4 194,-1-3 14,5 4-39,0 1 275,0-5-313,0 11-52,6-12 0,2 11-59,7-7 0,0 0 77,-1-5 0,3 4-25,2 1 0,-2 0 16,2-5 0,4 0 48,2 0 0,-2 0-60,1 0 1,1 5-29,4 0 0,2 6-10,3-1 0,-3-2 0,4 2 0,-4 0 1,-2 5 1,-5-1 36,1 1 1,-9 0-295,-1-1 259,0 1 0,-14-5-274,4 0 135,-3-7 137,-2 4-79,-7-7 46,6-7 1,-6-1 14,7-7 0,0 0 8,0 1 0,2-1 174,3 0 0,-2 1-89,7-1 1,0 0 159,4 1 1,1-1-58,0 0 1,1 5 59,4 1 0,-2 5-169,6-1 1,-4 4 8,4 1 1,-6 5-138,2 0 0,-2 6 88,1-1 0,-4 3-146,0 2 0,-2-1 89,-8 1 0,6 0-500,-1-1 64,-4 1 170,1 0-384,-7-1 104,6 1-205,-4-7 586,5 5 0,-7-9 195,0 5 0,0-5 0,6 2 0,2-6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40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7919,'8'0'411,"5"0"1,-9 0-194,6 0-336,-7 0 1,5 5 82,-3 0 0,-3 6 140,2-1 0,0 3-120,1 2 0,-4-1 11,4 1 1,-3 1-131,-2 4 1,0-4 59,0 4 1,0 1-115,0-1 1,0-1 116,0-4-475,0 0 166,0 6 96,0-5 0,0 5 284,0-6 0,-7 0 0,-1-1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09.70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1 133 8138,'1'-8'1488,"4"3"-1512,-3-3 132,4 6 97,1-11-76,1 12 0,7-11-19,0 7 1,4 0-1,1 5 1,1 0 14,-1 0 0,2-5-235,8 1 0,-1-1 49,1 5 0,-1 0-308,0 0 1,1 0 113,-1 0 1,-4-5-36,-1 0 1,-6-2-28,2 2 0,-4 4-548,-1-4 486,0-3 0,-6 4 379,1-5 0,-7 5 0,4-2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0.47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59 7540,'0'-10'99,"0"1"-97,0 5 16,0-2 181,0-1-182,0 6 1,2-6 223,2 7-117,-2 0 0,6-2-17,-3-2 1,-2 2 14,7-3 0,-5 3 134,5 2-127,0 0 0,4 0-153,1 0 86,0 0 0,0 2-122,-1 3 1,-4-3 32,0 2 1,-5 0-174,5 1 102,-7-4-83,10 12 0,-12-9 104,4 5-31,-3-5 35,-2 9-193,0-5 226,-7 0 0,4-1-340,-7-7 299,1 6 1,-6-4 2,0 3 1,5-2 8,1 2 155,5-4-67,-9 6 315,12-7-122,-6 0-10,7 7 1,7-6-66,2 4 1,0 2 220,0-3-341,1 1 0,5 0-4,0 0 1,-6 5 16,1-5-240,-7 6-18,4-3 1,-7 7 68,0 0 0,0-5-158,0-1 103,-7 1 214,-1 5 0,-13 0 0,-2-1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534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0 103 8036,'0'-9'-500,"0"-1"1,0 5 488,0-5 1,0 5 327,0-5 1,2 6 73,3-6 1,-4 5 91,4-5-488,-3 7 0,-2-5-61,0 3-273,0 3 206,0-4 145,0 19 1,0-8-130,0 9 1,-5 3-20,0 2 1,0 2 26,5-1 0,0 1-82,0 4 1,0 2 100,0-2 0,0 3-105,0 1 1,0-4 79,0-1 0,5-1-94,0 1 0,1 3 209,-1-8 0,3 1 0,7-5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19.78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1 30 8110,'0'-10'-567,"0"1"466,0 5-79,0-2 140,0 19 0,0-3-7,0 9 0,0-1 21,0 2-36,0-4 45,6 5 1,-4-6-135,3 0 1,1-5 63,-1-1 0,0 1-305,-5 5 392,0-7 0,7 5 0,1-5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102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0 221 8108,'0'-9'-197,"0"-1"-10,0 0 1,0-5 238,0 1 423,0 5 139,0 3-319,0-1-148,0-1 1,7-5 56,2 3 1,0 2-19,0 3 1,6 4 37,5-4 1,1-2-59,-1 2 1,-2 0-107,6 5 0,-4-4-25,4-1 1,1 0-224,4 5 0,-5-5 76,1 0 0,-1 0-185,6 5 0,-6-5-60,1 0 1,-2-1 97,1 1 1,-3 3-124,-6-3 188,0 4-138,0-6-415,-1 5 767,-6-4 0,-1 6 0,-7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0.747"/>
    </inkml:context>
    <inkml:brush xml:id="br0">
      <inkml:brushProperty name="width" value="0.17143" units="cm"/>
      <inkml:brushProperty name="height" value="0.17143" units="cm"/>
      <inkml:brushProperty name="color" value="#008C3A"/>
    </inkml:brush>
  </inkml:definitions>
  <inkml:trace contextRef="#ctx0" brushRef="#br0">0 44 8404,'0'-8'-136,"0"2"1,0 4-93,0-3 302,0 3 78,0-4-90,0-1-159,0 6 65,0-6-31,7 7 1,-4 0 40,7 0 0,-7 0 1,5 0 65,-3 0 0,-1 0 49,5 0-84,-5 7 40,9-6-21,-12 12 10,12-11-14,-4 11 0,0-10 17,1 7 0,-7-5-3,2 5-84,3-7 76,-6 10-14,5-11 0,-6 9-7,4-6 1,-3 7-17,3-3 1,-4 0 0,-1 0 0,0-4-78,0 5 0,-5 0 84,1 5 1,-6-6-13,5 1 1,-7 0 6,3 5 1,0-5-4,0-1 0,4-4-11,-5 5 143,7-7-133,-4 4 102,1-1 24,4-4-4,-11 5 173,11-7-2,-4 0-232,19 0 0,-3 0 121,9 0 1,-1 0-28,2 0 1,-4 0-11,4 0 0,1-2-175,-1-3 1,4 3-215,-4-3 1,1 2-471,-2-2 0,-2 4 723,2-4 0,4-3 0,0-1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4.8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59 8008,'15'-6'476,"-7"-2"-57,5 0-277,-11-5 0,6 11 256,-3-3-265,-4-3-269,6 6 0,-5-4 228,2 6-374,-2 0 223,5 6-1,-2 2-108,-1 7 114,8 0 1,-9-1 86,7 1 1,-7 5-145,2-1 1,2 6 56,-2-6 0,1 3 68,-1-3 0,-3-2-114,2 2 1,0-1-190,1 2-81,-4-4 1,6 5 56,-7-6 313,0-7 0,6 5 0,3-5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065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15 8011,'0'-8'-198,"0"1"0,0 24 273,0 2 1,5 9-39,0-8 1,0 6-195,-5-2 0,2-1 71,2 2 1,0-2-4,6 1 0,-7 2 2,2-6 0,1-1-154,-1-4 1,0 0-174,-5-1 414,0-5 0,-7-3 0,-1-6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35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1 177 8011,'8'-6'44,"5"-3"1,-10-4 91,7 4 1,-6 0 143,0 5 0,0 2-61,1-3 0,-2-2-302,7 3 0,-5-1 128,4 5 0,1-5 53,5 0 1,1-2 30,4 2 0,4 4 7,11-4 0,-4-2 0,3 2-229,3-6 63,1 9 1,1-9-235,0 6 0,-6-1-15,1 1 1,-4 3-17,-6-3 0,2-1 119,-6 1 0,-5 0-549,-6 5-28,-5 0 221,2 0 532,-12 6 0,-9 2 0,-8 7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2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251 748 8191,'8'-23'0,"5"2"-233,-5 6 253,0 1 0,4-1 127,-7 0 1,1 6 14,-1-1 164,-3 6-183,4-9 1,-7 10-105,-4-7-27,3 7 0,-11-3 44,3 6 0,-3 0 58,-2 0 0,-1 0-119,-3 0-34,2 0 1,-6 0 191,4 0-261,2 6 167,-4-4 1,2 11-13,-1-3 0,0 3-6,6 1 0,-1 6-78,0 0 75,7-1 1,0 1-111,3-1 1,3 1 110,-2-5 1,2-1-107,2 1 0,0 0 95,0-1 1,2-4-79,2 0 0,5-7 53,5 2 1,-4-3-61,0-2 0,0 0 43,4 0 0,1-2 1,0-3 0,1 2-18,4-7 1,-6 0 20,1-4 0,0 4 30,-5 0-29,3 0 1,-4 0-8,1 1 51,-6 5-41,9-2 1,-10 4-8,7-3-6,-7 4 15,10-6 1,-10 7 9,7 0-8,0 7 0,0-4 16,-1 7 1,-4-5 10,5 4 65,0-5 0,5 7-81,-1-6 0,1 0 102,0-5 1,-1 0-5,1 0 0,5 0 5,-1 0 1,3-2-66,-3-3 0,-1 2 11,7-7 0,-6-4 6,6-6 1,-6-6-4,6 1 1,-2-2-143,1-3 1,4-12 130,-4-7 0,-2-7-235,-3-2 1,-4-1 48,-5 0 0,-2 0-18,-3 0 0,-5 4 4,0 6 0,-7 8-127,-7 16 1,-1 9 116,0 6 0,-1 7-15,-4-2 0,2 10 176,-6 5-89,-1 3 0,-2 7-84,2-1 325,-3 7-102,12 4 0,-10 2-72,6 8 0,2-1 169,8 5 0,4 0 161,6 0-174,0 0 1,0 5 151,0 0 1,6-5-98,4-5 0,5-1-87,5 1 1,2 2-2,8-7 0,-1-4-144,1-6 1,-3-6-11,-2 2 0,3-4-232,-4-1 0,2-5-441,-1-1 1,3-4 338,-4 5 0,9 0 386,1 5 0,7 6 0,-4 2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25.73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43 7968,'8'-6'725,"5"4"-498,-12-11 1,11 10-513,-7-7 267,0 7 1,-5-2-105,0 10 1,0 3 106,0 7 0,0 1-124,0 4 1,0-2 171,0 6-33,-7 1 0,6 4 0,-6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1.68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838 44 7976,'15'0'13,"-1"0"1,1-4 0,0-1 51,-1 1-91,-5-4 533,4 7 1,-7-8-71,4 5-345,-4 2 13,-6-5-276,0 7 298,-6 0 0,-4 5 85,-9 0 1,1 5-137,-7-5 1,-1 5-10,-8-5 0,1 6-193,-6-1 1,0 1-7,-6-1 1,1 3-30,0-3 1,-1 3 79,-4 2 0,3-2 7,-3-3 0,3 3 27,2-4 0,2 4-21,2 2 0,4-2 176,7-3-149,6 3-11,2-11-39,6 11 114,7-12-11,2 12 0,7-11-31,4 3 279,-3-3-265,11 4 1,-5-4 64,7 3 1,4-4 16,1-1 0,6 5-10,-2 0 0,-1 0-35,2-5 0,-1 0-5,6 0 1,-3 0 3,-2 0 1,3 5 0,-4 0 1,-1 0-41,2-5 1,-6 5-13,6 0 1,-7 1 12,1-1 1,-2-2-27,-3 7-154,1 0 182,-7 5 1,-1-1-79,-7 1 76,0 0-2,0-1 1,-7 1-7,-3 0 0,-4 1 34,-6 4 0,-1-4 8,-4 4 1,-7 2-45,2 3 42,-9-4-27,8 7 1,-10-5-62,7 6 0,-5-4 65,4-1 1,-4 1-11,5 4 1,0-4-11,4-1 268,7-6-255,2 3 1,6-3 66,1-3 0,6 3 15,3-8 1,3 3 4,2 1 0,0-4 15,0 0 0,2 0 133,3 5 0,4-6-27,11 1 1,-2 0 148,6 5 0,1-2 30,4-3 1,1 1 12,-1-6 1,5 5-210,1-5 0,4-1-160,-5-4 0,7 0 114,-2 0 1,2-1-212,-2-4 1,2 2-815,-7-7 495,1 7 242,-6-4 1,-1 2-626,-4 0 1,-2 0 31,-8 5 0,1 0-266,0 0 0,-1 0 1007,1 0 0,0 7 0,-1 1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09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44 9257,'9'-13'1708,"1"3"-1478,-7 4 0,4 4-541,-7-3-169,6 4 292,-4-6 181,5 14 0,-7-4-195,0 7 0,1 1 25,4 9 1,-3-2-341,3 6 347,3-6-29,-6 10 0,6-7-45,-3 4 0,-4 2 35,4-2 1,2-4-230,-2-1 0,1-4 71,-1-1 0,-3 0 367,3-1 0,3-6 0,0-1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312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0 7900,'8'0'-214,"-1"0"365,-7 0 0,0 7 51,0 3 1,0 8-67,0 1 0,0 6-25,0-6 1,0 8-154,0-3 0,0-1-131,0 1 1,0 1 25,0 4 0,0-4-143,0-1 1,0-6-164,0 2 1,5-4 144,0-1 0,0 0 308,-5-1 0,0-6 0,0-1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6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30 177 7900,'-8'0'811,"1"0"0,5-5 98,-2 0-323,2 1-194,-5-3-13,7 5-203,0-11 0,0 10 168,0-7-288,0 7 1,2-8-111,3 6 0,3-5 50,7 5 0,1-5-209,4 5 0,-2-5-97,6 6 0,1-6-220,4 5 0,-3-5 205,4 5 0,-4-5-144,8 5 1,-8-1-16,-1 1 1,-3 3-190,3-3 0,1 4 86,-6 1 587,-1 0 0,3 6 0,0 3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2.948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16 7909,'10'4'637,"0"1"1,-5 0-369,5-5 0,-7 2-25,2 3 0,-2-4-141,2 4 59,-4 4 1,11-6-181,-7 7 36,0-7-86,-5 10 1,1-10-59,4 7 1,-1-7 226,5 2-201,-5 3 1,9-6 62,-4 3-227,-2 3 162,6-6 1,-5 4-313,7-6 0,5-1 200,-1-4 0,2 1-74,-1-5 0,-2-1-122,6-5 1,-6-1 409,2-4 0,-4-3 0,-1-6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104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0 7909,'8'0'1308,"0"0"-1792,-3 0 3,-3 0-598,4 0 675,1 0 1,-4 0-26,7 0 429,-7 0 0,17 0 0,-4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420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0 45 7898,'8'0'1189,"5"0"1,-9 0-276,5 0-464,-5 0-317,9 0-40,-12 0 1,8-5 231,-4 0-429,-4 0 1,7 5 187,-3 0 0,-2 0-238,7 0 0,-6-2-370,0-2-736,5 2-35,-1-5-377,6 1 1672,-5 4 0,4-4 0,-5 6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3.609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1 7898,'8'0'714,"5"0"1049,-5 0-1562,7 0 0,-5 0-463,0 0-751,-7 0 813,10 6 0,-10-4-232,7 3 1,-5-3-411,5-2-257,0 0 1099,4 0 0,1-7 0,0-1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421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251 1 9432,'0'10'240,"0"0"0,-5-1-192,0 6 0,-6 0-143,1-1 80,3 8 0,-6-4 81,3 6 0,-3-1-116,-1 1 1,-1 3 80,0-8 1,1 6-12,-1-6 1,0 1-133,0-5 155,1-1-1,-1-6 0,5 4-76,0-7 167,7 0-1,-10-5-97,11 0 281,-4 0-278,12-7 0,-2-1 66,6-7 1,-1 6 5,6-1 1,6-2-97,4-7 1,-2 2 65,1-2 0,1 1 115,4-2 0,-1 2-58,-4-6 0,2 6-34,-6-2 0,1 4-63,-1 1 1,-9 0 8,4 1 0,-5 4 14,0 0 1,-2 7-124,-3-2-36,-4 3-239,6 2-40,-14 7 289,6-5 1,-8 9 51,5-6 1,2 6-55,-3-1 307,-3-3-125,6 6 1,-6-5 6,3 7 1,-1 4-98,-4 1 1,-3 1-188,3-1 0,2-2 167,-2 6 1,0 1 54,-4 4 1,-1 0-56,0 1 1,0-1-11,1 1 0,-1 4-45,0 0 1,2 5 5,3-4 0,-3-1 61,4-5 1,0 1-3,0-1 1,4-4-151,-5-1 0,7-6 10,-2 2 1,3-9-367,2-1 244,0 0-270,0-2 48,0-2-1995,0-6 2485,0 7 0,0-5 0,-6 4 0,-3-6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34.37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8116,'13'-11'0,"-3"-4"513,3-3 856,-11 3-1551,11 1 191,-12 6 0,4 1-9,-10 7 0,-9 7 0,-9 1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0:54.707"/>
    </inkml:context>
    <inkml:brush xml:id="br0">
      <inkml:brushProperty name="width" value="0.17143" units="cm"/>
      <inkml:brushProperty name="height" value="0.17143" units="cm"/>
      <inkml:brushProperty name="color" value="#5B2D90"/>
    </inkml:brush>
  </inkml:definitions>
  <inkml:trace contextRef="#ctx0" brushRef="#br0">1 30 7874,'8'0'1251,"5"0"-778,-5 0 0,2 0 182,0 0 1,0-5-245,4 0 1,3 0 25,2 5 0,4-1-113,6-4 0,7 3-112,4-3 1,9 3 108,4 2-667,11 0 243,3 0 0,13 0-131,3 0 0,-4 0-465,-6 0 1,-7 0 54,-12 0 0,-2 0 644,-3 0 0,-10 7 0,3 1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39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485 45 8156,'15'-7'-479,"0"-3"399,-7 4 1,0-1 422,-3 7 1,-3-6-331,4 4-162,-6-4 278,0 6-96,-6 6 0,4-3 174,-3 7 1,-3-5-150,-2 5 1,-1-5 47,1 5 1,-5-1-68,1 6 1,-1 0-8,-5 0 1,-1-2-11,1-4 0,-4 9-74,4-3 1,-6 3 19,2-3 0,-4-1-175,-2 1 1,1 5 21,0-1 0,-4 6 114,4-6 1,-2 1 20,11-5 0,0-2-71,6-3 144,-1 3-85,7-5-17,1 0 28,7-2 0,8-6 130,7 0 1,0 0 143,4 0 1,4 0-179,2 0 150,-4 0-170,7 0 0,-10 0 29,6 0 1,-4 0-20,4 0 0,-6 0 55,2 0 0,-2 0-31,2 0 182,-4 0-207,5 7 0,-6-4 45,-1 7 0,-5-5 18,-4 5 0,1 0-72,-1 4 1,0 1 36,-5 0 0,-2-1-135,-3 1 0,2 5 130,-7-1 1,-4 1-144,-6-5 1,-1-1 65,1 1 0,2 0-9,-6-1 1,1 1-1,-2 0 0,-2-2-6,2-3 1,2 3-70,-1-4 0,6-2 65,-2-2-11,4 3 27,1-6 72,7 4 182,1-6 2,7 0 1,12-1-190,3-4 0,3 3 38,-4-3 0,1 4 38,0 1 0,-6 0-55,1 0 1,0 0-36,5 0-35,-1 6 1,-1 2-25,-3 7 0,2 0 19,-7-1 1,-1 1-97,-4 0 1,0 4 92,0 1 0,-6 6-13,-4-1 0,-3 7 9,-2 3 0,1 0-6,-1 0 1,0-4-3,1 3 0,-1 4 21,0 1 0,1-3 3,-1-2 1,2 2-1,3-2 1,-1 1 1,6-6 0,0-1 8,5-4 0,0 2 2,0-6 0,0 0 317,0-6-152,6-6-79,2-1 1,7-7 154,0 0 0,1 5 5,4 0 1,-2 0 53,6-5 1,1-5-195,4 0 0,0-5-190,1 5 0,-1-6-72,1 1 0,-1 2-406,0-2 1,-1 2-201,-3-2 1,-4 2 344,-6 3 1,-6 3-477,1-3 1,-5-1 881,5 1 0,-7-6 0,4 2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5.7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44 8037,'8'-14'13,"-2"-1"182,1 7 453,-5 1-610,4 7 1,-6 2-34,0 3 0,0 3 84,0 7 1,0 4 4,0 1 0,0 4-108,0-4 1,0 5 85,0-6 0,0 7-226,0-1 1,0-4-16,0-1 0,0 1-140,0-2 1,0 1-19,0-5 0,0-1-191,0 1 0,2-7 518,3-3 0,-4 3 0,6 1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00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8498,'-2'17'402,"-3"2"0,3-1-363,-2 7 1,2-2-340,2 1 0,0 4-8,0-4 0,0 2-18,0-1 1,0 3 162,0-4 1,0-3-421,0-1 583,0 3 0,6-7 0,3 5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2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0 103 8037,'10'-7'-90,"0"-2"0,-7 0 206,2 0 1,1 4 554,-1-5 1,7 7-438,-3-2 0,0-2-198,0 2 0,6 0-14,5 5 0,4 0-94,-4 0 1,6-1-6,-2-4 0,4 3-66,2-3 1,-1-1-183,0 1 1,-4 0 35,-1 5 1,-4 0-779,5 0 525,-8 0 542,5 0 0,-8 0 0,1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53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 8448,'8'0'691,"0"1"-455,-3 4 1,-3-2-30,3 7 1,-4 0 139,-1 5-418,0-1 160,0 1 0,0 1-282,0 4 1,0 1 155,0 4 0,0 3-186,0-4 0,0-1-90,0 1 0,0-6-98,0 2 0,0 1-149,0-1-192,0-1 752,0-4 0,0 0 0,0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6.8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89 30 8599,'8'-10'356,"-3"0"-263,-4 7 260,-1-4-240,-6 14 1,3 0-80,-7 2 0,5 4 29,-5-3 0,2 3-122,-2 2 0,-1 0 79,6-1-59,-7 1 0,9 0 7,-7-1 0,7 1-14,-2 0 14,4 0 1,1-1-1,0 1 0,0-5 49,0 0-19,0-7 1,1 8 37,4-6-37,3 0-1,7-5 1,5 0-76,-1 0 0,6 0-9,-6 0 1,7 0-128,-1 0 0,1-5 92,-2 0-618,4 0 469,-5 5 1,5 0 269,-4 0 0,4-6 0,-5-2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7.2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29 1 10590,'0'15'-205,"0"1"0,0 3 1,-4-1-486,-1 7 0,-2-5 690,2 4 0,4 1 0,-6 4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5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15 809 7964,'0'8'-896,"0"5"1,-2-10 1304,-3 7 0,4-5 163,-4 5-216,3-7-113,2 4 207,0-1-310,0-4 0,0 3 120,0-10 1,2-3-73,3-7 1,-2 0-50,7 1 1,0-8 1,4-2 1,1-4 9,0-1 1,1-7-62,4-3 75,-4-4-90,12-1 1,-5-7-87,6-3 0,-1 2 176,-4-2-542,4 7 457,-12-4 1,10 4-219,-6 3 56,0 3 153,-12 18 0,3-3-127,-6 6 1,0 1 101,-5 4-76,0 7 642,0 1-1302,0 7 1,-5 12 811,0 3 0,-1-1-195,1 1 1,1-4 145,-5 9 1,5 1-72,0-1 0,-3 6-21,2-2 0,0-1-17,5 2 0,-5-6 15,0 6 1,1-7 36,4 1 1,0 3-13,0-3 204,0 1-109,0-5 1,1-6-44,4 1 0,2-5 156,2 5 0,4-7-128,-3 2 0,3-3 14,2-2 1,0-2 49,-1-3-85,8-3 25,-6-13 0,7 3-154,-4-7 0,-2 6 65,2-6 1,-1 1-133,2-6 0,-5 2 54,-1 4 0,1-2-92,-5 6 1,-4 1 37,-1 4-34,-3 0-566,-2 1 461,0 5 1,0 5 199,0 8 1,-5 6 9,0 10 0,0-2 108,5 6 0,-5-6-121,0 2 0,0 3 4,5 1 0,0-1-87,0 2 1,-1-6 13,-4 6 1,3-7-127,-3 1 1,4 2 112,1-1 0,0 0-184,0-6 1,0 1-3,0 0 1,0-5 342,0-1 0,6 1 0,2 5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8.80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7999,'10'0'518,"0"0"-122,-7 0-378,10 0 152,-11 0 0,6 2-85,-3 3-113,-3-3 226,4 11 0,-1-10-217,0 7 1,0 0 35,-5 4-346,0 1 271,0 0 0,0-1 38,0 1 0,0 0-387,0-1 167,0 1 0,5 0-195,0 0 1,0-1-475,-5 1 909,0 0 0,6-1 0,2 1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1:51.1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662 368 8098,'0'-15'3,"0"0"296,0 0-276,6 1 339,-4-1-481,4 7 127,-6-5 63,0 11 0,0-3-89,0 10 328,-6 3 1,4 7-168,-3 0 1,-1 4 158,1 1 0,0 6-137,5-1 1,-5 2 12,0 3 1,-1 1-12,1 3 1,2-1-161,-7 6 0,5 0 79,-5 5 0,5 2-95,-5 3 156,1 3-465,0 7 378,-4 0 1,10 1 110,-7 4-301,7-4 78,-4 6 1,3-6 116,-1 4-173,0-4 58,-2-1 1,6-3 127,-4-7-328,3 0 154,-4-5 0,4-7-108,-3-2 205,-3-4-35,6-2 1,-4-1 155,6-4 1,0-3-188,0-6 111,0 0-69,0 0 0,0-6-17,0 1 60,0-7 79,0 4 72,6-7 5,2 0-157,7 0 39,0 0-42,-7-7 1,7 6 4,-1-4 1,1 2 7,5-2 0,-2 3 42,1-3-102,-3 4 58,12 1 1,-7-5-71,4 0 68,9 0-16,-9 5 1,16 0-68,-7 0 67,7 0 0,-2 0 92,10 0-90,-3 0 0,6 0 12,-3 0-70,3 0 59,7 6 1,5-4 7,-1 3-220,1-3 204,-5-2 1,5 0-190,-1 0 179,14 0 0,-13 0 0,9 0-159,-1 0 146,0 0 0,8 0 0,2 0 40,-1 0-249,6 0 1,-12 0 439,3 0-95,4 0 1,-4 0-126,1 0 294,-1 6-265,-17-4 1,12 4 33,1-6 1,-7 7-17,11-6 0,-11 6-80,6-7 88,1 6 0,4-4 47,1 3-62,-7-3 0,-2-2 31,-6 0-124,6 0 80,-3 0 1,0 1 14,-4 4-148,-2-3 134,-2 4 1,-4-6-168,4 0 159,-10 0 0,8 0-56,-13 0 1,5 0-131,0 0 1,5-1-79,-5-4 108,0 3 0,-5-4 141,0 6 1,2-2-4,3-3 0,-3 3-87,3-2 293,-4 2-32,6 2 1,-4 0 4,7 0-189,0 0 0,-1 0 10,-4 0 178,3 6-155,-6-4 0,11 5 195,-3-7-196,-4 0 0,6 1 19,-7 4-58,6-3 40,-2 4 1,4-6 17,-3 0-88,3 0 71,-12 7 0,8-5 218,-4 2-216,-4-2-203,6-2 197,-13 0 0,2 0 8,-5 0 0,-1 0 33,-5 0-29,1 0 0,-7 0 0,3 0-55,-7 0 1,6-2 90,-5-2 0,-1 2 1,-4-5-30,0 7-116,-7-6 90,5 4-257,-12-11 247,6 5-33,-7-7 0,0 1-46,0-1 48,0 0-124,0-6 132,-7 5 0,6-6-40,-4 8-55,3-8 78,-4 0 1,4-8 137,-3 1-126,-3-1 0,6 1 101,-3 0 0,4-2-96,1-4 0,0-2 119,0-7 0,0-1-98,0 1 0,1-1 22,4-4 1,-3 1-1,3-6 1,-3 5-126,-2-4 1,0 4 59,0-5 0,0 1-117,0-1 0,0 4 173,0 6 1,-2 0-50,-3 0 1,2 4 29,-7 1 1,5 6-32,-5-1 0,5 8 8,-4 2 0,5 1 5,-1-2 1,2-1 11,-2 6 1,2 1-54,-7 4 1,5 0-114,-5 1 1,6-1 134,-6 0 1,0 1-11,-5-1 0,1 2-82,-1 3 1,0-1 66,0 6 0,-1-5 16,-3 5 0,1 0-16,-7 5 0,1 0 58,-6 0 0,-4 0-9,0 0 1,-7 0 101,2 0 0,-4 5-9,-1 0 1,-12 0-92,-2-5 0,-6 0 12,0 0-95,-3 0 1,-13-5 90,-3 0-1393,-4-6 1399,-7 2 1,2 0 97,-6-1-94,7 7 0,38-3 0,0 0 11,1 3 0,1 1 0,-3 0 0,0-1-154,0 3 1,0 0-1,1-2 1,0-1 151,-3 1 1,-1 0 0,-1-1-1,-1 1-1,-2 1 0,-1 2 0,0-1 0,0 0-6,1-1 1,0 2 4,1 2 1,0 0 0,-2-2 0,0 0 4,3 1 1,1 1-16,-1-2 1,0-1 0,3 0-1,-1 0 19,1 0 1,0 0 0,-1 0-1,1 0 1,-3 0 0,0-1-2,0-2 0,1 1 0,2 1 0,1-1 28,1-3 1,0 0-37,2 3 0,-1 1 0,2-5 0,0 0 136,-1 4 1,1-1-129,-1-3 1,1 1 0,-46 1 95,4-5 1,3 4 181,2-5 0,-5 5-182,0-5-110,0 7 64,5-4 1,0 3-131,-1-1 170,8 0-42,-6-2 1,19 6 211,-1-4-194,7 3-18,3 2 1,5 0-152,0 0 144,7 0 21,3 0 179,1 7-180,12-6 0,-11 11 628,3-7 1,1 1-653,-1-1 0,5-2 821,-6 7-990,1-7 76,2 4 1,1-2 168,6 0 0,6 0-142,-1-5 0,2 4-354,-1 1 116,3 0 24,6-5 1,5 0-390,0 0 326,1 0 295,1 0 0,-6 0 0,6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19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0 9180,'8'0'-2,"-2"0"-52,-6 0 56,0 7 0,-1-4 93,-4 7 1,3 0-112,-3 4 1,-1 1-45,1 0 1,-5-4 98,5 4 1,-6-4-113,1 9 1,-3-4 11,-2-1 1,2-4-121,3 4 1,-3-8 186,3 7-165,-3-2-30,5-4 141,-5 5 19,5-11-28,0 11 134,1-12 271,7 6-251,0-7 0,7 0-71,3 0 1,3 0 14,1 0 0,1 0 2,0 0 0,1 0 6,4 0 1,-4 2-151,4 2-115,-4-2 0,-1 5-247,-1-7 0,-4 5-108,0-1-209,-7 1 780,10 2 0,-11-6 0,4 6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09.61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0 7900,'8'2'-3,"-3"3"1,-4-2-9,-1 7 1,0-1 20,0 6-130,0 6 0,0-3-202,0 7 0,0-6 108,0 6 0,-4-5 214,-1 4 0,0 1 0,5 4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3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265 147 7510,'0'-8'324,"0"2"-403,0 6 0,6 0 64,-4 0-17,5 6 1,-7 2 115,0 7 0,4 5-91,1-1 0,2 3 104,-2-3 0,-2 2-15,7 4 0,-7 1-27,2-6 0,-2 4-104,2-4 0,-3 4-74,3-4 0,-4-1 33,-1-4-75,0 6 1,-5-4 137,1 2 0,-8-9 14,2-5 1,-3-3-7,-1-2 1,-6-2-66,0-3 1,-6-3 4,2-7 1,-4-6 62,-1-3 0,4 1 12,1-2 0,6 1 289,-2-6-144,4 7-69,1-4 1,7 4 134,3-7 0,3 3-20,2 2 0,2-3-9,3 4 1,8 3-54,7 1 1,4 0 141,-4 6 0,6-4-129,-2 8 0,4-1-49,1 1 1,1 2-106,-1 3 1,1 3 72,-1-3 1,-5 3-309,1 2 1,-5 0 131,4 0 0,-6 0-777,2 0 244,-4 0-113,-8 0 765,5 0 0,-11 7 0,4 1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6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8013,'8'8'1107,"5"-1"-583,-11-7-357,11 0-447,-11 6 325,11 3-157,-12 5 68,6 1 0,-2 0-117,0-1 0,0 1 118,-5 0 0,5 4-145,-1 1 1,1 0-25,-5-6 0,5 1-159,0 0 0,2-1 26,-2 1 1,-4 0-353,4 0 697,-3-7 0,4 5 0,2-5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0.9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0 9430,'0'9'-354,"0"-3"369,-7 1 0,-1 1-122,-7 6 0,6-4 10,-1 0 1,0 0 103,-5 5 0,2-1-89,3 1 1,-3 0 94,4-1 1,0 1-4,0 0 0,5-5 74,-1-1 0,4-4 83,1 5-11,0-7 1,1 5-62,4-3 1,3-3-141,7 3 0,2-3 107,2-2 0,4-5-399,6 0 170,-6-7 1,5 11 1,-5-11-51,6 7 0,1-4 11,-1 4 205,-6-7 0,5 4 0,-5-7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1.5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8269,'8'0'0,"0"-2"-20,-3-3-17,-3 3 73,11-4 1,-10 4 87,7-3-138,-7 4-9,10-6 216,-5 7-8,7 0-164,-7 0 1,5 2-1,-3 3 0,-2-4 13,2 4 1,-5 2-24,5-2 0,-5 6-7,5-1 1,-7 3-10,2 2 1,1-1-129,-1 1 1,0 0 87,-5-1 1,0 1-112,0 0 0,0-1 65,0 1 1,0 2-40,0 2 1,-5-7 125,0 2 1,-5-2 2,6 2 1,-1-4-21,5 0 230,-7-7-237,5 10 589,-4-11-317,6 4 0,2-6-122,2 0 0,0 0-24,6 0 0,4-1-331,6-4 126,-1 3 83,3-11 1,-1 10-371,3-7 0,4 5 101,-3-5 0,-2 2-244,1-1 537,-6-5 0,10 6 0,-5-6 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35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60 8273,'10'0'0,"-1"0"420,-5 0-230,9 0 1,-12-2 286,4-3-365,3 3 1,-4-4-48,5 6 0,-4 0 76,5 0 0,-5 0-84,5 0 37,0 0 1,4 0-205,1 0 0,-5 0 111,0 0 0,-1 0-137,6 0 1,-5 0 108,0 0 0,0 0-79,4 0 1,-1-2 23,-3-3 1,3 4 89,-3-4 1,-2 3-259,2 2 247,-7 0-101,10-6 36,-11 4 1,4-6-146,-6 3-272,7 3-158,-5-4 559,-9 6 1,1 0 62,-14 0 1,7 0-101,-7 0 0,2 6 61,-1 4 0,2 3-14,-2 2 1,-2 1 14,1 4 1,0-2 71,6 6 0,4-1 12,0 2 0,5 2-14,-5-2 1,7-2 98,-2 1 1,5-4 120,5 4 0,3-4-61,7 4 0,0-6 47,-1 2 1,8-9-91,2-1 0,-1 0-60,1 5 0,-1-2-14,2-3 0,1 1-1,-6-6 0,4 6-30,-4-1 1,-1-2-190,-4 2 1,-5-5-130,0 5 147,-7-7 35,3 10 1,-6-10-52,0 7 1,0-5 99,0 5 0,-1 0 82,-4 4 0,2 1-112,-7 0 270,0-7-210,-5 5 1,2-5 21,3 7 1,-3 0 19,3-1 0,-3 1 121,-1 0 0,1-1-116,3 1 0,2 0 52,3 0 0,3-1 30,-3 1 0,4 0 8,1-1 0,0 1-31,0 0 1,5-1 16,-1 1 0,8 5-49,-2-1 0,3 3-1,1-3 1,1-1 16,0 7 0,0-6-2,-1 6 1,1-2 4,0 1-51,-1 4 0,1-5 0,-2 5-27,-3-4 1,-4 2 18,-6-6 0,5 4-2,0-4 0,0 4 43,-5-4-49,-6 0 22,4-6 1,-11 1-133,3 0 0,-8 4 72,-1 1 1,-1-2-165,5-8 0,-1 3-81,-4-4-358,4 5 404,-5 0 0,6-4 246,0 0 0,-6 0 0,-2 4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12.51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 44 8012,'8'-6'-69,"5"-3"-202,-11 1-220,4 2 57,-6 6 434,-6-7 0,-9 6 0,-8-6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2.52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0 162 8064,'15'-17'0,"0"-1"231,-1-1 0,1-2 778,0 1-733,-1 4 0,1-1-21,0 8 1,-7 4-241,-3-5-419,3 7 0,-5-4 181,7 7 0,-5 0-91,5 0 1,-5 2 242,5 3 0,-1-2 52,6 7 0,-5-5 12,0 4 0,-1 0-24,6 0 1,0 4 115,0-3 0,-1-2-38,1 2 151,0 0 1,-1 5-158,1-1 0,-5-4 52,0 0-198,-1 0-26,0 4 149,4-5 0,-12 4-91,4-4 0,-2 3 69,2-2 0,-3 3-12,3-3 0,-3 3-4,-2 1 275,0-6-261,0 6 0,0-6-36,0 6 1,0 1 8,0 0 1,-5-5-493,0-1 1,-5 1 220,5 5 0,-5-5 304,5 0 0,-6-1 0,3 6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3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119 104 8096,'0'-15'0,"1"5"678,4 0 67,-3 7-690,4-10-23,-6 5 42,-6 0 1,2 1-478,-5 7 0,-1 0 102,-5 0 1,0 0-67,1 0 1,4 0 151,0 0 404,7 7-181,-10-6 1,11 12 417,-4-4-268,6 5 1,-5 1 58,0 0 1,0 1-83,5 4 0,0-2 5,0 6 1,0-1-70,0 1 0,0 4-11,0-3 1,5 3 35,0 1 1,0 0-51,-5 1 0,1-1 4,4 1 0,-3-1-10,3 0 1,-2 1-113,2-1 0,-3-1 131,2-4 1,3 4-206,-2-3 200,0-4-61,1 7 0,-4-12-89,3 4 1,-4-9 75,-1-1 1,2-2-63,3 2 134,-3-4-75,4-6 73,-6 0 79,0-6-93,0 4 66,0-4-84,0-1-13,0 5 0,2-4 21,3 6 214,-4 0-158,6-7-31,-7-1 1,0-7-35,0 1 0,0-1-2,0 0 0,0 1-33,0-1 0,0-6-14,0-4 0,0-3-89,0-1-13,0 0 132,0-7 0,0 3 54,0-6 0,0 1-28,0-1 0,0-2 13,0 7 0,0-2-38,0 2 92,0 3-82,0 1 1,2 4-1,2 7 0,0-6 47,5 6-74,1-1 0,5 7 43,0 3 0,-6-1-59,1 6 1,-5 0 22,5 5 0,-5 0-95,5 0 1,-5 0-27,4 0 55,-5 0 0,9 1 47,-4 4 1,0-1-5,0 5 0,1-4 57,5 5 1,0-5-65,-1 5 1,1 0 210,0 4 32,-1 1-165,8 0 1,-9-1 18,6 1 1,-7 0-26,2 0 0,1 1 7,-5 3 1,-3-2 17,-3 2 11,-2-2-23,-2-3 80,0 1 0,-6 0-48,-4 0 1,-5-2 4,-5-4 0,-2 3-97,-8-7 1,1 5 6,-1-6 1,1 6-51,0-5 1,-1 2-177,1-2 0,4-4 31,1 4 1,1 2-198,-2-2 1,4-1-84,6-4 0,1 5-40,-1 0 524,0 0 0,1 2 0,-1 1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0.7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632 45 6214,'9'0'-480,"-3"0"480,1 0 0,-6 0 0,6 0 0,-1 0 0,-4 0 0,5 0 0,-1 0 0,-4 0 0,4 0 0,1 0 0,-6 0 290,6 0 0,-2-2-35,0-3-3,0 4 210,-5-6-162,6 7-149,-4-6 9,4 4-39,-6-4 43,0 6 4,0-7-180,0 5 688,0-4-557,-6 6 3,4 0-25,-11 0-77,11 6 52,-11 3 1,5 5 51,-6 1 1,-1 0 4,0-1 0,-1 6 26,-4 0-270,4 6 191,-12 3 0,7 2 74,-4 3-371,-2-3 277,4 5 0,-5-5-167,3 4 173,-2-4-61,10-2 1,-4 1 9,6-1 0,1-1-1,-1-4-16,0 4 17,1-12 1,1 10 153,3-6-135,-3 0-3,5-6 1,-2 1-110,0 0 111,0-1 3,2-5-131,-5 4 120,11-12 1,-9 12 10,6-3-115,-6-3 106,9-1-8,-11 1-37,5 1 20,0 0 0,-1 0-35,4-3 36,4-3 1,-7 6-3,3-3-103,3-4 104,-11 6-3,11-7-213,-4 7 194,-1-6-5,6 6-137,-12-7 145,11 6 0,-6-4-217,3 3-23,3-4-661,-4-1 697,-1 0 1,6-1-620,-4-4 368,3 3 383,2-4 1,-6-1 0,-3-1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1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88 382 7986,'0'-14'-981,"0"6"1620,-6-5 0,4 9-235,-3-6 1,2 7-162,-2-2-67,4 4-329,-6 1 75,1 0 40,4 0-209,-5 0 228,1 6-2,4 2 1,-4 2-63,6 0 102,0-7 1,-5 5 38,0-3 268,0-3-144,5 4-75,-7-6 0,6-1 74,-4-4 0,3 2 168,2-7-202,0 0 1,0-10 4,0 1-97,0-1 37,0-1 0,2 0-133,3-4 1,1-2 75,4 2 0,3-1 13,-3 1 1,3-1 47,2 7-196,-1-1 12,1 5-29,0 1 0,0 1-589,-1 3 31,1 3 169,0 7 0,-2 2 94,-4 3 0,3-2-76,-7 7 0,5-5-201,-5 5 689,6-1 0,-3 6 0,7 0 0,0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3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 0 7986,'14'0'281,"1"0"0,-7 2 399,-3 3 0,-3-2-741,-2 7 0,0-6 22,0 6 1,0 0-460,0 5 1,-5-1 187,0 1 1,-2 0-227,2 0 339,4-1 1,-11 1-141,7 0 0,1-6-187,4 1 524,0-6 0,-7 2 0,-1-6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4.5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16 7986,'10'0'-129,"0"0"-317,-1-7 186,6 5-224,0-4 286,0 6 198,-7 6 0,5 3 0,-5 5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5.1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72 59 8048,'0'8'1423,"0"5"-1005,0-11-467,0 11 1,0-10-132,0 7 1,0-5 222,0 5-126,0-1 1,0 6 6,0 0-282,0 0 257,0-1 1,0 1 65,0 0 0,0-1-140,0 1 1,0-5 100,0 0 1,5-1 86,0 6 1,1-5 179,-1 0 1,-1-7-30,5 2 17,-5-3-1,9-2-151,-12 0 0,11-7 11,-7-3 0,4-3-10,-4-2 1,5-4-95,-5-1 0,5-4 152,-5 4-361,0 1 166,-5-3 1,0 6-69,0-4 0,0 4 78,0 1 0,-2 1-77,-3-1 1,-3 2 48,-7 3 1,-1-1-114,-4 6 0,4 0 115,-4 5 1,4 0-147,1 0 103,1 0 7,-1 0 310,0 6-191,7 3 0,3 0 198,10 1 0,-2-2 26,7 2 0,2 2 3,7-8 1,-2 6-59,2-5 1,-1 2-21,2-2 0,-4-2 35,4 7 0,-2-7 91,1 2 0,-2 1-104,2-1-20,-3 0-28,6 2 1,-6-4-193,4 7 1,-6-5 33,-4 4 1,3 0-94,-3 0 0,-2 5 125,2-5-177,-7-2 196,4 6 1,-7-10-14,0 7-30,6-7 777,-4 4-284,4-7 213,-6 0-402,0-7 1,0-1-119,0-7 1,0 1-21,0-1 0,0 0-76,0 1 1,7-1-23,3 0 0,-2-4-196,2-1 1,0 0-49,4 6 0,6-1 47,-1 0 0,1 6-727,-5-1 400,6 6 155,-5-9 1,10 12-182,-6-4 1,5 3 548,-6 2 0,7 0 0,-3 7 0,7 1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6.7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133 88 8042,'15'-6'-273,"0"-2"1,-1-5 499,1 3 1,-5-2 472,0 8 1,-5-6-661,4 5 1,-5-2 97,0 2-283,-2 4 89,5-6 244,-6 7-496,6 0 1,-19 0-1,-2 0 119,-4 7 162,3-6 1,0 11-211,1-7 0,-1 6 76,0-1 1,1-2 46,-1 2 0,0-5-97,0 5 314,7-7-55,-5 10 95,5-11 0,-2 9 40,0-6 159,7 0-243,-3 1 0,6-2-46,0 5 1,8-5-14,7 1 1,1 1 0,8-1 0,1 5 51,4-5 0,1 6 71,-1-1 0,0-2-90,1 2 0,-6-5-50,1 5 0,-7-2-200,1 2 1,-7 1 81,-2-6 1,-7 6-254,2-1 164,-4-3 39,-1 6 1,-6-7 66,-4 4 1,-5 3 59,-4-3 1,1-2-2,-7 2 1,6-2-103,-6 2-35,1 3 120,-6-5 0,6 2-29,-1 0-424,1-7 489,-12 10 0,5-11 0,-5 4 0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1:37.14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2441 1 8187,'-2'8'1195,"-3"-3"-920,3-3-1105,-11 4 1,10-4 546,-7 3 0,-8-4 665,-11-1 1,-10 0-161,-15 0 0,-10 0 118,-19 0 0,-13 0-495,40 0 0,-1 0 1,-1 0-1,0 0 287,-1 0 1,0 0 0,-2 0 0,0 0-114,0 0 1,-1 0-1,-3 1 1,0 0 11,3 1 0,1 1 0,1 0 1,1 2-66,7 1 1,1 3-16,0 1 0,-1 1 45,1-3 1,-1 0 0,2 3 0,1-1-23,-44 5 0,6 0-65,13 0 0,6-1 74,-1 1 0,15-5 249,5 0-9,10-1-213,10 0 0,6 2 27,3-6 1,4 0 61,1-5-544,7 6-218,2-4 640,6 4-681,0-6 241,0 7 463,6-5 0,2 11 0,7-5 0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60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30 16 8170,'0'-9'1779,"0"3"1,0 7-1262,0 4 0,0 5-185,0 10 0,-5-2-390,0 6 84,1 7 69,4 0 1,-5 12-340,0-4 172,0 3-18,5 9 0,0-4-112,0 7 1,0-1 41,0 0-597,0-2 454,6-7 1,-2-1-116,5-4-459,-5-3 116,9-13-269,-12-2 497,6-13-107,-7-1-44,0-7 683,6-7 0,-4-8 0,5-8 0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5.9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59 206 7952,'-6'-15'0,"-1"5"-33,-3 1 0,2-1 60,3-5 1,2 0 216,-7 1 212,7-1-159,-4 0 0,7 5-39,0 1 0,0-1 230,0-5 27,0 7-238,7-5-55,-5 11-197,11-4 43,1-1 0,4 6 265,7-4-350,-7 3 63,16 2 0,-13 2 183,14 3-469,-14-4 196,20 12 1,-17-9-172,10 5 153,-2 1 33,-3 5 0,-5 0-92,1-1 135,-7 1 41,3 0-383,-6 6 174,-7-5-50,-1 5 215,-7 1-319,0-6 171,0 12 0,-12-10-8,-3 6-78,-9-6 77,1 3 0,-8-4 3,-3 2-341,3-2 250,-5-3 0,6-2-796,1-7 448,0 6 225,-1-9 357,7 4 0,-5 1 0,6 1 0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3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177 45 7960,'15'-8'-129,"-1"-5"-259,1 3 1097,0 3-268,-1 1 86,-5 6 60,-3 0-427,-6 0 0,0 6 145,0 4 0,-6 3-36,-4 2 1,-3 6-147,-2 3 44,-6 4 0,3 2-11,-7-1 1,6 2-112,-6 3 0,7 2-482,-1 4 321,2 2 1,3-4 0,-1 6-398,0-7 218,7 12 169,2-16-293,6 9 216,0-12 0,6-3-130,4-2 96,3 3 156,2-12 1,4 4-93,1-11 127,-1 5-45,3-13 0,-1 11-58,3-7-113,4-1 105,-11-4 1,5 0-596,-2 0 333,-4 0 419,6-6 0,-1-9 0,2-8 0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74 7100,'8'-8'906,"-2"1"1,-6 6-255,0-4-188,0 3 55,7-4-338,-5-1 41,4 6-41,-6-6 0,2 2-159,3 0 31,-4 0 112,6 5-117,-1-6-60,-4 4 123,4-4-416,1 6 182,-5 0 0,9 1-22,-6 4-79,6-3 110,-9 11 0,11-5-122,-3 7 46,3-1 58,2 1 0,4 5-209,1-1 151,-1 1-37,-4-5-122,6-1 164,-4 1 1,4 0-75,-6-1-67,6 1 100,-5-7 1,5 4-89,-6-7-324,0 0 638,0-5 0,-1-7 0,1-1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1.1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45 15 8287,'0'-8'57,"0"1"711,0 7-633,0 13 0,0-3-202,0 5 140,0-2 1,-2-5 54,-3 7-202,3-1 70,-4 1 0,4 0 178,-3 0-306,4-1 77,-6-6 0,6 6 152,-4-5-264,3 4 192,-5 2 0,7 0 14,0-1 92,0-5-85,0 4 111,0-5-124,0 7 1,7-7 161,-5 5-151,11-12 0,-5 6 49,7-7-118,-1 7 70,1-6 0,6 6 62,4-7-216,2 0 146,3-7 1,4 4 35,0-7-254,1 7 90,1-4 0,-5 2-349,3 0 191,-3-6 21,-8 9 0,-2-6-85,-6 3 0,0 4 13,-1-4-676,-6 3 976,-1 2 0,-7 0 0,0 0 0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6.87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206 1 7960,'0'10'346,"0"-1"-27,0 1-211,0 5 718,0 6-471,-6 2 1,-2 1-36,-7 1 0,0 4-141,1 6 0,-1-1-645,0-5 263,1 1 213,5-1 1,-4-1-968,4-4 520,-5 4 256,6-12-1115,-5 6 612,5-8 684,0 1 0,-5-7 0,5-1 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26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8008,'8'2'0,"-3"2"604,-4-2-131,6 5 57,-5-7 330,4 0-373,-6 6 240,0-4-437,0 11 1,0-5 50,0 7-415,0-1 145,0 1 1,0 5 222,0-1-589,0 7 269,0-9 1,2 9-512,3-6 333,-4 6 110,6-10 1,-2 5-834,0-6 498,6 0 101,-9-7-897,11 5 269,-5-12 356,7 6 600,-1-14 0,8-7 0,0-9 0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17.4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45 8008,'7'-8'0,"-5"0"463,2 3-231,-2 3 399,-2-4-573,0-1 0,0 5-686,0-4 1,0 6-1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37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44 177 7916,'0'-25'-199,"0"1"1,0 4 132,0-4 0,0 6 593,0-2-205,-6 4 367,4 1 421,-4 7-640,6 1-409,0 7 301,0 20-191,0-2-21,0 18 0,5-5-116,-1 3 0,1 4 126,-5 6 0,0 5-133,0 0 0,-1 6 41,-4-1 1,3 3-178,-3 2-696,-3 6 719,6-4 0,-6 9-76,3-6 0,4-2-107,-4-8-193,3 3 310,2-11 0,0-2-650,0-10 379,0-3-30,0-8-645,0-2 1287,0-13-883,0-1 977,7-7-283,1-13 0,7-3 0,-1-14 0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5.9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88 7863,'8'0'0,"3"-6"117,-6-4-177,7 4 1,-4-6 1073,7 7 0,-6-5 25,1 6-578,0-1-301,5-2 0,-4 5 159,4-2-286,-4 2 10,10 2 0,-4-5 276,2 0-496,-2 0 188,4 5 0,-1 0-201,-1 0 147,1 0 28,-6 0 1,1 5-151,0 0 63,0 6-17,-7-2-350,-2 5 314,-6 1 1,0 1-86,0 4-14,0 3 205,-6 6 1,-7-4-64,-7-1 267,-6 1-216,10 11 1,-12-5 97,3 3-4,4-3 1,-5-6-94,6-1 141,1-6-88,4 3 0,2-1 181,3-1 33,4-6-188,6 1 160,0-13 21,0 6-154,6-7-75,2 0 63,14 0 0,-6-2-633,4-3 282,2-3 192,-5 0 1,9-5-624,-7 3 501,8 3 0,-11-4-374,4 6 159,-11-6-24,4 9-361,-4-4 423,-1-1 424,-2 5 0,-19-11 0,-3 5 0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1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68 7863,'9'0'129,"-1"0"-64,-3 0 0,-2 0 1159,7 0-506,-7-7-369,10 5 1,-10-4 842,7 6-632,0-7-174,5 6-342,-1-6 115,1 7 1,1 0 213,4 0-954,3-6 492,0 4 0,3-4 22,-7 6 1,8 0-25,-3 0 1,2 0-1476,-1 0 810,3-7 381,-12 5 0,5-4-1284,-6 6 829,-1 0 69,1-7 761,0 6 0,0 1 0,-1 8 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34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 7863,'8'8'-222,"5"5"0,-11-10 891,3 7-258,-4-7 77,-1 4 264,0-1-254,0 2-54,0 7-189,0 0-95,0 0 0,-1 4 159,-4 1-474,3-1 156,-5 3 1,6-1 212,-4 3-846,3 4 500,-4-12 1,6 7-319,0-3 188,0-4 169,0 5 0,5-11-1238,0 0 536,6-7 795,-3 4 0,7-7 0,0 0 0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5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 8327,'6'-8'1334,"-4"2"-926,4 6 0,-6-7-941,0 5-273,0-4 1,-6 12 0,-2 3 0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7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15 8061,'15'0'824,"-7"0"1,0 0 111,-3 0-405,-4 0-239,13 0 0,-11 0-396,7 0 105,-7 0 0,10 0-744,-11 0 552,11 0 1,-7-2 33,4-2-923,3 2 408,-11-5 79,11 7 79,-5 0 1,0 2 513,-3 3 0,-3 3 0,-2 7 0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6.9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0 7863,'10'9'372,"0"-5"0,-7-2-159,10-2 485,-11 0-54,11 7-217,-5-6-98,7 6-157,-7-7 1,5 0 173,-3 0-1043,3 0 572,-5 0 0,5 0-1248,-3 0 1001,3 0 0,2-5 153,0 0 219,-1 0 0,1-1 0,0-3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2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383 15 8121,'-15'0'-588,"0"0"-75,0 0 1,6-2 844,-1-2 147,0 2-211,-5-5-342,1 7 276,-1 0 0,0 2-7,1 3 0,-1-3-13,0 2 1,-4 5 36,-1 0 1,-5 0 0,6 0 0,-2-4 11,1 5-86,4 0 48,-6-2 0,13 5-44,-1-3 84,7-4 31,-10 7 72,11-11-119,-5 11-11,7-11 145,0 4-106,0 1-4,7-5 25,1 4-14,7 1 14,-1-6-69,8 6 24,-6-1 0,5-4 17,-6 3-10,0 3-23,-1-6 0,3 4-39,2-6 37,-2 7 1,5-6-51,-2 4 41,-4 3 1,6-6 43,-8 3 86,1 3-130,6-6 1,-4 6 42,2-3-17,-2-4-19,-3 6 0,-4-2-86,0 0 93,0 6-12,-2-9 0,-2 6-129,-6-3-28,0-4 158,0 6-190,0 0 72,0 1 0,-5 2 93,1-1-197,-8 1 75,4 5 0,-7-5 64,1-1-270,-1 1 131,-6-2 0,4 5-107,-2-3-5,2-3 223,3 6-686,-1-12 441,-6 6 0,4-2 309,-2 0 0,2 6 0,3-3 0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23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44 8053,'7'-8'11,"-6"-5"0,11 10 399,-7-7-26,6 7-281,-9-4 692,4 7-410,-6 0 1,0 7 161,0 3-40,0 3-334,0 8 1,0 7-68,0 6-117,-6 7 214,4-4 0,-9 7-502,6 0 186,-7 7 57,11-5 0,-6 11-82,7-3 1,0 1 38,0-1-823,0-3 584,0-7 1,0-6-97,0-4-352,0-3 49,0-8-112,0-2 411,7-13-210,-6-1 648,13-7 0,-6-13 0,6-4 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3:27.52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30 8019,'8'-7'305,"5"6"-61,-11-12 1,4 11 296,1-4-238,-6 6 0,6 1 6,-7 4 1,0 0-54,0 10 0,-7-4 327,-3 9-57,4 3-298,-7-1-275,5 1 218,-7 5 1,0-5-166,1 6 1,-1-4-310,0-1 0,0-1 229,1 2-568,6 2 465,-5-10 0,9 9-83,-6-6 65,7-1 51,-3-11 0,6 5 220,0-3-82,6-3 0,4-1-216,10-6 523,-4 0-150,12 0 0,-5 0 87,13 0-211,-5 0 0,6-6 49,-3-4-493,-3 3 268,5-6 1,-5 10 66,4-7-1100,-11 7 762,10-4 1,-16 7-653,7 0 1072,-7 0 0,3 0 0,-6 0 0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20.2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30 7971,'15'-8'216,"-2"0"1,-2 4-1,-1-1 1,1 2 0,4 1 681,5 2-911,-4 0 63,12 7 0,-10 1 31,6 7 1,1 6 48,4 4 0,-1 2-150,-3 3 44,2-1-28,-4 7 1,2 2-65,-1 6 31,-12 0-406,7 6 299,-11 3 184,1-1 0,-3 7 63,-6 0-217,-6-1 53,-3 1 1,-5-3-57,-1-7-20,0 0 142,-6-5 1,3-7-138,-6-2-12,6-4 112,-10-2-167,11-6 85,-10 5 1,9-12 72,-7 4 0,7-4-7,-1-1 1,7-5 455,2-1-610,7-5-58,-10 2 135,11-6-330,-4 0 130,12-6-429,3 4 501,5-5 253,1 7 0,0-6 0,-1-2 0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3.8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0 368 8029,'0'-14'-298,"0"-1"-189,0 0 0,0 5 1881,0 1-977,0 5 1,0-4-82,0 3-143,0 4-737,0-6 612,7 14 97,-5 1-126,11 0 0,-5-1 138,6-7 0,-2 4-160,3 1 0,-4 0 163,9-5 1,1 0-111,-2 0 0,8 0 44,-3 0 0,4 0-32,1 0 0,6 0-22,-1 0 1,2 0-15,-2 0 0,-1 0-107,6 0 0,-1 0 92,1 0 1,3 0 17,-3 0 1,4-5 3,1 0 0,2 1-21,3 4 1,-4-2 5,4-3 0,-1 3 27,1-3 0,1-1 1,4 1 0,-3-1-9,-7 1 0,5 3-1,0-3 0,0-1-1,-5 1 1,0 0-3,0 5 0,0-5-88,0 0 0,-1 0 22,-4 5 1,4-5-12,-4 0 0,3 0 1,2 5 1,0 0-17,1 0 1,-6-1 38,0-4 0,0 3-2,5-3 1,0 4 24,0 1 1,1 0-27,-1 0 162,0 0-152,0-7 1,0 5 1,0-2 1,-5 2 6,0 2 1,1 0 21,4 0 0,-2 0 0,-3 0 1,4 0-61,-4 0 1,4 0 40,1 0 1,-5 0-90,0 0 1,0 0 77,5 0 0,5 0-17,0 0 1,5 0 3,-5 0 1,2 0-5,-2 0 1,1 0 3,4 0 1,-1 0-3,-4 0 0,1 0 6,4 0 0,3 0 4,-3 0 1,-3-2 0,-2-3 0,1 4-4,-1-4 1,7 3 0,-2 2 1,-3-5 23,-3 0 1,0 1 2,1 4 1,3-5-5,7 0 1,-5 0 4,0 5 1,-5-5-9,5 0 1,0 0-3,4 5 0,1-5-40,0 0 0,-5 0 39,0 5 1,0-1-41,4-4 1,1 3 24,0-3 1,0 4-10,0 1 1,3-2 12,-4-3 1,6 4 3,-5-4 0,0 3-5,4 2 0,1 0-1,-5 0 0,3-2 16,-8-2 0,3 2 0,2-3 1,5 3-1,-1 2 0,1 0-3,-5 0 1,-1 0 2,1 0 1,5 0-16,0 0 1,-6 0 2,-4 0 1,0 0 13,5 0 0,5 0-8,-1 0 1,0 0-4,-10 0 0,5-1 14,-5-4-625,5 3 610,0-4 0,-4 6-36,0 0 0,0 0-3,5 0 1,-5 0 13,0 0 1,-5 0-8,5 0 1,-5-2 13,5-3 1,-7 3-3,2-2 1,-3 2 357,-2 2 1,1-5-314,4 0 1,-3 0 5,3 5 1,-3 0-32,-2 0 1,0-1 4,0-4 1,0 3-10,0-3 0,0 4 0,1 1 0,-1 0-18,0 0 25,0 0-5,0 0 0,0 0-23,0 0 0,2 0 16,3 0 1,-3 0-12,3 0 1,1 0 10,-1 0 0,2 0 140,-2 0 0,-2 1-90,7 4 1,-7-3 91,2 3 0,2-4-47,-2-1 0,5 0 14,-5 0 0,-5 0-63,-5 0 0,0 0 31,6 0 1,-6 0-4,0 0 1,-6 0-34,1 0 1,2 0-12,-2 0 0,2 0 12,-2 0 0,-3 0 2,4 0 0,-4 0 56,-2 0 1,-4-5-50,-1 0 0,-4 1-199,4 4 208,-6 0-57,10 0 0,-12 0 6,4 0 1,-4-2-18,-1-3 0,1 3-19,4-2 0,-4 2 56,4 2-79,-4 0 58,-1 0 1,1 0-29,4 0 0,-4 0 18,4 0 1,-2 0-141,1 0 1,-2 0 135,2 0 1,-2 0-4,-3 0 0,1 0-40,0 0 20,-1 6 0,1-4-38,0 3 1,-1 1-80,1-1 161,0 0 0,0-3-47,-1 3 0,-4-4 211,0 4-130,0-3 5,4-2-86,1 6 1,-5-4-68,0 3-102,-7-3-4839,3-2 5038,-25 0 0,-12 6 0,-21 2 0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18.88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1632 7964,'8'0'-1566,"-1"0"1879,-1 0-27,-4 0-127,11 0-82,-11 0 0,6 0 40,-3 0-57,-4 0 57,6 0-96,-1 0 1,-4 1 90,3 4-122,-4-3 109,6 4-30,-5-6 1,6 0 68,-3 0-69,-4 0 1,8 0 67,-5 0-173,-2 0 160,11 0-98,-5 0 32,7 0-2,0 0-8,-1 0-13,-5 0 1,4 0 33,-4 0-23,11-6-13,-4 4 0,6-4 31,-8 6-49,1-7 18,0 5 0,4-9-45,1 6 67,-1 0-22,3-1 1,-6-1-114,4-3 113,-4-3 12,-1 5-95,6 0 68,-5-5 0,7 5 15,-3-7 8,-4 7-25,5-5 0,-1 6 16,-1-3 218,8-3-229,-11 5 0,7-5 259,-4 3-241,-2-3 1,4 5 1,-1-7 204,-1 1-189,1-1 37,-6 0-33,1 1-6,0-1 0,0 0 10,-1 1 0,1 4 10,0 0 1,-1 0 33,1-5-167,-7 1 102,5-1 0,-5 0-36,7 1 51,-7-1-21,5 0 1,-9 1-56,5-1 67,1 0-2,-2 0-201,5-6 180,-11 5 1,10-5 21,-8 6-143,1 0 116,2 1 1,-4-6-29,7 0 0,-5 1 15,5 4 0,-5 0 61,4 1 0,-1-1-57,2 0 1,3 1 5,-3-1 1,-2 0 14,2 0-78,0 1 60,5-1 0,-6 0 11,1 1 1,0-1-2,5 0 1,-1 1-1,1-1 4,-7 0-19,5 0 1,-5 1 94,7-1-87,0 0-6,0 1 1,-6-1 8,1 0 15,0 1-13,5-1-32,-1 0 26,-5 0 1,4 1 22,-4-1-5,4 0-20,2 1 0,0-1 14,0 0-103,-7 1 87,11-1 0,-9 2-32,10 3 27,-4-3 1,-1 5 0,-1-5-83,1 3 82,0-3-22,0 5 1,-1-5-5,1 3 1,5-3 15,-1 3-27,1 3 24,-6-6 1,1 5-7,0-7 26,0 7-19,-1-5 0,6 10-5,-1-7 5,1 0 0,-5 2 1,-1-3-33,1 6 32,0-7-10,6 11 1,-5-11-16,4 7 21,-4-6 1,-1 9 85,0-4-82,-1-1 0,1 4-6,0-7 34,0 7-26,-1-10 0,3 10-2,2-7-6,-2 7 10,4-4 1,-7 5-172,1-2 167,0 2 1,4-5-6,1 7-39,0-6 29,1 4 8,-5-4-47,5 6 42,-6 0 1,0 0-7,0 0 0,4 0-3,1 0 1,1 0-15,-1 0 49,-4 0-25,5-7 0,-6 6 71,0-4-72,6 3 6,-5 2 0,10 0 26,-6 0-25,-1 0-1,-4 0 24,6 0-18,-4 0 0,9 0-9,-7 0-48,1 0 55,-5 0 1,4 2 10,1 3-14,-1-4 2,-4 6 0,5-7 8,-1 0-10,1 6 0,-5-4 1,4 4-31,1-6 29,-1 7-4,-4-5 1,5 6-1,-1-3 0,1-2-3,-5 7 0,4-7-7,1 2 0,-1 1-2,-4-1-30,6 7 41,-4-11 0,4 11 2,-6-7-3,6 6 2,-5-9 0,5 9-100,-6-6 94,0 7 12,6-11 1,-5 11-3,4-8 0,-4 3 12,-1-2 0,1-2 1,4 7 0,-4-7 58,4 2-75,-4 3 7,-1-6 1,5 9 45,-1-6-47,1 7 13,-6-11 15,1 6-19,0-1 1,4-2 2,1 5-11,0-5 6,1 9 1,-3-10-31,6 7 31,-6 0-2,10-2 1,-10 5-26,7-3 24,-1 3-19,-1-5 0,5 5-3,-4-3 0,2 3 4,-1 2 1,3-1-26,-4 1 26,-3 0 8,7-1 21,-5 1-20,6 0 0,-4-1-12,-1 1 71,-6 0-58,10 0 1,-7-1-9,4 1 42,3 0-30,-12-1 1,12 1 39,-4 0-31,-3-1-6,7 1 21,-12 0-19,12 0 3,-11-1-3,10 7 5,-4-4-4,0 4 0,5-6 0,-4-1 69,4 8-68,1-6 1,1 10 21,-1-6-3,1-1-16,-1 3 1,0-4 39,1 6-33,-1 1-3,1-3-29,6 6 29,-5-5 0,6 6 9,-3 1-51,-2-7 40,3 4 0,0-4 6,-1 7-44,0-7 34,2 11 1,0-10 0,3 11-21,4-4 18,-6-2 1,3 1-315,-1-1 145,-7 0 3,4-6 0,-11 2-64,-1-11 1,-6 4 70,2-8-619,-4-3 336,-8-1 442,-1-6 0,-7-13 0,0-3 0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16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0 103 8107,'15'-37'1272,"0"7"-685,0 9-576,-7 13-66,-2 1 245,-6 7-304,0 14 89,0-5 1,2 17-146,3-6 26,-4 0-54,6-6 355,-7 1-82,6-7-318,-4-1 46,11-1-327,-5-4 230,7 4-907,-7-6 578,5 0 623,-5 0 0,7 7 0,0 1 0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537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1 103 8113,'14'-21'1138,"-4"8"-682,0-7 0,-5 12 263,5-7-613,-7 10 59,3-8-227,-6 12-2317,0-6 1714,0 20 50,0 3 0,2 7 615,3-3 0,3-4 0,7-1 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4:59.918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60 8077,'14'-22'883,"-6"6"-491,-1 1-569,-7 9-687,0 6-41,0 13 365,0-3-143,-7 4 683,-1 0 0,0-13 0,-5 12 0,5-5 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271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 74 8057,'23'-21'196,"-2"4"0,-6 1 957,-1 6-609,-6 7-835,5-4 247,-11 7-265,11 0-817,-11 7 206,4 8 920,-6 1 0,0 12 0,0-5 0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0.576"/>
    </inkml:context>
    <inkml:brush xml:id="br0">
      <inkml:brushProperty name="width" value="0.34286" units="cm"/>
      <inkml:brushProperty name="height" value="0.34286" units="cm"/>
      <inkml:brushProperty name="color" value="#E71224"/>
    </inkml:brush>
  </inkml:definitions>
  <inkml:trace contextRef="#ctx0" brushRef="#br0">16 67 8134,'14'-21'0,"-4"9"1056,0-2-193,-7 9-1066,4-8-1570,-7 11 1538,-13 9 235,3 2 0,-11 13 0,6-8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52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16 7823,'8'-7'-646,"5"5"1,-10-4 191,7 6 1468,-7 0-684,4 0 0,-7 6-21,0 4-272,6 3 28,-4-5-191,4 6-19,-6-6 160,0 0 1,2 0-379,3-3 174,-3-3-1,4 4 190,-6-6 0,0 7 0,0 1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2.45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1014 7775,'9'0'87,"-3"0"-412,-6 0 408,7 0-186,-6 0 21,6 0 202,-1 0-225,-4 0 220,4 0-39,1 0-89,1 0 64,0 0-8,5 0-22,-4 0 17,5 0-7,1 0 0,0 0 1,-1 0 43,1 0 0,0 0-44,6 0 0,-3 0 208,6 0-191,-6 0-7,10 0 1,-10 0 24,7 0-12,-7-6-13,9 4 0,-5-9-12,2 6 36,4-6-11,-12 9-244,5-11 224,1 11 0,-6-11 46,4 3-270,2 4 207,-5-7 1,9 6 13,-6-3-119,-1-3 95,2 5 0,-3-2 42,7 1-46,-7-1 0,3-5 1,-1 0 17,-1 1-13,7-1-3,-9 0 0,6 6 1,-4-1 1,-3 0 20,4-5-74,3 1 55,-7-1 0,7 0 5,-3 0 70,-4 1-77,5-1 1,1 0 36,2 1-32,-3-1-3,7-6 1,-7 4 139,4-2-133,3 2 31,-6 3 1,3-1 10,-1 0 0,-4-1 3,4-4-105,-6 4 71,10-5 0,-10 6 25,7 0-159,-7 1 127,9-1 1,-9 0-104,7 1 103,-7-1-6,3 7 1,-5-5-89,4 3 86,-4-3-29,6-2-64,-8 0 78,1 1 0,5-1 0,-1 0 1,1 1-1,-6-1 0,1 5-5,0 0 39,0 1-34,-1-6 0,1 5 18,0 0-17,-1 0 0,1 2 0,0-3 16,-1 6-15,1-6 4,0 9-1,-7-11 1,5 11 0,-5-9-12,7 6 0,0-2-3,-1 2 1,1 4 7,0-4-188,-7 3 183,12 2 1,-11 0-179,11 0 10,-4 0 140,-1 0 1,1 0-45,4 0 24,-4 0 59,5 0 0,-6 5-16,0 0 1,4 0-61,1-5 233,0 6-181,-6-4 1,3 5 18,2-7 1,-2 0 15,2 0 0,-1 1 88,2 4-90,-4-3-10,5 4 1,-1-6 21,0 0-16,6 7-6,-10-5 3,12 4-2,-5-6 1,1 0 1,1 0-9,-7 7 7,9-6 0,-9 6-41,7-7 39,-1 0 0,-1 0 0,0 5-1,-3 0-3,-4-1 2,5-4 1,-4 0 8,2 0-9,-3 7 0,6-5 12,-8 4-12,1-6-14,0 0 0,-1 5-1,1 0 1,0 1 11,0-1-80,-1-3 79,1 5 1,0-3-69,-1 1 60,-5 0 2,4 2 0,-5-4 5,6 7-14,1-7 21,-7 10-6,5-11 0,-4 9-17,5-6 86,-6 0-77,5 2 13,-4-6-37,5 12 34,-5-11 0,4 9 27,-4-6-26,-2 7 1,6-6-5,-3 4 18,3 3-14,2-5 0,-1 5-38,1-3 36,0 3 0,-1-5-5,1 7 32,0 0-25,-1-1 0,1 1-2,0 0 57,0 0-52,-1 6 0,6-5 230,-1 4 0,8-4-214,-11 5 0,12-3 87,-4 7-75,4-1-3,1-1 1,1 5 12,-1-4 0,2 4 55,3 2-251,-3-1 193,5 0 1,-5 1 30,4-1-235,-11 0 180,11-6 1,-14 3-216,3-6 201,4 0 0,-7-6-95,4 1 0,-9-2-271,-6-3 156,0 3-496,-2-11 710,-2 4 0,-6 1 0,0 1 0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5.59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0 118 7966,'15'-19'0,"-1"-1"1101,1-6-252,0 3-194,-7 7-181,-1 3-2234,-7 13 1856,0 19 165,0-14 286,0 15-19,6-20-240,-4 0-511,4 6 214,1-4-603,-6 4 0,6 1 0,-7 1 0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140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59 8446,'0'-16'1747,"0"3"-2095,0 7-800,0 4 810,0-11-95,0 11 59,0-4 1,13 6-1,3 0 1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48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7978,'15'-21'-559,"-1"5"55,1-5 717,-7 12 737,-1 3-901,-1 6-103,-4 0-302,5 6 159,-7 3-210,-7 5 0,4 1 407,-7 0 0,7-1 0,-4 1 0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6.9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68 7969,'22'-15'0,"-6"0"-5,-1 1-82,-2 6 0,-10-1-129,7 4 6,-7 4 1,2 6-328,-10 9 537,-3 4 0,-13-3 0,-2 0 0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225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1 67 8055,'21'-15'79,"-5"-6"288,-1 11 700,-2-9-2438,-11 17 544,4 2 827,-12 15 0,-3 1 0,-5 5 0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07.488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59 7995,'28'-6'246,"-3"-4"1,-9-3 1059,-6-2-2227,-7 7 530,4 1 391,-27 14 0,2 8 0,-18 8 0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7.65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74 7972,'15'-15'35,"0"1"-370,0-1 828,-1 7-207,1-5-164,-7 11 517,5-5-191,-11 7-1071,4 0 404,-6 14-113,7-11 50,-6 16 146,6-10-217,0 5 195,-6 1 0,12-5-26,-3 0 0,-2-6-375,2 6 32,-7-6 347,17 9 180,-10-12 0,11 6 0,-6-7 0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001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15 7626,'9'-8'-630,"-3"1"1081,-6 7-854,7 0 403,-6 7 0,-1 1 0,-8 7 0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38.343"/>
    </inkml:context>
    <inkml:brush xml:id="br0">
      <inkml:brushProperty name="width" value="0.34286" units="cm"/>
      <inkml:brushProperty name="height" value="0.34286" units="cm"/>
      <inkml:brushProperty name="color" value="#004F8B"/>
    </inkml:brush>
  </inkml:definitions>
  <inkml:trace contextRef="#ctx0" brushRef="#br0">0 30 7468,'7'-16'395,"-6"3"-581,6 13 0,-7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2.6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15 8112,'8'0'534,"5"-7"-445,-11 6 0,6-6-1236,-3 7 454,-4 0-184,6 0 877,-1 0 0,-4 7 0,3 3 0,3-4 0,-6 7 0,11 2 0,-5 8 0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5:54.95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1 309 8284,'0'-15'0,"0"6"35,0-1-1,0 7 381,0-11-282,0 13-386,0-6 188,6 7 1,-2 0-58,5 0 1,-4 5 40,5 0 99,0 7 0,5-9 2,-1 7 1,1-7-63,0 2 1,-1 1 46,1-1 1,2 0 42,2-5 0,-3 0-5,4 0 0,3 0-14,1 0 0,-1 0-9,2 0 0,-6 0 2,6 0 0,-1 0-5,6 0 1,-1 0-1,1 0 1,-6 0-2,1 0 1,-1 0-9,5 0 1,1 0-2,-1 0 1,1 0 10,-1 0 0,0-2-2,1-2 0,-1 2 46,1-3 0,-1 3-31,0 2 0,-2 0 2,2 0 1,-8-4-29,9-1 0,-4 0 0,3 5 0,1 0 10,-1 0 1,0 0-3,1 0 0,-3-5 9,-2 0 0,4 0-5,1 5 0,-6 0 14,6 0 0,-4 0-7,3 0 1,2 0-8,4 0 0,-4-5-11,3 0 1,-1 0 2,1 5 1,-2 0 1,8 0 0,-8 0-5,3 0 1,1 0 51,-2 0 0,5 0-46,-5 0 0,6 0 110,-6 0 1,5-1-93,-5-4 1,7 3 29,-2-3 0,2 2-33,-2-2 0,2 3 7,-6-2 0,4 0-31,-5-1 0,5 4-9,-4-4 1,4 3-6,-5 2 1,5-1 24,-4-4 0,0 3-59,0-3 1,-4 4 43,3 1 0,2-5-15,-2 0 0,1 0 12,-6 5 0,5 0-1,1 0 0,4-2 4,-5-3-3,7 4 4,-3-6 0,1 7-1,0 0 1,0 0 0,5 0 0,0 0 0,0 0 0,0 0 0,1 0 0,4 0 0,0 0 0,0-2 0,-5-2 0,1 2 0,4-3 0,2 3 0,3 2 0,3 0 0,-3 0 0,8 0-28,2 0 0,6 0 26,-1 0 0,-4 0 2,-1 0 0,-2 0-3,1 0 1,3 0-1,2 0 1,-2 0 1,-8 0 1,3 2 0,3 3-1,-4-3-8,4 2 1,-4-2 5,-1-2 0,1 0-35,4 0 1,-4 0 33,4 0 0,-5-2-72,-5-2 0,3 2 65,-3-3 1,3-1-2,2 1 0,-2-5-26,-3 5 96,3-6-73,2 9 0,-4-10 138,4 8 0,-8-6-78,3 5 1,-4-5 12,9 5 1,-8-5-18,8 5-90,-10 1 69,8-3 0,-10 4-16,7-7 0,-2 7-10,2-2 1,3 2 8,-3-2 1,0 3-10,5-3 1,-8 3-76,7 2 1,-7 0 71,3 0 0,1 0-97,9 0 1,-8 0 93,2 0 1,-2 0-4,3 0 1,-4 0 10,4 0 0,-5 0 5,5 0 0,-5 0 22,-5 0 1,3 0 7,7 0 1,-7 0 56,-3 0-95,-3 0 23,-2 0 1,2 0 105,3 0 0,-4 0-92,4 0 0,-3 0 20,-2 0 0,-3 0 0,3 0-140,-10 0 113,15 0 0,-13 0-6,3 0 1,4 0-13,-4 0 0,-3 0-6,-2 0 0,-1 0 17,1 0 1,-1 0 1,6 0 1,-6 0 12,1 0 1,-3 0 7,-1 0 0,4 0-36,0 0 0,0 0 2,-4 0 0,-1 0-1,1 0 1,4 0-8,0 0 1,2 0-15,-2 0 1,-3 0 27,4 0 0,1 0-24,-2 0 12,7 0 7,-10 0-36,5 0 31,0 0 0,-4 0-7,8 0 0,-8 0 0,3 0 0,0 0 2,0 0 0,4 0-2,-5 0 1,1 5 5,-6 0 0,0 0-2,1-5 0,-1 0 98,1 0 0,-6 0-59,1 0 0,-6 0 8,6 0 0,-7 0 19,1 0 1,2 0 12,-1 0 0,0 0-6,-6 0 0,1 0 7,0 0 0,-5 0 17,-1 0 0,1 0 130,5 0-128,0 0 0,-1 0-42,1 0 0,-5 0 77,0 0 0,-1 7-62,6-6 1,0 6 30,-1-7-59,1 0 1,0 0-244,0 0 266,-1 0-36,1 0 1,0 0-130,-1 0 0,1 0 90,0 0 0,-1 0-7,1 0 1,0 0 13,0 0-34,-1 0 35,1 6 0,1-4 5,4 3 0,-4-3 5,4-2 0,-4 0 60,-1 0 1,0 0-60,-1 0 1,1 0 26,0 0 0,-6 0-5,1 0 1,0 0 35,5 0-150,-1 6-10,1-4 5,0 4-261,0-6-720,-7 0 729,-2 0 1,-7 0 339,-4 0 0,-10 7 0,-8 1 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0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1220 6353,'8'0'426,"-2"-6"-490,-6 4 155,0-4-5,7 6-67,-6 0 1,8 0 7,-5 0 1,0 0-28,6 0 0,-6 0-7,6 0 6,0 0 0,5 0 21,-1 0 0,1 0 26,0 0 0,1 0-14,4 0 1,-2 0 30,6 0-44,-6 0 22,10 0 1,-7 0 10,4 0 1,2-5 2,-2 0 0,3-2 1,1 2 0,-1 2 38,-4-7-46,4 7-13,-5-10 0,6 10-45,1-7 0,-1 2 54,1-2 0,-1-3-40,0 3 0,-4-3 45,-1-2-121,1 1 93,4-1 0,-4 0-15,-1 1 1,1-6-9,4 0 1,1 1-47,-1 4 1,0-5 56,1 1 0,-1-1-32,1 6 1,-1-6 9,0 0 1,2-1-3,4 2 0,-3 1 13,8-7 1,-6 7-3,5-1 1,-3-3 11,8 3 0,-8-6 1,8 6 1,-3-3 55,3 3 0,0 2-59,0-2 1,0 1 30,0-2-22,1 4-4,-1-5 0,5 6 7,0 0 1,0 1-28,-5-1 0,-2-5-3,-3 1 1,5-1 31,1 5-222,-8 1 201,12-1 0,-13 0-48,3 1 0,4-1 34,-4 0 0,3 1 8,3-1 0,-6 0-23,0 0 54,0 1-38,5-1 1,-6 0 15,-4 1 1,2-1 5,-2 0 0,2 1-3,-1-1 1,-4 5 5,3 0 0,-3 5-2,-2-4 0,6 4-9,-1-5 0,0 7-14,-4-2 0,-1 1 3,0-1 0,1 4-1,-1-4 1,1 3-20,-1 2 0,0 0-8,1 0 1,4 0 10,0 0 1,2 0-7,-1 0 1,-4 0 66,3 0-50,3 0 2,-5 7 0,3-4 39,-5 7 0,4-5-23,0 5 1,2-2 4,-1 2 1,-4 3-5,3-4 0,-3 5 0,-2 0 1,6 1-3,-1 0 1,5-1-7,-4 1 1,0 0 5,0-1 0,2 6-2,7 0 1,-4-1 56,-1-4 0,0 0-21,5-1 1,5 1 6,0 0 0,-5 4-38,-5 1 0,1-1 3,4-4 0,3 0 4,-3 0 0,3 1 0,-7 4 0,2-4-31,2 3 1,0-2 31,0-3 1,1 3 25,-1 2-28,0-2 1,6 4 0,-4-1 6,3-1 1,-3 2 17,-2-1 1,5-4 4,0 4 1,-2 1-29,-8-1 1,4-1 2,-4-4 0,5 5 22,5-1 1,-8 1-16,3-5 1,-8 4 8,3 1 1,0-1-32,6-4 1,-6 0-3,0-1 1,-5 6-2,5 0 0,-4-1-1,4-4 0,-8 0-28,-2-1 1,1-4-10,-6 0 1,-1-2-36,2 2 0,-7 1 63,1-6 0,-7 0-455,-3-5-38,-5 0 507,2 0 0,-6 0 0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77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1 8048,'-9'0'-526,"3"0"354,-1 0 1,1 1 134,-4 4 1,-1 4-42,6 5 1,-7 1 132,2 0 1,-3 4-379,-1 1 159,-1 6 10,0-3 1,5 6-56,1 1 1,0-3 208,0-2 0,2 9 0,7-3 0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4.98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251 44 8183,'0'-14'-765,"0"-1"710,0 7 1,-7 1 54,-3 7 0,-3 7-260,-1 3 0,-8 9 235,0-2 0,-3 10-269,1-2 0,-1 3 294,-4 1 0,-1 0 0,1 1 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1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148 44 8197,'14'-6'-280,"-4"-2"-419,0-7 1033,-7 7-101,4 1 0,-7 9-151,0 3 1,-2 8-224,-3 6 0,2 6 98,-7-6 1,-4 8-87,-6-3 1,0-1-170,6 1 0,-3-4 96,-2 5 1,2-7 201,-2 1 0,2 4 0,3 0 0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118 30 8158,'15'-7'-1158,"-1"-2"2096,1 2-629,-7 1 0,-1 7-560,-7 4 0,0 8 125,0 7 0,-2 6 7,-3-2 0,-3 3 62,-7-3 0,1 4-173,-1-4 0,0-1 81,1 2 0,-6-2-292,0 1 441,1-3 0,4 0 0,0 2 0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62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30 8341,'15'-7'-384,"-6"1"-481,1-4 1952,-7 3-734,11 7 1,-13 13-440,4 7 1,-11 6 94,-9 4 0,0 4-156,-4 0 1,-4 7 110,-2-2 1,-3 4-102,-1 1 0,0 0-174,-1 0 1,1 0 116,-1 0 0,3-1-164,2-4 0,-1 2 358,6-7 0,-6-6 0,3-7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5.83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310 1 8243,'9'8'-249,"1"-3"0,-5-4 229,5-1 1,-7 2 13,2 3 0,-3 3 42,-2 7 0,-4 3-81,-5 6 0,-3 2-7,-12 14 0,-1 0-75,-4 9 1,-6 4-190,1 5 0,0-5 122,4-4 1,1-4 193,0 0 0,-1-8 0,1-1 0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03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191 0 8306,'15'0'-525,"0"0"-178,-1 7 0,-1 1 736,-3 7 1,-3 6 139,-7 4 0,-4 7 114,-5 2 1,-3 7-142,-12-1 0,4 7-547,-4 2 188,-1 0 20,2-5 1,-5-6 57,4-4 1,3 2 134,1-2 0,4 0 0,1-4 0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22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104 1 7973,'14'0'-786,"-6"1"1089,-3 4 0,2 10-260,-2 10 1,-2 2-32,-8 3 0,-3 6-175,-7 3 1,1 3 131,-1 2 1,0 5-516,0 0 251,1-6 295,6-7 0,-12 0 0,4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1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30 8123,'8'0'429,"0"0"-262,-3 0-237,-3 0 100,4 0 267,-6 6-537,7-4 196,-6 11 154,6-5-224,-7 7 53,0 0 6,0-1-74,0 1 149,0 0 1,0-5-327,0-1 189,0 1-87,0-2 48,0 5 1,0-9 129,0 5-286,0-5 200,-7 2 55,6-6 0,-6-6 18,7-4 0,0 0 135,0-5 0,2 4-60,3-9 352,-4 4-238,13 1 1,-6-1 8,6-4 75,1 4-71,0 1 0,0 4-5,-1 6 130,1-6-70,0 9 1,4-5 42,1 7-394,-1 7 241,-4-5 1,0 11-164,-1-4-87,1 5 212,-7 0 0,4 1-479,-7 0 282,0-1 0,-4 1-734,4 0 285,-3-1 246,4 1-142,-6 0 131,0 0 341,0-7 0,-6 5 0,-2-5 0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06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280 0 8352,'9'0'183,"1"0"0,-6 9 66,0 5 0,-8 14 29,-6 11 0,-5 10-534,-5 5 0,-2 3-39,-8 2 0,-1 5-209,-3-1 1,3 8 503,-4-3 0,-2 4 0,-1 2 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7.87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1470 7917,'0'-8'905,"0"1"-827,0 1-654,0 4 489,6-4-501,-4 6 261,4 6 280,-6-4 0,5 6 155,0-3 1,2-3 39,-3 2 1,0 0-39,6 1 1,-6-4-26,6 4 1,0-3 5,5-2 0,-4 0 9,4 0 0,-4 1-73,9 4 0,3-3-10,1 3 1,-1-4-79,2-1 0,-1 0 68,6 0 0,4 0-112,0 0 1,5 0 121,-4 0 0,5 0-178,0 0-17,2 0 141,2 0 1,0 0-18,0 0 0,1 0-11,-1 0 1,1 0-9,4 0 1,-3-4 156,3-1-126,-3 0 9,-2-2 1,5 4 152,0-7 0,5 5-88,-5-5 0,0 6 103,-5-6 1,0 5-42,0-5 1,0 5-36,0-5 1,-5 5-36,1-4 0,-6 4-14,5-5 1,-1 2-13,1-2 1,3-3-117,-2 3 0,2 2 49,2-2 0,-1 0 59,-4-4 0,3-6 73,-3 0 0,-1-1-31,1 2 0,-6 2 107,1-2 0,2-4-72,-2-2 0,2 2 18,-1-1 0,-3-1-22,8-4 0,-8 0 4,2-1 1,2 1 56,-1-1-88,-1 1 10,2 0 1,-5-2-128,3-4 1,-3 4 46,-1-3 1,-3-2-10,-2 2 1,3 0 41,-4 4 0,4-4-11,1 0 1,1-1-5,-1 6 0,1-1-8,-1 1 0,4 5 19,-4-1 1,4 5-3,-9-4 1,6 6 15,4-2 0,-3-1-10,3 2 0,2-3-184,-2 3 0,6 2 115,-6-2 0,5 2 55,-5 3 0,1-1 1,-6 0 0,1 1-17,-1-1 1,0 2 123,1 3 1,-1-1-19,1 6 1,-1-5 17,0 5-69,7 0-9,-5 5 0,12 0 16,-4 0 1,2 0-51,-2 0 0,2 5-10,-7 0 0,0 5 52,-4-5-194,-1 6 170,1-3 0,4 5-12,0-3 0,5 5-4,-4 0 0,6-1 31,-2 6 0,2 1-35,-2-1 161,3-1-143,-11 2 0,7-3 9,-4 7 0,2-5 7,3 4 1,4-1-9,-4 1 1,3 4 1,2-3 0,1 1 0,-1-2 0,-2 4-1,-3-3 0,5-3-36,1 3 1,-5-5 26,9 4 1,-6-1-98,6 1 93,3 4 3,0-5 0,2 1-5,0 1 1,-5-7 6,5 2 0,0 1 0,5-2 0,-5 1-14,-1-5-549,-5-1 558,9 1 1,-8 0 0,10-1 1,-9 1-1,9 0 1,-10-2-7,0-3 0,-3 3-43,-2-3 0,-6-2-7,-4 2 1,-5-6-33,-4 6 0,1-6 153,-6 0 0,-1 0-643,-4 1 153,-7-4-90,5 6 521,-11-7 0,4 0 0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6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779 67 8040,'0'-15'0,"0"1"430,0-1 1,0 5 176,0 0-603,0 7 0,-8 3 115,-6 10 1,-8 9-50,-7 6 1,-7 8-447,-3 1 1,-4 12 235,-1-2 1,-5 8-622,0-3-647,-6 6 1208,9-2 0,-5-1-163,7-3 0,5-3 70,0-2 0,6-7 293,-1-2 0,8-12 0,1-9 0,1 1 0,-6-7 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8.87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515 1 7950,'14'0'783,"-5"6"1,-3-2-525,-6 5-249,-6 8 156,-3 6 1,-12 8-456,-3 3 1,-11 10 222,-4 10 0,-3 10-101,-2 4 1,-2 1-382,-3 4 1,8-9-72,-3 5 1,8-16 618,-3-8 0,6-8 0,-3-7 0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09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441 14 8122,'15'0'0,"-5"-5"156,-1 0 1,-5 2-56,1 8 178,-10 9-113,-3 9 0,-15 18 21,-7 3-578,1 17 63,-14-1 0,6 13-453,-7 1 545,0-1 1,0 3-71,-1 2-297,8-9-700,8 9 1303,1-24 0,11 10 0,-4-12 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31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398 1 8097,'9'1'175,"1"4"0,-7 0 76,2 10 1,-3 0-31,-2 14 1,-13 7-166,-7 18 1,-8 6 149,-6 14 0,2 4-2693,-8 0 2189,8 7 240,-11-9 1,12 4-506,-3-7 0,4 4-320,6-4 883,3-2 0,-1-19 0,0-2 0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50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294 1 7995,'7'8'0,"-6"5"-185,4-3 0,-3 9-378,-2 6 1,-13 6 400,-7 8 1,-6 7 316,-3 13 0,-1 1-226,1 4-737,-1-4 702,1 12 0,1-11 106,4 2 0,-4-9 0,5-3 0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7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354 0 8013,'5'15'0,"-1"0"481,1-1-253,-5 8-43,0-6 0,-6 13-164,-4 1 1,-5 2-179,-4 13 1,-4-5-229,-7 9 0,1 4 225,0 0-217,-1-2 254,1 0 1,-1-7 103,1 0 19,0-6 0,-1-3 0,1-5 0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19.90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8053,'10'13'-67,"0"-3"244,-7 3 1,4-3 363,-7 10-367,-7-4 0,-3 17-171,-9-4 0,-6 15 121,-9 0 0,1 10-1273,-6 0 1149,6 3 0,-9 2 0,4 0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0.05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8065,'15'0'260,"-5"2"217,0 2 1,-7 0-398,2 5 1,-12 9-399,-7 12 318,-14 6 0,-23 21 0,-9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08:29.0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148 412 7889,'0'-8'-421,"0"1"402,0 1 512,0 4 261,0-4-680,-7 6 1,4 1 74,-7 4-234,0-3 52,2 11 1,-5-7 62,3 4 0,-3 3-3,-1-3 1,4 1-139,0-1 33,0 3 1,0-5 39,1 7 0,5-5-62,-1 0 57,4 0 262,1-2-225,0 5 0,0-10 1,0 7 185,6-7-84,9 10 1,3-10-52,6 7 166,-6-7-81,10 11 0,-5-11-14,6 7 66,1-7-112,-1 10 0,-1-10 98,-4 7-174,4 0 81,-11 4 0,4-4-269,-6 0-19,-7 0 55,-2 5 60,-6-1 0,-1 1 113,-4 0-87,-3-7 47,-14 5 1,1-11-11,-3 2-252,-4-2 261,5-2 1,0 0-220,3 0 191,-2 0 26,5 0 1,1 0-172,6 0 152,7 0-1,-10 0-48,11 0 48,-4-6 1,7 2-54,4-6 120,10 7-81,1-10 1,12 7-53,-4-4 256,4-3-76,2 5 0,-1-7-42,0 0 1,2 4 51,4-4 226,-4 10-144,5-14 1,-9 10-135,-2-5 187,3-8-80,-5 13 1,-1-11-29,-2 10 55,-10 4-23,3-7-11,-11 5-159,4-1 92,-6 3 1,0 4 78,0-3-274,-6 4 77,-3-6 0,-5 7-66,-1 0 143,0 0 1,1 0-174,-1 0 0,5 2 15,0 3 147,1-4-202,-6 12 79,7-11 1,-4 11 56,7-3 64,0-4-78,5 7 204,0-4 41,0 5-194,0-6 0,2 6 173,3-5-62,-3-2 0,12 4-55,1-6 1,0 2-5,4-2 1,4-4-16,2 4 0,2-3 22,3-2 1,4 0 0,0 0 1,6 0 52,-6 0 1,5-5 2,-5 0 0,1-5-69,-6 5 0,-1-6 12,-4 1 1,2 2-55,-6-2 55,0 0 1,-11 0 49,1 1-252,-6-1 229,2 2-26,-6-5-310,0 5 272,-6-1 1,-3-2-50,-5 6 0,2 0-2,-2 5 0,2 0-88,-7 0 121,2 0 0,-2 0-50,-1 0 0,0 2 38,6 3 1,-1-2-98,0 7 99,-6 0 0,10 4-27,-4 1-53,3-7 76,-2 5 0,4-3-161,0 10 149,7-4 3,-4 5 0,2-6-11,1-1 5,-1 1 1,6 0 108,4 0 0,2-1-106,3 1 1,3-5 57,-4 0 0,9-7-64,2 2 37,0-4 259,-6-1-252,8 0 0,-5-6 219,8-4-89,-1-3 0,1-3 262,-1-4-219,-6-3 0,10-6 37,-3-1 15,-4-6-151,7-1 1,-10-9 99,6-3-350,-6-3 249,3-13 1,-6 4 106,0-3-107,-1 11 1,-5 8 49,-4 11 1,-4 5 71,-1 4 201,0 4-302,0 13 1,-1 1-231,-4 7 1,3 7 1,-3 3 225,3 3-175,-4 1 48,4 8 1,-9 1 84,6 6-21,0 0-5,-1 1 1,4 4 89,-3 0-135,-3 7 20,6-3 0,-4 1-331,6 0 330,0 0 0,0 5-613,0 1 0,1 3 268,4 1 0,-2-3-341,7-2 0,-5-9 222,5 4 1,-5-7 473,5-2 0,6-1 0,7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3.6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133 60 8108,'2'-10'228,"3"0"0,-4 5 118,4-5-232,3 7 262,-6-3-357,5 6 99,-7-7-50,0 5 96,0-4-218,-7 6 272,5 0 0,-11 0-295,5 0 35,-7 0 0,6 0 178,-1 0-261,0 6 74,2-4 1,-5 11-40,3-3 150,4-4-26,-8 7 1,8-4-229,-4 5-65,4 1 283,-1 0-331,5-1 140,-4 1 0,6 0 116,0 0 5,0-7-26,0 5-7,0-5 39,6 0-8,3 5 1,10-11-5,1 3-1,6-4 17,-10-1 0,7-1-11,-3-4 27,-4-3-23,5-7 96,-6 0-77,6 1 0,-9-1-30,2 0 98,-2 0-70,2 1 1,-5 4-28,-4 0 213,-4 0-83,6 2 1,-6 0-4,4 3-72,-3 3 211,-2-4-99,0 19 1,0-3 3,0 9 0,1-1 155,4 2 0,-3-2 38,3 6 0,1-4-137,-1 5 1,2-1 72,-2 5 1,-2 1-172,7-1 1,-7-1-11,2-4 0,-2 4 15,2-3 0,-3 1-171,3-2 1,-4 2 38,-1-6 2,0 0 1,0-1 117,0 1-532,-6-1 266,-2-10 1,-7 2-33,0-6-578,1 0 469,-8-5 1,-1 0-960,-6 0 633,0 0 162,-1-7 502,-6-1 0,5-13 0,-5-2 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7.91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118 132 7315,'-8'-8'788,"2"-5"-653,6 12-255,-7-6 233,6 0-322,-13 6 114,6-6-99,-6 7 196,-1-6-65,7 4 71,-5-11 63,11 11 16,-5-11 341,7 5-255,0-6 2,0 5-61,0-4-72,7 12-7,1-6 69,13 7-200,2 0 3,0 7 156,-2-6-413,-6 19 209,0-10 1,-5 11-253,-1-6 317,-5-1-3,2 1-24,-6-7 2,0 12 146,0-17-37,0 10-120,-13-13 285,-3 0-91,-7 0 1,-3-2-124,6-2 223,1-5-78,4-5 0,5 4 163,0 0-173,0 0-34,2-4 5,2-1-235,6 0 13,0 7 93,0-5-47,13 11 373,3-4-283,7 6 276,5 0 14,-12 0-246,-1 0 51,-2 6-6,-11-4-228,4 11 39,-6-11-10,0 4 0,-2 1-643,-2 3 774,-5-4 0,-5 7 0,-1-5 0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47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60 8013,'8'-15'2095,"5"0"-2325,-5 0 10,1 7-109,-3 2-459,-6 6 404,0 13 58,-6-3 0,2 11-120,-6-6 156,7-7 226,-3-2 464,6 1 994,0-6-1260,6 6-57,2-14-213,1 6 162,4-6-230,-5 7 40,0 0 147,5 0-154,-5 0 138,0 7-228,-1-6 218,-7 12-65,0-11-744,0 5 452,13-7 199,-10 0 0,22-2 201,-11-3 0,4 3 0,-3-4 0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28.92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74 89 8441,'8'-15'671,"-1"7"-131,-1 2-282,-4-1-2635,4 5 2131,-19 9 0,4-2-216,-11 9 331,10-9 71,-3 2 107,5-7-143,-7 0 741,7-7-382,1-1 281,7-6-148,0-1 75,7 7-174,1-5-117,7 4-273,0 1 66,-1 2-505,1 6 243,0 0 70,-7 0-397,-2 6 228,-6 2 388,0 14 0,-6-6 0,-2 5 0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394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30 177 7895,'15'-14'1653,"0"5"-2015,-7-4 133,5 12 29,-12-6-1270,6 7 1294,-20 7-65,10-6-27,-17 6 254,18-7-118,-11 0 0,10-2 539,-7-3-137,7 4 126,-4-19-65,7 10-5,0-4 166,0-6-105,0 4 240,0-7-717,0 2 248,0 12-588,7 3-45,1 6 227,0 13 0,0 2-45,-3 9 96,-3-3 0,3-1-346,-10 0-5,3-1 548,-17-4 0,9 0 0,-11-1 0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0.9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30 60 8191,'8'-17'-763,"-1"-2"885,-7 10-133,0 1-220,-7 2-238,-1 6 155,0 0 47,-5 0 190,11 6 130,-4-4 57,19 4 387,-10-6-82,23 0-104,-16 0-173,11 0-59,-13 0 16,12 0-11,-10 0 67,11 0-418,-6 7 78,-7-5 96,-2 11-70,-6-12-63,0 6 119,0-1 22,0-4 128,-6 5-70,-2-7 63,-7 0 0,5-2 46,0-3-56,7 3 24,-10-4-104,11-1 74,-11 6-467,12-12-46,-6 11 493,7-5 0,-6 7 0,-3 0 0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1.37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59 30 8163,'16'0'1308,"-3"0"-1307,-6 0-1307,-5 0 845,-16 0 128,10 0 191,-23 0 159,19 0 23,0 0 8,-5 0 42,11 0 28,-11 0 7,12-6-10,-6 4-7,7-11 86,7 11 10,1-4-154,7 6 19,-1 0-63,8 0-203,-13 0-123,11 0 203,-18 0-65,4 6 1,-19 3 0,-3 5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2.745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45 9215,'8'-8'-521,"-1"-5"-197,-7 11-1331,0-5 2378,0 20 18,0-9-12,6 9 102,2-13 249,7 0-145,-7-7-238,5-1-352,2 0 6,1-5-222,6 11 81,-8-4-207,1 6 196,0 0 42,-7 0 70,5 6-48,-12-4 384,6 11-119,-7-11 126,-7 4-124,-1-6-100,0 0 22,-5 0 6,5 0-161,-7 0 144,7 0-394,-5 0 189,11-6-458,-4 4 1,6-5 0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19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30 7307,'17'-8'728,"2"1"-758,-17 7 194,4 0-152,1 0 146,-5 0-450,-9 7-330,4-6 386,-17 6 4,12-7-103,0 0 878,1 0-268,20-7-158,4 6 1,12-11 16,0 7 15,-6 0-85,-1 5 0,-8 2-149,1 3-42,0-3 228,-7 4-552,5 1-113,-11 1 21,11 7 543,-18-1 0,-3 1 0,-15 0 0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3.688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59 8041,'-8'-8'378,"-5"1"1,8 7-632,-10 0 244,10 0-391,-14 0 275,10 0-240,-5 0 92,6 0 252,1 0-7,7-6 49,7-2 0,6-2 52,6 0-83,7 7 299,4-4-34,-6 7-100,4 0-27,0 0-26,-10 0-137,10 7 1,-14 1 148,1 7-318,-7-1 125,5 1 0,-13 5 30,0-1 1,-6-4-43,-9-5-22,0-7-314,-6 10 195,-8-11-360,-2 4 592,-12-6 0,19-6 0,-4-2 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22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15 38 8472,'0'-17'880,"0"4"-1246,0 7-646,0 4 710,-6 9 186,4-4-234,-5 10 272,7-6 933,0-6-741,7 6-45,1-7 14,0 0-108,5 0-165,-11 0 88,11 0-282,-11 6 333,4-4-106,-6 11 86,0-11-218,0 4 248,-13-6 59,10 0-9,-17 0-12,19 0-734,-6 0 737,20 0 0,-3 0 0,11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02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8069,'8'0'0,"5"0"524,-11 7-323,11 1 0,-12 10 373,4 6-314,3 1 1,-6 17-362,11-4 69,-11 13 1,6-4 128,-3 7 158,-4 0-209,12-2 1,-9-1 47,6-7-266,-7 0 213,10 0 1,-7-7-158,4-2-30,3-11 181,-11-2-882,11-1 399,-5-5 209,0-1-742,-1-2 196,-1-12 163,-4 6 622,11-7 0,-5 0 0,7 0 0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4.683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88 30 7495,'-14'-8'-156,"6"-5"-299,-5 11 208,4-4-212,1 6 459,-5 0 0,5 6 0,-7 3 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079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0 0 6277,'0'30'0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5.322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 1 8202,'33'0'-1079,"-4"0"1654,-9 0 56,7 0-795,-4 0 1,5 1 22,-4 4 0,-7-2 30,-7 7 0,-6-5 122,6 5-11,-6-7-112,2 4-325,-6-1 304,0-4 0,-13 4 0,-3-6 0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236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89 30 8594,'16'-6'357,"4"4"-907,-19-5-279,6 7 705,-20 7-123,3 1-11,-11 0 354,13-1-299,-12-7 366,10 0 136,-11 0 340,13 0-378,1-7 126,1-1 4,4 0-180,-4 1-66,6 1-816,6 4 372,-4-4-632,11 6 321,-11 0 492,4 0 1,-6 13 0,0 3 0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6:36.567"/>
    </inkml:context>
    <inkml:brush xml:id="br0">
      <inkml:brushProperty name="width" value="0.34286" units="cm"/>
      <inkml:brushProperty name="height" value="0.34286" units="cm"/>
      <inkml:brushProperty name="color" value="#849398"/>
    </inkml:brush>
  </inkml:definitions>
  <inkml:trace contextRef="#ctx0" brushRef="#br0">103 38 8246,'23'-13'1624,"-8"10"-2779,-2-10 464,-11 6 355,4 5-49,-19 9 0,3-2-21,-9 10 3,2-11 403,3 9 0,-1-11 0,-6 5 0,-2-1 0,-7 2 0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59 8059,'8'-6'25,"-1"4"-177,-20-5 0,-4 6-533,-12-4 685,-7-3 0,-8-7 0,-8 0 0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89 8066,'25'-11'0,"-1"-4"0,6-3 273,-11 3 0,1 2-13,-5 3-618,-1 4-708,-5 6 498,-3 0 179,-6 0 389,0 6 0,0-4 0,0 5 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30 8038,'38'-2'0,"-4"-3"0,-3-1 553,-2-4 170,1 3 1,-9 14-1360,-6 3 0,-7 3 91,-8 1 545,-7 1 0,-1 6 0,-6 2 0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8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 8144,'17'10'1322,"2"-1"1,9-4-265,-8 5-2209,-1 0 1,-9 9 464,0 1 1,-7 6 187,2-1 0,-10 2-3,-5 3 501,-3-1 0,-8 7 0,-2 2 0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192 0 7991,'8'0'-171,"-1"0"0,-11 7-93,-5 2 1,-3 0-103,-12 0 1,-7-4 365,-9 5 0,-2-7 0,-2 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2:14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0 104 8532,'9'-8'-1365,"4"1"1434,-12 7 0,7 0 587,-3 0 1,-1 0-195,5 0-104,-5 0-158,9 7 1,-10-4-49,7 7 325,0-7-248,-2 3 1,5-6-54,-3 0 1,3 0-27,1 0 1,1 0-195,0 0 207,-1 0-107,1 0 0,0-6-89,0-4 0,-2 2 214,-4-2-835,4 0 440,-11-4 0,6 4-3,-3 0-376,-3 0 92,4 2 25,-6-5 84,-6 11 258,4-4 0,-11 6 203,3 0 63,-3 0-205,5 0 0,-10 6 74,3 4 0,-3 3-82,4 2 268,6 0-117,-6-1 0,6 1 30,-6 0 176,5 6-145,3-5 1,1 6 303,0-8-234,0 1-69,5 0 1,2-1 221,3 1-284,3 0 47,13-7-294,2 5 107,6-5 1,2 2-10,4 0 0,2-5-506,7 4 585,7-5 0,8 9 0,8-5 0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1 192 8056,'6'-27'1308,"4"-2"0,8-4-1503,1 4 1,1 3-29,-5 6 434,6 1-595,-5 17 1,6-4-1176,-8 6 1559,1 0 0,6 0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59 8109,'42'-7'691,"-2"-3"0,0-3-498,-5-1-372,-8 6-1149,-5 1 833,-14 14 0,-2-4-241,-6 7 736,0-1 0,0 6 0,0 0 0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0 7989,'29'8'0,"1"1"55,-1-4 1,-6 3-2,-4 6 1,-4 8-281,-5 2 201,-4 4-8,-6 1 1,0 1-248,0-1 0,0 0-208,0 1 1,0 1 487,0 3 0,-6-3 0,-2 5 0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7955,'29'9'589,"0"1"0,-1-5-490,-3 5 0,-4 0-152,-6 4 1,-7 3-124,-3 2 1,-5-2-278,-5 2 0,-8-2-662,-7-3 543,-6 7 572,3-4 0,-6 4 0,-1-6 0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368 0 7987,'-9'0'1048,"-4"0"-943,5 0 0,-7 5 65,1 0 0,-1 5-139,0-5 0,-4 6-517,-1-1 1,-6 5 285,2 4 0,-9-2-918,-1 2 1118,-7 4 0,3-6 0,-6 4 0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7936,'38'0'0,"4"0"0,-3 0 0,-3 7 493,-1 2 1,-11 4-262,-4 2 0,-9 2-682,-1 2 0,-7-3 127,2 4 0,-8 1 323,-2-1 0,-6 6 0,2-3 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15 1 7839,'20'0'87,"-1"0"0,6 0 70,-6 0-159,1 0 1,-12 1-151,-3 4 0,-5-3-265,-5 3 1,-11-4 416,-13-1 0,-7-6 0,-9-2 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1 941 7928,'78'-37'0,"0"-7"0,-6 1 993,-8-1 0,-7 2-489,-8 7 1,-1-1-321,-14 2 0,-5 2-173,-4-8 1,-2-4-323,1-5 1,-1-6-123,-3 1 1,-4-5-1243,3-5 1309,-2-9 1,4-2 0,2-5-1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39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0 118 7928,'38'-21'0,"3"0"9,-7-4 1,0 6 377,-4 9 0,-7-1 1852,-4 6-1489,-2 0-427,-9 5-620,-2 0 0,-7 1-754,-4 4 0,1-1 1051,-5 5 0,5 1 0,-2 5 0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45 8164,'19'-7'437,"1"-3"0,-1 2-312,-4-2 894,0 7-169,-7-3-894,-1 6 0,-7 1-806,0 4 1,0-2 228,0 7 1,0 0 265,0 5 1,0-1-230,0 1 1,0 5 583,0-1 0,13 1 0,3-5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3:04.42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2544 44 7948,'10'0'212,"-1"0"-483,-5-6 158,9 4-38,-12-4 242,6-1 78,-1 5-74,-4-4-1,5 6 1,-6-5 67,4 0 35,-3 0 584,4 5-641,-6 7 6,0-6-188,0 12 124,-6-11 0,3 11 11,-7-3 0,5 3 6,-5 2 1,0 1 45,-4 4-71,-1-4-5,0 5 1,0-1 126,1-1-103,-7 8-32,4-5 0,-9 3 25,6-1 0,-6-1 84,2 2-197,-4 3 97,-1-6 0,-1 8 71,1-1-62,-1 1-4,1-1 0,1 5 51,4 1-317,-4-1 244,5-5 0,-1 6-206,-1-1 203,1 0-10,-6-4 0,6 4-75,-1 0 68,1 0 0,-6-4-71,1-1 58,0 1 0,-1-3 11,1-2 1,-1 4-6,1 1 0,1-3 10,4 3 173,-4 6-183,5-12 1,-6 14 159,-1-4-145,1-3-1,6 5 0,-5-6 78,4-1 1,1 5-77,-2 1 1,1 4-5,-5-5 0,-1 2 61,1-2-116,-1-3 61,1 12 0,0-11 11,-1 8 0,1-6-15,-1 5 1,-4-5-276,0 6 165,-1-8 1,6 4 0,-2-5 2,-3 4 0,3-3 58,-4 7 1,4-1 2,2 1 1,4 2 29,1-7 1,-1 7 6,-4-2 1,5-1-35,-1 1 159,7-6-146,-10 3 0,10-5 27,-6 3 0,4-3-11,-4 3 0,4-3 25,-4-1-24,-1-1 17,-4 7 0,4-10 5,1 4 1,6-4 0,-2 3 1,-1 1-1,1-1 1,1-1-9,4-4 0,-5 2-4,1-6 1,-1 4-26,6-4 1,-1 1 27,0-1 1,2-9-109,3 4 99,-3-4 30,5 4 0,-2-7 9,1-3 1,5-2 64,-1 2 164,4-3-235,-6 5 53,6-7-975,-6 0 629,7-7 93,0 5 1,0-6-36,0 3 1,0 2 56,0-7 0,2 5-205,3-4 1,-4 4-423,4-5 315,-3 0 1,-2-5-93,0 1 10,0 5-52,0-4 138,0 5 231,6-6-4,-4 5 1,4-4 137,-6 4-165,0 2-111,0-6 241,0 11 38,0-11 160,0 12 143,0-6-250,0 1 377,0 4 771,0-5-919,-6 14-94,4 1-63,-11 7 0,10-1 5,-7 1 1,7-5-5,-2 0 1,3 0 4,2 4 213,-6-6-232,4 5 1,-4-4-18,6 5 1,0 1-28,0 0 1,0-1-7,0 1 1,-2 0 15,-3 0 1,3-1-5,-2 1 1,2 0 41,2-1-270,0 1 219,0 0 1,0-1-20,0 1-182,0-7 190,0 5 1,0-4 198,0 5-208,0-6 232,6 5-209,-4-11-50,11 5 1,-5-7 6,7 0 0,0 0 82,-1 0-627,8 0 380,1 0 1,12-5-89,5 0-844,2 0 698,9 5 1,3 0 426,9 0 0,4-7 0,7-1 0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8155,'15'9'-194,"0"4"-41,0-4 0,-2 5 995,-4 0-254,4 7-199,-4 2 1,-1 2-668,-3-1 0,-4 1 201,-1 4 1,0 1-326,0-1 1,-6 7 173,-4 3 1,3 0-3,3 5 0,2-3 312,2 8 0,0 4 0,0-1 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7999,'10'8'502,"-1"-3"1,-5 3-519,1 2 0,1-2-13,-1 2 1,-2-1 28,-8 6 0,-9 0 0,-9-1 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0 7947,'30'15'377,"-1"-1"-189,7 1 122,-5 0 1,5 6 252,-6 4 0,-3 2-589,-2 3 1,-9-3-651,-6-2 1,-7-4-877,2-6 758,-10-7 794,-3-1 0,-7-7 0,1 0 0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1 310 7882,'35'-4'0,"5"-5"0,-4-1 475,-2-10 1,-5 4 715,-4 1 1,-6 0-984,-9 1 0,-3-1-483,-7 0 0,-2-6-1881,-3-3 2156,-3-11 0,-7-9 0,1-8 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5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1 544 8007,'44'-49'371,"0"0"1,-7 2 591,-2 7 1,-11 1-321,-4 10 0,-4-4-214,-1 9 1,-2 2-912,-3 3 270,-4-4 217,-6 7 1,2-6-1719,3 8 899,-4-8 814,6 0 0,-7-14 0,0-2 0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 30 8170,'21'-5'390,"3"0"0,4-5 571,2 5 0,-12 1 240,-4 4-354,-9 0-1084,2 0 0,-7 6 226,0 4 0,-5 3-859,0 2 1,-7 1 176,3 4 1,-4-3-145,-2 8 1,-5-5 338,1 4 498,-1 1 0,-1 11 0,-2 1 0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574 0 8114,'-23'74'-13,"0"-6"-549,3 1 0,4-5 556,-4 4 1,-3-4 614,-1 4 1,-4 1-390,-1 5 1,-1-6-699,1 1 1,-7-7 367,-3 2 0,-4 1-547,-1-1 657,-6-1 0,4 3 0,-5 1 0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309 1 7837,'7'8'409,"-1"0"169,4-3 1,-3 3-294,-7 7 1,-2 6-192,-3 4 0,-10 2-540,-9 3 1,-10 1 276,-6 3 1,-4-3 168,-5 3 0,-10-3 0,-8-1 0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0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1 265 7837,'60'-21'394,"4"-3"1,-12-1-329,-3 6 0,-11 1 103,-14 13-220,-9 0-126,-2-2 1,-10 2-337,7-9 0,-5-1 513,5-14 0,0-4 0,4-11 0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0 368 7837,'44'-44'240,"0"6"60,0 4 0,-6 6 765,-4 8 1,-9 1-474,-6 9 0,-7 2-548,-2-2 0,-7 5-392,2-5 1,-4 5-461,-1-4 1,0 4 269,0-5 1,2 0-380,3-5 0,-3-1 917,2-4 0,5-2 0,-1-8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9.7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59 8187,'0'-14'0,"0"-1"628,0 0-192,0 7 123,0 1-580,0 7 0,0 17 177,0 2 1,0 4-37,0-8 0,0 1 122,0 4-373,0-4 115,0 5 1,0-4-210,0 2 0,0-2 114,0 2 1,0-2-298,0-3 1,0 6 40,0 0 1,0-6-557,0-4 125,0 0 798,0 5 0,0-1 0,0 1 0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59 44 7847,'20'-5'176,"0"1"1,-1-6 370,-4 5 1,0-2 51,-1 2-176,-5 4-692,-3-6-41,-6 7 1,-6 0-208,-4 0 0,-5 0 120,-5 0 0,-2 0 397,-8 0 0,-6 0 0,-1 0 0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2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544 1 7873,'0'15'-204,"0"-1"0,-6 3-40,-4 2 715,-10 4-244,-9 7 1,-12 7-280,-13 7 0,-3 0-720,-17 5 379,-2-3 1,-13-2 0,1 0 0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74 192 7844,'31'-22'1458,"3"-2"0,-9-2-676,-1 1-586,-12 10 0,-9 9-346,-13 6 0,-3-7-1004,-16-2 1154,-11-4 0,-12-9 0,-7-1 0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1073 30 8035,'8'0'-910,"5"0"1,-9 0 2175,5 0-1206,-5 0 0,4 0 117,-3 0-77,-4 0 744,6 0-744,-14-6 1,-1 4-173,-6-3 0,-1 2 37,0-2 1,0 3-158,1-3 247,-7 4-91,4 1 1,-11 0-1,4 0 0,-4 0 7,-1 0 1,-6 0-1,1 0 0,-7 0 22,2 0 5,3 6-4,-6-4 1,9 9 130,-6-6 0,1 0-118,-1-5 1,3 5 167,7 0 1,-1 5-84,1-5 0,0 4-39,-1-4 1,7 5-46,4-5 0,-3 6-3,3-1 1,-1 3-4,6 2 0,-1 1-110,0 4 1,5-2 101,1 6 0,0-4-25,0 4 1,-3 1 8,7 4 1,-5-3 14,6 4 1,-3-9 4,2 8 1,4-2 2,-4 2 0,-2 5 5,2 1 1,0-1 8,5-5 0,-5 6 3,0-1 1,1 2 21,4-2-34,0-3-2,0 12 0,-5-7-3,0 3 0,-2 5-1,2 0 1,4 0-1,-4 5 1,-2-3 8,2-2-33,-6 7 27,9-6 0,-6 11 38,3-7 0,4 0 2,-4-5 0,3 2 93,2 3 1,0-5-115,0 0 0,0 0 69,0-5 0,0 4-59,0 1 1,0-2-6,0-3 0,0 4-22,0-4 0,0 5-7,0 5 0,0-5-56,0 0 1,2 5 77,3-5 0,-2 4 37,7-4 0,-2 0-51,2 0 1,3 0 145,-3 0-144,3 0-35,-5 0 1,3-1 0,-6-4 0,7-1 33,-3-4 0,-1 2-3,2 3 0,-5-3 22,5-7-113,0 7 91,4-5 1,1 10-43,0-7 1,0 1 28,-1-6 1,6-1 41,-1-4 1,8 7-11,-3-6 0,-1 6 14,1-7 1,-1-1-33,2 2 1,1-6 1,-6 6 1,6-5-18,-2 4 1,-1 1-4,2 4 1,-1 0-48,5 1 0,-1-1 61,-3 1 1,2-1-43,-2 0 1,3 1 9,1-1 0,-4 1 0,-1-1 0,-1 0 38,2 1 1,2-1 5,-2 1 1,-4-1-11,-1 0 0,1 1-9,-2-1 1,1 4-13,-5-4 16,6 4 0,-5-10 1,6 6-67,-8 0 0,1 1 7,0-1 0,-1-1-13,1-3 1,0 2 33,-1-2 212,1 3-191,0 1 0,0-5 34,-1 1 0,3-5 91,2 4 1,-3 1-7,4 4 1,-2-5-80,2 1 1,-2-5 101,6 4 0,-1 1-65,1 4 1,4-1-113,-3-4 0,3 6 45,1-1 0,0-4-119,1 4 1,-6-8 88,1 4 1,-6-7-20,6 1 1,-2-2 34,1-3 1,4-1-5,-4-3 0,4 2 85,2-8-92,-1 8 46,0-10 0,1 6 2,-1-3 1,2-2-5,4 7 0,-4-5 10,3 4 0,-2-4-9,3 5-96,-4-7 86,5 10 0,-7-11-131,1 3 0,-6 1 29,1-1 1,4 2 23,5-2 0,2-4 9,-2 4 121,-2-3-94,3-2 0,1 0 84,4 0 1,2 0 186,2 0 0,0 0-108,0 0 1,2-2-20,3-3 1,3 4-32,7-4 1,-5-3-7,0-2 1,0 2-52,5-2 0,-2 2 9,-3-2 0,-2-3-9,-3 3 1,2-5-48,2-4 1,0 2 3,-4-2 1,-2-4 29,7-1 1,-2-9-13,2-1 1,2-6 170,-7 6-803,6-7 657,-9 4 1,9-12 257,-6 0 0,0-2-113,-4 2 0,4 2 121,0-7 1,0 0-92,-5-5-318,0 0 234,-7 0 1,1 1 14,-4-1 1,2-10-135,3 1 0,2-3-109,-7 8 0,2-9-30,-1-6-1319,-4-7 1378,5 9 1,-7 1 115,0 7 1,-1 4 118,-3-5 0,1 2-142,-7-1 1,6-2 19,-6 6 0,1-5-8,-5 6 1,4-6 31,1 5 1,0 1-128,-6 4 0,1 0 2,0 0 0,4-4-100,1-1 1,-1 2 133,-4 8 0,5 2 15,-1 3 1,1 3 534,-5-3 1,-1 8-452,1 2 0,-5 0 136,0-5 1,-7 1-171,2 4 0,1-2 712,-1 7 0,0-2-757,-5 2 0,0 3-69,0-4 1,0 4 40,0 2 1,-5 4-73,0 1 1,0 4 137,5-4 0,0 6-9,0-2 1,-1 4 47,-4 1 0,3 0-79,-3 1 0,-1-1-137,1 0 1,-6-1 65,1-4 1,2 4 51,-2-3 1,2 2-5,-2 2 1,-3-1-26,3-3 0,2 2 70,-2-2 0,0-3-6,-5 3 0,1-2-1,-1 1 1,0-1 31,1-4 1,-1 2 19,0 4 0,-1 1-38,-4-7 0,4 6-1,-4-6 0,-1 6 5,2-6 1,-9 6 1,-2-6 0,1 2 5,-5-1 1,-4-4 4,-1 3 1,0 3-100,-5-3 0,8 1 78,-8-6 0,4 6-52,1-1 0,2 6 86,2-6 0,4 5 0,-3-4 1,3 6-7,2-2 1,4 4 5,1 1 0,1 6-10,-2-1 0,-3 5 18,4-5 0,-5 2-149,-6-2 1,3-3 131,-8 3 0,6 2-193,-5-2 1,1 7 61,-1-2 1,-2-1 39,7 1 1,-5 0-43,5 5 339,-7-7-267,3 6 0,-11-8 109,0 5 0,-1 2-75,1-3 1,-4-2 118,-6 3 0,2-6-25,3 5 1,-3-2-36,3 2 0,-8 2-31,-1-7 1,-1 7-19,5-2 1,-5-3 42,1-2 1,-6 2-12,5-2 1,-4 5-15,4-4 0,-1 0-2,1 0 0,-1-3 10,-4 7 1,2 0-8,4 5 1,2 0 168,-3 0-812,-3 0 664,7 0 1,0 0 19,6 0 1,5 5-5,-5 0 1,2 7-3,-2-3 0,1 3-126,4-2 122,4 3-9,-6-12 0,2 11-121,0-7 0,5 4 111,5-4 0,1 2-156,-1-2 0,-4-4 408,4 4 0,3-3-599,2-2 1,8 2-640,1 2 200,1-2 0,1 10 200,3-8 0,9 3 552,1-2 0,7 3 0,-4 7 0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250 0 8203,'8'10'616,"-3"0"0,-3 0-869,-2 4 1,-8 3-226,-7 2 1,-11-1 121,-8 7 1,-7 4 355,2 5 0,-10 7 0,-4-3 0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118 1 7706,'24'1'742,"1"4"0,-7-2-491,1 7 0,-2 5 11,-2 4 0,-7 3-457,-3-3 1,-5-2 74,-5 2 0,-8-2-699,-7-3 0,-6-1 206,1-3 1,-2-3-188,-3-7 800,1 0 0,-7-7 0,-2-1 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221 1 7946,'0'8'2323,"0"-2"-1829,0 1-524,0 1 1,-6 7-741,-4 0 0,-8-2 406,-2-4 0,-6 4-357,2-3 1,-4 3 720,-2 2 0,1 0 0,0-1 0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7999,'15'8'489,"0"-3"1,-5 3-475,-1 2 0,-5-2-738,1 2 1,-4-5 195,-1 5 1,-6-5 526,-4 4 0,-10 1 0,-3 5 0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1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30 89 7732,'13'-2'804,"-3"-3"-715,3 4 0,-6-8-402,2 5 1,-5 0-151,-14-5 463,0-1 0,-24-12 0,3 0 0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0 294 7711,'44'-13'0,"0"-7"0,-1-4 482,-4-1 1,-8 3-466,-6 2 1,-14 4-245,-1-4 1,-2-3 226,-3-1 0,0-17 0,-5-5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0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0 177 8197,'0'-36'0,"0"5"0,0-4 0,5 11 712,0 4-233,7 4-162,-4 8 0,6 1-241,1 7 0,0 0 190,0 0-254,6 0 69,2 7 0,6-4 318,0 7-507,-6 6 102,5 1 1,-12 4 300,4-7-399,-4 1 17,-1 6 1,-7-4 170,-3 2-223,-3-2 204,-2-3 1,0 1-226,0 0-44,0-1 238,-7 1 0,-1 0-451,-7 0 177,1-7-1,-1 5-211,-6-5 250,4 0 1,-5 0-13,2-3-524,4-3 449,-12 4 1,12-4-201,-4 3-207,4-3 696,1 4 0,0 1 0,0 1 0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383 0 7879,'0'30'-110,"0"-1"1,0 2 207,0 4 1,-8 9 175,-7 10 0,-8 3-61,-11 1-2278,-4 1 1847,-6 7 0,-7 1 218,-2 6 0,-5-6 0,0-2 0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0 7864,'0'23'1,"0"-2"0,0-6 0,5-5 259,-1-1 0,1 1 417,-5 5 0,0 0-48,0-1-1690,-6 1 740,-2 6 0,-9-4 321,-2 2 0,-11 4 0,-7 0 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1 456 7763,'50'-36'1847,"-11"6"-1432,1 1 1,-13 6 246,-2 8 0,-7 1-378,1-1-731,-9 0 0,-2-1-140,-3-4 0,-3 1-492,3-11 0,-2-2 1079,2-12 0,-3-14 0,4-2 0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0 574 7763,'29'-31'225,"1"-3"1,-1 3 381,1-4 1,-7 0 83,-4 0 0,-3 1-252,-1 5 1,-2 1-364,-3 3 1,1-1-396,-6 7 0,5-3-447,-5 3 0,5 1 395,-5-7 1,6 1 370,-1-6 0,10-6 0,2-1 0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265 15 7922,'-10'-8'286,"0"3"1,-6 3 0,-8 2 0,-6 0-960,-4 0 673,-4 0 0,-12 0 0,-3 0 0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148 1 8021,'0'8'187,"0"-2"1,-7-6-191,-3 0 1,-8 0-610,-1 0 612,-14 0 0,9 0 0,-12 0 0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353 30 8021,'-1'-10'-447,"-4"0"0,-3 7 567,-7-2 0,-1 4 71,-4 1 0,-4 0-377,-11 0 1,3 0 27,-8 0 1,3 1 157,-2 4 0,-4 3 0,6 7 0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59 104 8021,'15'0'0,"-5"0"258,-1 0 0,-4-5 1159,5 0-1031,-7 0-157,4 5 0,-9 0-906,-3 0 1,-3-1 66,-7-4 1,-1 1-186,-3-5 1,7-1 794,-3-5 0,4-6 0,-4-2 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2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1 309 8021,'37'-15'0,"4"0"105,-7 1 1,1-1 171,-6 0 0,1 0-37,-1 1 1,4-1-29,-4 0 0,2 1 131,-11-1-493,6 0 208,-10 1 0,4-1-571,-10 0 0,3 5 329,-4 1 1,0-1-130,0-5 1,1 5 312,5 0 0,0 1 0,-1-6 0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15 8006,'30'0'0,"-1"-2"273,0-3 1,-6 4 440,-3-4 1,-9 3 6,-1 2-325,-7 0-1370,4 0 0,-1 7 1,2 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43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177 74 8238,'1'-14'0,"4"-1"0,2 5 0,3 0 515,-4 7 125,-6-10-264,7 11-471,-6-4 184,6 6 1,-9 0-523,-3 0 271,-3 0 118,-7 0 1,1 0 35,-1 0 121,0 0-58,1 0 0,-1 5 22,0 0 0,1 6-247,-1-1 226,0 3-26,0 2 1,6-4 26,-1 4-137,7-4 143,-10 10 1,11-6-162,-3 0 148,3 0-18,2-1 1,0 1 55,0 0-49,7-1-42,-5 1 0,12-2 16,1-3 1,0 1 32,4-6-257,4 0 104,-7 2 0,7-6-185,-3 4-215,3-3 287,0-2 1,3 0-665,-7 0 460,7 0 91,-9-7 333,4 6 0,0-12 0,2 4 0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8006,'29'0'333,"1"0"-32,-1 0 1,-6 0 352,-3 0 0,-9 0 139,-1 0-284,-7 0-1427,10 0 0,-11 2 493,3 3 0,-4-2 425,-1 7 0,7 0 0,1 4 0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0 147 8053,'44'-21'346,"-6"-2"0,-5-4 207,-7 2-517,-5 10-125,-13 2-560,-1 12 1,-15-6 648,-7 7 0,-6-6 0,-9-3 0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0 104 8098,'36'-15'2292,"-5"-4"-1777,4-1 1,-6 2-1278,-4 8-541,-4-3 441,-13 12 1,-3-6 861,-10 7 0,-3 7 0,-7 1 0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1 162 8110,'36'-29'0,"-10"1"427,3 4 1,-14 9-174,0 10-147,-10-3-521,1 6 1,-6-6-835,0 3 1248,-6-3 0,4-7 0,-4 1 0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104 104 8093,'15'-30'0,"3"7"369,-4 4-316,-2 9 0,-14 3-236,-3 7 1,-5 0-154,-9 0-713,-4 0 1049,-7 0 0,-5-6 0,-3-2 0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177 1 8126,'0'15'210,"0"-1"0,0 8-44,0 2 1,-7 6 32,-3 4 0,-8 8-453,-1 7 1,-7 8 253,1 2 0,-9 7 0,-4 7 0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0 7977,'36'21'0,"-5"-4"26,3 2 1,-8-2-84,-1-3 1,-12 7 11,1 4 0,-9-4-251,0-1 1,-3-4 295,-2-1 0,-13 6 0,-4 2 0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7994,'38'0'433,"-4"0"0,-8 2-128,-1 3 1,-7 3 323,1 7 0,-9-6-1081,-5 1-812,-3 0 1,-4 3 1263,-3-3 0,-3-10 0,-7-8 0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3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0 280 8034,'61'-43'0,"-7"4"0,-9 10 268,-20 9 1,-6 4 206,-9 1 1,2 5-1035,-7 1 0,-2-3 559,-8-7 0,-10-11 0,-8-7 0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0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457 0 8178,'14'2'381,"1"3"0,-7 11-273,-3 13 128,-3 7-99,-15 21 1,-5 4-636,-17 12 0,-9 3-46,-10 2 1,25-38 0,0 2-95,-3 1 0,0 2 430,-1 2 0,-1 0 1,-3 1-1,0 1 0,1 2 1,-1 1-1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0.836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1 435 8304,'14'-7'36,"1"6"182,0-12-192,-1 11 1,-4-5 25,0 7 147,-7 0-113,10 0 1,-11 0-63,4-6 20,1 4 0,-5-11-19,2 3 31,-2-3-11,-2-1 1,0-3 66,0-2-58,0 2 0,0-10 30,0 4-40,7-7 0,-4 3 23,7 2-103,-7-3 72,10 5 1,-6 1 40,2 2-29,4-3 25,-4 7-98,5 1 96,1 2-2,0 11-133,-1 2 86,1 9-27,-7 5 0,5 6 4,-3-1 1,-2 8 33,2-3-84,-7-3 64,10 7 0,-9-7-257,6 4 254,-1 3-15,-1-12 1,1 10-463,-4-6 219,-4 6 33,12-10 1,-11 5-45,3-6 1,1 5-3,-1-1 1,0 1-265,-5-5 0,0-6 525,0 1 0,0 0 0,0 5 0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1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1 514 7799,'36'-37'0,"-5"-4"-138,3 7 0,-10 6-69,-4 8 1,-10 2 727,-5-1 0,1 3-446,-1-4 1,0-3-466,-5-1 0,-5-4 68,0-2 0,-4-1-456,4-3 778,0 3 0,5-11 0,0 4 0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2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1 603 7842,'14'-37'465,"1"1"108,0 6 1,-5 2 178,-1 4 0,-5 3-272,0 6 0,-2-1-197,-2-4-234,0 4-241,0-12 1,0 10-428,0-6 1,-2-3 137,-2-7 1,0-3-1173,-5-8 1653,5 1 0,-2-6 0,6-3 0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3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45 632 7865,'42'-50'0,"-3"6"0,-9 6 1379,-11 9 0,-4 1-588,-5 3 1,-2-2-764,-3 2 0,-5 2-233,0-1 0,-2 4-226,-8-4 1,-4-1-122,-6-4 0,-6-2-519,1-4 0,-2 3 1071,-3-7 0,1-1 0,0-4 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4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339 45 8267,'0'-15'1076,"-7"7"1,-7 1-1350,-11 7 1,-3 0-154,-1 0 1,-7 0-1140,-3 0 1565,-10-6 0,-3 4 0,-7-4 0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5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15 8006,'23'0'621,"3"-5"176,-7 0 1,1 1-86,-5 4-752,-1 0-150,-5 0 1,-3 1-441,-6 4 1,0-2 629,0 7 0,0 0 0,0 5 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6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1 8015,'30'0'0,"-1"0"0,-6 0 351,-3 0 0,-4 0 510,-1 0 0,-7 6-1544,-3 4 1,-4 3-201,-1 2 883,0 0 0,-6 6 0,-2 2 0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7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0 0 8077,'39'0'112,"1"0"0,-14 7 38,-2 3 0,-7 3-217,-8 2 1,-2 6-19,-7 3 0,-2-1-526,-3 2 1,-3-3 610,-7 3 0,-6 3 0,-2-5 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8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 1 7952,'38'8'0,"-7"0"105,-7-3 0,-8-2 34,-1 7 1,-7 1-579,-8 9 439,-6-4 0,-9 12 0,-8-5 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49"/>
    </inkml:context>
    <inkml:brush xml:id="br0">
      <inkml:brushProperty name="width" value="0.17143" units="cm"/>
      <inkml:brushProperty name="height" value="0.17143" units="cm"/>
      <inkml:brushProperty name="color" value="#004F8B"/>
    </inkml:brush>
  </inkml:definitions>
  <inkml:trace contextRef="#ctx0" brushRef="#br0">1647 882 8018,'10'5'-1907,"-1"0"2190,-5 0-150,2-5 87,1 0-153,-6 0-74,12 0 65,-11 0-211,4-7 222,-6 5 952,0-4-860,0 19 67,0-10-151,0 10 0,0-11 172,0 3-121,0-3 0,-1 6-178,-4-3 1,2-4 141,-7 4 1,5 2-147,-5-2 0,0-1 27,-4-4 1,-1 5 31,0 0 1,-1 0-38,-4-5 0,4 5-12,-4 0 1,-2 0 37,-3-5 0,2 1 6,-1 4 0,-1-3 126,-4 3 1,-1-3-107,1-2 1,0-2 109,-1-3 0,1 2-112,-1-7 1,1 5 2,0-5 1,-1 2 19,1-2 0,-1-1-4,1 6 1,1-5 33,4 5-228,-4-6 173,5 9 1,-1-9-112,-1 6 1,7 0 88,-1 5 0,-3-2-19,3-3 0,-1 4 18,5-4 1,-1 3 0,-3 2 0,2-5-22,-2 0 1,2 1-2,3 4 0,-1 0-2,0 0 1,-4-5-3,-1 0 0,0 0 39,6 5 0,-1-5-23,0 0 0,1-1 169,-1 1 1,0 1-33,0-5 1,1 5-36,-1-1 1,0-3-38,1-2 0,-1 4 15,0 1 0,5-2-73,1 3 1,-1-6 34,-5 5 0,0-5-154,1 5 159,-1-6-9,0 9 1,6-6-96,-1 3 1,0 2 87,-5-7 0,5 2-2,1-2 1,-1-1-20,-5 6 20,0-7-11,7 4 0,-5-2 60,3 0 1,2 2-51,-2-1 1,6-3 75,-6 7 1,5-5-36,-5 5-49,0-6 1,-3 3-15,3-7 0,-1 5-2,6 1 0,-5 4-21,5-5 1,-4 5-10,4-5 1,-2 5 23,2-5 1,4 6 7,-4-6 1,3 5 381,2-5-302,0 0 0,2-4 202,3-1-249,3 0 70,7 0 0,-1 1 29,1-1 1,1 5-95,4 0 1,-2 1-18,6-6 0,1 0 131,4 1-251,1-1 60,-1 0 1,5 1 19,1-1 1,5 0 43,0 0 1,2-4-44,2-1 1,0 1 25,0 4 1,0 0 2,1 1 1,-1 4-2,0 0 1,0 2-1,0-2 0,2 3-9,3 7 1,-5-4 9,0-1 0,0 0 14,-5 5 1,5 0-18,5 0 1,-8 0 1,3 0 0,-1 0 74,6 0 0,-4-5 8,4 0 1,2 0-45,-2 5 1,2 0 8,-2 0 1,-2 0-13,7 0 1,-2 0 0,2 0 1,-3 0-77,-7 0 85,6 7-18,3-6 0,1 7-106,-1-3 0,-4-1 30,5 5 1,-5-4 23,5 5 0,-5-5 17,5 5-11,-6 0 13,9-2 0,-5 5-1,7-3 1,-5 3 0,0 1 1,-5 1 49,4 0 0,1-1-50,5 1 28,-7 0-17,-1 0 1,-7 1-7,0 3 0,0-2-3,0 2 1,0-2-10,1-3 0,-1 6-4,0 0 1,0 4 79,0-4 0,-2 6-64,-2-2 1,0-1 78,-5 2 1,4-1-71,-5 6 1,5-1 38,-4 0-21,-1-6-50,-5 5 1,1-5 7,-1 6 0,1 1-19,-1-1 0,2 5-11,3 1 0,2 4 83,4-5 178,-5 7-218,-5-10 0,-2 10 120,-4-7 0,2 0-110,-6-4 1,-1-1 130,-4 1 1,0-1-154,0 0 1,-6 4-114,1-3 0,-5 2 106,5-7 1,-7 2-152,2 3 0,2 4 162,-3 0 0,6 6-33,-5-6 0,5 5 124,-5-5 1,5 6-73,-5-6 0,1 0 55,-1-4 1,-3 4-2,2 0 0,-2 5 15,-2-4 1,0 6-34,0-2 0,-5 2-12,0-2 0,-6 8-14,1-3 1,2 4 7,-2-4 0,2 1 34,-2 4-34,4-3-1,-1 5 0,5-2 8,-2 0 0,-3 0-4,2-5 1,0 5-4,5 0 0,-5 1 28,0-1 254,1-3-135,-3 11 1,4-4-60,-7 5 1,5 0 15,-5-5 1,2 0-157,-2-4 1,-6 1 115,6 4 1,-11-1-85,6-4 1,-3-2 8,4 7 1,-6-5-163,0 5 0,1-5 124,4 5 1,-1-5-43,-4 4 0,9 0-68,-4 1 0,4-2 56,-4-3 1,5 2 244,0 2 0,0 3-68,-4-7 0,4 0-44,0-5 1,0 0-78,-4 0 0,-3-5 8,-2 1 1,2-8-19,-2 3 1,-2-3-146,1 3 0,-5-3 158,6 7 0,-6-6-8,6 1 0,-7-3-175,1-1 0,2 1 108,-1 3 0,4-3 198,-4 3 1,4 2-106,-4-1 254,-1 6-162,2-10 1,-3 6-41,6-3 0,-6-1-10,2 6 1,-4-4 36,-1 4 1,-1-5-23,1 5 1,-1 2-21,1 8 0,0-6-1,-1 6 0,1-5-11,0 10 1,-1-5 29,1 4 0,-1 0-1,1 1 0,4-4-65,1-6 1,-1 0 5,-4 1 0,5-1-48,-1 0 0,5-5 40,-4 0 1,4 0-36,-4 5 48,-1 1 2,2-1 0,-4-2 47,2-3 1,2 7-63,-1-7 0,4 5 2,-4-9 0,4 5 24,-4 0-48,6 2 39,-10-4 0,10 2-4,-7-5 1,3 1 2,-3-2 0,-1-1-4,6 6 0,-4-6 10,4 1 115,-6-3-125,3 5 1,-5-5-1,4 3 0,-2 2 1,6-2 0,-6 1 9,2-6 0,1 4-5,-2-4 1,7 4 134,-1-9 1,-3 4-118,3 1 0,-6 4-37,6-3 0,-2 2 25,1-7 0,2 2-6,-7 3 1,3-2 36,-3-4 1,-1 4-2,6-4 1,-4-1-55,4 2 1,-6-6-86,2 6 1,-4-6 112,-2 6-14,1-7-7,0 10 0,-1-7-3,1 3 0,0-2-38,-1-8 1,1 3-94,-1 2 0,1-2 107,0 2-293,6-9 183,-5 3 0,5-5 86,-6 7 1,-6-2 37,1-3 1,0 3 118,4-3 0,1-2-126,0 2 1,-1-6-142,1 6 1,-1-6 61,1 0 1,-2-2 31,-3-2 0,3 0 75,-4 0 0,4 0 5,2 0 1,3 0-22,-4 0 1,9-2-9,-8-2 1,3 0 93,-4-6 0,1 7-91,-1-2 0,6-1-62,-1 1 104,1 0-88,-6-2 1,6 6-9,-1-4 1,3-2 42,-3 2 0,-1-1-14,6 1 1,-4 3-19,4-2 183,1-5-68,4 8 0,0-11-55,1 7 1,-1-4-11,0 4 0,5-7 112,1 2 1,0-3-92,0-1-146,-4-1 146,4 0 0,-4-1-59,4-4 0,-5 2-16,5-6 0,0 4 50,0-4 6,5-1-8,-9-4 1,12 4 106,-4 1-106,-3-1 1,6-9-1,-4 0-28,-1 1 37,5 2 1,-4-3-1,4-2-48,-3-2 1,4-1-34,-4-5 1,-2 0-140,2 0 1,0 5 234,5-1 1,0 8 229,0-3 1,0 9-97,0 2 0,5-4-105,0-1 1,7-4 42,-3 9 0,5-3-21,0 3 0,1-9 15,0 4 0,-1-4 18,1 4 1,5-1-31,-1 1 1,6-7-95,-6-3 0,7 1 18,-1-1 0,-2 5 10,1-5 1,1 1 38,4-1 0,1 1 235,-1 4-16,0 3-256,1-5 1,-1 2 11,1-1 1,-1-4 103,0 5 0,1-2 15,-1 2 1,5-2 5,1-3-330,-1-4 253,-5 12 1,1-10-29,-1 7 0,1-5 25,-1 4 0,0 0 7,1 0 0,4 3-26,0-8 0,1 1 13,-6-5 0,-4 2-27,-1 2 1,-1-2-6,1 3 1,4-5 0,-3-5 1,1 3-94,-2-3 0,4 3 17,-3 2 1,1-5 59,-2 0 0,-1 0 154,-3 5 1,-2 0-77,6 0 0,-1 0-43,2 0 1,-3 0-37,-2-1 1,-4 6 14,4 0 0,-2-5-25,2-5 1,-4-5-103,3 5 0,-2 0-6,-3 5-47,1 0 140,6 0 0,-4 0 12,2 0 0,-1 4 46,2 1 0,-4 2 155,4-3 1,1 0-196,-1 5 78,6-6-54,-3 4 1,1-2-3,1-1 1,-6 6 7,6-5 1,-6 5 39,6-6 1,-7 8-33,1-2 1,-2-2 113,-3 1 0,6-1-94,0 2 0,-1-2-35,-4-3 0,0-2-6,-1 7 1,1-7-2,0 2 1,-1 1-63,1-1 1,0 5 83,0-5 0,-1 4-77,1-4 0,1 6 48,4-1 0,-4 3-63,4 2 59,-4-7 26,-1 5 1,0-5-2,-1 6 1,1 1-74,0 0 0,-6-2-2,1-4 1,0 4 47,5-3-166,-7 3 158,5 1 1,-10-4-51,7 0 1,-5 0 36,5 4 1,-7 1 23,2-1 1,-3 1-96,-2 0 0,0-1-8,0 1 1,0-1 26,0 1 1,-5-2-78,0-3 1,-5 3 38,5-4 1,-6 3-140,1-3 0,-2-1 296,3-3 1,-4 8-141,3 7 1,2 1 192,-2-2 0,0-2-45,-5 2 1,1 2-82,-1-1 0,-1 4-40,-4-4 0,-1-1-6,-4-4 0,-3-1 35,4 1 0,-4 0-41,-1-1 0,-1 1 23,1-1 0,0 3-37,-1 2 1,2-3 142,4 4 0,-9-2-10,4 1 0,-4-3 178,4 4 0,-2 1-150,-4-1 1,0 1-34,-5-2 1,-2-3-36,3 4 1,1 1-96,-1-1 0,-4 1-39,-1-2 0,-1 2 116,10 4 1,-4 1-2,5-7 1,-4 7 25,9-1 1,-4 2 84,9 3 1,1-1-44,-2 0 1,2 2 22,-1 3 1,3-1-50,6 6 0,-5-1 18,1 1 0,-6 3-295,6-3 0,-2 2 85,1-2 0,4 3-688,-4-3 367,-3 4 47,7 1 1,-7 0-350,3 0 0,-3 0 797,-6 0 0,-7 6 0,-1 2 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59 8026,'30'-15'-168,"-1"1"168,-6 5 0,3-2 2451,-6 6-1300,-7 0-1089,0 5-40,-12 0-394,-1 7 1,-8-6-31,-6 4 0,-1 2-395,0-2 0,1 1-649,-1-1 1446,0-3 0,0 11 0,1-5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3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74 8268,'0'-14'-240,"0"-1"240,0 0 0,4 5 422,1 1-158,0 5-93,2-2 0,-4 6-324,7 0-52,0 0 267,4 0-333,1 0 137,0 0 1,-1 0 87,1 0 0,0 1-135,0 4 1,-1-3 180,1 3 0,6 3 0,2 0 0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0 7909,'-8'0'1370,"-5"0"-1087,5 0 1,-7 2-379,1 3 1,-1 3-98,0 7 1,0 1 147,1 4 0,-1-2-623,0 6 1,1-4 666,-1 4 0,0 7 0,1 7 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30 0 7865,'10'0'-118,"-1"0"0,-5 2 793,1 3 0,-4 3-887,-1 7 1,0 1 107,0 4 1,-1 3-564,-4 6 0,-4 0 667,-5 1 0,-1-1 0,0 1 0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15 16 8066,'15'-5'-20,"-1"0"181,1 0 12,0 5 0,-7 8-312,-3 7 0,-5-1 56,-5 6 1,-2 1-643,-2-1 0,-6 4 725,0-4 0,1 6 0,-8-3 0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8035,'22'15'-311,"-2"0"1,-4-6 547,-1 1 1,0 0 525,-1 5 1,1 4-429,0 1 1,-2 1-285,-3-1 1,-4-2-648,-6 6 1,0 1 300,0 4 1,0 0-925,0 1 1219,-6-1 0,4 7 0,-4 2 0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7911,'21'0'116,"-5"0"59,4 0 0,-4 7-127,-1 3 0,-2 4 23,-3 6 1,-2-2-230,-3 7 1,-4-1-273,4 5 0,-3 1-15,-2-1 0,0 2 445,0 4 0,-7-4 0,-1 5 0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7911,'16'10'-6,"4"-1"0,-4 1 0,4 5 0,-5 1 68,-6 4 1,3-2 142,-7 6 1,0 1-406,-5 4 0,0 5-389,0 1 1,-2 4 588,-3-5 0,3 7 0,-4-3 0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1 7868,'21'6'-42,"2"-2"252,6 6 0,1 4 358,-1 6 1,-6-1-9,-3-4-691,-11 6 168,4-4 0,-6 9-913,3-7 1,-4 1 446,-6-5 1,0-1-497,0 1 925,0 0 0,7 0 0,1-1 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7911,'36'14'0,"-3"-4"155,6 0 0,-6 0 315,1 4 0,-9-1-263,-6-3-459,-9 3 332,3-4-848,-11-1 370,4 5-321,-6-12 0,0 8 125,0-5 594,0-2 0,0 6-61,0-3 1,5-2 60,0 7 0,7-5 31,-3 5 1,4 0 103,2 4 1,0 1 28,0 0 0,-1 0-14,1-1 1,0 3 20,-1 2 1,3-1-70,2 7 1,-1-7 96,7 1 1,-6 4-128,6 2 0,-7-4-9,1-2 1,-2-2-106,-3-3 1,-1-4-207,-3 0 1,-3-5 247,-7 5 0,6-7 0,3 3 0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5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7911,'30'6'333,"-7"-4"-333,4 4 0,-10-1 532,2 0-163,-2 0-303,-3 2 0,-1-4-541,-3 7-215,3-7 690,-11 10 0,11-5 0,-5 7 0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 7911,'30'1'0,"-1"4"0,-1-2 284,-4 7 1,-3-5 13,-6 5-221,-7-7 1,-1 5-519,-7-3-805,0-3 1246,0 4 0,-7-6 0,-1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18T15:10:27.21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44 118 8418,'0'-14'0,"-5"-3"0,0-2-66,0 9 134,5-10 335,0 12-281,0 0 59,0-5 171,0 11 224,0-4-461,0 19 1,-1-3 17,-4 9 0,3 2-57,-3-1 0,4 6-10,1-1 1,0-2 104,0 1-237,0 1 63,0 4 0,-2 0-65,-3 1-67,4-1 195,-6 7 0,7-5-289,0 3 254,0-3-105,0 5 0,0-5-206,0 4 1,5-4 139,0-2-403,0 1 297,-5-8 1,0 4-92,0-6-269,0 0 285,0 1 1,0-10-514,0 4 840,0-4 0,6-2 0,-4-3 0,4-6 0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1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 0 7911,'23'0'0,"-2"5"200,-6 0 1,-1 2 392,1-2 1,0-4-63,-1 4-498,-5 3 1,-3-4-191,-6 5-308,0-5 0,0 4-72,0-3 0,-6-4 298,-4 4 1,2-3-24,-2-2 0,0 0-8,-5 0 270,-6 0 0,5 0 0,-5 0 0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280 163 7118,'0'-9'28,"-6"1"-306,-4 3 1,-8 2 76,-2-7 0,-6 0 13,2-4 1,-9-6 187,-1 1 0,-1-1 0,-1-1 0,-1-2 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3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147 177 7885,'7'-8'-122,"-6"1"14,12 1 975,-11 4-520,5-11 0,-7 10-770,0-7 0,-7 5 97,-3-5-463,-3 0 520,-1-4 1,-8-1-86,-2 0 354,-4 1 0,-1-8 0,-1-1 0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4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236 206 7982,'7'-8'547,"-6"2"-417,6-1 0,-9 1-282,-3-4 1,-3-3-142,-7 3 1,-6-3-201,-3-2 1,-6-1 128,-4-4 364,3-3 0,-12-6 0,6 0 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5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310 236 7885,'-10'-10'-50,"0"1"0,5 0-88,-5 0 0,2-5 504,-2 5 0,-1 1-69,6-2 1,-6 5-573,1-5 1,-5 2 152,-5-2 1,3-3-219,-8 3 1,1-4-43,-6-6 382,1 4 0,-1-12 0,1 5 0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6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163 250 7885,'0'-14'216,"6"-1"0,-3 0 348,7 1 0,-6 4-299,0 0 0,-4 5-233,-4-5 1,0 2-478,-6-2 1,-1-3 218,-9 4 1,4-5-517,-4 0 0,3-1 96,-3 0 646,4 1 0,-12-8 0,5 0 0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7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206 324 7885,'0'-15'0,"0"1"162,0-1 0,0-5 303,0 1 0,-2-2-255,-2 1 1,-5 2-140,-5-7 1,-8 3-728,-2-3 1,-4-3 655,-1 4 0,-7-4 0,-2-1 0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8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89 265 7885,'10'-14'427,"0"-1"1,-1 0-319,6 1 1,-7-6 45,-3 0 1,-3 1-85,-2 4-826,-7 0 486,-1 1 0,-8-1-302,-4 0 1,-1 1 570,-3-1 0,-4-6 0,5-2 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69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60 339 7885,'9'-28'65,"1"3"0,-5-1 140,5 7 1,-7-1 71,2 5 0,-3 1 357,-2-1 0,0 0-607,0 1 0,-7-1-621,-3 0 1,-3 0-295,-1 1 1,4-6 887,0 1 0,-6-8 0,-7 5 0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5-20T15:27:07.470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45 280 7885,'5'-30'354,"0"1"0,4 4-106,-4 1 0,0 6-13,-5-2 0,-1 4-232,-4 1 0,-4 0-291,-5 1 0,4-1 288,0 0 0,0-6 0,-4-2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0678-27BD-8740-8C9D-B907285FB7AD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FCFCF-82A6-014A-8723-7391EF3585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32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EDB452-00BF-924C-9465-03C1104CE95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824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9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262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5897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71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8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4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dirty="0"/>
              <a:t>Have to select k</a:t>
            </a:r>
          </a:p>
          <a:p>
            <a:pPr lvl="0"/>
            <a:r>
              <a:rPr lang="en-US" sz="1200" dirty="0"/>
              <a:t>Stuck in Local minima</a:t>
            </a:r>
          </a:p>
          <a:p>
            <a:pPr lvl="0"/>
            <a:r>
              <a:rPr lang="en-US" sz="1200" dirty="0"/>
              <a:t>Sensitive to outliers</a:t>
            </a:r>
          </a:p>
          <a:p>
            <a:pPr lvl="0"/>
            <a:r>
              <a:rPr lang="en-US" sz="1200" dirty="0"/>
              <a:t>Continuous features</a:t>
            </a:r>
          </a:p>
          <a:p>
            <a:pPr lvl="0"/>
            <a:r>
              <a:rPr lang="en-US" sz="1200" dirty="0"/>
              <a:t>Can only group points close in feature space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66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5FCFCF-82A6-014A-8723-7391EF3585A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2295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82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9118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286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4700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F6F7-1DDD-AF4C-9126-02A1B1317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01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A3202-EEDC-EC45-8881-CA09E30C6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A10CD1-8063-364A-8BDB-9C0011480E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BAD26-205D-DC49-A6AD-069764FE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99CCE-E6B8-2246-8491-B57C48AD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374D2-DB1A-4D40-AD51-21E32BEC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019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502D8-6F86-DA46-AF5C-CF6234C76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1CC0D-D93F-3544-B7D5-3E59D59B2D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9D025-331F-CD46-A096-3E27E5345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E17DA-9D08-8B47-B4CA-B2EA0E39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C3D88B-CA53-324E-8657-E0EF9B407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1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F40572-45CE-9E4C-B3A0-1A88993D60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EB694F-633F-774A-9BA2-FE914E3F5C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8B8B4-2332-624D-83E1-C464FF6C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13B76A-F982-1C47-BF54-FD7294AD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3653-F12E-AC49-86F9-28BD8E9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12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05461-73ED-BA43-8341-F16DD70C8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34D43-55A8-6F4E-AD40-62930E97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EEFDC-8B87-B04B-A508-9F6E7B3F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982D1-F55B-C843-87CB-FE020E8B3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52BC0-6900-3545-A99D-277DE5D3D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85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5355-6C5C-F946-AF17-68025DBB8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5A51AB-C332-BC45-AF9E-D54655B1B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56BD0-39BD-4243-946B-67FC98394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03620-361E-2E41-94A2-CD3AD1888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EC9A2-CF1E-3548-91CB-31FA28F66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972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95FE3-4A09-9942-A64A-658E9416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4F28-1CEC-CC49-B71F-3ACEC159CB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B457B-187E-CD4E-8A87-2B85F8643D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72938E-5D10-CD40-8958-A7F60B8B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F8328-2069-E84B-BA19-B2C93540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48762-ECCA-4A4F-882F-5AF0011C2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206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60EB-43B0-094E-B345-D5117EA82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4724D-945B-E544-A95C-D6DF3C7CB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34623C-BD6B-2F4A-A0DA-AE5AB1174B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3163EF-C6BF-744C-98BF-ED1CD3C4BE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CD64B2-80A3-2148-819A-B8D261273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7E84BD-6611-3A43-B2AD-098109AD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7393F-37CA-FB48-B047-4C2A12BB3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FB7FE-0EBC-DB40-A0C1-13C945BE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961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AAC9A-E927-4349-97C9-259BB95CA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BFFA61-FB37-734C-B547-55878E105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C615AC-1C26-824E-B896-52B2468D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64FF1-395A-3146-925C-41EB3177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101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A02CEF-AD3C-7E44-8C12-C2C27D866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4EC3F-2E22-9143-B316-755CB1193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AAFF6-1236-8349-9368-CDB003F95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A9A6B-AF8A-F243-9B58-C8F131A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CAF54-5CF5-C84F-B0CD-88160A302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5B7D53-1A10-DE4B-A7E4-E1CDADFCBD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41E5D-4FC7-0A40-8BB8-472F49A2A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798BC-7C23-104C-B49C-720997003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47C70-406E-6946-9346-2D6901FD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07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E95A6-082A-2F47-89FA-D24D2CFC5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DF3432-C7D4-644C-9FBB-1B2350DCEE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1E89D9-2148-2B4B-990F-416FE323C4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504CA-CFF7-EC42-A510-3AEAE8162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0E230-90DA-5E4E-B022-ABE1AB711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A87DF-6E76-464F-9311-E6296085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28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DAB878-8B8D-DF4C-B327-150DE90DD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ECE69-575C-A84A-9405-93CA1527A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580F-9A8E-DA49-AEB2-5071F5272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26739-07DC-AE4B-B8A2-41453BC44132}" type="datetimeFigureOut">
              <a:rPr lang="en-US" smtClean="0"/>
              <a:t>11/22/24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EE235-63A0-284C-B63F-4A428CE72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37E40-250C-3C45-A9FA-BC5FE7B3B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C4FE-359F-BC49-B25B-DFAD454A5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21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78.png"/><Relationship Id="rId21" Type="http://schemas.openxmlformats.org/officeDocument/2006/relationships/image" Target="../media/image1110.png"/><Relationship Id="rId42" Type="http://schemas.openxmlformats.org/officeDocument/2006/relationships/customXml" Target="../ink/ink289.xml"/><Relationship Id="rId63" Type="http://schemas.openxmlformats.org/officeDocument/2006/relationships/image" Target="../media/image320.png"/><Relationship Id="rId84" Type="http://schemas.openxmlformats.org/officeDocument/2006/relationships/customXml" Target="../ink/ink310.xml"/><Relationship Id="rId138" Type="http://schemas.openxmlformats.org/officeDocument/2006/relationships/customXml" Target="../ink/ink337.xml"/><Relationship Id="rId159" Type="http://schemas.openxmlformats.org/officeDocument/2006/relationships/image" Target="../media/image302.png"/><Relationship Id="rId170" Type="http://schemas.openxmlformats.org/officeDocument/2006/relationships/customXml" Target="../ink/ink353.xml"/><Relationship Id="rId191" Type="http://schemas.openxmlformats.org/officeDocument/2006/relationships/image" Target="../media/image318.png"/><Relationship Id="rId205" Type="http://schemas.openxmlformats.org/officeDocument/2006/relationships/image" Target="../media/image1030.png"/><Relationship Id="rId107" Type="http://schemas.openxmlformats.org/officeDocument/2006/relationships/image" Target="../media/image273.png"/><Relationship Id="rId11" Type="http://schemas.openxmlformats.org/officeDocument/2006/relationships/image" Target="../media/image610.png"/><Relationship Id="rId32" Type="http://schemas.openxmlformats.org/officeDocument/2006/relationships/customXml" Target="../ink/ink284.xml"/><Relationship Id="rId53" Type="http://schemas.openxmlformats.org/officeDocument/2006/relationships/image" Target="../media/image270.png"/><Relationship Id="rId74" Type="http://schemas.openxmlformats.org/officeDocument/2006/relationships/customXml" Target="../ink/ink305.xml"/><Relationship Id="rId128" Type="http://schemas.openxmlformats.org/officeDocument/2006/relationships/customXml" Target="../ink/ink332.xml"/><Relationship Id="rId149" Type="http://schemas.openxmlformats.org/officeDocument/2006/relationships/image" Target="../media/image296.png"/><Relationship Id="rId5" Type="http://schemas.openxmlformats.org/officeDocument/2006/relationships/image" Target="../media/image310.png"/><Relationship Id="rId95" Type="http://schemas.openxmlformats.org/officeDocument/2006/relationships/image" Target="../media/image480.png"/><Relationship Id="rId160" Type="http://schemas.openxmlformats.org/officeDocument/2006/relationships/customXml" Target="../ink/ink348.xml"/><Relationship Id="rId181" Type="http://schemas.openxmlformats.org/officeDocument/2006/relationships/image" Target="../media/image313.png"/><Relationship Id="rId216" Type="http://schemas.openxmlformats.org/officeDocument/2006/relationships/customXml" Target="../ink/ink376.xml"/><Relationship Id="rId22" Type="http://schemas.openxmlformats.org/officeDocument/2006/relationships/customXml" Target="../ink/ink279.xml"/><Relationship Id="rId43" Type="http://schemas.openxmlformats.org/officeDocument/2006/relationships/image" Target="../media/image2210.png"/><Relationship Id="rId64" Type="http://schemas.openxmlformats.org/officeDocument/2006/relationships/customXml" Target="../ink/ink300.xml"/><Relationship Id="rId118" Type="http://schemas.openxmlformats.org/officeDocument/2006/relationships/customXml" Target="../ink/ink327.xml"/><Relationship Id="rId139" Type="http://schemas.openxmlformats.org/officeDocument/2006/relationships/image" Target="../media/image291.png"/><Relationship Id="rId85" Type="http://schemas.openxmlformats.org/officeDocument/2006/relationships/image" Target="../media/image430.png"/><Relationship Id="rId150" Type="http://schemas.openxmlformats.org/officeDocument/2006/relationships/customXml" Target="../ink/ink343.xml"/><Relationship Id="rId171" Type="http://schemas.openxmlformats.org/officeDocument/2006/relationships/image" Target="../media/image306.png"/><Relationship Id="rId192" Type="http://schemas.openxmlformats.org/officeDocument/2006/relationships/customXml" Target="../ink/ink364.xml"/><Relationship Id="rId206" Type="http://schemas.openxmlformats.org/officeDocument/2006/relationships/customXml" Target="../ink/ink371.xml"/><Relationship Id="rId12" Type="http://schemas.openxmlformats.org/officeDocument/2006/relationships/customXml" Target="../ink/ink274.xml"/><Relationship Id="rId33" Type="http://schemas.openxmlformats.org/officeDocument/2006/relationships/image" Target="../media/image1710.png"/><Relationship Id="rId108" Type="http://schemas.openxmlformats.org/officeDocument/2006/relationships/customXml" Target="../ink/ink322.xml"/><Relationship Id="rId129" Type="http://schemas.openxmlformats.org/officeDocument/2006/relationships/image" Target="../media/image285.png"/><Relationship Id="rId54" Type="http://schemas.openxmlformats.org/officeDocument/2006/relationships/customXml" Target="../ink/ink295.xml"/><Relationship Id="rId75" Type="http://schemas.openxmlformats.org/officeDocument/2006/relationships/image" Target="../media/image380.png"/><Relationship Id="rId96" Type="http://schemas.openxmlformats.org/officeDocument/2006/relationships/customXml" Target="../ink/ink316.xml"/><Relationship Id="rId140" Type="http://schemas.openxmlformats.org/officeDocument/2006/relationships/customXml" Target="../ink/ink338.xml"/><Relationship Id="rId161" Type="http://schemas.openxmlformats.org/officeDocument/2006/relationships/image" Target="../media/image303.png"/><Relationship Id="rId182" Type="http://schemas.openxmlformats.org/officeDocument/2006/relationships/customXml" Target="../ink/ink359.xml"/><Relationship Id="rId217" Type="http://schemas.openxmlformats.org/officeDocument/2006/relationships/image" Target="../media/image319.png"/><Relationship Id="rId6" Type="http://schemas.openxmlformats.org/officeDocument/2006/relationships/customXml" Target="../ink/ink271.xml"/><Relationship Id="rId23" Type="http://schemas.openxmlformats.org/officeDocument/2006/relationships/image" Target="../media/image1210.png"/><Relationship Id="rId119" Type="http://schemas.openxmlformats.org/officeDocument/2006/relationships/image" Target="../media/image279.png"/><Relationship Id="rId44" Type="http://schemas.openxmlformats.org/officeDocument/2006/relationships/customXml" Target="../ink/ink290.xml"/><Relationship Id="rId65" Type="http://schemas.openxmlformats.org/officeDocument/2006/relationships/image" Target="../media/image330.png"/><Relationship Id="rId86" Type="http://schemas.openxmlformats.org/officeDocument/2006/relationships/customXml" Target="../ink/ink311.xml"/><Relationship Id="rId130" Type="http://schemas.openxmlformats.org/officeDocument/2006/relationships/customXml" Target="../ink/ink333.xml"/><Relationship Id="rId151" Type="http://schemas.openxmlformats.org/officeDocument/2006/relationships/image" Target="../media/image297.png"/><Relationship Id="rId172" Type="http://schemas.openxmlformats.org/officeDocument/2006/relationships/customXml" Target="../ink/ink354.xml"/><Relationship Id="rId193" Type="http://schemas.openxmlformats.org/officeDocument/2006/relationships/image" Target="../media/image970.png"/><Relationship Id="rId207" Type="http://schemas.openxmlformats.org/officeDocument/2006/relationships/image" Target="../media/image1040.png"/><Relationship Id="rId13" Type="http://schemas.openxmlformats.org/officeDocument/2006/relationships/image" Target="../media/image710.png"/><Relationship Id="rId109" Type="http://schemas.openxmlformats.org/officeDocument/2006/relationships/image" Target="../media/image274.png"/><Relationship Id="rId34" Type="http://schemas.openxmlformats.org/officeDocument/2006/relationships/customXml" Target="../ink/ink285.xml"/><Relationship Id="rId55" Type="http://schemas.openxmlformats.org/officeDocument/2006/relationships/image" Target="../media/image280.png"/><Relationship Id="rId76" Type="http://schemas.openxmlformats.org/officeDocument/2006/relationships/customXml" Target="../ink/ink306.xml"/><Relationship Id="rId97" Type="http://schemas.openxmlformats.org/officeDocument/2006/relationships/image" Target="../media/image490.png"/><Relationship Id="rId120" Type="http://schemas.openxmlformats.org/officeDocument/2006/relationships/customXml" Target="../ink/ink328.xml"/><Relationship Id="rId141" Type="http://schemas.openxmlformats.org/officeDocument/2006/relationships/image" Target="../media/image292.png"/><Relationship Id="rId7" Type="http://schemas.openxmlformats.org/officeDocument/2006/relationships/image" Target="../media/image410.png"/><Relationship Id="rId162" Type="http://schemas.openxmlformats.org/officeDocument/2006/relationships/customXml" Target="../ink/ink349.xml"/><Relationship Id="rId183" Type="http://schemas.openxmlformats.org/officeDocument/2006/relationships/image" Target="../media/image314.png"/><Relationship Id="rId218" Type="http://schemas.openxmlformats.org/officeDocument/2006/relationships/customXml" Target="../ink/ink377.xml"/><Relationship Id="rId24" Type="http://schemas.openxmlformats.org/officeDocument/2006/relationships/customXml" Target="../ink/ink280.xml"/><Relationship Id="rId45" Type="http://schemas.openxmlformats.org/officeDocument/2006/relationships/image" Target="../media/image2310.png"/><Relationship Id="rId66" Type="http://schemas.openxmlformats.org/officeDocument/2006/relationships/customXml" Target="../ink/ink301.xml"/><Relationship Id="rId87" Type="http://schemas.openxmlformats.org/officeDocument/2006/relationships/image" Target="../media/image440.png"/><Relationship Id="rId110" Type="http://schemas.openxmlformats.org/officeDocument/2006/relationships/customXml" Target="../ink/ink323.xml"/><Relationship Id="rId131" Type="http://schemas.openxmlformats.org/officeDocument/2006/relationships/image" Target="../media/image286.png"/><Relationship Id="rId152" Type="http://schemas.openxmlformats.org/officeDocument/2006/relationships/customXml" Target="../ink/ink344.xml"/><Relationship Id="rId173" Type="http://schemas.openxmlformats.org/officeDocument/2006/relationships/image" Target="../media/image307.png"/><Relationship Id="rId194" Type="http://schemas.openxmlformats.org/officeDocument/2006/relationships/customXml" Target="../ink/ink365.xml"/><Relationship Id="rId208" Type="http://schemas.openxmlformats.org/officeDocument/2006/relationships/customXml" Target="../ink/ink372.xml"/><Relationship Id="rId14" Type="http://schemas.openxmlformats.org/officeDocument/2006/relationships/customXml" Target="../ink/ink275.xml"/><Relationship Id="rId30" Type="http://schemas.openxmlformats.org/officeDocument/2006/relationships/customXml" Target="../ink/ink283.xml"/><Relationship Id="rId35" Type="http://schemas.openxmlformats.org/officeDocument/2006/relationships/image" Target="../media/image1810.png"/><Relationship Id="rId56" Type="http://schemas.openxmlformats.org/officeDocument/2006/relationships/customXml" Target="../ink/ink296.xml"/><Relationship Id="rId77" Type="http://schemas.openxmlformats.org/officeDocument/2006/relationships/image" Target="../media/image390.png"/><Relationship Id="rId100" Type="http://schemas.openxmlformats.org/officeDocument/2006/relationships/customXml" Target="../ink/ink318.xml"/><Relationship Id="rId105" Type="http://schemas.openxmlformats.org/officeDocument/2006/relationships/image" Target="../media/image272.png"/><Relationship Id="rId126" Type="http://schemas.openxmlformats.org/officeDocument/2006/relationships/customXml" Target="../ink/ink331.xml"/><Relationship Id="rId147" Type="http://schemas.openxmlformats.org/officeDocument/2006/relationships/image" Target="../media/image295.png"/><Relationship Id="rId168" Type="http://schemas.openxmlformats.org/officeDocument/2006/relationships/customXml" Target="../ink/ink352.xml"/><Relationship Id="rId8" Type="http://schemas.openxmlformats.org/officeDocument/2006/relationships/customXml" Target="../ink/ink272.xml"/><Relationship Id="rId51" Type="http://schemas.openxmlformats.org/officeDocument/2006/relationships/image" Target="../media/image2610.png"/><Relationship Id="rId72" Type="http://schemas.openxmlformats.org/officeDocument/2006/relationships/customXml" Target="../ink/ink304.xml"/><Relationship Id="rId93" Type="http://schemas.openxmlformats.org/officeDocument/2006/relationships/image" Target="../media/image470.png"/><Relationship Id="rId98" Type="http://schemas.openxmlformats.org/officeDocument/2006/relationships/customXml" Target="../ink/ink317.xml"/><Relationship Id="rId121" Type="http://schemas.openxmlformats.org/officeDocument/2006/relationships/image" Target="../media/image281.png"/><Relationship Id="rId142" Type="http://schemas.openxmlformats.org/officeDocument/2006/relationships/customXml" Target="../ink/ink339.xml"/><Relationship Id="rId163" Type="http://schemas.openxmlformats.org/officeDocument/2006/relationships/image" Target="../media/image304.png"/><Relationship Id="rId184" Type="http://schemas.openxmlformats.org/officeDocument/2006/relationships/customXml" Target="../ink/ink360.xml"/><Relationship Id="rId189" Type="http://schemas.openxmlformats.org/officeDocument/2006/relationships/image" Target="../media/image317.png"/><Relationship Id="rId219" Type="http://schemas.openxmlformats.org/officeDocument/2006/relationships/image" Target="../media/image1100.png"/><Relationship Id="rId3" Type="http://schemas.openxmlformats.org/officeDocument/2006/relationships/image" Target="../media/image269.png"/><Relationship Id="rId214" Type="http://schemas.openxmlformats.org/officeDocument/2006/relationships/customXml" Target="../ink/ink375.xml"/><Relationship Id="rId25" Type="http://schemas.openxmlformats.org/officeDocument/2006/relationships/image" Target="../media/image1310.png"/><Relationship Id="rId46" Type="http://schemas.openxmlformats.org/officeDocument/2006/relationships/customXml" Target="../ink/ink291.xml"/><Relationship Id="rId67" Type="http://schemas.openxmlformats.org/officeDocument/2006/relationships/image" Target="../media/image340.png"/><Relationship Id="rId116" Type="http://schemas.openxmlformats.org/officeDocument/2006/relationships/customXml" Target="../ink/ink326.xml"/><Relationship Id="rId137" Type="http://schemas.openxmlformats.org/officeDocument/2006/relationships/image" Target="../media/image289.png"/><Relationship Id="rId158" Type="http://schemas.openxmlformats.org/officeDocument/2006/relationships/customXml" Target="../ink/ink347.xml"/><Relationship Id="rId20" Type="http://schemas.openxmlformats.org/officeDocument/2006/relationships/customXml" Target="../ink/ink278.xml"/><Relationship Id="rId41" Type="http://schemas.openxmlformats.org/officeDocument/2006/relationships/image" Target="../media/image2110.png"/><Relationship Id="rId62" Type="http://schemas.openxmlformats.org/officeDocument/2006/relationships/customXml" Target="../ink/ink299.xml"/><Relationship Id="rId83" Type="http://schemas.openxmlformats.org/officeDocument/2006/relationships/image" Target="../media/image420.png"/><Relationship Id="rId88" Type="http://schemas.openxmlformats.org/officeDocument/2006/relationships/customXml" Target="../ink/ink312.xml"/><Relationship Id="rId111" Type="http://schemas.openxmlformats.org/officeDocument/2006/relationships/image" Target="../media/image275.png"/><Relationship Id="rId132" Type="http://schemas.openxmlformats.org/officeDocument/2006/relationships/customXml" Target="../ink/ink334.xml"/><Relationship Id="rId153" Type="http://schemas.openxmlformats.org/officeDocument/2006/relationships/image" Target="../media/image298.png"/><Relationship Id="rId174" Type="http://schemas.openxmlformats.org/officeDocument/2006/relationships/customXml" Target="../ink/ink355.xml"/><Relationship Id="rId179" Type="http://schemas.openxmlformats.org/officeDocument/2006/relationships/image" Target="../media/image312.png"/><Relationship Id="rId195" Type="http://schemas.openxmlformats.org/officeDocument/2006/relationships/image" Target="../media/image980.png"/><Relationship Id="rId209" Type="http://schemas.openxmlformats.org/officeDocument/2006/relationships/image" Target="../media/image1050.png"/><Relationship Id="rId190" Type="http://schemas.openxmlformats.org/officeDocument/2006/relationships/customXml" Target="../ink/ink363.xml"/><Relationship Id="rId204" Type="http://schemas.openxmlformats.org/officeDocument/2006/relationships/customXml" Target="../ink/ink370.xml"/><Relationship Id="rId15" Type="http://schemas.openxmlformats.org/officeDocument/2006/relationships/image" Target="../media/image810.png"/><Relationship Id="rId36" Type="http://schemas.openxmlformats.org/officeDocument/2006/relationships/customXml" Target="../ink/ink286.xml"/><Relationship Id="rId57" Type="http://schemas.openxmlformats.org/officeDocument/2006/relationships/image" Target="../media/image290.png"/><Relationship Id="rId106" Type="http://schemas.openxmlformats.org/officeDocument/2006/relationships/customXml" Target="../ink/ink321.xml"/><Relationship Id="rId127" Type="http://schemas.openxmlformats.org/officeDocument/2006/relationships/image" Target="../media/image284.png"/><Relationship Id="rId10" Type="http://schemas.openxmlformats.org/officeDocument/2006/relationships/customXml" Target="../ink/ink273.xml"/><Relationship Id="rId31" Type="http://schemas.openxmlformats.org/officeDocument/2006/relationships/image" Target="../media/image1610.png"/><Relationship Id="rId52" Type="http://schemas.openxmlformats.org/officeDocument/2006/relationships/customXml" Target="../ink/ink294.xml"/><Relationship Id="rId73" Type="http://schemas.openxmlformats.org/officeDocument/2006/relationships/image" Target="../media/image370.png"/><Relationship Id="rId78" Type="http://schemas.openxmlformats.org/officeDocument/2006/relationships/customXml" Target="../ink/ink307.xml"/><Relationship Id="rId94" Type="http://schemas.openxmlformats.org/officeDocument/2006/relationships/customXml" Target="../ink/ink315.xml"/><Relationship Id="rId99" Type="http://schemas.openxmlformats.org/officeDocument/2006/relationships/image" Target="../media/image500.png"/><Relationship Id="rId101" Type="http://schemas.openxmlformats.org/officeDocument/2006/relationships/image" Target="../media/image511.png"/><Relationship Id="rId122" Type="http://schemas.openxmlformats.org/officeDocument/2006/relationships/customXml" Target="../ink/ink329.xml"/><Relationship Id="rId143" Type="http://schemas.openxmlformats.org/officeDocument/2006/relationships/image" Target="../media/image293.png"/><Relationship Id="rId148" Type="http://schemas.openxmlformats.org/officeDocument/2006/relationships/customXml" Target="../ink/ink342.xml"/><Relationship Id="rId164" Type="http://schemas.openxmlformats.org/officeDocument/2006/relationships/customXml" Target="../ink/ink350.xml"/><Relationship Id="rId169" Type="http://schemas.openxmlformats.org/officeDocument/2006/relationships/image" Target="../media/image850.png"/><Relationship Id="rId185" Type="http://schemas.openxmlformats.org/officeDocument/2006/relationships/image" Target="../media/image315.png"/><Relationship Id="rId4" Type="http://schemas.openxmlformats.org/officeDocument/2006/relationships/customXml" Target="../ink/ink270.xml"/><Relationship Id="rId9" Type="http://schemas.openxmlformats.org/officeDocument/2006/relationships/image" Target="../media/image510.png"/><Relationship Id="rId180" Type="http://schemas.openxmlformats.org/officeDocument/2006/relationships/customXml" Target="../ink/ink358.xml"/><Relationship Id="rId210" Type="http://schemas.openxmlformats.org/officeDocument/2006/relationships/customXml" Target="../ink/ink373.xml"/><Relationship Id="rId215" Type="http://schemas.openxmlformats.org/officeDocument/2006/relationships/image" Target="../media/image1080.png"/><Relationship Id="rId26" Type="http://schemas.openxmlformats.org/officeDocument/2006/relationships/customXml" Target="../ink/ink281.xml"/><Relationship Id="rId47" Type="http://schemas.openxmlformats.org/officeDocument/2006/relationships/image" Target="../media/image2410.png"/><Relationship Id="rId68" Type="http://schemas.openxmlformats.org/officeDocument/2006/relationships/customXml" Target="../ink/ink302.xml"/><Relationship Id="rId89" Type="http://schemas.openxmlformats.org/officeDocument/2006/relationships/image" Target="../media/image450.png"/><Relationship Id="rId112" Type="http://schemas.openxmlformats.org/officeDocument/2006/relationships/customXml" Target="../ink/ink324.xml"/><Relationship Id="rId133" Type="http://schemas.openxmlformats.org/officeDocument/2006/relationships/image" Target="../media/image287.png"/><Relationship Id="rId154" Type="http://schemas.openxmlformats.org/officeDocument/2006/relationships/customXml" Target="../ink/ink345.xml"/><Relationship Id="rId175" Type="http://schemas.openxmlformats.org/officeDocument/2006/relationships/image" Target="../media/image308.png"/><Relationship Id="rId196" Type="http://schemas.openxmlformats.org/officeDocument/2006/relationships/customXml" Target="../ink/ink366.xml"/><Relationship Id="rId200" Type="http://schemas.openxmlformats.org/officeDocument/2006/relationships/customXml" Target="../ink/ink368.xml"/><Relationship Id="rId16" Type="http://schemas.openxmlformats.org/officeDocument/2006/relationships/customXml" Target="../ink/ink276.xml"/><Relationship Id="rId37" Type="http://schemas.openxmlformats.org/officeDocument/2006/relationships/image" Target="../media/image1910.png"/><Relationship Id="rId58" Type="http://schemas.openxmlformats.org/officeDocument/2006/relationships/customXml" Target="../ink/ink297.xml"/><Relationship Id="rId79" Type="http://schemas.openxmlformats.org/officeDocument/2006/relationships/image" Target="../media/image400.png"/><Relationship Id="rId102" Type="http://schemas.openxmlformats.org/officeDocument/2006/relationships/customXml" Target="../ink/ink319.xml"/><Relationship Id="rId123" Type="http://schemas.openxmlformats.org/officeDocument/2006/relationships/image" Target="../media/image282.png"/><Relationship Id="rId144" Type="http://schemas.openxmlformats.org/officeDocument/2006/relationships/customXml" Target="../ink/ink340.xml"/><Relationship Id="rId90" Type="http://schemas.openxmlformats.org/officeDocument/2006/relationships/customXml" Target="../ink/ink313.xml"/><Relationship Id="rId165" Type="http://schemas.openxmlformats.org/officeDocument/2006/relationships/image" Target="../media/image305.png"/><Relationship Id="rId186" Type="http://schemas.openxmlformats.org/officeDocument/2006/relationships/customXml" Target="../ink/ink361.xml"/><Relationship Id="rId211" Type="http://schemas.openxmlformats.org/officeDocument/2006/relationships/image" Target="../media/image1060.png"/><Relationship Id="rId27" Type="http://schemas.openxmlformats.org/officeDocument/2006/relationships/image" Target="../media/image1410.png"/><Relationship Id="rId48" Type="http://schemas.openxmlformats.org/officeDocument/2006/relationships/customXml" Target="../ink/ink292.xml"/><Relationship Id="rId69" Type="http://schemas.openxmlformats.org/officeDocument/2006/relationships/image" Target="../media/image350.png"/><Relationship Id="rId113" Type="http://schemas.openxmlformats.org/officeDocument/2006/relationships/image" Target="../media/image276.png"/><Relationship Id="rId134" Type="http://schemas.openxmlformats.org/officeDocument/2006/relationships/customXml" Target="../ink/ink335.xml"/><Relationship Id="rId80" Type="http://schemas.openxmlformats.org/officeDocument/2006/relationships/customXml" Target="../ink/ink308.xml"/><Relationship Id="rId155" Type="http://schemas.openxmlformats.org/officeDocument/2006/relationships/image" Target="../media/image299.png"/><Relationship Id="rId176" Type="http://schemas.openxmlformats.org/officeDocument/2006/relationships/customXml" Target="../ink/ink356.xml"/><Relationship Id="rId197" Type="http://schemas.openxmlformats.org/officeDocument/2006/relationships/image" Target="../media/image990.png"/><Relationship Id="rId201" Type="http://schemas.openxmlformats.org/officeDocument/2006/relationships/image" Target="../media/image1011.png"/><Relationship Id="rId17" Type="http://schemas.openxmlformats.org/officeDocument/2006/relationships/image" Target="../media/image910.png"/><Relationship Id="rId38" Type="http://schemas.openxmlformats.org/officeDocument/2006/relationships/customXml" Target="../ink/ink287.xml"/><Relationship Id="rId59" Type="http://schemas.openxmlformats.org/officeDocument/2006/relationships/image" Target="../media/image300.png"/><Relationship Id="rId103" Type="http://schemas.openxmlformats.org/officeDocument/2006/relationships/image" Target="../media/image271.png"/><Relationship Id="rId124" Type="http://schemas.openxmlformats.org/officeDocument/2006/relationships/customXml" Target="../ink/ink330.xml"/><Relationship Id="rId70" Type="http://schemas.openxmlformats.org/officeDocument/2006/relationships/customXml" Target="../ink/ink303.xml"/><Relationship Id="rId91" Type="http://schemas.openxmlformats.org/officeDocument/2006/relationships/image" Target="../media/image460.png"/><Relationship Id="rId145" Type="http://schemas.openxmlformats.org/officeDocument/2006/relationships/image" Target="../media/image294.png"/><Relationship Id="rId166" Type="http://schemas.openxmlformats.org/officeDocument/2006/relationships/customXml" Target="../ink/ink351.xml"/><Relationship Id="rId187" Type="http://schemas.openxmlformats.org/officeDocument/2006/relationships/image" Target="../media/image316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374.xml"/><Relationship Id="rId28" Type="http://schemas.openxmlformats.org/officeDocument/2006/relationships/customXml" Target="../ink/ink282.xml"/><Relationship Id="rId49" Type="http://schemas.openxmlformats.org/officeDocument/2006/relationships/image" Target="../media/image2510.png"/><Relationship Id="rId114" Type="http://schemas.openxmlformats.org/officeDocument/2006/relationships/customXml" Target="../ink/ink325.xml"/><Relationship Id="rId60" Type="http://schemas.openxmlformats.org/officeDocument/2006/relationships/customXml" Target="../ink/ink298.xml"/><Relationship Id="rId81" Type="http://schemas.openxmlformats.org/officeDocument/2006/relationships/image" Target="../media/image411.png"/><Relationship Id="rId135" Type="http://schemas.openxmlformats.org/officeDocument/2006/relationships/image" Target="../media/image288.png"/><Relationship Id="rId156" Type="http://schemas.openxmlformats.org/officeDocument/2006/relationships/customXml" Target="../ink/ink346.xml"/><Relationship Id="rId177" Type="http://schemas.openxmlformats.org/officeDocument/2006/relationships/image" Target="../media/image309.png"/><Relationship Id="rId198" Type="http://schemas.openxmlformats.org/officeDocument/2006/relationships/customXml" Target="../ink/ink367.xml"/><Relationship Id="rId202" Type="http://schemas.openxmlformats.org/officeDocument/2006/relationships/customXml" Target="../ink/ink369.xml"/><Relationship Id="rId18" Type="http://schemas.openxmlformats.org/officeDocument/2006/relationships/customXml" Target="../ink/ink277.xml"/><Relationship Id="rId39" Type="http://schemas.openxmlformats.org/officeDocument/2006/relationships/image" Target="../media/image2010.png"/><Relationship Id="rId50" Type="http://schemas.openxmlformats.org/officeDocument/2006/relationships/customXml" Target="../ink/ink293.xml"/><Relationship Id="rId104" Type="http://schemas.openxmlformats.org/officeDocument/2006/relationships/customXml" Target="../ink/ink320.xml"/><Relationship Id="rId125" Type="http://schemas.openxmlformats.org/officeDocument/2006/relationships/image" Target="../media/image283.png"/><Relationship Id="rId146" Type="http://schemas.openxmlformats.org/officeDocument/2006/relationships/customXml" Target="../ink/ink341.xml"/><Relationship Id="rId167" Type="http://schemas.openxmlformats.org/officeDocument/2006/relationships/image" Target="../media/image840.png"/><Relationship Id="rId188" Type="http://schemas.openxmlformats.org/officeDocument/2006/relationships/customXml" Target="../ink/ink362.xml"/><Relationship Id="rId71" Type="http://schemas.openxmlformats.org/officeDocument/2006/relationships/image" Target="../media/image360.png"/><Relationship Id="rId92" Type="http://schemas.openxmlformats.org/officeDocument/2006/relationships/customXml" Target="../ink/ink314.xml"/><Relationship Id="rId213" Type="http://schemas.openxmlformats.org/officeDocument/2006/relationships/image" Target="../media/image1070.png"/><Relationship Id="rId2" Type="http://schemas.openxmlformats.org/officeDocument/2006/relationships/customXml" Target="../ink/ink269.xml"/><Relationship Id="rId29" Type="http://schemas.openxmlformats.org/officeDocument/2006/relationships/image" Target="../media/image1510.png"/><Relationship Id="rId40" Type="http://schemas.openxmlformats.org/officeDocument/2006/relationships/customXml" Target="../ink/ink288.xml"/><Relationship Id="rId115" Type="http://schemas.openxmlformats.org/officeDocument/2006/relationships/image" Target="../media/image277.png"/><Relationship Id="rId136" Type="http://schemas.openxmlformats.org/officeDocument/2006/relationships/customXml" Target="../ink/ink336.xml"/><Relationship Id="rId157" Type="http://schemas.openxmlformats.org/officeDocument/2006/relationships/image" Target="../media/image301.png"/><Relationship Id="rId178" Type="http://schemas.openxmlformats.org/officeDocument/2006/relationships/customXml" Target="../ink/ink357.xml"/><Relationship Id="rId61" Type="http://schemas.openxmlformats.org/officeDocument/2006/relationships/image" Target="../media/image311.png"/><Relationship Id="rId82" Type="http://schemas.openxmlformats.org/officeDocument/2006/relationships/customXml" Target="../ink/ink309.xml"/><Relationship Id="rId199" Type="http://schemas.openxmlformats.org/officeDocument/2006/relationships/image" Target="../media/image1000.png"/><Relationship Id="rId203" Type="http://schemas.openxmlformats.org/officeDocument/2006/relationships/image" Target="../media/image1020.png"/><Relationship Id="rId19" Type="http://schemas.openxmlformats.org/officeDocument/2006/relationships/image" Target="../media/image10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435.xml"/><Relationship Id="rId21" Type="http://schemas.openxmlformats.org/officeDocument/2006/relationships/customXml" Target="../ink/ink387.xml"/><Relationship Id="rId324" Type="http://schemas.openxmlformats.org/officeDocument/2006/relationships/customXml" Target="../ink/ink538.xml"/><Relationship Id="rId531" Type="http://schemas.openxmlformats.org/officeDocument/2006/relationships/image" Target="../media/image2640.png"/><Relationship Id="rId170" Type="http://schemas.openxmlformats.org/officeDocument/2006/relationships/image" Target="../media/image841.png"/><Relationship Id="rId268" Type="http://schemas.openxmlformats.org/officeDocument/2006/relationships/image" Target="../media/image1330.png"/><Relationship Id="rId475" Type="http://schemas.openxmlformats.org/officeDocument/2006/relationships/image" Target="../media/image2360.png"/><Relationship Id="rId32" Type="http://schemas.openxmlformats.org/officeDocument/2006/relationships/image" Target="../media/image1511.png"/><Relationship Id="rId128" Type="http://schemas.openxmlformats.org/officeDocument/2006/relationships/image" Target="../media/image6310.png"/><Relationship Id="rId335" Type="http://schemas.openxmlformats.org/officeDocument/2006/relationships/image" Target="../media/image1660.png"/><Relationship Id="rId181" Type="http://schemas.openxmlformats.org/officeDocument/2006/relationships/customXml" Target="../ink/ink467.xml"/><Relationship Id="rId402" Type="http://schemas.openxmlformats.org/officeDocument/2006/relationships/customXml" Target="../ink/ink577.xml"/><Relationship Id="rId279" Type="http://schemas.openxmlformats.org/officeDocument/2006/relationships/image" Target="../media/image1360.png"/><Relationship Id="rId486" Type="http://schemas.openxmlformats.org/officeDocument/2006/relationships/customXml" Target="../ink/ink619.xml"/><Relationship Id="rId43" Type="http://schemas.openxmlformats.org/officeDocument/2006/relationships/customXml" Target="../ink/ink398.xml"/><Relationship Id="rId139" Type="http://schemas.openxmlformats.org/officeDocument/2006/relationships/customXml" Target="../ink/ink446.xml"/><Relationship Id="rId290" Type="http://schemas.openxmlformats.org/officeDocument/2006/relationships/customXml" Target="../ink/ink521.xml"/><Relationship Id="rId304" Type="http://schemas.openxmlformats.org/officeDocument/2006/relationships/customXml" Target="../ink/ink528.xml"/><Relationship Id="rId346" Type="http://schemas.openxmlformats.org/officeDocument/2006/relationships/customXml" Target="../ink/ink549.xml"/><Relationship Id="rId388" Type="http://schemas.openxmlformats.org/officeDocument/2006/relationships/customXml" Target="../ink/ink570.xml"/><Relationship Id="rId511" Type="http://schemas.openxmlformats.org/officeDocument/2006/relationships/image" Target="../media/image2540.png"/><Relationship Id="rId85" Type="http://schemas.openxmlformats.org/officeDocument/2006/relationships/customXml" Target="../ink/ink419.xml"/><Relationship Id="rId150" Type="http://schemas.openxmlformats.org/officeDocument/2006/relationships/image" Target="../media/image740.png"/><Relationship Id="rId192" Type="http://schemas.openxmlformats.org/officeDocument/2006/relationships/image" Target="../media/image950.png"/><Relationship Id="rId206" Type="http://schemas.openxmlformats.org/officeDocument/2006/relationships/image" Target="../media/image1021.png"/><Relationship Id="rId413" Type="http://schemas.openxmlformats.org/officeDocument/2006/relationships/image" Target="../media/image2050.png"/><Relationship Id="rId248" Type="http://schemas.openxmlformats.org/officeDocument/2006/relationships/image" Target="../media/image1230.png"/><Relationship Id="rId455" Type="http://schemas.openxmlformats.org/officeDocument/2006/relationships/image" Target="../media/image2260.png"/><Relationship Id="rId497" Type="http://schemas.openxmlformats.org/officeDocument/2006/relationships/image" Target="../media/image2470.png"/><Relationship Id="rId12" Type="http://schemas.openxmlformats.org/officeDocument/2006/relationships/image" Target="../media/image5100.png"/><Relationship Id="rId108" Type="http://schemas.openxmlformats.org/officeDocument/2006/relationships/image" Target="../media/image5310.png"/><Relationship Id="rId315" Type="http://schemas.openxmlformats.org/officeDocument/2006/relationships/image" Target="../media/image1560.png"/><Relationship Id="rId357" Type="http://schemas.openxmlformats.org/officeDocument/2006/relationships/image" Target="../media/image1770.png"/><Relationship Id="rId522" Type="http://schemas.openxmlformats.org/officeDocument/2006/relationships/customXml" Target="../ink/ink637.xml"/><Relationship Id="rId54" Type="http://schemas.openxmlformats.org/officeDocument/2006/relationships/image" Target="../media/image2611.png"/><Relationship Id="rId96" Type="http://schemas.openxmlformats.org/officeDocument/2006/relationships/image" Target="../media/image4710.png"/><Relationship Id="rId161" Type="http://schemas.openxmlformats.org/officeDocument/2006/relationships/customXml" Target="../ink/ink457.xml"/><Relationship Id="rId217" Type="http://schemas.openxmlformats.org/officeDocument/2006/relationships/customXml" Target="../ink/ink485.xml"/><Relationship Id="rId399" Type="http://schemas.openxmlformats.org/officeDocument/2006/relationships/image" Target="../media/image1980.png"/><Relationship Id="rId259" Type="http://schemas.openxmlformats.org/officeDocument/2006/relationships/customXml" Target="../ink/ink506.xml"/><Relationship Id="rId424" Type="http://schemas.openxmlformats.org/officeDocument/2006/relationships/customXml" Target="../ink/ink588.xml"/><Relationship Id="rId466" Type="http://schemas.openxmlformats.org/officeDocument/2006/relationships/customXml" Target="../ink/ink609.xml"/><Relationship Id="rId23" Type="http://schemas.openxmlformats.org/officeDocument/2006/relationships/customXml" Target="../ink/ink388.xml"/><Relationship Id="rId119" Type="http://schemas.openxmlformats.org/officeDocument/2006/relationships/customXml" Target="../ink/ink436.xml"/><Relationship Id="rId270" Type="http://schemas.openxmlformats.org/officeDocument/2006/relationships/image" Target="../media/image1340.png"/><Relationship Id="rId326" Type="http://schemas.openxmlformats.org/officeDocument/2006/relationships/customXml" Target="../ink/ink539.xml"/><Relationship Id="rId533" Type="http://schemas.openxmlformats.org/officeDocument/2006/relationships/image" Target="../media/image2650.png"/><Relationship Id="rId65" Type="http://schemas.openxmlformats.org/officeDocument/2006/relationships/customXml" Target="../ink/ink409.xml"/><Relationship Id="rId130" Type="http://schemas.openxmlformats.org/officeDocument/2006/relationships/image" Target="../media/image6410.png"/><Relationship Id="rId368" Type="http://schemas.openxmlformats.org/officeDocument/2006/relationships/customXml" Target="../ink/ink560.xml"/><Relationship Id="rId172" Type="http://schemas.openxmlformats.org/officeDocument/2006/relationships/image" Target="../media/image851.png"/><Relationship Id="rId228" Type="http://schemas.openxmlformats.org/officeDocument/2006/relationships/image" Target="../media/image1130.png"/><Relationship Id="rId435" Type="http://schemas.openxmlformats.org/officeDocument/2006/relationships/image" Target="../media/image2160.png"/><Relationship Id="rId477" Type="http://schemas.openxmlformats.org/officeDocument/2006/relationships/image" Target="../media/image2370.png"/><Relationship Id="rId281" Type="http://schemas.openxmlformats.org/officeDocument/2006/relationships/image" Target="../media/image1400.png"/><Relationship Id="rId337" Type="http://schemas.openxmlformats.org/officeDocument/2006/relationships/image" Target="../media/image1670.png"/><Relationship Id="rId502" Type="http://schemas.openxmlformats.org/officeDocument/2006/relationships/customXml" Target="../ink/ink627.xml"/><Relationship Id="rId34" Type="http://schemas.openxmlformats.org/officeDocument/2006/relationships/image" Target="../media/image1611.png"/><Relationship Id="rId76" Type="http://schemas.openxmlformats.org/officeDocument/2006/relationships/image" Target="../media/image3710.png"/><Relationship Id="rId141" Type="http://schemas.openxmlformats.org/officeDocument/2006/relationships/customXml" Target="../ink/ink447.xml"/><Relationship Id="rId379" Type="http://schemas.openxmlformats.org/officeDocument/2006/relationships/image" Target="../media/image1880.png"/><Relationship Id="rId7" Type="http://schemas.openxmlformats.org/officeDocument/2006/relationships/customXml" Target="../ink/ink380.xml"/><Relationship Id="rId183" Type="http://schemas.openxmlformats.org/officeDocument/2006/relationships/customXml" Target="../ink/ink468.xml"/><Relationship Id="rId239" Type="http://schemas.openxmlformats.org/officeDocument/2006/relationships/customXml" Target="../ink/ink496.xml"/><Relationship Id="rId390" Type="http://schemas.openxmlformats.org/officeDocument/2006/relationships/customXml" Target="../ink/ink571.xml"/><Relationship Id="rId404" Type="http://schemas.openxmlformats.org/officeDocument/2006/relationships/customXml" Target="../ink/ink578.xml"/><Relationship Id="rId446" Type="http://schemas.openxmlformats.org/officeDocument/2006/relationships/customXml" Target="../ink/ink599.xml"/><Relationship Id="rId250" Type="http://schemas.openxmlformats.org/officeDocument/2006/relationships/image" Target="../media/image1240.png"/><Relationship Id="rId292" Type="http://schemas.openxmlformats.org/officeDocument/2006/relationships/customXml" Target="../ink/ink522.xml"/><Relationship Id="rId306" Type="http://schemas.openxmlformats.org/officeDocument/2006/relationships/customXml" Target="../ink/ink529.xml"/><Relationship Id="rId488" Type="http://schemas.openxmlformats.org/officeDocument/2006/relationships/customXml" Target="../ink/ink620.xml"/><Relationship Id="rId45" Type="http://schemas.openxmlformats.org/officeDocument/2006/relationships/customXml" Target="../ink/ink399.xml"/><Relationship Id="rId87" Type="http://schemas.openxmlformats.org/officeDocument/2006/relationships/customXml" Target="../ink/ink420.xml"/><Relationship Id="rId110" Type="http://schemas.openxmlformats.org/officeDocument/2006/relationships/image" Target="../media/image5410.png"/><Relationship Id="rId348" Type="http://schemas.openxmlformats.org/officeDocument/2006/relationships/customXml" Target="../ink/ink550.xml"/><Relationship Id="rId513" Type="http://schemas.openxmlformats.org/officeDocument/2006/relationships/image" Target="../media/image2550.png"/><Relationship Id="rId152" Type="http://schemas.openxmlformats.org/officeDocument/2006/relationships/image" Target="../media/image750.png"/><Relationship Id="rId194" Type="http://schemas.openxmlformats.org/officeDocument/2006/relationships/image" Target="../media/image960.png"/><Relationship Id="rId208" Type="http://schemas.openxmlformats.org/officeDocument/2006/relationships/image" Target="../media/image1031.png"/><Relationship Id="rId415" Type="http://schemas.openxmlformats.org/officeDocument/2006/relationships/image" Target="../media/image2060.png"/><Relationship Id="rId457" Type="http://schemas.openxmlformats.org/officeDocument/2006/relationships/image" Target="../media/image2270.png"/><Relationship Id="rId261" Type="http://schemas.openxmlformats.org/officeDocument/2006/relationships/customXml" Target="../ink/ink507.xml"/><Relationship Id="rId499" Type="http://schemas.openxmlformats.org/officeDocument/2006/relationships/image" Target="../media/image2480.png"/><Relationship Id="rId14" Type="http://schemas.openxmlformats.org/officeDocument/2006/relationships/image" Target="../media/image6100.png"/><Relationship Id="rId56" Type="http://schemas.openxmlformats.org/officeDocument/2006/relationships/image" Target="../media/image2710.png"/><Relationship Id="rId317" Type="http://schemas.openxmlformats.org/officeDocument/2006/relationships/image" Target="../media/image1570.png"/><Relationship Id="rId359" Type="http://schemas.openxmlformats.org/officeDocument/2006/relationships/image" Target="../media/image1780.png"/><Relationship Id="rId524" Type="http://schemas.openxmlformats.org/officeDocument/2006/relationships/customXml" Target="../ink/ink638.xml"/><Relationship Id="rId98" Type="http://schemas.openxmlformats.org/officeDocument/2006/relationships/image" Target="../media/image4810.png"/><Relationship Id="rId121" Type="http://schemas.openxmlformats.org/officeDocument/2006/relationships/customXml" Target="../ink/ink437.xml"/><Relationship Id="rId163" Type="http://schemas.openxmlformats.org/officeDocument/2006/relationships/customXml" Target="../ink/ink458.xml"/><Relationship Id="rId219" Type="http://schemas.openxmlformats.org/officeDocument/2006/relationships/customXml" Target="../ink/ink486.xml"/><Relationship Id="rId370" Type="http://schemas.openxmlformats.org/officeDocument/2006/relationships/customXml" Target="../ink/ink561.xml"/><Relationship Id="rId426" Type="http://schemas.openxmlformats.org/officeDocument/2006/relationships/customXml" Target="../ink/ink589.xml"/><Relationship Id="rId230" Type="http://schemas.openxmlformats.org/officeDocument/2006/relationships/image" Target="../media/image1140.png"/><Relationship Id="rId468" Type="http://schemas.openxmlformats.org/officeDocument/2006/relationships/customXml" Target="../ink/ink610.xml"/><Relationship Id="rId25" Type="http://schemas.openxmlformats.org/officeDocument/2006/relationships/customXml" Target="../ink/ink389.xml"/><Relationship Id="rId67" Type="http://schemas.openxmlformats.org/officeDocument/2006/relationships/customXml" Target="../ink/ink410.xml"/><Relationship Id="rId272" Type="http://schemas.openxmlformats.org/officeDocument/2006/relationships/image" Target="../media/image1350.png"/><Relationship Id="rId328" Type="http://schemas.openxmlformats.org/officeDocument/2006/relationships/customXml" Target="../ink/ink540.xml"/><Relationship Id="rId535" Type="http://schemas.openxmlformats.org/officeDocument/2006/relationships/image" Target="../media/image2660.png"/><Relationship Id="rId132" Type="http://schemas.openxmlformats.org/officeDocument/2006/relationships/image" Target="../media/image6510.png"/><Relationship Id="rId174" Type="http://schemas.openxmlformats.org/officeDocument/2006/relationships/image" Target="../media/image860.png"/><Relationship Id="rId381" Type="http://schemas.openxmlformats.org/officeDocument/2006/relationships/image" Target="../media/image1890.png"/><Relationship Id="rId241" Type="http://schemas.openxmlformats.org/officeDocument/2006/relationships/customXml" Target="../ink/ink497.xml"/><Relationship Id="rId437" Type="http://schemas.openxmlformats.org/officeDocument/2006/relationships/image" Target="../media/image2170.png"/><Relationship Id="rId479" Type="http://schemas.openxmlformats.org/officeDocument/2006/relationships/image" Target="../media/image2380.png"/><Relationship Id="rId36" Type="http://schemas.openxmlformats.org/officeDocument/2006/relationships/image" Target="../media/image1711.png"/><Relationship Id="rId283" Type="http://schemas.openxmlformats.org/officeDocument/2006/relationships/image" Target="../media/image1412.png"/><Relationship Id="rId339" Type="http://schemas.openxmlformats.org/officeDocument/2006/relationships/image" Target="../media/image1680.png"/><Relationship Id="rId490" Type="http://schemas.openxmlformats.org/officeDocument/2006/relationships/customXml" Target="../ink/ink621.xml"/><Relationship Id="rId504" Type="http://schemas.openxmlformats.org/officeDocument/2006/relationships/customXml" Target="../ink/ink628.xml"/><Relationship Id="rId78" Type="http://schemas.openxmlformats.org/officeDocument/2006/relationships/image" Target="../media/image3810.png"/><Relationship Id="rId101" Type="http://schemas.openxmlformats.org/officeDocument/2006/relationships/customXml" Target="../ink/ink427.xml"/><Relationship Id="rId143" Type="http://schemas.openxmlformats.org/officeDocument/2006/relationships/customXml" Target="../ink/ink448.xml"/><Relationship Id="rId185" Type="http://schemas.openxmlformats.org/officeDocument/2006/relationships/customXml" Target="../ink/ink469.xml"/><Relationship Id="rId350" Type="http://schemas.openxmlformats.org/officeDocument/2006/relationships/customXml" Target="../ink/ink551.xml"/><Relationship Id="rId406" Type="http://schemas.openxmlformats.org/officeDocument/2006/relationships/customXml" Target="../ink/ink579.xml"/><Relationship Id="rId9" Type="http://schemas.openxmlformats.org/officeDocument/2006/relationships/customXml" Target="../ink/ink381.xml"/><Relationship Id="rId210" Type="http://schemas.openxmlformats.org/officeDocument/2006/relationships/image" Target="../media/image1041.png"/><Relationship Id="rId392" Type="http://schemas.openxmlformats.org/officeDocument/2006/relationships/customXml" Target="../ink/ink572.xml"/><Relationship Id="rId448" Type="http://schemas.openxmlformats.org/officeDocument/2006/relationships/customXml" Target="../ink/ink600.xml"/><Relationship Id="rId252" Type="http://schemas.openxmlformats.org/officeDocument/2006/relationships/image" Target="../media/image1250.png"/><Relationship Id="rId294" Type="http://schemas.openxmlformats.org/officeDocument/2006/relationships/customXml" Target="../ink/ink523.xml"/><Relationship Id="rId308" Type="http://schemas.openxmlformats.org/officeDocument/2006/relationships/customXml" Target="../ink/ink530.xml"/><Relationship Id="rId515" Type="http://schemas.openxmlformats.org/officeDocument/2006/relationships/image" Target="../media/image2560.png"/><Relationship Id="rId47" Type="http://schemas.openxmlformats.org/officeDocument/2006/relationships/customXml" Target="../ink/ink400.xml"/><Relationship Id="rId89" Type="http://schemas.openxmlformats.org/officeDocument/2006/relationships/customXml" Target="../ink/ink421.xml"/><Relationship Id="rId112" Type="http://schemas.openxmlformats.org/officeDocument/2006/relationships/image" Target="../media/image5510.png"/><Relationship Id="rId154" Type="http://schemas.openxmlformats.org/officeDocument/2006/relationships/image" Target="../media/image760.png"/><Relationship Id="rId361" Type="http://schemas.openxmlformats.org/officeDocument/2006/relationships/image" Target="../media/image1790.png"/><Relationship Id="rId196" Type="http://schemas.openxmlformats.org/officeDocument/2006/relationships/image" Target="../media/image971.png"/><Relationship Id="rId417" Type="http://schemas.openxmlformats.org/officeDocument/2006/relationships/image" Target="../media/image2070.png"/><Relationship Id="rId459" Type="http://schemas.openxmlformats.org/officeDocument/2006/relationships/image" Target="../media/image2280.png"/><Relationship Id="rId16" Type="http://schemas.openxmlformats.org/officeDocument/2006/relationships/image" Target="../media/image712.png"/><Relationship Id="rId221" Type="http://schemas.openxmlformats.org/officeDocument/2006/relationships/customXml" Target="../ink/ink487.xml"/><Relationship Id="rId263" Type="http://schemas.openxmlformats.org/officeDocument/2006/relationships/customXml" Target="../ink/ink508.xml"/><Relationship Id="rId319" Type="http://schemas.openxmlformats.org/officeDocument/2006/relationships/image" Target="../media/image1580.png"/><Relationship Id="rId470" Type="http://schemas.openxmlformats.org/officeDocument/2006/relationships/customXml" Target="../ink/ink611.xml"/><Relationship Id="rId526" Type="http://schemas.openxmlformats.org/officeDocument/2006/relationships/customXml" Target="../ink/ink639.xml"/><Relationship Id="rId58" Type="http://schemas.openxmlformats.org/officeDocument/2006/relationships/image" Target="../media/image2810.png"/><Relationship Id="rId123" Type="http://schemas.openxmlformats.org/officeDocument/2006/relationships/customXml" Target="../ink/ink438.xml"/><Relationship Id="rId330" Type="http://schemas.openxmlformats.org/officeDocument/2006/relationships/customXml" Target="../ink/ink541.xml"/><Relationship Id="rId165" Type="http://schemas.openxmlformats.org/officeDocument/2006/relationships/customXml" Target="../ink/ink459.xml"/><Relationship Id="rId372" Type="http://schemas.openxmlformats.org/officeDocument/2006/relationships/customXml" Target="../ink/ink562.xml"/><Relationship Id="rId428" Type="http://schemas.openxmlformats.org/officeDocument/2006/relationships/customXml" Target="../ink/ink590.xml"/><Relationship Id="rId232" Type="http://schemas.openxmlformats.org/officeDocument/2006/relationships/image" Target="../media/image1150.png"/><Relationship Id="rId481" Type="http://schemas.openxmlformats.org/officeDocument/2006/relationships/image" Target="../media/image2390.png"/><Relationship Id="rId27" Type="http://schemas.openxmlformats.org/officeDocument/2006/relationships/customXml" Target="../ink/ink390.xml"/><Relationship Id="rId69" Type="http://schemas.openxmlformats.org/officeDocument/2006/relationships/customXml" Target="../ink/ink411.xml"/><Relationship Id="rId134" Type="http://schemas.openxmlformats.org/officeDocument/2006/relationships/image" Target="../media/image6610.png"/><Relationship Id="rId537" Type="http://schemas.openxmlformats.org/officeDocument/2006/relationships/image" Target="../media/image2670.png"/><Relationship Id="rId80" Type="http://schemas.openxmlformats.org/officeDocument/2006/relationships/image" Target="../media/image3910.png"/><Relationship Id="rId176" Type="http://schemas.openxmlformats.org/officeDocument/2006/relationships/image" Target="../media/image870.png"/><Relationship Id="rId341" Type="http://schemas.openxmlformats.org/officeDocument/2006/relationships/image" Target="../media/image1690.png"/><Relationship Id="rId383" Type="http://schemas.openxmlformats.org/officeDocument/2006/relationships/image" Target="../media/image1900.png"/><Relationship Id="rId439" Type="http://schemas.openxmlformats.org/officeDocument/2006/relationships/image" Target="../media/image2180.png"/><Relationship Id="rId201" Type="http://schemas.openxmlformats.org/officeDocument/2006/relationships/customXml" Target="../ink/ink477.xml"/><Relationship Id="rId243" Type="http://schemas.openxmlformats.org/officeDocument/2006/relationships/customXml" Target="../ink/ink498.xml"/><Relationship Id="rId285" Type="http://schemas.openxmlformats.org/officeDocument/2006/relationships/image" Target="../media/image1420.png"/><Relationship Id="rId450" Type="http://schemas.openxmlformats.org/officeDocument/2006/relationships/customXml" Target="../ink/ink601.xml"/><Relationship Id="rId506" Type="http://schemas.openxmlformats.org/officeDocument/2006/relationships/customXml" Target="../ink/ink629.xml"/><Relationship Id="rId38" Type="http://schemas.openxmlformats.org/officeDocument/2006/relationships/image" Target="../media/image1811.png"/><Relationship Id="rId103" Type="http://schemas.openxmlformats.org/officeDocument/2006/relationships/customXml" Target="../ink/ink428.xml"/><Relationship Id="rId310" Type="http://schemas.openxmlformats.org/officeDocument/2006/relationships/customXml" Target="../ink/ink531.xml"/><Relationship Id="rId492" Type="http://schemas.openxmlformats.org/officeDocument/2006/relationships/customXml" Target="../ink/ink622.xml"/><Relationship Id="rId91" Type="http://schemas.openxmlformats.org/officeDocument/2006/relationships/customXml" Target="../ink/ink422.xml"/><Relationship Id="rId145" Type="http://schemas.openxmlformats.org/officeDocument/2006/relationships/customXml" Target="../ink/ink449.xml"/><Relationship Id="rId187" Type="http://schemas.openxmlformats.org/officeDocument/2006/relationships/customXml" Target="../ink/ink470.xml"/><Relationship Id="rId352" Type="http://schemas.openxmlformats.org/officeDocument/2006/relationships/customXml" Target="../ink/ink552.xml"/><Relationship Id="rId394" Type="http://schemas.openxmlformats.org/officeDocument/2006/relationships/customXml" Target="../ink/ink573.xml"/><Relationship Id="rId408" Type="http://schemas.openxmlformats.org/officeDocument/2006/relationships/customXml" Target="../ink/ink580.xml"/><Relationship Id="rId212" Type="http://schemas.openxmlformats.org/officeDocument/2006/relationships/image" Target="../media/image1051.png"/><Relationship Id="rId254" Type="http://schemas.openxmlformats.org/officeDocument/2006/relationships/image" Target="../media/image1260.png"/><Relationship Id="rId49" Type="http://schemas.openxmlformats.org/officeDocument/2006/relationships/customXml" Target="../ink/ink401.xml"/><Relationship Id="rId114" Type="http://schemas.openxmlformats.org/officeDocument/2006/relationships/image" Target="../media/image5610.png"/><Relationship Id="rId296" Type="http://schemas.openxmlformats.org/officeDocument/2006/relationships/customXml" Target="../ink/ink524.xml"/><Relationship Id="rId461" Type="http://schemas.openxmlformats.org/officeDocument/2006/relationships/image" Target="../media/image2290.png"/><Relationship Id="rId517" Type="http://schemas.openxmlformats.org/officeDocument/2006/relationships/image" Target="../media/image2570.png"/><Relationship Id="rId60" Type="http://schemas.openxmlformats.org/officeDocument/2006/relationships/image" Target="../media/image2910.png"/><Relationship Id="rId156" Type="http://schemas.openxmlformats.org/officeDocument/2006/relationships/image" Target="../media/image770.png"/><Relationship Id="rId198" Type="http://schemas.openxmlformats.org/officeDocument/2006/relationships/image" Target="../media/image981.png"/><Relationship Id="rId321" Type="http://schemas.openxmlformats.org/officeDocument/2006/relationships/image" Target="../media/image1590.png"/><Relationship Id="rId363" Type="http://schemas.openxmlformats.org/officeDocument/2006/relationships/image" Target="../media/image1800.png"/><Relationship Id="rId419" Type="http://schemas.openxmlformats.org/officeDocument/2006/relationships/image" Target="../media/image2080.png"/><Relationship Id="rId223" Type="http://schemas.openxmlformats.org/officeDocument/2006/relationships/customXml" Target="../ink/ink488.xml"/><Relationship Id="rId430" Type="http://schemas.openxmlformats.org/officeDocument/2006/relationships/customXml" Target="../ink/ink591.xml"/><Relationship Id="rId18" Type="http://schemas.openxmlformats.org/officeDocument/2006/relationships/image" Target="../media/image811.png"/><Relationship Id="rId265" Type="http://schemas.openxmlformats.org/officeDocument/2006/relationships/customXml" Target="../ink/ink509.xml"/><Relationship Id="rId472" Type="http://schemas.openxmlformats.org/officeDocument/2006/relationships/customXml" Target="../ink/ink612.xml"/><Relationship Id="rId528" Type="http://schemas.openxmlformats.org/officeDocument/2006/relationships/customXml" Target="../ink/ink640.xml"/><Relationship Id="rId125" Type="http://schemas.openxmlformats.org/officeDocument/2006/relationships/customXml" Target="../ink/ink439.xml"/><Relationship Id="rId167" Type="http://schemas.openxmlformats.org/officeDocument/2006/relationships/customXml" Target="../ink/ink460.xml"/><Relationship Id="rId332" Type="http://schemas.openxmlformats.org/officeDocument/2006/relationships/customXml" Target="../ink/ink542.xml"/><Relationship Id="rId374" Type="http://schemas.openxmlformats.org/officeDocument/2006/relationships/customXml" Target="../ink/ink563.xml"/><Relationship Id="rId71" Type="http://schemas.openxmlformats.org/officeDocument/2006/relationships/customXml" Target="../ink/ink412.xml"/><Relationship Id="rId234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29" Type="http://schemas.openxmlformats.org/officeDocument/2006/relationships/customXml" Target="../ink/ink391.xml"/><Relationship Id="rId276" Type="http://schemas.openxmlformats.org/officeDocument/2006/relationships/customXml" Target="../ink/ink514.xml"/><Relationship Id="rId441" Type="http://schemas.openxmlformats.org/officeDocument/2006/relationships/image" Target="../media/image2190.png"/><Relationship Id="rId483" Type="http://schemas.openxmlformats.org/officeDocument/2006/relationships/image" Target="../media/image2400.png"/><Relationship Id="rId539" Type="http://schemas.openxmlformats.org/officeDocument/2006/relationships/image" Target="../media/image2680.png"/><Relationship Id="rId40" Type="http://schemas.openxmlformats.org/officeDocument/2006/relationships/image" Target="../media/image1911.png"/><Relationship Id="rId136" Type="http://schemas.openxmlformats.org/officeDocument/2006/relationships/image" Target="../media/image6710.png"/><Relationship Id="rId178" Type="http://schemas.openxmlformats.org/officeDocument/2006/relationships/image" Target="../media/image880.png"/><Relationship Id="rId301" Type="http://schemas.openxmlformats.org/officeDocument/2006/relationships/image" Target="../media/image1490.png"/><Relationship Id="rId343" Type="http://schemas.openxmlformats.org/officeDocument/2006/relationships/image" Target="../media/image1700.png"/><Relationship Id="rId82" Type="http://schemas.openxmlformats.org/officeDocument/2006/relationships/image" Target="../media/image4010.png"/><Relationship Id="rId203" Type="http://schemas.openxmlformats.org/officeDocument/2006/relationships/customXml" Target="../ink/ink478.xml"/><Relationship Id="rId385" Type="http://schemas.openxmlformats.org/officeDocument/2006/relationships/image" Target="../media/image1912.png"/><Relationship Id="rId245" Type="http://schemas.openxmlformats.org/officeDocument/2006/relationships/customXml" Target="../ink/ink499.xml"/><Relationship Id="rId287" Type="http://schemas.openxmlformats.org/officeDocument/2006/relationships/image" Target="../media/image1430.png"/><Relationship Id="rId410" Type="http://schemas.openxmlformats.org/officeDocument/2006/relationships/customXml" Target="../ink/ink581.xml"/><Relationship Id="rId452" Type="http://schemas.openxmlformats.org/officeDocument/2006/relationships/customXml" Target="../ink/ink602.xml"/><Relationship Id="rId494" Type="http://schemas.openxmlformats.org/officeDocument/2006/relationships/customXml" Target="../ink/ink623.xml"/><Relationship Id="rId508" Type="http://schemas.openxmlformats.org/officeDocument/2006/relationships/customXml" Target="../ink/ink630.xml"/><Relationship Id="rId105" Type="http://schemas.openxmlformats.org/officeDocument/2006/relationships/customXml" Target="../ink/ink429.xml"/><Relationship Id="rId147" Type="http://schemas.openxmlformats.org/officeDocument/2006/relationships/customXml" Target="../ink/ink450.xml"/><Relationship Id="rId312" Type="http://schemas.openxmlformats.org/officeDocument/2006/relationships/customXml" Target="../ink/ink532.xml"/><Relationship Id="rId354" Type="http://schemas.openxmlformats.org/officeDocument/2006/relationships/customXml" Target="../ink/ink553.xml"/><Relationship Id="rId51" Type="http://schemas.openxmlformats.org/officeDocument/2006/relationships/customXml" Target="../ink/ink402.xml"/><Relationship Id="rId93" Type="http://schemas.openxmlformats.org/officeDocument/2006/relationships/customXml" Target="../ink/ink423.xml"/><Relationship Id="rId189" Type="http://schemas.openxmlformats.org/officeDocument/2006/relationships/customXml" Target="../ink/ink471.xml"/><Relationship Id="rId396" Type="http://schemas.openxmlformats.org/officeDocument/2006/relationships/customXml" Target="../ink/ink574.xml"/><Relationship Id="rId214" Type="http://schemas.openxmlformats.org/officeDocument/2006/relationships/image" Target="../media/image1061.png"/><Relationship Id="rId256" Type="http://schemas.openxmlformats.org/officeDocument/2006/relationships/image" Target="../media/image1270.png"/><Relationship Id="rId298" Type="http://schemas.openxmlformats.org/officeDocument/2006/relationships/customXml" Target="../ink/ink525.xml"/><Relationship Id="rId421" Type="http://schemas.openxmlformats.org/officeDocument/2006/relationships/image" Target="../media/image2090.png"/><Relationship Id="rId463" Type="http://schemas.openxmlformats.org/officeDocument/2006/relationships/image" Target="../media/image2300.png"/><Relationship Id="rId519" Type="http://schemas.openxmlformats.org/officeDocument/2006/relationships/image" Target="../media/image2580.png"/><Relationship Id="rId116" Type="http://schemas.openxmlformats.org/officeDocument/2006/relationships/image" Target="../media/image5710.png"/><Relationship Id="rId158" Type="http://schemas.openxmlformats.org/officeDocument/2006/relationships/image" Target="../media/image780.png"/><Relationship Id="rId323" Type="http://schemas.openxmlformats.org/officeDocument/2006/relationships/image" Target="../media/image1600.png"/><Relationship Id="rId530" Type="http://schemas.openxmlformats.org/officeDocument/2006/relationships/customXml" Target="../ink/ink641.xml"/><Relationship Id="rId20" Type="http://schemas.openxmlformats.org/officeDocument/2006/relationships/image" Target="../media/image911.png"/><Relationship Id="rId62" Type="http://schemas.openxmlformats.org/officeDocument/2006/relationships/image" Target="../media/image3010.png"/><Relationship Id="rId365" Type="http://schemas.openxmlformats.org/officeDocument/2006/relationships/image" Target="../media/image1812.png"/><Relationship Id="rId225" Type="http://schemas.openxmlformats.org/officeDocument/2006/relationships/customXml" Target="../ink/ink489.xml"/><Relationship Id="rId267" Type="http://schemas.openxmlformats.org/officeDocument/2006/relationships/customXml" Target="../ink/ink510.xml"/><Relationship Id="rId432" Type="http://schemas.openxmlformats.org/officeDocument/2006/relationships/customXml" Target="../ink/ink592.xml"/><Relationship Id="rId474" Type="http://schemas.openxmlformats.org/officeDocument/2006/relationships/customXml" Target="../ink/ink613.xml"/><Relationship Id="rId127" Type="http://schemas.openxmlformats.org/officeDocument/2006/relationships/customXml" Target="../ink/ink440.xml"/><Relationship Id="rId31" Type="http://schemas.openxmlformats.org/officeDocument/2006/relationships/customXml" Target="../ink/ink392.xml"/><Relationship Id="rId73" Type="http://schemas.openxmlformats.org/officeDocument/2006/relationships/customXml" Target="../ink/ink413.xml"/><Relationship Id="rId169" Type="http://schemas.openxmlformats.org/officeDocument/2006/relationships/customXml" Target="../ink/ink461.xml"/><Relationship Id="rId334" Type="http://schemas.openxmlformats.org/officeDocument/2006/relationships/customXml" Target="../ink/ink543.xml"/><Relationship Id="rId376" Type="http://schemas.openxmlformats.org/officeDocument/2006/relationships/customXml" Target="../ink/ink564.xml"/><Relationship Id="rId4" Type="http://schemas.openxmlformats.org/officeDocument/2006/relationships/image" Target="../media/image1101.png"/><Relationship Id="rId180" Type="http://schemas.openxmlformats.org/officeDocument/2006/relationships/image" Target="../media/image890.png"/><Relationship Id="rId236" Type="http://schemas.openxmlformats.org/officeDocument/2006/relationships/image" Target="../media/image1170.png"/><Relationship Id="rId278" Type="http://schemas.openxmlformats.org/officeDocument/2006/relationships/customXml" Target="../ink/ink515.xml"/><Relationship Id="rId401" Type="http://schemas.openxmlformats.org/officeDocument/2006/relationships/image" Target="../media/image1990.png"/><Relationship Id="rId443" Type="http://schemas.openxmlformats.org/officeDocument/2006/relationships/image" Target="../media/image2200.png"/><Relationship Id="rId303" Type="http://schemas.openxmlformats.org/officeDocument/2006/relationships/image" Target="../media/image1500.png"/><Relationship Id="rId485" Type="http://schemas.openxmlformats.org/officeDocument/2006/relationships/image" Target="../media/image2412.png"/><Relationship Id="rId42" Type="http://schemas.openxmlformats.org/officeDocument/2006/relationships/image" Target="../media/image2011.png"/><Relationship Id="rId84" Type="http://schemas.openxmlformats.org/officeDocument/2006/relationships/image" Target="../media/image4110.png"/><Relationship Id="rId138" Type="http://schemas.openxmlformats.org/officeDocument/2006/relationships/image" Target="../media/image6810.png"/><Relationship Id="rId345" Type="http://schemas.openxmlformats.org/officeDocument/2006/relationships/image" Target="../media/image1712.png"/><Relationship Id="rId387" Type="http://schemas.openxmlformats.org/officeDocument/2006/relationships/image" Target="../media/image1920.png"/><Relationship Id="rId510" Type="http://schemas.openxmlformats.org/officeDocument/2006/relationships/customXml" Target="../ink/ink631.xml"/><Relationship Id="rId191" Type="http://schemas.openxmlformats.org/officeDocument/2006/relationships/customXml" Target="../ink/ink472.xml"/><Relationship Id="rId205" Type="http://schemas.openxmlformats.org/officeDocument/2006/relationships/customXml" Target="../ink/ink479.xml"/><Relationship Id="rId247" Type="http://schemas.openxmlformats.org/officeDocument/2006/relationships/customXml" Target="../ink/ink500.xml"/><Relationship Id="rId412" Type="http://schemas.openxmlformats.org/officeDocument/2006/relationships/customXml" Target="../ink/ink582.xml"/><Relationship Id="rId107" Type="http://schemas.openxmlformats.org/officeDocument/2006/relationships/customXml" Target="../ink/ink430.xml"/><Relationship Id="rId289" Type="http://schemas.openxmlformats.org/officeDocument/2006/relationships/image" Target="../media/image1390.png"/><Relationship Id="rId454" Type="http://schemas.openxmlformats.org/officeDocument/2006/relationships/customXml" Target="../ink/ink603.xml"/><Relationship Id="rId496" Type="http://schemas.openxmlformats.org/officeDocument/2006/relationships/customXml" Target="../ink/ink624.xml"/><Relationship Id="rId11" Type="http://schemas.openxmlformats.org/officeDocument/2006/relationships/customXml" Target="../ink/ink382.xml"/><Relationship Id="rId53" Type="http://schemas.openxmlformats.org/officeDocument/2006/relationships/customXml" Target="../ink/ink403.xml"/><Relationship Id="rId149" Type="http://schemas.openxmlformats.org/officeDocument/2006/relationships/customXml" Target="../ink/ink451.xml"/><Relationship Id="rId314" Type="http://schemas.openxmlformats.org/officeDocument/2006/relationships/customXml" Target="../ink/ink533.xml"/><Relationship Id="rId356" Type="http://schemas.openxmlformats.org/officeDocument/2006/relationships/customXml" Target="../ink/ink554.xml"/><Relationship Id="rId398" Type="http://schemas.openxmlformats.org/officeDocument/2006/relationships/customXml" Target="../ink/ink575.xml"/><Relationship Id="rId521" Type="http://schemas.openxmlformats.org/officeDocument/2006/relationships/image" Target="../media/image2590.png"/><Relationship Id="rId95" Type="http://schemas.openxmlformats.org/officeDocument/2006/relationships/customXml" Target="../ink/ink424.xml"/><Relationship Id="rId160" Type="http://schemas.openxmlformats.org/officeDocument/2006/relationships/image" Target="../media/image790.png"/><Relationship Id="rId216" Type="http://schemas.openxmlformats.org/officeDocument/2006/relationships/image" Target="../media/image1071.png"/><Relationship Id="rId423" Type="http://schemas.openxmlformats.org/officeDocument/2006/relationships/image" Target="../media/image2101.png"/><Relationship Id="rId258" Type="http://schemas.openxmlformats.org/officeDocument/2006/relationships/image" Target="../media/image1280.png"/><Relationship Id="rId465" Type="http://schemas.openxmlformats.org/officeDocument/2006/relationships/image" Target="../media/image2312.png"/><Relationship Id="rId22" Type="http://schemas.openxmlformats.org/officeDocument/2006/relationships/image" Target="../media/image1012.png"/><Relationship Id="rId64" Type="http://schemas.openxmlformats.org/officeDocument/2006/relationships/image" Target="../media/image3110.png"/><Relationship Id="rId118" Type="http://schemas.openxmlformats.org/officeDocument/2006/relationships/image" Target="../media/image5810.png"/><Relationship Id="rId325" Type="http://schemas.openxmlformats.org/officeDocument/2006/relationships/image" Target="../media/image1612.png"/><Relationship Id="rId367" Type="http://schemas.openxmlformats.org/officeDocument/2006/relationships/image" Target="../media/image1820.png"/><Relationship Id="rId532" Type="http://schemas.openxmlformats.org/officeDocument/2006/relationships/customXml" Target="../ink/ink642.xml"/><Relationship Id="rId171" Type="http://schemas.openxmlformats.org/officeDocument/2006/relationships/customXml" Target="../ink/ink462.xml"/><Relationship Id="rId227" Type="http://schemas.openxmlformats.org/officeDocument/2006/relationships/customXml" Target="../ink/ink490.xml"/><Relationship Id="rId269" Type="http://schemas.openxmlformats.org/officeDocument/2006/relationships/customXml" Target="../ink/ink511.xml"/><Relationship Id="rId434" Type="http://schemas.openxmlformats.org/officeDocument/2006/relationships/customXml" Target="../ink/ink593.xml"/><Relationship Id="rId476" Type="http://schemas.openxmlformats.org/officeDocument/2006/relationships/customXml" Target="../ink/ink614.xml"/><Relationship Id="rId33" Type="http://schemas.openxmlformats.org/officeDocument/2006/relationships/customXml" Target="../ink/ink393.xml"/><Relationship Id="rId129" Type="http://schemas.openxmlformats.org/officeDocument/2006/relationships/customXml" Target="../ink/ink441.xml"/><Relationship Id="rId280" Type="http://schemas.openxmlformats.org/officeDocument/2006/relationships/customXml" Target="../ink/ink516.xml"/><Relationship Id="rId336" Type="http://schemas.openxmlformats.org/officeDocument/2006/relationships/customXml" Target="../ink/ink544.xml"/><Relationship Id="rId501" Type="http://schemas.openxmlformats.org/officeDocument/2006/relationships/image" Target="../media/image2490.png"/><Relationship Id="rId75" Type="http://schemas.openxmlformats.org/officeDocument/2006/relationships/customXml" Target="../ink/ink414.xml"/><Relationship Id="rId140" Type="http://schemas.openxmlformats.org/officeDocument/2006/relationships/image" Target="../media/image6910.png"/><Relationship Id="rId182" Type="http://schemas.openxmlformats.org/officeDocument/2006/relationships/image" Target="../media/image900.png"/><Relationship Id="rId378" Type="http://schemas.openxmlformats.org/officeDocument/2006/relationships/customXml" Target="../ink/ink565.xml"/><Relationship Id="rId403" Type="http://schemas.openxmlformats.org/officeDocument/2006/relationships/image" Target="../media/image2000.png"/><Relationship Id="rId6" Type="http://schemas.openxmlformats.org/officeDocument/2006/relationships/image" Target="../media/image2100.png"/><Relationship Id="rId238" Type="http://schemas.openxmlformats.org/officeDocument/2006/relationships/image" Target="../media/image1180.png"/><Relationship Id="rId445" Type="http://schemas.openxmlformats.org/officeDocument/2006/relationships/image" Target="../media/image2212.png"/><Relationship Id="rId487" Type="http://schemas.openxmlformats.org/officeDocument/2006/relationships/image" Target="../media/image2420.png"/><Relationship Id="rId291" Type="http://schemas.openxmlformats.org/officeDocument/2006/relationships/image" Target="../media/image1440.png"/><Relationship Id="rId305" Type="http://schemas.openxmlformats.org/officeDocument/2006/relationships/image" Target="../media/image1512.png"/><Relationship Id="rId347" Type="http://schemas.openxmlformats.org/officeDocument/2006/relationships/image" Target="../media/image1720.png"/><Relationship Id="rId512" Type="http://schemas.openxmlformats.org/officeDocument/2006/relationships/customXml" Target="../ink/ink632.xml"/><Relationship Id="rId44" Type="http://schemas.openxmlformats.org/officeDocument/2006/relationships/image" Target="../media/image2111.png"/><Relationship Id="rId86" Type="http://schemas.openxmlformats.org/officeDocument/2006/relationships/image" Target="../media/image4210.png"/><Relationship Id="rId151" Type="http://schemas.openxmlformats.org/officeDocument/2006/relationships/customXml" Target="../ink/ink452.xml"/><Relationship Id="rId389" Type="http://schemas.openxmlformats.org/officeDocument/2006/relationships/image" Target="../media/image1930.png"/><Relationship Id="rId193" Type="http://schemas.openxmlformats.org/officeDocument/2006/relationships/customXml" Target="../ink/ink473.xml"/><Relationship Id="rId207" Type="http://schemas.openxmlformats.org/officeDocument/2006/relationships/customXml" Target="../ink/ink480.xml"/><Relationship Id="rId249" Type="http://schemas.openxmlformats.org/officeDocument/2006/relationships/customXml" Target="../ink/ink501.xml"/><Relationship Id="rId414" Type="http://schemas.openxmlformats.org/officeDocument/2006/relationships/customXml" Target="../ink/ink583.xml"/><Relationship Id="rId456" Type="http://schemas.openxmlformats.org/officeDocument/2006/relationships/customXml" Target="../ink/ink604.xml"/><Relationship Id="rId498" Type="http://schemas.openxmlformats.org/officeDocument/2006/relationships/customXml" Target="../ink/ink625.xml"/><Relationship Id="rId13" Type="http://schemas.openxmlformats.org/officeDocument/2006/relationships/customXml" Target="../ink/ink383.xml"/><Relationship Id="rId109" Type="http://schemas.openxmlformats.org/officeDocument/2006/relationships/customXml" Target="../ink/ink431.xml"/><Relationship Id="rId260" Type="http://schemas.openxmlformats.org/officeDocument/2006/relationships/image" Target="../media/image1290.png"/><Relationship Id="rId316" Type="http://schemas.openxmlformats.org/officeDocument/2006/relationships/customXml" Target="../ink/ink534.xml"/><Relationship Id="rId523" Type="http://schemas.openxmlformats.org/officeDocument/2006/relationships/image" Target="../media/image2600.png"/><Relationship Id="rId55" Type="http://schemas.openxmlformats.org/officeDocument/2006/relationships/customXml" Target="../ink/ink404.xml"/><Relationship Id="rId97" Type="http://schemas.openxmlformats.org/officeDocument/2006/relationships/customXml" Target="../ink/ink425.xml"/><Relationship Id="rId120" Type="http://schemas.openxmlformats.org/officeDocument/2006/relationships/image" Target="../media/image5910.png"/><Relationship Id="rId358" Type="http://schemas.openxmlformats.org/officeDocument/2006/relationships/customXml" Target="../ink/ink555.xml"/><Relationship Id="rId162" Type="http://schemas.openxmlformats.org/officeDocument/2006/relationships/image" Target="../media/image800.png"/><Relationship Id="rId218" Type="http://schemas.openxmlformats.org/officeDocument/2006/relationships/image" Target="../media/image1081.png"/><Relationship Id="rId425" Type="http://schemas.openxmlformats.org/officeDocument/2006/relationships/image" Target="../media/image2112.png"/><Relationship Id="rId467" Type="http://schemas.openxmlformats.org/officeDocument/2006/relationships/image" Target="../media/image2320.png"/><Relationship Id="rId271" Type="http://schemas.openxmlformats.org/officeDocument/2006/relationships/customXml" Target="../ink/ink512.xml"/><Relationship Id="rId24" Type="http://schemas.openxmlformats.org/officeDocument/2006/relationships/image" Target="../media/image1111.png"/><Relationship Id="rId66" Type="http://schemas.openxmlformats.org/officeDocument/2006/relationships/image" Target="../media/image3210.png"/><Relationship Id="rId131" Type="http://schemas.openxmlformats.org/officeDocument/2006/relationships/customXml" Target="../ink/ink442.xml"/><Relationship Id="rId327" Type="http://schemas.openxmlformats.org/officeDocument/2006/relationships/image" Target="../media/image1620.png"/><Relationship Id="rId369" Type="http://schemas.openxmlformats.org/officeDocument/2006/relationships/image" Target="../media/image1830.png"/><Relationship Id="rId534" Type="http://schemas.openxmlformats.org/officeDocument/2006/relationships/customXml" Target="../ink/ink643.xml"/><Relationship Id="rId173" Type="http://schemas.openxmlformats.org/officeDocument/2006/relationships/customXml" Target="../ink/ink463.xml"/><Relationship Id="rId229" Type="http://schemas.openxmlformats.org/officeDocument/2006/relationships/customXml" Target="../ink/ink491.xml"/><Relationship Id="rId380" Type="http://schemas.openxmlformats.org/officeDocument/2006/relationships/customXml" Target="../ink/ink566.xml"/><Relationship Id="rId436" Type="http://schemas.openxmlformats.org/officeDocument/2006/relationships/customXml" Target="../ink/ink594.xml"/><Relationship Id="rId240" Type="http://schemas.openxmlformats.org/officeDocument/2006/relationships/image" Target="../media/image1190.png"/><Relationship Id="rId478" Type="http://schemas.openxmlformats.org/officeDocument/2006/relationships/customXml" Target="../ink/ink615.xml"/><Relationship Id="rId35" Type="http://schemas.openxmlformats.org/officeDocument/2006/relationships/customXml" Target="../ink/ink394.xml"/><Relationship Id="rId77" Type="http://schemas.openxmlformats.org/officeDocument/2006/relationships/customXml" Target="../ink/ink415.xml"/><Relationship Id="rId100" Type="http://schemas.openxmlformats.org/officeDocument/2006/relationships/image" Target="../media/image4910.png"/><Relationship Id="rId282" Type="http://schemas.openxmlformats.org/officeDocument/2006/relationships/customXml" Target="../ink/ink517.xml"/><Relationship Id="rId338" Type="http://schemas.openxmlformats.org/officeDocument/2006/relationships/customXml" Target="../ink/ink545.xml"/><Relationship Id="rId503" Type="http://schemas.openxmlformats.org/officeDocument/2006/relationships/image" Target="../media/image2500.png"/><Relationship Id="rId8" Type="http://schemas.openxmlformats.org/officeDocument/2006/relationships/image" Target="../media/image3100.png"/><Relationship Id="rId142" Type="http://schemas.openxmlformats.org/officeDocument/2006/relationships/image" Target="../media/image7010.png"/><Relationship Id="rId184" Type="http://schemas.openxmlformats.org/officeDocument/2006/relationships/image" Target="../media/image912.png"/><Relationship Id="rId391" Type="http://schemas.openxmlformats.org/officeDocument/2006/relationships/image" Target="../media/image1940.png"/><Relationship Id="rId405" Type="http://schemas.openxmlformats.org/officeDocument/2006/relationships/image" Target="../media/image2012.png"/><Relationship Id="rId447" Type="http://schemas.openxmlformats.org/officeDocument/2006/relationships/image" Target="../media/image2220.png"/><Relationship Id="rId251" Type="http://schemas.openxmlformats.org/officeDocument/2006/relationships/customXml" Target="../ink/ink502.xml"/><Relationship Id="rId489" Type="http://schemas.openxmlformats.org/officeDocument/2006/relationships/image" Target="../media/image2430.png"/><Relationship Id="rId46" Type="http://schemas.openxmlformats.org/officeDocument/2006/relationships/image" Target="../media/image2211.png"/><Relationship Id="rId293" Type="http://schemas.openxmlformats.org/officeDocument/2006/relationships/image" Target="../media/image1450.png"/><Relationship Id="rId307" Type="http://schemas.openxmlformats.org/officeDocument/2006/relationships/image" Target="../media/image1520.png"/><Relationship Id="rId349" Type="http://schemas.openxmlformats.org/officeDocument/2006/relationships/image" Target="../media/image1730.png"/><Relationship Id="rId514" Type="http://schemas.openxmlformats.org/officeDocument/2006/relationships/customXml" Target="../ink/ink633.xml"/><Relationship Id="rId88" Type="http://schemas.openxmlformats.org/officeDocument/2006/relationships/image" Target="../media/image4310.png"/><Relationship Id="rId111" Type="http://schemas.openxmlformats.org/officeDocument/2006/relationships/customXml" Target="../ink/ink432.xml"/><Relationship Id="rId153" Type="http://schemas.openxmlformats.org/officeDocument/2006/relationships/customXml" Target="../ink/ink453.xml"/><Relationship Id="rId195" Type="http://schemas.openxmlformats.org/officeDocument/2006/relationships/customXml" Target="../ink/ink474.xml"/><Relationship Id="rId209" Type="http://schemas.openxmlformats.org/officeDocument/2006/relationships/customXml" Target="../ink/ink481.xml"/><Relationship Id="rId360" Type="http://schemas.openxmlformats.org/officeDocument/2006/relationships/customXml" Target="../ink/ink556.xml"/><Relationship Id="rId416" Type="http://schemas.openxmlformats.org/officeDocument/2006/relationships/customXml" Target="../ink/ink584.xml"/><Relationship Id="rId220" Type="http://schemas.openxmlformats.org/officeDocument/2006/relationships/image" Target="../media/image1090.png"/><Relationship Id="rId458" Type="http://schemas.openxmlformats.org/officeDocument/2006/relationships/customXml" Target="../ink/ink605.xml"/><Relationship Id="rId15" Type="http://schemas.openxmlformats.org/officeDocument/2006/relationships/customXml" Target="../ink/ink384.xml"/><Relationship Id="rId57" Type="http://schemas.openxmlformats.org/officeDocument/2006/relationships/customXml" Target="../ink/ink405.xml"/><Relationship Id="rId262" Type="http://schemas.openxmlformats.org/officeDocument/2006/relationships/image" Target="../media/image1300.png"/><Relationship Id="rId318" Type="http://schemas.openxmlformats.org/officeDocument/2006/relationships/customXml" Target="../ink/ink535.xml"/><Relationship Id="rId525" Type="http://schemas.openxmlformats.org/officeDocument/2006/relationships/image" Target="../media/image2612.png"/><Relationship Id="rId99" Type="http://schemas.openxmlformats.org/officeDocument/2006/relationships/customXml" Target="../ink/ink426.xml"/><Relationship Id="rId122" Type="http://schemas.openxmlformats.org/officeDocument/2006/relationships/image" Target="../media/image6010.png"/><Relationship Id="rId164" Type="http://schemas.openxmlformats.org/officeDocument/2006/relationships/image" Target="../media/image812.png"/><Relationship Id="rId371" Type="http://schemas.openxmlformats.org/officeDocument/2006/relationships/image" Target="../media/image1840.png"/><Relationship Id="rId427" Type="http://schemas.openxmlformats.org/officeDocument/2006/relationships/image" Target="../media/image2120.png"/><Relationship Id="rId469" Type="http://schemas.openxmlformats.org/officeDocument/2006/relationships/image" Target="../media/image2330.png"/><Relationship Id="rId26" Type="http://schemas.openxmlformats.org/officeDocument/2006/relationships/image" Target="../media/image1211.png"/><Relationship Id="rId231" Type="http://schemas.openxmlformats.org/officeDocument/2006/relationships/customXml" Target="../ink/ink492.xml"/><Relationship Id="rId273" Type="http://schemas.openxmlformats.org/officeDocument/2006/relationships/customXml" Target="../ink/ink513.xml"/><Relationship Id="rId329" Type="http://schemas.openxmlformats.org/officeDocument/2006/relationships/image" Target="../media/image1630.png"/><Relationship Id="rId480" Type="http://schemas.openxmlformats.org/officeDocument/2006/relationships/customXml" Target="../ink/ink616.xml"/><Relationship Id="rId536" Type="http://schemas.openxmlformats.org/officeDocument/2006/relationships/customXml" Target="../ink/ink644.xml"/><Relationship Id="rId68" Type="http://schemas.openxmlformats.org/officeDocument/2006/relationships/image" Target="../media/image3310.png"/><Relationship Id="rId133" Type="http://schemas.openxmlformats.org/officeDocument/2006/relationships/customXml" Target="../ink/ink443.xml"/><Relationship Id="rId175" Type="http://schemas.openxmlformats.org/officeDocument/2006/relationships/customXml" Target="../ink/ink464.xml"/><Relationship Id="rId340" Type="http://schemas.openxmlformats.org/officeDocument/2006/relationships/customXml" Target="../ink/ink546.xml"/><Relationship Id="rId200" Type="http://schemas.openxmlformats.org/officeDocument/2006/relationships/image" Target="../media/image991.png"/><Relationship Id="rId382" Type="http://schemas.openxmlformats.org/officeDocument/2006/relationships/customXml" Target="../ink/ink567.xml"/><Relationship Id="rId438" Type="http://schemas.openxmlformats.org/officeDocument/2006/relationships/customXml" Target="../ink/ink595.xml"/><Relationship Id="rId242" Type="http://schemas.openxmlformats.org/officeDocument/2006/relationships/image" Target="../media/image1200.png"/><Relationship Id="rId284" Type="http://schemas.openxmlformats.org/officeDocument/2006/relationships/customXml" Target="../ink/ink518.xml"/><Relationship Id="rId491" Type="http://schemas.openxmlformats.org/officeDocument/2006/relationships/image" Target="../media/image2440.png"/><Relationship Id="rId505" Type="http://schemas.openxmlformats.org/officeDocument/2006/relationships/image" Target="../media/image2512.png"/><Relationship Id="rId37" Type="http://schemas.openxmlformats.org/officeDocument/2006/relationships/customXml" Target="../ink/ink395.xml"/><Relationship Id="rId79" Type="http://schemas.openxmlformats.org/officeDocument/2006/relationships/customXml" Target="../ink/ink416.xml"/><Relationship Id="rId102" Type="http://schemas.openxmlformats.org/officeDocument/2006/relationships/image" Target="../media/image5010.png"/><Relationship Id="rId144" Type="http://schemas.openxmlformats.org/officeDocument/2006/relationships/image" Target="../media/image713.png"/><Relationship Id="rId90" Type="http://schemas.openxmlformats.org/officeDocument/2006/relationships/image" Target="../media/image4410.png"/><Relationship Id="rId186" Type="http://schemas.openxmlformats.org/officeDocument/2006/relationships/image" Target="../media/image920.png"/><Relationship Id="rId351" Type="http://schemas.openxmlformats.org/officeDocument/2006/relationships/image" Target="../media/image1740.png"/><Relationship Id="rId393" Type="http://schemas.openxmlformats.org/officeDocument/2006/relationships/image" Target="../media/image1950.png"/><Relationship Id="rId407" Type="http://schemas.openxmlformats.org/officeDocument/2006/relationships/image" Target="../media/image2020.png"/><Relationship Id="rId449" Type="http://schemas.openxmlformats.org/officeDocument/2006/relationships/image" Target="../media/image2230.png"/><Relationship Id="rId211" Type="http://schemas.openxmlformats.org/officeDocument/2006/relationships/customXml" Target="../ink/ink482.xml"/><Relationship Id="rId253" Type="http://schemas.openxmlformats.org/officeDocument/2006/relationships/customXml" Target="../ink/ink503.xml"/><Relationship Id="rId295" Type="http://schemas.openxmlformats.org/officeDocument/2006/relationships/image" Target="../media/image1460.png"/><Relationship Id="rId309" Type="http://schemas.openxmlformats.org/officeDocument/2006/relationships/image" Target="../media/image1530.png"/><Relationship Id="rId460" Type="http://schemas.openxmlformats.org/officeDocument/2006/relationships/customXml" Target="../ink/ink606.xml"/><Relationship Id="rId516" Type="http://schemas.openxmlformats.org/officeDocument/2006/relationships/customXml" Target="../ink/ink634.xml"/><Relationship Id="rId48" Type="http://schemas.openxmlformats.org/officeDocument/2006/relationships/image" Target="../media/image2311.png"/><Relationship Id="rId113" Type="http://schemas.openxmlformats.org/officeDocument/2006/relationships/customXml" Target="../ink/ink433.xml"/><Relationship Id="rId320" Type="http://schemas.openxmlformats.org/officeDocument/2006/relationships/customXml" Target="../ink/ink536.xml"/><Relationship Id="rId155" Type="http://schemas.openxmlformats.org/officeDocument/2006/relationships/customXml" Target="../ink/ink454.xml"/><Relationship Id="rId197" Type="http://schemas.openxmlformats.org/officeDocument/2006/relationships/customXml" Target="../ink/ink475.xml"/><Relationship Id="rId362" Type="http://schemas.openxmlformats.org/officeDocument/2006/relationships/customXml" Target="../ink/ink557.xml"/><Relationship Id="rId418" Type="http://schemas.openxmlformats.org/officeDocument/2006/relationships/customXml" Target="../ink/ink585.xml"/><Relationship Id="rId222" Type="http://schemas.openxmlformats.org/officeDocument/2006/relationships/image" Target="../media/image1102.png"/><Relationship Id="rId264" Type="http://schemas.openxmlformats.org/officeDocument/2006/relationships/image" Target="../media/image1312.png"/><Relationship Id="rId471" Type="http://schemas.openxmlformats.org/officeDocument/2006/relationships/image" Target="../media/image2340.png"/><Relationship Id="rId17" Type="http://schemas.openxmlformats.org/officeDocument/2006/relationships/customXml" Target="../ink/ink385.xml"/><Relationship Id="rId59" Type="http://schemas.openxmlformats.org/officeDocument/2006/relationships/customXml" Target="../ink/ink406.xml"/><Relationship Id="rId124" Type="http://schemas.openxmlformats.org/officeDocument/2006/relationships/image" Target="../media/image6110.png"/><Relationship Id="rId527" Type="http://schemas.openxmlformats.org/officeDocument/2006/relationships/image" Target="../media/image2620.png"/><Relationship Id="rId70" Type="http://schemas.openxmlformats.org/officeDocument/2006/relationships/image" Target="../media/image3410.png"/><Relationship Id="rId166" Type="http://schemas.openxmlformats.org/officeDocument/2006/relationships/image" Target="../media/image820.png"/><Relationship Id="rId331" Type="http://schemas.openxmlformats.org/officeDocument/2006/relationships/image" Target="../media/image1640.png"/><Relationship Id="rId373" Type="http://schemas.openxmlformats.org/officeDocument/2006/relationships/image" Target="../media/image1850.png"/><Relationship Id="rId429" Type="http://schemas.openxmlformats.org/officeDocument/2006/relationships/image" Target="../media/image2130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493.xml"/><Relationship Id="rId440" Type="http://schemas.openxmlformats.org/officeDocument/2006/relationships/customXml" Target="../ink/ink596.xml"/><Relationship Id="rId28" Type="http://schemas.openxmlformats.org/officeDocument/2006/relationships/image" Target="../media/image1311.png"/><Relationship Id="rId275" Type="http://schemas.openxmlformats.org/officeDocument/2006/relationships/image" Target="../media/image1370.png"/><Relationship Id="rId300" Type="http://schemas.openxmlformats.org/officeDocument/2006/relationships/customXml" Target="../ink/ink526.xml"/><Relationship Id="rId482" Type="http://schemas.openxmlformats.org/officeDocument/2006/relationships/customXml" Target="../ink/ink617.xml"/><Relationship Id="rId538" Type="http://schemas.openxmlformats.org/officeDocument/2006/relationships/customXml" Target="../ink/ink645.xml"/><Relationship Id="rId81" Type="http://schemas.openxmlformats.org/officeDocument/2006/relationships/customXml" Target="../ink/ink417.xml"/><Relationship Id="rId135" Type="http://schemas.openxmlformats.org/officeDocument/2006/relationships/customXml" Target="../ink/ink444.xml"/><Relationship Id="rId177" Type="http://schemas.openxmlformats.org/officeDocument/2006/relationships/customXml" Target="../ink/ink465.xml"/><Relationship Id="rId342" Type="http://schemas.openxmlformats.org/officeDocument/2006/relationships/customXml" Target="../ink/ink547.xml"/><Relationship Id="rId384" Type="http://schemas.openxmlformats.org/officeDocument/2006/relationships/customXml" Target="../ink/ink568.xml"/><Relationship Id="rId202" Type="http://schemas.openxmlformats.org/officeDocument/2006/relationships/image" Target="../media/image1001.png"/><Relationship Id="rId244" Type="http://schemas.openxmlformats.org/officeDocument/2006/relationships/image" Target="../media/image1212.png"/><Relationship Id="rId39" Type="http://schemas.openxmlformats.org/officeDocument/2006/relationships/customXml" Target="../ink/ink396.xml"/><Relationship Id="rId286" Type="http://schemas.openxmlformats.org/officeDocument/2006/relationships/customXml" Target="../ink/ink519.xml"/><Relationship Id="rId451" Type="http://schemas.openxmlformats.org/officeDocument/2006/relationships/image" Target="../media/image2240.png"/><Relationship Id="rId493" Type="http://schemas.openxmlformats.org/officeDocument/2006/relationships/image" Target="../media/image2450.png"/><Relationship Id="rId507" Type="http://schemas.openxmlformats.org/officeDocument/2006/relationships/image" Target="../media/image2520.png"/><Relationship Id="rId50" Type="http://schemas.openxmlformats.org/officeDocument/2006/relationships/image" Target="../media/image2411.png"/><Relationship Id="rId104" Type="http://schemas.openxmlformats.org/officeDocument/2006/relationships/image" Target="../media/image5110.png"/><Relationship Id="rId146" Type="http://schemas.openxmlformats.org/officeDocument/2006/relationships/image" Target="../media/image720.png"/><Relationship Id="rId188" Type="http://schemas.openxmlformats.org/officeDocument/2006/relationships/image" Target="../media/image930.png"/><Relationship Id="rId311" Type="http://schemas.openxmlformats.org/officeDocument/2006/relationships/image" Target="../media/image1540.png"/><Relationship Id="rId353" Type="http://schemas.openxmlformats.org/officeDocument/2006/relationships/image" Target="../media/image1750.png"/><Relationship Id="rId395" Type="http://schemas.openxmlformats.org/officeDocument/2006/relationships/image" Target="../media/image1960.png"/><Relationship Id="rId409" Type="http://schemas.openxmlformats.org/officeDocument/2006/relationships/image" Target="../media/image2030.png"/><Relationship Id="rId92" Type="http://schemas.openxmlformats.org/officeDocument/2006/relationships/image" Target="../media/image4510.png"/><Relationship Id="rId213" Type="http://schemas.openxmlformats.org/officeDocument/2006/relationships/customXml" Target="../ink/ink483.xml"/><Relationship Id="rId420" Type="http://schemas.openxmlformats.org/officeDocument/2006/relationships/customXml" Target="../ink/ink586.xml"/><Relationship Id="rId255" Type="http://schemas.openxmlformats.org/officeDocument/2006/relationships/customXml" Target="../ink/ink504.xml"/><Relationship Id="rId297" Type="http://schemas.openxmlformats.org/officeDocument/2006/relationships/image" Target="../media/image1470.png"/><Relationship Id="rId462" Type="http://schemas.openxmlformats.org/officeDocument/2006/relationships/customXml" Target="../ink/ink607.xml"/><Relationship Id="rId518" Type="http://schemas.openxmlformats.org/officeDocument/2006/relationships/customXml" Target="../ink/ink635.xml"/><Relationship Id="rId115" Type="http://schemas.openxmlformats.org/officeDocument/2006/relationships/customXml" Target="../ink/ink434.xml"/><Relationship Id="rId157" Type="http://schemas.openxmlformats.org/officeDocument/2006/relationships/customXml" Target="../ink/ink455.xml"/><Relationship Id="rId322" Type="http://schemas.openxmlformats.org/officeDocument/2006/relationships/customXml" Target="../ink/ink537.xml"/><Relationship Id="rId364" Type="http://schemas.openxmlformats.org/officeDocument/2006/relationships/customXml" Target="../ink/ink558.xml"/><Relationship Id="rId61" Type="http://schemas.openxmlformats.org/officeDocument/2006/relationships/customXml" Target="../ink/ink407.xml"/><Relationship Id="rId199" Type="http://schemas.openxmlformats.org/officeDocument/2006/relationships/customXml" Target="../ink/ink476.xml"/><Relationship Id="rId19" Type="http://schemas.openxmlformats.org/officeDocument/2006/relationships/customXml" Target="../ink/ink386.xml"/><Relationship Id="rId224" Type="http://schemas.openxmlformats.org/officeDocument/2006/relationships/image" Target="../media/image1112.png"/><Relationship Id="rId266" Type="http://schemas.openxmlformats.org/officeDocument/2006/relationships/image" Target="../media/image1320.png"/><Relationship Id="rId431" Type="http://schemas.openxmlformats.org/officeDocument/2006/relationships/image" Target="../media/image2140.png"/><Relationship Id="rId473" Type="http://schemas.openxmlformats.org/officeDocument/2006/relationships/image" Target="../media/image2350.png"/><Relationship Id="rId529" Type="http://schemas.openxmlformats.org/officeDocument/2006/relationships/image" Target="../media/image2630.png"/><Relationship Id="rId30" Type="http://schemas.openxmlformats.org/officeDocument/2006/relationships/image" Target="../media/image1411.png"/><Relationship Id="rId126" Type="http://schemas.openxmlformats.org/officeDocument/2006/relationships/image" Target="../media/image6210.png"/><Relationship Id="rId168" Type="http://schemas.openxmlformats.org/officeDocument/2006/relationships/image" Target="../media/image830.png"/><Relationship Id="rId333" Type="http://schemas.openxmlformats.org/officeDocument/2006/relationships/image" Target="../media/image1650.png"/><Relationship Id="rId72" Type="http://schemas.openxmlformats.org/officeDocument/2006/relationships/image" Target="../media/image3510.png"/><Relationship Id="rId375" Type="http://schemas.openxmlformats.org/officeDocument/2006/relationships/image" Target="../media/image1860.png"/><Relationship Id="rId3" Type="http://schemas.openxmlformats.org/officeDocument/2006/relationships/customXml" Target="../ink/ink378.xml"/><Relationship Id="rId235" Type="http://schemas.openxmlformats.org/officeDocument/2006/relationships/customXml" Target="../ink/ink494.xml"/><Relationship Id="rId277" Type="http://schemas.openxmlformats.org/officeDocument/2006/relationships/image" Target="../media/image1380.png"/><Relationship Id="rId400" Type="http://schemas.openxmlformats.org/officeDocument/2006/relationships/customXml" Target="../ink/ink576.xml"/><Relationship Id="rId442" Type="http://schemas.openxmlformats.org/officeDocument/2006/relationships/customXml" Target="../ink/ink597.xml"/><Relationship Id="rId484" Type="http://schemas.openxmlformats.org/officeDocument/2006/relationships/customXml" Target="../ink/ink618.xml"/><Relationship Id="rId137" Type="http://schemas.openxmlformats.org/officeDocument/2006/relationships/customXml" Target="../ink/ink445.xml"/><Relationship Id="rId302" Type="http://schemas.openxmlformats.org/officeDocument/2006/relationships/customXml" Target="../ink/ink527.xml"/><Relationship Id="rId344" Type="http://schemas.openxmlformats.org/officeDocument/2006/relationships/customXml" Target="../ink/ink548.xml"/><Relationship Id="rId41" Type="http://schemas.openxmlformats.org/officeDocument/2006/relationships/customXml" Target="../ink/ink397.xml"/><Relationship Id="rId83" Type="http://schemas.openxmlformats.org/officeDocument/2006/relationships/customXml" Target="../ink/ink418.xml"/><Relationship Id="rId179" Type="http://schemas.openxmlformats.org/officeDocument/2006/relationships/customXml" Target="../ink/ink466.xml"/><Relationship Id="rId386" Type="http://schemas.openxmlformats.org/officeDocument/2006/relationships/customXml" Target="../ink/ink569.xml"/><Relationship Id="rId190" Type="http://schemas.openxmlformats.org/officeDocument/2006/relationships/image" Target="../media/image940.png"/><Relationship Id="rId204" Type="http://schemas.openxmlformats.org/officeDocument/2006/relationships/image" Target="../media/image1013.png"/><Relationship Id="rId246" Type="http://schemas.openxmlformats.org/officeDocument/2006/relationships/image" Target="../media/image1220.png"/><Relationship Id="rId288" Type="http://schemas.openxmlformats.org/officeDocument/2006/relationships/customXml" Target="../ink/ink520.xml"/><Relationship Id="rId411" Type="http://schemas.openxmlformats.org/officeDocument/2006/relationships/image" Target="../media/image2040.png"/><Relationship Id="rId453" Type="http://schemas.openxmlformats.org/officeDocument/2006/relationships/image" Target="../media/image2250.png"/><Relationship Id="rId509" Type="http://schemas.openxmlformats.org/officeDocument/2006/relationships/image" Target="../media/image2530.png"/><Relationship Id="rId106" Type="http://schemas.openxmlformats.org/officeDocument/2006/relationships/image" Target="../media/image5210.png"/><Relationship Id="rId313" Type="http://schemas.openxmlformats.org/officeDocument/2006/relationships/image" Target="../media/image1550.png"/><Relationship Id="rId495" Type="http://schemas.openxmlformats.org/officeDocument/2006/relationships/image" Target="../media/image2460.png"/><Relationship Id="rId10" Type="http://schemas.openxmlformats.org/officeDocument/2006/relationships/image" Target="../media/image4100.png"/><Relationship Id="rId52" Type="http://schemas.openxmlformats.org/officeDocument/2006/relationships/image" Target="../media/image2511.png"/><Relationship Id="rId94" Type="http://schemas.openxmlformats.org/officeDocument/2006/relationships/image" Target="../media/image4610.png"/><Relationship Id="rId148" Type="http://schemas.openxmlformats.org/officeDocument/2006/relationships/image" Target="../media/image730.png"/><Relationship Id="rId355" Type="http://schemas.openxmlformats.org/officeDocument/2006/relationships/image" Target="../media/image1760.png"/><Relationship Id="rId397" Type="http://schemas.openxmlformats.org/officeDocument/2006/relationships/image" Target="../media/image1970.png"/><Relationship Id="rId520" Type="http://schemas.openxmlformats.org/officeDocument/2006/relationships/customXml" Target="../ink/ink636.xml"/><Relationship Id="rId215" Type="http://schemas.openxmlformats.org/officeDocument/2006/relationships/customXml" Target="../ink/ink484.xml"/><Relationship Id="rId257" Type="http://schemas.openxmlformats.org/officeDocument/2006/relationships/customXml" Target="../ink/ink505.xml"/><Relationship Id="rId422" Type="http://schemas.openxmlformats.org/officeDocument/2006/relationships/customXml" Target="../ink/ink587.xml"/><Relationship Id="rId464" Type="http://schemas.openxmlformats.org/officeDocument/2006/relationships/customXml" Target="../ink/ink608.xml"/><Relationship Id="rId299" Type="http://schemas.openxmlformats.org/officeDocument/2006/relationships/image" Target="../media/image1480.png"/><Relationship Id="rId63" Type="http://schemas.openxmlformats.org/officeDocument/2006/relationships/customXml" Target="../ink/ink408.xml"/><Relationship Id="rId159" Type="http://schemas.openxmlformats.org/officeDocument/2006/relationships/customXml" Target="../ink/ink456.xml"/><Relationship Id="rId366" Type="http://schemas.openxmlformats.org/officeDocument/2006/relationships/customXml" Target="../ink/ink559.xml"/><Relationship Id="rId226" Type="http://schemas.openxmlformats.org/officeDocument/2006/relationships/image" Target="../media/image1120.png"/><Relationship Id="rId433" Type="http://schemas.openxmlformats.org/officeDocument/2006/relationships/image" Target="../media/image2150.png"/><Relationship Id="rId74" Type="http://schemas.openxmlformats.org/officeDocument/2006/relationships/image" Target="../media/image3610.png"/><Relationship Id="rId377" Type="http://schemas.openxmlformats.org/officeDocument/2006/relationships/image" Target="../media/image1870.png"/><Relationship Id="rId500" Type="http://schemas.openxmlformats.org/officeDocument/2006/relationships/customXml" Target="../ink/ink626.xml"/><Relationship Id="rId5" Type="http://schemas.openxmlformats.org/officeDocument/2006/relationships/customXml" Target="../ink/ink379.xml"/><Relationship Id="rId237" Type="http://schemas.openxmlformats.org/officeDocument/2006/relationships/customXml" Target="../ink/ink495.xml"/><Relationship Id="rId444" Type="http://schemas.openxmlformats.org/officeDocument/2006/relationships/customXml" Target="../ink/ink59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03.xml"/><Relationship Id="rId21" Type="http://schemas.openxmlformats.org/officeDocument/2006/relationships/customXml" Target="../ink/ink655.xml"/><Relationship Id="rId63" Type="http://schemas.openxmlformats.org/officeDocument/2006/relationships/customXml" Target="../ink/ink676.xml"/><Relationship Id="rId159" Type="http://schemas.openxmlformats.org/officeDocument/2006/relationships/customXml" Target="../ink/ink724.xml"/><Relationship Id="rId170" Type="http://schemas.openxmlformats.org/officeDocument/2006/relationships/image" Target="../media/image352.png"/><Relationship Id="rId226" Type="http://schemas.openxmlformats.org/officeDocument/2006/relationships/image" Target="../media/image3800.png"/><Relationship Id="rId268" Type="http://schemas.openxmlformats.org/officeDocument/2006/relationships/image" Target="../media/image401.png"/><Relationship Id="rId32" Type="http://schemas.openxmlformats.org/officeDocument/2006/relationships/image" Target="../media/image2830.png"/><Relationship Id="rId74" Type="http://schemas.openxmlformats.org/officeDocument/2006/relationships/image" Target="../media/image3040.png"/><Relationship Id="rId128" Type="http://schemas.openxmlformats.org/officeDocument/2006/relationships/image" Target="../media/image331.png"/><Relationship Id="rId5" Type="http://schemas.openxmlformats.org/officeDocument/2006/relationships/customXml" Target="../ink/ink647.xml"/><Relationship Id="rId181" Type="http://schemas.openxmlformats.org/officeDocument/2006/relationships/customXml" Target="../ink/ink735.xml"/><Relationship Id="rId237" Type="http://schemas.openxmlformats.org/officeDocument/2006/relationships/customXml" Target="../ink/ink763.xml"/><Relationship Id="rId279" Type="http://schemas.openxmlformats.org/officeDocument/2006/relationships/customXml" Target="../ink/ink784.xml"/><Relationship Id="rId43" Type="http://schemas.openxmlformats.org/officeDocument/2006/relationships/customXml" Target="../ink/ink666.xml"/><Relationship Id="rId139" Type="http://schemas.openxmlformats.org/officeDocument/2006/relationships/customXml" Target="../ink/ink714.xml"/><Relationship Id="rId290" Type="http://schemas.openxmlformats.org/officeDocument/2006/relationships/image" Target="../media/image412.png"/><Relationship Id="rId85" Type="http://schemas.openxmlformats.org/officeDocument/2006/relationships/customXml" Target="../ink/ink687.xml"/><Relationship Id="rId150" Type="http://schemas.openxmlformats.org/officeDocument/2006/relationships/image" Target="../media/image342.png"/><Relationship Id="rId192" Type="http://schemas.openxmlformats.org/officeDocument/2006/relationships/image" Target="../media/image363.png"/><Relationship Id="rId206" Type="http://schemas.openxmlformats.org/officeDocument/2006/relationships/image" Target="../media/image3700.png"/><Relationship Id="rId248" Type="http://schemas.openxmlformats.org/officeDocument/2006/relationships/image" Target="../media/image391.png"/><Relationship Id="rId269" Type="http://schemas.openxmlformats.org/officeDocument/2006/relationships/customXml" Target="../ink/ink779.xml"/><Relationship Id="rId12" Type="http://schemas.openxmlformats.org/officeDocument/2006/relationships/image" Target="../media/image2730.png"/><Relationship Id="rId33" Type="http://schemas.openxmlformats.org/officeDocument/2006/relationships/customXml" Target="../ink/ink661.xml"/><Relationship Id="rId108" Type="http://schemas.openxmlformats.org/officeDocument/2006/relationships/image" Target="../media/image3211.png"/><Relationship Id="rId129" Type="http://schemas.openxmlformats.org/officeDocument/2006/relationships/customXml" Target="../ink/ink709.xml"/><Relationship Id="rId280" Type="http://schemas.openxmlformats.org/officeDocument/2006/relationships/image" Target="../media/image407.png"/><Relationship Id="rId54" Type="http://schemas.openxmlformats.org/officeDocument/2006/relationships/image" Target="../media/image2940.png"/><Relationship Id="rId75" Type="http://schemas.openxmlformats.org/officeDocument/2006/relationships/customXml" Target="../ink/ink682.xml"/><Relationship Id="rId96" Type="http://schemas.openxmlformats.org/officeDocument/2006/relationships/image" Target="../media/image3150.png"/><Relationship Id="rId140" Type="http://schemas.openxmlformats.org/officeDocument/2006/relationships/image" Target="../media/image337.png"/><Relationship Id="rId161" Type="http://schemas.openxmlformats.org/officeDocument/2006/relationships/customXml" Target="../ink/ink725.xml"/><Relationship Id="rId182" Type="http://schemas.openxmlformats.org/officeDocument/2006/relationships/image" Target="../media/image358.png"/><Relationship Id="rId217" Type="http://schemas.openxmlformats.org/officeDocument/2006/relationships/customXml" Target="../ink/ink753.xml"/><Relationship Id="rId6" Type="http://schemas.openxmlformats.org/officeDocument/2006/relationships/image" Target="../media/image2700.png"/><Relationship Id="rId238" Type="http://schemas.openxmlformats.org/officeDocument/2006/relationships/image" Target="../media/image386.png"/><Relationship Id="rId259" Type="http://schemas.openxmlformats.org/officeDocument/2006/relationships/customXml" Target="../ink/ink774.xml"/><Relationship Id="rId23" Type="http://schemas.openxmlformats.org/officeDocument/2006/relationships/customXml" Target="../ink/ink656.xml"/><Relationship Id="rId119" Type="http://schemas.openxmlformats.org/officeDocument/2006/relationships/customXml" Target="../ink/ink704.xml"/><Relationship Id="rId270" Type="http://schemas.openxmlformats.org/officeDocument/2006/relationships/image" Target="../media/image402.png"/><Relationship Id="rId44" Type="http://schemas.openxmlformats.org/officeDocument/2006/relationships/image" Target="../media/image2890.png"/><Relationship Id="rId65" Type="http://schemas.openxmlformats.org/officeDocument/2006/relationships/customXml" Target="../ink/ink677.xml"/><Relationship Id="rId86" Type="http://schemas.openxmlformats.org/officeDocument/2006/relationships/image" Target="../media/image3101.png"/><Relationship Id="rId130" Type="http://schemas.openxmlformats.org/officeDocument/2006/relationships/image" Target="../media/image332.png"/><Relationship Id="rId151" Type="http://schemas.openxmlformats.org/officeDocument/2006/relationships/customXml" Target="../ink/ink720.xml"/><Relationship Id="rId172" Type="http://schemas.openxmlformats.org/officeDocument/2006/relationships/image" Target="../media/image353.png"/><Relationship Id="rId193" Type="http://schemas.openxmlformats.org/officeDocument/2006/relationships/customXml" Target="../ink/ink741.xml"/><Relationship Id="rId207" Type="http://schemas.openxmlformats.org/officeDocument/2006/relationships/customXml" Target="../ink/ink748.xml"/><Relationship Id="rId228" Type="http://schemas.openxmlformats.org/officeDocument/2006/relationships/image" Target="../media/image381.png"/><Relationship Id="rId249" Type="http://schemas.openxmlformats.org/officeDocument/2006/relationships/customXml" Target="../ink/ink769.xml"/><Relationship Id="rId13" Type="http://schemas.openxmlformats.org/officeDocument/2006/relationships/customXml" Target="../ink/ink651.xml"/><Relationship Id="rId109" Type="http://schemas.openxmlformats.org/officeDocument/2006/relationships/customXml" Target="../ink/ink699.xml"/><Relationship Id="rId260" Type="http://schemas.openxmlformats.org/officeDocument/2006/relationships/image" Target="../media/image397.png"/><Relationship Id="rId281" Type="http://schemas.openxmlformats.org/officeDocument/2006/relationships/customXml" Target="../ink/ink785.xml"/><Relationship Id="rId34" Type="http://schemas.openxmlformats.org/officeDocument/2006/relationships/image" Target="../media/image2840.png"/><Relationship Id="rId55" Type="http://schemas.openxmlformats.org/officeDocument/2006/relationships/customXml" Target="../ink/ink672.xml"/><Relationship Id="rId76" Type="http://schemas.openxmlformats.org/officeDocument/2006/relationships/image" Target="../media/image3050.png"/><Relationship Id="rId97" Type="http://schemas.openxmlformats.org/officeDocument/2006/relationships/customXml" Target="../ink/ink693.xml"/><Relationship Id="rId120" Type="http://schemas.openxmlformats.org/officeDocument/2006/relationships/image" Target="../media/image327.png"/><Relationship Id="rId141" Type="http://schemas.openxmlformats.org/officeDocument/2006/relationships/customXml" Target="../ink/ink715.xml"/><Relationship Id="rId7" Type="http://schemas.openxmlformats.org/officeDocument/2006/relationships/customXml" Target="../ink/ink648.xml"/><Relationship Id="rId162" Type="http://schemas.openxmlformats.org/officeDocument/2006/relationships/image" Target="../media/image348.png"/><Relationship Id="rId183" Type="http://schemas.openxmlformats.org/officeDocument/2006/relationships/customXml" Target="../ink/ink736.xml"/><Relationship Id="rId218" Type="http://schemas.openxmlformats.org/officeDocument/2006/relationships/image" Target="../media/image376.png"/><Relationship Id="rId239" Type="http://schemas.openxmlformats.org/officeDocument/2006/relationships/customXml" Target="../ink/ink764.xml"/><Relationship Id="rId250" Type="http://schemas.openxmlformats.org/officeDocument/2006/relationships/image" Target="../media/image392.png"/><Relationship Id="rId271" Type="http://schemas.openxmlformats.org/officeDocument/2006/relationships/customXml" Target="../ink/ink780.xml"/><Relationship Id="rId24" Type="http://schemas.openxmlformats.org/officeDocument/2006/relationships/image" Target="../media/image2790.png"/><Relationship Id="rId45" Type="http://schemas.openxmlformats.org/officeDocument/2006/relationships/customXml" Target="../ink/ink667.xml"/><Relationship Id="rId66" Type="http://schemas.openxmlformats.org/officeDocument/2006/relationships/image" Target="../media/image3000.png"/><Relationship Id="rId87" Type="http://schemas.openxmlformats.org/officeDocument/2006/relationships/customXml" Target="../ink/ink688.xml"/><Relationship Id="rId110" Type="http://schemas.openxmlformats.org/officeDocument/2006/relationships/image" Target="../media/image322.png"/><Relationship Id="rId131" Type="http://schemas.openxmlformats.org/officeDocument/2006/relationships/customXml" Target="../ink/ink710.xml"/><Relationship Id="rId152" Type="http://schemas.openxmlformats.org/officeDocument/2006/relationships/image" Target="../media/image343.png"/><Relationship Id="rId173" Type="http://schemas.openxmlformats.org/officeDocument/2006/relationships/customXml" Target="../ink/ink731.xml"/><Relationship Id="rId194" Type="http://schemas.openxmlformats.org/officeDocument/2006/relationships/image" Target="../media/image364.png"/><Relationship Id="rId208" Type="http://schemas.openxmlformats.org/officeDocument/2006/relationships/image" Target="../media/image371.png"/><Relationship Id="rId229" Type="http://schemas.openxmlformats.org/officeDocument/2006/relationships/customXml" Target="../ink/ink759.xml"/><Relationship Id="rId240" Type="http://schemas.openxmlformats.org/officeDocument/2006/relationships/image" Target="../media/image387.png"/><Relationship Id="rId261" Type="http://schemas.openxmlformats.org/officeDocument/2006/relationships/customXml" Target="../ink/ink775.xml"/><Relationship Id="rId14" Type="http://schemas.openxmlformats.org/officeDocument/2006/relationships/image" Target="../media/image2740.png"/><Relationship Id="rId35" Type="http://schemas.openxmlformats.org/officeDocument/2006/relationships/customXml" Target="../ink/ink662.xml"/><Relationship Id="rId56" Type="http://schemas.openxmlformats.org/officeDocument/2006/relationships/image" Target="../media/image2950.png"/><Relationship Id="rId77" Type="http://schemas.openxmlformats.org/officeDocument/2006/relationships/customXml" Target="../ink/ink683.xml"/><Relationship Id="rId100" Type="http://schemas.openxmlformats.org/officeDocument/2006/relationships/image" Target="../media/image3170.png"/><Relationship Id="rId282" Type="http://schemas.openxmlformats.org/officeDocument/2006/relationships/image" Target="../media/image408.png"/><Relationship Id="rId8" Type="http://schemas.openxmlformats.org/officeDocument/2006/relationships/image" Target="../media/image2711.png"/><Relationship Id="rId98" Type="http://schemas.openxmlformats.org/officeDocument/2006/relationships/image" Target="../media/image3160.png"/><Relationship Id="rId121" Type="http://schemas.openxmlformats.org/officeDocument/2006/relationships/customXml" Target="../ink/ink705.xml"/><Relationship Id="rId142" Type="http://schemas.openxmlformats.org/officeDocument/2006/relationships/image" Target="../media/image338.png"/><Relationship Id="rId163" Type="http://schemas.openxmlformats.org/officeDocument/2006/relationships/customXml" Target="../ink/ink726.xml"/><Relationship Id="rId184" Type="http://schemas.openxmlformats.org/officeDocument/2006/relationships/image" Target="../media/image359.png"/><Relationship Id="rId219" Type="http://schemas.openxmlformats.org/officeDocument/2006/relationships/customXml" Target="../ink/ink754.xml"/><Relationship Id="rId230" Type="http://schemas.openxmlformats.org/officeDocument/2006/relationships/image" Target="../media/image382.png"/><Relationship Id="rId251" Type="http://schemas.openxmlformats.org/officeDocument/2006/relationships/customXml" Target="../ink/ink770.xml"/><Relationship Id="rId25" Type="http://schemas.openxmlformats.org/officeDocument/2006/relationships/customXml" Target="../ink/ink657.xml"/><Relationship Id="rId46" Type="http://schemas.openxmlformats.org/officeDocument/2006/relationships/image" Target="../media/image2900.png"/><Relationship Id="rId67" Type="http://schemas.openxmlformats.org/officeDocument/2006/relationships/customXml" Target="../ink/ink678.xml"/><Relationship Id="rId272" Type="http://schemas.openxmlformats.org/officeDocument/2006/relationships/image" Target="../media/image403.png"/><Relationship Id="rId88" Type="http://schemas.openxmlformats.org/officeDocument/2006/relationships/image" Target="../media/image3111.png"/><Relationship Id="rId111" Type="http://schemas.openxmlformats.org/officeDocument/2006/relationships/customXml" Target="../ink/ink700.xml"/><Relationship Id="rId132" Type="http://schemas.openxmlformats.org/officeDocument/2006/relationships/image" Target="../media/image333.png"/><Relationship Id="rId153" Type="http://schemas.openxmlformats.org/officeDocument/2006/relationships/customXml" Target="../ink/ink721.xml"/><Relationship Id="rId174" Type="http://schemas.openxmlformats.org/officeDocument/2006/relationships/image" Target="../media/image354.png"/><Relationship Id="rId195" Type="http://schemas.openxmlformats.org/officeDocument/2006/relationships/customXml" Target="../ink/ink742.xml"/><Relationship Id="rId209" Type="http://schemas.openxmlformats.org/officeDocument/2006/relationships/customXml" Target="../ink/ink749.xml"/><Relationship Id="rId220" Type="http://schemas.openxmlformats.org/officeDocument/2006/relationships/image" Target="../media/image377.png"/><Relationship Id="rId241" Type="http://schemas.openxmlformats.org/officeDocument/2006/relationships/customXml" Target="../ink/ink765.xml"/><Relationship Id="rId15" Type="http://schemas.openxmlformats.org/officeDocument/2006/relationships/customXml" Target="../ink/ink652.xml"/><Relationship Id="rId36" Type="http://schemas.openxmlformats.org/officeDocument/2006/relationships/image" Target="../media/image2850.png"/><Relationship Id="rId57" Type="http://schemas.openxmlformats.org/officeDocument/2006/relationships/customXml" Target="../ink/ink673.xml"/><Relationship Id="rId262" Type="http://schemas.openxmlformats.org/officeDocument/2006/relationships/image" Target="../media/image398.png"/><Relationship Id="rId283" Type="http://schemas.openxmlformats.org/officeDocument/2006/relationships/customXml" Target="../ink/ink786.xml"/><Relationship Id="rId78" Type="http://schemas.openxmlformats.org/officeDocument/2006/relationships/image" Target="../media/image3060.png"/><Relationship Id="rId99" Type="http://schemas.openxmlformats.org/officeDocument/2006/relationships/customXml" Target="../ink/ink694.xml"/><Relationship Id="rId101" Type="http://schemas.openxmlformats.org/officeDocument/2006/relationships/customXml" Target="../ink/ink695.xml"/><Relationship Id="rId122" Type="http://schemas.openxmlformats.org/officeDocument/2006/relationships/image" Target="../media/image328.png"/><Relationship Id="rId143" Type="http://schemas.openxmlformats.org/officeDocument/2006/relationships/customXml" Target="../ink/ink716.xml"/><Relationship Id="rId164" Type="http://schemas.openxmlformats.org/officeDocument/2006/relationships/image" Target="../media/image349.png"/><Relationship Id="rId185" Type="http://schemas.openxmlformats.org/officeDocument/2006/relationships/customXml" Target="../ink/ink737.xml"/><Relationship Id="rId9" Type="http://schemas.openxmlformats.org/officeDocument/2006/relationships/customXml" Target="../ink/ink649.xml"/><Relationship Id="rId210" Type="http://schemas.openxmlformats.org/officeDocument/2006/relationships/image" Target="../media/image372.png"/><Relationship Id="rId26" Type="http://schemas.openxmlformats.org/officeDocument/2006/relationships/image" Target="../media/image2800.png"/><Relationship Id="rId231" Type="http://schemas.openxmlformats.org/officeDocument/2006/relationships/customXml" Target="../ink/ink760.xml"/><Relationship Id="rId252" Type="http://schemas.openxmlformats.org/officeDocument/2006/relationships/image" Target="../media/image393.png"/><Relationship Id="rId273" Type="http://schemas.openxmlformats.org/officeDocument/2006/relationships/customXml" Target="../ink/ink781.xml"/><Relationship Id="rId47" Type="http://schemas.openxmlformats.org/officeDocument/2006/relationships/customXml" Target="../ink/ink668.xml"/><Relationship Id="rId68" Type="http://schemas.openxmlformats.org/officeDocument/2006/relationships/image" Target="../media/image3011.png"/><Relationship Id="rId89" Type="http://schemas.openxmlformats.org/officeDocument/2006/relationships/customXml" Target="../ink/ink689.xml"/><Relationship Id="rId112" Type="http://schemas.openxmlformats.org/officeDocument/2006/relationships/image" Target="../media/image323.png"/><Relationship Id="rId133" Type="http://schemas.openxmlformats.org/officeDocument/2006/relationships/customXml" Target="../ink/ink711.xml"/><Relationship Id="rId154" Type="http://schemas.openxmlformats.org/officeDocument/2006/relationships/image" Target="../media/image344.png"/><Relationship Id="rId175" Type="http://schemas.openxmlformats.org/officeDocument/2006/relationships/customXml" Target="../ink/ink732.xml"/><Relationship Id="rId196" Type="http://schemas.openxmlformats.org/officeDocument/2006/relationships/image" Target="../media/image365.png"/><Relationship Id="rId200" Type="http://schemas.openxmlformats.org/officeDocument/2006/relationships/image" Target="../media/image367.png"/><Relationship Id="rId16" Type="http://schemas.openxmlformats.org/officeDocument/2006/relationships/image" Target="../media/image2750.png"/><Relationship Id="rId221" Type="http://schemas.openxmlformats.org/officeDocument/2006/relationships/customXml" Target="../ink/ink755.xml"/><Relationship Id="rId242" Type="http://schemas.openxmlformats.org/officeDocument/2006/relationships/image" Target="../media/image388.png"/><Relationship Id="rId263" Type="http://schemas.openxmlformats.org/officeDocument/2006/relationships/customXml" Target="../ink/ink776.xml"/><Relationship Id="rId284" Type="http://schemas.openxmlformats.org/officeDocument/2006/relationships/image" Target="../media/image409.png"/><Relationship Id="rId37" Type="http://schemas.openxmlformats.org/officeDocument/2006/relationships/customXml" Target="../ink/ink663.xml"/><Relationship Id="rId58" Type="http://schemas.openxmlformats.org/officeDocument/2006/relationships/image" Target="../media/image2960.png"/><Relationship Id="rId79" Type="http://schemas.openxmlformats.org/officeDocument/2006/relationships/customXml" Target="../ink/ink684.xml"/><Relationship Id="rId102" Type="http://schemas.openxmlformats.org/officeDocument/2006/relationships/image" Target="../media/image3180.png"/><Relationship Id="rId123" Type="http://schemas.openxmlformats.org/officeDocument/2006/relationships/customXml" Target="../ink/ink706.xml"/><Relationship Id="rId144" Type="http://schemas.openxmlformats.org/officeDocument/2006/relationships/image" Target="../media/image339.png"/><Relationship Id="rId90" Type="http://schemas.openxmlformats.org/officeDocument/2006/relationships/image" Target="../media/image3120.png"/><Relationship Id="rId165" Type="http://schemas.openxmlformats.org/officeDocument/2006/relationships/customXml" Target="../ink/ink727.xml"/><Relationship Id="rId186" Type="http://schemas.openxmlformats.org/officeDocument/2006/relationships/image" Target="../media/image3600.png"/><Relationship Id="rId211" Type="http://schemas.openxmlformats.org/officeDocument/2006/relationships/customXml" Target="../ink/ink750.xml"/><Relationship Id="rId232" Type="http://schemas.openxmlformats.org/officeDocument/2006/relationships/image" Target="../media/image383.png"/><Relationship Id="rId253" Type="http://schemas.openxmlformats.org/officeDocument/2006/relationships/customXml" Target="../ink/ink771.xml"/><Relationship Id="rId274" Type="http://schemas.openxmlformats.org/officeDocument/2006/relationships/image" Target="../media/image404.png"/><Relationship Id="rId27" Type="http://schemas.openxmlformats.org/officeDocument/2006/relationships/customXml" Target="../ink/ink658.xml"/><Relationship Id="rId48" Type="http://schemas.openxmlformats.org/officeDocument/2006/relationships/image" Target="../media/image2911.png"/><Relationship Id="rId69" Type="http://schemas.openxmlformats.org/officeDocument/2006/relationships/customXml" Target="../ink/ink679.xml"/><Relationship Id="rId113" Type="http://schemas.openxmlformats.org/officeDocument/2006/relationships/customXml" Target="../ink/ink701.xml"/><Relationship Id="rId134" Type="http://schemas.openxmlformats.org/officeDocument/2006/relationships/image" Target="../media/image334.png"/><Relationship Id="rId80" Type="http://schemas.openxmlformats.org/officeDocument/2006/relationships/image" Target="../media/image3070.png"/><Relationship Id="rId155" Type="http://schemas.openxmlformats.org/officeDocument/2006/relationships/customXml" Target="../ink/ink722.xml"/><Relationship Id="rId176" Type="http://schemas.openxmlformats.org/officeDocument/2006/relationships/image" Target="../media/image355.png"/><Relationship Id="rId197" Type="http://schemas.openxmlformats.org/officeDocument/2006/relationships/customXml" Target="../ink/ink743.xml"/><Relationship Id="rId201" Type="http://schemas.openxmlformats.org/officeDocument/2006/relationships/customXml" Target="../ink/ink745.xml"/><Relationship Id="rId222" Type="http://schemas.openxmlformats.org/officeDocument/2006/relationships/image" Target="../media/image378.png"/><Relationship Id="rId243" Type="http://schemas.openxmlformats.org/officeDocument/2006/relationships/customXml" Target="../ink/ink766.xml"/><Relationship Id="rId264" Type="http://schemas.openxmlformats.org/officeDocument/2006/relationships/image" Target="../media/image399.png"/><Relationship Id="rId285" Type="http://schemas.openxmlformats.org/officeDocument/2006/relationships/customXml" Target="../ink/ink787.xml"/><Relationship Id="rId17" Type="http://schemas.openxmlformats.org/officeDocument/2006/relationships/customXml" Target="../ink/ink653.xml"/><Relationship Id="rId38" Type="http://schemas.openxmlformats.org/officeDocument/2006/relationships/image" Target="../media/image2860.png"/><Relationship Id="rId59" Type="http://schemas.openxmlformats.org/officeDocument/2006/relationships/customXml" Target="../ink/ink674.xml"/><Relationship Id="rId103" Type="http://schemas.openxmlformats.org/officeDocument/2006/relationships/customXml" Target="../ink/ink696.xml"/><Relationship Id="rId124" Type="http://schemas.openxmlformats.org/officeDocument/2006/relationships/image" Target="../media/image329.png"/><Relationship Id="rId70" Type="http://schemas.openxmlformats.org/officeDocument/2006/relationships/image" Target="../media/image3020.png"/><Relationship Id="rId91" Type="http://schemas.openxmlformats.org/officeDocument/2006/relationships/customXml" Target="../ink/ink690.xml"/><Relationship Id="rId145" Type="http://schemas.openxmlformats.org/officeDocument/2006/relationships/customXml" Target="../ink/ink717.xml"/><Relationship Id="rId166" Type="http://schemas.openxmlformats.org/officeDocument/2006/relationships/image" Target="../media/image3500.png"/><Relationship Id="rId187" Type="http://schemas.openxmlformats.org/officeDocument/2006/relationships/customXml" Target="../ink/ink738.xml"/><Relationship Id="rId1" Type="http://schemas.openxmlformats.org/officeDocument/2006/relationships/slideLayout" Target="../slideLayouts/slideLayout4.xml"/><Relationship Id="rId212" Type="http://schemas.openxmlformats.org/officeDocument/2006/relationships/image" Target="../media/image373.png"/><Relationship Id="rId233" Type="http://schemas.openxmlformats.org/officeDocument/2006/relationships/customXml" Target="../ink/ink761.xml"/><Relationship Id="rId254" Type="http://schemas.openxmlformats.org/officeDocument/2006/relationships/image" Target="../media/image394.png"/><Relationship Id="rId28" Type="http://schemas.openxmlformats.org/officeDocument/2006/relationships/image" Target="../media/image2811.png"/><Relationship Id="rId49" Type="http://schemas.openxmlformats.org/officeDocument/2006/relationships/customXml" Target="../ink/ink669.xml"/><Relationship Id="rId114" Type="http://schemas.openxmlformats.org/officeDocument/2006/relationships/image" Target="../media/image324.png"/><Relationship Id="rId275" Type="http://schemas.openxmlformats.org/officeDocument/2006/relationships/customXml" Target="../ink/ink782.xml"/><Relationship Id="rId60" Type="http://schemas.openxmlformats.org/officeDocument/2006/relationships/image" Target="../media/image2970.png"/><Relationship Id="rId81" Type="http://schemas.openxmlformats.org/officeDocument/2006/relationships/customXml" Target="../ink/ink685.xml"/><Relationship Id="rId135" Type="http://schemas.openxmlformats.org/officeDocument/2006/relationships/customXml" Target="../ink/ink712.xml"/><Relationship Id="rId156" Type="http://schemas.openxmlformats.org/officeDocument/2006/relationships/image" Target="../media/image345.png"/><Relationship Id="rId177" Type="http://schemas.openxmlformats.org/officeDocument/2006/relationships/customXml" Target="../ink/ink733.xml"/><Relationship Id="rId198" Type="http://schemas.openxmlformats.org/officeDocument/2006/relationships/image" Target="../media/image366.png"/><Relationship Id="rId202" Type="http://schemas.openxmlformats.org/officeDocument/2006/relationships/image" Target="../media/image368.png"/><Relationship Id="rId223" Type="http://schemas.openxmlformats.org/officeDocument/2006/relationships/customXml" Target="../ink/ink756.xml"/><Relationship Id="rId244" Type="http://schemas.openxmlformats.org/officeDocument/2006/relationships/image" Target="../media/image389.png"/><Relationship Id="rId18" Type="http://schemas.openxmlformats.org/officeDocument/2006/relationships/image" Target="../media/image2760.png"/><Relationship Id="rId39" Type="http://schemas.openxmlformats.org/officeDocument/2006/relationships/customXml" Target="../ink/ink664.xml"/><Relationship Id="rId265" Type="http://schemas.openxmlformats.org/officeDocument/2006/relationships/customXml" Target="../ink/ink777.xml"/><Relationship Id="rId286" Type="http://schemas.openxmlformats.org/officeDocument/2006/relationships/image" Target="../media/image4101.png"/><Relationship Id="rId50" Type="http://schemas.openxmlformats.org/officeDocument/2006/relationships/image" Target="../media/image2920.png"/><Relationship Id="rId104" Type="http://schemas.openxmlformats.org/officeDocument/2006/relationships/image" Target="../media/image3190.png"/><Relationship Id="rId125" Type="http://schemas.openxmlformats.org/officeDocument/2006/relationships/customXml" Target="../ink/ink707.xml"/><Relationship Id="rId146" Type="http://schemas.openxmlformats.org/officeDocument/2006/relationships/image" Target="../media/image3400.png"/><Relationship Id="rId167" Type="http://schemas.openxmlformats.org/officeDocument/2006/relationships/customXml" Target="../ink/ink728.xml"/><Relationship Id="rId188" Type="http://schemas.openxmlformats.org/officeDocument/2006/relationships/image" Target="../media/image361.png"/><Relationship Id="rId71" Type="http://schemas.openxmlformats.org/officeDocument/2006/relationships/customXml" Target="../ink/ink680.xml"/><Relationship Id="rId92" Type="http://schemas.openxmlformats.org/officeDocument/2006/relationships/image" Target="../media/image3130.png"/><Relationship Id="rId213" Type="http://schemas.openxmlformats.org/officeDocument/2006/relationships/customXml" Target="../ink/ink751.xml"/><Relationship Id="rId234" Type="http://schemas.openxmlformats.org/officeDocument/2006/relationships/image" Target="../media/image384.png"/><Relationship Id="rId2" Type="http://schemas.openxmlformats.org/officeDocument/2006/relationships/notesSlide" Target="../notesSlides/notesSlide6.xml"/><Relationship Id="rId29" Type="http://schemas.openxmlformats.org/officeDocument/2006/relationships/customXml" Target="../ink/ink659.xml"/><Relationship Id="rId255" Type="http://schemas.openxmlformats.org/officeDocument/2006/relationships/customXml" Target="../ink/ink772.xml"/><Relationship Id="rId276" Type="http://schemas.openxmlformats.org/officeDocument/2006/relationships/image" Target="../media/image405.png"/><Relationship Id="rId40" Type="http://schemas.openxmlformats.org/officeDocument/2006/relationships/image" Target="../media/image2870.png"/><Relationship Id="rId115" Type="http://schemas.openxmlformats.org/officeDocument/2006/relationships/customXml" Target="../ink/ink702.xml"/><Relationship Id="rId136" Type="http://schemas.openxmlformats.org/officeDocument/2006/relationships/image" Target="../media/image335.png"/><Relationship Id="rId157" Type="http://schemas.openxmlformats.org/officeDocument/2006/relationships/customXml" Target="../ink/ink723.xml"/><Relationship Id="rId178" Type="http://schemas.openxmlformats.org/officeDocument/2006/relationships/image" Target="../media/image356.png"/><Relationship Id="rId61" Type="http://schemas.openxmlformats.org/officeDocument/2006/relationships/customXml" Target="../ink/ink675.xml"/><Relationship Id="rId82" Type="http://schemas.openxmlformats.org/officeDocument/2006/relationships/image" Target="../media/image3080.png"/><Relationship Id="rId199" Type="http://schemas.openxmlformats.org/officeDocument/2006/relationships/customXml" Target="../ink/ink744.xml"/><Relationship Id="rId203" Type="http://schemas.openxmlformats.org/officeDocument/2006/relationships/customXml" Target="../ink/ink746.xml"/><Relationship Id="rId19" Type="http://schemas.openxmlformats.org/officeDocument/2006/relationships/customXml" Target="../ink/ink654.xml"/><Relationship Id="rId224" Type="http://schemas.openxmlformats.org/officeDocument/2006/relationships/image" Target="../media/image379.png"/><Relationship Id="rId245" Type="http://schemas.openxmlformats.org/officeDocument/2006/relationships/customXml" Target="../ink/ink767.xml"/><Relationship Id="rId266" Type="http://schemas.openxmlformats.org/officeDocument/2006/relationships/image" Target="../media/image4000.png"/><Relationship Id="rId287" Type="http://schemas.openxmlformats.org/officeDocument/2006/relationships/customXml" Target="../ink/ink788.xml"/><Relationship Id="rId30" Type="http://schemas.openxmlformats.org/officeDocument/2006/relationships/image" Target="../media/image2820.png"/><Relationship Id="rId105" Type="http://schemas.openxmlformats.org/officeDocument/2006/relationships/customXml" Target="../ink/ink697.xml"/><Relationship Id="rId126" Type="http://schemas.openxmlformats.org/officeDocument/2006/relationships/image" Target="../media/image3300.png"/><Relationship Id="rId147" Type="http://schemas.openxmlformats.org/officeDocument/2006/relationships/customXml" Target="../ink/ink718.xml"/><Relationship Id="rId168" Type="http://schemas.openxmlformats.org/officeDocument/2006/relationships/image" Target="../media/image351.png"/><Relationship Id="rId51" Type="http://schemas.openxmlformats.org/officeDocument/2006/relationships/customXml" Target="../ink/ink670.xml"/><Relationship Id="rId72" Type="http://schemas.openxmlformats.org/officeDocument/2006/relationships/image" Target="../media/image3030.png"/><Relationship Id="rId93" Type="http://schemas.openxmlformats.org/officeDocument/2006/relationships/customXml" Target="../ink/ink691.xml"/><Relationship Id="rId189" Type="http://schemas.openxmlformats.org/officeDocument/2006/relationships/customXml" Target="../ink/ink739.xml"/><Relationship Id="rId3" Type="http://schemas.openxmlformats.org/officeDocument/2006/relationships/customXml" Target="../ink/ink646.xml"/><Relationship Id="rId214" Type="http://schemas.openxmlformats.org/officeDocument/2006/relationships/image" Target="../media/image374.png"/><Relationship Id="rId235" Type="http://schemas.openxmlformats.org/officeDocument/2006/relationships/customXml" Target="../ink/ink762.xml"/><Relationship Id="rId256" Type="http://schemas.openxmlformats.org/officeDocument/2006/relationships/image" Target="../media/image395.png"/><Relationship Id="rId277" Type="http://schemas.openxmlformats.org/officeDocument/2006/relationships/customXml" Target="../ink/ink783.xml"/><Relationship Id="rId116" Type="http://schemas.openxmlformats.org/officeDocument/2006/relationships/image" Target="../media/image325.png"/><Relationship Id="rId137" Type="http://schemas.openxmlformats.org/officeDocument/2006/relationships/customXml" Target="../ink/ink713.xml"/><Relationship Id="rId158" Type="http://schemas.openxmlformats.org/officeDocument/2006/relationships/image" Target="../media/image346.png"/><Relationship Id="rId20" Type="http://schemas.openxmlformats.org/officeDocument/2006/relationships/image" Target="../media/image2770.png"/><Relationship Id="rId41" Type="http://schemas.openxmlformats.org/officeDocument/2006/relationships/customXml" Target="../ink/ink665.xml"/><Relationship Id="rId62" Type="http://schemas.openxmlformats.org/officeDocument/2006/relationships/image" Target="../media/image2980.png"/><Relationship Id="rId83" Type="http://schemas.openxmlformats.org/officeDocument/2006/relationships/customXml" Target="../ink/ink686.xml"/><Relationship Id="rId179" Type="http://schemas.openxmlformats.org/officeDocument/2006/relationships/customXml" Target="../ink/ink734.xml"/><Relationship Id="rId190" Type="http://schemas.openxmlformats.org/officeDocument/2006/relationships/image" Target="../media/image362.png"/><Relationship Id="rId204" Type="http://schemas.openxmlformats.org/officeDocument/2006/relationships/image" Target="../media/image369.png"/><Relationship Id="rId225" Type="http://schemas.openxmlformats.org/officeDocument/2006/relationships/customXml" Target="../ink/ink757.xml"/><Relationship Id="rId246" Type="http://schemas.openxmlformats.org/officeDocument/2006/relationships/image" Target="../media/image3900.png"/><Relationship Id="rId267" Type="http://schemas.openxmlformats.org/officeDocument/2006/relationships/customXml" Target="../ink/ink778.xml"/><Relationship Id="rId288" Type="http://schemas.openxmlformats.org/officeDocument/2006/relationships/image" Target="../media/image4111.png"/><Relationship Id="rId106" Type="http://schemas.openxmlformats.org/officeDocument/2006/relationships/image" Target="../media/image3200.png"/><Relationship Id="rId127" Type="http://schemas.openxmlformats.org/officeDocument/2006/relationships/customXml" Target="../ink/ink708.xml"/><Relationship Id="rId10" Type="http://schemas.openxmlformats.org/officeDocument/2006/relationships/image" Target="../media/image2720.png"/><Relationship Id="rId31" Type="http://schemas.openxmlformats.org/officeDocument/2006/relationships/customXml" Target="../ink/ink660.xml"/><Relationship Id="rId52" Type="http://schemas.openxmlformats.org/officeDocument/2006/relationships/image" Target="../media/image2930.png"/><Relationship Id="rId73" Type="http://schemas.openxmlformats.org/officeDocument/2006/relationships/customXml" Target="../ink/ink681.xml"/><Relationship Id="rId94" Type="http://schemas.openxmlformats.org/officeDocument/2006/relationships/image" Target="../media/image3140.png"/><Relationship Id="rId148" Type="http://schemas.openxmlformats.org/officeDocument/2006/relationships/image" Target="../media/image341.png"/><Relationship Id="rId169" Type="http://schemas.openxmlformats.org/officeDocument/2006/relationships/customXml" Target="../ink/ink729.xml"/><Relationship Id="rId4" Type="http://schemas.openxmlformats.org/officeDocument/2006/relationships/image" Target="../media/image2690.png"/><Relationship Id="rId180" Type="http://schemas.openxmlformats.org/officeDocument/2006/relationships/image" Target="../media/image357.png"/><Relationship Id="rId215" Type="http://schemas.openxmlformats.org/officeDocument/2006/relationships/customXml" Target="../ink/ink752.xml"/><Relationship Id="rId236" Type="http://schemas.openxmlformats.org/officeDocument/2006/relationships/image" Target="../media/image385.png"/><Relationship Id="rId257" Type="http://schemas.openxmlformats.org/officeDocument/2006/relationships/customXml" Target="../ink/ink773.xml"/><Relationship Id="rId278" Type="http://schemas.openxmlformats.org/officeDocument/2006/relationships/image" Target="../media/image406.png"/><Relationship Id="rId42" Type="http://schemas.openxmlformats.org/officeDocument/2006/relationships/image" Target="../media/image2880.png"/><Relationship Id="rId84" Type="http://schemas.openxmlformats.org/officeDocument/2006/relationships/image" Target="../media/image3090.png"/><Relationship Id="rId138" Type="http://schemas.openxmlformats.org/officeDocument/2006/relationships/image" Target="../media/image336.png"/><Relationship Id="rId191" Type="http://schemas.openxmlformats.org/officeDocument/2006/relationships/customXml" Target="../ink/ink740.xml"/><Relationship Id="rId205" Type="http://schemas.openxmlformats.org/officeDocument/2006/relationships/customXml" Target="../ink/ink747.xml"/><Relationship Id="rId247" Type="http://schemas.openxmlformats.org/officeDocument/2006/relationships/customXml" Target="../ink/ink768.xml"/><Relationship Id="rId107" Type="http://schemas.openxmlformats.org/officeDocument/2006/relationships/customXml" Target="../ink/ink698.xml"/><Relationship Id="rId289" Type="http://schemas.openxmlformats.org/officeDocument/2006/relationships/customXml" Target="../ink/ink789.xml"/><Relationship Id="rId11" Type="http://schemas.openxmlformats.org/officeDocument/2006/relationships/customXml" Target="../ink/ink650.xml"/><Relationship Id="rId53" Type="http://schemas.openxmlformats.org/officeDocument/2006/relationships/customXml" Target="../ink/ink671.xml"/><Relationship Id="rId149" Type="http://schemas.openxmlformats.org/officeDocument/2006/relationships/customXml" Target="../ink/ink719.xml"/><Relationship Id="rId95" Type="http://schemas.openxmlformats.org/officeDocument/2006/relationships/customXml" Target="../ink/ink692.xml"/><Relationship Id="rId160" Type="http://schemas.openxmlformats.org/officeDocument/2006/relationships/image" Target="../media/image347.png"/><Relationship Id="rId216" Type="http://schemas.openxmlformats.org/officeDocument/2006/relationships/image" Target="../media/image375.png"/><Relationship Id="rId258" Type="http://schemas.openxmlformats.org/officeDocument/2006/relationships/image" Target="../media/image396.png"/><Relationship Id="rId22" Type="http://schemas.openxmlformats.org/officeDocument/2006/relationships/image" Target="../media/image2780.png"/><Relationship Id="rId64" Type="http://schemas.openxmlformats.org/officeDocument/2006/relationships/image" Target="../media/image2990.png"/><Relationship Id="rId118" Type="http://schemas.openxmlformats.org/officeDocument/2006/relationships/image" Target="../media/image326.png"/><Relationship Id="rId171" Type="http://schemas.openxmlformats.org/officeDocument/2006/relationships/customXml" Target="../ink/ink730.xml"/><Relationship Id="rId227" Type="http://schemas.openxmlformats.org/officeDocument/2006/relationships/customXml" Target="../ink/ink75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1" Type="http://schemas.openxmlformats.org/officeDocument/2006/relationships/customXml" Target="../ink/ink799.xml"/><Relationship Id="rId42" Type="http://schemas.openxmlformats.org/officeDocument/2006/relationships/image" Target="../media/image434.png"/><Relationship Id="rId63" Type="http://schemas.openxmlformats.org/officeDocument/2006/relationships/customXml" Target="../ink/ink820.xml"/><Relationship Id="rId84" Type="http://schemas.openxmlformats.org/officeDocument/2006/relationships/image" Target="../media/image455.png"/><Relationship Id="rId138" Type="http://schemas.openxmlformats.org/officeDocument/2006/relationships/image" Target="../media/image482.png"/><Relationship Id="rId107" Type="http://schemas.openxmlformats.org/officeDocument/2006/relationships/customXml" Target="../ink/ink842.xml"/><Relationship Id="rId11" Type="http://schemas.openxmlformats.org/officeDocument/2006/relationships/customXml" Target="../ink/ink794.xml"/><Relationship Id="rId32" Type="http://schemas.openxmlformats.org/officeDocument/2006/relationships/image" Target="../media/image429.png"/><Relationship Id="rId53" Type="http://schemas.openxmlformats.org/officeDocument/2006/relationships/customXml" Target="../ink/ink815.xml"/><Relationship Id="rId74" Type="http://schemas.openxmlformats.org/officeDocument/2006/relationships/image" Target="../media/image4500.png"/><Relationship Id="rId128" Type="http://schemas.openxmlformats.org/officeDocument/2006/relationships/image" Target="../media/image477.png"/><Relationship Id="rId149" Type="http://schemas.openxmlformats.org/officeDocument/2006/relationships/customXml" Target="../ink/ink862.xml"/><Relationship Id="rId5" Type="http://schemas.openxmlformats.org/officeDocument/2006/relationships/customXml" Target="../ink/ink791.xml"/><Relationship Id="rId90" Type="http://schemas.openxmlformats.org/officeDocument/2006/relationships/image" Target="../media/image458.png"/><Relationship Id="rId95" Type="http://schemas.openxmlformats.org/officeDocument/2006/relationships/customXml" Target="../ink/ink836.xml"/><Relationship Id="rId22" Type="http://schemas.openxmlformats.org/officeDocument/2006/relationships/image" Target="../media/image424.png"/><Relationship Id="rId27" Type="http://schemas.openxmlformats.org/officeDocument/2006/relationships/customXml" Target="../ink/ink802.xml"/><Relationship Id="rId43" Type="http://schemas.openxmlformats.org/officeDocument/2006/relationships/customXml" Target="../ink/ink810.xml"/><Relationship Id="rId48" Type="http://schemas.openxmlformats.org/officeDocument/2006/relationships/image" Target="../media/image437.png"/><Relationship Id="rId64" Type="http://schemas.openxmlformats.org/officeDocument/2006/relationships/image" Target="../media/image445.png"/><Relationship Id="rId69" Type="http://schemas.openxmlformats.org/officeDocument/2006/relationships/customXml" Target="../ink/ink823.xml"/><Relationship Id="rId113" Type="http://schemas.openxmlformats.org/officeDocument/2006/relationships/customXml" Target="../ink/ink845.xml"/><Relationship Id="rId118" Type="http://schemas.openxmlformats.org/officeDocument/2006/relationships/image" Target="../media/image472.png"/><Relationship Id="rId134" Type="http://schemas.openxmlformats.org/officeDocument/2006/relationships/image" Target="../media/image4800.png"/><Relationship Id="rId139" Type="http://schemas.openxmlformats.org/officeDocument/2006/relationships/customXml" Target="../ink/ink857.xml"/><Relationship Id="rId80" Type="http://schemas.openxmlformats.org/officeDocument/2006/relationships/image" Target="../media/image453.png"/><Relationship Id="rId85" Type="http://schemas.openxmlformats.org/officeDocument/2006/relationships/customXml" Target="../ink/ink831.xml"/><Relationship Id="rId150" Type="http://schemas.openxmlformats.org/officeDocument/2006/relationships/image" Target="../media/image471.png"/><Relationship Id="rId12" Type="http://schemas.openxmlformats.org/officeDocument/2006/relationships/image" Target="../media/image419.png"/><Relationship Id="rId17" Type="http://schemas.openxmlformats.org/officeDocument/2006/relationships/customXml" Target="../ink/ink797.xml"/><Relationship Id="rId33" Type="http://schemas.openxmlformats.org/officeDocument/2006/relationships/customXml" Target="../ink/ink805.xml"/><Relationship Id="rId38" Type="http://schemas.openxmlformats.org/officeDocument/2006/relationships/image" Target="../media/image432.png"/><Relationship Id="rId59" Type="http://schemas.openxmlformats.org/officeDocument/2006/relationships/customXml" Target="../ink/ink818.xml"/><Relationship Id="rId103" Type="http://schemas.openxmlformats.org/officeDocument/2006/relationships/customXml" Target="../ink/ink840.xml"/><Relationship Id="rId108" Type="http://schemas.openxmlformats.org/officeDocument/2006/relationships/image" Target="../media/image467.png"/><Relationship Id="rId124" Type="http://schemas.openxmlformats.org/officeDocument/2006/relationships/image" Target="../media/image475.png"/><Relationship Id="rId129" Type="http://schemas.openxmlformats.org/officeDocument/2006/relationships/customXml" Target="../ink/ink852.xml"/><Relationship Id="rId54" Type="http://schemas.openxmlformats.org/officeDocument/2006/relationships/image" Target="../media/image4400.png"/><Relationship Id="rId70" Type="http://schemas.openxmlformats.org/officeDocument/2006/relationships/image" Target="../media/image448.png"/><Relationship Id="rId75" Type="http://schemas.openxmlformats.org/officeDocument/2006/relationships/customXml" Target="../ink/ink826.xml"/><Relationship Id="rId91" Type="http://schemas.openxmlformats.org/officeDocument/2006/relationships/customXml" Target="../ink/ink834.xml"/><Relationship Id="rId96" Type="http://schemas.openxmlformats.org/officeDocument/2006/relationships/image" Target="../media/image461.png"/><Relationship Id="rId140" Type="http://schemas.openxmlformats.org/officeDocument/2006/relationships/image" Target="../media/image483.png"/><Relationship Id="rId145" Type="http://schemas.openxmlformats.org/officeDocument/2006/relationships/customXml" Target="../ink/ink8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6.png"/><Relationship Id="rId23" Type="http://schemas.openxmlformats.org/officeDocument/2006/relationships/customXml" Target="../ink/ink800.xml"/><Relationship Id="rId28" Type="http://schemas.openxmlformats.org/officeDocument/2006/relationships/image" Target="../media/image427.png"/><Relationship Id="rId49" Type="http://schemas.openxmlformats.org/officeDocument/2006/relationships/customXml" Target="../ink/ink813.xml"/><Relationship Id="rId114" Type="http://schemas.openxmlformats.org/officeDocument/2006/relationships/image" Target="../media/image4700.png"/><Relationship Id="rId119" Type="http://schemas.openxmlformats.org/officeDocument/2006/relationships/customXml" Target="../ink/ink847.xml"/><Relationship Id="rId44" Type="http://schemas.openxmlformats.org/officeDocument/2006/relationships/image" Target="../media/image435.png"/><Relationship Id="rId60" Type="http://schemas.openxmlformats.org/officeDocument/2006/relationships/image" Target="../media/image443.png"/><Relationship Id="rId65" Type="http://schemas.openxmlformats.org/officeDocument/2006/relationships/customXml" Target="../ink/ink821.xml"/><Relationship Id="rId81" Type="http://schemas.openxmlformats.org/officeDocument/2006/relationships/customXml" Target="../ink/ink829.xml"/><Relationship Id="rId86" Type="http://schemas.openxmlformats.org/officeDocument/2006/relationships/image" Target="../media/image456.png"/><Relationship Id="rId130" Type="http://schemas.openxmlformats.org/officeDocument/2006/relationships/image" Target="../media/image478.png"/><Relationship Id="rId135" Type="http://schemas.openxmlformats.org/officeDocument/2006/relationships/customXml" Target="../ink/ink855.xml"/><Relationship Id="rId13" Type="http://schemas.openxmlformats.org/officeDocument/2006/relationships/customXml" Target="../ink/ink795.xml"/><Relationship Id="rId18" Type="http://schemas.openxmlformats.org/officeDocument/2006/relationships/image" Target="../media/image422.png"/><Relationship Id="rId39" Type="http://schemas.openxmlformats.org/officeDocument/2006/relationships/customXml" Target="../ink/ink808.xml"/><Relationship Id="rId109" Type="http://schemas.openxmlformats.org/officeDocument/2006/relationships/customXml" Target="../ink/ink843.xml"/><Relationship Id="rId34" Type="http://schemas.openxmlformats.org/officeDocument/2006/relationships/image" Target="../media/image4300.png"/><Relationship Id="rId50" Type="http://schemas.openxmlformats.org/officeDocument/2006/relationships/image" Target="../media/image438.png"/><Relationship Id="rId55" Type="http://schemas.openxmlformats.org/officeDocument/2006/relationships/customXml" Target="../ink/ink816.xml"/><Relationship Id="rId76" Type="http://schemas.openxmlformats.org/officeDocument/2006/relationships/image" Target="../media/image451.png"/><Relationship Id="rId97" Type="http://schemas.openxmlformats.org/officeDocument/2006/relationships/customXml" Target="../ink/ink837.xml"/><Relationship Id="rId104" Type="http://schemas.openxmlformats.org/officeDocument/2006/relationships/image" Target="../media/image465.png"/><Relationship Id="rId120" Type="http://schemas.openxmlformats.org/officeDocument/2006/relationships/image" Target="../media/image473.png"/><Relationship Id="rId125" Type="http://schemas.openxmlformats.org/officeDocument/2006/relationships/customXml" Target="../ink/ink850.xml"/><Relationship Id="rId141" Type="http://schemas.openxmlformats.org/officeDocument/2006/relationships/customXml" Target="../ink/ink858.xml"/><Relationship Id="rId146" Type="http://schemas.openxmlformats.org/officeDocument/2006/relationships/image" Target="../media/image486.png"/><Relationship Id="rId7" Type="http://schemas.openxmlformats.org/officeDocument/2006/relationships/customXml" Target="../ink/ink792.xml"/><Relationship Id="rId71" Type="http://schemas.openxmlformats.org/officeDocument/2006/relationships/customXml" Target="../ink/ink824.xml"/><Relationship Id="rId92" Type="http://schemas.openxmlformats.org/officeDocument/2006/relationships/image" Target="../media/image459.png"/><Relationship Id="rId2" Type="http://schemas.openxmlformats.org/officeDocument/2006/relationships/notesSlide" Target="../notesSlides/notesSlide8.xml"/><Relationship Id="rId29" Type="http://schemas.openxmlformats.org/officeDocument/2006/relationships/customXml" Target="../ink/ink803.xml"/><Relationship Id="rId24" Type="http://schemas.openxmlformats.org/officeDocument/2006/relationships/image" Target="../media/image425.png"/><Relationship Id="rId40" Type="http://schemas.openxmlformats.org/officeDocument/2006/relationships/image" Target="../media/image433.png"/><Relationship Id="rId45" Type="http://schemas.openxmlformats.org/officeDocument/2006/relationships/customXml" Target="../ink/ink811.xml"/><Relationship Id="rId66" Type="http://schemas.openxmlformats.org/officeDocument/2006/relationships/image" Target="../media/image446.png"/><Relationship Id="rId87" Type="http://schemas.openxmlformats.org/officeDocument/2006/relationships/customXml" Target="../ink/ink832.xml"/><Relationship Id="rId110" Type="http://schemas.openxmlformats.org/officeDocument/2006/relationships/image" Target="../media/image468.png"/><Relationship Id="rId115" Type="http://schemas.openxmlformats.org/officeDocument/2006/relationships/customXml" Target="../ink/ink846.xml"/><Relationship Id="rId131" Type="http://schemas.openxmlformats.org/officeDocument/2006/relationships/customXml" Target="../ink/ink853.xml"/><Relationship Id="rId136" Type="http://schemas.openxmlformats.org/officeDocument/2006/relationships/image" Target="../media/image481.png"/><Relationship Id="rId61" Type="http://schemas.openxmlformats.org/officeDocument/2006/relationships/customXml" Target="../ink/ink819.xml"/><Relationship Id="rId82" Type="http://schemas.openxmlformats.org/officeDocument/2006/relationships/image" Target="../media/image454.png"/><Relationship Id="rId19" Type="http://schemas.openxmlformats.org/officeDocument/2006/relationships/customXml" Target="../ink/ink798.xml"/><Relationship Id="rId14" Type="http://schemas.openxmlformats.org/officeDocument/2006/relationships/image" Target="../media/image4200.png"/><Relationship Id="rId30" Type="http://schemas.openxmlformats.org/officeDocument/2006/relationships/image" Target="../media/image428.png"/><Relationship Id="rId35" Type="http://schemas.openxmlformats.org/officeDocument/2006/relationships/customXml" Target="../ink/ink806.xml"/><Relationship Id="rId56" Type="http://schemas.openxmlformats.org/officeDocument/2006/relationships/image" Target="../media/image441.png"/><Relationship Id="rId77" Type="http://schemas.openxmlformats.org/officeDocument/2006/relationships/customXml" Target="../ink/ink827.xml"/><Relationship Id="rId100" Type="http://schemas.openxmlformats.org/officeDocument/2006/relationships/image" Target="../media/image463.png"/><Relationship Id="rId105" Type="http://schemas.openxmlformats.org/officeDocument/2006/relationships/customXml" Target="../ink/ink841.xml"/><Relationship Id="rId126" Type="http://schemas.openxmlformats.org/officeDocument/2006/relationships/image" Target="../media/image476.png"/><Relationship Id="rId147" Type="http://schemas.openxmlformats.org/officeDocument/2006/relationships/customXml" Target="../ink/ink861.xml"/><Relationship Id="rId8" Type="http://schemas.openxmlformats.org/officeDocument/2006/relationships/image" Target="../media/image417.png"/><Relationship Id="rId51" Type="http://schemas.openxmlformats.org/officeDocument/2006/relationships/customXml" Target="../ink/ink814.xml"/><Relationship Id="rId72" Type="http://schemas.openxmlformats.org/officeDocument/2006/relationships/image" Target="../media/image449.png"/><Relationship Id="rId93" Type="http://schemas.openxmlformats.org/officeDocument/2006/relationships/customXml" Target="../ink/ink835.xml"/><Relationship Id="rId98" Type="http://schemas.openxmlformats.org/officeDocument/2006/relationships/image" Target="../media/image462.png"/><Relationship Id="rId121" Type="http://schemas.openxmlformats.org/officeDocument/2006/relationships/customXml" Target="../ink/ink848.xml"/><Relationship Id="rId142" Type="http://schemas.openxmlformats.org/officeDocument/2006/relationships/image" Target="../media/image484.png"/><Relationship Id="rId3" Type="http://schemas.openxmlformats.org/officeDocument/2006/relationships/customXml" Target="../ink/ink790.xml"/><Relationship Id="rId25" Type="http://schemas.openxmlformats.org/officeDocument/2006/relationships/customXml" Target="../ink/ink801.xml"/><Relationship Id="rId46" Type="http://schemas.openxmlformats.org/officeDocument/2006/relationships/image" Target="../media/image436.png"/><Relationship Id="rId67" Type="http://schemas.openxmlformats.org/officeDocument/2006/relationships/customXml" Target="../ink/ink822.xml"/><Relationship Id="rId137" Type="http://schemas.openxmlformats.org/officeDocument/2006/relationships/customXml" Target="../ink/ink856.xml"/><Relationship Id="rId20" Type="http://schemas.openxmlformats.org/officeDocument/2006/relationships/image" Target="../media/image423.png"/><Relationship Id="rId41" Type="http://schemas.openxmlformats.org/officeDocument/2006/relationships/customXml" Target="../ink/ink809.xml"/><Relationship Id="rId62" Type="http://schemas.openxmlformats.org/officeDocument/2006/relationships/image" Target="../media/image444.png"/><Relationship Id="rId83" Type="http://schemas.openxmlformats.org/officeDocument/2006/relationships/customXml" Target="../ink/ink830.xml"/><Relationship Id="rId88" Type="http://schemas.openxmlformats.org/officeDocument/2006/relationships/image" Target="../media/image457.png"/><Relationship Id="rId111" Type="http://schemas.openxmlformats.org/officeDocument/2006/relationships/customXml" Target="../ink/ink844.xml"/><Relationship Id="rId132" Type="http://schemas.openxmlformats.org/officeDocument/2006/relationships/image" Target="../media/image479.png"/><Relationship Id="rId15" Type="http://schemas.openxmlformats.org/officeDocument/2006/relationships/customXml" Target="../ink/ink796.xml"/><Relationship Id="rId36" Type="http://schemas.openxmlformats.org/officeDocument/2006/relationships/image" Target="../media/image431.png"/><Relationship Id="rId57" Type="http://schemas.openxmlformats.org/officeDocument/2006/relationships/customXml" Target="../ink/ink817.xml"/><Relationship Id="rId106" Type="http://schemas.openxmlformats.org/officeDocument/2006/relationships/image" Target="../media/image466.png"/><Relationship Id="rId127" Type="http://schemas.openxmlformats.org/officeDocument/2006/relationships/customXml" Target="../ink/ink851.xml"/><Relationship Id="rId10" Type="http://schemas.openxmlformats.org/officeDocument/2006/relationships/image" Target="../media/image418.png"/><Relationship Id="rId31" Type="http://schemas.openxmlformats.org/officeDocument/2006/relationships/customXml" Target="../ink/ink804.xml"/><Relationship Id="rId52" Type="http://schemas.openxmlformats.org/officeDocument/2006/relationships/image" Target="../media/image439.png"/><Relationship Id="rId73" Type="http://schemas.openxmlformats.org/officeDocument/2006/relationships/customXml" Target="../ink/ink825.xml"/><Relationship Id="rId78" Type="http://schemas.openxmlformats.org/officeDocument/2006/relationships/image" Target="../media/image452.png"/><Relationship Id="rId94" Type="http://schemas.openxmlformats.org/officeDocument/2006/relationships/image" Target="../media/image4600.png"/><Relationship Id="rId99" Type="http://schemas.openxmlformats.org/officeDocument/2006/relationships/customXml" Target="../ink/ink838.xml"/><Relationship Id="rId101" Type="http://schemas.openxmlformats.org/officeDocument/2006/relationships/customXml" Target="../ink/ink839.xml"/><Relationship Id="rId122" Type="http://schemas.openxmlformats.org/officeDocument/2006/relationships/image" Target="../media/image474.png"/><Relationship Id="rId143" Type="http://schemas.openxmlformats.org/officeDocument/2006/relationships/customXml" Target="../ink/ink859.xml"/><Relationship Id="rId148" Type="http://schemas.openxmlformats.org/officeDocument/2006/relationships/image" Target="../media/image487.png"/><Relationship Id="rId4" Type="http://schemas.openxmlformats.org/officeDocument/2006/relationships/image" Target="../media/image415.png"/><Relationship Id="rId9" Type="http://schemas.openxmlformats.org/officeDocument/2006/relationships/customXml" Target="../ink/ink793.xml"/><Relationship Id="rId26" Type="http://schemas.openxmlformats.org/officeDocument/2006/relationships/image" Target="../media/image426.png"/><Relationship Id="rId47" Type="http://schemas.openxmlformats.org/officeDocument/2006/relationships/customXml" Target="../ink/ink812.xml"/><Relationship Id="rId68" Type="http://schemas.openxmlformats.org/officeDocument/2006/relationships/image" Target="../media/image447.png"/><Relationship Id="rId89" Type="http://schemas.openxmlformats.org/officeDocument/2006/relationships/customXml" Target="../ink/ink833.xml"/><Relationship Id="rId112" Type="http://schemas.openxmlformats.org/officeDocument/2006/relationships/image" Target="../media/image469.png"/><Relationship Id="rId133" Type="http://schemas.openxmlformats.org/officeDocument/2006/relationships/customXml" Target="../ink/ink854.xml"/><Relationship Id="rId16" Type="http://schemas.openxmlformats.org/officeDocument/2006/relationships/image" Target="../media/image421.png"/><Relationship Id="rId37" Type="http://schemas.openxmlformats.org/officeDocument/2006/relationships/customXml" Target="../ink/ink807.xml"/><Relationship Id="rId58" Type="http://schemas.openxmlformats.org/officeDocument/2006/relationships/image" Target="../media/image442.png"/><Relationship Id="rId79" Type="http://schemas.openxmlformats.org/officeDocument/2006/relationships/customXml" Target="../ink/ink828.xml"/><Relationship Id="rId102" Type="http://schemas.openxmlformats.org/officeDocument/2006/relationships/image" Target="../media/image464.png"/><Relationship Id="rId123" Type="http://schemas.openxmlformats.org/officeDocument/2006/relationships/customXml" Target="../ink/ink849.xml"/><Relationship Id="rId144" Type="http://schemas.openxmlformats.org/officeDocument/2006/relationships/image" Target="../media/image485.png"/></Relationships>
</file>

<file path=ppt/slides/_rels/slide2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99.png"/><Relationship Id="rId21" Type="http://schemas.openxmlformats.org/officeDocument/2006/relationships/customXml" Target="../ink/ink872.xml"/><Relationship Id="rId42" Type="http://schemas.openxmlformats.org/officeDocument/2006/relationships/customXml" Target="../ink/ink883.xml"/><Relationship Id="rId47" Type="http://schemas.openxmlformats.org/officeDocument/2006/relationships/image" Target="../media/image509.png"/><Relationship Id="rId63" Type="http://schemas.openxmlformats.org/officeDocument/2006/relationships/image" Target="../media/image517.png"/><Relationship Id="rId68" Type="http://schemas.openxmlformats.org/officeDocument/2006/relationships/customXml" Target="../ink/ink896.xml"/><Relationship Id="rId84" Type="http://schemas.openxmlformats.org/officeDocument/2006/relationships/customXml" Target="../ink/ink904.xml"/><Relationship Id="rId89" Type="http://schemas.openxmlformats.org/officeDocument/2006/relationships/image" Target="../media/image530.png"/><Relationship Id="rId16" Type="http://schemas.openxmlformats.org/officeDocument/2006/relationships/image" Target="../media/image494.png"/><Relationship Id="rId11" Type="http://schemas.openxmlformats.org/officeDocument/2006/relationships/customXml" Target="../ink/ink867.xml"/><Relationship Id="rId32" Type="http://schemas.openxmlformats.org/officeDocument/2006/relationships/image" Target="../media/image502.png"/><Relationship Id="rId37" Type="http://schemas.openxmlformats.org/officeDocument/2006/relationships/image" Target="../media/image504.png"/><Relationship Id="rId53" Type="http://schemas.openxmlformats.org/officeDocument/2006/relationships/image" Target="../media/image512.png"/><Relationship Id="rId58" Type="http://schemas.openxmlformats.org/officeDocument/2006/relationships/customXml" Target="../ink/ink891.xml"/><Relationship Id="rId74" Type="http://schemas.openxmlformats.org/officeDocument/2006/relationships/customXml" Target="../ink/ink899.xml"/><Relationship Id="rId79" Type="http://schemas.openxmlformats.org/officeDocument/2006/relationships/image" Target="../media/image525.png"/><Relationship Id="rId102" Type="http://schemas.openxmlformats.org/officeDocument/2006/relationships/customXml" Target="../ink/ink913.xml"/><Relationship Id="rId5" Type="http://schemas.openxmlformats.org/officeDocument/2006/relationships/customXml" Target="../ink/ink864.xml"/><Relationship Id="rId90" Type="http://schemas.openxmlformats.org/officeDocument/2006/relationships/customXml" Target="../ink/ink907.xml"/><Relationship Id="rId95" Type="http://schemas.openxmlformats.org/officeDocument/2006/relationships/image" Target="../media/image533.png"/><Relationship Id="rId22" Type="http://schemas.openxmlformats.org/officeDocument/2006/relationships/image" Target="../media/image497.png"/><Relationship Id="rId27" Type="http://schemas.openxmlformats.org/officeDocument/2006/relationships/customXml" Target="../ink/ink875.xml"/><Relationship Id="rId43" Type="http://schemas.openxmlformats.org/officeDocument/2006/relationships/image" Target="../media/image507.png"/><Relationship Id="rId48" Type="http://schemas.openxmlformats.org/officeDocument/2006/relationships/customXml" Target="../ink/ink886.xml"/><Relationship Id="rId64" Type="http://schemas.openxmlformats.org/officeDocument/2006/relationships/customXml" Target="../ink/ink894.xml"/><Relationship Id="rId69" Type="http://schemas.openxmlformats.org/officeDocument/2006/relationships/image" Target="../media/image520.png"/><Relationship Id="rId80" Type="http://schemas.openxmlformats.org/officeDocument/2006/relationships/customXml" Target="../ink/ink902.xml"/><Relationship Id="rId85" Type="http://schemas.openxmlformats.org/officeDocument/2006/relationships/image" Target="../media/image528.png"/><Relationship Id="rId12" Type="http://schemas.openxmlformats.org/officeDocument/2006/relationships/image" Target="../media/image492.png"/><Relationship Id="rId17" Type="http://schemas.openxmlformats.org/officeDocument/2006/relationships/customXml" Target="../ink/ink870.xml"/><Relationship Id="rId33" Type="http://schemas.openxmlformats.org/officeDocument/2006/relationships/customXml" Target="../ink/ink878.xml"/><Relationship Id="rId38" Type="http://schemas.openxmlformats.org/officeDocument/2006/relationships/customXml" Target="../ink/ink881.xml"/><Relationship Id="rId59" Type="http://schemas.openxmlformats.org/officeDocument/2006/relationships/image" Target="../media/image515.png"/><Relationship Id="rId103" Type="http://schemas.openxmlformats.org/officeDocument/2006/relationships/image" Target="../media/image537.png"/><Relationship Id="rId20" Type="http://schemas.openxmlformats.org/officeDocument/2006/relationships/image" Target="../media/image496.png"/><Relationship Id="rId41" Type="http://schemas.openxmlformats.org/officeDocument/2006/relationships/image" Target="../media/image506.png"/><Relationship Id="rId54" Type="http://schemas.openxmlformats.org/officeDocument/2006/relationships/customXml" Target="../ink/ink889.xml"/><Relationship Id="rId62" Type="http://schemas.openxmlformats.org/officeDocument/2006/relationships/customXml" Target="../ink/ink893.xml"/><Relationship Id="rId70" Type="http://schemas.openxmlformats.org/officeDocument/2006/relationships/customXml" Target="../ink/ink897.xml"/><Relationship Id="rId75" Type="http://schemas.openxmlformats.org/officeDocument/2006/relationships/image" Target="../media/image523.png"/><Relationship Id="rId83" Type="http://schemas.openxmlformats.org/officeDocument/2006/relationships/image" Target="../media/image527.png"/><Relationship Id="rId88" Type="http://schemas.openxmlformats.org/officeDocument/2006/relationships/customXml" Target="../ink/ink906.xml"/><Relationship Id="rId91" Type="http://schemas.openxmlformats.org/officeDocument/2006/relationships/image" Target="../media/image531.png"/><Relationship Id="rId96" Type="http://schemas.openxmlformats.org/officeDocument/2006/relationships/customXml" Target="../ink/ink9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9.png"/><Relationship Id="rId15" Type="http://schemas.openxmlformats.org/officeDocument/2006/relationships/customXml" Target="../ink/ink869.xml"/><Relationship Id="rId23" Type="http://schemas.openxmlformats.org/officeDocument/2006/relationships/customXml" Target="../ink/ink873.xml"/><Relationship Id="rId28" Type="http://schemas.openxmlformats.org/officeDocument/2006/relationships/image" Target="../media/image5000.png"/><Relationship Id="rId36" Type="http://schemas.openxmlformats.org/officeDocument/2006/relationships/customXml" Target="../ink/ink880.xml"/><Relationship Id="rId49" Type="http://schemas.openxmlformats.org/officeDocument/2006/relationships/image" Target="../media/image5101.png"/><Relationship Id="rId57" Type="http://schemas.openxmlformats.org/officeDocument/2006/relationships/image" Target="../media/image514.png"/><Relationship Id="rId10" Type="http://schemas.openxmlformats.org/officeDocument/2006/relationships/image" Target="../media/image491.png"/><Relationship Id="rId31" Type="http://schemas.openxmlformats.org/officeDocument/2006/relationships/customXml" Target="../ink/ink877.xml"/><Relationship Id="rId44" Type="http://schemas.openxmlformats.org/officeDocument/2006/relationships/customXml" Target="../ink/ink884.xml"/><Relationship Id="rId52" Type="http://schemas.openxmlformats.org/officeDocument/2006/relationships/customXml" Target="../ink/ink888.xml"/><Relationship Id="rId60" Type="http://schemas.openxmlformats.org/officeDocument/2006/relationships/customXml" Target="../ink/ink892.xml"/><Relationship Id="rId65" Type="http://schemas.openxmlformats.org/officeDocument/2006/relationships/image" Target="../media/image518.png"/><Relationship Id="rId73" Type="http://schemas.openxmlformats.org/officeDocument/2006/relationships/image" Target="../media/image522.png"/><Relationship Id="rId78" Type="http://schemas.openxmlformats.org/officeDocument/2006/relationships/customXml" Target="../ink/ink901.xml"/><Relationship Id="rId81" Type="http://schemas.openxmlformats.org/officeDocument/2006/relationships/image" Target="../media/image526.png"/><Relationship Id="rId86" Type="http://schemas.openxmlformats.org/officeDocument/2006/relationships/customXml" Target="../ink/ink905.xml"/><Relationship Id="rId94" Type="http://schemas.openxmlformats.org/officeDocument/2006/relationships/customXml" Target="../ink/ink909.xml"/><Relationship Id="rId99" Type="http://schemas.openxmlformats.org/officeDocument/2006/relationships/image" Target="../media/image535.png"/><Relationship Id="rId101" Type="http://schemas.openxmlformats.org/officeDocument/2006/relationships/image" Target="../media/image536.png"/><Relationship Id="rId4" Type="http://schemas.openxmlformats.org/officeDocument/2006/relationships/image" Target="../media/image488.png"/><Relationship Id="rId9" Type="http://schemas.openxmlformats.org/officeDocument/2006/relationships/customXml" Target="../ink/ink866.xml"/><Relationship Id="rId13" Type="http://schemas.openxmlformats.org/officeDocument/2006/relationships/customXml" Target="../ink/ink868.xml"/><Relationship Id="rId18" Type="http://schemas.openxmlformats.org/officeDocument/2006/relationships/image" Target="../media/image495.png"/><Relationship Id="rId39" Type="http://schemas.openxmlformats.org/officeDocument/2006/relationships/image" Target="../media/image505.png"/><Relationship Id="rId34" Type="http://schemas.openxmlformats.org/officeDocument/2006/relationships/image" Target="../media/image503.png"/><Relationship Id="rId50" Type="http://schemas.openxmlformats.org/officeDocument/2006/relationships/customXml" Target="../ink/ink887.xml"/><Relationship Id="rId55" Type="http://schemas.openxmlformats.org/officeDocument/2006/relationships/image" Target="../media/image513.png"/><Relationship Id="rId76" Type="http://schemas.openxmlformats.org/officeDocument/2006/relationships/customXml" Target="../ink/ink900.xml"/><Relationship Id="rId97" Type="http://schemas.openxmlformats.org/officeDocument/2006/relationships/image" Target="../media/image534.png"/><Relationship Id="rId104" Type="http://schemas.openxmlformats.org/officeDocument/2006/relationships/customXml" Target="../ink/ink914.xml"/><Relationship Id="rId7" Type="http://schemas.openxmlformats.org/officeDocument/2006/relationships/customXml" Target="../ink/ink865.xml"/><Relationship Id="rId71" Type="http://schemas.openxmlformats.org/officeDocument/2006/relationships/image" Target="../media/image521.png"/><Relationship Id="rId92" Type="http://schemas.openxmlformats.org/officeDocument/2006/relationships/customXml" Target="../ink/ink908.xml"/><Relationship Id="rId2" Type="http://schemas.openxmlformats.org/officeDocument/2006/relationships/notesSlide" Target="../notesSlides/notesSlide9.xml"/><Relationship Id="rId29" Type="http://schemas.openxmlformats.org/officeDocument/2006/relationships/customXml" Target="../ink/ink876.xml"/><Relationship Id="rId24" Type="http://schemas.openxmlformats.org/officeDocument/2006/relationships/image" Target="../media/image498.png"/><Relationship Id="rId40" Type="http://schemas.openxmlformats.org/officeDocument/2006/relationships/customXml" Target="../ink/ink882.xml"/><Relationship Id="rId45" Type="http://schemas.openxmlformats.org/officeDocument/2006/relationships/image" Target="../media/image508.png"/><Relationship Id="rId66" Type="http://schemas.openxmlformats.org/officeDocument/2006/relationships/customXml" Target="../ink/ink895.xml"/><Relationship Id="rId87" Type="http://schemas.openxmlformats.org/officeDocument/2006/relationships/image" Target="../media/image529.png"/><Relationship Id="rId61" Type="http://schemas.openxmlformats.org/officeDocument/2006/relationships/image" Target="../media/image516.png"/><Relationship Id="rId82" Type="http://schemas.openxmlformats.org/officeDocument/2006/relationships/customXml" Target="../ink/ink903.xml"/><Relationship Id="rId19" Type="http://schemas.openxmlformats.org/officeDocument/2006/relationships/customXml" Target="../ink/ink871.xml"/><Relationship Id="rId14" Type="http://schemas.openxmlformats.org/officeDocument/2006/relationships/image" Target="../media/image493.png"/><Relationship Id="rId30" Type="http://schemas.openxmlformats.org/officeDocument/2006/relationships/image" Target="../media/image501.png"/><Relationship Id="rId35" Type="http://schemas.openxmlformats.org/officeDocument/2006/relationships/customXml" Target="../ink/ink879.xml"/><Relationship Id="rId56" Type="http://schemas.openxmlformats.org/officeDocument/2006/relationships/customXml" Target="../ink/ink890.xml"/><Relationship Id="rId77" Type="http://schemas.openxmlformats.org/officeDocument/2006/relationships/image" Target="../media/image524.png"/><Relationship Id="rId100" Type="http://schemas.openxmlformats.org/officeDocument/2006/relationships/customXml" Target="../ink/ink912.xml"/><Relationship Id="rId105" Type="http://schemas.openxmlformats.org/officeDocument/2006/relationships/image" Target="../media/image538.png"/><Relationship Id="rId8" Type="http://schemas.openxmlformats.org/officeDocument/2006/relationships/image" Target="../media/image4900.png"/><Relationship Id="rId51" Type="http://schemas.openxmlformats.org/officeDocument/2006/relationships/image" Target="../media/image5111.png"/><Relationship Id="rId72" Type="http://schemas.openxmlformats.org/officeDocument/2006/relationships/customXml" Target="../ink/ink898.xml"/><Relationship Id="rId93" Type="http://schemas.openxmlformats.org/officeDocument/2006/relationships/image" Target="../media/image532.png"/><Relationship Id="rId98" Type="http://schemas.openxmlformats.org/officeDocument/2006/relationships/customXml" Target="../ink/ink911.xml"/><Relationship Id="rId3" Type="http://schemas.openxmlformats.org/officeDocument/2006/relationships/customXml" Target="../ink/ink863.xml"/><Relationship Id="rId25" Type="http://schemas.openxmlformats.org/officeDocument/2006/relationships/customXml" Target="../ink/ink874.xml"/><Relationship Id="rId46" Type="http://schemas.openxmlformats.org/officeDocument/2006/relationships/customXml" Target="../ink/ink885.xml"/><Relationship Id="rId67" Type="http://schemas.openxmlformats.org/officeDocument/2006/relationships/image" Target="../media/image519.png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972.xml"/><Relationship Id="rId21" Type="http://schemas.openxmlformats.org/officeDocument/2006/relationships/customXml" Target="../ink/ink924.xml"/><Relationship Id="rId42" Type="http://schemas.openxmlformats.org/officeDocument/2006/relationships/image" Target="../media/image558.png"/><Relationship Id="rId63" Type="http://schemas.openxmlformats.org/officeDocument/2006/relationships/customXml" Target="../ink/ink945.xml"/><Relationship Id="rId84" Type="http://schemas.openxmlformats.org/officeDocument/2006/relationships/image" Target="../media/image579.png"/><Relationship Id="rId138" Type="http://schemas.openxmlformats.org/officeDocument/2006/relationships/image" Target="../media/image606.png"/><Relationship Id="rId159" Type="http://schemas.openxmlformats.org/officeDocument/2006/relationships/customXml" Target="../ink/ink993.xml"/><Relationship Id="rId170" Type="http://schemas.openxmlformats.org/officeDocument/2006/relationships/image" Target="../media/image622.png"/><Relationship Id="rId107" Type="http://schemas.openxmlformats.org/officeDocument/2006/relationships/customXml" Target="../ink/ink967.xml"/><Relationship Id="rId11" Type="http://schemas.openxmlformats.org/officeDocument/2006/relationships/customXml" Target="../ink/ink919.xml"/><Relationship Id="rId32" Type="http://schemas.openxmlformats.org/officeDocument/2006/relationships/image" Target="../media/image553.png"/><Relationship Id="rId53" Type="http://schemas.openxmlformats.org/officeDocument/2006/relationships/customXml" Target="../ink/ink940.xml"/><Relationship Id="rId74" Type="http://schemas.openxmlformats.org/officeDocument/2006/relationships/image" Target="../media/image574.png"/><Relationship Id="rId128" Type="http://schemas.openxmlformats.org/officeDocument/2006/relationships/image" Target="../media/image601.png"/><Relationship Id="rId149" Type="http://schemas.openxmlformats.org/officeDocument/2006/relationships/customXml" Target="../ink/ink988.xml"/><Relationship Id="rId5" Type="http://schemas.openxmlformats.org/officeDocument/2006/relationships/customXml" Target="../ink/ink916.xml"/><Relationship Id="rId95" Type="http://schemas.openxmlformats.org/officeDocument/2006/relationships/customXml" Target="../ink/ink961.xml"/><Relationship Id="rId160" Type="http://schemas.openxmlformats.org/officeDocument/2006/relationships/image" Target="../media/image617.png"/><Relationship Id="rId181" Type="http://schemas.openxmlformats.org/officeDocument/2006/relationships/customXml" Target="../ink/ink1004.xml"/><Relationship Id="rId22" Type="http://schemas.openxmlformats.org/officeDocument/2006/relationships/image" Target="../media/image548.png"/><Relationship Id="rId43" Type="http://schemas.openxmlformats.org/officeDocument/2006/relationships/customXml" Target="../ink/ink935.xml"/><Relationship Id="rId64" Type="http://schemas.openxmlformats.org/officeDocument/2006/relationships/image" Target="../media/image569.png"/><Relationship Id="rId118" Type="http://schemas.openxmlformats.org/officeDocument/2006/relationships/image" Target="../media/image596.png"/><Relationship Id="rId139" Type="http://schemas.openxmlformats.org/officeDocument/2006/relationships/customXml" Target="../ink/ink983.xml"/><Relationship Id="rId85" Type="http://schemas.openxmlformats.org/officeDocument/2006/relationships/customXml" Target="../ink/ink956.xml"/><Relationship Id="rId150" Type="http://schemas.openxmlformats.org/officeDocument/2006/relationships/image" Target="../media/image612.png"/><Relationship Id="rId171" Type="http://schemas.openxmlformats.org/officeDocument/2006/relationships/customXml" Target="../ink/ink999.xml"/><Relationship Id="rId12" Type="http://schemas.openxmlformats.org/officeDocument/2006/relationships/image" Target="../media/image543.png"/><Relationship Id="rId33" Type="http://schemas.openxmlformats.org/officeDocument/2006/relationships/customXml" Target="../ink/ink930.xml"/><Relationship Id="rId108" Type="http://schemas.openxmlformats.org/officeDocument/2006/relationships/image" Target="../media/image591.png"/><Relationship Id="rId129" Type="http://schemas.openxmlformats.org/officeDocument/2006/relationships/customXml" Target="../ink/ink978.xml"/><Relationship Id="rId54" Type="http://schemas.openxmlformats.org/officeDocument/2006/relationships/image" Target="../media/image564.png"/><Relationship Id="rId75" Type="http://schemas.openxmlformats.org/officeDocument/2006/relationships/customXml" Target="../ink/ink951.xml"/><Relationship Id="rId96" Type="http://schemas.openxmlformats.org/officeDocument/2006/relationships/image" Target="../media/image585.png"/><Relationship Id="rId140" Type="http://schemas.openxmlformats.org/officeDocument/2006/relationships/image" Target="../media/image607.png"/><Relationship Id="rId161" Type="http://schemas.openxmlformats.org/officeDocument/2006/relationships/customXml" Target="../ink/ink994.xml"/><Relationship Id="rId182" Type="http://schemas.openxmlformats.org/officeDocument/2006/relationships/image" Target="../media/image628.png"/><Relationship Id="rId6" Type="http://schemas.openxmlformats.org/officeDocument/2006/relationships/image" Target="../media/image540.png"/><Relationship Id="rId23" Type="http://schemas.openxmlformats.org/officeDocument/2006/relationships/customXml" Target="../ink/ink925.xml"/><Relationship Id="rId119" Type="http://schemas.openxmlformats.org/officeDocument/2006/relationships/customXml" Target="../ink/ink973.xml"/><Relationship Id="rId44" Type="http://schemas.openxmlformats.org/officeDocument/2006/relationships/image" Target="../media/image559.png"/><Relationship Id="rId65" Type="http://schemas.openxmlformats.org/officeDocument/2006/relationships/customXml" Target="../ink/ink946.xml"/><Relationship Id="rId86" Type="http://schemas.openxmlformats.org/officeDocument/2006/relationships/image" Target="../media/image580.png"/><Relationship Id="rId130" Type="http://schemas.openxmlformats.org/officeDocument/2006/relationships/image" Target="../media/image602.png"/><Relationship Id="rId151" Type="http://schemas.openxmlformats.org/officeDocument/2006/relationships/customXml" Target="../ink/ink989.xml"/><Relationship Id="rId172" Type="http://schemas.openxmlformats.org/officeDocument/2006/relationships/image" Target="../media/image623.png"/><Relationship Id="rId13" Type="http://schemas.openxmlformats.org/officeDocument/2006/relationships/customXml" Target="../ink/ink920.xml"/><Relationship Id="rId18" Type="http://schemas.openxmlformats.org/officeDocument/2006/relationships/image" Target="../media/image546.png"/><Relationship Id="rId39" Type="http://schemas.openxmlformats.org/officeDocument/2006/relationships/customXml" Target="../ink/ink933.xml"/><Relationship Id="rId109" Type="http://schemas.openxmlformats.org/officeDocument/2006/relationships/customXml" Target="../ink/ink968.xml"/><Relationship Id="rId34" Type="http://schemas.openxmlformats.org/officeDocument/2006/relationships/image" Target="../media/image554.png"/><Relationship Id="rId50" Type="http://schemas.openxmlformats.org/officeDocument/2006/relationships/image" Target="../media/image562.png"/><Relationship Id="rId55" Type="http://schemas.openxmlformats.org/officeDocument/2006/relationships/customXml" Target="../ink/ink941.xml"/><Relationship Id="rId76" Type="http://schemas.openxmlformats.org/officeDocument/2006/relationships/image" Target="../media/image575.png"/><Relationship Id="rId97" Type="http://schemas.openxmlformats.org/officeDocument/2006/relationships/customXml" Target="../ink/ink962.xml"/><Relationship Id="rId104" Type="http://schemas.openxmlformats.org/officeDocument/2006/relationships/image" Target="../media/image589.png"/><Relationship Id="rId120" Type="http://schemas.openxmlformats.org/officeDocument/2006/relationships/image" Target="../media/image597.png"/><Relationship Id="rId125" Type="http://schemas.openxmlformats.org/officeDocument/2006/relationships/customXml" Target="../ink/ink976.xml"/><Relationship Id="rId141" Type="http://schemas.openxmlformats.org/officeDocument/2006/relationships/customXml" Target="../ink/ink984.xml"/><Relationship Id="rId146" Type="http://schemas.openxmlformats.org/officeDocument/2006/relationships/image" Target="../media/image6101.png"/><Relationship Id="rId167" Type="http://schemas.openxmlformats.org/officeDocument/2006/relationships/customXml" Target="../ink/ink997.xml"/><Relationship Id="rId7" Type="http://schemas.openxmlformats.org/officeDocument/2006/relationships/customXml" Target="../ink/ink917.xml"/><Relationship Id="rId71" Type="http://schemas.openxmlformats.org/officeDocument/2006/relationships/customXml" Target="../ink/ink949.xml"/><Relationship Id="rId92" Type="http://schemas.openxmlformats.org/officeDocument/2006/relationships/image" Target="../media/image583.png"/><Relationship Id="rId162" Type="http://schemas.openxmlformats.org/officeDocument/2006/relationships/image" Target="../media/image618.png"/><Relationship Id="rId183" Type="http://schemas.openxmlformats.org/officeDocument/2006/relationships/customXml" Target="../ink/ink1005.xml"/><Relationship Id="rId2" Type="http://schemas.openxmlformats.org/officeDocument/2006/relationships/notesSlide" Target="../notesSlides/notesSlide10.xml"/><Relationship Id="rId29" Type="http://schemas.openxmlformats.org/officeDocument/2006/relationships/customXml" Target="../ink/ink928.xml"/><Relationship Id="rId24" Type="http://schemas.openxmlformats.org/officeDocument/2006/relationships/image" Target="../media/image549.png"/><Relationship Id="rId40" Type="http://schemas.openxmlformats.org/officeDocument/2006/relationships/image" Target="../media/image557.png"/><Relationship Id="rId45" Type="http://schemas.openxmlformats.org/officeDocument/2006/relationships/customXml" Target="../ink/ink936.xml"/><Relationship Id="rId66" Type="http://schemas.openxmlformats.org/officeDocument/2006/relationships/image" Target="../media/image570.png"/><Relationship Id="rId87" Type="http://schemas.openxmlformats.org/officeDocument/2006/relationships/customXml" Target="../ink/ink957.xml"/><Relationship Id="rId110" Type="http://schemas.openxmlformats.org/officeDocument/2006/relationships/image" Target="../media/image592.png"/><Relationship Id="rId115" Type="http://schemas.openxmlformats.org/officeDocument/2006/relationships/customXml" Target="../ink/ink971.xml"/><Relationship Id="rId131" Type="http://schemas.openxmlformats.org/officeDocument/2006/relationships/customXml" Target="../ink/ink979.xml"/><Relationship Id="rId136" Type="http://schemas.openxmlformats.org/officeDocument/2006/relationships/image" Target="../media/image605.png"/><Relationship Id="rId157" Type="http://schemas.openxmlformats.org/officeDocument/2006/relationships/customXml" Target="../ink/ink992.xml"/><Relationship Id="rId178" Type="http://schemas.openxmlformats.org/officeDocument/2006/relationships/image" Target="../media/image626.png"/><Relationship Id="rId61" Type="http://schemas.openxmlformats.org/officeDocument/2006/relationships/customXml" Target="../ink/ink944.xml"/><Relationship Id="rId82" Type="http://schemas.openxmlformats.org/officeDocument/2006/relationships/image" Target="../media/image578.png"/><Relationship Id="rId152" Type="http://schemas.openxmlformats.org/officeDocument/2006/relationships/image" Target="../media/image613.png"/><Relationship Id="rId173" Type="http://schemas.openxmlformats.org/officeDocument/2006/relationships/customXml" Target="../ink/ink1000.xml"/><Relationship Id="rId19" Type="http://schemas.openxmlformats.org/officeDocument/2006/relationships/customXml" Target="../ink/ink923.xml"/><Relationship Id="rId14" Type="http://schemas.openxmlformats.org/officeDocument/2006/relationships/image" Target="../media/image544.png"/><Relationship Id="rId30" Type="http://schemas.openxmlformats.org/officeDocument/2006/relationships/image" Target="../media/image552.png"/><Relationship Id="rId35" Type="http://schemas.openxmlformats.org/officeDocument/2006/relationships/customXml" Target="../ink/ink931.xml"/><Relationship Id="rId56" Type="http://schemas.openxmlformats.org/officeDocument/2006/relationships/image" Target="../media/image565.png"/><Relationship Id="rId77" Type="http://schemas.openxmlformats.org/officeDocument/2006/relationships/customXml" Target="../ink/ink952.xml"/><Relationship Id="rId100" Type="http://schemas.openxmlformats.org/officeDocument/2006/relationships/image" Target="../media/image587.png"/><Relationship Id="rId105" Type="http://schemas.openxmlformats.org/officeDocument/2006/relationships/customXml" Target="../ink/ink966.xml"/><Relationship Id="rId126" Type="http://schemas.openxmlformats.org/officeDocument/2006/relationships/image" Target="../media/image600.png"/><Relationship Id="rId147" Type="http://schemas.openxmlformats.org/officeDocument/2006/relationships/customXml" Target="../ink/ink987.xml"/><Relationship Id="rId168" Type="http://schemas.openxmlformats.org/officeDocument/2006/relationships/image" Target="../media/image621.png"/><Relationship Id="rId8" Type="http://schemas.openxmlformats.org/officeDocument/2006/relationships/image" Target="../media/image541.png"/><Relationship Id="rId51" Type="http://schemas.openxmlformats.org/officeDocument/2006/relationships/customXml" Target="../ink/ink939.xml"/><Relationship Id="rId72" Type="http://schemas.openxmlformats.org/officeDocument/2006/relationships/image" Target="../media/image573.png"/><Relationship Id="rId93" Type="http://schemas.openxmlformats.org/officeDocument/2006/relationships/customXml" Target="../ink/ink960.xml"/><Relationship Id="rId98" Type="http://schemas.openxmlformats.org/officeDocument/2006/relationships/image" Target="../media/image586.png"/><Relationship Id="rId121" Type="http://schemas.openxmlformats.org/officeDocument/2006/relationships/customXml" Target="../ink/ink974.xml"/><Relationship Id="rId142" Type="http://schemas.openxmlformats.org/officeDocument/2006/relationships/image" Target="../media/image608.png"/><Relationship Id="rId163" Type="http://schemas.openxmlformats.org/officeDocument/2006/relationships/customXml" Target="../ink/ink995.xml"/><Relationship Id="rId184" Type="http://schemas.openxmlformats.org/officeDocument/2006/relationships/image" Target="../media/image629.png"/><Relationship Id="rId3" Type="http://schemas.openxmlformats.org/officeDocument/2006/relationships/customXml" Target="../ink/ink915.xml"/><Relationship Id="rId25" Type="http://schemas.openxmlformats.org/officeDocument/2006/relationships/customXml" Target="../ink/ink926.xml"/><Relationship Id="rId46" Type="http://schemas.openxmlformats.org/officeDocument/2006/relationships/image" Target="../media/image560.png"/><Relationship Id="rId67" Type="http://schemas.openxmlformats.org/officeDocument/2006/relationships/customXml" Target="../ink/ink947.xml"/><Relationship Id="rId116" Type="http://schemas.openxmlformats.org/officeDocument/2006/relationships/image" Target="../media/image595.png"/><Relationship Id="rId137" Type="http://schemas.openxmlformats.org/officeDocument/2006/relationships/customXml" Target="../ink/ink982.xml"/><Relationship Id="rId158" Type="http://schemas.openxmlformats.org/officeDocument/2006/relationships/image" Target="../media/image616.png"/><Relationship Id="rId20" Type="http://schemas.openxmlformats.org/officeDocument/2006/relationships/image" Target="../media/image547.png"/><Relationship Id="rId41" Type="http://schemas.openxmlformats.org/officeDocument/2006/relationships/customXml" Target="../ink/ink934.xml"/><Relationship Id="rId62" Type="http://schemas.openxmlformats.org/officeDocument/2006/relationships/image" Target="../media/image568.png"/><Relationship Id="rId83" Type="http://schemas.openxmlformats.org/officeDocument/2006/relationships/customXml" Target="../ink/ink955.xml"/><Relationship Id="rId88" Type="http://schemas.openxmlformats.org/officeDocument/2006/relationships/image" Target="../media/image581.png"/><Relationship Id="rId111" Type="http://schemas.openxmlformats.org/officeDocument/2006/relationships/customXml" Target="../ink/ink969.xml"/><Relationship Id="rId132" Type="http://schemas.openxmlformats.org/officeDocument/2006/relationships/image" Target="../media/image603.png"/><Relationship Id="rId153" Type="http://schemas.openxmlformats.org/officeDocument/2006/relationships/customXml" Target="../ink/ink990.xml"/><Relationship Id="rId174" Type="http://schemas.openxmlformats.org/officeDocument/2006/relationships/image" Target="../media/image624.png"/><Relationship Id="rId179" Type="http://schemas.openxmlformats.org/officeDocument/2006/relationships/customXml" Target="../ink/ink1003.xml"/><Relationship Id="rId15" Type="http://schemas.openxmlformats.org/officeDocument/2006/relationships/customXml" Target="../ink/ink921.xml"/><Relationship Id="rId36" Type="http://schemas.openxmlformats.org/officeDocument/2006/relationships/image" Target="../media/image555.png"/><Relationship Id="rId57" Type="http://schemas.openxmlformats.org/officeDocument/2006/relationships/customXml" Target="../ink/ink942.xml"/><Relationship Id="rId106" Type="http://schemas.openxmlformats.org/officeDocument/2006/relationships/image" Target="../media/image590.png"/><Relationship Id="rId127" Type="http://schemas.openxmlformats.org/officeDocument/2006/relationships/customXml" Target="../ink/ink977.xml"/><Relationship Id="rId10" Type="http://schemas.openxmlformats.org/officeDocument/2006/relationships/image" Target="../media/image542.png"/><Relationship Id="rId31" Type="http://schemas.openxmlformats.org/officeDocument/2006/relationships/customXml" Target="../ink/ink929.xml"/><Relationship Id="rId52" Type="http://schemas.openxmlformats.org/officeDocument/2006/relationships/image" Target="../media/image563.png"/><Relationship Id="rId73" Type="http://schemas.openxmlformats.org/officeDocument/2006/relationships/customXml" Target="../ink/ink950.xml"/><Relationship Id="rId78" Type="http://schemas.openxmlformats.org/officeDocument/2006/relationships/image" Target="../media/image576.png"/><Relationship Id="rId94" Type="http://schemas.openxmlformats.org/officeDocument/2006/relationships/image" Target="../media/image584.png"/><Relationship Id="rId99" Type="http://schemas.openxmlformats.org/officeDocument/2006/relationships/customXml" Target="../ink/ink963.xml"/><Relationship Id="rId101" Type="http://schemas.openxmlformats.org/officeDocument/2006/relationships/customXml" Target="../ink/ink964.xml"/><Relationship Id="rId122" Type="http://schemas.openxmlformats.org/officeDocument/2006/relationships/image" Target="../media/image598.png"/><Relationship Id="rId143" Type="http://schemas.openxmlformats.org/officeDocument/2006/relationships/customXml" Target="../ink/ink985.xml"/><Relationship Id="rId148" Type="http://schemas.openxmlformats.org/officeDocument/2006/relationships/image" Target="../media/image611.png"/><Relationship Id="rId164" Type="http://schemas.openxmlformats.org/officeDocument/2006/relationships/image" Target="../media/image619.png"/><Relationship Id="rId169" Type="http://schemas.openxmlformats.org/officeDocument/2006/relationships/customXml" Target="../ink/ink998.xml"/><Relationship Id="rId185" Type="http://schemas.openxmlformats.org/officeDocument/2006/relationships/customXml" Target="../ink/ink1006.xml"/><Relationship Id="rId4" Type="http://schemas.openxmlformats.org/officeDocument/2006/relationships/image" Target="../media/image539.png"/><Relationship Id="rId9" Type="http://schemas.openxmlformats.org/officeDocument/2006/relationships/customXml" Target="../ink/ink918.xml"/><Relationship Id="rId180" Type="http://schemas.openxmlformats.org/officeDocument/2006/relationships/image" Target="../media/image627.png"/><Relationship Id="rId26" Type="http://schemas.openxmlformats.org/officeDocument/2006/relationships/image" Target="../media/image550.png"/><Relationship Id="rId47" Type="http://schemas.openxmlformats.org/officeDocument/2006/relationships/customXml" Target="../ink/ink937.xml"/><Relationship Id="rId68" Type="http://schemas.openxmlformats.org/officeDocument/2006/relationships/image" Target="../media/image571.png"/><Relationship Id="rId89" Type="http://schemas.openxmlformats.org/officeDocument/2006/relationships/customXml" Target="../ink/ink958.xml"/><Relationship Id="rId112" Type="http://schemas.openxmlformats.org/officeDocument/2006/relationships/image" Target="../media/image593.png"/><Relationship Id="rId133" Type="http://schemas.openxmlformats.org/officeDocument/2006/relationships/customXml" Target="../ink/ink980.xml"/><Relationship Id="rId154" Type="http://schemas.openxmlformats.org/officeDocument/2006/relationships/image" Target="../media/image614.png"/><Relationship Id="rId175" Type="http://schemas.openxmlformats.org/officeDocument/2006/relationships/customXml" Target="../ink/ink1001.xml"/><Relationship Id="rId16" Type="http://schemas.openxmlformats.org/officeDocument/2006/relationships/image" Target="../media/image545.png"/><Relationship Id="rId37" Type="http://schemas.openxmlformats.org/officeDocument/2006/relationships/customXml" Target="../ink/ink932.xml"/><Relationship Id="rId58" Type="http://schemas.openxmlformats.org/officeDocument/2006/relationships/image" Target="../media/image566.png"/><Relationship Id="rId79" Type="http://schemas.openxmlformats.org/officeDocument/2006/relationships/customXml" Target="../ink/ink953.xml"/><Relationship Id="rId102" Type="http://schemas.openxmlformats.org/officeDocument/2006/relationships/image" Target="../media/image588.png"/><Relationship Id="rId123" Type="http://schemas.openxmlformats.org/officeDocument/2006/relationships/customXml" Target="../ink/ink975.xml"/><Relationship Id="rId144" Type="http://schemas.openxmlformats.org/officeDocument/2006/relationships/image" Target="../media/image609.png"/><Relationship Id="rId90" Type="http://schemas.openxmlformats.org/officeDocument/2006/relationships/image" Target="../media/image582.png"/><Relationship Id="rId165" Type="http://schemas.openxmlformats.org/officeDocument/2006/relationships/customXml" Target="../ink/ink996.xml"/><Relationship Id="rId186" Type="http://schemas.openxmlformats.org/officeDocument/2006/relationships/image" Target="../media/image630.png"/><Relationship Id="rId27" Type="http://schemas.openxmlformats.org/officeDocument/2006/relationships/customXml" Target="../ink/ink927.xml"/><Relationship Id="rId48" Type="http://schemas.openxmlformats.org/officeDocument/2006/relationships/image" Target="../media/image561.png"/><Relationship Id="rId69" Type="http://schemas.openxmlformats.org/officeDocument/2006/relationships/customXml" Target="../ink/ink948.xml"/><Relationship Id="rId113" Type="http://schemas.openxmlformats.org/officeDocument/2006/relationships/customXml" Target="../ink/ink970.xml"/><Relationship Id="rId134" Type="http://schemas.openxmlformats.org/officeDocument/2006/relationships/image" Target="../media/image604.png"/><Relationship Id="rId80" Type="http://schemas.openxmlformats.org/officeDocument/2006/relationships/image" Target="../media/image577.png"/><Relationship Id="rId155" Type="http://schemas.openxmlformats.org/officeDocument/2006/relationships/customXml" Target="../ink/ink991.xml"/><Relationship Id="rId176" Type="http://schemas.openxmlformats.org/officeDocument/2006/relationships/image" Target="../media/image625.png"/><Relationship Id="rId17" Type="http://schemas.openxmlformats.org/officeDocument/2006/relationships/customXml" Target="../ink/ink922.xml"/><Relationship Id="rId38" Type="http://schemas.openxmlformats.org/officeDocument/2006/relationships/image" Target="../media/image556.png"/><Relationship Id="rId59" Type="http://schemas.openxmlformats.org/officeDocument/2006/relationships/customXml" Target="../ink/ink943.xml"/><Relationship Id="rId103" Type="http://schemas.openxmlformats.org/officeDocument/2006/relationships/customXml" Target="../ink/ink965.xml"/><Relationship Id="rId124" Type="http://schemas.openxmlformats.org/officeDocument/2006/relationships/image" Target="../media/image599.png"/><Relationship Id="rId70" Type="http://schemas.openxmlformats.org/officeDocument/2006/relationships/image" Target="../media/image572.png"/><Relationship Id="rId91" Type="http://schemas.openxmlformats.org/officeDocument/2006/relationships/customXml" Target="../ink/ink959.xml"/><Relationship Id="rId145" Type="http://schemas.openxmlformats.org/officeDocument/2006/relationships/customXml" Target="../ink/ink986.xml"/><Relationship Id="rId166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551.png"/><Relationship Id="rId49" Type="http://schemas.openxmlformats.org/officeDocument/2006/relationships/customXml" Target="../ink/ink938.xml"/><Relationship Id="rId114" Type="http://schemas.openxmlformats.org/officeDocument/2006/relationships/image" Target="../media/image594.png"/><Relationship Id="rId60" Type="http://schemas.openxmlformats.org/officeDocument/2006/relationships/image" Target="../media/image567.png"/><Relationship Id="rId81" Type="http://schemas.openxmlformats.org/officeDocument/2006/relationships/customXml" Target="../ink/ink954.xml"/><Relationship Id="rId135" Type="http://schemas.openxmlformats.org/officeDocument/2006/relationships/customXml" Target="../ink/ink981.xml"/><Relationship Id="rId156" Type="http://schemas.openxmlformats.org/officeDocument/2006/relationships/image" Target="../media/image615.png"/><Relationship Id="rId177" Type="http://schemas.openxmlformats.org/officeDocument/2006/relationships/customXml" Target="../ink/ink1002.xml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36.png"/><Relationship Id="rId21" Type="http://schemas.openxmlformats.org/officeDocument/2006/relationships/customXml" Target="../ink/ink1016.xml"/><Relationship Id="rId34" Type="http://schemas.openxmlformats.org/officeDocument/2006/relationships/image" Target="../media/image645.png"/><Relationship Id="rId42" Type="http://schemas.openxmlformats.org/officeDocument/2006/relationships/image" Target="../media/image649.png"/><Relationship Id="rId47" Type="http://schemas.openxmlformats.org/officeDocument/2006/relationships/customXml" Target="../ink/ink1029.xml"/><Relationship Id="rId50" Type="http://schemas.openxmlformats.org/officeDocument/2006/relationships/image" Target="../media/image653.png"/><Relationship Id="rId55" Type="http://schemas.openxmlformats.org/officeDocument/2006/relationships/customXml" Target="../ink/ink1033.xml"/><Relationship Id="rId63" Type="http://schemas.openxmlformats.org/officeDocument/2006/relationships/customXml" Target="../ink/ink1037.xml"/><Relationship Id="rId68" Type="http://schemas.openxmlformats.org/officeDocument/2006/relationships/image" Target="../media/image662.png"/><Relationship Id="rId7" Type="http://schemas.openxmlformats.org/officeDocument/2006/relationships/customXml" Target="../ink/ink1009.xml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637.png"/><Relationship Id="rId29" Type="http://schemas.openxmlformats.org/officeDocument/2006/relationships/customXml" Target="../ink/ink1020.xml"/><Relationship Id="rId11" Type="http://schemas.openxmlformats.org/officeDocument/2006/relationships/customXml" Target="../ink/ink1011.xml"/><Relationship Id="rId24" Type="http://schemas.openxmlformats.org/officeDocument/2006/relationships/image" Target="../media/image641.png"/><Relationship Id="rId32" Type="http://schemas.openxmlformats.org/officeDocument/2006/relationships/image" Target="../media/image642.png"/><Relationship Id="rId37" Type="http://schemas.openxmlformats.org/officeDocument/2006/relationships/customXml" Target="../ink/ink1024.xml"/><Relationship Id="rId40" Type="http://schemas.openxmlformats.org/officeDocument/2006/relationships/image" Target="../media/image648.png"/><Relationship Id="rId45" Type="http://schemas.openxmlformats.org/officeDocument/2006/relationships/customXml" Target="../ink/ink1028.xml"/><Relationship Id="rId53" Type="http://schemas.openxmlformats.org/officeDocument/2006/relationships/customXml" Target="../ink/ink1032.xml"/><Relationship Id="rId58" Type="http://schemas.openxmlformats.org/officeDocument/2006/relationships/image" Target="../media/image657.png"/><Relationship Id="rId66" Type="http://schemas.openxmlformats.org/officeDocument/2006/relationships/image" Target="../media/image661.png"/><Relationship Id="rId5" Type="http://schemas.openxmlformats.org/officeDocument/2006/relationships/customXml" Target="../ink/ink1008.xml"/><Relationship Id="rId61" Type="http://schemas.openxmlformats.org/officeDocument/2006/relationships/customXml" Target="../ink/ink1036.xml"/><Relationship Id="rId19" Type="http://schemas.openxmlformats.org/officeDocument/2006/relationships/customXml" Target="../ink/ink1015.xml"/><Relationship Id="rId14" Type="http://schemas.openxmlformats.org/officeDocument/2006/relationships/image" Target="../media/image635.png"/><Relationship Id="rId22" Type="http://schemas.openxmlformats.org/officeDocument/2006/relationships/image" Target="../media/image640.png"/><Relationship Id="rId27" Type="http://schemas.openxmlformats.org/officeDocument/2006/relationships/customXml" Target="../ink/ink1019.xml"/><Relationship Id="rId30" Type="http://schemas.openxmlformats.org/officeDocument/2006/relationships/image" Target="../media/image644.png"/><Relationship Id="rId35" Type="http://schemas.openxmlformats.org/officeDocument/2006/relationships/customXml" Target="../ink/ink1023.xml"/><Relationship Id="rId43" Type="http://schemas.openxmlformats.org/officeDocument/2006/relationships/customXml" Target="../ink/ink1027.xml"/><Relationship Id="rId48" Type="http://schemas.openxmlformats.org/officeDocument/2006/relationships/image" Target="../media/image652.png"/><Relationship Id="rId56" Type="http://schemas.openxmlformats.org/officeDocument/2006/relationships/image" Target="../media/image656.png"/><Relationship Id="rId64" Type="http://schemas.openxmlformats.org/officeDocument/2006/relationships/image" Target="../media/image660.png"/><Relationship Id="rId8" Type="http://schemas.openxmlformats.org/officeDocument/2006/relationships/image" Target="../media/image633.png"/><Relationship Id="rId51" Type="http://schemas.openxmlformats.org/officeDocument/2006/relationships/customXml" Target="../ink/ink1031.xml"/><Relationship Id="rId3" Type="http://schemas.openxmlformats.org/officeDocument/2006/relationships/customXml" Target="../ink/ink1007.xml"/><Relationship Id="rId12" Type="http://schemas.openxmlformats.org/officeDocument/2006/relationships/image" Target="../media/image634.png"/><Relationship Id="rId17" Type="http://schemas.openxmlformats.org/officeDocument/2006/relationships/customXml" Target="../ink/ink1014.xml"/><Relationship Id="rId25" Type="http://schemas.openxmlformats.org/officeDocument/2006/relationships/customXml" Target="../ink/ink1018.xml"/><Relationship Id="rId33" Type="http://schemas.openxmlformats.org/officeDocument/2006/relationships/customXml" Target="../ink/ink1022.xml"/><Relationship Id="rId38" Type="http://schemas.openxmlformats.org/officeDocument/2006/relationships/image" Target="../media/image647.png"/><Relationship Id="rId46" Type="http://schemas.openxmlformats.org/officeDocument/2006/relationships/image" Target="../media/image651.png"/><Relationship Id="rId59" Type="http://schemas.openxmlformats.org/officeDocument/2006/relationships/customXml" Target="../ink/ink1035.xml"/><Relationship Id="rId67" Type="http://schemas.openxmlformats.org/officeDocument/2006/relationships/customXml" Target="../ink/ink1039.xml"/><Relationship Id="rId20" Type="http://schemas.openxmlformats.org/officeDocument/2006/relationships/image" Target="../media/image639.png"/><Relationship Id="rId41" Type="http://schemas.openxmlformats.org/officeDocument/2006/relationships/customXml" Target="../ink/ink1026.xml"/><Relationship Id="rId54" Type="http://schemas.openxmlformats.org/officeDocument/2006/relationships/image" Target="../media/image655.png"/><Relationship Id="rId62" Type="http://schemas.openxmlformats.org/officeDocument/2006/relationships/image" Target="../media/image6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2.png"/><Relationship Id="rId15" Type="http://schemas.openxmlformats.org/officeDocument/2006/relationships/customXml" Target="../ink/ink1013.xml"/><Relationship Id="rId23" Type="http://schemas.openxmlformats.org/officeDocument/2006/relationships/customXml" Target="../ink/ink1017.xml"/><Relationship Id="rId28" Type="http://schemas.openxmlformats.org/officeDocument/2006/relationships/image" Target="../media/image643.png"/><Relationship Id="rId36" Type="http://schemas.openxmlformats.org/officeDocument/2006/relationships/image" Target="../media/image646.png"/><Relationship Id="rId49" Type="http://schemas.openxmlformats.org/officeDocument/2006/relationships/customXml" Target="../ink/ink1030.xml"/><Relationship Id="rId57" Type="http://schemas.openxmlformats.org/officeDocument/2006/relationships/customXml" Target="../ink/ink1034.xml"/><Relationship Id="rId10" Type="http://schemas.openxmlformats.org/officeDocument/2006/relationships/image" Target="../media/image414.png"/><Relationship Id="rId31" Type="http://schemas.openxmlformats.org/officeDocument/2006/relationships/customXml" Target="../ink/ink1021.xml"/><Relationship Id="rId44" Type="http://schemas.openxmlformats.org/officeDocument/2006/relationships/image" Target="../media/image650.png"/><Relationship Id="rId52" Type="http://schemas.openxmlformats.org/officeDocument/2006/relationships/image" Target="../media/image654.png"/><Relationship Id="rId60" Type="http://schemas.openxmlformats.org/officeDocument/2006/relationships/image" Target="../media/image658.png"/><Relationship Id="rId65" Type="http://schemas.openxmlformats.org/officeDocument/2006/relationships/customXml" Target="../ink/ink1038.xml"/><Relationship Id="rId4" Type="http://schemas.openxmlformats.org/officeDocument/2006/relationships/image" Target="../media/image631.png"/><Relationship Id="rId9" Type="http://schemas.openxmlformats.org/officeDocument/2006/relationships/customXml" Target="../ink/ink1010.xml"/><Relationship Id="rId13" Type="http://schemas.openxmlformats.org/officeDocument/2006/relationships/customXml" Target="../ink/ink1012.xml"/><Relationship Id="rId18" Type="http://schemas.openxmlformats.org/officeDocument/2006/relationships/image" Target="../media/image638.png"/><Relationship Id="rId39" Type="http://schemas.openxmlformats.org/officeDocument/2006/relationships/customXml" Target="../ink/ink10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6" Type="http://schemas.openxmlformats.org/officeDocument/2006/relationships/image" Target="../media/image674.png"/><Relationship Id="rId21" Type="http://schemas.openxmlformats.org/officeDocument/2006/relationships/customXml" Target="../ink/ink1049.xml"/><Relationship Id="rId42" Type="http://schemas.openxmlformats.org/officeDocument/2006/relationships/image" Target="../media/image682.png"/><Relationship Id="rId47" Type="http://schemas.openxmlformats.org/officeDocument/2006/relationships/customXml" Target="../ink/ink1062.xml"/><Relationship Id="rId63" Type="http://schemas.openxmlformats.org/officeDocument/2006/relationships/customXml" Target="../ink/ink1070.xml"/><Relationship Id="rId68" Type="http://schemas.openxmlformats.org/officeDocument/2006/relationships/image" Target="../media/image695.png"/><Relationship Id="rId84" Type="http://schemas.openxmlformats.org/officeDocument/2006/relationships/image" Target="../media/image703.png"/><Relationship Id="rId89" Type="http://schemas.openxmlformats.org/officeDocument/2006/relationships/customXml" Target="../ink/ink1083.xml"/><Relationship Id="rId16" Type="http://schemas.openxmlformats.org/officeDocument/2006/relationships/image" Target="../media/image669.png"/><Relationship Id="rId11" Type="http://schemas.openxmlformats.org/officeDocument/2006/relationships/customXml" Target="../ink/ink1044.xml"/><Relationship Id="rId32" Type="http://schemas.openxmlformats.org/officeDocument/2006/relationships/image" Target="../media/image677.png"/><Relationship Id="rId37" Type="http://schemas.openxmlformats.org/officeDocument/2006/relationships/customXml" Target="../ink/ink1057.xml"/><Relationship Id="rId53" Type="http://schemas.openxmlformats.org/officeDocument/2006/relationships/customXml" Target="../ink/ink1065.xml"/><Relationship Id="rId58" Type="http://schemas.openxmlformats.org/officeDocument/2006/relationships/image" Target="../media/image690.png"/><Relationship Id="rId74" Type="http://schemas.openxmlformats.org/officeDocument/2006/relationships/image" Target="../media/image698.png"/><Relationship Id="rId79" Type="http://schemas.openxmlformats.org/officeDocument/2006/relationships/customXml" Target="../ink/ink1078.xml"/><Relationship Id="rId5" Type="http://schemas.openxmlformats.org/officeDocument/2006/relationships/customXml" Target="../ink/ink1041.xml"/><Relationship Id="rId90" Type="http://schemas.openxmlformats.org/officeDocument/2006/relationships/image" Target="../media/image706.png"/><Relationship Id="rId95" Type="http://schemas.openxmlformats.org/officeDocument/2006/relationships/customXml" Target="../ink/ink1086.xml"/><Relationship Id="rId22" Type="http://schemas.openxmlformats.org/officeDocument/2006/relationships/image" Target="../media/image672.png"/><Relationship Id="rId27" Type="http://schemas.openxmlformats.org/officeDocument/2006/relationships/customXml" Target="../ink/ink1052.xml"/><Relationship Id="rId43" Type="http://schemas.openxmlformats.org/officeDocument/2006/relationships/customXml" Target="../ink/ink1060.xml"/><Relationship Id="rId48" Type="http://schemas.openxmlformats.org/officeDocument/2006/relationships/image" Target="../media/image685.png"/><Relationship Id="rId64" Type="http://schemas.openxmlformats.org/officeDocument/2006/relationships/image" Target="../media/image693.png"/><Relationship Id="rId69" Type="http://schemas.openxmlformats.org/officeDocument/2006/relationships/customXml" Target="../ink/ink1073.xml"/><Relationship Id="rId80" Type="http://schemas.openxmlformats.org/officeDocument/2006/relationships/image" Target="../media/image701.png"/><Relationship Id="rId85" Type="http://schemas.openxmlformats.org/officeDocument/2006/relationships/customXml" Target="../ink/ink1081.xml"/><Relationship Id="rId3" Type="http://schemas.openxmlformats.org/officeDocument/2006/relationships/customXml" Target="../ink/ink1040.xml"/><Relationship Id="rId12" Type="http://schemas.openxmlformats.org/officeDocument/2006/relationships/image" Target="../media/image667.png"/><Relationship Id="rId17" Type="http://schemas.openxmlformats.org/officeDocument/2006/relationships/customXml" Target="../ink/ink1047.xml"/><Relationship Id="rId25" Type="http://schemas.openxmlformats.org/officeDocument/2006/relationships/customXml" Target="../ink/ink1051.xml"/><Relationship Id="rId33" Type="http://schemas.openxmlformats.org/officeDocument/2006/relationships/customXml" Target="../ink/ink1055.xml"/><Relationship Id="rId38" Type="http://schemas.openxmlformats.org/officeDocument/2006/relationships/image" Target="../media/image680.png"/><Relationship Id="rId46" Type="http://schemas.openxmlformats.org/officeDocument/2006/relationships/image" Target="../media/image684.png"/><Relationship Id="rId59" Type="http://schemas.openxmlformats.org/officeDocument/2006/relationships/customXml" Target="../ink/ink1068.xml"/><Relationship Id="rId67" Type="http://schemas.openxmlformats.org/officeDocument/2006/relationships/customXml" Target="../ink/ink1072.xml"/><Relationship Id="rId20" Type="http://schemas.openxmlformats.org/officeDocument/2006/relationships/image" Target="../media/image671.png"/><Relationship Id="rId41" Type="http://schemas.openxmlformats.org/officeDocument/2006/relationships/customXml" Target="../ink/ink1059.xml"/><Relationship Id="rId54" Type="http://schemas.openxmlformats.org/officeDocument/2006/relationships/image" Target="../media/image688.png"/><Relationship Id="rId62" Type="http://schemas.openxmlformats.org/officeDocument/2006/relationships/image" Target="../media/image692.png"/><Relationship Id="rId70" Type="http://schemas.openxmlformats.org/officeDocument/2006/relationships/image" Target="../media/image696.png"/><Relationship Id="rId75" Type="http://schemas.openxmlformats.org/officeDocument/2006/relationships/customXml" Target="../ink/ink1076.xml"/><Relationship Id="rId83" Type="http://schemas.openxmlformats.org/officeDocument/2006/relationships/customXml" Target="../ink/ink1080.xml"/><Relationship Id="rId88" Type="http://schemas.openxmlformats.org/officeDocument/2006/relationships/image" Target="../media/image705.png"/><Relationship Id="rId91" Type="http://schemas.openxmlformats.org/officeDocument/2006/relationships/customXml" Target="../ink/ink1084.xml"/><Relationship Id="rId96" Type="http://schemas.openxmlformats.org/officeDocument/2006/relationships/image" Target="../media/image7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4.png"/><Relationship Id="rId15" Type="http://schemas.openxmlformats.org/officeDocument/2006/relationships/customXml" Target="../ink/ink1046.xml"/><Relationship Id="rId23" Type="http://schemas.openxmlformats.org/officeDocument/2006/relationships/customXml" Target="../ink/ink1050.xml"/><Relationship Id="rId28" Type="http://schemas.openxmlformats.org/officeDocument/2006/relationships/image" Target="../media/image675.png"/><Relationship Id="rId36" Type="http://schemas.openxmlformats.org/officeDocument/2006/relationships/image" Target="../media/image679.png"/><Relationship Id="rId49" Type="http://schemas.openxmlformats.org/officeDocument/2006/relationships/customXml" Target="../ink/ink1063.xml"/><Relationship Id="rId57" Type="http://schemas.openxmlformats.org/officeDocument/2006/relationships/customXml" Target="../ink/ink1067.xml"/><Relationship Id="rId10" Type="http://schemas.openxmlformats.org/officeDocument/2006/relationships/image" Target="../media/image666.png"/><Relationship Id="rId31" Type="http://schemas.openxmlformats.org/officeDocument/2006/relationships/customXml" Target="../ink/ink1054.xml"/><Relationship Id="rId44" Type="http://schemas.openxmlformats.org/officeDocument/2006/relationships/image" Target="../media/image683.png"/><Relationship Id="rId52" Type="http://schemas.openxmlformats.org/officeDocument/2006/relationships/image" Target="../media/image687.png"/><Relationship Id="rId60" Type="http://schemas.openxmlformats.org/officeDocument/2006/relationships/image" Target="../media/image691.png"/><Relationship Id="rId65" Type="http://schemas.openxmlformats.org/officeDocument/2006/relationships/customXml" Target="../ink/ink1071.xml"/><Relationship Id="rId73" Type="http://schemas.openxmlformats.org/officeDocument/2006/relationships/customXml" Target="../ink/ink1075.xml"/><Relationship Id="rId78" Type="http://schemas.openxmlformats.org/officeDocument/2006/relationships/image" Target="../media/image700.png"/><Relationship Id="rId81" Type="http://schemas.openxmlformats.org/officeDocument/2006/relationships/customXml" Target="../ink/ink1079.xml"/><Relationship Id="rId86" Type="http://schemas.openxmlformats.org/officeDocument/2006/relationships/image" Target="../media/image704.png"/><Relationship Id="rId94" Type="http://schemas.openxmlformats.org/officeDocument/2006/relationships/image" Target="../media/image708.png"/><Relationship Id="rId99" Type="http://schemas.openxmlformats.org/officeDocument/2006/relationships/customXml" Target="../ink/ink1088.xml"/><Relationship Id="rId4" Type="http://schemas.openxmlformats.org/officeDocument/2006/relationships/image" Target="../media/image663.png"/><Relationship Id="rId9" Type="http://schemas.openxmlformats.org/officeDocument/2006/relationships/customXml" Target="../ink/ink1043.xml"/><Relationship Id="rId13" Type="http://schemas.openxmlformats.org/officeDocument/2006/relationships/customXml" Target="../ink/ink1045.xml"/><Relationship Id="rId18" Type="http://schemas.openxmlformats.org/officeDocument/2006/relationships/image" Target="../media/image670.png"/><Relationship Id="rId39" Type="http://schemas.openxmlformats.org/officeDocument/2006/relationships/customXml" Target="../ink/ink1058.xml"/><Relationship Id="rId34" Type="http://schemas.openxmlformats.org/officeDocument/2006/relationships/image" Target="../media/image678.png"/><Relationship Id="rId50" Type="http://schemas.openxmlformats.org/officeDocument/2006/relationships/image" Target="../media/image686.png"/><Relationship Id="rId55" Type="http://schemas.openxmlformats.org/officeDocument/2006/relationships/customXml" Target="../ink/ink1066.xml"/><Relationship Id="rId76" Type="http://schemas.openxmlformats.org/officeDocument/2006/relationships/image" Target="../media/image699.png"/><Relationship Id="rId97" Type="http://schemas.openxmlformats.org/officeDocument/2006/relationships/customXml" Target="../ink/ink1087.xml"/><Relationship Id="rId7" Type="http://schemas.openxmlformats.org/officeDocument/2006/relationships/customXml" Target="../ink/ink1042.xml"/><Relationship Id="rId71" Type="http://schemas.openxmlformats.org/officeDocument/2006/relationships/customXml" Target="../ink/ink1074.xml"/><Relationship Id="rId92" Type="http://schemas.openxmlformats.org/officeDocument/2006/relationships/image" Target="../media/image707.png"/><Relationship Id="rId2" Type="http://schemas.openxmlformats.org/officeDocument/2006/relationships/notesSlide" Target="../notesSlides/notesSlide13.xml"/><Relationship Id="rId29" Type="http://schemas.openxmlformats.org/officeDocument/2006/relationships/customXml" Target="../ink/ink1053.xml"/><Relationship Id="rId24" Type="http://schemas.openxmlformats.org/officeDocument/2006/relationships/image" Target="../media/image673.png"/><Relationship Id="rId40" Type="http://schemas.openxmlformats.org/officeDocument/2006/relationships/image" Target="../media/image681.png"/><Relationship Id="rId45" Type="http://schemas.openxmlformats.org/officeDocument/2006/relationships/customXml" Target="../ink/ink1061.xml"/><Relationship Id="rId66" Type="http://schemas.openxmlformats.org/officeDocument/2006/relationships/image" Target="../media/image694.png"/><Relationship Id="rId87" Type="http://schemas.openxmlformats.org/officeDocument/2006/relationships/customXml" Target="../ink/ink1082.xml"/><Relationship Id="rId61" Type="http://schemas.openxmlformats.org/officeDocument/2006/relationships/customXml" Target="../ink/ink1069.xml"/><Relationship Id="rId82" Type="http://schemas.openxmlformats.org/officeDocument/2006/relationships/image" Target="../media/image702.png"/><Relationship Id="rId19" Type="http://schemas.openxmlformats.org/officeDocument/2006/relationships/customXml" Target="../ink/ink1048.xml"/><Relationship Id="rId14" Type="http://schemas.openxmlformats.org/officeDocument/2006/relationships/image" Target="../media/image668.png"/><Relationship Id="rId30" Type="http://schemas.openxmlformats.org/officeDocument/2006/relationships/image" Target="../media/image676.png"/><Relationship Id="rId35" Type="http://schemas.openxmlformats.org/officeDocument/2006/relationships/customXml" Target="../ink/ink1056.xml"/><Relationship Id="rId56" Type="http://schemas.openxmlformats.org/officeDocument/2006/relationships/image" Target="../media/image689.png"/><Relationship Id="rId77" Type="http://schemas.openxmlformats.org/officeDocument/2006/relationships/customXml" Target="../ink/ink1077.xml"/><Relationship Id="rId100" Type="http://schemas.openxmlformats.org/officeDocument/2006/relationships/image" Target="../media/image711.png"/><Relationship Id="rId8" Type="http://schemas.openxmlformats.org/officeDocument/2006/relationships/image" Target="../media/image665.png"/><Relationship Id="rId51" Type="http://schemas.openxmlformats.org/officeDocument/2006/relationships/customXml" Target="../ink/ink1064.xml"/><Relationship Id="rId72" Type="http://schemas.openxmlformats.org/officeDocument/2006/relationships/image" Target="../media/image697.png"/><Relationship Id="rId93" Type="http://schemas.openxmlformats.org/officeDocument/2006/relationships/customXml" Target="../ink/ink1085.xml"/><Relationship Id="rId98" Type="http://schemas.openxmlformats.org/officeDocument/2006/relationships/image" Target="../media/image710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324" Type="http://schemas.openxmlformats.org/officeDocument/2006/relationships/customXml" Target="../ink/ink161.xml"/><Relationship Id="rId531" Type="http://schemas.openxmlformats.org/officeDocument/2006/relationships/image" Target="../media/image264.png"/><Relationship Id="rId170" Type="http://schemas.openxmlformats.org/officeDocument/2006/relationships/image" Target="../media/image84.png"/><Relationship Id="rId268" Type="http://schemas.openxmlformats.org/officeDocument/2006/relationships/image" Target="../media/image133.png"/><Relationship Id="rId475" Type="http://schemas.openxmlformats.org/officeDocument/2006/relationships/image" Target="../media/image236.png"/><Relationship Id="rId32" Type="http://schemas.openxmlformats.org/officeDocument/2006/relationships/image" Target="../media/image15.png"/><Relationship Id="rId128" Type="http://schemas.openxmlformats.org/officeDocument/2006/relationships/image" Target="../media/image63.png"/><Relationship Id="rId335" Type="http://schemas.openxmlformats.org/officeDocument/2006/relationships/image" Target="../media/image166.png"/><Relationship Id="rId181" Type="http://schemas.openxmlformats.org/officeDocument/2006/relationships/customXml" Target="../ink/ink90.xml"/><Relationship Id="rId402" Type="http://schemas.openxmlformats.org/officeDocument/2006/relationships/customXml" Target="../ink/ink200.xml"/><Relationship Id="rId279" Type="http://schemas.openxmlformats.org/officeDocument/2006/relationships/image" Target="../media/image136.png"/><Relationship Id="rId486" Type="http://schemas.openxmlformats.org/officeDocument/2006/relationships/customXml" Target="../ink/ink242.xml"/><Relationship Id="rId43" Type="http://schemas.openxmlformats.org/officeDocument/2006/relationships/customXml" Target="../ink/ink21.xml"/><Relationship Id="rId139" Type="http://schemas.openxmlformats.org/officeDocument/2006/relationships/customXml" Target="../ink/ink69.xml"/><Relationship Id="rId290" Type="http://schemas.openxmlformats.org/officeDocument/2006/relationships/customXml" Target="../ink/ink144.xml"/><Relationship Id="rId304" Type="http://schemas.openxmlformats.org/officeDocument/2006/relationships/customXml" Target="../ink/ink151.xml"/><Relationship Id="rId346" Type="http://schemas.openxmlformats.org/officeDocument/2006/relationships/customXml" Target="../ink/ink172.xml"/><Relationship Id="rId388" Type="http://schemas.openxmlformats.org/officeDocument/2006/relationships/customXml" Target="../ink/ink193.xml"/><Relationship Id="rId511" Type="http://schemas.openxmlformats.org/officeDocument/2006/relationships/image" Target="../media/image254.png"/><Relationship Id="rId85" Type="http://schemas.openxmlformats.org/officeDocument/2006/relationships/customXml" Target="../ink/ink42.xml"/><Relationship Id="rId150" Type="http://schemas.openxmlformats.org/officeDocument/2006/relationships/image" Target="../media/image74.png"/><Relationship Id="rId192" Type="http://schemas.openxmlformats.org/officeDocument/2006/relationships/image" Target="../media/image95.png"/><Relationship Id="rId206" Type="http://schemas.openxmlformats.org/officeDocument/2006/relationships/image" Target="../media/image102.png"/><Relationship Id="rId413" Type="http://schemas.openxmlformats.org/officeDocument/2006/relationships/image" Target="../media/image205.png"/><Relationship Id="rId248" Type="http://schemas.openxmlformats.org/officeDocument/2006/relationships/image" Target="../media/image123.png"/><Relationship Id="rId455" Type="http://schemas.openxmlformats.org/officeDocument/2006/relationships/image" Target="../media/image226.png"/><Relationship Id="rId497" Type="http://schemas.openxmlformats.org/officeDocument/2006/relationships/image" Target="../media/image247.png"/><Relationship Id="rId12" Type="http://schemas.openxmlformats.org/officeDocument/2006/relationships/image" Target="../media/image5.png"/><Relationship Id="rId108" Type="http://schemas.openxmlformats.org/officeDocument/2006/relationships/image" Target="../media/image53.png"/><Relationship Id="rId315" Type="http://schemas.openxmlformats.org/officeDocument/2006/relationships/image" Target="../media/image156.png"/><Relationship Id="rId357" Type="http://schemas.openxmlformats.org/officeDocument/2006/relationships/image" Target="../media/image177.png"/><Relationship Id="rId522" Type="http://schemas.openxmlformats.org/officeDocument/2006/relationships/customXml" Target="../ink/ink260.xml"/><Relationship Id="rId54" Type="http://schemas.openxmlformats.org/officeDocument/2006/relationships/image" Target="../media/image26.png"/><Relationship Id="rId96" Type="http://schemas.openxmlformats.org/officeDocument/2006/relationships/image" Target="../media/image47.png"/><Relationship Id="rId161" Type="http://schemas.openxmlformats.org/officeDocument/2006/relationships/customXml" Target="../ink/ink80.xml"/><Relationship Id="rId217" Type="http://schemas.openxmlformats.org/officeDocument/2006/relationships/customXml" Target="../ink/ink108.xml"/><Relationship Id="rId399" Type="http://schemas.openxmlformats.org/officeDocument/2006/relationships/image" Target="../media/image198.png"/><Relationship Id="rId259" Type="http://schemas.openxmlformats.org/officeDocument/2006/relationships/customXml" Target="../ink/ink129.xml"/><Relationship Id="rId424" Type="http://schemas.openxmlformats.org/officeDocument/2006/relationships/customXml" Target="../ink/ink211.xml"/><Relationship Id="rId466" Type="http://schemas.openxmlformats.org/officeDocument/2006/relationships/customXml" Target="../ink/ink232.xml"/><Relationship Id="rId23" Type="http://schemas.openxmlformats.org/officeDocument/2006/relationships/customXml" Target="../ink/ink11.xml"/><Relationship Id="rId119" Type="http://schemas.openxmlformats.org/officeDocument/2006/relationships/customXml" Target="../ink/ink59.xml"/><Relationship Id="rId270" Type="http://schemas.openxmlformats.org/officeDocument/2006/relationships/image" Target="../media/image134.png"/><Relationship Id="rId326" Type="http://schemas.openxmlformats.org/officeDocument/2006/relationships/customXml" Target="../ink/ink162.xml"/><Relationship Id="rId533" Type="http://schemas.openxmlformats.org/officeDocument/2006/relationships/image" Target="../media/image265.png"/><Relationship Id="rId65" Type="http://schemas.openxmlformats.org/officeDocument/2006/relationships/customXml" Target="../ink/ink32.xml"/><Relationship Id="rId130" Type="http://schemas.openxmlformats.org/officeDocument/2006/relationships/image" Target="../media/image64.png"/><Relationship Id="rId368" Type="http://schemas.openxmlformats.org/officeDocument/2006/relationships/customXml" Target="../ink/ink183.xml"/><Relationship Id="rId172" Type="http://schemas.openxmlformats.org/officeDocument/2006/relationships/image" Target="../media/image85.png"/><Relationship Id="rId228" Type="http://schemas.openxmlformats.org/officeDocument/2006/relationships/image" Target="../media/image113.png"/><Relationship Id="rId435" Type="http://schemas.openxmlformats.org/officeDocument/2006/relationships/image" Target="../media/image216.png"/><Relationship Id="rId477" Type="http://schemas.openxmlformats.org/officeDocument/2006/relationships/image" Target="../media/image237.png"/><Relationship Id="rId281" Type="http://schemas.openxmlformats.org/officeDocument/2006/relationships/image" Target="../media/image140.png"/><Relationship Id="rId337" Type="http://schemas.openxmlformats.org/officeDocument/2006/relationships/image" Target="../media/image167.png"/><Relationship Id="rId502" Type="http://schemas.openxmlformats.org/officeDocument/2006/relationships/customXml" Target="../ink/ink250.xml"/><Relationship Id="rId34" Type="http://schemas.openxmlformats.org/officeDocument/2006/relationships/image" Target="../media/image16.png"/><Relationship Id="rId76" Type="http://schemas.openxmlformats.org/officeDocument/2006/relationships/image" Target="../media/image37.png"/><Relationship Id="rId141" Type="http://schemas.openxmlformats.org/officeDocument/2006/relationships/customXml" Target="../ink/ink70.xml"/><Relationship Id="rId379" Type="http://schemas.openxmlformats.org/officeDocument/2006/relationships/image" Target="../media/image188.png"/><Relationship Id="rId7" Type="http://schemas.openxmlformats.org/officeDocument/2006/relationships/customXml" Target="../ink/ink3.xml"/><Relationship Id="rId183" Type="http://schemas.openxmlformats.org/officeDocument/2006/relationships/customXml" Target="../ink/ink91.xml"/><Relationship Id="rId239" Type="http://schemas.openxmlformats.org/officeDocument/2006/relationships/customXml" Target="../ink/ink119.xml"/><Relationship Id="rId390" Type="http://schemas.openxmlformats.org/officeDocument/2006/relationships/customXml" Target="../ink/ink194.xml"/><Relationship Id="rId404" Type="http://schemas.openxmlformats.org/officeDocument/2006/relationships/customXml" Target="../ink/ink201.xml"/><Relationship Id="rId446" Type="http://schemas.openxmlformats.org/officeDocument/2006/relationships/customXml" Target="../ink/ink222.xml"/><Relationship Id="rId250" Type="http://schemas.openxmlformats.org/officeDocument/2006/relationships/image" Target="../media/image124.png"/><Relationship Id="rId292" Type="http://schemas.openxmlformats.org/officeDocument/2006/relationships/customXml" Target="../ink/ink145.xml"/><Relationship Id="rId306" Type="http://schemas.openxmlformats.org/officeDocument/2006/relationships/customXml" Target="../ink/ink152.xml"/><Relationship Id="rId488" Type="http://schemas.openxmlformats.org/officeDocument/2006/relationships/customXml" Target="../ink/ink243.xml"/><Relationship Id="rId45" Type="http://schemas.openxmlformats.org/officeDocument/2006/relationships/customXml" Target="../ink/ink22.xml"/><Relationship Id="rId87" Type="http://schemas.openxmlformats.org/officeDocument/2006/relationships/customXml" Target="../ink/ink43.xml"/><Relationship Id="rId110" Type="http://schemas.openxmlformats.org/officeDocument/2006/relationships/image" Target="../media/image54.png"/><Relationship Id="rId348" Type="http://schemas.openxmlformats.org/officeDocument/2006/relationships/customXml" Target="../ink/ink173.xml"/><Relationship Id="rId513" Type="http://schemas.openxmlformats.org/officeDocument/2006/relationships/image" Target="../media/image255.png"/><Relationship Id="rId152" Type="http://schemas.openxmlformats.org/officeDocument/2006/relationships/image" Target="../media/image75.png"/><Relationship Id="rId194" Type="http://schemas.openxmlformats.org/officeDocument/2006/relationships/image" Target="../media/image96.png"/><Relationship Id="rId208" Type="http://schemas.openxmlformats.org/officeDocument/2006/relationships/image" Target="../media/image103.png"/><Relationship Id="rId415" Type="http://schemas.openxmlformats.org/officeDocument/2006/relationships/image" Target="../media/image206.png"/><Relationship Id="rId457" Type="http://schemas.openxmlformats.org/officeDocument/2006/relationships/image" Target="../media/image227.png"/><Relationship Id="rId261" Type="http://schemas.openxmlformats.org/officeDocument/2006/relationships/customXml" Target="../ink/ink130.xml"/><Relationship Id="rId499" Type="http://schemas.openxmlformats.org/officeDocument/2006/relationships/image" Target="../media/image248.png"/><Relationship Id="rId14" Type="http://schemas.openxmlformats.org/officeDocument/2006/relationships/image" Target="../media/image6.png"/><Relationship Id="rId56" Type="http://schemas.openxmlformats.org/officeDocument/2006/relationships/image" Target="../media/image27.png"/><Relationship Id="rId317" Type="http://schemas.openxmlformats.org/officeDocument/2006/relationships/image" Target="../media/image157.png"/><Relationship Id="rId359" Type="http://schemas.openxmlformats.org/officeDocument/2006/relationships/image" Target="../media/image178.png"/><Relationship Id="rId524" Type="http://schemas.openxmlformats.org/officeDocument/2006/relationships/customXml" Target="../ink/ink261.xml"/><Relationship Id="rId98" Type="http://schemas.openxmlformats.org/officeDocument/2006/relationships/image" Target="../media/image48.png"/><Relationship Id="rId121" Type="http://schemas.openxmlformats.org/officeDocument/2006/relationships/customXml" Target="../ink/ink60.xml"/><Relationship Id="rId163" Type="http://schemas.openxmlformats.org/officeDocument/2006/relationships/customXml" Target="../ink/ink81.xml"/><Relationship Id="rId219" Type="http://schemas.openxmlformats.org/officeDocument/2006/relationships/customXml" Target="../ink/ink109.xml"/><Relationship Id="rId370" Type="http://schemas.openxmlformats.org/officeDocument/2006/relationships/customXml" Target="../ink/ink184.xml"/><Relationship Id="rId426" Type="http://schemas.openxmlformats.org/officeDocument/2006/relationships/customXml" Target="../ink/ink212.xml"/><Relationship Id="rId230" Type="http://schemas.openxmlformats.org/officeDocument/2006/relationships/image" Target="../media/image114.png"/><Relationship Id="rId468" Type="http://schemas.openxmlformats.org/officeDocument/2006/relationships/customXml" Target="../ink/ink233.xml"/><Relationship Id="rId25" Type="http://schemas.openxmlformats.org/officeDocument/2006/relationships/customXml" Target="../ink/ink12.xml"/><Relationship Id="rId67" Type="http://schemas.openxmlformats.org/officeDocument/2006/relationships/customXml" Target="../ink/ink33.xml"/><Relationship Id="rId272" Type="http://schemas.openxmlformats.org/officeDocument/2006/relationships/image" Target="../media/image135.png"/><Relationship Id="rId328" Type="http://schemas.openxmlformats.org/officeDocument/2006/relationships/customXml" Target="../ink/ink163.xml"/><Relationship Id="rId535" Type="http://schemas.openxmlformats.org/officeDocument/2006/relationships/image" Target="../media/image266.png"/><Relationship Id="rId132" Type="http://schemas.openxmlformats.org/officeDocument/2006/relationships/image" Target="../media/image65.png"/><Relationship Id="rId174" Type="http://schemas.openxmlformats.org/officeDocument/2006/relationships/image" Target="../media/image86.png"/><Relationship Id="rId381" Type="http://schemas.openxmlformats.org/officeDocument/2006/relationships/image" Target="../media/image189.png"/><Relationship Id="rId241" Type="http://schemas.openxmlformats.org/officeDocument/2006/relationships/customXml" Target="../ink/ink120.xml"/><Relationship Id="rId437" Type="http://schemas.openxmlformats.org/officeDocument/2006/relationships/image" Target="../media/image217.png"/><Relationship Id="rId479" Type="http://schemas.openxmlformats.org/officeDocument/2006/relationships/image" Target="../media/image238.png"/><Relationship Id="rId36" Type="http://schemas.openxmlformats.org/officeDocument/2006/relationships/image" Target="../media/image17.png"/><Relationship Id="rId283" Type="http://schemas.openxmlformats.org/officeDocument/2006/relationships/image" Target="../media/image141.png"/><Relationship Id="rId339" Type="http://schemas.openxmlformats.org/officeDocument/2006/relationships/image" Target="../media/image168.png"/><Relationship Id="rId490" Type="http://schemas.openxmlformats.org/officeDocument/2006/relationships/customXml" Target="../ink/ink244.xml"/><Relationship Id="rId504" Type="http://schemas.openxmlformats.org/officeDocument/2006/relationships/customXml" Target="../ink/ink251.xml"/><Relationship Id="rId78" Type="http://schemas.openxmlformats.org/officeDocument/2006/relationships/image" Target="../media/image38.png"/><Relationship Id="rId101" Type="http://schemas.openxmlformats.org/officeDocument/2006/relationships/customXml" Target="../ink/ink50.xml"/><Relationship Id="rId143" Type="http://schemas.openxmlformats.org/officeDocument/2006/relationships/customXml" Target="../ink/ink71.xml"/><Relationship Id="rId185" Type="http://schemas.openxmlformats.org/officeDocument/2006/relationships/customXml" Target="../ink/ink92.xml"/><Relationship Id="rId350" Type="http://schemas.openxmlformats.org/officeDocument/2006/relationships/customXml" Target="../ink/ink174.xml"/><Relationship Id="rId406" Type="http://schemas.openxmlformats.org/officeDocument/2006/relationships/customXml" Target="../ink/ink202.xml"/><Relationship Id="rId9" Type="http://schemas.openxmlformats.org/officeDocument/2006/relationships/customXml" Target="../ink/ink4.xml"/><Relationship Id="rId210" Type="http://schemas.openxmlformats.org/officeDocument/2006/relationships/image" Target="../media/image104.png"/><Relationship Id="rId392" Type="http://schemas.openxmlformats.org/officeDocument/2006/relationships/customXml" Target="../ink/ink195.xml"/><Relationship Id="rId448" Type="http://schemas.openxmlformats.org/officeDocument/2006/relationships/customXml" Target="../ink/ink223.xml"/><Relationship Id="rId252" Type="http://schemas.openxmlformats.org/officeDocument/2006/relationships/image" Target="../media/image125.png"/><Relationship Id="rId294" Type="http://schemas.openxmlformats.org/officeDocument/2006/relationships/customXml" Target="../ink/ink146.xml"/><Relationship Id="rId308" Type="http://schemas.openxmlformats.org/officeDocument/2006/relationships/customXml" Target="../ink/ink153.xml"/><Relationship Id="rId515" Type="http://schemas.openxmlformats.org/officeDocument/2006/relationships/image" Target="../media/image256.png"/><Relationship Id="rId47" Type="http://schemas.openxmlformats.org/officeDocument/2006/relationships/customXml" Target="../ink/ink23.xml"/><Relationship Id="rId89" Type="http://schemas.openxmlformats.org/officeDocument/2006/relationships/customXml" Target="../ink/ink44.xml"/><Relationship Id="rId112" Type="http://schemas.openxmlformats.org/officeDocument/2006/relationships/image" Target="../media/image55.png"/><Relationship Id="rId154" Type="http://schemas.openxmlformats.org/officeDocument/2006/relationships/image" Target="../media/image76.png"/><Relationship Id="rId361" Type="http://schemas.openxmlformats.org/officeDocument/2006/relationships/image" Target="../media/image179.png"/><Relationship Id="rId196" Type="http://schemas.openxmlformats.org/officeDocument/2006/relationships/image" Target="../media/image97.png"/><Relationship Id="rId417" Type="http://schemas.openxmlformats.org/officeDocument/2006/relationships/image" Target="../media/image207.png"/><Relationship Id="rId459" Type="http://schemas.openxmlformats.org/officeDocument/2006/relationships/image" Target="../media/image228.png"/><Relationship Id="rId16" Type="http://schemas.openxmlformats.org/officeDocument/2006/relationships/image" Target="../media/image7.png"/><Relationship Id="rId221" Type="http://schemas.openxmlformats.org/officeDocument/2006/relationships/customXml" Target="../ink/ink110.xml"/><Relationship Id="rId263" Type="http://schemas.openxmlformats.org/officeDocument/2006/relationships/customXml" Target="../ink/ink131.xml"/><Relationship Id="rId319" Type="http://schemas.openxmlformats.org/officeDocument/2006/relationships/image" Target="../media/image158.png"/><Relationship Id="rId470" Type="http://schemas.openxmlformats.org/officeDocument/2006/relationships/customXml" Target="../ink/ink234.xml"/><Relationship Id="rId526" Type="http://schemas.openxmlformats.org/officeDocument/2006/relationships/customXml" Target="../ink/ink262.xml"/><Relationship Id="rId58" Type="http://schemas.openxmlformats.org/officeDocument/2006/relationships/image" Target="../media/image28.png"/><Relationship Id="rId123" Type="http://schemas.openxmlformats.org/officeDocument/2006/relationships/customXml" Target="../ink/ink61.xml"/><Relationship Id="rId330" Type="http://schemas.openxmlformats.org/officeDocument/2006/relationships/customXml" Target="../ink/ink164.xml"/><Relationship Id="rId165" Type="http://schemas.openxmlformats.org/officeDocument/2006/relationships/customXml" Target="../ink/ink82.xml"/><Relationship Id="rId372" Type="http://schemas.openxmlformats.org/officeDocument/2006/relationships/customXml" Target="../ink/ink185.xml"/><Relationship Id="rId428" Type="http://schemas.openxmlformats.org/officeDocument/2006/relationships/customXml" Target="../ink/ink213.xml"/><Relationship Id="rId232" Type="http://schemas.openxmlformats.org/officeDocument/2006/relationships/image" Target="../media/image115.png"/><Relationship Id="rId481" Type="http://schemas.openxmlformats.org/officeDocument/2006/relationships/image" Target="../media/image239.png"/><Relationship Id="rId27" Type="http://schemas.openxmlformats.org/officeDocument/2006/relationships/customXml" Target="../ink/ink13.xml"/><Relationship Id="rId69" Type="http://schemas.openxmlformats.org/officeDocument/2006/relationships/customXml" Target="../ink/ink34.xml"/><Relationship Id="rId134" Type="http://schemas.openxmlformats.org/officeDocument/2006/relationships/image" Target="../media/image66.png"/><Relationship Id="rId537" Type="http://schemas.openxmlformats.org/officeDocument/2006/relationships/image" Target="../media/image267.png"/><Relationship Id="rId80" Type="http://schemas.openxmlformats.org/officeDocument/2006/relationships/image" Target="../media/image39.png"/><Relationship Id="rId176" Type="http://schemas.openxmlformats.org/officeDocument/2006/relationships/image" Target="../media/image87.png"/><Relationship Id="rId341" Type="http://schemas.openxmlformats.org/officeDocument/2006/relationships/image" Target="../media/image169.png"/><Relationship Id="rId383" Type="http://schemas.openxmlformats.org/officeDocument/2006/relationships/image" Target="../media/image190.png"/><Relationship Id="rId439" Type="http://schemas.openxmlformats.org/officeDocument/2006/relationships/image" Target="../media/image218.png"/><Relationship Id="rId201" Type="http://schemas.openxmlformats.org/officeDocument/2006/relationships/customXml" Target="../ink/ink100.xml"/><Relationship Id="rId243" Type="http://schemas.openxmlformats.org/officeDocument/2006/relationships/customXml" Target="../ink/ink121.xml"/><Relationship Id="rId285" Type="http://schemas.openxmlformats.org/officeDocument/2006/relationships/image" Target="../media/image142.png"/><Relationship Id="rId450" Type="http://schemas.openxmlformats.org/officeDocument/2006/relationships/customXml" Target="../ink/ink224.xml"/><Relationship Id="rId506" Type="http://schemas.openxmlformats.org/officeDocument/2006/relationships/customXml" Target="../ink/ink252.xml"/><Relationship Id="rId38" Type="http://schemas.openxmlformats.org/officeDocument/2006/relationships/image" Target="../media/image18.png"/><Relationship Id="rId103" Type="http://schemas.openxmlformats.org/officeDocument/2006/relationships/customXml" Target="../ink/ink51.xml"/><Relationship Id="rId310" Type="http://schemas.openxmlformats.org/officeDocument/2006/relationships/customXml" Target="../ink/ink154.xml"/><Relationship Id="rId492" Type="http://schemas.openxmlformats.org/officeDocument/2006/relationships/customXml" Target="../ink/ink245.xml"/><Relationship Id="rId91" Type="http://schemas.openxmlformats.org/officeDocument/2006/relationships/customXml" Target="../ink/ink45.xml"/><Relationship Id="rId145" Type="http://schemas.openxmlformats.org/officeDocument/2006/relationships/customXml" Target="../ink/ink72.xml"/><Relationship Id="rId187" Type="http://schemas.openxmlformats.org/officeDocument/2006/relationships/customXml" Target="../ink/ink93.xml"/><Relationship Id="rId352" Type="http://schemas.openxmlformats.org/officeDocument/2006/relationships/customXml" Target="../ink/ink175.xml"/><Relationship Id="rId394" Type="http://schemas.openxmlformats.org/officeDocument/2006/relationships/customXml" Target="../ink/ink196.xml"/><Relationship Id="rId408" Type="http://schemas.openxmlformats.org/officeDocument/2006/relationships/customXml" Target="../ink/ink203.xml"/><Relationship Id="rId212" Type="http://schemas.openxmlformats.org/officeDocument/2006/relationships/image" Target="../media/image105.png"/><Relationship Id="rId254" Type="http://schemas.openxmlformats.org/officeDocument/2006/relationships/image" Target="../media/image126.png"/><Relationship Id="rId49" Type="http://schemas.openxmlformats.org/officeDocument/2006/relationships/customXml" Target="../ink/ink24.xml"/><Relationship Id="rId114" Type="http://schemas.openxmlformats.org/officeDocument/2006/relationships/image" Target="../media/image56.png"/><Relationship Id="rId296" Type="http://schemas.openxmlformats.org/officeDocument/2006/relationships/customXml" Target="../ink/ink147.xml"/><Relationship Id="rId461" Type="http://schemas.openxmlformats.org/officeDocument/2006/relationships/image" Target="../media/image229.png"/><Relationship Id="rId517" Type="http://schemas.openxmlformats.org/officeDocument/2006/relationships/image" Target="../media/image257.png"/><Relationship Id="rId60" Type="http://schemas.openxmlformats.org/officeDocument/2006/relationships/image" Target="../media/image29.png"/><Relationship Id="rId156" Type="http://schemas.openxmlformats.org/officeDocument/2006/relationships/image" Target="../media/image77.png"/><Relationship Id="rId198" Type="http://schemas.openxmlformats.org/officeDocument/2006/relationships/image" Target="../media/image98.png"/><Relationship Id="rId321" Type="http://schemas.openxmlformats.org/officeDocument/2006/relationships/image" Target="../media/image159.png"/><Relationship Id="rId363" Type="http://schemas.openxmlformats.org/officeDocument/2006/relationships/image" Target="../media/image180.png"/><Relationship Id="rId419" Type="http://schemas.openxmlformats.org/officeDocument/2006/relationships/image" Target="../media/image208.png"/><Relationship Id="rId223" Type="http://schemas.openxmlformats.org/officeDocument/2006/relationships/customXml" Target="../ink/ink111.xml"/><Relationship Id="rId430" Type="http://schemas.openxmlformats.org/officeDocument/2006/relationships/customXml" Target="../ink/ink214.xml"/><Relationship Id="rId18" Type="http://schemas.openxmlformats.org/officeDocument/2006/relationships/image" Target="../media/image8.png"/><Relationship Id="rId265" Type="http://schemas.openxmlformats.org/officeDocument/2006/relationships/customXml" Target="../ink/ink132.xml"/><Relationship Id="rId472" Type="http://schemas.openxmlformats.org/officeDocument/2006/relationships/customXml" Target="../ink/ink235.xml"/><Relationship Id="rId528" Type="http://schemas.openxmlformats.org/officeDocument/2006/relationships/customXml" Target="../ink/ink263.xml"/><Relationship Id="rId125" Type="http://schemas.openxmlformats.org/officeDocument/2006/relationships/customXml" Target="../ink/ink62.xml"/><Relationship Id="rId167" Type="http://schemas.openxmlformats.org/officeDocument/2006/relationships/customXml" Target="../ink/ink83.xml"/><Relationship Id="rId332" Type="http://schemas.openxmlformats.org/officeDocument/2006/relationships/customXml" Target="../ink/ink165.xml"/><Relationship Id="rId374" Type="http://schemas.openxmlformats.org/officeDocument/2006/relationships/customXml" Target="../ink/ink186.xml"/><Relationship Id="rId71" Type="http://schemas.openxmlformats.org/officeDocument/2006/relationships/customXml" Target="../ink/ink35.xml"/><Relationship Id="rId234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14.xml"/><Relationship Id="rId276" Type="http://schemas.openxmlformats.org/officeDocument/2006/relationships/customXml" Target="../ink/ink137.xml"/><Relationship Id="rId441" Type="http://schemas.openxmlformats.org/officeDocument/2006/relationships/image" Target="../media/image219.png"/><Relationship Id="rId483" Type="http://schemas.openxmlformats.org/officeDocument/2006/relationships/image" Target="../media/image240.png"/><Relationship Id="rId539" Type="http://schemas.openxmlformats.org/officeDocument/2006/relationships/image" Target="../media/image268.png"/><Relationship Id="rId40" Type="http://schemas.openxmlformats.org/officeDocument/2006/relationships/image" Target="../media/image19.png"/><Relationship Id="rId136" Type="http://schemas.openxmlformats.org/officeDocument/2006/relationships/image" Target="../media/image67.png"/><Relationship Id="rId178" Type="http://schemas.openxmlformats.org/officeDocument/2006/relationships/image" Target="../media/image88.png"/><Relationship Id="rId301" Type="http://schemas.openxmlformats.org/officeDocument/2006/relationships/image" Target="../media/image149.png"/><Relationship Id="rId343" Type="http://schemas.openxmlformats.org/officeDocument/2006/relationships/image" Target="../media/image170.png"/><Relationship Id="rId82" Type="http://schemas.openxmlformats.org/officeDocument/2006/relationships/image" Target="../media/image40.png"/><Relationship Id="rId203" Type="http://schemas.openxmlformats.org/officeDocument/2006/relationships/customXml" Target="../ink/ink101.xml"/><Relationship Id="rId385" Type="http://schemas.openxmlformats.org/officeDocument/2006/relationships/image" Target="../media/image191.png"/><Relationship Id="rId245" Type="http://schemas.openxmlformats.org/officeDocument/2006/relationships/customXml" Target="../ink/ink122.xml"/><Relationship Id="rId287" Type="http://schemas.openxmlformats.org/officeDocument/2006/relationships/image" Target="../media/image143.png"/><Relationship Id="rId410" Type="http://schemas.openxmlformats.org/officeDocument/2006/relationships/customXml" Target="../ink/ink204.xml"/><Relationship Id="rId452" Type="http://schemas.openxmlformats.org/officeDocument/2006/relationships/customXml" Target="../ink/ink225.xml"/><Relationship Id="rId494" Type="http://schemas.openxmlformats.org/officeDocument/2006/relationships/customXml" Target="../ink/ink246.xml"/><Relationship Id="rId508" Type="http://schemas.openxmlformats.org/officeDocument/2006/relationships/customXml" Target="../ink/ink253.xml"/><Relationship Id="rId105" Type="http://schemas.openxmlformats.org/officeDocument/2006/relationships/customXml" Target="../ink/ink52.xml"/><Relationship Id="rId147" Type="http://schemas.openxmlformats.org/officeDocument/2006/relationships/customXml" Target="../ink/ink73.xml"/><Relationship Id="rId312" Type="http://schemas.openxmlformats.org/officeDocument/2006/relationships/customXml" Target="../ink/ink155.xml"/><Relationship Id="rId354" Type="http://schemas.openxmlformats.org/officeDocument/2006/relationships/customXml" Target="../ink/ink176.xml"/><Relationship Id="rId51" Type="http://schemas.openxmlformats.org/officeDocument/2006/relationships/customXml" Target="../ink/ink25.xml"/><Relationship Id="rId93" Type="http://schemas.openxmlformats.org/officeDocument/2006/relationships/customXml" Target="../ink/ink46.xml"/><Relationship Id="rId189" Type="http://schemas.openxmlformats.org/officeDocument/2006/relationships/customXml" Target="../ink/ink94.xml"/><Relationship Id="rId396" Type="http://schemas.openxmlformats.org/officeDocument/2006/relationships/customXml" Target="../ink/ink197.xml"/><Relationship Id="rId214" Type="http://schemas.openxmlformats.org/officeDocument/2006/relationships/image" Target="../media/image106.png"/><Relationship Id="rId256" Type="http://schemas.openxmlformats.org/officeDocument/2006/relationships/image" Target="../media/image127.png"/><Relationship Id="rId298" Type="http://schemas.openxmlformats.org/officeDocument/2006/relationships/customXml" Target="../ink/ink148.xml"/><Relationship Id="rId421" Type="http://schemas.openxmlformats.org/officeDocument/2006/relationships/image" Target="../media/image209.png"/><Relationship Id="rId463" Type="http://schemas.openxmlformats.org/officeDocument/2006/relationships/image" Target="../media/image230.png"/><Relationship Id="rId519" Type="http://schemas.openxmlformats.org/officeDocument/2006/relationships/image" Target="../media/image258.png"/><Relationship Id="rId116" Type="http://schemas.openxmlformats.org/officeDocument/2006/relationships/image" Target="../media/image57.png"/><Relationship Id="rId158" Type="http://schemas.openxmlformats.org/officeDocument/2006/relationships/image" Target="../media/image78.png"/><Relationship Id="rId323" Type="http://schemas.openxmlformats.org/officeDocument/2006/relationships/image" Target="../media/image160.png"/><Relationship Id="rId530" Type="http://schemas.openxmlformats.org/officeDocument/2006/relationships/customXml" Target="../ink/ink264.xml"/><Relationship Id="rId20" Type="http://schemas.openxmlformats.org/officeDocument/2006/relationships/image" Target="../media/image9.png"/><Relationship Id="rId62" Type="http://schemas.openxmlformats.org/officeDocument/2006/relationships/image" Target="../media/image30.png"/><Relationship Id="rId365" Type="http://schemas.openxmlformats.org/officeDocument/2006/relationships/image" Target="../media/image181.png"/><Relationship Id="rId225" Type="http://schemas.openxmlformats.org/officeDocument/2006/relationships/customXml" Target="../ink/ink112.xml"/><Relationship Id="rId267" Type="http://schemas.openxmlformats.org/officeDocument/2006/relationships/customXml" Target="../ink/ink133.xml"/><Relationship Id="rId432" Type="http://schemas.openxmlformats.org/officeDocument/2006/relationships/customXml" Target="../ink/ink215.xml"/><Relationship Id="rId474" Type="http://schemas.openxmlformats.org/officeDocument/2006/relationships/customXml" Target="../ink/ink236.xml"/><Relationship Id="rId127" Type="http://schemas.openxmlformats.org/officeDocument/2006/relationships/customXml" Target="../ink/ink63.xml"/><Relationship Id="rId31" Type="http://schemas.openxmlformats.org/officeDocument/2006/relationships/customXml" Target="../ink/ink15.xml"/><Relationship Id="rId73" Type="http://schemas.openxmlformats.org/officeDocument/2006/relationships/customXml" Target="../ink/ink36.xml"/><Relationship Id="rId169" Type="http://schemas.openxmlformats.org/officeDocument/2006/relationships/customXml" Target="../ink/ink84.xml"/><Relationship Id="rId334" Type="http://schemas.openxmlformats.org/officeDocument/2006/relationships/customXml" Target="../ink/ink166.xml"/><Relationship Id="rId376" Type="http://schemas.openxmlformats.org/officeDocument/2006/relationships/customXml" Target="../ink/ink187.xml"/><Relationship Id="rId4" Type="http://schemas.openxmlformats.org/officeDocument/2006/relationships/image" Target="../media/image1.png"/><Relationship Id="rId180" Type="http://schemas.openxmlformats.org/officeDocument/2006/relationships/image" Target="../media/image89.png"/><Relationship Id="rId236" Type="http://schemas.openxmlformats.org/officeDocument/2006/relationships/image" Target="../media/image117.png"/><Relationship Id="rId278" Type="http://schemas.openxmlformats.org/officeDocument/2006/relationships/customXml" Target="../ink/ink138.xml"/><Relationship Id="rId401" Type="http://schemas.openxmlformats.org/officeDocument/2006/relationships/image" Target="../media/image199.png"/><Relationship Id="rId443" Type="http://schemas.openxmlformats.org/officeDocument/2006/relationships/image" Target="../media/image220.png"/><Relationship Id="rId303" Type="http://schemas.openxmlformats.org/officeDocument/2006/relationships/image" Target="../media/image150.png"/><Relationship Id="rId485" Type="http://schemas.openxmlformats.org/officeDocument/2006/relationships/image" Target="../media/image241.png"/><Relationship Id="rId42" Type="http://schemas.openxmlformats.org/officeDocument/2006/relationships/image" Target="../media/image20.png"/><Relationship Id="rId84" Type="http://schemas.openxmlformats.org/officeDocument/2006/relationships/image" Target="../media/image41.png"/><Relationship Id="rId138" Type="http://schemas.openxmlformats.org/officeDocument/2006/relationships/image" Target="../media/image68.png"/><Relationship Id="rId345" Type="http://schemas.openxmlformats.org/officeDocument/2006/relationships/image" Target="../media/image171.png"/><Relationship Id="rId387" Type="http://schemas.openxmlformats.org/officeDocument/2006/relationships/image" Target="../media/image192.png"/><Relationship Id="rId510" Type="http://schemas.openxmlformats.org/officeDocument/2006/relationships/customXml" Target="../ink/ink254.xml"/><Relationship Id="rId191" Type="http://schemas.openxmlformats.org/officeDocument/2006/relationships/customXml" Target="../ink/ink95.xml"/><Relationship Id="rId205" Type="http://schemas.openxmlformats.org/officeDocument/2006/relationships/customXml" Target="../ink/ink102.xml"/><Relationship Id="rId247" Type="http://schemas.openxmlformats.org/officeDocument/2006/relationships/customXml" Target="../ink/ink123.xml"/><Relationship Id="rId412" Type="http://schemas.openxmlformats.org/officeDocument/2006/relationships/customXml" Target="../ink/ink205.xml"/><Relationship Id="rId107" Type="http://schemas.openxmlformats.org/officeDocument/2006/relationships/customXml" Target="../ink/ink53.xml"/><Relationship Id="rId289" Type="http://schemas.openxmlformats.org/officeDocument/2006/relationships/image" Target="../media/image139.png"/><Relationship Id="rId454" Type="http://schemas.openxmlformats.org/officeDocument/2006/relationships/customXml" Target="../ink/ink226.xml"/><Relationship Id="rId496" Type="http://schemas.openxmlformats.org/officeDocument/2006/relationships/customXml" Target="../ink/ink247.xml"/><Relationship Id="rId11" Type="http://schemas.openxmlformats.org/officeDocument/2006/relationships/customXml" Target="../ink/ink5.xml"/><Relationship Id="rId53" Type="http://schemas.openxmlformats.org/officeDocument/2006/relationships/customXml" Target="../ink/ink26.xml"/><Relationship Id="rId149" Type="http://schemas.openxmlformats.org/officeDocument/2006/relationships/customXml" Target="../ink/ink74.xml"/><Relationship Id="rId314" Type="http://schemas.openxmlformats.org/officeDocument/2006/relationships/customXml" Target="../ink/ink156.xml"/><Relationship Id="rId356" Type="http://schemas.openxmlformats.org/officeDocument/2006/relationships/customXml" Target="../ink/ink177.xml"/><Relationship Id="rId398" Type="http://schemas.openxmlformats.org/officeDocument/2006/relationships/customXml" Target="../ink/ink198.xml"/><Relationship Id="rId521" Type="http://schemas.openxmlformats.org/officeDocument/2006/relationships/image" Target="../media/image259.png"/><Relationship Id="rId95" Type="http://schemas.openxmlformats.org/officeDocument/2006/relationships/customXml" Target="../ink/ink47.xml"/><Relationship Id="rId160" Type="http://schemas.openxmlformats.org/officeDocument/2006/relationships/image" Target="../media/image79.png"/><Relationship Id="rId216" Type="http://schemas.openxmlformats.org/officeDocument/2006/relationships/image" Target="../media/image107.png"/><Relationship Id="rId423" Type="http://schemas.openxmlformats.org/officeDocument/2006/relationships/image" Target="../media/image210.png"/><Relationship Id="rId258" Type="http://schemas.openxmlformats.org/officeDocument/2006/relationships/image" Target="../media/image128.png"/><Relationship Id="rId465" Type="http://schemas.openxmlformats.org/officeDocument/2006/relationships/image" Target="../media/image231.png"/><Relationship Id="rId22" Type="http://schemas.openxmlformats.org/officeDocument/2006/relationships/image" Target="../media/image10.png"/><Relationship Id="rId64" Type="http://schemas.openxmlformats.org/officeDocument/2006/relationships/image" Target="../media/image31.png"/><Relationship Id="rId118" Type="http://schemas.openxmlformats.org/officeDocument/2006/relationships/image" Target="../media/image58.png"/><Relationship Id="rId325" Type="http://schemas.openxmlformats.org/officeDocument/2006/relationships/image" Target="../media/image161.png"/><Relationship Id="rId367" Type="http://schemas.openxmlformats.org/officeDocument/2006/relationships/image" Target="../media/image182.png"/><Relationship Id="rId532" Type="http://schemas.openxmlformats.org/officeDocument/2006/relationships/customXml" Target="../ink/ink265.xml"/><Relationship Id="rId171" Type="http://schemas.openxmlformats.org/officeDocument/2006/relationships/customXml" Target="../ink/ink85.xml"/><Relationship Id="rId227" Type="http://schemas.openxmlformats.org/officeDocument/2006/relationships/customXml" Target="../ink/ink113.xml"/><Relationship Id="rId269" Type="http://schemas.openxmlformats.org/officeDocument/2006/relationships/customXml" Target="../ink/ink134.xml"/><Relationship Id="rId434" Type="http://schemas.openxmlformats.org/officeDocument/2006/relationships/customXml" Target="../ink/ink216.xml"/><Relationship Id="rId476" Type="http://schemas.openxmlformats.org/officeDocument/2006/relationships/customXml" Target="../ink/ink237.xml"/><Relationship Id="rId33" Type="http://schemas.openxmlformats.org/officeDocument/2006/relationships/customXml" Target="../ink/ink16.xml"/><Relationship Id="rId129" Type="http://schemas.openxmlformats.org/officeDocument/2006/relationships/customXml" Target="../ink/ink64.xml"/><Relationship Id="rId280" Type="http://schemas.openxmlformats.org/officeDocument/2006/relationships/customXml" Target="../ink/ink139.xml"/><Relationship Id="rId336" Type="http://schemas.openxmlformats.org/officeDocument/2006/relationships/customXml" Target="../ink/ink167.xml"/><Relationship Id="rId501" Type="http://schemas.openxmlformats.org/officeDocument/2006/relationships/image" Target="../media/image249.png"/><Relationship Id="rId75" Type="http://schemas.openxmlformats.org/officeDocument/2006/relationships/customXml" Target="../ink/ink37.xml"/><Relationship Id="rId140" Type="http://schemas.openxmlformats.org/officeDocument/2006/relationships/image" Target="../media/image69.png"/><Relationship Id="rId182" Type="http://schemas.openxmlformats.org/officeDocument/2006/relationships/image" Target="../media/image90.png"/><Relationship Id="rId378" Type="http://schemas.openxmlformats.org/officeDocument/2006/relationships/customXml" Target="../ink/ink188.xml"/><Relationship Id="rId403" Type="http://schemas.openxmlformats.org/officeDocument/2006/relationships/image" Target="../media/image200.png"/><Relationship Id="rId6" Type="http://schemas.openxmlformats.org/officeDocument/2006/relationships/image" Target="../media/image2.png"/><Relationship Id="rId238" Type="http://schemas.openxmlformats.org/officeDocument/2006/relationships/image" Target="../media/image118.png"/><Relationship Id="rId445" Type="http://schemas.openxmlformats.org/officeDocument/2006/relationships/image" Target="../media/image221.png"/><Relationship Id="rId487" Type="http://schemas.openxmlformats.org/officeDocument/2006/relationships/image" Target="../media/image242.png"/><Relationship Id="rId291" Type="http://schemas.openxmlformats.org/officeDocument/2006/relationships/image" Target="../media/image144.png"/><Relationship Id="rId305" Type="http://schemas.openxmlformats.org/officeDocument/2006/relationships/image" Target="../media/image151.png"/><Relationship Id="rId347" Type="http://schemas.openxmlformats.org/officeDocument/2006/relationships/image" Target="../media/image172.png"/><Relationship Id="rId512" Type="http://schemas.openxmlformats.org/officeDocument/2006/relationships/customXml" Target="../ink/ink255.xml"/><Relationship Id="rId44" Type="http://schemas.openxmlformats.org/officeDocument/2006/relationships/image" Target="../media/image21.png"/><Relationship Id="rId86" Type="http://schemas.openxmlformats.org/officeDocument/2006/relationships/image" Target="../media/image42.png"/><Relationship Id="rId151" Type="http://schemas.openxmlformats.org/officeDocument/2006/relationships/customXml" Target="../ink/ink75.xml"/><Relationship Id="rId389" Type="http://schemas.openxmlformats.org/officeDocument/2006/relationships/image" Target="../media/image193.png"/><Relationship Id="rId193" Type="http://schemas.openxmlformats.org/officeDocument/2006/relationships/customXml" Target="../ink/ink96.xml"/><Relationship Id="rId207" Type="http://schemas.openxmlformats.org/officeDocument/2006/relationships/customXml" Target="../ink/ink103.xml"/><Relationship Id="rId249" Type="http://schemas.openxmlformats.org/officeDocument/2006/relationships/customXml" Target="../ink/ink124.xml"/><Relationship Id="rId414" Type="http://schemas.openxmlformats.org/officeDocument/2006/relationships/customXml" Target="../ink/ink206.xml"/><Relationship Id="rId456" Type="http://schemas.openxmlformats.org/officeDocument/2006/relationships/customXml" Target="../ink/ink227.xml"/><Relationship Id="rId498" Type="http://schemas.openxmlformats.org/officeDocument/2006/relationships/customXml" Target="../ink/ink248.xml"/><Relationship Id="rId13" Type="http://schemas.openxmlformats.org/officeDocument/2006/relationships/customXml" Target="../ink/ink6.xml"/><Relationship Id="rId109" Type="http://schemas.openxmlformats.org/officeDocument/2006/relationships/customXml" Target="../ink/ink54.xml"/><Relationship Id="rId260" Type="http://schemas.openxmlformats.org/officeDocument/2006/relationships/image" Target="../media/image129.png"/><Relationship Id="rId316" Type="http://schemas.openxmlformats.org/officeDocument/2006/relationships/customXml" Target="../ink/ink157.xml"/><Relationship Id="rId523" Type="http://schemas.openxmlformats.org/officeDocument/2006/relationships/image" Target="../media/image260.png"/><Relationship Id="rId55" Type="http://schemas.openxmlformats.org/officeDocument/2006/relationships/customXml" Target="../ink/ink27.xml"/><Relationship Id="rId97" Type="http://schemas.openxmlformats.org/officeDocument/2006/relationships/customXml" Target="../ink/ink48.xml"/><Relationship Id="rId120" Type="http://schemas.openxmlformats.org/officeDocument/2006/relationships/image" Target="../media/image59.png"/><Relationship Id="rId358" Type="http://schemas.openxmlformats.org/officeDocument/2006/relationships/customXml" Target="../ink/ink178.xml"/><Relationship Id="rId162" Type="http://schemas.openxmlformats.org/officeDocument/2006/relationships/image" Target="../media/image80.png"/><Relationship Id="rId218" Type="http://schemas.openxmlformats.org/officeDocument/2006/relationships/image" Target="../media/image108.png"/><Relationship Id="rId425" Type="http://schemas.openxmlformats.org/officeDocument/2006/relationships/image" Target="../media/image211.png"/><Relationship Id="rId467" Type="http://schemas.openxmlformats.org/officeDocument/2006/relationships/image" Target="../media/image232.png"/><Relationship Id="rId271" Type="http://schemas.openxmlformats.org/officeDocument/2006/relationships/customXml" Target="../ink/ink135.xml"/><Relationship Id="rId24" Type="http://schemas.openxmlformats.org/officeDocument/2006/relationships/image" Target="../media/image11.png"/><Relationship Id="rId66" Type="http://schemas.openxmlformats.org/officeDocument/2006/relationships/image" Target="../media/image32.png"/><Relationship Id="rId131" Type="http://schemas.openxmlformats.org/officeDocument/2006/relationships/customXml" Target="../ink/ink65.xml"/><Relationship Id="rId327" Type="http://schemas.openxmlformats.org/officeDocument/2006/relationships/image" Target="../media/image162.png"/><Relationship Id="rId369" Type="http://schemas.openxmlformats.org/officeDocument/2006/relationships/image" Target="../media/image183.png"/><Relationship Id="rId534" Type="http://schemas.openxmlformats.org/officeDocument/2006/relationships/customXml" Target="../ink/ink266.xml"/><Relationship Id="rId173" Type="http://schemas.openxmlformats.org/officeDocument/2006/relationships/customXml" Target="../ink/ink86.xml"/><Relationship Id="rId229" Type="http://schemas.openxmlformats.org/officeDocument/2006/relationships/customXml" Target="../ink/ink114.xml"/><Relationship Id="rId380" Type="http://schemas.openxmlformats.org/officeDocument/2006/relationships/customXml" Target="../ink/ink189.xml"/><Relationship Id="rId436" Type="http://schemas.openxmlformats.org/officeDocument/2006/relationships/customXml" Target="../ink/ink217.xml"/><Relationship Id="rId240" Type="http://schemas.openxmlformats.org/officeDocument/2006/relationships/image" Target="../media/image119.png"/><Relationship Id="rId478" Type="http://schemas.openxmlformats.org/officeDocument/2006/relationships/customXml" Target="../ink/ink238.xml"/><Relationship Id="rId35" Type="http://schemas.openxmlformats.org/officeDocument/2006/relationships/customXml" Target="../ink/ink17.xml"/><Relationship Id="rId77" Type="http://schemas.openxmlformats.org/officeDocument/2006/relationships/customXml" Target="../ink/ink38.xml"/><Relationship Id="rId100" Type="http://schemas.openxmlformats.org/officeDocument/2006/relationships/image" Target="../media/image49.png"/><Relationship Id="rId282" Type="http://schemas.openxmlformats.org/officeDocument/2006/relationships/customXml" Target="../ink/ink140.xml"/><Relationship Id="rId338" Type="http://schemas.openxmlformats.org/officeDocument/2006/relationships/customXml" Target="../ink/ink168.xml"/><Relationship Id="rId503" Type="http://schemas.openxmlformats.org/officeDocument/2006/relationships/image" Target="../media/image250.png"/><Relationship Id="rId8" Type="http://schemas.openxmlformats.org/officeDocument/2006/relationships/image" Target="../media/image3.png"/><Relationship Id="rId142" Type="http://schemas.openxmlformats.org/officeDocument/2006/relationships/image" Target="../media/image70.png"/><Relationship Id="rId184" Type="http://schemas.openxmlformats.org/officeDocument/2006/relationships/image" Target="../media/image91.png"/><Relationship Id="rId391" Type="http://schemas.openxmlformats.org/officeDocument/2006/relationships/image" Target="../media/image194.png"/><Relationship Id="rId405" Type="http://schemas.openxmlformats.org/officeDocument/2006/relationships/image" Target="../media/image201.png"/><Relationship Id="rId447" Type="http://schemas.openxmlformats.org/officeDocument/2006/relationships/image" Target="../media/image222.png"/><Relationship Id="rId251" Type="http://schemas.openxmlformats.org/officeDocument/2006/relationships/customXml" Target="../ink/ink125.xml"/><Relationship Id="rId489" Type="http://schemas.openxmlformats.org/officeDocument/2006/relationships/image" Target="../media/image243.png"/><Relationship Id="rId46" Type="http://schemas.openxmlformats.org/officeDocument/2006/relationships/image" Target="../media/image22.png"/><Relationship Id="rId293" Type="http://schemas.openxmlformats.org/officeDocument/2006/relationships/image" Target="../media/image145.png"/><Relationship Id="rId307" Type="http://schemas.openxmlformats.org/officeDocument/2006/relationships/image" Target="../media/image152.png"/><Relationship Id="rId349" Type="http://schemas.openxmlformats.org/officeDocument/2006/relationships/image" Target="../media/image173.png"/><Relationship Id="rId514" Type="http://schemas.openxmlformats.org/officeDocument/2006/relationships/customXml" Target="../ink/ink256.xml"/><Relationship Id="rId88" Type="http://schemas.openxmlformats.org/officeDocument/2006/relationships/image" Target="../media/image43.png"/><Relationship Id="rId111" Type="http://schemas.openxmlformats.org/officeDocument/2006/relationships/customXml" Target="../ink/ink55.xml"/><Relationship Id="rId153" Type="http://schemas.openxmlformats.org/officeDocument/2006/relationships/customXml" Target="../ink/ink76.xml"/><Relationship Id="rId195" Type="http://schemas.openxmlformats.org/officeDocument/2006/relationships/customXml" Target="../ink/ink97.xml"/><Relationship Id="rId209" Type="http://schemas.openxmlformats.org/officeDocument/2006/relationships/customXml" Target="../ink/ink104.xml"/><Relationship Id="rId360" Type="http://schemas.openxmlformats.org/officeDocument/2006/relationships/customXml" Target="../ink/ink179.xml"/><Relationship Id="rId416" Type="http://schemas.openxmlformats.org/officeDocument/2006/relationships/customXml" Target="../ink/ink207.xml"/><Relationship Id="rId220" Type="http://schemas.openxmlformats.org/officeDocument/2006/relationships/image" Target="../media/image109.png"/><Relationship Id="rId458" Type="http://schemas.openxmlformats.org/officeDocument/2006/relationships/customXml" Target="../ink/ink228.xml"/><Relationship Id="rId15" Type="http://schemas.openxmlformats.org/officeDocument/2006/relationships/customXml" Target="../ink/ink7.xml"/><Relationship Id="rId57" Type="http://schemas.openxmlformats.org/officeDocument/2006/relationships/customXml" Target="../ink/ink28.xml"/><Relationship Id="rId262" Type="http://schemas.openxmlformats.org/officeDocument/2006/relationships/image" Target="../media/image130.png"/><Relationship Id="rId318" Type="http://schemas.openxmlformats.org/officeDocument/2006/relationships/customXml" Target="../ink/ink158.xml"/><Relationship Id="rId525" Type="http://schemas.openxmlformats.org/officeDocument/2006/relationships/image" Target="../media/image261.png"/><Relationship Id="rId99" Type="http://schemas.openxmlformats.org/officeDocument/2006/relationships/customXml" Target="../ink/ink49.xml"/><Relationship Id="rId122" Type="http://schemas.openxmlformats.org/officeDocument/2006/relationships/image" Target="../media/image60.png"/><Relationship Id="rId164" Type="http://schemas.openxmlformats.org/officeDocument/2006/relationships/image" Target="../media/image81.png"/><Relationship Id="rId371" Type="http://schemas.openxmlformats.org/officeDocument/2006/relationships/image" Target="../media/image184.png"/><Relationship Id="rId427" Type="http://schemas.openxmlformats.org/officeDocument/2006/relationships/image" Target="../media/image212.png"/><Relationship Id="rId469" Type="http://schemas.openxmlformats.org/officeDocument/2006/relationships/image" Target="../media/image233.png"/><Relationship Id="rId26" Type="http://schemas.openxmlformats.org/officeDocument/2006/relationships/image" Target="../media/image12.png"/><Relationship Id="rId231" Type="http://schemas.openxmlformats.org/officeDocument/2006/relationships/customXml" Target="../ink/ink115.xml"/><Relationship Id="rId273" Type="http://schemas.openxmlformats.org/officeDocument/2006/relationships/customXml" Target="../ink/ink136.xml"/><Relationship Id="rId329" Type="http://schemas.openxmlformats.org/officeDocument/2006/relationships/image" Target="../media/image163.png"/><Relationship Id="rId480" Type="http://schemas.openxmlformats.org/officeDocument/2006/relationships/customXml" Target="../ink/ink239.xml"/><Relationship Id="rId536" Type="http://schemas.openxmlformats.org/officeDocument/2006/relationships/customXml" Target="../ink/ink267.xml"/><Relationship Id="rId68" Type="http://schemas.openxmlformats.org/officeDocument/2006/relationships/image" Target="../media/image33.png"/><Relationship Id="rId133" Type="http://schemas.openxmlformats.org/officeDocument/2006/relationships/customXml" Target="../ink/ink66.xml"/><Relationship Id="rId175" Type="http://schemas.openxmlformats.org/officeDocument/2006/relationships/customXml" Target="../ink/ink87.xml"/><Relationship Id="rId340" Type="http://schemas.openxmlformats.org/officeDocument/2006/relationships/customXml" Target="../ink/ink169.xml"/><Relationship Id="rId200" Type="http://schemas.openxmlformats.org/officeDocument/2006/relationships/image" Target="../media/image99.png"/><Relationship Id="rId382" Type="http://schemas.openxmlformats.org/officeDocument/2006/relationships/customXml" Target="../ink/ink190.xml"/><Relationship Id="rId438" Type="http://schemas.openxmlformats.org/officeDocument/2006/relationships/customXml" Target="../ink/ink218.xml"/><Relationship Id="rId242" Type="http://schemas.openxmlformats.org/officeDocument/2006/relationships/image" Target="../media/image120.png"/><Relationship Id="rId284" Type="http://schemas.openxmlformats.org/officeDocument/2006/relationships/customXml" Target="../ink/ink141.xml"/><Relationship Id="rId491" Type="http://schemas.openxmlformats.org/officeDocument/2006/relationships/image" Target="../media/image244.png"/><Relationship Id="rId505" Type="http://schemas.openxmlformats.org/officeDocument/2006/relationships/image" Target="../media/image251.png"/><Relationship Id="rId37" Type="http://schemas.openxmlformats.org/officeDocument/2006/relationships/customXml" Target="../ink/ink18.xml"/><Relationship Id="rId79" Type="http://schemas.openxmlformats.org/officeDocument/2006/relationships/customXml" Target="../ink/ink39.xml"/><Relationship Id="rId102" Type="http://schemas.openxmlformats.org/officeDocument/2006/relationships/image" Target="../media/image50.png"/><Relationship Id="rId144" Type="http://schemas.openxmlformats.org/officeDocument/2006/relationships/image" Target="../media/image71.png"/><Relationship Id="rId90" Type="http://schemas.openxmlformats.org/officeDocument/2006/relationships/image" Target="../media/image44.png"/><Relationship Id="rId186" Type="http://schemas.openxmlformats.org/officeDocument/2006/relationships/image" Target="../media/image92.png"/><Relationship Id="rId351" Type="http://schemas.openxmlformats.org/officeDocument/2006/relationships/image" Target="../media/image174.png"/><Relationship Id="rId393" Type="http://schemas.openxmlformats.org/officeDocument/2006/relationships/image" Target="../media/image195.png"/><Relationship Id="rId407" Type="http://schemas.openxmlformats.org/officeDocument/2006/relationships/image" Target="../media/image202.png"/><Relationship Id="rId449" Type="http://schemas.openxmlformats.org/officeDocument/2006/relationships/image" Target="../media/image223.png"/><Relationship Id="rId211" Type="http://schemas.openxmlformats.org/officeDocument/2006/relationships/customXml" Target="../ink/ink105.xml"/><Relationship Id="rId253" Type="http://schemas.openxmlformats.org/officeDocument/2006/relationships/customXml" Target="../ink/ink126.xml"/><Relationship Id="rId295" Type="http://schemas.openxmlformats.org/officeDocument/2006/relationships/image" Target="../media/image146.png"/><Relationship Id="rId309" Type="http://schemas.openxmlformats.org/officeDocument/2006/relationships/image" Target="../media/image153.png"/><Relationship Id="rId460" Type="http://schemas.openxmlformats.org/officeDocument/2006/relationships/customXml" Target="../ink/ink229.xml"/><Relationship Id="rId516" Type="http://schemas.openxmlformats.org/officeDocument/2006/relationships/customXml" Target="../ink/ink257.xml"/><Relationship Id="rId48" Type="http://schemas.openxmlformats.org/officeDocument/2006/relationships/image" Target="../media/image23.png"/><Relationship Id="rId113" Type="http://schemas.openxmlformats.org/officeDocument/2006/relationships/customXml" Target="../ink/ink56.xml"/><Relationship Id="rId320" Type="http://schemas.openxmlformats.org/officeDocument/2006/relationships/customXml" Target="../ink/ink159.xml"/><Relationship Id="rId155" Type="http://schemas.openxmlformats.org/officeDocument/2006/relationships/customXml" Target="../ink/ink77.xml"/><Relationship Id="rId197" Type="http://schemas.openxmlformats.org/officeDocument/2006/relationships/customXml" Target="../ink/ink98.xml"/><Relationship Id="rId362" Type="http://schemas.openxmlformats.org/officeDocument/2006/relationships/customXml" Target="../ink/ink180.xml"/><Relationship Id="rId418" Type="http://schemas.openxmlformats.org/officeDocument/2006/relationships/customXml" Target="../ink/ink208.xml"/><Relationship Id="rId222" Type="http://schemas.openxmlformats.org/officeDocument/2006/relationships/image" Target="../media/image110.png"/><Relationship Id="rId264" Type="http://schemas.openxmlformats.org/officeDocument/2006/relationships/image" Target="../media/image131.png"/><Relationship Id="rId471" Type="http://schemas.openxmlformats.org/officeDocument/2006/relationships/image" Target="../media/image234.png"/><Relationship Id="rId17" Type="http://schemas.openxmlformats.org/officeDocument/2006/relationships/customXml" Target="../ink/ink8.xml"/><Relationship Id="rId59" Type="http://schemas.openxmlformats.org/officeDocument/2006/relationships/customXml" Target="../ink/ink29.xml"/><Relationship Id="rId124" Type="http://schemas.openxmlformats.org/officeDocument/2006/relationships/image" Target="../media/image61.png"/><Relationship Id="rId527" Type="http://schemas.openxmlformats.org/officeDocument/2006/relationships/image" Target="../media/image262.png"/><Relationship Id="rId70" Type="http://schemas.openxmlformats.org/officeDocument/2006/relationships/image" Target="../media/image34.png"/><Relationship Id="rId166" Type="http://schemas.openxmlformats.org/officeDocument/2006/relationships/image" Target="../media/image82.png"/><Relationship Id="rId331" Type="http://schemas.openxmlformats.org/officeDocument/2006/relationships/image" Target="../media/image164.png"/><Relationship Id="rId373" Type="http://schemas.openxmlformats.org/officeDocument/2006/relationships/image" Target="../media/image185.png"/><Relationship Id="rId429" Type="http://schemas.openxmlformats.org/officeDocument/2006/relationships/image" Target="../media/image213.png"/><Relationship Id="rId1" Type="http://schemas.openxmlformats.org/officeDocument/2006/relationships/slideLayout" Target="../slideLayouts/slideLayout7.xml"/><Relationship Id="rId233" Type="http://schemas.openxmlformats.org/officeDocument/2006/relationships/customXml" Target="../ink/ink116.xml"/><Relationship Id="rId440" Type="http://schemas.openxmlformats.org/officeDocument/2006/relationships/customXml" Target="../ink/ink219.xml"/><Relationship Id="rId28" Type="http://schemas.openxmlformats.org/officeDocument/2006/relationships/image" Target="../media/image13.png"/><Relationship Id="rId275" Type="http://schemas.openxmlformats.org/officeDocument/2006/relationships/image" Target="../media/image137.png"/><Relationship Id="rId300" Type="http://schemas.openxmlformats.org/officeDocument/2006/relationships/customXml" Target="../ink/ink149.xml"/><Relationship Id="rId482" Type="http://schemas.openxmlformats.org/officeDocument/2006/relationships/customXml" Target="../ink/ink240.xml"/><Relationship Id="rId538" Type="http://schemas.openxmlformats.org/officeDocument/2006/relationships/customXml" Target="../ink/ink268.xml"/><Relationship Id="rId81" Type="http://schemas.openxmlformats.org/officeDocument/2006/relationships/customXml" Target="../ink/ink40.xml"/><Relationship Id="rId135" Type="http://schemas.openxmlformats.org/officeDocument/2006/relationships/customXml" Target="../ink/ink67.xml"/><Relationship Id="rId177" Type="http://schemas.openxmlformats.org/officeDocument/2006/relationships/customXml" Target="../ink/ink88.xml"/><Relationship Id="rId342" Type="http://schemas.openxmlformats.org/officeDocument/2006/relationships/customXml" Target="../ink/ink170.xml"/><Relationship Id="rId384" Type="http://schemas.openxmlformats.org/officeDocument/2006/relationships/customXml" Target="../ink/ink191.xml"/><Relationship Id="rId202" Type="http://schemas.openxmlformats.org/officeDocument/2006/relationships/image" Target="../media/image100.png"/><Relationship Id="rId244" Type="http://schemas.openxmlformats.org/officeDocument/2006/relationships/image" Target="../media/image121.png"/><Relationship Id="rId39" Type="http://schemas.openxmlformats.org/officeDocument/2006/relationships/customXml" Target="../ink/ink19.xml"/><Relationship Id="rId286" Type="http://schemas.openxmlformats.org/officeDocument/2006/relationships/customXml" Target="../ink/ink142.xml"/><Relationship Id="rId451" Type="http://schemas.openxmlformats.org/officeDocument/2006/relationships/image" Target="../media/image224.png"/><Relationship Id="rId493" Type="http://schemas.openxmlformats.org/officeDocument/2006/relationships/image" Target="../media/image245.png"/><Relationship Id="rId507" Type="http://schemas.openxmlformats.org/officeDocument/2006/relationships/image" Target="../media/image252.png"/><Relationship Id="rId50" Type="http://schemas.openxmlformats.org/officeDocument/2006/relationships/image" Target="../media/image24.png"/><Relationship Id="rId104" Type="http://schemas.openxmlformats.org/officeDocument/2006/relationships/image" Target="../media/image51.png"/><Relationship Id="rId146" Type="http://schemas.openxmlformats.org/officeDocument/2006/relationships/image" Target="../media/image72.png"/><Relationship Id="rId188" Type="http://schemas.openxmlformats.org/officeDocument/2006/relationships/image" Target="../media/image93.png"/><Relationship Id="rId311" Type="http://schemas.openxmlformats.org/officeDocument/2006/relationships/image" Target="../media/image154.png"/><Relationship Id="rId353" Type="http://schemas.openxmlformats.org/officeDocument/2006/relationships/image" Target="../media/image175.png"/><Relationship Id="rId395" Type="http://schemas.openxmlformats.org/officeDocument/2006/relationships/image" Target="../media/image196.png"/><Relationship Id="rId409" Type="http://schemas.openxmlformats.org/officeDocument/2006/relationships/image" Target="../media/image203.png"/><Relationship Id="rId92" Type="http://schemas.openxmlformats.org/officeDocument/2006/relationships/image" Target="../media/image45.png"/><Relationship Id="rId213" Type="http://schemas.openxmlformats.org/officeDocument/2006/relationships/customXml" Target="../ink/ink106.xml"/><Relationship Id="rId420" Type="http://schemas.openxmlformats.org/officeDocument/2006/relationships/customXml" Target="../ink/ink209.xml"/><Relationship Id="rId255" Type="http://schemas.openxmlformats.org/officeDocument/2006/relationships/customXml" Target="../ink/ink127.xml"/><Relationship Id="rId297" Type="http://schemas.openxmlformats.org/officeDocument/2006/relationships/image" Target="../media/image147.png"/><Relationship Id="rId462" Type="http://schemas.openxmlformats.org/officeDocument/2006/relationships/customXml" Target="../ink/ink230.xml"/><Relationship Id="rId518" Type="http://schemas.openxmlformats.org/officeDocument/2006/relationships/customXml" Target="../ink/ink258.xml"/><Relationship Id="rId115" Type="http://schemas.openxmlformats.org/officeDocument/2006/relationships/customXml" Target="../ink/ink57.xml"/><Relationship Id="rId157" Type="http://schemas.openxmlformats.org/officeDocument/2006/relationships/customXml" Target="../ink/ink78.xml"/><Relationship Id="rId322" Type="http://schemas.openxmlformats.org/officeDocument/2006/relationships/customXml" Target="../ink/ink160.xml"/><Relationship Id="rId364" Type="http://schemas.openxmlformats.org/officeDocument/2006/relationships/customXml" Target="../ink/ink181.xml"/><Relationship Id="rId61" Type="http://schemas.openxmlformats.org/officeDocument/2006/relationships/customXml" Target="../ink/ink30.xml"/><Relationship Id="rId199" Type="http://schemas.openxmlformats.org/officeDocument/2006/relationships/customXml" Target="../ink/ink99.xml"/><Relationship Id="rId19" Type="http://schemas.openxmlformats.org/officeDocument/2006/relationships/customXml" Target="../ink/ink9.xml"/><Relationship Id="rId224" Type="http://schemas.openxmlformats.org/officeDocument/2006/relationships/image" Target="../media/image111.png"/><Relationship Id="rId266" Type="http://schemas.openxmlformats.org/officeDocument/2006/relationships/image" Target="../media/image132.png"/><Relationship Id="rId431" Type="http://schemas.openxmlformats.org/officeDocument/2006/relationships/image" Target="../media/image214.png"/><Relationship Id="rId473" Type="http://schemas.openxmlformats.org/officeDocument/2006/relationships/image" Target="../media/image235.png"/><Relationship Id="rId529" Type="http://schemas.openxmlformats.org/officeDocument/2006/relationships/image" Target="../media/image263.png"/><Relationship Id="rId30" Type="http://schemas.openxmlformats.org/officeDocument/2006/relationships/image" Target="../media/image14.png"/><Relationship Id="rId126" Type="http://schemas.openxmlformats.org/officeDocument/2006/relationships/image" Target="../media/image62.png"/><Relationship Id="rId168" Type="http://schemas.openxmlformats.org/officeDocument/2006/relationships/image" Target="../media/image83.png"/><Relationship Id="rId333" Type="http://schemas.openxmlformats.org/officeDocument/2006/relationships/image" Target="../media/image165.png"/><Relationship Id="rId72" Type="http://schemas.openxmlformats.org/officeDocument/2006/relationships/image" Target="../media/image35.png"/><Relationship Id="rId375" Type="http://schemas.openxmlformats.org/officeDocument/2006/relationships/image" Target="../media/image186.png"/><Relationship Id="rId3" Type="http://schemas.openxmlformats.org/officeDocument/2006/relationships/customXml" Target="../ink/ink1.xml"/><Relationship Id="rId235" Type="http://schemas.openxmlformats.org/officeDocument/2006/relationships/customXml" Target="../ink/ink117.xml"/><Relationship Id="rId277" Type="http://schemas.openxmlformats.org/officeDocument/2006/relationships/image" Target="../media/image138.png"/><Relationship Id="rId400" Type="http://schemas.openxmlformats.org/officeDocument/2006/relationships/customXml" Target="../ink/ink199.xml"/><Relationship Id="rId442" Type="http://schemas.openxmlformats.org/officeDocument/2006/relationships/customXml" Target="../ink/ink220.xml"/><Relationship Id="rId484" Type="http://schemas.openxmlformats.org/officeDocument/2006/relationships/customXml" Target="../ink/ink241.xml"/><Relationship Id="rId137" Type="http://schemas.openxmlformats.org/officeDocument/2006/relationships/customXml" Target="../ink/ink68.xml"/><Relationship Id="rId302" Type="http://schemas.openxmlformats.org/officeDocument/2006/relationships/customXml" Target="../ink/ink150.xml"/><Relationship Id="rId344" Type="http://schemas.openxmlformats.org/officeDocument/2006/relationships/customXml" Target="../ink/ink171.xml"/><Relationship Id="rId41" Type="http://schemas.openxmlformats.org/officeDocument/2006/relationships/customXml" Target="../ink/ink20.xml"/><Relationship Id="rId83" Type="http://schemas.openxmlformats.org/officeDocument/2006/relationships/customXml" Target="../ink/ink41.xml"/><Relationship Id="rId179" Type="http://schemas.openxmlformats.org/officeDocument/2006/relationships/customXml" Target="../ink/ink89.xml"/><Relationship Id="rId386" Type="http://schemas.openxmlformats.org/officeDocument/2006/relationships/customXml" Target="../ink/ink192.xml"/><Relationship Id="rId190" Type="http://schemas.openxmlformats.org/officeDocument/2006/relationships/image" Target="../media/image94.png"/><Relationship Id="rId204" Type="http://schemas.openxmlformats.org/officeDocument/2006/relationships/image" Target="../media/image101.png"/><Relationship Id="rId246" Type="http://schemas.openxmlformats.org/officeDocument/2006/relationships/image" Target="../media/image122.png"/><Relationship Id="rId288" Type="http://schemas.openxmlformats.org/officeDocument/2006/relationships/customXml" Target="../ink/ink143.xml"/><Relationship Id="rId411" Type="http://schemas.openxmlformats.org/officeDocument/2006/relationships/image" Target="../media/image204.png"/><Relationship Id="rId453" Type="http://schemas.openxmlformats.org/officeDocument/2006/relationships/image" Target="../media/image225.png"/><Relationship Id="rId509" Type="http://schemas.openxmlformats.org/officeDocument/2006/relationships/image" Target="../media/image253.png"/><Relationship Id="rId106" Type="http://schemas.openxmlformats.org/officeDocument/2006/relationships/image" Target="../media/image52.png"/><Relationship Id="rId313" Type="http://schemas.openxmlformats.org/officeDocument/2006/relationships/image" Target="../media/image155.png"/><Relationship Id="rId495" Type="http://schemas.openxmlformats.org/officeDocument/2006/relationships/image" Target="../media/image246.png"/><Relationship Id="rId10" Type="http://schemas.openxmlformats.org/officeDocument/2006/relationships/image" Target="../media/image4.png"/><Relationship Id="rId52" Type="http://schemas.openxmlformats.org/officeDocument/2006/relationships/image" Target="../media/image25.png"/><Relationship Id="rId94" Type="http://schemas.openxmlformats.org/officeDocument/2006/relationships/image" Target="../media/image46.png"/><Relationship Id="rId148" Type="http://schemas.openxmlformats.org/officeDocument/2006/relationships/image" Target="../media/image73.png"/><Relationship Id="rId355" Type="http://schemas.openxmlformats.org/officeDocument/2006/relationships/image" Target="../media/image176.png"/><Relationship Id="rId397" Type="http://schemas.openxmlformats.org/officeDocument/2006/relationships/image" Target="../media/image197.png"/><Relationship Id="rId520" Type="http://schemas.openxmlformats.org/officeDocument/2006/relationships/customXml" Target="../ink/ink259.xml"/><Relationship Id="rId215" Type="http://schemas.openxmlformats.org/officeDocument/2006/relationships/customXml" Target="../ink/ink107.xml"/><Relationship Id="rId257" Type="http://schemas.openxmlformats.org/officeDocument/2006/relationships/customXml" Target="../ink/ink128.xml"/><Relationship Id="rId422" Type="http://schemas.openxmlformats.org/officeDocument/2006/relationships/customXml" Target="../ink/ink210.xml"/><Relationship Id="rId464" Type="http://schemas.openxmlformats.org/officeDocument/2006/relationships/customXml" Target="../ink/ink231.xml"/><Relationship Id="rId299" Type="http://schemas.openxmlformats.org/officeDocument/2006/relationships/image" Target="../media/image148.png"/><Relationship Id="rId63" Type="http://schemas.openxmlformats.org/officeDocument/2006/relationships/customXml" Target="../ink/ink31.xml"/><Relationship Id="rId159" Type="http://schemas.openxmlformats.org/officeDocument/2006/relationships/customXml" Target="../ink/ink79.xml"/><Relationship Id="rId366" Type="http://schemas.openxmlformats.org/officeDocument/2006/relationships/customXml" Target="../ink/ink182.xml"/><Relationship Id="rId226" Type="http://schemas.openxmlformats.org/officeDocument/2006/relationships/image" Target="../media/image112.png"/><Relationship Id="rId433" Type="http://schemas.openxmlformats.org/officeDocument/2006/relationships/image" Target="../media/image215.png"/><Relationship Id="rId74" Type="http://schemas.openxmlformats.org/officeDocument/2006/relationships/image" Target="../media/image36.png"/><Relationship Id="rId377" Type="http://schemas.openxmlformats.org/officeDocument/2006/relationships/image" Target="../media/image187.png"/><Relationship Id="rId500" Type="http://schemas.openxmlformats.org/officeDocument/2006/relationships/customXml" Target="../ink/ink249.xml"/><Relationship Id="rId5" Type="http://schemas.openxmlformats.org/officeDocument/2006/relationships/customXml" Target="../ink/ink2.xml"/><Relationship Id="rId237" Type="http://schemas.openxmlformats.org/officeDocument/2006/relationships/customXml" Target="../ink/ink118.xml"/><Relationship Id="rId444" Type="http://schemas.openxmlformats.org/officeDocument/2006/relationships/customXml" Target="../ink/ink2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F710B-9BFD-AD4E-8A62-A7500E20A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for Computer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5F90-D55C-CC43-8C63-FDA27F7F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Nick Feamster</a:t>
            </a:r>
            <a:br>
              <a:rPr lang="en-US" dirty="0"/>
            </a:br>
            <a:r>
              <a:rPr lang="en-US" dirty="0"/>
              <a:t>University of Chicago</a:t>
            </a:r>
          </a:p>
        </p:txBody>
      </p:sp>
    </p:spTree>
    <p:extLst>
      <p:ext uri="{BB962C8B-B14F-4D97-AF65-F5344CB8AC3E}">
        <p14:creationId xmlns:p14="http://schemas.microsoft.com/office/powerpoint/2010/main" val="159586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1218208-BF05-BE46-90AB-334A571BB358}" type="slidenum">
              <a:rPr lang="en-US"/>
              <a:pPr/>
              <a:t>10</a:t>
            </a:fld>
            <a:endParaRPr lang="en-US"/>
          </a:p>
        </p:txBody>
      </p:sp>
      <p:sp>
        <p:nvSpPr>
          <p:cNvPr id="431107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8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09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0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1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2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3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4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5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6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7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8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19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0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1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2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3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4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5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6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7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8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29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0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1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2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33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34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1135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1136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7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1138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1139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1141" name="Line 37"/>
          <p:cNvSpPr>
            <a:spLocks noChangeShapeType="1"/>
          </p:cNvSpPr>
          <p:nvPr/>
        </p:nvSpPr>
        <p:spPr bwMode="auto">
          <a:xfrm flipV="1">
            <a:off x="2819400" y="2209800"/>
            <a:ext cx="1600200" cy="152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2" name="Line 38"/>
          <p:cNvSpPr>
            <a:spLocks noChangeShapeType="1"/>
          </p:cNvSpPr>
          <p:nvPr/>
        </p:nvSpPr>
        <p:spPr bwMode="auto">
          <a:xfrm>
            <a:off x="2895600" y="3733800"/>
            <a:ext cx="32004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1143" name="Line 39"/>
          <p:cNvSpPr>
            <a:spLocks noChangeShapeType="1"/>
          </p:cNvSpPr>
          <p:nvPr/>
        </p:nvSpPr>
        <p:spPr bwMode="auto">
          <a:xfrm flipV="1">
            <a:off x="2895600" y="3352800"/>
            <a:ext cx="4572000" cy="381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1144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1145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6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1147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1148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49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1150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1151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1152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sp>
        <p:nvSpPr>
          <p:cNvPr id="50" name="Text Box 36"/>
          <p:cNvSpPr txBox="1">
            <a:spLocks noChangeArrowheads="1"/>
          </p:cNvSpPr>
          <p:nvPr/>
        </p:nvSpPr>
        <p:spPr bwMode="auto">
          <a:xfrm>
            <a:off x="685800" y="3394502"/>
            <a:ext cx="21336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</a:t>
            </a:r>
          </a:p>
          <a:p>
            <a:pPr algn="ctr"/>
            <a:r>
              <a:rPr lang="en-US" dirty="0"/>
              <a:t>points </a:t>
            </a:r>
          </a:p>
        </p:txBody>
      </p:sp>
    </p:spTree>
    <p:extLst>
      <p:ext uri="{BB962C8B-B14F-4D97-AF65-F5344CB8AC3E}">
        <p14:creationId xmlns:p14="http://schemas.microsoft.com/office/powerpoint/2010/main" val="1886082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43111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4311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4311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1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31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3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1111" grpId="0" animBg="1"/>
      <p:bldP spid="431115" grpId="0" animBg="1"/>
      <p:bldP spid="431123" grpId="0" animBg="1"/>
      <p:bldP spid="431141" grpId="0" animBg="1"/>
      <p:bldP spid="431142" grpId="0" animBg="1"/>
      <p:bldP spid="43114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4b</a:t>
            </a:r>
            <a:endParaRPr lang="en-US" sz="4000" dirty="0"/>
          </a:p>
        </p:txBody>
      </p:sp>
      <p:sp>
        <p:nvSpPr>
          <p:cNvPr id="4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68C8AD6-06BC-704F-82F8-5673CFE0F1B3}" type="slidenum">
              <a:rPr lang="en-US"/>
              <a:pPr/>
              <a:t>11</a:t>
            </a:fld>
            <a:endParaRPr lang="en-US"/>
          </a:p>
        </p:txBody>
      </p:sp>
      <p:sp>
        <p:nvSpPr>
          <p:cNvPr id="43213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3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4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2158" name="Line 30"/>
          <p:cNvSpPr>
            <a:spLocks noChangeShapeType="1"/>
          </p:cNvSpPr>
          <p:nvPr/>
        </p:nvSpPr>
        <p:spPr bwMode="auto">
          <a:xfrm flipH="1" flipV="1">
            <a:off x="4572000" y="4114800"/>
            <a:ext cx="304800" cy="228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59" name="Line 31"/>
          <p:cNvSpPr>
            <a:spLocks noChangeShapeType="1"/>
          </p:cNvSpPr>
          <p:nvPr/>
        </p:nvSpPr>
        <p:spPr bwMode="auto">
          <a:xfrm flipH="1">
            <a:off x="7696200" y="4267200"/>
            <a:ext cx="1524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2160" name="Line 32"/>
          <p:cNvSpPr>
            <a:spLocks noChangeShapeType="1"/>
          </p:cNvSpPr>
          <p:nvPr/>
        </p:nvSpPr>
        <p:spPr bwMode="auto">
          <a:xfrm>
            <a:off x="8001000" y="2286000"/>
            <a:ext cx="304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2161" name="Group 33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2162" name="Group 34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2163" name="Line 35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64" name="Line 36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2165" name="Text Box 37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2166" name="Text Box 38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2167" name="Text Box 39"/>
          <p:cNvSpPr txBox="1">
            <a:spLocks noChangeArrowheads="1"/>
          </p:cNvSpPr>
          <p:nvPr/>
        </p:nvSpPr>
        <p:spPr bwMode="auto">
          <a:xfrm>
            <a:off x="669928" y="2251501"/>
            <a:ext cx="2057400" cy="83099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Re-compute cluster means</a:t>
            </a:r>
          </a:p>
        </p:txBody>
      </p:sp>
      <p:grpSp>
        <p:nvGrpSpPr>
          <p:cNvPr id="432168" name="Group 40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2169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0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2171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2172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3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32174" name="Group 46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2175" name="Oval 4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76" name="Text Box 4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0310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5</a:t>
            </a:r>
            <a:endParaRPr lang="en-US" sz="4000" dirty="0"/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7DDFBD2B-295C-0246-9B25-79512A7D40FE}" type="slidenum">
              <a:rPr lang="en-US"/>
              <a:pPr/>
              <a:t>12</a:t>
            </a:fld>
            <a:endParaRPr lang="en-US"/>
          </a:p>
        </p:txBody>
      </p:sp>
      <p:sp>
        <p:nvSpPr>
          <p:cNvPr id="433155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6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7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8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59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0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1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2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3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4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5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6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7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8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69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0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1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2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3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4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5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6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7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8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79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0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3181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3182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3183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3184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85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3186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3187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3188" name="Text Box 36"/>
          <p:cNvSpPr txBox="1">
            <a:spLocks noChangeArrowheads="1"/>
          </p:cNvSpPr>
          <p:nvPr/>
        </p:nvSpPr>
        <p:spPr bwMode="auto">
          <a:xfrm>
            <a:off x="560010" y="1895168"/>
            <a:ext cx="2316161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cluster centers to cluster means.</a:t>
            </a:r>
          </a:p>
        </p:txBody>
      </p:sp>
      <p:grpSp>
        <p:nvGrpSpPr>
          <p:cNvPr id="433189" name="Group 37"/>
          <p:cNvGrpSpPr>
            <a:grpSpLocks/>
          </p:cNvGrpSpPr>
          <p:nvPr/>
        </p:nvGrpSpPr>
        <p:grpSpPr bwMode="auto">
          <a:xfrm>
            <a:off x="4343400" y="3886200"/>
            <a:ext cx="685800" cy="533400"/>
            <a:chOff x="192" y="1824"/>
            <a:chExt cx="432" cy="336"/>
          </a:xfrm>
        </p:grpSpPr>
        <p:sp>
          <p:nvSpPr>
            <p:cNvPr id="433190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1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3192" name="Group 40"/>
          <p:cNvGrpSpPr>
            <a:grpSpLocks/>
          </p:cNvGrpSpPr>
          <p:nvPr/>
        </p:nvGrpSpPr>
        <p:grpSpPr bwMode="auto">
          <a:xfrm>
            <a:off x="8001000" y="2133603"/>
            <a:ext cx="685800" cy="446088"/>
            <a:chOff x="192" y="1824"/>
            <a:chExt cx="432" cy="281"/>
          </a:xfrm>
        </p:grpSpPr>
        <p:sp>
          <p:nvSpPr>
            <p:cNvPr id="433193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4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3195" name="Group 43"/>
          <p:cNvGrpSpPr>
            <a:grpSpLocks/>
          </p:cNvGrpSpPr>
          <p:nvPr/>
        </p:nvGrpSpPr>
        <p:grpSpPr bwMode="auto">
          <a:xfrm>
            <a:off x="7620000" y="4343400"/>
            <a:ext cx="685800" cy="533400"/>
            <a:chOff x="192" y="1824"/>
            <a:chExt cx="432" cy="336"/>
          </a:xfrm>
        </p:grpSpPr>
        <p:sp>
          <p:nvSpPr>
            <p:cNvPr id="433196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3197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7920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ea typeface="ＭＳ Ｐゴシック" charset="0"/>
                <a:cs typeface="ＭＳ Ｐゴシック" charset="0"/>
              </a:rPr>
              <a:t>Stopping/Convergence Criterion </a:t>
            </a:r>
            <a:endParaRPr lang="en-US" dirty="0"/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3820" y="1690688"/>
            <a:ext cx="8588188" cy="4970462"/>
          </a:xfrm>
        </p:spPr>
        <p:txBody>
          <a:bodyPr>
            <a:normAutofit/>
          </a:bodyPr>
          <a:lstStyle/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re-assignments of data points to different clusters,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no (or minimum) change of centroids, or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</a:p>
          <a:p>
            <a:pPr marL="571500" indent="-571500">
              <a:buFont typeface="Wingdings" charset="0"/>
              <a:buAutoNum type="arabicPeriod"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minimum decrease in the </a:t>
            </a:r>
            <a:r>
              <a:rPr lang="en-US" altLang="ja-JP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sum of squared error</a:t>
            </a:r>
            <a:r>
              <a:rPr lang="en-US" altLang="ja-JP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(SSE), </a:t>
            </a:r>
          </a:p>
          <a:p>
            <a:pPr marL="571500" indent="-571500"/>
            <a:endParaRPr lang="en-US" altLang="ja-JP" dirty="0">
              <a:ea typeface="ＭＳ Ｐゴシック" charset="0"/>
              <a:cs typeface="ＭＳ Ｐゴシック" charset="0"/>
            </a:endParaRPr>
          </a:p>
          <a:p>
            <a:pPr marL="344488" lvl="1" indent="0">
              <a:buNone/>
            </a:pPr>
            <a:r>
              <a:rPr lang="en-US" altLang="ja-JP" dirty="0">
                <a:ea typeface="ＭＳ Ｐゴシック" charset="0"/>
                <a:cs typeface="ＭＳ Ｐゴシック" charset="0"/>
              </a:rPr>
              <a:t> </a:t>
            </a:r>
            <a:br>
              <a:rPr lang="en-US" altLang="ja-JP" dirty="0">
                <a:ea typeface="ＭＳ Ｐゴシック" charset="0"/>
                <a:cs typeface="ＭＳ Ｐゴシック" charset="0"/>
              </a:rPr>
            </a:br>
            <a:br>
              <a:rPr lang="en-US" altLang="ja-JP" i="1" dirty="0">
                <a:ea typeface="ＭＳ Ｐゴシック" charset="0"/>
                <a:cs typeface="ＭＳ Ｐゴシック" charset="0"/>
              </a:rPr>
            </a:br>
            <a:r>
              <a:rPr lang="en-US" altLang="ja-JP" i="1" dirty="0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>
                <a:ea typeface="ＭＳ Ｐゴシック" charset="0"/>
                <a:cs typeface="ＭＳ Ｐゴシック" charset="0"/>
              </a:rPr>
              <a:t>i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 err="1">
                <a:ea typeface="ＭＳ Ｐゴシック" charset="0"/>
                <a:cs typeface="ＭＳ Ｐゴシック" charset="0"/>
              </a:rPr>
              <a:t>th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cluster,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is the centroid of cluster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(the mean vector of all the data points in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C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), and </a:t>
            </a:r>
            <a:r>
              <a:rPr lang="en-US" altLang="ja-JP" i="1" dirty="0" err="1">
                <a:ea typeface="ＭＳ Ｐゴシック" charset="0"/>
                <a:cs typeface="ＭＳ Ｐゴシック" charset="0"/>
              </a:rPr>
              <a:t>dist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(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,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) is the distance between data point 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x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 and centroid </a:t>
            </a:r>
            <a:r>
              <a:rPr lang="en-US" altLang="ja-JP" b="1" dirty="0" err="1">
                <a:ea typeface="ＭＳ Ｐゴシック" charset="0"/>
                <a:cs typeface="ＭＳ Ｐゴシック" charset="0"/>
              </a:rPr>
              <a:t>m</a:t>
            </a:r>
            <a:r>
              <a:rPr lang="en-US" altLang="ja-JP" i="1" baseline="-25000" dirty="0" err="1">
                <a:ea typeface="ＭＳ Ｐゴシック" charset="0"/>
                <a:cs typeface="ＭＳ Ｐゴシック" charset="0"/>
              </a:rPr>
              <a:t>j</a:t>
            </a:r>
            <a:r>
              <a:rPr lang="en-US" altLang="ja-JP" dirty="0">
                <a:ea typeface="ＭＳ Ｐゴシック" charset="0"/>
                <a:cs typeface="ＭＳ Ｐゴシック" charset="0"/>
              </a:rPr>
              <a:t>. </a:t>
            </a:r>
            <a:endParaRPr lang="en-US" dirty="0"/>
          </a:p>
        </p:txBody>
      </p:sp>
      <p:sp>
        <p:nvSpPr>
          <p:cNvPr id="774149" name="Rectangle 5"/>
          <p:cNvSpPr>
            <a:spLocks noChangeArrowheads="1"/>
          </p:cNvSpPr>
          <p:nvPr/>
        </p:nvSpPr>
        <p:spPr bwMode="auto">
          <a:xfrm>
            <a:off x="1524001" y="30157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414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837608"/>
              </p:ext>
            </p:extLst>
          </p:nvPr>
        </p:nvGraphicFramePr>
        <p:xfrm>
          <a:off x="3723331" y="4175919"/>
          <a:ext cx="43561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400" imgH="457200" progId="Equation.3">
                  <p:embed/>
                </p:oleObj>
              </mc:Choice>
              <mc:Fallback>
                <p:oleObj name="Equation" r:id="rId2" imgW="1676400" imgH="457200" progId="Equation.3">
                  <p:embed/>
                  <p:pic>
                    <p:nvPicPr>
                      <p:cNvPr id="774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331" y="4175919"/>
                        <a:ext cx="4356100" cy="1189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10192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lvl="0"/>
            <a:r>
              <a:rPr lang="en-US" sz="4000" dirty="0"/>
              <a:t>K-Means Failure Scenarios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14:cNvPr>
              <p14:cNvContentPartPr/>
              <p14:nvPr/>
            </p14:nvContentPartPr>
            <p14:xfrm>
              <a:off x="1068853" y="2587613"/>
              <a:ext cx="4186080" cy="3233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AC9C20-E781-C941-A87E-BBE33F2D8B8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8333" y="2567093"/>
                <a:ext cx="4226760" cy="327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14:cNvPr>
              <p14:cNvContentPartPr/>
              <p14:nvPr/>
            </p14:nvContentPartPr>
            <p14:xfrm>
              <a:off x="1047613" y="2550533"/>
              <a:ext cx="180360" cy="1749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7BA1A99-5630-1549-AF6A-FD6BC410659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7093" y="2530013"/>
                <a:ext cx="221040" cy="215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5EE780EC-C0DF-8046-81C9-E82F854AA5F6}"/>
              </a:ext>
            </a:extLst>
          </p:cNvPr>
          <p:cNvGrpSpPr/>
          <p:nvPr/>
        </p:nvGrpSpPr>
        <p:grpSpPr>
          <a:xfrm>
            <a:off x="1878493" y="3418133"/>
            <a:ext cx="2063880" cy="1783800"/>
            <a:chOff x="1878493" y="3418133"/>
            <a:chExt cx="2063880" cy="17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14:cNvPr>
                <p14:cNvContentPartPr/>
                <p14:nvPr/>
              </p14:nvContentPartPr>
              <p14:xfrm>
                <a:off x="2428573" y="3466013"/>
                <a:ext cx="16200" cy="21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90B992A3-F5CC-9948-ABE4-852A15D8477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87893" y="3424973"/>
                  <a:ext cx="9828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14:cNvPr>
                <p14:cNvContentPartPr/>
                <p14:nvPr/>
              </p14:nvContentPartPr>
              <p14:xfrm>
                <a:off x="2328133" y="3476453"/>
                <a:ext cx="21600" cy="162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AC90DA1-4108-C846-8450-E6ACEF44CBB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287093" y="3435413"/>
                  <a:ext cx="10332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14:cNvPr>
                <p14:cNvContentPartPr/>
                <p14:nvPr/>
              </p14:nvContentPartPr>
              <p14:xfrm>
                <a:off x="2201053" y="3561053"/>
                <a:ext cx="74520" cy="478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44F26BC-AB5E-9245-8DD2-1B741BA5CF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013" y="3520013"/>
                  <a:ext cx="1562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14:cNvPr>
                <p14:cNvContentPartPr/>
                <p14:nvPr/>
              </p14:nvContentPartPr>
              <p14:xfrm>
                <a:off x="2031853" y="3730613"/>
                <a:ext cx="42840" cy="90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CA3439D-F925-E943-8401-66A84F2BD53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90813" y="3689573"/>
                  <a:ext cx="1245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14:cNvPr>
                <p14:cNvContentPartPr/>
                <p14:nvPr/>
              </p14:nvContentPartPr>
              <p14:xfrm>
                <a:off x="1984333" y="3915653"/>
                <a:ext cx="10800" cy="37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419A00-3B92-D64F-BA85-042CC1F9622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43293" y="3874613"/>
                  <a:ext cx="92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14:cNvPr>
                <p14:cNvContentPartPr/>
                <p14:nvPr/>
              </p14:nvContentPartPr>
              <p14:xfrm>
                <a:off x="1931413" y="4148573"/>
                <a:ext cx="10800" cy="53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30B85F-54B8-E540-B86D-4FF53AEBDCE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0453" y="4117973"/>
                  <a:ext cx="723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14:cNvPr>
                <p14:cNvContentPartPr/>
                <p14:nvPr/>
              </p14:nvContentPartPr>
              <p14:xfrm>
                <a:off x="1878493" y="4402373"/>
                <a:ext cx="42840" cy="58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32A49-7D15-2F43-A718-5F9F98D5927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47533" y="4371773"/>
                  <a:ext cx="1040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14:cNvPr>
                <p14:cNvContentPartPr/>
                <p14:nvPr/>
              </p14:nvContentPartPr>
              <p14:xfrm>
                <a:off x="1973533" y="4672373"/>
                <a:ext cx="26640" cy="428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B86650B1-6496-0C49-8BF6-026CE43E6F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42933" y="464177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14:cNvPr>
                <p14:cNvContentPartPr/>
                <p14:nvPr/>
              </p14:nvContentPartPr>
              <p14:xfrm>
                <a:off x="2000173" y="4846973"/>
                <a:ext cx="3204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8A6F798-33D9-FF4E-91B4-CE6787FB3E7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69213" y="4816373"/>
                  <a:ext cx="936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14:cNvPr>
                <p14:cNvContentPartPr/>
                <p14:nvPr/>
              </p14:nvContentPartPr>
              <p14:xfrm>
                <a:off x="2090173" y="5037413"/>
                <a:ext cx="116640" cy="3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6534C1E-F7BF-4943-9D82-DD743B24C33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059213" y="5006813"/>
                  <a:ext cx="17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14:cNvPr>
                <p14:cNvContentPartPr/>
                <p14:nvPr/>
              </p14:nvContentPartPr>
              <p14:xfrm>
                <a:off x="2396893" y="5106173"/>
                <a:ext cx="164520" cy="532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104A998-D69A-3149-B88E-EA97FBCC111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66293" y="5075573"/>
                  <a:ext cx="22572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14:cNvPr>
                <p14:cNvContentPartPr/>
                <p14:nvPr/>
              </p14:nvContentPartPr>
              <p14:xfrm>
                <a:off x="2688133" y="5159093"/>
                <a:ext cx="63720" cy="1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252D7BD-0945-0E4F-908E-979B05049B2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57173" y="512849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14:cNvPr>
                <p14:cNvContentPartPr/>
                <p14:nvPr/>
              </p14:nvContentPartPr>
              <p14:xfrm>
                <a:off x="2904853" y="5185733"/>
                <a:ext cx="106200" cy="162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1218C6-CF46-5447-8706-34D4D445D6F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74253" y="5155133"/>
                  <a:ext cx="1674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14:cNvPr>
                <p14:cNvContentPartPr/>
                <p14:nvPr/>
              </p14:nvContentPartPr>
              <p14:xfrm>
                <a:off x="3169453" y="5111573"/>
                <a:ext cx="190800" cy="586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5950AC8-86E3-D94A-84D6-EC3052752FB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138853" y="5080973"/>
                  <a:ext cx="25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14:cNvPr>
                <p14:cNvContentPartPr/>
                <p14:nvPr/>
              </p14:nvContentPartPr>
              <p14:xfrm>
                <a:off x="3412813" y="4894493"/>
                <a:ext cx="180360" cy="1695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3079F14-0FD7-8F4D-9E02-D4A54CFC6BF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82213" y="4863893"/>
                  <a:ext cx="2415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14:cNvPr>
                <p14:cNvContentPartPr/>
                <p14:nvPr/>
              </p14:nvContentPartPr>
              <p14:xfrm>
                <a:off x="3629893" y="4466093"/>
                <a:ext cx="286200" cy="392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98879AA-CEAE-DF44-A5EF-858211FB6FD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599293" y="4435133"/>
                  <a:ext cx="34740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14:cNvPr>
                <p14:cNvContentPartPr/>
                <p14:nvPr/>
              </p14:nvContentPartPr>
              <p14:xfrm>
                <a:off x="3904933" y="4323173"/>
                <a:ext cx="37440" cy="90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00E2FC4-A8D1-3742-891D-C4F1AEC43D7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3874333" y="4292573"/>
                  <a:ext cx="986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14:cNvPr>
                <p14:cNvContentPartPr/>
                <p14:nvPr/>
              </p14:nvContentPartPr>
              <p14:xfrm>
                <a:off x="3857413" y="4185653"/>
                <a:ext cx="21600" cy="7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3B8608E-AB3C-674B-84F4-1764EE4CED5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26813" y="415469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14:cNvPr>
                <p14:cNvContentPartPr/>
                <p14:nvPr/>
              </p14:nvContentPartPr>
              <p14:xfrm>
                <a:off x="3799093" y="3994853"/>
                <a:ext cx="42840" cy="106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DB85741-C757-274F-A199-521647AF2F9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768493" y="396425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14:cNvPr>
                <p14:cNvContentPartPr/>
                <p14:nvPr/>
              </p14:nvContentPartPr>
              <p14:xfrm>
                <a:off x="3682813" y="3778133"/>
                <a:ext cx="47880" cy="122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A444087-B94F-E54B-9FAC-A4D8F5B3A8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652213" y="374753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14:cNvPr>
                <p14:cNvContentPartPr/>
                <p14:nvPr/>
              </p14:nvContentPartPr>
              <p14:xfrm>
                <a:off x="3524053" y="3640613"/>
                <a:ext cx="42840" cy="5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17C9DF7-DEFD-394E-8095-5DC28A6DE9D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483013" y="3599573"/>
                  <a:ext cx="12456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14:cNvPr>
                <p14:cNvContentPartPr/>
                <p14:nvPr/>
              </p14:nvContentPartPr>
              <p14:xfrm>
                <a:off x="3381133" y="3534773"/>
                <a:ext cx="21600" cy="478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6C2BEB9-642E-8246-A9C1-9F34981576E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40093" y="3493733"/>
                  <a:ext cx="1033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14:cNvPr>
                <p14:cNvContentPartPr/>
                <p14:nvPr/>
              </p14:nvContentPartPr>
              <p14:xfrm>
                <a:off x="3153613" y="3439373"/>
                <a:ext cx="63720" cy="21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79875B5-EE7F-F244-9EA1-B64FDDBB60E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112573" y="3398333"/>
                  <a:ext cx="14580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14:cNvPr>
                <p14:cNvContentPartPr/>
                <p14:nvPr/>
              </p14:nvContentPartPr>
              <p14:xfrm>
                <a:off x="3026533" y="3418133"/>
                <a:ext cx="266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5DB4170-AD7F-A543-9F59-4FDD5247088B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5853" y="3377453"/>
                  <a:ext cx="1087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14:cNvPr>
                <p14:cNvContentPartPr/>
                <p14:nvPr/>
              </p14:nvContentPartPr>
              <p14:xfrm>
                <a:off x="2777773" y="3428933"/>
                <a:ext cx="90360" cy="108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096743E-1BDA-EA4D-B854-A4A89E131C7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37093" y="3387893"/>
                  <a:ext cx="17208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14:cNvPr>
                <p14:cNvContentPartPr/>
                <p14:nvPr/>
              </p14:nvContentPartPr>
              <p14:xfrm>
                <a:off x="2656093" y="3433973"/>
                <a:ext cx="26640" cy="57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D85D89-ABA2-E743-BA49-A5DBA3814F6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615413" y="3393293"/>
                  <a:ext cx="1087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14:cNvPr>
                <p14:cNvContentPartPr/>
                <p14:nvPr/>
              </p14:nvContentPartPr>
              <p14:xfrm>
                <a:off x="2555653" y="3439373"/>
                <a:ext cx="21600" cy="108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B1DCF41-64F9-F746-A0A4-7F671763FC4E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4613" y="3398333"/>
                  <a:ext cx="10332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14:cNvPr>
                <p14:cNvContentPartPr/>
                <p14:nvPr/>
              </p14:nvContentPartPr>
              <p14:xfrm>
                <a:off x="3449893" y="3836453"/>
                <a:ext cx="21600" cy="57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3519732-68E9-1145-8401-809FF2BB461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419293" y="3805493"/>
                  <a:ext cx="8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14:cNvPr>
                <p14:cNvContentPartPr/>
                <p14:nvPr/>
              </p14:nvContentPartPr>
              <p14:xfrm>
                <a:off x="3513613" y="3899813"/>
                <a:ext cx="42840" cy="3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E239FB8-2F70-D044-8A8F-99EC94DAF26E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82653" y="386921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14:cNvPr>
                <p14:cNvContentPartPr/>
                <p14:nvPr/>
              </p14:nvContentPartPr>
              <p14:xfrm>
                <a:off x="3619453" y="4031933"/>
                <a:ext cx="69120" cy="745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73F5F9-0B6C-254B-B23D-D0AFB3B085B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88493" y="4001333"/>
                  <a:ext cx="1306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14:cNvPr>
                <p14:cNvContentPartPr/>
                <p14:nvPr/>
              </p14:nvContentPartPr>
              <p14:xfrm>
                <a:off x="3666973" y="4174853"/>
                <a:ext cx="63720" cy="1274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6F55815-643B-A04D-A70D-907740450C4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636373" y="414425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14:cNvPr>
                <p14:cNvContentPartPr/>
                <p14:nvPr/>
              </p14:nvContentPartPr>
              <p14:xfrm>
                <a:off x="3672373" y="4365293"/>
                <a:ext cx="37440" cy="1116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8751F8C-269A-2E4C-ABE0-710870051D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641413" y="4334693"/>
                  <a:ext cx="986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14:cNvPr>
                <p14:cNvContentPartPr/>
                <p14:nvPr/>
              </p14:nvContentPartPr>
              <p14:xfrm>
                <a:off x="3582373" y="4576973"/>
                <a:ext cx="58680" cy="1062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AE2EA06-23E4-C444-8797-064A10DB38D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3551773" y="4546373"/>
                  <a:ext cx="1198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14:cNvPr>
                <p14:cNvContentPartPr/>
                <p14:nvPr/>
              </p14:nvContentPartPr>
              <p14:xfrm>
                <a:off x="3396973" y="4751573"/>
                <a:ext cx="69120" cy="53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ADB8AEDC-2571-7540-ABBA-B3626B05E35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66373" y="4720973"/>
                  <a:ext cx="1306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14:cNvPr>
                <p14:cNvContentPartPr/>
                <p14:nvPr/>
              </p14:nvContentPartPr>
              <p14:xfrm>
                <a:off x="3180253" y="4899893"/>
                <a:ext cx="84960" cy="428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3FEE95E-498D-2147-B7C6-57EBF65FC8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149293" y="4869293"/>
                  <a:ext cx="1465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14:cNvPr>
                <p14:cNvContentPartPr/>
                <p14:nvPr/>
              </p14:nvContentPartPr>
              <p14:xfrm>
                <a:off x="2873173" y="5042813"/>
                <a:ext cx="137880" cy="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713972D-B02C-6C43-8112-3CA20C4FC8E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2842573" y="5012213"/>
                  <a:ext cx="1994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14:cNvPr>
                <p14:cNvContentPartPr/>
                <p14:nvPr/>
              </p14:nvContentPartPr>
              <p14:xfrm>
                <a:off x="2412733" y="4884053"/>
                <a:ext cx="190800" cy="795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104B5B2-DAB2-084C-8E42-106D670C822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2382133" y="4853453"/>
                  <a:ext cx="252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14:cNvPr>
                <p14:cNvContentPartPr/>
                <p14:nvPr/>
              </p14:nvContentPartPr>
              <p14:xfrm>
                <a:off x="2153533" y="4730693"/>
                <a:ext cx="174960" cy="1116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EB6139F-ACF3-A84C-857A-89067EFC8BF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2122933" y="4699733"/>
                  <a:ext cx="23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14:cNvPr>
                <p14:cNvContentPartPr/>
                <p14:nvPr/>
              </p14:nvContentPartPr>
              <p14:xfrm>
                <a:off x="2084773" y="4508213"/>
                <a:ext cx="4284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30FD8BA-B263-E44F-9457-19ECFFB48D8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054173" y="447761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14:cNvPr>
                <p14:cNvContentPartPr/>
                <p14:nvPr/>
              </p14:nvContentPartPr>
              <p14:xfrm>
                <a:off x="2100613" y="4211933"/>
                <a:ext cx="47880" cy="137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79348DC-3C69-E64D-B6F5-D6FFB3429516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0013" y="4181333"/>
                  <a:ext cx="10944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14:cNvPr>
                <p14:cNvContentPartPr/>
                <p14:nvPr/>
              </p14:nvContentPartPr>
              <p14:xfrm>
                <a:off x="2201053" y="3873173"/>
                <a:ext cx="32040" cy="1432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CA6B5548-5B0F-984C-B008-06288D58CADB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170453" y="384257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14:cNvPr>
                <p14:cNvContentPartPr/>
                <p14:nvPr/>
              </p14:nvContentPartPr>
              <p14:xfrm>
                <a:off x="2264773" y="3661493"/>
                <a:ext cx="79560" cy="957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90F47A5-F648-394F-AB67-237887BF881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233813" y="3630893"/>
                  <a:ext cx="1411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14:cNvPr>
                <p14:cNvContentPartPr/>
                <p14:nvPr/>
              </p14:nvContentPartPr>
              <p14:xfrm>
                <a:off x="2518573" y="3645653"/>
                <a:ext cx="111600" cy="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1623EC4-C7A6-334A-A673-F1BA780518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487973" y="3615053"/>
                  <a:ext cx="17280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14:cNvPr>
                <p14:cNvContentPartPr/>
                <p14:nvPr/>
              </p14:nvContentPartPr>
              <p14:xfrm>
                <a:off x="2735653" y="3619373"/>
                <a:ext cx="84960" cy="108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58B02B1-497D-A04E-AB9C-F113E28A8BF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705053" y="358877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14:cNvPr>
                <p14:cNvContentPartPr/>
                <p14:nvPr/>
              </p14:nvContentPartPr>
              <p14:xfrm>
                <a:off x="2910253" y="3629813"/>
                <a:ext cx="53280" cy="57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3CAAF3B-E0F0-B545-A9CF-49B2E5DCC2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879653" y="359921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14:cNvPr>
                <p14:cNvContentPartPr/>
                <p14:nvPr/>
              </p14:nvContentPartPr>
              <p14:xfrm>
                <a:off x="3106093" y="3666893"/>
                <a:ext cx="58680" cy="1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1F8EFC8-5DA7-A943-9318-165BAC356F7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075493" y="363629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14:cNvPr>
                <p14:cNvContentPartPr/>
                <p14:nvPr/>
              </p14:nvContentPartPr>
              <p14:xfrm>
                <a:off x="3291133" y="3772733"/>
                <a:ext cx="58680" cy="478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95DA8FB-9F72-3742-B5BC-0E1B6151E45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50453" y="3731693"/>
                  <a:ext cx="14040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14:cNvPr>
                <p14:cNvContentPartPr/>
                <p14:nvPr/>
              </p14:nvContentPartPr>
              <p14:xfrm>
                <a:off x="3365293" y="3894413"/>
                <a:ext cx="37440" cy="266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AD8AB61-E422-EC4A-A6D7-27A6314E308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324253" y="3853373"/>
                  <a:ext cx="11916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F086222-21DB-9F40-AE31-907A1F615238}"/>
              </a:ext>
            </a:extLst>
          </p:cNvPr>
          <p:cNvGrpSpPr/>
          <p:nvPr/>
        </p:nvGrpSpPr>
        <p:grpSpPr>
          <a:xfrm>
            <a:off x="2444233" y="3994493"/>
            <a:ext cx="741240" cy="667080"/>
            <a:chOff x="2284101" y="2036136"/>
            <a:chExt cx="741240" cy="66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14:cNvPr>
                <p14:cNvContentPartPr/>
                <p14:nvPr/>
              </p14:nvContentPartPr>
              <p14:xfrm>
                <a:off x="2702061" y="2036136"/>
                <a:ext cx="10800" cy="26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FD23864-3D00-354A-B955-9EB7E225DAF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687080" y="2020862"/>
                  <a:ext cx="40413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14:cNvPr>
                <p14:cNvContentPartPr/>
                <p14:nvPr/>
              </p14:nvContentPartPr>
              <p14:xfrm>
                <a:off x="2643741" y="2036136"/>
                <a:ext cx="3204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148B0D4B-A27F-8844-97AE-341EA01A20C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628261" y="2020656"/>
                  <a:ext cx="6264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14:cNvPr>
                <p14:cNvContentPartPr/>
                <p14:nvPr/>
              </p14:nvContentPartPr>
              <p14:xfrm>
                <a:off x="2522061" y="2057016"/>
                <a:ext cx="10800" cy="1620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52ED4C9-5CD9-7142-9354-884C9A530E2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07080" y="2041536"/>
                  <a:ext cx="40413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14:cNvPr>
                <p14:cNvContentPartPr/>
                <p14:nvPr/>
              </p14:nvContentPartPr>
              <p14:xfrm>
                <a:off x="2384541" y="2141976"/>
                <a:ext cx="37440" cy="478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3233182-3FFA-D444-854F-51954AE3837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369061" y="2126496"/>
                  <a:ext cx="6804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14:cNvPr>
                <p14:cNvContentPartPr/>
                <p14:nvPr/>
              </p14:nvContentPartPr>
              <p14:xfrm>
                <a:off x="2368701" y="2215776"/>
                <a:ext cx="26640" cy="586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4F1E0FE-1A28-E840-BB22-A2EFA340A91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353427" y="2200296"/>
                  <a:ext cx="56832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14:cNvPr>
                <p14:cNvContentPartPr/>
                <p14:nvPr/>
              </p14:nvContentPartPr>
              <p14:xfrm>
                <a:off x="2284101" y="2279496"/>
                <a:ext cx="106200" cy="2016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51BF786-1FFE-8345-AA01-1D206916086F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68621" y="2264016"/>
                  <a:ext cx="136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14:cNvPr>
                <p14:cNvContentPartPr/>
                <p14:nvPr/>
              </p14:nvContentPartPr>
              <p14:xfrm>
                <a:off x="2320821" y="2512416"/>
                <a:ext cx="132480" cy="79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1E0C4831-FEE5-444C-948A-2113A180A79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05341" y="2497006"/>
                  <a:ext cx="1630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14:cNvPr>
                <p14:cNvContentPartPr/>
                <p14:nvPr/>
              </p14:nvContentPartPr>
              <p14:xfrm>
                <a:off x="2511621" y="2623296"/>
                <a:ext cx="79560" cy="266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5C53392-C1A1-A145-9241-00A66D63EF71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2496211" y="2607816"/>
                  <a:ext cx="110022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14:cNvPr>
                <p14:cNvContentPartPr/>
                <p14:nvPr/>
              </p14:nvContentPartPr>
              <p14:xfrm>
                <a:off x="2606661" y="2671176"/>
                <a:ext cx="532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43BC516-95A1-0B45-B619-C5D05465448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2591181" y="2655696"/>
                  <a:ext cx="83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14:cNvPr>
                <p14:cNvContentPartPr/>
                <p14:nvPr/>
              </p14:nvContentPartPr>
              <p14:xfrm>
                <a:off x="2754981" y="2681616"/>
                <a:ext cx="58680" cy="2160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A1BD05-F086-CE44-B585-8DEC4095200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739501" y="2666136"/>
                  <a:ext cx="8928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14:cNvPr>
                <p14:cNvContentPartPr/>
                <p14:nvPr/>
              </p14:nvContentPartPr>
              <p14:xfrm>
                <a:off x="2829141" y="2634096"/>
                <a:ext cx="32040" cy="374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EA4B27A9-EC2F-604D-A21C-1A9E054360E5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813661" y="2618616"/>
                  <a:ext cx="626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14:cNvPr>
                <p14:cNvContentPartPr/>
                <p14:nvPr/>
              </p14:nvContentPartPr>
              <p14:xfrm>
                <a:off x="2913741" y="2528256"/>
                <a:ext cx="53280" cy="7956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C7AFC56-CCFF-A645-9ACE-BE84F62892E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898261" y="2512846"/>
                  <a:ext cx="83880" cy="1100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14:cNvPr>
                <p14:cNvContentPartPr/>
                <p14:nvPr/>
              </p14:nvContentPartPr>
              <p14:xfrm>
                <a:off x="2966661" y="2406576"/>
                <a:ext cx="58680" cy="1062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D5CC10-F4EE-8144-A67D-098DCA03E42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951181" y="2391096"/>
                  <a:ext cx="8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14:cNvPr>
                <p14:cNvContentPartPr/>
                <p14:nvPr/>
              </p14:nvContentPartPr>
              <p14:xfrm>
                <a:off x="2987901" y="2268696"/>
                <a:ext cx="32040" cy="795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BA5D34B-6FC0-F645-8BFD-EEAE39701829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972421" y="2253216"/>
                  <a:ext cx="6264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14:cNvPr>
                <p14:cNvContentPartPr/>
                <p14:nvPr/>
              </p14:nvContentPartPr>
              <p14:xfrm>
                <a:off x="2929581" y="2157816"/>
                <a:ext cx="32040" cy="42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B49A3159-4513-EF4C-8670-D299C327413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2914273" y="2142336"/>
                  <a:ext cx="623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14:cNvPr>
                <p14:cNvContentPartPr/>
                <p14:nvPr/>
              </p14:nvContentPartPr>
              <p14:xfrm>
                <a:off x="2702061" y="2067816"/>
                <a:ext cx="174960" cy="691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634790F2-CC13-AE4C-B129-D61CA172474E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2686581" y="2052336"/>
                  <a:ext cx="205560" cy="9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14:cNvPr>
                <p14:cNvContentPartPr/>
                <p14:nvPr/>
              </p14:nvContentPartPr>
              <p14:xfrm>
                <a:off x="2696661" y="2094096"/>
                <a:ext cx="15480" cy="576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1318E68-C10C-4D4C-80D6-0E02C83D6D5D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2681181" y="2078616"/>
                  <a:ext cx="46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14:cNvPr>
                <p14:cNvContentPartPr/>
                <p14:nvPr/>
              </p14:nvContentPartPr>
              <p14:xfrm>
                <a:off x="2617461" y="2162856"/>
                <a:ext cx="5760" cy="108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73E9BD0-6AC7-5146-903A-D8266BABAE53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2601981" y="2147376"/>
                  <a:ext cx="3636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14:cNvPr>
                <p14:cNvContentPartPr/>
                <p14:nvPr/>
              </p14:nvContentPartPr>
              <p14:xfrm>
                <a:off x="2564541" y="2247816"/>
                <a:ext cx="5760" cy="1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3BCD963-272F-874C-BBCA-7E441BA7C9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549061" y="2232336"/>
                  <a:ext cx="36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14:cNvPr>
                <p14:cNvContentPartPr/>
                <p14:nvPr/>
              </p14:nvContentPartPr>
              <p14:xfrm>
                <a:off x="2474541" y="2284896"/>
                <a:ext cx="5760" cy="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7822D6E-884B-2E4B-A5E7-3818D8B9EDB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2459061" y="2269416"/>
                  <a:ext cx="3636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14:cNvPr>
                <p14:cNvContentPartPr/>
                <p14:nvPr/>
              </p14:nvContentPartPr>
              <p14:xfrm>
                <a:off x="2574981" y="2194896"/>
                <a:ext cx="42120" cy="266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2573B6E1-E311-6A44-9B8E-C438D2455D1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559501" y="2179622"/>
                  <a:ext cx="72720" cy="568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14:cNvPr>
                <p14:cNvContentPartPr/>
                <p14:nvPr/>
              </p14:nvContentPartPr>
              <p14:xfrm>
                <a:off x="2543301" y="2252856"/>
                <a:ext cx="42840" cy="216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492B9CB5-AD19-6A49-946A-DC20B47AA408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527821" y="2237376"/>
                  <a:ext cx="734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14:cNvPr>
                <p14:cNvContentPartPr/>
                <p14:nvPr/>
              </p14:nvContentPartPr>
              <p14:xfrm>
                <a:off x="2638341" y="2289936"/>
                <a:ext cx="53280" cy="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D44128B-DEF6-CF46-BAB5-33664B3B3A8E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622861" y="2273424"/>
                  <a:ext cx="83880" cy="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14:cNvPr>
                <p14:cNvContentPartPr/>
                <p14:nvPr/>
              </p14:nvContentPartPr>
              <p14:xfrm>
                <a:off x="2797101" y="2295336"/>
                <a:ext cx="58680" cy="162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11A288D2-D553-D946-84D0-7A094EF4193B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2781621" y="2280193"/>
                  <a:ext cx="89280" cy="461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14:cNvPr>
                <p14:cNvContentPartPr/>
                <p14:nvPr/>
              </p14:nvContentPartPr>
              <p14:xfrm>
                <a:off x="2876661" y="2337816"/>
                <a:ext cx="47880" cy="53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12E051C-A97B-7947-B3CC-D646AA3108F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2861297" y="2322336"/>
                  <a:ext cx="78252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14:cNvPr>
                <p14:cNvContentPartPr/>
                <p14:nvPr/>
              </p14:nvContentPartPr>
              <p14:xfrm>
                <a:off x="2834181" y="2427456"/>
                <a:ext cx="47880" cy="586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DABF443-7BEC-C24D-AE4C-C088D5C93AF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2818701" y="2411976"/>
                  <a:ext cx="7848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14:cNvPr>
                <p14:cNvContentPartPr/>
                <p14:nvPr/>
              </p14:nvContentPartPr>
              <p14:xfrm>
                <a:off x="2712501" y="2517456"/>
                <a:ext cx="53280" cy="266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633FDB5-2117-A64A-826B-6D90A6F79788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2697021" y="2501976"/>
                  <a:ext cx="838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14:cNvPr>
                <p14:cNvContentPartPr/>
                <p14:nvPr/>
              </p14:nvContentPartPr>
              <p14:xfrm>
                <a:off x="2569581" y="2485776"/>
                <a:ext cx="42840" cy="374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0D3A32B-8296-7047-B761-60A3E275474D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53970" y="2470296"/>
                  <a:ext cx="73699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14:cNvPr>
                <p14:cNvContentPartPr/>
                <p14:nvPr/>
              </p14:nvContentPartPr>
              <p14:xfrm>
                <a:off x="2495421" y="2358696"/>
                <a:ext cx="16200" cy="795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A719575F-F314-4542-BD50-8772899FC46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479941" y="2343216"/>
                  <a:ext cx="46800" cy="11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14:cNvPr>
                <p14:cNvContentPartPr/>
                <p14:nvPr/>
              </p14:nvContentPartPr>
              <p14:xfrm>
                <a:off x="2516661" y="2279496"/>
                <a:ext cx="32040" cy="320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0F86C4E6-0E94-7443-85C9-42F4DC5D16A5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501181" y="2264188"/>
                  <a:ext cx="62640" cy="623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14:cNvPr>
                <p14:cNvContentPartPr/>
                <p14:nvPr/>
              </p14:nvContentPartPr>
              <p14:xfrm>
                <a:off x="2638341" y="2252856"/>
                <a:ext cx="37440" cy="21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6148411-0190-8344-B01C-DEB9898C42F1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622861" y="2237376"/>
                  <a:ext cx="680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14:cNvPr>
                <p14:cNvContentPartPr/>
                <p14:nvPr/>
              </p14:nvContentPartPr>
              <p14:xfrm>
                <a:off x="2728341" y="2327016"/>
                <a:ext cx="37440" cy="162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FA68AC16-B960-E948-BCFF-1204CF8D5DE7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2712861" y="2311536"/>
                  <a:ext cx="68040" cy="4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C5D0FCF-9F01-DF44-BE93-BD2B18D399C7}"/>
              </a:ext>
            </a:extLst>
          </p:cNvPr>
          <p:cNvGrpSpPr/>
          <p:nvPr/>
        </p:nvGrpSpPr>
        <p:grpSpPr>
          <a:xfrm>
            <a:off x="6228013" y="2481773"/>
            <a:ext cx="4672800" cy="3418560"/>
            <a:chOff x="6228013" y="2481773"/>
            <a:chExt cx="4672800" cy="341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14:cNvPr>
                <p14:cNvContentPartPr/>
                <p14:nvPr/>
              </p14:nvContentPartPr>
              <p14:xfrm>
                <a:off x="6265093" y="2492213"/>
                <a:ext cx="4635720" cy="340812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BBEA802-2FDC-1F44-8428-AF4ADB8982FE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234493" y="2461613"/>
                  <a:ext cx="4697280" cy="34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14:cNvPr>
                <p14:cNvContentPartPr/>
                <p14:nvPr/>
              </p14:nvContentPartPr>
              <p14:xfrm>
                <a:off x="6228013" y="2481773"/>
                <a:ext cx="164520" cy="201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015AAE69-9964-9B44-8ABD-CB122D7F9FD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197413" y="2450813"/>
                  <a:ext cx="225720" cy="26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5089318-90D0-304D-AFBC-2FA8643E5109}"/>
              </a:ext>
            </a:extLst>
          </p:cNvPr>
          <p:cNvGrpSpPr/>
          <p:nvPr/>
        </p:nvGrpSpPr>
        <p:grpSpPr>
          <a:xfrm>
            <a:off x="7037653" y="4217333"/>
            <a:ext cx="3286800" cy="84960"/>
            <a:chOff x="7037653" y="4217333"/>
            <a:chExt cx="3286800" cy="8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14:cNvPr>
                <p14:cNvContentPartPr/>
                <p14:nvPr/>
              </p14:nvContentPartPr>
              <p14:xfrm>
                <a:off x="7037653" y="4233173"/>
                <a:ext cx="21600" cy="1080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5D05D3E-F395-7B49-B644-7343756DFAF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7006693" y="420321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14:cNvPr>
                <p14:cNvContentPartPr/>
                <p14:nvPr/>
              </p14:nvContentPartPr>
              <p14:xfrm>
                <a:off x="7254733" y="4227773"/>
                <a:ext cx="47880" cy="2664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63892E5-245F-6A4B-873C-4B663186A90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224004" y="4196813"/>
                  <a:ext cx="108623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14:cNvPr>
                <p14:cNvContentPartPr/>
                <p14:nvPr/>
              </p14:nvContentPartPr>
              <p14:xfrm>
                <a:off x="7429333" y="4233173"/>
                <a:ext cx="84960" cy="216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90622D1-2D6C-6D4B-81BA-824F0A60E30A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398504" y="4202213"/>
                  <a:ext cx="145902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14:cNvPr>
                <p14:cNvContentPartPr/>
                <p14:nvPr/>
              </p14:nvContentPartPr>
              <p14:xfrm>
                <a:off x="7651453" y="4222733"/>
                <a:ext cx="21600" cy="162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78B6556-7F5E-234F-B5A1-D83C8DB67F2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7620493" y="419177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14:cNvPr>
                <p14:cNvContentPartPr/>
                <p14:nvPr/>
              </p14:nvContentPartPr>
              <p14:xfrm>
                <a:off x="7741453" y="4227773"/>
                <a:ext cx="42840" cy="57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7C398954-4867-C846-98FF-1661AFE8CD1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710231" y="4194749"/>
                  <a:ext cx="104559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14:cNvPr>
                <p14:cNvContentPartPr/>
                <p14:nvPr/>
              </p14:nvContentPartPr>
              <p14:xfrm>
                <a:off x="7873933" y="4217333"/>
                <a:ext cx="21600" cy="108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302C26F-1C7B-274E-8EB0-808A0ECFD326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842973" y="4187372"/>
                  <a:ext cx="8280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14:cNvPr>
                <p14:cNvContentPartPr/>
                <p14:nvPr/>
              </p14:nvContentPartPr>
              <p14:xfrm>
                <a:off x="7953133" y="4233173"/>
                <a:ext cx="69120" cy="10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7FFA4CCE-C302-B44C-BEA6-41E2304CC92A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922173" y="4203212"/>
                  <a:ext cx="130320" cy="7002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14:cNvPr>
                <p14:cNvContentPartPr/>
                <p14:nvPr/>
              </p14:nvContentPartPr>
              <p14:xfrm>
                <a:off x="8133133" y="4249013"/>
                <a:ext cx="95760" cy="162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8943A3-93DC-3F49-8977-31353A44EF2F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8102173" y="4218053"/>
                  <a:ext cx="15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14:cNvPr>
                <p14:cNvContentPartPr/>
                <p14:nvPr/>
              </p14:nvContentPartPr>
              <p14:xfrm>
                <a:off x="8323573" y="4227773"/>
                <a:ext cx="26640" cy="216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31A1BAA-77AA-4248-87ED-F51604733497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8292613" y="4196813"/>
                  <a:ext cx="878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14:cNvPr>
                <p14:cNvContentPartPr/>
                <p14:nvPr/>
              </p14:nvContentPartPr>
              <p14:xfrm>
                <a:off x="8413573" y="4222733"/>
                <a:ext cx="42840" cy="1080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A90F611-98E1-F640-9A00-B8083B74B25F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8382613" y="4191773"/>
                  <a:ext cx="1040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14:cNvPr>
                <p14:cNvContentPartPr/>
                <p14:nvPr/>
              </p14:nvContentPartPr>
              <p14:xfrm>
                <a:off x="8519413" y="4222733"/>
                <a:ext cx="26640" cy="162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439AEFA-8B27-6241-9E86-7387E313372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8488866" y="4191773"/>
                  <a:ext cx="87024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E1400F88-139E-A842-B0A1-9641405C1592}"/>
                </a:ext>
              </a:extLst>
            </p:cNvPr>
            <p:cNvGrpSpPr/>
            <p:nvPr/>
          </p:nvGrpSpPr>
          <p:grpSpPr>
            <a:xfrm>
              <a:off x="8778613" y="4233173"/>
              <a:ext cx="1545840" cy="69120"/>
              <a:chOff x="8778613" y="4233173"/>
              <a:chExt cx="1545840" cy="69120"/>
            </a:xfrm>
          </p:grpSpPr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9A9AE3F5-8782-EA4B-9E8B-5AC4C239CF28}"/>
                  </a:ext>
                </a:extLst>
              </p:cNvPr>
              <p:cNvGrpSpPr/>
              <p:nvPr/>
            </p:nvGrpSpPr>
            <p:grpSpPr>
              <a:xfrm>
                <a:off x="8778613" y="4233173"/>
                <a:ext cx="1545840" cy="69120"/>
                <a:chOff x="8778613" y="4233173"/>
                <a:chExt cx="1545840" cy="6912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92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778613" y="4264853"/>
                    <a:ext cx="69120" cy="3744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E40CB975-4C31-654B-B886-627BD97F62B2}"/>
                        </a:ext>
                      </a:extLst>
                    </p:cNvPr>
                    <p:cNvPicPr/>
                    <p:nvPr/>
                  </p:nvPicPr>
                  <p:blipFill>
                    <a:blip r:embed="rId193"/>
                    <a:stretch>
                      <a:fillRect/>
                    </a:stretch>
                  </p:blipFill>
                  <p:spPr>
                    <a:xfrm>
                      <a:off x="8748013" y="4234253"/>
                      <a:ext cx="130680" cy="9864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4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8974453" y="4264853"/>
                    <a:ext cx="32040" cy="1080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21FB606C-0490-474E-9688-F12E4E888AFB}"/>
                        </a:ext>
                      </a:extLst>
                    </p:cNvPr>
                    <p:cNvPicPr/>
                    <p:nvPr/>
                  </p:nvPicPr>
                  <p:blipFill>
                    <a:blip r:embed="rId195"/>
                    <a:stretch>
                      <a:fillRect/>
                    </a:stretch>
                  </p:blipFill>
                  <p:spPr>
                    <a:xfrm>
                      <a:off x="8943853" y="4234253"/>
                      <a:ext cx="9360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096133" y="4259453"/>
                    <a:ext cx="58680" cy="1080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18442A90-89F0-3842-BD74-57E59EC51233}"/>
                        </a:ext>
                      </a:extLst>
                    </p:cNvPr>
                    <p:cNvPicPr/>
                    <p:nvPr/>
                  </p:nvPicPr>
                  <p:blipFill>
                    <a:blip r:embed="rId197"/>
                    <a:stretch>
                      <a:fillRect/>
                    </a:stretch>
                  </p:blipFill>
                  <p:spPr>
                    <a:xfrm>
                      <a:off x="9065533" y="422885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8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286573" y="4249013"/>
                    <a:ext cx="95760" cy="1080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05CA117-9583-1C4E-AA75-3192FD67E7B0}"/>
                        </a:ext>
                      </a:extLst>
                    </p:cNvPr>
                    <p:cNvPicPr/>
                    <p:nvPr/>
                  </p:nvPicPr>
                  <p:blipFill>
                    <a:blip r:embed="rId199"/>
                    <a:stretch>
                      <a:fillRect/>
                    </a:stretch>
                  </p:blipFill>
                  <p:spPr>
                    <a:xfrm>
                      <a:off x="9255973" y="4218413"/>
                      <a:ext cx="1569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0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509053" y="4249013"/>
                    <a:ext cx="53280" cy="1620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EA83294-9671-084D-8930-E23E01B221D0}"/>
                        </a:ext>
                      </a:extLst>
                    </p:cNvPr>
                    <p:cNvPicPr/>
                    <p:nvPr/>
                  </p:nvPicPr>
                  <p:blipFill>
                    <a:blip r:embed="rId201"/>
                    <a:stretch>
                      <a:fillRect/>
                    </a:stretch>
                  </p:blipFill>
                  <p:spPr>
                    <a:xfrm>
                      <a:off x="9478093" y="4218413"/>
                      <a:ext cx="1144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2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619933" y="4243613"/>
                    <a:ext cx="63720" cy="1620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156D8196-A297-BA47-B81D-43F9FF983299}"/>
                        </a:ext>
                      </a:extLst>
                    </p:cNvPr>
                    <p:cNvPicPr/>
                    <p:nvPr/>
                  </p:nvPicPr>
                  <p:blipFill>
                    <a:blip r:embed="rId203"/>
                    <a:stretch>
                      <a:fillRect/>
                    </a:stretch>
                  </p:blipFill>
                  <p:spPr>
                    <a:xfrm>
                      <a:off x="9589333" y="4213013"/>
                      <a:ext cx="125280" cy="777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4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9805333" y="4233173"/>
                    <a:ext cx="90360" cy="1080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BC2BDE86-4B05-1645-8F3B-942130630DFD}"/>
                        </a:ext>
                      </a:extLst>
                    </p:cNvPr>
                    <p:cNvPicPr/>
                    <p:nvPr/>
                  </p:nvPicPr>
                  <p:blipFill>
                    <a:blip r:embed="rId205"/>
                    <a:stretch>
                      <a:fillRect/>
                    </a:stretch>
                  </p:blipFill>
                  <p:spPr>
                    <a:xfrm>
                      <a:off x="9774733" y="4202573"/>
                      <a:ext cx="15156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6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006213" y="4233173"/>
                    <a:ext cx="37440" cy="1080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172654DF-8836-5C46-A260-1EE6E84D8C91}"/>
                        </a:ext>
                      </a:extLst>
                    </p:cNvPr>
                    <p:cNvPicPr/>
                    <p:nvPr/>
                  </p:nvPicPr>
                  <p:blipFill>
                    <a:blip r:embed="rId207"/>
                    <a:stretch>
                      <a:fillRect/>
                    </a:stretch>
                  </p:blipFill>
                  <p:spPr>
                    <a:xfrm>
                      <a:off x="9975613" y="4202573"/>
                      <a:ext cx="986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8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117453" y="4238573"/>
                    <a:ext cx="58680" cy="1080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A438E176-DC22-664D-B513-CE32A271821D}"/>
                        </a:ext>
                      </a:extLst>
                    </p:cNvPr>
                    <p:cNvPicPr/>
                    <p:nvPr/>
                  </p:nvPicPr>
                  <p:blipFill>
                    <a:blip r:embed="rId209"/>
                    <a:stretch>
                      <a:fillRect/>
                    </a:stretch>
                  </p:blipFill>
                  <p:spPr>
                    <a:xfrm>
                      <a:off x="10086853" y="4207613"/>
                      <a:ext cx="11988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0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0281613" y="4249013"/>
                    <a:ext cx="42840" cy="1080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2754C657-61F6-604C-8F7C-A944610D809F}"/>
                        </a:ext>
                      </a:extLst>
                    </p:cNvPr>
                    <p:cNvPicPr/>
                    <p:nvPr/>
                  </p:nvPicPr>
                  <p:blipFill>
                    <a:blip r:embed="rId211"/>
                    <a:stretch>
                      <a:fillRect/>
                    </a:stretch>
                  </p:blipFill>
                  <p:spPr>
                    <a:xfrm>
                      <a:off x="10251013" y="4218413"/>
                      <a:ext cx="104040" cy="7236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1AC0CD25-F523-E349-B47D-B1D9E0DEEA4F}"/>
              </a:ext>
            </a:extLst>
          </p:cNvPr>
          <p:cNvGrpSpPr/>
          <p:nvPr/>
        </p:nvGrpSpPr>
        <p:grpSpPr>
          <a:xfrm>
            <a:off x="8360653" y="2894333"/>
            <a:ext cx="291240" cy="58320"/>
            <a:chOff x="8360653" y="2894333"/>
            <a:chExt cx="29124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14:cNvPr>
                <p14:cNvContentPartPr/>
                <p14:nvPr/>
              </p14:nvContentPartPr>
              <p14:xfrm>
                <a:off x="8360653" y="2894333"/>
                <a:ext cx="21600" cy="3204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7E97E9EA-3BB9-2D41-9DAA-2155069F521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8330053" y="286373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14:cNvPr>
                <p14:cNvContentPartPr/>
                <p14:nvPr/>
              </p14:nvContentPartPr>
              <p14:xfrm>
                <a:off x="8619853" y="2926013"/>
                <a:ext cx="32040" cy="266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0E9921D-756C-554D-B550-34C869F30C18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8589253" y="2895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14:cNvPr>
              <p14:cNvContentPartPr/>
              <p14:nvPr/>
            </p14:nvContentPartPr>
            <p14:xfrm>
              <a:off x="2653753" y="2751593"/>
              <a:ext cx="429120" cy="27097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D625B2F-447C-7B45-BC88-F6419BB47707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2622793" y="2720633"/>
                <a:ext cx="490320" cy="27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14:cNvPr>
              <p14:cNvContentPartPr/>
              <p14:nvPr/>
            </p14:nvContentPartPr>
            <p14:xfrm>
              <a:off x="8450653" y="2476373"/>
              <a:ext cx="159120" cy="248760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99EA58F5-82F7-294E-ADD6-2AC48BC67E68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420053" y="2445773"/>
                <a:ext cx="220320" cy="254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237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295FFA-921C-A44D-98F2-C6E0F02D3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79721" y="2267744"/>
            <a:ext cx="5181600" cy="3114153"/>
          </a:xfrm>
        </p:spPr>
        <p:txBody>
          <a:bodyPr/>
          <a:lstStyle/>
          <a:p>
            <a:pPr lvl="0"/>
            <a:r>
              <a:rPr lang="en-US" dirty="0"/>
              <a:t>Have to select k</a:t>
            </a:r>
          </a:p>
          <a:p>
            <a:pPr lvl="0"/>
            <a:r>
              <a:rPr lang="en-US" dirty="0"/>
              <a:t>Stuck in Local minima</a:t>
            </a:r>
          </a:p>
          <a:p>
            <a:pPr lvl="0"/>
            <a:r>
              <a:rPr lang="en-US" dirty="0"/>
              <a:t>Sensitive to outliers</a:t>
            </a:r>
          </a:p>
          <a:p>
            <a:pPr lvl="0"/>
            <a:r>
              <a:rPr lang="en-US" dirty="0"/>
              <a:t>Continuous features</a:t>
            </a:r>
          </a:p>
          <a:p>
            <a:pPr lvl="0"/>
            <a:r>
              <a:rPr lang="en-US" dirty="0"/>
              <a:t>Can only group points close in feature space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903D5B-79FE-8447-8F67-4FEAEC1FBF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76474"/>
            <a:ext cx="3524794" cy="4216401"/>
          </a:xfrm>
        </p:spPr>
        <p:txBody>
          <a:bodyPr/>
          <a:lstStyle/>
          <a:p>
            <a:r>
              <a:rPr lang="en-US" dirty="0"/>
              <a:t>Simple</a:t>
            </a:r>
          </a:p>
          <a:p>
            <a:r>
              <a:rPr lang="en-US" dirty="0"/>
              <a:t>Efficient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5D1C32-15E3-D64B-A40F-9AEBB9F97782}"/>
              </a:ext>
            </a:extLst>
          </p:cNvPr>
          <p:cNvSpPr txBox="1"/>
          <p:nvPr/>
        </p:nvSpPr>
        <p:spPr>
          <a:xfrm>
            <a:off x="684710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Advatanges</a:t>
            </a:r>
            <a:endParaRPr lang="en-US" sz="2800" dirty="0">
              <a:solidFill>
                <a:srgbClr val="C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DE8393-C8BB-6E49-940B-C3F3647E3904}"/>
              </a:ext>
            </a:extLst>
          </p:cNvPr>
          <p:cNvSpPr txBox="1"/>
          <p:nvPr/>
        </p:nvSpPr>
        <p:spPr>
          <a:xfrm>
            <a:off x="5278482" y="1698952"/>
            <a:ext cx="22674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22986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38200" y="1445342"/>
            <a:ext cx="10515600" cy="47316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Iterative method for learning probabilistic clustering model from unsupervised data.</a:t>
            </a:r>
          </a:p>
          <a:p>
            <a:pPr>
              <a:lnSpc>
                <a:spcPct val="90000"/>
              </a:lnSpc>
            </a:pPr>
            <a:r>
              <a:rPr lang="en-US" dirty="0"/>
              <a:t>Initially assume </a:t>
            </a:r>
            <a:r>
              <a:rPr lang="en-US" b="1" dirty="0">
                <a:solidFill>
                  <a:srgbClr val="C00000"/>
                </a:solidFill>
              </a:rPr>
              <a:t>random assignment</a:t>
            </a:r>
            <a:r>
              <a:rPr lang="en-US" dirty="0"/>
              <a:t> of examples to categories.</a:t>
            </a:r>
          </a:p>
          <a:p>
            <a:pPr>
              <a:lnSpc>
                <a:spcPct val="90000"/>
              </a:lnSpc>
            </a:pPr>
            <a:r>
              <a:rPr lang="en-US" dirty="0"/>
              <a:t>Learn an initial probabilistic model by estimating model parameters </a:t>
            </a:r>
            <a:r>
              <a:rPr lang="en-US" dirty="0">
                <a:sym typeface="Symbol" charset="0"/>
              </a:rPr>
              <a:t> from this randomly labeled data.</a:t>
            </a: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Iterate following two steps until convergence: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Expectation (E-step): </a:t>
            </a:r>
            <a:r>
              <a:rPr lang="en-US" dirty="0"/>
              <a:t>Compute P(</a:t>
            </a:r>
            <a:r>
              <a:rPr lang="en-US" i="1" dirty="0"/>
              <a:t>c</a:t>
            </a:r>
            <a:r>
              <a:rPr lang="en-US" baseline="-25000" dirty="0"/>
              <a:t>i</a:t>
            </a:r>
            <a:r>
              <a:rPr lang="en-US" dirty="0"/>
              <a:t> | </a:t>
            </a:r>
            <a:r>
              <a:rPr lang="en-US" i="1" dirty="0"/>
              <a:t>E</a:t>
            </a:r>
            <a:r>
              <a:rPr lang="en-US" dirty="0"/>
              <a:t>)</a:t>
            </a:r>
            <a:r>
              <a:rPr lang="en-US" sz="2000" dirty="0"/>
              <a:t> </a:t>
            </a:r>
            <a:r>
              <a:rPr lang="en-US" dirty="0"/>
              <a:t>for each example given the current model, and probabilistically re-label the examples based on these posterior probability estimates.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</a:rPr>
              <a:t>Maximization (M-step): </a:t>
            </a:r>
            <a:r>
              <a:rPr lang="en-US" dirty="0"/>
              <a:t>Re-estimate the model parameters, </a:t>
            </a:r>
            <a:r>
              <a:rPr lang="en-US" dirty="0">
                <a:sym typeface="Symbol" charset="0"/>
              </a:rPr>
              <a:t>, from the probabilistically re-labeled data.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Probabilistic k-Means: Expectation Maximization</a:t>
            </a:r>
          </a:p>
        </p:txBody>
      </p:sp>
    </p:spTree>
    <p:extLst>
      <p:ext uri="{BB962C8B-B14F-4D97-AF65-F5344CB8AC3E}">
        <p14:creationId xmlns:p14="http://schemas.microsoft.com/office/powerpoint/2010/main" val="3105915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51" name="Rectangle 2">
            <a:extLst>
              <a:ext uri="{FF2B5EF4-FFF2-40B4-BE49-F238E27FC236}">
                <a16:creationId xmlns:a16="http://schemas.microsoft.com/office/drawing/2014/main" id="{E9963618-313C-1448-AA57-98C2E8A342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36685" y="1922232"/>
            <a:ext cx="7308320" cy="4351338"/>
          </a:xfrm>
          <a:noFill/>
          <a:ln/>
        </p:spPr>
        <p:txBody>
          <a:bodyPr vert="horz" lIns="92075" tIns="46038" rIns="92075" bIns="46038" rtlCol="0">
            <a:noAutofit/>
          </a:bodyPr>
          <a:lstStyle/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No need to know number of clusters </a:t>
            </a:r>
            <a:r>
              <a:rPr lang="en-US" altLang="zh-CN" sz="2400" b="1" i="1" dirty="0">
                <a:solidFill>
                  <a:srgbClr val="4A87B9"/>
                </a:solidFill>
                <a:ea typeface="SimSun" charset="-122"/>
              </a:rPr>
              <a:t>k</a:t>
            </a:r>
            <a:r>
              <a:rPr lang="en-US" altLang="zh-CN" sz="2400" dirty="0">
                <a:ea typeface="SimSun" charset="-122"/>
              </a:rPr>
              <a:t> in advance</a:t>
            </a:r>
          </a:p>
          <a:p>
            <a:pPr>
              <a:lnSpc>
                <a:spcPts val="2400"/>
              </a:lnSpc>
              <a:spcBef>
                <a:spcPct val="50000"/>
              </a:spcBef>
            </a:pPr>
            <a:r>
              <a:rPr lang="en-US" altLang="zh-CN" sz="2400" dirty="0">
                <a:ea typeface="SimSun" charset="-122"/>
              </a:rPr>
              <a:t>Needs a termination condition</a:t>
            </a:r>
            <a:br>
              <a:rPr lang="en-US" altLang="zh-CN" sz="2400" dirty="0">
                <a:ea typeface="SimSun" charset="-122"/>
              </a:rPr>
            </a:br>
            <a:r>
              <a:rPr lang="en-US" altLang="zh-CN" sz="2400" dirty="0">
                <a:ea typeface="SimSun" charset="-122"/>
              </a:rPr>
              <a:t> </a:t>
            </a: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Agglomerative (bottom-up): 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Start with each data point being a single cluster.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Merge closest cluster pairs</a:t>
            </a:r>
          </a:p>
          <a:p>
            <a:pPr lvl="1">
              <a:lnSpc>
                <a:spcPts val="2400"/>
              </a:lnSpc>
              <a:spcBef>
                <a:spcPct val="0"/>
              </a:spcBef>
            </a:pPr>
            <a:r>
              <a:rPr lang="en-US" altLang="zh-CN" dirty="0">
                <a:ea typeface="SimSun" charset="-122"/>
              </a:rPr>
              <a:t>Eventually all data points belong to the same cluster.</a:t>
            </a:r>
            <a:br>
              <a:rPr lang="en-US" altLang="zh-CN" dirty="0">
                <a:ea typeface="SimSun" charset="-122"/>
              </a:rPr>
            </a:br>
            <a:endParaRPr lang="en-US" altLang="zh-CN" dirty="0">
              <a:ea typeface="SimSun" charset="-122"/>
            </a:endParaRPr>
          </a:p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altLang="zh-CN" sz="2400" b="1" dirty="0">
                <a:solidFill>
                  <a:srgbClr val="C00000"/>
                </a:solidFill>
                <a:ea typeface="SimSun" charset="-122"/>
              </a:rPr>
              <a:t>Divisive (top-down): 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Start with all data points belong to the same cluster.</a:t>
            </a:r>
          </a:p>
          <a:p>
            <a:pPr lvl="1">
              <a:lnSpc>
                <a:spcPts val="2400"/>
              </a:lnSpc>
              <a:spcBef>
                <a:spcPts val="0"/>
              </a:spcBef>
            </a:pPr>
            <a:r>
              <a:rPr lang="en-US" altLang="zh-CN" dirty="0">
                <a:ea typeface="SimSun" charset="-122"/>
              </a:rPr>
              <a:t>Eventually each node forms a cluster on its own.</a:t>
            </a:r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7864315" y="1492046"/>
            <a:ext cx="4114800" cy="4267200"/>
            <a:chOff x="288" y="720"/>
            <a:chExt cx="4992" cy="3072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auto">
            <a:xfrm>
              <a:off x="518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45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38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3312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26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0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864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288" y="3696"/>
              <a:ext cx="96" cy="96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336" y="3168"/>
              <a:ext cx="5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9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2112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>
              <a:off x="2112" y="3168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27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4560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560" y="3216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5232" y="3216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>
              <a:off x="624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624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>
              <a:off x="1536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2352" y="268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2400" y="2688"/>
              <a:ext cx="0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25"/>
            <p:cNvSpPr>
              <a:spLocks noChangeShapeType="1"/>
            </p:cNvSpPr>
            <p:nvPr/>
          </p:nvSpPr>
          <p:spPr bwMode="auto">
            <a:xfrm>
              <a:off x="2448" y="2688"/>
              <a:ext cx="91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26"/>
            <p:cNvSpPr>
              <a:spLocks noChangeShapeType="1"/>
            </p:cNvSpPr>
            <p:nvPr/>
          </p:nvSpPr>
          <p:spPr bwMode="auto">
            <a:xfrm>
              <a:off x="3360" y="2688"/>
              <a:ext cx="0" cy="10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>
              <a:off x="2400" y="2688"/>
              <a:ext cx="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>
              <a:off x="2880" y="2160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29"/>
            <p:cNvSpPr>
              <a:spLocks noChangeShapeType="1"/>
            </p:cNvSpPr>
            <p:nvPr/>
          </p:nvSpPr>
          <p:spPr bwMode="auto">
            <a:xfrm flipV="1">
              <a:off x="3936" y="2160"/>
              <a:ext cx="0" cy="15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0"/>
            <p:cNvSpPr>
              <a:spLocks noChangeShapeType="1"/>
            </p:cNvSpPr>
            <p:nvPr/>
          </p:nvSpPr>
          <p:spPr bwMode="auto">
            <a:xfrm>
              <a:off x="2880" y="2160"/>
              <a:ext cx="105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31"/>
            <p:cNvSpPr>
              <a:spLocks noChangeShapeType="1"/>
            </p:cNvSpPr>
            <p:nvPr/>
          </p:nvSpPr>
          <p:spPr bwMode="auto">
            <a:xfrm>
              <a:off x="3408" y="1632"/>
              <a:ext cx="0" cy="5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32"/>
            <p:cNvSpPr>
              <a:spLocks noChangeShapeType="1"/>
            </p:cNvSpPr>
            <p:nvPr/>
          </p:nvSpPr>
          <p:spPr bwMode="auto">
            <a:xfrm flipV="1">
              <a:off x="4896" y="1584"/>
              <a:ext cx="0" cy="16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H="1">
              <a:off x="3408" y="1584"/>
              <a:ext cx="14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3408" y="1584"/>
              <a:ext cx="0" cy="1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>
              <a:off x="4128" y="100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 flipH="1">
              <a:off x="1152" y="1008"/>
              <a:ext cx="297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1056" y="1008"/>
              <a:ext cx="0" cy="16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Line 38"/>
            <p:cNvSpPr>
              <a:spLocks noChangeShapeType="1"/>
            </p:cNvSpPr>
            <p:nvPr/>
          </p:nvSpPr>
          <p:spPr bwMode="auto">
            <a:xfrm>
              <a:off x="1392" y="1008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9"/>
            <p:cNvSpPr>
              <a:spLocks noChangeShapeType="1"/>
            </p:cNvSpPr>
            <p:nvPr/>
          </p:nvSpPr>
          <p:spPr bwMode="auto">
            <a:xfrm flipH="1">
              <a:off x="1056" y="1008"/>
              <a:ext cx="24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40"/>
            <p:cNvSpPr>
              <a:spLocks noChangeShapeType="1"/>
            </p:cNvSpPr>
            <p:nvPr/>
          </p:nvSpPr>
          <p:spPr bwMode="auto">
            <a:xfrm flipV="1">
              <a:off x="2592" y="720"/>
              <a:ext cx="0" cy="28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Line 41"/>
            <p:cNvSpPr>
              <a:spLocks noChangeShapeType="1"/>
            </p:cNvSpPr>
            <p:nvPr/>
          </p:nvSpPr>
          <p:spPr bwMode="auto">
            <a:xfrm>
              <a:off x="336" y="316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" name="Line 44"/>
          <p:cNvSpPr>
            <a:spLocks noChangeShapeType="1"/>
          </p:cNvSpPr>
          <p:nvPr/>
        </p:nvSpPr>
        <p:spPr bwMode="auto">
          <a:xfrm>
            <a:off x="8016715" y="3854246"/>
            <a:ext cx="3886200" cy="0"/>
          </a:xfrm>
          <a:prstGeom prst="line">
            <a:avLst/>
          </a:prstGeom>
          <a:noFill/>
          <a:ln w="9525">
            <a:solidFill>
              <a:schemeClr val="hlink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45"/>
          <p:cNvSpPr>
            <a:spLocks noChangeArrowheads="1"/>
          </p:cNvSpPr>
          <p:nvPr/>
        </p:nvSpPr>
        <p:spPr bwMode="auto">
          <a:xfrm>
            <a:off x="7711915" y="5378246"/>
            <a:ext cx="13716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47"/>
          <p:cNvSpPr>
            <a:spLocks noChangeArrowheads="1"/>
          </p:cNvSpPr>
          <p:nvPr/>
        </p:nvSpPr>
        <p:spPr bwMode="auto">
          <a:xfrm>
            <a:off x="9235915" y="5378246"/>
            <a:ext cx="1295400" cy="6096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48"/>
          <p:cNvSpPr>
            <a:spLocks noChangeArrowheads="1"/>
          </p:cNvSpPr>
          <p:nvPr/>
        </p:nvSpPr>
        <p:spPr bwMode="auto">
          <a:xfrm>
            <a:off x="10683715" y="5378246"/>
            <a:ext cx="3810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49"/>
          <p:cNvSpPr>
            <a:spLocks noChangeArrowheads="1"/>
          </p:cNvSpPr>
          <p:nvPr/>
        </p:nvSpPr>
        <p:spPr bwMode="auto">
          <a:xfrm>
            <a:off x="11217115" y="5378246"/>
            <a:ext cx="838200" cy="533400"/>
          </a:xfrm>
          <a:prstGeom prst="ellipse">
            <a:avLst/>
          </a:prstGeom>
          <a:noFill/>
          <a:ln w="38100">
            <a:solidFill>
              <a:srgbClr val="00A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591DC4-C074-F042-B8D0-1A1D12EA1107}"/>
              </a:ext>
            </a:extLst>
          </p:cNvPr>
          <p:cNvSpPr txBox="1"/>
          <p:nvPr/>
        </p:nvSpPr>
        <p:spPr>
          <a:xfrm>
            <a:off x="8487209" y="837144"/>
            <a:ext cx="2667000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</a:rPr>
              <a:t>Dendrogram</a:t>
            </a:r>
          </a:p>
        </p:txBody>
      </p:sp>
    </p:spTree>
    <p:extLst>
      <p:ext uri="{BB962C8B-B14F-4D97-AF65-F5344CB8AC3E}">
        <p14:creationId xmlns:p14="http://schemas.microsoft.com/office/powerpoint/2010/main" val="279634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uiExpand="1" build="p" animBg="1"/>
      <p:bldP spid="44" grpId="0" animBg="1"/>
      <p:bldP spid="45" grpId="0" animBg="1"/>
      <p:bldP spid="46" grpId="0" animBg="1"/>
      <p:bldP spid="47" grpId="0" animBg="1"/>
      <p:bldP spid="48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46230-9B8F-BB41-BF14-0215CE2D9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Hierarchical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E35F10-20D8-E545-9133-8F1CED9B3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Clusters that result from cutting the </a:t>
            </a:r>
            <a:r>
              <a:rPr lang="en-US" b="1" dirty="0">
                <a:solidFill>
                  <a:srgbClr val="C00000"/>
                </a:solidFill>
              </a:rPr>
              <a:t>dendrogram</a:t>
            </a:r>
            <a:r>
              <a:rPr lang="en-US" dirty="0"/>
              <a:t> at any given height are nested within the clusters obtained by cutting at greater height.</a:t>
            </a:r>
          </a:p>
          <a:p>
            <a:endParaRPr lang="en-US" dirty="0"/>
          </a:p>
          <a:p>
            <a:r>
              <a:rPr lang="en-US" dirty="0"/>
              <a:t>Not all clustering is necessarily hierarchical</a:t>
            </a:r>
          </a:p>
          <a:p>
            <a:pPr lvl="1"/>
            <a:r>
              <a:rPr lang="en-US" dirty="0"/>
              <a:t>Consider a group of people (male and female), with three nationalities</a:t>
            </a:r>
          </a:p>
          <a:p>
            <a:pPr lvl="1"/>
            <a:r>
              <a:rPr lang="en-US" dirty="0"/>
              <a:t>If k = 2, best clusters may be on gender</a:t>
            </a:r>
          </a:p>
          <a:p>
            <a:pPr lvl="1"/>
            <a:r>
              <a:rPr lang="en-US" dirty="0"/>
              <a:t>If k = 3, best clusters my be on nationality </a:t>
            </a:r>
          </a:p>
          <a:p>
            <a:pPr lvl="1"/>
            <a:endParaRPr lang="en-US" dirty="0"/>
          </a:p>
          <a:p>
            <a:r>
              <a:rPr lang="en-US" dirty="0"/>
              <a:t>Based on </a:t>
            </a:r>
            <a:r>
              <a:rPr lang="en-US" b="1" dirty="0">
                <a:solidFill>
                  <a:srgbClr val="C00000"/>
                </a:solidFill>
              </a:rPr>
              <a:t>linkage</a:t>
            </a:r>
            <a:r>
              <a:rPr lang="en-US" dirty="0"/>
              <a:t>, the dissimilarity between two groups of observations</a:t>
            </a:r>
          </a:p>
        </p:txBody>
      </p:sp>
    </p:spTree>
    <p:extLst>
      <p:ext uri="{BB962C8B-B14F-4D97-AF65-F5344CB8AC3E}">
        <p14:creationId xmlns:p14="http://schemas.microsoft.com/office/powerpoint/2010/main" val="3869706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FA371-E7A2-2D40-BF53-47D05EB5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Linkage: Measure of Dissimilarity between Clusters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B4A2-0344-0D4A-9B91-2D9D0F0D37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Complete: </a:t>
            </a:r>
            <a:r>
              <a:rPr lang="en-US" dirty="0"/>
              <a:t>Maximum of pairwise dissimilarities between two clusters</a:t>
            </a:r>
            <a:endParaRPr lang="en-US" b="1" dirty="0"/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Single:</a:t>
            </a:r>
            <a:r>
              <a:rPr lang="en-US" dirty="0"/>
              <a:t> Minimum of pairwise dissimilarities between two clusters.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Average:</a:t>
            </a:r>
            <a:r>
              <a:rPr lang="en-US" dirty="0"/>
              <a:t> Average of pairwise </a:t>
            </a:r>
            <a:r>
              <a:rPr lang="en-US" dirty="0" err="1"/>
              <a:t>dissimiliarities</a:t>
            </a:r>
            <a:r>
              <a:rPr lang="en-US" dirty="0"/>
              <a:t> between clusters.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Centroid:</a:t>
            </a:r>
            <a:r>
              <a:rPr lang="en-US" dirty="0"/>
              <a:t> Dissimilarity between centroids of each cluster. (Less common, sometimes used in genomics.)</a:t>
            </a:r>
          </a:p>
        </p:txBody>
      </p:sp>
    </p:spTree>
    <p:extLst>
      <p:ext uri="{BB962C8B-B14F-4D97-AF65-F5344CB8AC3E}">
        <p14:creationId xmlns:p14="http://schemas.microsoft.com/office/powerpoint/2010/main" val="3299364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8C7B-6237-0942-88D7-C2ED2E53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7653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/>
              <a:t>Clustering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304233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Clustering: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sz="3600" dirty="0"/>
              <a:t>Two types of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Internal evaluation</a:t>
            </a:r>
          </a:p>
          <a:p>
            <a:pPr lvl="1">
              <a:lnSpc>
                <a:spcPct val="120000"/>
              </a:lnSpc>
            </a:pPr>
            <a:r>
              <a:rPr lang="en-US" sz="3200" b="1" dirty="0">
                <a:solidFill>
                  <a:srgbClr val="C00000"/>
                </a:solidFill>
              </a:rPr>
              <a:t>External evaluation</a:t>
            </a:r>
          </a:p>
          <a:p>
            <a:pPr>
              <a:lnSpc>
                <a:spcPct val="120000"/>
              </a:lnSpc>
            </a:pPr>
            <a:endParaRPr lang="en-US" sz="3600" dirty="0"/>
          </a:p>
          <a:p>
            <a:pPr>
              <a:lnSpc>
                <a:spcPct val="120000"/>
              </a:lnSpc>
            </a:pPr>
            <a:r>
              <a:rPr lang="en-US" sz="3600" dirty="0"/>
              <a:t>A good clustering method will produce clusters with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High intra-cluster similarity</a:t>
            </a:r>
          </a:p>
          <a:p>
            <a:pPr lvl="1">
              <a:lnSpc>
                <a:spcPct val="120000"/>
              </a:lnSpc>
            </a:pPr>
            <a:r>
              <a:rPr lang="en-US" sz="3200" dirty="0"/>
              <a:t>Low inter-cluster similarity </a:t>
            </a:r>
          </a:p>
        </p:txBody>
      </p:sp>
    </p:spTree>
    <p:extLst>
      <p:ext uri="{BB962C8B-B14F-4D97-AF65-F5344CB8AC3E}">
        <p14:creationId xmlns:p14="http://schemas.microsoft.com/office/powerpoint/2010/main" val="33096889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0727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861A-08D4-2841-98DF-55659F71F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to k-Means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17055-9481-F94D-BDE8-ABC30D859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0082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Need to know the number of clusters </a:t>
            </a:r>
            <a:r>
              <a:rPr lang="en-US" b="1" dirty="0">
                <a:solidFill>
                  <a:srgbClr val="C00000"/>
                </a:solidFill>
              </a:rPr>
              <a:t>k</a:t>
            </a:r>
            <a:r>
              <a:rPr lang="en-US" dirty="0"/>
              <a:t> prior to training</a:t>
            </a:r>
          </a:p>
          <a:p>
            <a:endParaRPr lang="en-US" dirty="0"/>
          </a:p>
          <a:p>
            <a:r>
              <a:rPr lang="en-US" dirty="0"/>
              <a:t>Outcome depends on initial values</a:t>
            </a:r>
          </a:p>
          <a:p>
            <a:endParaRPr lang="en-US" dirty="0"/>
          </a:p>
          <a:p>
            <a:r>
              <a:rPr lang="en-US" dirty="0"/>
              <a:t>Difficulty when clusters are of different </a:t>
            </a:r>
            <a:br>
              <a:rPr lang="en-US" dirty="0"/>
            </a:br>
            <a:r>
              <a:rPr lang="en-US" dirty="0"/>
              <a:t>shapes, sizes, and density</a:t>
            </a:r>
          </a:p>
          <a:p>
            <a:endParaRPr lang="en-US" dirty="0"/>
          </a:p>
          <a:p>
            <a:r>
              <a:rPr lang="en-US" dirty="0"/>
              <a:t>Sensitive to outliers</a:t>
            </a:r>
          </a:p>
          <a:p>
            <a:endParaRPr lang="en-US" dirty="0"/>
          </a:p>
          <a:p>
            <a:r>
              <a:rPr lang="en-US" dirty="0"/>
              <a:t>Lack of scalability in high dimensions.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72704D-CC84-F940-83F1-1E27B1418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0400" y="2517775"/>
            <a:ext cx="4820922" cy="325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05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A77D-55F6-144C-AFD3-A4F8FBC6E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 of Clustering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D82FC6-B14C-1B47-A242-BA172C067B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37032" y="2410691"/>
            <a:ext cx="2725881" cy="1018309"/>
          </a:xfrm>
        </p:spPr>
        <p:txBody>
          <a:bodyPr/>
          <a:lstStyle/>
          <a:p>
            <a:r>
              <a:rPr lang="en-US" dirty="0"/>
              <a:t>DBSCAN</a:t>
            </a:r>
          </a:p>
          <a:p>
            <a:r>
              <a:rPr lang="en-US" dirty="0"/>
              <a:t>Mean-shift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7B5C323-5791-AE4C-BD53-A404231A0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453" y="2341421"/>
            <a:ext cx="5181600" cy="1325564"/>
          </a:xfrm>
        </p:spPr>
        <p:txBody>
          <a:bodyPr/>
          <a:lstStyle/>
          <a:p>
            <a:r>
              <a:rPr lang="en-US" dirty="0"/>
              <a:t>Kernel Density Estimation</a:t>
            </a:r>
          </a:p>
          <a:p>
            <a:r>
              <a:rPr lang="en-US" dirty="0"/>
              <a:t>Gaussian Mixture Models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7FB11B-4151-3B45-87D4-78F26655E094}"/>
              </a:ext>
            </a:extLst>
          </p:cNvPr>
          <p:cNvSpPr txBox="1"/>
          <p:nvPr/>
        </p:nvSpPr>
        <p:spPr>
          <a:xfrm>
            <a:off x="6537032" y="1690688"/>
            <a:ext cx="2443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Density-Based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6DED5-EC0B-B64C-9074-9DB6123FBA3B}"/>
              </a:ext>
            </a:extLst>
          </p:cNvPr>
          <p:cNvSpPr txBox="1"/>
          <p:nvPr/>
        </p:nvSpPr>
        <p:spPr>
          <a:xfrm>
            <a:off x="647699" y="169068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Distribution-Based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A5BA5B14-DFE6-2146-AFC1-7D5D52CABE3A}"/>
              </a:ext>
            </a:extLst>
          </p:cNvPr>
          <p:cNvGrpSpPr/>
          <p:nvPr/>
        </p:nvGrpSpPr>
        <p:grpSpPr>
          <a:xfrm>
            <a:off x="1666813" y="5201573"/>
            <a:ext cx="788760" cy="682920"/>
            <a:chOff x="1666813" y="5201573"/>
            <a:chExt cx="788760" cy="68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14:cNvPr>
                <p14:cNvContentPartPr/>
                <p14:nvPr/>
              </p14:nvContentPartPr>
              <p14:xfrm>
                <a:off x="1862653" y="5524493"/>
                <a:ext cx="26640" cy="216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9A795A2-EF7C-C246-817C-467326A8DDF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831693" y="549353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14:cNvPr>
                <p14:cNvContentPartPr/>
                <p14:nvPr/>
              </p14:nvContentPartPr>
              <p14:xfrm>
                <a:off x="1894333" y="5434493"/>
                <a:ext cx="32040" cy="32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BE55DA7-AA29-9442-B576-84FFBE0FCB1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63733" y="540353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14:cNvPr>
                <p14:cNvContentPartPr/>
                <p14:nvPr/>
              </p14:nvContentPartPr>
              <p14:xfrm>
                <a:off x="1809733" y="5360333"/>
                <a:ext cx="69120" cy="374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BB52980-6644-3A40-A012-A92C433753E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778773" y="5329733"/>
                  <a:ext cx="1306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14:cNvPr>
                <p14:cNvContentPartPr/>
                <p14:nvPr/>
              </p14:nvContentPartPr>
              <p14:xfrm>
                <a:off x="1703893" y="5418653"/>
                <a:ext cx="42840" cy="1537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9DC81F44-09AF-1F41-8723-DDBB713CA0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72933" y="5387693"/>
                  <a:ext cx="10404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14:cNvPr>
                <p14:cNvContentPartPr/>
                <p14:nvPr/>
              </p14:nvContentPartPr>
              <p14:xfrm>
                <a:off x="1730173" y="5770013"/>
                <a:ext cx="47880" cy="403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FB5E9A2-79A2-1F4A-8A39-512BFE49BF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99573" y="5739413"/>
                  <a:ext cx="109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14:cNvPr>
                <p14:cNvContentPartPr/>
                <p14:nvPr/>
              </p14:nvContentPartPr>
              <p14:xfrm>
                <a:off x="1888933" y="5725373"/>
                <a:ext cx="137880" cy="53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6B04174-47FC-C341-8D29-F5B0BFD008B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858333" y="5694773"/>
                  <a:ext cx="19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14:cNvPr>
                <p14:cNvContentPartPr/>
                <p14:nvPr/>
              </p14:nvContentPartPr>
              <p14:xfrm>
                <a:off x="2196013" y="5519093"/>
                <a:ext cx="58680" cy="132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741AA0A-1803-9645-9BC1-3006C1A249B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65053" y="5488493"/>
                  <a:ext cx="1198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14:cNvPr>
                <p14:cNvContentPartPr/>
                <p14:nvPr/>
              </p14:nvContentPartPr>
              <p14:xfrm>
                <a:off x="2222293" y="5307413"/>
                <a:ext cx="37440" cy="15912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A52EDC-BC0D-8E41-B4B8-E954E509000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91693" y="5276813"/>
                  <a:ext cx="986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14:cNvPr>
                <p14:cNvContentPartPr/>
                <p14:nvPr/>
              </p14:nvContentPartPr>
              <p14:xfrm>
                <a:off x="2143093" y="5212013"/>
                <a:ext cx="26640" cy="3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1610D9CB-1D65-0B46-891C-3E5094F9DB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112133" y="5181413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14:cNvPr>
                <p14:cNvContentPartPr/>
                <p14:nvPr/>
              </p14:nvContentPartPr>
              <p14:xfrm>
                <a:off x="1915573" y="5201573"/>
                <a:ext cx="53280" cy="532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F0F340C-B3D2-6540-B17B-13729A30353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884613" y="517097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14:cNvPr>
                <p14:cNvContentPartPr/>
                <p14:nvPr/>
              </p14:nvContentPartPr>
              <p14:xfrm>
                <a:off x="1666813" y="5460773"/>
                <a:ext cx="47880" cy="1486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0A9CEE6-E0B2-A84D-9C03-A8A69580571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5853" y="5430173"/>
                  <a:ext cx="109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14:cNvPr>
                <p14:cNvContentPartPr/>
                <p14:nvPr/>
              </p14:nvContentPartPr>
              <p14:xfrm>
                <a:off x="1740613" y="5704133"/>
                <a:ext cx="26280" cy="320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168BA95-6C30-0444-A63E-6C2772A8993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710013" y="5673533"/>
                  <a:ext cx="874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14:cNvPr>
                <p14:cNvContentPartPr/>
                <p14:nvPr/>
              </p14:nvContentPartPr>
              <p14:xfrm>
                <a:off x="1931413" y="5767853"/>
                <a:ext cx="148680" cy="637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89EF83E-813A-BC4E-9824-7B782E6421A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900453" y="5736893"/>
                  <a:ext cx="2098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14:cNvPr>
                <p14:cNvContentPartPr/>
                <p14:nvPr/>
              </p14:nvContentPartPr>
              <p14:xfrm>
                <a:off x="2269813" y="5857853"/>
                <a:ext cx="100800" cy="2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939224-7375-2F4C-91CE-D7B7260214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239213" y="5826893"/>
                  <a:ext cx="1623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14:cNvPr>
                <p14:cNvContentPartPr/>
                <p14:nvPr/>
              </p14:nvContentPartPr>
              <p14:xfrm>
                <a:off x="2370613" y="5719973"/>
                <a:ext cx="47880" cy="100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1826078-303F-D941-9E86-BE29F1718DF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339653" y="5689373"/>
                  <a:ext cx="109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14:cNvPr>
                <p14:cNvContentPartPr/>
                <p14:nvPr/>
              </p14:nvContentPartPr>
              <p14:xfrm>
                <a:off x="2402293" y="5566613"/>
                <a:ext cx="53280" cy="79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F1F3136-9CEA-534C-A764-CC41138FBBA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371693" y="5536013"/>
                  <a:ext cx="11448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14:cNvPr>
                <p14:cNvContentPartPr/>
                <p14:nvPr/>
              </p14:nvContentPartPr>
              <p14:xfrm>
                <a:off x="2317693" y="5429093"/>
                <a:ext cx="58680" cy="586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FAD7412-5886-684D-BE51-BB6F7F522FB5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286733" y="539849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14:cNvPr>
              <p14:cNvContentPartPr/>
              <p14:nvPr/>
            </p14:nvContentPartPr>
            <p14:xfrm>
              <a:off x="1418053" y="5148653"/>
              <a:ext cx="1217520" cy="100584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EBC76C63-7075-4A47-9EC0-BB12D6E0751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87453" y="5118053"/>
                <a:ext cx="1278720" cy="1067040"/>
              </a:xfrm>
              <a:prstGeom prst="rect">
                <a:avLst/>
              </a:prstGeom>
            </p:spPr>
          </p:pic>
        </mc:Fallback>
      </mc:AlternateContent>
      <p:grpSp>
        <p:nvGrpSpPr>
          <p:cNvPr id="65" name="Group 64">
            <a:extLst>
              <a:ext uri="{FF2B5EF4-FFF2-40B4-BE49-F238E27FC236}">
                <a16:creationId xmlns:a16="http://schemas.microsoft.com/office/drawing/2014/main" id="{8C9A7791-01D1-A54E-9A3C-3AC701F0F395}"/>
              </a:ext>
            </a:extLst>
          </p:cNvPr>
          <p:cNvGrpSpPr/>
          <p:nvPr/>
        </p:nvGrpSpPr>
        <p:grpSpPr>
          <a:xfrm>
            <a:off x="2296453" y="4143173"/>
            <a:ext cx="1328400" cy="1286280"/>
            <a:chOff x="2296453" y="4143173"/>
            <a:chExt cx="1328400" cy="128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14:cNvPr>
                <p14:cNvContentPartPr/>
                <p14:nvPr/>
              </p14:nvContentPartPr>
              <p14:xfrm>
                <a:off x="2682733" y="4307333"/>
                <a:ext cx="95760" cy="586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F9549C-957C-4741-B72C-98204DD93A0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652133" y="4276733"/>
                  <a:ext cx="15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14:cNvPr>
                <p14:cNvContentPartPr/>
                <p14:nvPr/>
              </p14:nvContentPartPr>
              <p14:xfrm>
                <a:off x="2391493" y="4566533"/>
                <a:ext cx="95760" cy="20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612B522-8431-114F-96F1-E3104065720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60893" y="4535933"/>
                  <a:ext cx="1569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14:cNvPr>
                <p14:cNvContentPartPr/>
                <p14:nvPr/>
              </p14:nvContentPartPr>
              <p14:xfrm>
                <a:off x="2449813" y="5084933"/>
                <a:ext cx="79560" cy="116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D45101-5C76-0D42-BDF1-3C0F9235F88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213" y="5054333"/>
                  <a:ext cx="1411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14:cNvPr>
                <p14:cNvContentPartPr/>
                <p14:nvPr/>
              </p14:nvContentPartPr>
              <p14:xfrm>
                <a:off x="3074413" y="5074493"/>
                <a:ext cx="84960" cy="84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0FEB639-113B-6942-88B7-B4DAFABC22B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043453" y="5043893"/>
                  <a:ext cx="14652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14:cNvPr>
                <p14:cNvContentPartPr/>
                <p14:nvPr/>
              </p14:nvContentPartPr>
              <p14:xfrm>
                <a:off x="2857333" y="5084933"/>
                <a:ext cx="42840" cy="37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1649D4-530C-C744-ABFC-B556E870390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826733" y="50543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14:cNvPr>
                <p14:cNvContentPartPr/>
                <p14:nvPr/>
              </p14:nvContentPartPr>
              <p14:xfrm>
                <a:off x="2793973" y="5280773"/>
                <a:ext cx="180360" cy="266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D75A717-29B2-094D-8A5E-57D7EE4AC8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3013" y="5250173"/>
                  <a:ext cx="2415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14:cNvPr>
                <p14:cNvContentPartPr/>
                <p14:nvPr/>
              </p14:nvContentPartPr>
              <p14:xfrm>
                <a:off x="3275293" y="5095733"/>
                <a:ext cx="95760" cy="1116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1F0E1A-1CC9-EC4E-8913-DEDEE82ACAC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44693" y="506513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14:cNvPr>
                <p14:cNvContentPartPr/>
                <p14:nvPr/>
              </p14:nvContentPartPr>
              <p14:xfrm>
                <a:off x="3016093" y="4834013"/>
                <a:ext cx="63720" cy="39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BCCCD01-95FC-9A4B-925F-773E3A67861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85493" y="4803413"/>
                  <a:ext cx="12528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14:cNvPr>
                <p14:cNvContentPartPr/>
                <p14:nvPr/>
              </p14:nvContentPartPr>
              <p14:xfrm>
                <a:off x="2931493" y="4820693"/>
                <a:ext cx="47880" cy="266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B0390A9-F130-A94B-8094-753B10504895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900893" y="478973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14:cNvPr>
                <p14:cNvContentPartPr/>
                <p14:nvPr/>
              </p14:nvContentPartPr>
              <p14:xfrm>
                <a:off x="2741053" y="4677773"/>
                <a:ext cx="26640" cy="4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B6EF29B-C0A9-6246-B661-251598FAC31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710093" y="4646813"/>
                  <a:ext cx="882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14:cNvPr>
                <p14:cNvContentPartPr/>
                <p14:nvPr/>
              </p14:nvContentPartPr>
              <p14:xfrm>
                <a:off x="2867773" y="4556453"/>
                <a:ext cx="63720" cy="367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4D36A6E-508B-CD41-930D-9C795081B10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837173" y="4525853"/>
                  <a:ext cx="12528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14:cNvPr>
                <p14:cNvContentPartPr/>
                <p14:nvPr/>
              </p14:nvContentPartPr>
              <p14:xfrm>
                <a:off x="3153613" y="4582373"/>
                <a:ext cx="58680" cy="586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C36A06-7FB1-8B45-ACD3-9360DE3FC3B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123013" y="4551773"/>
                  <a:ext cx="11988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14:cNvPr>
                <p14:cNvContentPartPr/>
                <p14:nvPr/>
              </p14:nvContentPartPr>
              <p14:xfrm>
                <a:off x="3317773" y="4788653"/>
                <a:ext cx="56880" cy="1591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7F4A9AF8-7E88-2D4F-BF51-10218B0F69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287173" y="4758053"/>
                  <a:ext cx="1180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14:cNvPr>
                <p14:cNvContentPartPr/>
                <p14:nvPr/>
              </p14:nvContentPartPr>
              <p14:xfrm>
                <a:off x="2735653" y="4926533"/>
                <a:ext cx="32040" cy="32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7E16C72-A129-9248-85EA-18CC517BCBAA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705053" y="4895573"/>
                  <a:ext cx="936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14:cNvPr>
                <p14:cNvContentPartPr/>
                <p14:nvPr/>
              </p14:nvContentPartPr>
              <p14:xfrm>
                <a:off x="2820253" y="4704053"/>
                <a:ext cx="53280" cy="745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E634B29-6DAE-E34C-B936-6C8B0817B760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789653" y="4673453"/>
                  <a:ext cx="1144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14:cNvPr>
                <p14:cNvContentPartPr/>
                <p14:nvPr/>
              </p14:nvContentPartPr>
              <p14:xfrm>
                <a:off x="3349453" y="4688213"/>
                <a:ext cx="63720" cy="1378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4420D4C-0F3A-074D-B7AD-4B3DF636CD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318853" y="4657613"/>
                  <a:ext cx="12528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14:cNvPr>
                <p14:cNvContentPartPr/>
                <p14:nvPr/>
              </p14:nvContentPartPr>
              <p14:xfrm>
                <a:off x="2296453" y="4143173"/>
                <a:ext cx="1328400" cy="128628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BE787CBD-16EC-F54A-BACA-56F0144AA3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2265853" y="4112573"/>
                  <a:ext cx="1389960" cy="134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0A61091-D688-9C49-9EFF-1979332B6DF3}"/>
              </a:ext>
            </a:extLst>
          </p:cNvPr>
          <p:cNvGrpSpPr/>
          <p:nvPr/>
        </p:nvGrpSpPr>
        <p:grpSpPr>
          <a:xfrm>
            <a:off x="618853" y="3407693"/>
            <a:ext cx="1460880" cy="1365480"/>
            <a:chOff x="618853" y="3407693"/>
            <a:chExt cx="1460880" cy="136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14:cNvPr>
                <p14:cNvContentPartPr/>
                <p14:nvPr/>
              </p14:nvContentPartPr>
              <p14:xfrm>
                <a:off x="925933" y="3666893"/>
                <a:ext cx="100800" cy="47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6B611D3-F203-5A48-BA1E-3E5B0072BF7E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5333" y="3636293"/>
                  <a:ext cx="16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14:cNvPr>
                <p14:cNvContentPartPr/>
                <p14:nvPr/>
              </p14:nvContentPartPr>
              <p14:xfrm>
                <a:off x="1513093" y="3666893"/>
                <a:ext cx="95760" cy="53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0DC11F0-669B-654F-8475-06776C8BE75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482493" y="3636293"/>
                  <a:ext cx="15696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14:cNvPr>
                <p14:cNvContentPartPr/>
                <p14:nvPr/>
              </p14:nvContentPartPr>
              <p14:xfrm>
                <a:off x="1206373" y="3624773"/>
                <a:ext cx="159120" cy="374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6845EFB-372D-184C-A84E-EA334CD76AB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175773" y="3593813"/>
                  <a:ext cx="2203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14:cNvPr>
                <p14:cNvContentPartPr/>
                <p14:nvPr/>
              </p14:nvContentPartPr>
              <p14:xfrm>
                <a:off x="1508053" y="3735653"/>
                <a:ext cx="69120" cy="10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A6F2507-FA6B-BE42-BE82-AA77D6145D9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477093" y="3705053"/>
                  <a:ext cx="1306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14:cNvPr>
                <p14:cNvContentPartPr/>
                <p14:nvPr/>
              </p14:nvContentPartPr>
              <p14:xfrm>
                <a:off x="2026453" y="4211933"/>
                <a:ext cx="53280" cy="637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2653A4E-863C-E548-8A58-3995853D6AD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995853" y="4181333"/>
                  <a:ext cx="1144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14:cNvPr>
                <p14:cNvContentPartPr/>
                <p14:nvPr/>
              </p14:nvContentPartPr>
              <p14:xfrm>
                <a:off x="1328053" y="3989813"/>
                <a:ext cx="61560" cy="428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E2EDB2E-8A0B-9642-83B4-3145ED2C331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297453" y="3959213"/>
                  <a:ext cx="1227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14:cNvPr>
                <p14:cNvContentPartPr/>
                <p14:nvPr/>
              </p14:nvContentPartPr>
              <p14:xfrm>
                <a:off x="1264693" y="3952733"/>
                <a:ext cx="37440" cy="26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414E46F-CFDB-DE44-AB76-170D87B93F0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233733" y="3922133"/>
                  <a:ext cx="986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14:cNvPr>
                <p14:cNvContentPartPr/>
                <p14:nvPr/>
              </p14:nvContentPartPr>
              <p14:xfrm>
                <a:off x="1073893" y="4037333"/>
                <a:ext cx="21600" cy="1695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476E2B9-F07D-C740-A7E7-BC6159A6D834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3293" y="4006733"/>
                  <a:ext cx="828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14:cNvPr>
                <p14:cNvContentPartPr/>
                <p14:nvPr/>
              </p14:nvContentPartPr>
              <p14:xfrm>
                <a:off x="1238053" y="4259453"/>
                <a:ext cx="106200" cy="374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65EC084-E904-E248-953F-6E020ECC1479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207453" y="4228853"/>
                  <a:ext cx="1674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14:cNvPr>
                <p14:cNvContentPartPr/>
                <p14:nvPr/>
              </p14:nvContentPartPr>
              <p14:xfrm>
                <a:off x="1560973" y="4153613"/>
                <a:ext cx="79560" cy="42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3D2DF7-B897-5646-B228-5CD81B400C68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530013" y="4123013"/>
                  <a:ext cx="14112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14:cNvPr>
                <p14:cNvContentPartPr/>
                <p14:nvPr/>
              </p14:nvContentPartPr>
              <p14:xfrm>
                <a:off x="1735573" y="3846893"/>
                <a:ext cx="37440" cy="1274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1169892-2FB5-5E47-80B5-35D1F3A4F0A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704973" y="3816293"/>
                  <a:ext cx="986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14:cNvPr>
                <p14:cNvContentPartPr/>
                <p14:nvPr/>
              </p14:nvContentPartPr>
              <p14:xfrm>
                <a:off x="1719733" y="4323173"/>
                <a:ext cx="116640" cy="2174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352DE9-6250-A640-A1F7-FA856BD086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688773" y="4292573"/>
                  <a:ext cx="17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14:cNvPr>
                <p14:cNvContentPartPr/>
                <p14:nvPr/>
              </p14:nvContentPartPr>
              <p14:xfrm>
                <a:off x="1375573" y="4603613"/>
                <a:ext cx="69120" cy="478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F1FAB9-781A-0447-9682-AA872EE5CCB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344973" y="4573013"/>
                  <a:ext cx="13068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14:cNvPr>
                <p14:cNvContentPartPr/>
                <p14:nvPr/>
              </p14:nvContentPartPr>
              <p14:xfrm>
                <a:off x="1126813" y="4561133"/>
                <a:ext cx="63720" cy="266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90655B-D74F-ED42-B693-5F011EB6F34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213" y="4530533"/>
                  <a:ext cx="1252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14:cNvPr>
                <p14:cNvContentPartPr/>
                <p14:nvPr/>
              </p14:nvContentPartPr>
              <p14:xfrm>
                <a:off x="925933" y="4413173"/>
                <a:ext cx="63720" cy="63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4CCD9BEB-46A5-B344-ADCB-F26B2D74675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895333" y="438221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14:cNvPr>
                <p14:cNvContentPartPr/>
                <p14:nvPr/>
              </p14:nvContentPartPr>
              <p14:xfrm>
                <a:off x="904693" y="4174853"/>
                <a:ext cx="32040" cy="478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CD8FFD-E09C-A54A-A019-B077B715C6B8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4093" y="4144253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14:cNvPr>
                <p14:cNvContentPartPr/>
                <p14:nvPr/>
              </p14:nvContentPartPr>
              <p14:xfrm>
                <a:off x="618853" y="3407693"/>
                <a:ext cx="1434240" cy="13654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49E0289-4CDA-0940-80CE-385B311C787C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8253" y="3377093"/>
                  <a:ext cx="1495800" cy="1427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1D7D790-ED1B-464E-851C-9F6BAE9DF87F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7F709F9-7F97-4343-92E4-AE1DD0334AB6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361653" y="5329733"/>
                  <a:ext cx="1306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DA7EE2B-A490-5941-972C-60467AA542B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7329973" y="3720893"/>
                  <a:ext cx="11988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4DE6288-5E2F-2C48-BEEF-135D29B4A499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7403773" y="373169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2A78912-98B1-3F4E-86AE-1FA9DE37E51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45813" y="393257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30D9D655-D07B-9843-930C-289A0803F8D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12873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99997DB-DDAA-9C47-9742-B4B9679BBF2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6816613" y="3779213"/>
                  <a:ext cx="141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4B9A364-A639-E74A-B2B8-D56D5F8892CE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144573" y="3699653"/>
                  <a:ext cx="1411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778BC1-4EB1-B345-8B95-3FDD12690158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287493" y="3853373"/>
                  <a:ext cx="11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E76BD5F-2FC9-544C-BE3F-23EA135E9DC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467493" y="4271333"/>
                  <a:ext cx="11916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1734944-35D8-034E-88AF-F3B04EC1D44D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176253" y="4414253"/>
                  <a:ext cx="19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4CBBDC63-4B20-5240-A4E5-3E2C8AB61E3C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708661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551959A-92E8-0346-BC04-0CE819DE6C3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7239973" y="4726373"/>
                  <a:ext cx="1087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D2C23E2-2C01-8A4E-BF8A-810992A7614B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7483333" y="4181333"/>
                  <a:ext cx="32112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2641C04-8817-BE48-A2C6-29164D3E11A3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7875013" y="3879653"/>
                  <a:ext cx="15156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F5B2314-B5A3-7B40-BF48-263316827BF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975453" y="3916733"/>
                  <a:ext cx="1094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07B7478-894C-9443-83E6-7E2C8E7A080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049613" y="4096733"/>
                  <a:ext cx="9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D5D7A14-8783-9648-8DF3-ADF4C58D853E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954213" y="4604693"/>
                  <a:ext cx="77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5F3ECF0-9395-F740-93B8-13661D78A5AD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799669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255D370-1016-8045-8559-0462F23554F3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118373" y="46151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960FBB3-274B-6544-985E-23B7EE96909E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292973" y="3980093"/>
                  <a:ext cx="16236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4CAC60E-BBBB-6A41-9D04-8873B9F1838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515093" y="3885053"/>
                  <a:ext cx="1198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312D98F-86B2-CA48-8237-9A7528E69C6F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033773" y="4382213"/>
                  <a:ext cx="268200" cy="49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893ECEB-34A7-4A4A-8284-13BBF7F7B47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785013" y="5112653"/>
                  <a:ext cx="1836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395515C3-5AD5-0849-8DE4-D24A82C965DE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19173" y="496973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E7AC7B-CA31-A24E-A8F9-E7DDA88AF07A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615453" y="4540973"/>
                  <a:ext cx="17280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8C21A46E-46C2-C342-B285-9DACEF45102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7816693" y="4504253"/>
                  <a:ext cx="1252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D0E7A778-BF29-A64F-B232-994AD4D56E35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7350853" y="4773893"/>
                  <a:ext cx="257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4C6B936F-E3BD-2B4D-AD93-AB23868BB7BD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7012453" y="4694693"/>
                  <a:ext cx="134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65BAAE6F-F160-5945-855D-92C13173CCC6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631213" y="3583373"/>
                  <a:ext cx="2030040" cy="190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94FBC9E-A852-E84F-BB27-4320A31F7DFE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B223129-8276-FE4B-94F7-DB72A841AE41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889633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468FCD4-9CFD-944D-9394-FF1C81D0BDA7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8737573" y="5853533"/>
                  <a:ext cx="151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E6B19F0-0C15-3A43-A805-AFD4E862298C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573413" y="5991053"/>
                  <a:ext cx="1411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CB820FF2-B6E7-364E-8B37-62CDE2B371D4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54173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A2C69EB1-67CF-BE4F-95F0-6E7D4C6F52F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8414653" y="6028133"/>
                  <a:ext cx="921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745A29FB-54BC-F049-A421-E2FB69DB98D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5AAA6F93-E6EA-034D-AE7E-106461112AC6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277213" y="4959293"/>
                  <a:ext cx="19944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66653A7-934B-6844-A725-293D7EBE727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187213" y="5387693"/>
                  <a:ext cx="1040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B94D5507-C488-D042-9E46-AD8F6A6246AD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875093" y="5228933"/>
                  <a:ext cx="156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48C5FC1C-8ABD-DC45-9BF8-FA079AD74010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9075973" y="4863893"/>
                  <a:ext cx="17820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52A8D1FB-8821-FF45-9665-64A8344C8404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8980933" y="344585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08901EB5-061F-6949-86A6-2F35D5A2A7F6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8785093" y="3477533"/>
                  <a:ext cx="1144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0DBA1E3-247D-5048-B389-31E992B530C3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8504653" y="3424613"/>
                  <a:ext cx="18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F0793FC3-B6B5-1041-92DD-4270C404F5F9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8457133" y="347213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DE6BF6-63CE-D14E-8984-A3C9B3460334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8536333" y="3313373"/>
                  <a:ext cx="24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82A91B0-D86C-A041-9A95-4FB03F716445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8864293" y="3329213"/>
                  <a:ext cx="1252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FEAC8D9F-786D-994A-B07E-00E35294DA65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9007213" y="3377093"/>
                  <a:ext cx="13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F2C3E8A9-F041-5543-AC7D-7DF0A1B22E8B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9563053" y="4149653"/>
                  <a:ext cx="1252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AB27433-D9AE-234A-842A-D2BF33C3C7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9631813" y="4017173"/>
                  <a:ext cx="1299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3CDAC4F-1C11-5949-BCA0-6BF80E0F72D2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9658093" y="3795053"/>
                  <a:ext cx="10944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5429BD7-6384-FB47-802F-733668831125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711013" y="370505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B62F47DB-8EBC-6F4D-83B3-67F336BAF025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9457213" y="3911333"/>
                  <a:ext cx="125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A0C69EC-EC3C-1B46-B10A-8A9FE16856B9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9451813" y="4350533"/>
                  <a:ext cx="1306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49ED281-EE72-0F41-B90C-B2CF5E056743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9583933" y="4540973"/>
                  <a:ext cx="12528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5700E89-3917-0E44-B5CE-0405FF0EA327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9880573" y="4128413"/>
                  <a:ext cx="1458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68D4B60-FB70-8140-8D1E-43B2591BDCA3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969517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83CCADE-E5A2-604E-999E-C861523C1B0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345973" y="4456373"/>
                  <a:ext cx="12528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27E9288-5C2C-284D-A375-428E689DB59D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383053" y="4043813"/>
                  <a:ext cx="8820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A889753-66F7-4246-B94A-2EFA9E97D9C8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73053" y="3572933"/>
                  <a:ext cx="1382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066FC5C6-21F9-764E-B35D-8AD3425C51A6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255973" y="3477533"/>
                  <a:ext cx="18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AF43A873-2541-5746-B4A9-E0825149B4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255973" y="3461693"/>
                  <a:ext cx="10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E0DC414-B3F9-6446-9FC2-4D18C00AECA5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9441373" y="354629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76124F6-EB3A-534D-909B-DD4335ABABDB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9636853" y="3710453"/>
                  <a:ext cx="11988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7DFB9A51-F635-DE44-B4E1-125DE3EAA6CD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9711013" y="3953813"/>
                  <a:ext cx="109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9495DED4-EF64-BC4B-A28F-E829B6BABFC9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8314213" y="3207533"/>
                  <a:ext cx="1702080" cy="306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0790FBEA-6A49-E44D-BB0F-AB2C8CBE8402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089494AA-39D1-E544-8816-170E3261E5DB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6451573" y="3609653"/>
                  <a:ext cx="117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437E3CE-80BD-D742-A095-4E2555E8BE63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6271573" y="3710453"/>
                  <a:ext cx="135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0BAD820C-3064-644B-8530-B881F67A2B02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6186973" y="3975053"/>
                  <a:ext cx="8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EF0C241B-2936-CD4A-975D-417540FD2DD3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6171133" y="4213013"/>
                  <a:ext cx="928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85299169-6666-3E4A-A787-9ABC1880B884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6165733" y="4366373"/>
                  <a:ext cx="11988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60686E6-7BFB-8E43-96AF-D93E3F1EE581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6287413" y="4694693"/>
                  <a:ext cx="1094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B41F3936-E341-CE4A-85FC-E384E9B78F35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6403693" y="496973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F4A19972-33A7-0149-BB56-740CF47B1B55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6530773" y="5266013"/>
                  <a:ext cx="1465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E805939B-D6C4-1047-B1CD-AFAB23B35AF3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6800773" y="5483093"/>
                  <a:ext cx="2890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70AE9B27-2337-114C-BCC4-22F90A579BC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7065373" y="569477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86FB636D-E5EE-CA4E-85F9-235646508F7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7192093" y="5747693"/>
                  <a:ext cx="11988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671A227-D233-E849-A445-362EB90BD79B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7303333" y="5821853"/>
                  <a:ext cx="10944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1091411-1541-0C47-8397-1FF8EDE9EF1E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7075813" y="5795213"/>
                  <a:ext cx="16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FF4513D7-14D0-714B-99D5-9F20648F1A31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6927853" y="5678933"/>
                  <a:ext cx="1252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FEF40B4-9FE0-544D-B764-8A3BA0FFAAC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6705373" y="5536013"/>
                  <a:ext cx="1515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358ED80-4B71-DB41-9259-353DCDCE7A2D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440773" y="5371853"/>
                  <a:ext cx="1728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16169F20-AA48-C14B-9B57-9825A310BA25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6334933" y="5202653"/>
                  <a:ext cx="129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B0AC6D4-DA8F-564A-ABF2-D3F093F32459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6224053" y="5006813"/>
                  <a:ext cx="13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3F10744E-7F8C-B945-BF57-7ACE786CA455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6160333" y="4810973"/>
                  <a:ext cx="11448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7D5578-69E2-D94C-9F17-F53F93235094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6091573" y="4551773"/>
                  <a:ext cx="9864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AE1D8556-D1DA-5643-A140-3E68B6775947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6075733" y="4329653"/>
                  <a:ext cx="882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D1C9D01B-134B-DF44-8F39-99AF6C58DE9D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6112813" y="4085933"/>
                  <a:ext cx="936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0DD231F-BA38-0C45-AD62-C3D04E236500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6144493" y="393797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F2F7759C-5943-9D40-99E3-38DBFA015A4E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6176173" y="3646733"/>
                  <a:ext cx="1357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5FA89A3-0AFC-6444-A569-D8324BA070A5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6271573" y="36096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AC355B3-E6B2-E948-B893-F3E70626D7DE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6361573" y="3583373"/>
                  <a:ext cx="986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62566ECF-B26B-F34B-895D-3272EA426C6B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2D7789B-8298-1A4C-B5A2-9225C25C725A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932813" y="3414173"/>
                  <a:ext cx="162288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83508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5858-EACF-D749-854A-2475CCD73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Kernel Density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37BE2-87CD-534C-827D-5BA0D737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4680"/>
            <a:ext cx="10515600" cy="223722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Goal: </a:t>
            </a:r>
            <a:r>
              <a:rPr lang="en-US" dirty="0"/>
              <a:t>Estimate the probability density function of a random variable.</a:t>
            </a:r>
          </a:p>
          <a:p>
            <a:r>
              <a:rPr lang="en-US" dirty="0"/>
              <a:t>Data smoothing parameter controls smoothing of data points.</a:t>
            </a:r>
          </a:p>
          <a:p>
            <a:pPr lvl="1"/>
            <a:r>
              <a:rPr lang="en-US" dirty="0"/>
              <a:t>Curve represents density estimate.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mimima</a:t>
            </a:r>
            <a:r>
              <a:rPr lang="en-US" dirty="0"/>
              <a:t> are where numbers split.</a:t>
            </a:r>
          </a:p>
          <a:p>
            <a:pPr lvl="1"/>
            <a:r>
              <a:rPr lang="en-US" dirty="0"/>
              <a:t>Smoothing can be controlled with size of window.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2BBC7-DE68-D648-BA8E-37B2A0032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3972612"/>
            <a:ext cx="4240645" cy="2885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74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A1D86-5061-824E-ACAD-8BB968CE1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Distribution-Based Clustering: GMM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2FBB-1849-DD44-9B79-B2334ACDB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Gaussian Mixture Model (GMM)</a:t>
            </a:r>
          </a:p>
          <a:p>
            <a:r>
              <a:rPr lang="en-US" b="1" dirty="0">
                <a:solidFill>
                  <a:srgbClr val="C00000"/>
                </a:solidFill>
              </a:rPr>
              <a:t>Idea:</a:t>
            </a:r>
            <a:r>
              <a:rPr lang="en-US" b="1" dirty="0"/>
              <a:t> </a:t>
            </a:r>
            <a:r>
              <a:rPr lang="en-US" dirty="0"/>
              <a:t>Consider that data is </a:t>
            </a:r>
            <a:r>
              <a:rPr lang="en-US" b="1" dirty="0">
                <a:solidFill>
                  <a:srgbClr val="C00000"/>
                </a:solidFill>
              </a:rPr>
              <a:t>generated</a:t>
            </a:r>
            <a:r>
              <a:rPr lang="en-US" dirty="0"/>
              <a:t> by a combination of several Gaussian distributions</a:t>
            </a:r>
            <a:r>
              <a:rPr lang="en-US" b="1" dirty="0"/>
              <a:t> </a:t>
            </a:r>
            <a:r>
              <a:rPr lang="en-US" dirty="0"/>
              <a:t>(generative model).</a:t>
            </a:r>
            <a:endParaRPr lang="en-US" b="1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14:cNvPr>
              <p14:cNvContentPartPr/>
              <p14:nvPr/>
            </p14:nvContentPartPr>
            <p14:xfrm>
              <a:off x="1063453" y="3338933"/>
              <a:ext cx="3593520" cy="27889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00B6307-A75C-0B46-A538-D65CDF6190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2853" y="3308333"/>
                <a:ext cx="3654720" cy="285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14:cNvPr>
              <p14:cNvContentPartPr/>
              <p14:nvPr/>
            </p14:nvContentPartPr>
            <p14:xfrm>
              <a:off x="888853" y="3476453"/>
              <a:ext cx="3926160" cy="2863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FE4086-2FAA-1940-8B52-E035DB7B002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8253" y="3445853"/>
                <a:ext cx="3987720" cy="29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14:cNvPr>
              <p14:cNvContentPartPr/>
              <p14:nvPr/>
            </p14:nvContentPartPr>
            <p14:xfrm>
              <a:off x="835933" y="3248933"/>
              <a:ext cx="153720" cy="3391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54B8D36-84EF-5A48-8F90-062348A70C2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05333" y="3218333"/>
                <a:ext cx="215280" cy="400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4A7007E9-EDC3-394D-AC81-73C804EEA286}"/>
              </a:ext>
            </a:extLst>
          </p:cNvPr>
          <p:cNvGrpSpPr/>
          <p:nvPr/>
        </p:nvGrpSpPr>
        <p:grpSpPr>
          <a:xfrm>
            <a:off x="5619613" y="3349373"/>
            <a:ext cx="5234040" cy="2847240"/>
            <a:chOff x="5619613" y="3349373"/>
            <a:chExt cx="5234040" cy="2847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14:cNvPr>
                <p14:cNvContentPartPr/>
                <p14:nvPr/>
              </p14:nvContentPartPr>
              <p14:xfrm>
                <a:off x="5746693" y="3376373"/>
                <a:ext cx="5106960" cy="28202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3924751-85ED-6945-861A-498FAC432C9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15733" y="3345773"/>
                  <a:ext cx="5168160" cy="28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14:cNvPr>
                <p14:cNvContentPartPr/>
                <p14:nvPr/>
              </p14:nvContentPartPr>
              <p14:xfrm>
                <a:off x="5619613" y="3349373"/>
                <a:ext cx="317880" cy="180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BD3232C-90DA-8B41-A1BB-C275D809385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89013" y="3318773"/>
                  <a:ext cx="379080" cy="24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02123C9-6D8A-4A47-AF73-D42AE1EC7E7A}"/>
              </a:ext>
            </a:extLst>
          </p:cNvPr>
          <p:cNvGrpSpPr/>
          <p:nvPr/>
        </p:nvGrpSpPr>
        <p:grpSpPr>
          <a:xfrm>
            <a:off x="6185893" y="5042813"/>
            <a:ext cx="2090520" cy="995040"/>
            <a:chOff x="6185893" y="5042813"/>
            <a:chExt cx="2090520" cy="99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14:cNvPr>
                <p14:cNvContentPartPr/>
                <p14:nvPr/>
              </p14:nvContentPartPr>
              <p14:xfrm>
                <a:off x="6185893" y="5042813"/>
                <a:ext cx="1841400" cy="9950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589572-C671-8043-A1C7-35D484C32DF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154933" y="5012213"/>
                  <a:ext cx="1902600" cy="10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14:cNvPr>
                <p14:cNvContentPartPr/>
                <p14:nvPr/>
              </p14:nvContentPartPr>
              <p14:xfrm>
                <a:off x="7873933" y="5831213"/>
                <a:ext cx="402480" cy="84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2ECB748-8CB6-BF4D-AEF9-7F6E199BF9E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842973" y="5800613"/>
                  <a:ext cx="464040" cy="146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14:cNvPr>
              <p14:cNvContentPartPr/>
              <p14:nvPr/>
            </p14:nvContentPartPr>
            <p14:xfrm>
              <a:off x="6852613" y="3958133"/>
              <a:ext cx="1947600" cy="21013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48918C9-CE2C-4E4C-8835-390B30A4752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822013" y="3927173"/>
                <a:ext cx="2009160" cy="21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14:cNvPr>
              <p14:cNvContentPartPr/>
              <p14:nvPr/>
            </p14:nvContentPartPr>
            <p14:xfrm>
              <a:off x="7122253" y="5180333"/>
              <a:ext cx="3588120" cy="884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D36B54E-726E-DB46-99F7-51FA12CD3F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091653" y="5149733"/>
                <a:ext cx="3649320" cy="9453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0127C3C3-FF59-1448-9FFC-84846E063D09}"/>
              </a:ext>
            </a:extLst>
          </p:cNvPr>
          <p:cNvGrpSpPr/>
          <p:nvPr/>
        </p:nvGrpSpPr>
        <p:grpSpPr>
          <a:xfrm>
            <a:off x="9059053" y="4947413"/>
            <a:ext cx="312480" cy="201600"/>
            <a:chOff x="9059053" y="4947413"/>
            <a:chExt cx="312480" cy="20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14:cNvPr>
                <p14:cNvContentPartPr/>
                <p14:nvPr/>
              </p14:nvContentPartPr>
              <p14:xfrm>
                <a:off x="9101533" y="5005733"/>
                <a:ext cx="42840" cy="106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64C26C7-1556-E548-BA10-1657AE6DE12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70933" y="4975133"/>
                  <a:ext cx="1040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14:cNvPr>
                <p14:cNvContentPartPr/>
                <p14:nvPr/>
              </p14:nvContentPartPr>
              <p14:xfrm>
                <a:off x="9191533" y="4984493"/>
                <a:ext cx="26640" cy="127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77A9AF-68BC-7C44-BCCB-9D4859FF3A1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60933" y="4953893"/>
                  <a:ext cx="88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14:cNvPr>
                <p14:cNvContentPartPr/>
                <p14:nvPr/>
              </p14:nvContentPartPr>
              <p14:xfrm>
                <a:off x="9059053" y="4947413"/>
                <a:ext cx="190800" cy="478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5D2CEDF-189C-8A4A-BECD-4E8B0312B13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028453" y="4916813"/>
                  <a:ext cx="25236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14:cNvPr>
                <p14:cNvContentPartPr/>
                <p14:nvPr/>
              </p14:nvContentPartPr>
              <p14:xfrm>
                <a:off x="9302413" y="5042813"/>
                <a:ext cx="69120" cy="1062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A26B3D7-5BF5-274F-83F8-D62052FCEF6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271813" y="5012213"/>
                  <a:ext cx="13068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5937A84-CEED-3946-931E-669246B94CE7}"/>
              </a:ext>
            </a:extLst>
          </p:cNvPr>
          <p:cNvGrpSpPr/>
          <p:nvPr/>
        </p:nvGrpSpPr>
        <p:grpSpPr>
          <a:xfrm>
            <a:off x="7752253" y="3661493"/>
            <a:ext cx="386640" cy="254520"/>
            <a:chOff x="7752253" y="3661493"/>
            <a:chExt cx="386640" cy="25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14:cNvPr>
                <p14:cNvContentPartPr/>
                <p14:nvPr/>
              </p14:nvContentPartPr>
              <p14:xfrm>
                <a:off x="7789333" y="3703973"/>
                <a:ext cx="16200" cy="15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6DBEAAA-D75B-634D-A701-FD2C02CA7B5A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758373" y="3673373"/>
                  <a:ext cx="777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14:cNvPr>
                <p14:cNvContentPartPr/>
                <p14:nvPr/>
              </p14:nvContentPartPr>
              <p14:xfrm>
                <a:off x="7863133" y="3735653"/>
                <a:ext cx="16200" cy="79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CE7E77B-948A-8A4C-B4CD-08E8C3424F8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832533" y="3705053"/>
                  <a:ext cx="77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14:cNvPr>
                <p14:cNvContentPartPr/>
                <p14:nvPr/>
              </p14:nvContentPartPr>
              <p14:xfrm>
                <a:off x="7752253" y="3661493"/>
                <a:ext cx="196200" cy="795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C623EF2-F684-3C44-AC91-F3AE98CBEA4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21293" y="3630893"/>
                  <a:ext cx="2574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14:cNvPr>
                <p14:cNvContentPartPr/>
                <p14:nvPr/>
              </p14:nvContentPartPr>
              <p14:xfrm>
                <a:off x="8011453" y="3815213"/>
                <a:ext cx="127440" cy="10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7496CD5-5789-5B42-8C82-0A812B8B69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80853" y="3784613"/>
                  <a:ext cx="188640" cy="16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B5EF17C-CF6B-7445-BAEE-6D2BCEF70E24}"/>
              </a:ext>
            </a:extLst>
          </p:cNvPr>
          <p:cNvGrpSpPr/>
          <p:nvPr/>
        </p:nvGrpSpPr>
        <p:grpSpPr>
          <a:xfrm>
            <a:off x="7016413" y="4719893"/>
            <a:ext cx="286200" cy="217080"/>
            <a:chOff x="7016413" y="4719893"/>
            <a:chExt cx="286200" cy="21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14:cNvPr>
                <p14:cNvContentPartPr/>
                <p14:nvPr/>
              </p14:nvContentPartPr>
              <p14:xfrm>
                <a:off x="7048453" y="4756973"/>
                <a:ext cx="63720" cy="127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AE006B63-1FE7-ED46-A2EF-D0E302719C1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017493" y="472637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14:cNvPr>
                <p14:cNvContentPartPr/>
                <p14:nvPr/>
              </p14:nvContentPartPr>
              <p14:xfrm>
                <a:off x="7170133" y="4762373"/>
                <a:ext cx="21600" cy="127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C210902-50A1-074B-A021-3B597000C41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139173" y="4731773"/>
                  <a:ext cx="828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14:cNvPr>
                <p14:cNvContentPartPr/>
                <p14:nvPr/>
              </p14:nvContentPartPr>
              <p14:xfrm>
                <a:off x="7016413" y="4719893"/>
                <a:ext cx="222480" cy="63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01F1D5E-CE30-F748-B7CD-31015895EF2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985813" y="4689293"/>
                  <a:ext cx="2840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14:cNvPr>
                <p14:cNvContentPartPr/>
                <p14:nvPr/>
              </p14:nvContentPartPr>
              <p14:xfrm>
                <a:off x="7286413" y="4868573"/>
                <a:ext cx="16200" cy="684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F266C25-AA76-AC4C-A0E5-887A8AA1BA6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55813" y="4837973"/>
                  <a:ext cx="77760" cy="129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2D03177-ABC9-C04A-81E6-0B12259C0B5D}"/>
              </a:ext>
            </a:extLst>
          </p:cNvPr>
          <p:cNvGrpSpPr/>
          <p:nvPr/>
        </p:nvGrpSpPr>
        <p:grpSpPr>
          <a:xfrm>
            <a:off x="10567453" y="4762373"/>
            <a:ext cx="1328400" cy="412920"/>
            <a:chOff x="10567453" y="4762373"/>
            <a:chExt cx="1328400" cy="41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14:cNvPr>
                <p14:cNvContentPartPr/>
                <p14:nvPr/>
              </p14:nvContentPartPr>
              <p14:xfrm>
                <a:off x="10567453" y="4762373"/>
                <a:ext cx="344160" cy="402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2973EA4-05A4-A34D-8F10-9902BAC0102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536493" y="4731773"/>
                  <a:ext cx="4057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14:cNvPr>
                <p14:cNvContentPartPr/>
                <p14:nvPr/>
              </p14:nvContentPartPr>
              <p14:xfrm>
                <a:off x="10980013" y="4942373"/>
                <a:ext cx="47880" cy="127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6CF191B-824A-604A-A007-FD9C1D18739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949413" y="4911413"/>
                  <a:ext cx="1094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14:cNvPr>
                <p14:cNvContentPartPr/>
                <p14:nvPr/>
              </p14:nvContentPartPr>
              <p14:xfrm>
                <a:off x="11075413" y="4936973"/>
                <a:ext cx="10800" cy="148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29D67-C131-094B-8A86-275BE7D0D0FD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1044453" y="4906373"/>
                  <a:ext cx="72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14:cNvPr>
                <p14:cNvContentPartPr/>
                <p14:nvPr/>
              </p14:nvContentPartPr>
              <p14:xfrm>
                <a:off x="10948333" y="4894493"/>
                <a:ext cx="174960" cy="637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E6159B1-B5D2-C241-9256-B01BCF10534C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917733" y="4863893"/>
                  <a:ext cx="2361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14:cNvPr>
                <p14:cNvContentPartPr/>
                <p14:nvPr/>
              </p14:nvContentPartPr>
              <p14:xfrm>
                <a:off x="11144173" y="5122013"/>
                <a:ext cx="127440" cy="478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960928E-EC6E-9C41-9CE1-B46FB4BF47C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113213" y="5091413"/>
                  <a:ext cx="1886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14:cNvPr>
                <p14:cNvContentPartPr/>
                <p14:nvPr/>
              </p14:nvContentPartPr>
              <p14:xfrm>
                <a:off x="11149213" y="4974053"/>
                <a:ext cx="3204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A7FA9EC-C4AA-E840-BE18-C1BB75A080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1118613" y="4943453"/>
                  <a:ext cx="936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14:cNvPr>
                <p14:cNvContentPartPr/>
                <p14:nvPr/>
              </p14:nvContentPartPr>
              <p14:xfrm>
                <a:off x="11355853" y="4984493"/>
                <a:ext cx="58680" cy="16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BC765BF-4C45-A749-8FEB-B9E2E2A9F847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1324893" y="4953893"/>
                  <a:ext cx="119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14:cNvPr>
                <p14:cNvContentPartPr/>
                <p14:nvPr/>
              </p14:nvContentPartPr>
              <p14:xfrm>
                <a:off x="11376733" y="5053253"/>
                <a:ext cx="58680" cy="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826934E-6649-FA40-8F3D-5DD544A3EC4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46133" y="5022653"/>
                  <a:ext cx="1198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14:cNvPr>
                <p14:cNvContentPartPr/>
                <p14:nvPr/>
              </p14:nvContentPartPr>
              <p14:xfrm>
                <a:off x="11588413" y="4857413"/>
                <a:ext cx="143280" cy="2966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27ADF6-81F5-F342-9821-1F6D078160CE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1557813" y="4826813"/>
                  <a:ext cx="20448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14:cNvPr>
                <p14:cNvContentPartPr/>
                <p14:nvPr/>
              </p14:nvContentPartPr>
              <p14:xfrm>
                <a:off x="11503813" y="5164493"/>
                <a:ext cx="392040" cy="1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CE0A1FA-4436-0F46-9DBA-878054D08D3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73213" y="5133893"/>
                  <a:ext cx="453240" cy="7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437B8BAE-14BC-E74B-BBED-60D2BB1083BB}"/>
              </a:ext>
            </a:extLst>
          </p:cNvPr>
          <p:cNvGrpSpPr/>
          <p:nvPr/>
        </p:nvGrpSpPr>
        <p:grpSpPr>
          <a:xfrm>
            <a:off x="9471973" y="6143333"/>
            <a:ext cx="2307240" cy="593280"/>
            <a:chOff x="9471973" y="6143333"/>
            <a:chExt cx="230724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14:cNvPr>
                <p14:cNvContentPartPr/>
                <p14:nvPr/>
              </p14:nvContentPartPr>
              <p14:xfrm>
                <a:off x="9471973" y="6164573"/>
                <a:ext cx="196200" cy="56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0D8B0622-C827-9B46-A312-B255FC3E8C1D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441373" y="6133973"/>
                  <a:ext cx="2574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14:cNvPr>
                <p14:cNvContentPartPr/>
                <p14:nvPr/>
              </p14:nvContentPartPr>
              <p14:xfrm>
                <a:off x="9799933" y="6397493"/>
                <a:ext cx="16200" cy="13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29D6A86-1CB4-AA48-9173-64C5D30A5C14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69333" y="6366893"/>
                  <a:ext cx="777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14:cNvPr>
                <p14:cNvContentPartPr/>
                <p14:nvPr/>
              </p14:nvContentPartPr>
              <p14:xfrm>
                <a:off x="9900373" y="6381653"/>
                <a:ext cx="5760" cy="137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BBBE889-402B-A941-AC6E-FBEB5BB63A62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869773" y="6351053"/>
                  <a:ext cx="669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14:cNvPr>
                <p14:cNvContentPartPr/>
                <p14:nvPr/>
              </p14:nvContentPartPr>
              <p14:xfrm>
                <a:off x="9757813" y="6349973"/>
                <a:ext cx="174960" cy="374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B27213-B9B5-0F49-8D0E-34030B0BE46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726853" y="6319013"/>
                  <a:ext cx="23616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14:cNvPr>
                <p14:cNvContentPartPr/>
                <p14:nvPr/>
              </p14:nvContentPartPr>
              <p14:xfrm>
                <a:off x="10022413" y="6497933"/>
                <a:ext cx="10800" cy="1432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1D30F3D-4B86-1B42-8DAE-3F039AB59831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991453" y="6467333"/>
                  <a:ext cx="7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14:cNvPr>
                <p14:cNvContentPartPr/>
                <p14:nvPr/>
              </p14:nvContentPartPr>
              <p14:xfrm>
                <a:off x="10048693" y="6519173"/>
                <a:ext cx="132480" cy="95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79BEADC-3A6F-F64F-85FB-DEBE79FD8961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018093" y="6488573"/>
                  <a:ext cx="1940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14:cNvPr>
                <p14:cNvContentPartPr/>
                <p14:nvPr/>
              </p14:nvContentPartPr>
              <p14:xfrm>
                <a:off x="10355773" y="6582533"/>
                <a:ext cx="10800" cy="691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5579BE7-436C-8B41-9C71-456BD12BBA4D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324813" y="6551933"/>
                  <a:ext cx="7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14:cNvPr>
                <p14:cNvContentPartPr/>
                <p14:nvPr/>
              </p14:nvContentPartPr>
              <p14:xfrm>
                <a:off x="10530373" y="6344573"/>
                <a:ext cx="233280" cy="3171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E0AE41F9-ACCA-E84E-AD5A-89D3E161AF45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10499413" y="6313973"/>
                  <a:ext cx="2944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14:cNvPr>
                <p14:cNvContentPartPr/>
                <p14:nvPr/>
              </p14:nvContentPartPr>
              <p14:xfrm>
                <a:off x="10805413" y="6519173"/>
                <a:ext cx="37440" cy="957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A159CF8-48E5-034F-B927-E9A349CF4D3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774813" y="6488573"/>
                  <a:ext cx="98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14:cNvPr>
                <p14:cNvContentPartPr/>
                <p14:nvPr/>
              </p14:nvContentPartPr>
              <p14:xfrm>
                <a:off x="10826653" y="6503333"/>
                <a:ext cx="84960" cy="1116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D068BFF-A887-6C4A-9D6B-9365D97ED08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796053" y="6472733"/>
                  <a:ext cx="1465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14:cNvPr>
                <p14:cNvContentPartPr/>
                <p14:nvPr/>
              </p14:nvContentPartPr>
              <p14:xfrm>
                <a:off x="11064613" y="6561653"/>
                <a:ext cx="5760" cy="9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71E26D5-8589-F540-BF5D-51818794FBC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034013" y="6530693"/>
                  <a:ext cx="6696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14:cNvPr>
                <p14:cNvContentPartPr/>
                <p14:nvPr/>
              </p14:nvContentPartPr>
              <p14:xfrm>
                <a:off x="11160013" y="6307493"/>
                <a:ext cx="174960" cy="1908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805BB65-A292-F04A-8437-5E00268310EB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129413" y="6276893"/>
                  <a:ext cx="236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14:cNvPr>
                <p14:cNvContentPartPr/>
                <p14:nvPr/>
              </p14:nvContentPartPr>
              <p14:xfrm>
                <a:off x="11355853" y="6487493"/>
                <a:ext cx="47880" cy="11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135B23-95D7-B24B-97A9-0B19B0B8DEAA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1324893" y="6456893"/>
                  <a:ext cx="1094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14:cNvPr>
                <p14:cNvContentPartPr/>
                <p14:nvPr/>
              </p14:nvContentPartPr>
              <p14:xfrm>
                <a:off x="11397973" y="6503333"/>
                <a:ext cx="127440" cy="849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FDCF451-9FF5-F244-8B45-3FCBD90BADFC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1367373" y="6472733"/>
                  <a:ext cx="1886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14:cNvPr>
                <p14:cNvContentPartPr/>
                <p14:nvPr/>
              </p14:nvContentPartPr>
              <p14:xfrm>
                <a:off x="11429653" y="6191213"/>
                <a:ext cx="164520" cy="1166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7C7F379-33AF-324D-A803-460DB1B5D78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399053" y="6160253"/>
                  <a:ext cx="2257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14:cNvPr>
                <p14:cNvContentPartPr/>
                <p14:nvPr/>
              </p14:nvContentPartPr>
              <p14:xfrm>
                <a:off x="11609653" y="6143333"/>
                <a:ext cx="169560" cy="5720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65F2184-2563-C342-A16D-7B8D610BED6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1579053" y="6112733"/>
                  <a:ext cx="231120" cy="63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14:cNvPr>
                <p14:cNvContentPartPr/>
                <p14:nvPr/>
              </p14:nvContentPartPr>
              <p14:xfrm>
                <a:off x="11742133" y="6720413"/>
                <a:ext cx="16200" cy="162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CD5400AD-5E25-9A49-BBCD-8FBC9A8B43C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711173" y="6689453"/>
                  <a:ext cx="77760" cy="7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415ECEF-C3B7-6A44-91EE-8C1843492860}"/>
              </a:ext>
            </a:extLst>
          </p:cNvPr>
          <p:cNvGrpSpPr/>
          <p:nvPr/>
        </p:nvGrpSpPr>
        <p:grpSpPr>
          <a:xfrm>
            <a:off x="10773733" y="4275653"/>
            <a:ext cx="926280" cy="460440"/>
            <a:chOff x="10773733" y="4275653"/>
            <a:chExt cx="926280" cy="46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14:cNvPr>
                <p14:cNvContentPartPr/>
                <p14:nvPr/>
              </p14:nvContentPartPr>
              <p14:xfrm>
                <a:off x="10773733" y="4275653"/>
                <a:ext cx="153720" cy="1591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B15607A-6D9F-5D4F-9C43-5F61DD3A226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743133" y="4244693"/>
                  <a:ext cx="21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14:cNvPr>
                <p14:cNvContentPartPr/>
                <p14:nvPr/>
              </p14:nvContentPartPr>
              <p14:xfrm>
                <a:off x="10778773" y="4296533"/>
                <a:ext cx="174960" cy="2912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C11E073-7643-7442-917D-C8823E24C579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0748173" y="4265933"/>
                  <a:ext cx="2361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14:cNvPr>
                <p14:cNvContentPartPr/>
                <p14:nvPr/>
              </p14:nvContentPartPr>
              <p14:xfrm>
                <a:off x="10985413" y="4429013"/>
                <a:ext cx="100800" cy="13788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C241FCA-5614-BA49-BD83-AF6D5602DC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0954813" y="439841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14:cNvPr>
                <p14:cNvContentPartPr/>
                <p14:nvPr/>
              </p14:nvContentPartPr>
              <p14:xfrm>
                <a:off x="11133373" y="4487333"/>
                <a:ext cx="21600" cy="691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6D8E24F-0E2A-1A4D-B2B6-ACA9F43DE1FE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102773" y="4456373"/>
                  <a:ext cx="828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14:cNvPr>
                <p14:cNvContentPartPr/>
                <p14:nvPr/>
              </p14:nvContentPartPr>
              <p14:xfrm>
                <a:off x="11112493" y="4365293"/>
                <a:ext cx="37440" cy="10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BF6FB36-BF1D-844A-B798-C74195DC1BA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1081533" y="4334693"/>
                  <a:ext cx="9864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14:cNvPr>
                <p14:cNvContentPartPr/>
                <p14:nvPr/>
              </p14:nvContentPartPr>
              <p14:xfrm>
                <a:off x="11208253" y="4466093"/>
                <a:ext cx="264240" cy="11664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3439BE0-3360-F94C-8722-0DB7A92FF55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177653" y="4435133"/>
                  <a:ext cx="325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14:cNvPr>
                <p14:cNvContentPartPr/>
                <p14:nvPr/>
              </p14:nvContentPartPr>
              <p14:xfrm>
                <a:off x="11535493" y="4413173"/>
                <a:ext cx="132480" cy="1591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1C47512-D4E9-BC41-B9F0-88E3D12F3C7A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04893" y="4382213"/>
                  <a:ext cx="1940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14:cNvPr>
                <p14:cNvContentPartPr/>
                <p14:nvPr/>
              </p14:nvContentPartPr>
              <p14:xfrm>
                <a:off x="10821253" y="4629893"/>
                <a:ext cx="878760" cy="1062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6F12ED06-29E9-D941-AAB1-9222B00FC3A2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90653" y="4599293"/>
                  <a:ext cx="93996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B4223BD3-04BE-CE43-9665-5F70F3B304A0}"/>
              </a:ext>
            </a:extLst>
          </p:cNvPr>
          <p:cNvGrpSpPr/>
          <p:nvPr/>
        </p:nvGrpSpPr>
        <p:grpSpPr>
          <a:xfrm>
            <a:off x="7588093" y="2899733"/>
            <a:ext cx="1593000" cy="540000"/>
            <a:chOff x="7588093" y="2899733"/>
            <a:chExt cx="159300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14:cNvPr>
                <p14:cNvContentPartPr/>
                <p14:nvPr/>
              </p14:nvContentPartPr>
              <p14:xfrm>
                <a:off x="7651453" y="3153533"/>
                <a:ext cx="21600" cy="2862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2CADB23-0153-7B47-B7BE-B9A0497C70D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620853" y="3122933"/>
                  <a:ext cx="828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14:cNvPr>
                <p14:cNvContentPartPr/>
                <p14:nvPr/>
              </p14:nvContentPartPr>
              <p14:xfrm>
                <a:off x="7588093" y="3079733"/>
                <a:ext cx="174960" cy="159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FC70D5F-263A-5740-8F1B-7B3A80D1EEBA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7557493" y="3048773"/>
                  <a:ext cx="23616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14:cNvPr>
                <p14:cNvContentPartPr/>
                <p14:nvPr/>
              </p14:nvContentPartPr>
              <p14:xfrm>
                <a:off x="7831453" y="2963093"/>
                <a:ext cx="122040" cy="2862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35AE990-581B-204A-90CF-A6868C83964C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7800853" y="2932493"/>
                  <a:ext cx="183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14:cNvPr>
                <p14:cNvContentPartPr/>
                <p14:nvPr/>
              </p14:nvContentPartPr>
              <p14:xfrm>
                <a:off x="7953133" y="3121853"/>
                <a:ext cx="153720" cy="90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9FB88F32-24CC-774C-9661-D9B9AECC0CF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7922533" y="3091253"/>
                  <a:ext cx="21528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14:cNvPr>
                <p14:cNvContentPartPr/>
                <p14:nvPr/>
              </p14:nvContentPartPr>
              <p14:xfrm>
                <a:off x="8006053" y="3084773"/>
                <a:ext cx="74520" cy="174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8F4060E-9A0E-154B-BD4F-5BCCB7A35FBF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7975453" y="3054173"/>
                  <a:ext cx="1357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14:cNvPr>
                <p14:cNvContentPartPr/>
                <p14:nvPr/>
              </p14:nvContentPartPr>
              <p14:xfrm>
                <a:off x="8180653" y="3222293"/>
                <a:ext cx="58680" cy="12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BE9440E-BD8E-7C4C-A45A-564EEB72D884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8150053" y="3191693"/>
                  <a:ext cx="11988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14:cNvPr>
                <p14:cNvContentPartPr/>
                <p14:nvPr/>
              </p14:nvContentPartPr>
              <p14:xfrm>
                <a:off x="8186053" y="3116453"/>
                <a:ext cx="5760" cy="1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E85236-25A9-A144-BC2E-2A886CD80D6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155453" y="3085853"/>
                  <a:ext cx="6696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14:cNvPr>
                <p14:cNvContentPartPr/>
                <p14:nvPr/>
              </p14:nvContentPartPr>
              <p14:xfrm>
                <a:off x="8313133" y="2899733"/>
                <a:ext cx="16200" cy="42912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4207FC9-FD64-F04B-A8F6-CA7D7BFB5E57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8282173" y="2869133"/>
                  <a:ext cx="7776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14:cNvPr>
                <p14:cNvContentPartPr/>
                <p14:nvPr/>
              </p14:nvContentPartPr>
              <p14:xfrm>
                <a:off x="8408173" y="3058493"/>
                <a:ext cx="132480" cy="1854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3C7F5023-A160-F148-AE85-B18EE2A9DF45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8377573" y="3027893"/>
                  <a:ext cx="194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14:cNvPr>
                <p14:cNvContentPartPr/>
                <p14:nvPr/>
              </p14:nvContentPartPr>
              <p14:xfrm>
                <a:off x="8413573" y="3150653"/>
                <a:ext cx="180360" cy="244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D0C4EB0-907A-0F40-8EC1-7B040D33F588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8382973" y="3120053"/>
                  <a:ext cx="24156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14:cNvPr>
                <p14:cNvContentPartPr/>
                <p14:nvPr/>
              </p14:nvContentPartPr>
              <p14:xfrm>
                <a:off x="8619853" y="3174773"/>
                <a:ext cx="21600" cy="1378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64C31D5-D13F-8040-A17B-FFE956CA3269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8589253" y="3144173"/>
                  <a:ext cx="82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14:cNvPr>
                <p14:cNvContentPartPr/>
                <p14:nvPr/>
              </p14:nvContentPartPr>
              <p14:xfrm>
                <a:off x="8656933" y="3063533"/>
                <a:ext cx="5760" cy="108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BD95A566-71E2-7642-AD3E-01A72D0A091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8626333" y="3032933"/>
                  <a:ext cx="669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14:cNvPr>
                <p14:cNvContentPartPr/>
                <p14:nvPr/>
              </p14:nvContentPartPr>
              <p14:xfrm>
                <a:off x="8757373" y="3127253"/>
                <a:ext cx="58680" cy="108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0F76F734-C154-D84A-A5B9-A91C9252DCA1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726773" y="3096653"/>
                  <a:ext cx="1198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14:cNvPr>
                <p14:cNvContentPartPr/>
                <p14:nvPr/>
              </p14:nvContentPartPr>
              <p14:xfrm>
                <a:off x="8731093" y="3196013"/>
                <a:ext cx="84960" cy="10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85B8F74-B83E-EC4E-A250-221C5CAC2DB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700493" y="3165413"/>
                  <a:ext cx="1465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14:cNvPr>
                <p14:cNvContentPartPr/>
                <p14:nvPr/>
              </p14:nvContentPartPr>
              <p14:xfrm>
                <a:off x="8979853" y="2936813"/>
                <a:ext cx="16200" cy="30744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ED1175-1B2B-714D-996F-94A9AA1DF1E3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949253" y="29058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14:cNvPr>
                <p14:cNvContentPartPr/>
                <p14:nvPr/>
              </p14:nvContentPartPr>
              <p14:xfrm>
                <a:off x="8990293" y="3053093"/>
                <a:ext cx="190800" cy="1645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8B06F54C-97F7-3C43-BEC7-B0EDC4A3514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959693" y="3022493"/>
                  <a:ext cx="252360" cy="225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14:cNvPr>
              <p14:cNvContentPartPr/>
              <p14:nvPr/>
            </p14:nvContentPartPr>
            <p14:xfrm>
              <a:off x="9159853" y="2878493"/>
              <a:ext cx="159120" cy="42912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0350592-8867-7248-87A5-E95EFB9CCC5D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9128893" y="2847893"/>
                <a:ext cx="220320" cy="49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46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751F9D-3B62-6048-9802-5FFC8CF6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013" y="25744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Expectation Maximization with Mixtures:</a:t>
            </a:r>
            <a:br>
              <a:rPr lang="en-US" dirty="0"/>
            </a:br>
            <a:r>
              <a:rPr lang="en-US" dirty="0"/>
              <a:t>Assigning Points to Distributions (Specific GMM)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CD1C-C3A3-EF4C-B510-FB9A14C6A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27" y="1836016"/>
            <a:ext cx="7474527" cy="4351338"/>
          </a:xfrm>
        </p:spPr>
        <p:txBody>
          <a:bodyPr>
            <a:normAutofit/>
          </a:bodyPr>
          <a:lstStyle/>
          <a:p>
            <a:r>
              <a:rPr lang="en-US" dirty="0"/>
              <a:t>If we know the source of each observation: Easy</a:t>
            </a:r>
          </a:p>
          <a:p>
            <a:r>
              <a:rPr lang="en-US" dirty="0"/>
              <a:t>If we don’t know the source, but we know the parameters of the Gaussians: we can guess the source (Bayes rule, expectation maximization)</a:t>
            </a:r>
          </a:p>
          <a:p>
            <a:endParaRPr lang="en-US" dirty="0"/>
          </a:p>
          <a:p>
            <a:r>
              <a:rPr lang="en-US" dirty="0"/>
              <a:t>Expectation Maximization</a:t>
            </a:r>
          </a:p>
          <a:p>
            <a:pPr lvl="1"/>
            <a:r>
              <a:rPr lang="en-US" dirty="0"/>
              <a:t>E: Start with </a:t>
            </a:r>
            <a:r>
              <a:rPr lang="en-US" b="1" dirty="0">
                <a:solidFill>
                  <a:srgbClr val="C00000"/>
                </a:solidFill>
              </a:rPr>
              <a:t>randomly placed Gaussians</a:t>
            </a:r>
          </a:p>
          <a:p>
            <a:pPr lvl="1"/>
            <a:r>
              <a:rPr lang="en-US" dirty="0"/>
              <a:t>M: Assign each point to the corresponding Gaussian with a probability (“soft” clustering)</a:t>
            </a:r>
          </a:p>
          <a:p>
            <a:pPr lvl="1"/>
            <a:r>
              <a:rPr lang="en-US" dirty="0"/>
              <a:t>Adjust means and variances accordingly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14:cNvPr>
              <p14:cNvContentPartPr/>
              <p14:nvPr/>
            </p14:nvContentPartPr>
            <p14:xfrm>
              <a:off x="7852693" y="2396813"/>
              <a:ext cx="3868560" cy="132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F1F03B-7766-4741-9A09-21FC20F228B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22093" y="2366213"/>
                <a:ext cx="39297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14:cNvPr>
              <p14:cNvContentPartPr/>
              <p14:nvPr/>
            </p14:nvContentPartPr>
            <p14:xfrm>
              <a:off x="9090733" y="1603373"/>
              <a:ext cx="2021760" cy="5929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F2DAF38-98FB-B145-9B64-C096B097550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60133" y="1572413"/>
                <a:ext cx="208296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326D34-15D0-EF49-A9D0-69E99B22256F}"/>
              </a:ext>
            </a:extLst>
          </p:cNvPr>
          <p:cNvGrpSpPr/>
          <p:nvPr/>
        </p:nvGrpSpPr>
        <p:grpSpPr>
          <a:xfrm>
            <a:off x="8011453" y="1915493"/>
            <a:ext cx="1476720" cy="423720"/>
            <a:chOff x="8011453" y="1915493"/>
            <a:chExt cx="1476720" cy="42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14:cNvPr>
                <p14:cNvContentPartPr/>
                <p14:nvPr/>
              </p14:nvContentPartPr>
              <p14:xfrm>
                <a:off x="8238973" y="2280533"/>
                <a:ext cx="63720" cy="5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5FD0495-2358-C941-8EEC-B79A25A542A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77413" y="2218973"/>
                  <a:ext cx="1868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14:cNvPr>
                <p14:cNvContentPartPr/>
                <p14:nvPr/>
              </p14:nvContentPartPr>
              <p14:xfrm>
                <a:off x="8482333" y="2270093"/>
                <a:ext cx="32040" cy="374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ADAD694-1BAA-5A4A-976E-3F3D1A3ABCC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420773" y="2208533"/>
                  <a:ext cx="15516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14:cNvPr>
                <p14:cNvContentPartPr/>
                <p14:nvPr/>
              </p14:nvContentPartPr>
              <p14:xfrm>
                <a:off x="8810293" y="2290973"/>
                <a:ext cx="16200" cy="266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F696C11-DF99-8847-8E53-FB42D4AC6193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748733" y="2229413"/>
                  <a:ext cx="1393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14:cNvPr>
                <p14:cNvContentPartPr/>
                <p14:nvPr/>
              </p14:nvContentPartPr>
              <p14:xfrm>
                <a:off x="9111973" y="2264693"/>
                <a:ext cx="42840" cy="320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FDE4CDD1-E395-0B4D-B72F-1B79D350F80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050413" y="2203133"/>
                  <a:ext cx="1656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14:cNvPr>
                <p14:cNvContentPartPr/>
                <p14:nvPr/>
              </p14:nvContentPartPr>
              <p14:xfrm>
                <a:off x="9392413" y="2283053"/>
                <a:ext cx="21600" cy="24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8503955-C3B6-CD4E-82EF-8E4423D46D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330853" y="222149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14:cNvPr>
                <p14:cNvContentPartPr/>
                <p14:nvPr/>
              </p14:nvContentPartPr>
              <p14:xfrm>
                <a:off x="8011453" y="1915493"/>
                <a:ext cx="1476720" cy="3762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E00C9DC4-847C-D649-8150-9B00A18F9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980853" y="1884893"/>
                  <a:ext cx="1537920" cy="43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7EAB975-F788-4A4D-AF85-BF5C69B5D23E}"/>
              </a:ext>
            </a:extLst>
          </p:cNvPr>
          <p:cNvGrpSpPr/>
          <p:nvPr/>
        </p:nvGrpSpPr>
        <p:grpSpPr>
          <a:xfrm>
            <a:off x="9265693" y="2227613"/>
            <a:ext cx="1624680" cy="74520"/>
            <a:chOff x="9265693" y="2227613"/>
            <a:chExt cx="1624680" cy="74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14:cNvPr>
                <p14:cNvContentPartPr/>
                <p14:nvPr/>
              </p14:nvContentPartPr>
              <p14:xfrm>
                <a:off x="9265693" y="2259293"/>
                <a:ext cx="37440" cy="428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E3A49F5-5B26-E349-9BBF-BD7B74B843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204133" y="2197733"/>
                  <a:ext cx="160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14:cNvPr>
                <p14:cNvContentPartPr/>
                <p14:nvPr/>
              </p14:nvContentPartPr>
              <p14:xfrm>
                <a:off x="9678253" y="2259293"/>
                <a:ext cx="10800" cy="2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5B5095D-C880-324F-B17D-E788492028B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616693" y="2197733"/>
                  <a:ext cx="13392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14:cNvPr>
                <p14:cNvContentPartPr/>
                <p14:nvPr/>
              </p14:nvContentPartPr>
              <p14:xfrm>
                <a:off x="9916573" y="2238053"/>
                <a:ext cx="26640" cy="320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43BB827-791F-8845-9B75-1694BF269867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855013" y="2176493"/>
                  <a:ext cx="1497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14:cNvPr>
                <p14:cNvContentPartPr/>
                <p14:nvPr/>
              </p14:nvContentPartPr>
              <p14:xfrm>
                <a:off x="10228693" y="2251013"/>
                <a:ext cx="31680" cy="244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0B92E1-8834-B340-844A-9E5CCAB346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7133" y="2189453"/>
                  <a:ext cx="15444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14:cNvPr>
                <p14:cNvContentPartPr/>
                <p14:nvPr/>
              </p14:nvContentPartPr>
              <p14:xfrm>
                <a:off x="10556653" y="2245973"/>
                <a:ext cx="26640" cy="24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3C37BCB-D603-794B-9EDF-4C09AE708EE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95093" y="2184413"/>
                  <a:ext cx="14976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14:cNvPr>
                <p14:cNvContentPartPr/>
                <p14:nvPr/>
              </p14:nvContentPartPr>
              <p14:xfrm>
                <a:off x="10858333" y="2227613"/>
                <a:ext cx="32040" cy="2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3AAD10-57CA-5E47-8A48-1C155095001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796773" y="2166053"/>
                  <a:ext cx="15516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14:cNvPr>
                <p14:cNvContentPartPr/>
                <p14:nvPr/>
              </p14:nvContentPartPr>
              <p14:xfrm>
                <a:off x="9979933" y="2227613"/>
                <a:ext cx="84960" cy="478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FBD2A8F-5107-A84F-A761-610810C9BF78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918373" y="2166053"/>
                  <a:ext cx="2080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14:cNvPr>
                <p14:cNvContentPartPr/>
                <p14:nvPr/>
              </p14:nvContentPartPr>
              <p14:xfrm>
                <a:off x="10191613" y="2227613"/>
                <a:ext cx="8640" cy="108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55F1301-87AB-0642-BCEA-4CE009C4CB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130053" y="2166053"/>
                  <a:ext cx="1317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14:cNvPr>
                <p14:cNvContentPartPr/>
                <p14:nvPr/>
              </p14:nvContentPartPr>
              <p14:xfrm>
                <a:off x="10424533" y="2238053"/>
                <a:ext cx="5760" cy="10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AE503ED-C7FE-D54D-ABC7-37FDEB03C71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362973" y="2176493"/>
                  <a:ext cx="128880" cy="133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14:cNvPr>
              <p14:cNvContentPartPr/>
              <p14:nvPr/>
            </p14:nvContentPartPr>
            <p14:xfrm>
              <a:off x="7826053" y="3688133"/>
              <a:ext cx="3916080" cy="1116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A3C4363-4E9E-FC4E-8F86-E70754DCC2C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795453" y="3657533"/>
                <a:ext cx="3977640" cy="172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23B16-1F21-004C-8118-B05CEBAD1C02}"/>
              </a:ext>
            </a:extLst>
          </p:cNvPr>
          <p:cNvGrpSpPr/>
          <p:nvPr/>
        </p:nvGrpSpPr>
        <p:grpSpPr>
          <a:xfrm>
            <a:off x="7990213" y="3233093"/>
            <a:ext cx="2344680" cy="540000"/>
            <a:chOff x="7990213" y="3233093"/>
            <a:chExt cx="2344680" cy="540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14:cNvPr>
                <p14:cNvContentPartPr/>
                <p14:nvPr/>
              </p14:nvContentPartPr>
              <p14:xfrm>
                <a:off x="7990213" y="3233093"/>
                <a:ext cx="2344680" cy="439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EF85FFB-6EB2-4A4B-A1E3-1E8BA192253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959613" y="3202493"/>
                  <a:ext cx="240588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14:cNvPr>
                <p14:cNvContentPartPr/>
                <p14:nvPr/>
              </p14:nvContentPartPr>
              <p14:xfrm>
                <a:off x="8191453" y="3592733"/>
                <a:ext cx="63720" cy="1166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4F219ED-CFAB-6E4B-939B-87C97C52B4C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160493" y="3562133"/>
                  <a:ext cx="125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14:cNvPr>
                <p14:cNvContentPartPr/>
                <p14:nvPr/>
              </p14:nvContentPartPr>
              <p14:xfrm>
                <a:off x="8424013" y="3566453"/>
                <a:ext cx="90360" cy="795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6408394-7EBA-654A-826B-9F8F630509EB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8393413" y="3535853"/>
                  <a:ext cx="1515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14:cNvPr>
                <p14:cNvContentPartPr/>
                <p14:nvPr/>
              </p14:nvContentPartPr>
              <p14:xfrm>
                <a:off x="8514013" y="3534773"/>
                <a:ext cx="69120" cy="1116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8CADF18-A6D9-7E45-92C2-6D4F140FC03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8483413" y="3503813"/>
                  <a:ext cx="1306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14:cNvPr>
                <p14:cNvContentPartPr/>
                <p14:nvPr/>
              </p14:nvContentPartPr>
              <p14:xfrm>
                <a:off x="8715253" y="3492293"/>
                <a:ext cx="63720" cy="12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6C37D3B-1471-5942-91F3-A26CC7AF5A7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84653" y="3461693"/>
                  <a:ext cx="1252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14:cNvPr>
                <p14:cNvContentPartPr/>
                <p14:nvPr/>
              </p14:nvContentPartPr>
              <p14:xfrm>
                <a:off x="8836933" y="3407693"/>
                <a:ext cx="153360" cy="2545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3246705-2A24-F149-A276-D8839DB1AF1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806333" y="3377093"/>
                  <a:ext cx="21456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14:cNvPr>
                <p14:cNvContentPartPr/>
                <p14:nvPr/>
              </p14:nvContentPartPr>
              <p14:xfrm>
                <a:off x="9074893" y="3402293"/>
                <a:ext cx="127440" cy="222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3157E2F-9A87-D44B-85DC-E17B78FEB99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044293" y="3371693"/>
                  <a:ext cx="18864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14:cNvPr>
                <p14:cNvContentPartPr/>
                <p14:nvPr/>
              </p14:nvContentPartPr>
              <p14:xfrm>
                <a:off x="9318613" y="3460613"/>
                <a:ext cx="95760" cy="2224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5CC7A4B-2A9D-B24D-80D7-755CC66E379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287653" y="3430013"/>
                  <a:ext cx="15696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14:cNvPr>
                <p14:cNvContentPartPr/>
                <p14:nvPr/>
              </p14:nvContentPartPr>
              <p14:xfrm>
                <a:off x="9535333" y="3523973"/>
                <a:ext cx="52560" cy="185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00F1F3E-22C2-B243-BF41-1253287367F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504733" y="3493373"/>
                  <a:ext cx="11412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14:cNvPr>
                <p14:cNvContentPartPr/>
                <p14:nvPr/>
              </p14:nvContentPartPr>
              <p14:xfrm>
                <a:off x="9752413" y="3513533"/>
                <a:ext cx="110880" cy="259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15BDE9A-D0E2-4D4A-B62B-8C35FBE5239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21813" y="3482933"/>
                  <a:ext cx="1720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00C81ED-8D0A-194F-8D49-69B4147D7E8A}"/>
              </a:ext>
            </a:extLst>
          </p:cNvPr>
          <p:cNvGrpSpPr/>
          <p:nvPr/>
        </p:nvGrpSpPr>
        <p:grpSpPr>
          <a:xfrm>
            <a:off x="9133213" y="3095573"/>
            <a:ext cx="2397600" cy="603720"/>
            <a:chOff x="9133213" y="3095573"/>
            <a:chExt cx="2397600" cy="60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14:cNvPr>
                <p14:cNvContentPartPr/>
                <p14:nvPr/>
              </p14:nvContentPartPr>
              <p14:xfrm>
                <a:off x="9133213" y="3095573"/>
                <a:ext cx="2397600" cy="54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0BEEFEA-00BF-7149-8A5B-185E4F000E06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102613" y="3064613"/>
                  <a:ext cx="24588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14:cNvPr>
                <p14:cNvContentPartPr/>
                <p14:nvPr/>
              </p14:nvContentPartPr>
              <p14:xfrm>
                <a:off x="9805333" y="3426053"/>
                <a:ext cx="280800" cy="2678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211EF277-FF82-2A4D-AE40-53B00A80217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774733" y="3395093"/>
                  <a:ext cx="34200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14:cNvPr>
                <p14:cNvContentPartPr/>
                <p14:nvPr/>
              </p14:nvContentPartPr>
              <p14:xfrm>
                <a:off x="10017013" y="3365213"/>
                <a:ext cx="196200" cy="286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D8B9309E-4EF0-C444-9CA2-FD39D40BB5D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986413" y="3334613"/>
                  <a:ext cx="2574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14:cNvPr>
                <p14:cNvContentPartPr/>
                <p14:nvPr/>
              </p14:nvContentPartPr>
              <p14:xfrm>
                <a:off x="10212853" y="3254693"/>
                <a:ext cx="174240" cy="3384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B277AAA-C804-3441-BBC9-9A6B19506E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181893" y="3224093"/>
                  <a:ext cx="23580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14:cNvPr>
                <p14:cNvContentPartPr/>
                <p14:nvPr/>
              </p14:nvContentPartPr>
              <p14:xfrm>
                <a:off x="10503733" y="3243533"/>
                <a:ext cx="153720" cy="392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B303FB3-1697-C045-B51D-35835EA5311D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473133" y="3212933"/>
                  <a:ext cx="21528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14:cNvPr>
                <p14:cNvContentPartPr/>
                <p14:nvPr/>
              </p14:nvContentPartPr>
              <p14:xfrm>
                <a:off x="10742053" y="3418133"/>
                <a:ext cx="111600" cy="2649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77351878-AD59-484C-9BA8-1E11194C359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711093" y="3387533"/>
                  <a:ext cx="1728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14:cNvPr>
                <p14:cNvContentPartPr/>
                <p14:nvPr/>
              </p14:nvContentPartPr>
              <p14:xfrm>
                <a:off x="10974613" y="3444773"/>
                <a:ext cx="132480" cy="25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26730BF-7A6A-2844-8A0A-2895271FAE1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944013" y="3414173"/>
                  <a:ext cx="194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14:cNvPr>
                <p14:cNvContentPartPr/>
                <p14:nvPr/>
              </p14:nvContentPartPr>
              <p14:xfrm>
                <a:off x="11228773" y="3460613"/>
                <a:ext cx="100800" cy="185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0BD82C2-1810-BE4F-B763-681DB6B745F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198173" y="3430013"/>
                  <a:ext cx="1623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14:cNvPr>
                <p14:cNvContentPartPr/>
                <p14:nvPr/>
              </p14:nvContentPartPr>
              <p14:xfrm>
                <a:off x="11360893" y="3539813"/>
                <a:ext cx="57960" cy="79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D4499E7-8B1A-1347-8E46-53F47927543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330293" y="3509213"/>
                  <a:ext cx="119160" cy="14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42108A86-9A43-C444-A2CA-2BB1B6AB3BD1}"/>
              </a:ext>
            </a:extLst>
          </p:cNvPr>
          <p:cNvGrpSpPr/>
          <p:nvPr/>
        </p:nvGrpSpPr>
        <p:grpSpPr>
          <a:xfrm>
            <a:off x="8461093" y="3666893"/>
            <a:ext cx="2826360" cy="132840"/>
            <a:chOff x="8461093" y="3666893"/>
            <a:chExt cx="282636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14:cNvPr>
                <p14:cNvContentPartPr/>
                <p14:nvPr/>
              </p14:nvContentPartPr>
              <p14:xfrm>
                <a:off x="8461093" y="3746453"/>
                <a:ext cx="63720" cy="532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D816FA8-B403-794D-AA38-6900FF7623C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399533" y="3684893"/>
                  <a:ext cx="1868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14:cNvPr>
                <p14:cNvContentPartPr/>
                <p14:nvPr/>
              </p14:nvContentPartPr>
              <p14:xfrm>
                <a:off x="8704453" y="3735653"/>
                <a:ext cx="69120" cy="374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8EF8BFC-948E-F749-8C2B-AF932D71E36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643253" y="3674093"/>
                  <a:ext cx="19224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14:cNvPr>
                <p14:cNvContentPartPr/>
                <p14:nvPr/>
              </p14:nvContentPartPr>
              <p14:xfrm>
                <a:off x="8958613" y="3735653"/>
                <a:ext cx="37440" cy="3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559C97C-AA5F-DF4E-A2B1-DA626A36FAA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897053" y="3674093"/>
                  <a:ext cx="1605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14:cNvPr>
                <p14:cNvContentPartPr/>
                <p14:nvPr/>
              </p14:nvContentPartPr>
              <p14:xfrm>
                <a:off x="9270733" y="3698573"/>
                <a:ext cx="32040" cy="6372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9852EB0-DF3D-0B44-8EB0-55DB9186A2D9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09173" y="3637013"/>
                  <a:ext cx="15516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14:cNvPr>
                <p14:cNvContentPartPr/>
                <p14:nvPr/>
              </p14:nvContentPartPr>
              <p14:xfrm>
                <a:off x="9466573" y="3735653"/>
                <a:ext cx="58680" cy="216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BEE6F9E-0219-E744-B45E-B0F41AD0E17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05013" y="3674093"/>
                  <a:ext cx="18180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14:cNvPr>
                <p14:cNvContentPartPr/>
                <p14:nvPr/>
              </p14:nvContentPartPr>
              <p14:xfrm>
                <a:off x="9561973" y="3714413"/>
                <a:ext cx="37440" cy="10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6044752-87AC-8D41-A947-856A452B2E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00413" y="3653213"/>
                  <a:ext cx="1605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14:cNvPr>
                <p14:cNvContentPartPr/>
                <p14:nvPr/>
              </p14:nvContentPartPr>
              <p14:xfrm>
                <a:off x="9900373" y="3719813"/>
                <a:ext cx="69120" cy="162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DAC050B-D0ED-3146-9483-ADD27E3E708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39173" y="3658253"/>
                  <a:ext cx="1922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14:cNvPr>
                <p14:cNvContentPartPr/>
                <p14:nvPr/>
              </p14:nvContentPartPr>
              <p14:xfrm>
                <a:off x="10122853" y="3688133"/>
                <a:ext cx="76680" cy="3204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7C921616-4BA6-1147-A552-B3403073C9A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61293" y="3626573"/>
                  <a:ext cx="19980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14:cNvPr>
                <p14:cNvContentPartPr/>
                <p14:nvPr/>
              </p14:nvContentPartPr>
              <p14:xfrm>
                <a:off x="10355773" y="3672293"/>
                <a:ext cx="97920" cy="5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C047A72-AACD-8B45-A2AC-A031719D34A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94213" y="3610733"/>
                  <a:ext cx="221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14:cNvPr>
                <p14:cNvContentPartPr/>
                <p14:nvPr/>
              </p14:nvContentPartPr>
              <p14:xfrm>
                <a:off x="10630813" y="3669413"/>
                <a:ext cx="21600" cy="244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174BB7E-A208-2F40-83C6-D27CF368ABD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69253" y="3607853"/>
                  <a:ext cx="14472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14:cNvPr>
                <p14:cNvContentPartPr/>
                <p14:nvPr/>
              </p14:nvContentPartPr>
              <p14:xfrm>
                <a:off x="10720813" y="3714413"/>
                <a:ext cx="32040" cy="1080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AE545CA8-36AE-C14C-84B4-E88102BF3B34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0659253" y="3653213"/>
                  <a:ext cx="15516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14:cNvPr>
                <p14:cNvContentPartPr/>
                <p14:nvPr/>
              </p14:nvContentPartPr>
              <p14:xfrm>
                <a:off x="10752493" y="3693533"/>
                <a:ext cx="360" cy="108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89D6CD-D847-5E4D-8CDE-C04F7A714B4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690933" y="3631973"/>
                  <a:ext cx="123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14:cNvPr>
                <p14:cNvContentPartPr/>
                <p14:nvPr/>
              </p14:nvContentPartPr>
              <p14:xfrm>
                <a:off x="10815853" y="3666893"/>
                <a:ext cx="84960" cy="216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1CC2A7C-CC85-E44C-8B11-9BE9FF9C3E59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754293" y="3605333"/>
                  <a:ext cx="2080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14:cNvPr>
                <p14:cNvContentPartPr/>
                <p14:nvPr/>
              </p14:nvContentPartPr>
              <p14:xfrm>
                <a:off x="11011693" y="3682733"/>
                <a:ext cx="4788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E8A5270-5E25-7C47-BED7-0099D4014FF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50133" y="3621173"/>
                  <a:ext cx="1710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14:cNvPr>
                <p14:cNvContentPartPr/>
                <p14:nvPr/>
              </p14:nvContentPartPr>
              <p14:xfrm>
                <a:off x="11228773" y="3701093"/>
                <a:ext cx="58680" cy="24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290C8E1-C376-8145-B8EB-7CB4A0E37EB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167213" y="3639533"/>
                  <a:ext cx="181800" cy="147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12767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CA993FB-498C-824E-92E3-AA5D1343C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Density-Based Clustering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9BA8A8C-E037-6941-A50C-3713E91DF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Examples: </a:t>
            </a:r>
            <a:r>
              <a:rPr lang="en-US" dirty="0"/>
              <a:t>DBSCAN, Mean-shift</a:t>
            </a:r>
            <a:endParaRPr lang="en-US" b="1" dirty="0"/>
          </a:p>
          <a:p>
            <a:r>
              <a:rPr lang="en-US" b="1" dirty="0">
                <a:solidFill>
                  <a:srgbClr val="C00000"/>
                </a:solidFill>
              </a:rPr>
              <a:t>Concept: </a:t>
            </a:r>
            <a:r>
              <a:rPr lang="en-US" dirty="0"/>
              <a:t>A region with high density is considered to belong to the same cluster.</a:t>
            </a:r>
          </a:p>
          <a:p>
            <a:endParaRPr lang="en-US" dirty="0"/>
          </a:p>
          <a:p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81C1D082-2F07-5A43-B817-4A202ED9AA84}"/>
              </a:ext>
            </a:extLst>
          </p:cNvPr>
          <p:cNvGrpSpPr/>
          <p:nvPr/>
        </p:nvGrpSpPr>
        <p:grpSpPr>
          <a:xfrm>
            <a:off x="6662173" y="3613973"/>
            <a:ext cx="1968840" cy="1841760"/>
            <a:chOff x="6662173" y="3613973"/>
            <a:chExt cx="1968840" cy="184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14:cNvPr>
                <p14:cNvContentPartPr/>
                <p14:nvPr/>
              </p14:nvContentPartPr>
              <p14:xfrm>
                <a:off x="7392253" y="5360333"/>
                <a:ext cx="69120" cy="21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5A3FD27A-CB4A-AE46-8737-10E69D585DF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361293" y="5329373"/>
                  <a:ext cx="130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14:cNvPr>
                <p14:cNvContentPartPr/>
                <p14:nvPr/>
              </p14:nvContentPartPr>
              <p14:xfrm>
                <a:off x="7360573" y="3751493"/>
                <a:ext cx="58680" cy="32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956114F9-CDB7-E44E-B5C6-B55DBD43234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29613" y="3720533"/>
                  <a:ext cx="11988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14:cNvPr>
                <p14:cNvContentPartPr/>
                <p14:nvPr/>
              </p14:nvContentPartPr>
              <p14:xfrm>
                <a:off x="7434733" y="3762293"/>
                <a:ext cx="74520" cy="37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3F9F72D-8CD5-DF43-9A96-53B09581FCC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03773" y="3731333"/>
                  <a:ext cx="13572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14:cNvPr>
                <p14:cNvContentPartPr/>
                <p14:nvPr/>
              </p14:nvContentPartPr>
              <p14:xfrm>
                <a:off x="7376413" y="3963173"/>
                <a:ext cx="47520" cy="10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77C6C15-5B21-6D49-A904-EB01BF60F95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345453" y="3932213"/>
                  <a:ext cx="108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14:cNvPr>
                <p14:cNvContentPartPr/>
                <p14:nvPr/>
              </p14:nvContentPartPr>
              <p14:xfrm>
                <a:off x="7159333" y="4169813"/>
                <a:ext cx="74520" cy="21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A933D05-F757-754E-B2E8-3A56E8A9BE0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28373" y="4138853"/>
                  <a:ext cx="1357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14:cNvPr>
                <p14:cNvContentPartPr/>
                <p14:nvPr/>
              </p14:nvContentPartPr>
              <p14:xfrm>
                <a:off x="6847213" y="3809813"/>
                <a:ext cx="79560" cy="69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FB8BB27-2633-A743-8F09-4F591C5CF18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816253" y="3778853"/>
                  <a:ext cx="14076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14:cNvPr>
                <p14:cNvContentPartPr/>
                <p14:nvPr/>
              </p14:nvContentPartPr>
              <p14:xfrm>
                <a:off x="7175173" y="3730613"/>
                <a:ext cx="79560" cy="21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25A2A6-4A34-AA44-8600-DCAA6FB27E7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144213" y="3699653"/>
                  <a:ext cx="1407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14:cNvPr>
                <p14:cNvContentPartPr/>
                <p14:nvPr/>
              </p14:nvContentPartPr>
              <p14:xfrm>
                <a:off x="7318093" y="3883973"/>
                <a:ext cx="58680" cy="143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F5641E5-D6E4-9141-8DED-606F90CB9BC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286942" y="3853013"/>
                  <a:ext cx="120258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14:cNvPr>
                <p14:cNvContentPartPr/>
                <p14:nvPr/>
              </p14:nvContentPartPr>
              <p14:xfrm>
                <a:off x="7498093" y="4301933"/>
                <a:ext cx="57960" cy="84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00D2B71-C373-7F43-AFE1-514286FDA66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467133" y="4270973"/>
                  <a:ext cx="11916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14:cNvPr>
                <p14:cNvContentPartPr/>
                <p14:nvPr/>
              </p14:nvContentPartPr>
              <p14:xfrm>
                <a:off x="7207213" y="4444853"/>
                <a:ext cx="132480" cy="63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E4205EA-7413-F64B-ACA9-BB57AC92B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176337" y="4414067"/>
                  <a:ext cx="193514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14:cNvPr>
                <p14:cNvContentPartPr/>
                <p14:nvPr/>
              </p14:nvContentPartPr>
              <p14:xfrm>
                <a:off x="7117213" y="4503173"/>
                <a:ext cx="9504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6385E16-7076-7B42-85FD-FA733A90D61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086253" y="4472213"/>
                  <a:ext cx="15624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14:cNvPr>
                <p14:cNvContentPartPr/>
                <p14:nvPr/>
              </p14:nvContentPartPr>
              <p14:xfrm>
                <a:off x="7270573" y="4756973"/>
                <a:ext cx="47520" cy="57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2D7DB52-AFC3-D443-9F93-1E5047A2D750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239613" y="4723949"/>
                  <a:ext cx="10872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14:cNvPr>
                <p14:cNvContentPartPr/>
                <p14:nvPr/>
              </p14:nvContentPartPr>
              <p14:xfrm>
                <a:off x="7513933" y="4211933"/>
                <a:ext cx="259560" cy="339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911784E-EC3A-ED4B-8A40-2EA348CFCACA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7482973" y="4180940"/>
                  <a:ext cx="320760" cy="40038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14:cNvPr>
                <p14:cNvContentPartPr/>
                <p14:nvPr/>
              </p14:nvContentPartPr>
              <p14:xfrm>
                <a:off x="7905613" y="3910253"/>
                <a:ext cx="90360" cy="42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6C01FC-3DE2-414F-BA8C-D9F9F7BFE2B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874653" y="3879031"/>
                  <a:ext cx="151560" cy="1045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14:cNvPr>
                <p14:cNvContentPartPr/>
                <p14:nvPr/>
              </p14:nvContentPartPr>
              <p14:xfrm>
                <a:off x="8006053" y="3947333"/>
                <a:ext cx="4788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3B1CC4E-4A0A-7F4A-9104-FA08B611426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975093" y="3916373"/>
                  <a:ext cx="1090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14:cNvPr>
                <p14:cNvContentPartPr/>
                <p14:nvPr/>
              </p14:nvContentPartPr>
              <p14:xfrm>
                <a:off x="8080213" y="4127333"/>
                <a:ext cx="37440" cy="222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F65EF5D-1742-C14A-B42D-EB6440EA3D2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49253" y="4096423"/>
                  <a:ext cx="98640" cy="2835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14:cNvPr>
                <p14:cNvContentPartPr/>
                <p14:nvPr/>
              </p14:nvContentPartPr>
              <p14:xfrm>
                <a:off x="7984813" y="4635293"/>
                <a:ext cx="15480" cy="374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1964E934-132F-6541-8C8D-9895D01565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953853" y="4604032"/>
                  <a:ext cx="76680" cy="992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14:cNvPr>
                <p14:cNvContentPartPr/>
                <p14:nvPr/>
              </p14:nvContentPartPr>
              <p14:xfrm>
                <a:off x="8027293" y="4820693"/>
                <a:ext cx="100440" cy="957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66B74E68-FD11-8C42-B2B4-9F44F2A9C28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996333" y="4789733"/>
                  <a:ext cx="16164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14:cNvPr>
                <p14:cNvContentPartPr/>
                <p14:nvPr/>
              </p14:nvContentPartPr>
              <p14:xfrm>
                <a:off x="8148973" y="4645733"/>
                <a:ext cx="84960" cy="111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A65DBC4-BFFF-3545-9EA5-37E7E79BCC7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118013" y="4614773"/>
                  <a:ext cx="1461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14:cNvPr>
                <p14:cNvContentPartPr/>
                <p14:nvPr/>
              </p14:nvContentPartPr>
              <p14:xfrm>
                <a:off x="8323573" y="4011053"/>
                <a:ext cx="100800" cy="196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D76ED1F-75ED-C64F-BDE9-1FFA6F8391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292613" y="3980093"/>
                  <a:ext cx="16200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14:cNvPr>
                <p14:cNvContentPartPr/>
                <p14:nvPr/>
              </p14:nvContentPartPr>
              <p14:xfrm>
                <a:off x="8545693" y="3915653"/>
                <a:ext cx="58680" cy="95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7EE64A8-3911-E74B-90E6-2C32C8E760B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14733" y="3884576"/>
                  <a:ext cx="11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14:cNvPr>
                <p14:cNvContentPartPr/>
                <p14:nvPr/>
              </p14:nvContentPartPr>
              <p14:xfrm>
                <a:off x="8064373" y="4413173"/>
                <a:ext cx="206640" cy="4341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27C460BC-B349-2843-B496-C90939C33609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033467" y="4382239"/>
                  <a:ext cx="267734" cy="4953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14:cNvPr>
                <p14:cNvContentPartPr/>
                <p14:nvPr/>
              </p14:nvContentPartPr>
              <p14:xfrm>
                <a:off x="7815613" y="5143253"/>
                <a:ext cx="122040" cy="122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14383F-83F6-9542-9013-0D2ED512407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784744" y="5112293"/>
                  <a:ext cx="1830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14:cNvPr>
                <p14:cNvContentPartPr/>
                <p14:nvPr/>
              </p14:nvContentPartPr>
              <p14:xfrm>
                <a:off x="7349773" y="5000333"/>
                <a:ext cx="132480" cy="95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536F44C-E04A-F047-B9C5-6DC2ABD1017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318813" y="4969256"/>
                  <a:ext cx="1936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14:cNvPr>
                <p14:cNvContentPartPr/>
                <p14:nvPr/>
              </p14:nvContentPartPr>
              <p14:xfrm>
                <a:off x="7646413" y="4571933"/>
                <a:ext cx="111600" cy="1324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11023502-739D-0143-B409-EB15FA5DF2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615453" y="4541057"/>
                  <a:ext cx="17280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14:cNvPr>
                <p14:cNvContentPartPr/>
                <p14:nvPr/>
              </p14:nvContentPartPr>
              <p14:xfrm>
                <a:off x="7847293" y="4534853"/>
                <a:ext cx="63720" cy="16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87D43D5-C733-754F-BF24-13ADB854542E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16333" y="450389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14:cNvPr>
                <p14:cNvContentPartPr/>
                <p14:nvPr/>
              </p14:nvContentPartPr>
              <p14:xfrm>
                <a:off x="7381813" y="4804493"/>
                <a:ext cx="196200" cy="1537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C4545032-78B5-7C41-B650-242B18C8F53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50853" y="4773533"/>
                  <a:ext cx="25740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14:cNvPr>
                <p14:cNvContentPartPr/>
                <p14:nvPr/>
              </p14:nvContentPartPr>
              <p14:xfrm>
                <a:off x="7043053" y="4725293"/>
                <a:ext cx="73440" cy="691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83EC243E-FBA8-264C-B78B-96835E12CE7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012093" y="4694493"/>
                  <a:ext cx="134640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14:cNvPr>
                <p14:cNvContentPartPr/>
                <p14:nvPr/>
              </p14:nvContentPartPr>
              <p14:xfrm>
                <a:off x="6662173" y="3613973"/>
                <a:ext cx="1968840" cy="1841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B1AC1F59-8092-634C-8CF3-90FA24AF815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31213" y="3583013"/>
                  <a:ext cx="2030040" cy="1902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A4661555-F832-D649-B25D-DF25222442CC}"/>
              </a:ext>
            </a:extLst>
          </p:cNvPr>
          <p:cNvGrpSpPr/>
          <p:nvPr/>
        </p:nvGrpSpPr>
        <p:grpSpPr>
          <a:xfrm>
            <a:off x="8344813" y="3238493"/>
            <a:ext cx="1650960" cy="3006000"/>
            <a:chOff x="8344813" y="3238493"/>
            <a:chExt cx="1650960" cy="3006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14:cNvPr>
                <p14:cNvContentPartPr/>
                <p14:nvPr/>
              </p14:nvContentPartPr>
              <p14:xfrm>
                <a:off x="8926933" y="5662013"/>
                <a:ext cx="95760" cy="957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70B5B2E-DB64-2A42-8F2D-60E408B3CA08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895973" y="5631053"/>
                  <a:ext cx="156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14:cNvPr>
                <p14:cNvContentPartPr/>
                <p14:nvPr/>
              </p14:nvContentPartPr>
              <p14:xfrm>
                <a:off x="8768173" y="5884133"/>
                <a:ext cx="89640" cy="691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14A09E44-FB63-ED4B-A9D4-551135978A5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737337" y="5853173"/>
                  <a:ext cx="150595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14:cNvPr>
                <p14:cNvContentPartPr/>
                <p14:nvPr/>
              </p14:nvContentPartPr>
              <p14:xfrm>
                <a:off x="8604013" y="6021653"/>
                <a:ext cx="79560" cy="586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2C41A-C128-AC4F-A656-B3C70CB7785C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8573053" y="5990502"/>
                  <a:ext cx="14076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14:cNvPr>
                <p14:cNvContentPartPr/>
                <p14:nvPr/>
              </p14:nvContentPartPr>
              <p14:xfrm>
                <a:off x="8572333" y="6069533"/>
                <a:ext cx="21600" cy="374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9646AA-7AE2-564E-9E7D-A562FDB57E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541373" y="6038573"/>
                  <a:ext cx="828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14:cNvPr>
                <p14:cNvContentPartPr/>
                <p14:nvPr/>
              </p14:nvContentPartPr>
              <p14:xfrm>
                <a:off x="8445253" y="6058733"/>
                <a:ext cx="30960" cy="32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624BB23E-9BA4-AB45-BF5A-96187DC65124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414293" y="6027773"/>
                  <a:ext cx="921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14:cNvPr>
                <p14:cNvContentPartPr/>
                <p14:nvPr/>
              </p14:nvContentPartPr>
              <p14:xfrm>
                <a:off x="8630653" y="5752013"/>
                <a:ext cx="95760" cy="10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2BF8C94-0857-0140-BBC1-EB727B8038B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599693" y="5721053"/>
                  <a:ext cx="1569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14:cNvPr>
                <p14:cNvContentPartPr/>
                <p14:nvPr/>
              </p14:nvContentPartPr>
              <p14:xfrm>
                <a:off x="9307813" y="4989893"/>
                <a:ext cx="137880" cy="2649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21C35C6-A361-894F-9AE9-82660ACA47A5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276853" y="4958933"/>
                  <a:ext cx="19908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14:cNvPr>
                <p14:cNvContentPartPr/>
                <p14:nvPr/>
              </p14:nvContentPartPr>
              <p14:xfrm>
                <a:off x="9217813" y="5418653"/>
                <a:ext cx="42840" cy="90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FBB9D2-85C9-464C-861F-A851342AE1F8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186591" y="5387693"/>
                  <a:ext cx="104559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14:cNvPr>
                <p14:cNvContentPartPr/>
                <p14:nvPr/>
              </p14:nvContentPartPr>
              <p14:xfrm>
                <a:off x="8905693" y="5259893"/>
                <a:ext cx="95760" cy="164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ADF466C-522D-BE42-9780-557C6D85DB1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8874616" y="5228933"/>
                  <a:ext cx="157191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14:cNvPr>
                <p14:cNvContentPartPr/>
                <p14:nvPr/>
              </p14:nvContentPartPr>
              <p14:xfrm>
                <a:off x="9106933" y="4894493"/>
                <a:ext cx="116640" cy="206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923911F7-61FB-504F-BC36-4A1FFD5601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075973" y="4863533"/>
                  <a:ext cx="1778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14:cNvPr>
                <p14:cNvContentPartPr/>
                <p14:nvPr/>
              </p14:nvContentPartPr>
              <p14:xfrm>
                <a:off x="9011533" y="3476453"/>
                <a:ext cx="95760" cy="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30B0B645-FE1D-E84A-8BC4-43FF50AB8C9B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980573" y="3445493"/>
                  <a:ext cx="15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14:cNvPr>
                <p14:cNvContentPartPr/>
                <p14:nvPr/>
              </p14:nvContentPartPr>
              <p14:xfrm>
                <a:off x="8815693" y="3508133"/>
                <a:ext cx="53280" cy="57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863B27C-5385-244C-A23B-079670C6E3FC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8784733" y="3475109"/>
                  <a:ext cx="114480" cy="7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14:cNvPr>
                <p14:cNvContentPartPr/>
                <p14:nvPr/>
              </p14:nvContentPartPr>
              <p14:xfrm>
                <a:off x="8535253" y="3455213"/>
                <a:ext cx="127440" cy="1080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85A28E4-111F-224E-AA04-9C5811A10E85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504205" y="3424253"/>
                  <a:ext cx="188813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14:cNvPr>
                <p14:cNvContentPartPr/>
                <p14:nvPr/>
              </p14:nvContentPartPr>
              <p14:xfrm>
                <a:off x="8487733" y="3502733"/>
                <a:ext cx="42840" cy="374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89398B3-716E-D84C-AF6A-5B9AF325A8C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456773" y="3471773"/>
                  <a:ext cx="10404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14:cNvPr>
                <p14:cNvContentPartPr/>
                <p14:nvPr/>
              </p14:nvContentPartPr>
              <p14:xfrm>
                <a:off x="8566933" y="3344333"/>
                <a:ext cx="185400" cy="1116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3A17FB5-A651-E14D-94F9-C27E747F8EFE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535973" y="3313373"/>
                  <a:ext cx="2466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14:cNvPr>
                <p14:cNvContentPartPr/>
                <p14:nvPr/>
              </p14:nvContentPartPr>
              <p14:xfrm>
                <a:off x="8895253" y="3360173"/>
                <a:ext cx="63720" cy="57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E52D2D5-3795-A245-921C-E0977EBEB614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864293" y="3329213"/>
                  <a:ext cx="12492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14:cNvPr>
                <p14:cNvContentPartPr/>
                <p14:nvPr/>
              </p14:nvContentPartPr>
              <p14:xfrm>
                <a:off x="9037813" y="3407693"/>
                <a:ext cx="69120" cy="1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B411CA-B47C-C441-9A64-87D34CE942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06853" y="3376733"/>
                  <a:ext cx="1303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14:cNvPr>
                <p14:cNvContentPartPr/>
                <p14:nvPr/>
              </p14:nvContentPartPr>
              <p14:xfrm>
                <a:off x="9593653" y="4180253"/>
                <a:ext cx="63720" cy="532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A6971C6-1F1E-7443-88A3-C7DB515D568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9562867" y="4149293"/>
                  <a:ext cx="12457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14:cNvPr>
                <p14:cNvContentPartPr/>
                <p14:nvPr/>
              </p14:nvContentPartPr>
              <p14:xfrm>
                <a:off x="9662413" y="4047773"/>
                <a:ext cx="68400" cy="374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B3A9F82F-8778-8D4D-A15C-1BEA56BE1485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631615" y="4016813"/>
                  <a:ext cx="1292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14:cNvPr>
                <p14:cNvContentPartPr/>
                <p14:nvPr/>
              </p14:nvContentPartPr>
              <p14:xfrm>
                <a:off x="9688693" y="3825653"/>
                <a:ext cx="47880" cy="586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5DA6261-CA5E-5540-9FBD-1495949776B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657733" y="3794502"/>
                  <a:ext cx="10908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14:cNvPr>
                <p14:cNvContentPartPr/>
                <p14:nvPr/>
              </p14:nvContentPartPr>
              <p14:xfrm>
                <a:off x="9741613" y="3735653"/>
                <a:ext cx="58680" cy="3744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29ABEFC-E5F0-4148-8EE4-4A8088E8F55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710653" y="3704693"/>
                  <a:ext cx="1198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14:cNvPr>
                <p14:cNvContentPartPr/>
                <p14:nvPr/>
              </p14:nvContentPartPr>
              <p14:xfrm>
                <a:off x="9487813" y="3941933"/>
                <a:ext cx="63720" cy="1749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2BD93E2D-EB66-6541-88BC-DA33E5FACD6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57027" y="3910973"/>
                  <a:ext cx="124576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14:cNvPr>
                <p14:cNvContentPartPr/>
                <p14:nvPr/>
              </p14:nvContentPartPr>
              <p14:xfrm>
                <a:off x="9482413" y="4381493"/>
                <a:ext cx="69120" cy="90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D2CB504D-00A6-6F4E-BEB8-CF2B178422A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451453" y="4350533"/>
                  <a:ext cx="13032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14:cNvPr>
                <p14:cNvContentPartPr/>
                <p14:nvPr/>
              </p14:nvContentPartPr>
              <p14:xfrm>
                <a:off x="9614893" y="4571933"/>
                <a:ext cx="63720" cy="298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95D83EF-581E-A94F-8BA4-F1BC1E28770B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84107" y="4540973"/>
                  <a:ext cx="12457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14:cNvPr>
                <p14:cNvContentPartPr/>
                <p14:nvPr/>
              </p14:nvContentPartPr>
              <p14:xfrm>
                <a:off x="9911173" y="4159013"/>
                <a:ext cx="84600" cy="100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F9FB67DA-1221-AC4F-86C0-9BA1F320C1A4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880213" y="4128053"/>
                  <a:ext cx="1458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14:cNvPr>
                <p14:cNvContentPartPr/>
                <p14:nvPr/>
              </p14:nvContentPartPr>
              <p14:xfrm>
                <a:off x="9725773" y="3958133"/>
                <a:ext cx="180360" cy="3232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2D0105D7-A084-7044-B49D-5D93BDA631C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694813" y="3927173"/>
                  <a:ext cx="2415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14:cNvPr>
                <p14:cNvContentPartPr/>
                <p14:nvPr/>
              </p14:nvContentPartPr>
              <p14:xfrm>
                <a:off x="9376573" y="4487333"/>
                <a:ext cx="63720" cy="1854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C3DEAC2-9541-614B-8074-F9D7884B59A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345613" y="4456373"/>
                  <a:ext cx="12492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14:cNvPr>
                <p14:cNvContentPartPr/>
                <p14:nvPr/>
              </p14:nvContentPartPr>
              <p14:xfrm>
                <a:off x="9413653" y="4074413"/>
                <a:ext cx="26640" cy="2174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362A237A-6196-0F4E-A214-3CE04DA5C4EC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382693" y="4043453"/>
                  <a:ext cx="878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14:cNvPr>
                <p14:cNvContentPartPr/>
                <p14:nvPr/>
              </p14:nvContentPartPr>
              <p14:xfrm>
                <a:off x="9503653" y="3603533"/>
                <a:ext cx="76680" cy="2278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3556B60-370A-EA4A-84B5-2306C5DFE2BF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472693" y="3572573"/>
                  <a:ext cx="137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14:cNvPr>
                <p14:cNvContentPartPr/>
                <p14:nvPr/>
              </p14:nvContentPartPr>
              <p14:xfrm>
                <a:off x="9286573" y="3508133"/>
                <a:ext cx="122040" cy="1620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EB4B9693-B8CB-9545-9F46-3B04F426F2F8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255613" y="347717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14:cNvPr>
                <p14:cNvContentPartPr/>
                <p14:nvPr/>
              </p14:nvContentPartPr>
              <p14:xfrm>
                <a:off x="9286573" y="3492293"/>
                <a:ext cx="47880" cy="1620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9779FB9-1C8B-554C-BA4C-E084CBA90EE0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255613" y="3461333"/>
                  <a:ext cx="1090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14:cNvPr>
                <p14:cNvContentPartPr/>
                <p14:nvPr/>
              </p14:nvContentPartPr>
              <p14:xfrm>
                <a:off x="9471973" y="3576893"/>
                <a:ext cx="53280" cy="37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5EDC84E-B98B-B24E-9839-7DE7288D05D6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441013" y="3545933"/>
                  <a:ext cx="11448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14:cNvPr>
                <p14:cNvContentPartPr/>
                <p14:nvPr/>
              </p14:nvContentPartPr>
              <p14:xfrm>
                <a:off x="9667813" y="3741053"/>
                <a:ext cx="58680" cy="849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9543A2C-5D41-BC4B-913E-CD6B4B800BF3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636853" y="3710224"/>
                  <a:ext cx="11988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14:cNvPr>
                <p14:cNvContentPartPr/>
                <p14:nvPr/>
              </p14:nvContentPartPr>
              <p14:xfrm>
                <a:off x="9741613" y="3984413"/>
                <a:ext cx="47880" cy="4788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6BD0FF-3ED6-0140-9974-60B6BF11FB03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710653" y="3953453"/>
                  <a:ext cx="10908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14:cNvPr>
                <p14:cNvContentPartPr/>
                <p14:nvPr/>
              </p14:nvContentPartPr>
              <p14:xfrm>
                <a:off x="8344813" y="3238493"/>
                <a:ext cx="1640880" cy="30060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9BEB75C-327F-5F43-8585-7B9AF3A0DC6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8313853" y="3207533"/>
                  <a:ext cx="1702080" cy="3067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123AC6A-951C-324E-A558-E1F7CD87BC75}"/>
              </a:ext>
            </a:extLst>
          </p:cNvPr>
          <p:cNvGrpSpPr/>
          <p:nvPr/>
        </p:nvGrpSpPr>
        <p:grpSpPr>
          <a:xfrm>
            <a:off x="5963413" y="3444773"/>
            <a:ext cx="1561320" cy="2588040"/>
            <a:chOff x="5963413" y="3444773"/>
            <a:chExt cx="1561320" cy="2588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14:cNvPr>
                <p14:cNvContentPartPr/>
                <p14:nvPr/>
              </p14:nvContentPartPr>
              <p14:xfrm>
                <a:off x="6482173" y="3640613"/>
                <a:ext cx="56160" cy="216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46D0988A-6B92-1D44-8FFB-50D9482B804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451213" y="3609653"/>
                  <a:ext cx="1173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14:cNvPr>
                <p14:cNvContentPartPr/>
                <p14:nvPr/>
              </p14:nvContentPartPr>
              <p14:xfrm>
                <a:off x="6302173" y="3741053"/>
                <a:ext cx="74520" cy="79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A38F88C-C33E-3047-AC14-DA004C1DA82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271063" y="3710232"/>
                  <a:ext cx="136017" cy="140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14:cNvPr>
                <p14:cNvContentPartPr/>
                <p14:nvPr/>
              </p14:nvContentPartPr>
              <p14:xfrm>
                <a:off x="6217573" y="4005653"/>
                <a:ext cx="21600" cy="8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78866AE-1952-424C-96F7-AD45311B702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6186613" y="3974824"/>
                  <a:ext cx="82800" cy="1459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14:cNvPr>
                <p14:cNvContentPartPr/>
                <p14:nvPr/>
              </p14:nvContentPartPr>
              <p14:xfrm>
                <a:off x="6201733" y="4243613"/>
                <a:ext cx="31680" cy="6912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B174228B-3450-754B-8C69-3D4CF248F56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6170773" y="4212653"/>
                  <a:ext cx="928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14:cNvPr>
                <p14:cNvContentPartPr/>
                <p14:nvPr/>
              </p14:nvContentPartPr>
              <p14:xfrm>
                <a:off x="6196333" y="4397333"/>
                <a:ext cx="58680" cy="14868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DE8D9BE0-8F33-7445-A592-ECFCAFA465B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6165182" y="4366373"/>
                  <a:ext cx="120258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14:cNvPr>
                <p14:cNvContentPartPr/>
                <p14:nvPr/>
              </p14:nvContentPartPr>
              <p14:xfrm>
                <a:off x="6318013" y="4725293"/>
                <a:ext cx="47880" cy="122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22A7CEF-2286-664F-A1B3-8DC343EBB64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6287053" y="4694424"/>
                  <a:ext cx="109080" cy="1830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14:cNvPr>
                <p14:cNvContentPartPr/>
                <p14:nvPr/>
              </p14:nvContentPartPr>
              <p14:xfrm>
                <a:off x="6434653" y="5000333"/>
                <a:ext cx="42840" cy="14328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1FB01E01-93A5-E54A-A5EB-233847D6147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6403693" y="4969373"/>
                  <a:ext cx="1040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14:cNvPr>
                <p14:cNvContentPartPr/>
                <p14:nvPr/>
              </p14:nvContentPartPr>
              <p14:xfrm>
                <a:off x="6561373" y="5296613"/>
                <a:ext cx="84960" cy="10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7CF7B99-41DE-DC41-8E2D-7C298375B17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6530413" y="5265653"/>
                  <a:ext cx="1461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14:cNvPr>
                <p14:cNvContentPartPr/>
                <p14:nvPr/>
              </p14:nvContentPartPr>
              <p14:xfrm>
                <a:off x="6831373" y="5513693"/>
                <a:ext cx="227880" cy="19620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F8067128-BF5D-B545-8E3B-BB0FA6FF8898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6800462" y="5482676"/>
                  <a:ext cx="288983" cy="25751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14:cNvPr>
                <p14:cNvContentPartPr/>
                <p14:nvPr/>
              </p14:nvContentPartPr>
              <p14:xfrm>
                <a:off x="7095973" y="5725373"/>
                <a:ext cx="74520" cy="3204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2F35CA3-CEFF-EF45-A3C6-99AD1BB33FD7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7065013" y="5694413"/>
                  <a:ext cx="1357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14:cNvPr>
                <p14:cNvContentPartPr/>
                <p14:nvPr/>
              </p14:nvContentPartPr>
              <p14:xfrm>
                <a:off x="7223053" y="5778293"/>
                <a:ext cx="58680" cy="216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B79DE856-C4D5-FA43-A7AF-BE0410D265F0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7192093" y="5746808"/>
                  <a:ext cx="11988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14:cNvPr>
                <p14:cNvContentPartPr/>
                <p14:nvPr/>
              </p14:nvContentPartPr>
              <p14:xfrm>
                <a:off x="7333933" y="5852453"/>
                <a:ext cx="47880" cy="26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FE683385-20F4-D847-A086-8E8FFB4466F9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7302973" y="5821906"/>
                  <a:ext cx="1090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14:cNvPr>
                <p14:cNvContentPartPr/>
                <p14:nvPr/>
              </p14:nvContentPartPr>
              <p14:xfrm>
                <a:off x="7106413" y="5825813"/>
                <a:ext cx="100800" cy="5868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A39930D2-49D7-464B-97A8-1ED75CB46CF2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075453" y="5794853"/>
                  <a:ext cx="16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14:cNvPr>
                <p14:cNvContentPartPr/>
                <p14:nvPr/>
              </p14:nvContentPartPr>
              <p14:xfrm>
                <a:off x="6958453" y="5709533"/>
                <a:ext cx="63720" cy="637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9227D13F-21B1-4B4C-B0CF-527FBCECABDE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6927667" y="5678747"/>
                  <a:ext cx="124576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14:cNvPr>
                <p14:cNvContentPartPr/>
                <p14:nvPr/>
              </p14:nvContentPartPr>
              <p14:xfrm>
                <a:off x="6735973" y="5566613"/>
                <a:ext cx="90360" cy="7452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659FCD0F-1E04-E245-9E77-0425BA0C0D9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6705013" y="5535503"/>
                  <a:ext cx="15156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14:cNvPr>
                <p14:cNvContentPartPr/>
                <p14:nvPr/>
              </p14:nvContentPartPr>
              <p14:xfrm>
                <a:off x="6471373" y="5402453"/>
                <a:ext cx="111600" cy="849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C9854DD3-3A28-CA47-843C-9109A0CF774A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6440413" y="5371493"/>
                  <a:ext cx="1728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14:cNvPr>
                <p14:cNvContentPartPr/>
                <p14:nvPr/>
              </p14:nvContentPartPr>
              <p14:xfrm>
                <a:off x="6365533" y="5233253"/>
                <a:ext cx="68400" cy="90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17DE248-265F-9540-A835-56A8575679F2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6334573" y="5202169"/>
                  <a:ext cx="129600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14:cNvPr>
                <p14:cNvContentPartPr/>
                <p14:nvPr/>
              </p14:nvContentPartPr>
              <p14:xfrm>
                <a:off x="6254653" y="5037413"/>
                <a:ext cx="74520" cy="116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953715D-6502-044A-91A0-76699D167DCA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6223693" y="5006453"/>
                  <a:ext cx="13572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14:cNvPr>
                <p14:cNvContentPartPr/>
                <p14:nvPr/>
              </p14:nvContentPartPr>
              <p14:xfrm>
                <a:off x="6190933" y="4841573"/>
                <a:ext cx="53280" cy="957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D565AC46-53BB-BB47-AAE0-E80CF03B40CE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59973" y="4810496"/>
                  <a:ext cx="1144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14:cNvPr>
                <p14:cNvContentPartPr/>
                <p14:nvPr/>
              </p14:nvContentPartPr>
              <p14:xfrm>
                <a:off x="6122173" y="4582373"/>
                <a:ext cx="37440" cy="122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7612776-7A16-544D-9A52-341E7F48E77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091213" y="4551413"/>
                  <a:ext cx="986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14:cNvPr>
                <p14:cNvContentPartPr/>
                <p14:nvPr/>
              </p14:nvContentPartPr>
              <p14:xfrm>
                <a:off x="6106333" y="4360253"/>
                <a:ext cx="26640" cy="1008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D8E969E-FD23-DA47-88A7-DAC945098206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075373" y="4329403"/>
                  <a:ext cx="8784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14:cNvPr>
                <p14:cNvContentPartPr/>
                <p14:nvPr/>
              </p14:nvContentPartPr>
              <p14:xfrm>
                <a:off x="6143413" y="4116893"/>
                <a:ext cx="32040" cy="14328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27DAF23A-DED1-A14E-8D3B-1BE7B0F8E5DF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6112453" y="4085933"/>
                  <a:ext cx="932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14:cNvPr>
                <p14:cNvContentPartPr/>
                <p14:nvPr/>
              </p14:nvContentPartPr>
              <p14:xfrm>
                <a:off x="6175093" y="3968573"/>
                <a:ext cx="21600" cy="90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F5CB2F2A-E09D-8D46-B5D8-787ACC99FC10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6144133" y="3937613"/>
                  <a:ext cx="828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14:cNvPr>
                <p14:cNvContentPartPr/>
                <p14:nvPr/>
              </p14:nvContentPartPr>
              <p14:xfrm>
                <a:off x="6206773" y="3677693"/>
                <a:ext cx="74520" cy="24372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1040632D-871D-754B-A85B-CA30F74911D7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6175813" y="3646733"/>
                  <a:ext cx="13572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14:cNvPr>
                <p14:cNvContentPartPr/>
                <p14:nvPr/>
              </p14:nvContentPartPr>
              <p14:xfrm>
                <a:off x="6302173" y="3640613"/>
                <a:ext cx="16200" cy="2664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4966E195-C137-134E-A964-7CD971899CD2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6271213" y="3610066"/>
                  <a:ext cx="774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14:cNvPr>
                <p14:cNvContentPartPr/>
                <p14:nvPr/>
              </p14:nvContentPartPr>
              <p14:xfrm>
                <a:off x="6392173" y="3613973"/>
                <a:ext cx="37440" cy="2160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58846014-CC80-1742-BB46-E06631001E8E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6361213" y="3582488"/>
                  <a:ext cx="98640" cy="838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14:cNvPr>
                <p14:cNvContentPartPr/>
                <p14:nvPr/>
              </p14:nvContentPartPr>
              <p14:xfrm>
                <a:off x="6487573" y="3587693"/>
                <a:ext cx="42120" cy="21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51173F7-D1E6-474B-A948-E5C0EF1CD5E3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6456613" y="3556733"/>
                  <a:ext cx="10332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14:cNvPr>
                <p14:cNvContentPartPr/>
                <p14:nvPr/>
              </p14:nvContentPartPr>
              <p14:xfrm>
                <a:off x="5963413" y="3444773"/>
                <a:ext cx="1561320" cy="25880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44087ED3-E9B4-4146-A53F-29C022523E8F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932453" y="3413813"/>
                  <a:ext cx="1622520" cy="2649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106786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1AAB0-333D-6346-9D9F-A506C4EB9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977CE-3F5E-FD46-B338-8BFD73564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6634"/>
            <a:ext cx="64146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Group together points that have many nearby neighbors. </a:t>
            </a:r>
            <a:r>
              <a:rPr lang="en-US" b="1" dirty="0"/>
              <a:t>(Density Estimation)</a:t>
            </a:r>
          </a:p>
          <a:p>
            <a:r>
              <a:rPr lang="en-US" dirty="0"/>
              <a:t>Points in low-density regions are outliers.</a:t>
            </a:r>
          </a:p>
          <a:p>
            <a:r>
              <a:rPr lang="en-US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dirty="0"/>
              <a:t>Select random point</a:t>
            </a:r>
          </a:p>
          <a:p>
            <a:pPr lvl="1"/>
            <a:r>
              <a:rPr lang="en-US" dirty="0"/>
              <a:t>Consider the point part of a cluster if it has a minimum number of neighbors.</a:t>
            </a:r>
          </a:p>
          <a:p>
            <a:pPr lvl="1"/>
            <a:r>
              <a:rPr lang="en-US" dirty="0"/>
              <a:t>Repeat recursively for all of the point’s neighbors.</a:t>
            </a:r>
          </a:p>
          <a:p>
            <a:pPr lvl="1"/>
            <a:r>
              <a:rPr lang="en-US" dirty="0"/>
              <a:t>Pick a new random point.</a:t>
            </a:r>
          </a:p>
          <a:p>
            <a:r>
              <a:rPr lang="en-US" b="1" dirty="0">
                <a:solidFill>
                  <a:srgbClr val="C00000"/>
                </a:solidFill>
              </a:rPr>
              <a:t>Parameters:</a:t>
            </a:r>
            <a:r>
              <a:rPr lang="en-US" dirty="0"/>
              <a:t> minimum distance, number of neighbors, distance metric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1B9FD0-47F9-B640-A31B-D7DE330957BC}"/>
              </a:ext>
            </a:extLst>
          </p:cNvPr>
          <p:cNvGrpSpPr/>
          <p:nvPr/>
        </p:nvGrpSpPr>
        <p:grpSpPr>
          <a:xfrm>
            <a:off x="7249333" y="2217173"/>
            <a:ext cx="4455720" cy="3011040"/>
            <a:chOff x="7249333" y="2217173"/>
            <a:chExt cx="4455720" cy="30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14:cNvPr>
                <p14:cNvContentPartPr/>
                <p14:nvPr/>
              </p14:nvContentPartPr>
              <p14:xfrm>
                <a:off x="7249333" y="2217173"/>
                <a:ext cx="143280" cy="29426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1EF37D4-39CF-F642-9826-8CAADD8365F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218733" y="2186213"/>
                  <a:ext cx="204480" cy="30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14:cNvPr>
                <p14:cNvContentPartPr/>
                <p14:nvPr/>
              </p14:nvContentPartPr>
              <p14:xfrm>
                <a:off x="7402693" y="5021573"/>
                <a:ext cx="4302360" cy="206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751F444-DEFE-614B-AC7B-D22F2040C6A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372093" y="4990973"/>
                  <a:ext cx="4363920" cy="268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14:cNvPr>
              <p14:cNvContentPartPr/>
              <p14:nvPr/>
            </p14:nvContentPartPr>
            <p14:xfrm>
              <a:off x="7154293" y="2159573"/>
              <a:ext cx="204480" cy="1213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282A411-1C16-8246-AFD4-E3806775D8A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23333" y="2128613"/>
                <a:ext cx="265680" cy="18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B53AD7B-39E4-624C-918C-B6D15F865AD1}"/>
              </a:ext>
            </a:extLst>
          </p:cNvPr>
          <p:cNvGrpSpPr/>
          <p:nvPr/>
        </p:nvGrpSpPr>
        <p:grpSpPr>
          <a:xfrm>
            <a:off x="8175613" y="1708853"/>
            <a:ext cx="2905200" cy="3048480"/>
            <a:chOff x="8175613" y="1708853"/>
            <a:chExt cx="2905200" cy="304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14:cNvPr>
                <p14:cNvContentPartPr/>
                <p14:nvPr/>
              </p14:nvContentPartPr>
              <p14:xfrm>
                <a:off x="8572333" y="4423613"/>
                <a:ext cx="21600" cy="16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AEB375-71EB-6445-A6C7-09322D4F7A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541373" y="4392653"/>
                  <a:ext cx="8280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14:cNvPr>
                <p14:cNvContentPartPr/>
                <p14:nvPr/>
              </p14:nvContentPartPr>
              <p14:xfrm>
                <a:off x="8720653" y="3629813"/>
                <a:ext cx="26640" cy="32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F78F3E-FD5D-024B-8465-013D3F7A51F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690106" y="3598853"/>
                  <a:ext cx="87024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14:cNvPr>
                <p14:cNvContentPartPr/>
                <p14:nvPr/>
              </p14:nvContentPartPr>
              <p14:xfrm>
                <a:off x="8175613" y="3428933"/>
                <a:ext cx="16200" cy="162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6022CEF-D7FC-8847-9424-E7264C0CEA2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4653" y="3397973"/>
                  <a:ext cx="7740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7313EFE-B5CC-9D42-B66B-B7D59FD0345C}"/>
                </a:ext>
              </a:extLst>
            </p:cNvPr>
            <p:cNvGrpSpPr/>
            <p:nvPr/>
          </p:nvGrpSpPr>
          <p:grpSpPr>
            <a:xfrm>
              <a:off x="8191453" y="3846893"/>
              <a:ext cx="740880" cy="370800"/>
              <a:chOff x="8191453" y="3846893"/>
              <a:chExt cx="740880" cy="37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14:cNvPr>
                  <p14:cNvContentPartPr/>
                  <p14:nvPr/>
                </p14:nvContentPartPr>
                <p14:xfrm>
                  <a:off x="8397733" y="4190693"/>
                  <a:ext cx="5760" cy="1080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F019A490-8EF7-AE4E-B120-C9131F360677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367133" y="4160093"/>
                    <a:ext cx="669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14:cNvPr>
                  <p14:cNvContentPartPr/>
                  <p14:nvPr/>
                </p14:nvContentPartPr>
                <p14:xfrm>
                  <a:off x="8434813" y="3846893"/>
                  <a:ext cx="10800" cy="16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F44C99B-2B97-2D4E-BF74-2B6CABDE91A0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04213" y="3816293"/>
                    <a:ext cx="7236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14:cNvPr>
                  <p14:cNvContentPartPr/>
                  <p14:nvPr/>
                </p14:nvContentPartPr>
                <p14:xfrm>
                  <a:off x="8905693" y="3973973"/>
                  <a:ext cx="26640" cy="108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477F41C2-842F-BB43-9E11-791CFC07A01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75093" y="3943013"/>
                    <a:ext cx="882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14:cNvPr>
                  <p14:cNvContentPartPr/>
                  <p14:nvPr/>
                </p14:nvContentPartPr>
                <p14:xfrm>
                  <a:off x="8577733" y="4159013"/>
                  <a:ext cx="37440" cy="1080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B781F572-E73E-8244-958C-004267B7FE7F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546773" y="4128413"/>
                    <a:ext cx="9864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14:cNvPr>
                  <p14:cNvContentPartPr/>
                  <p14:nvPr/>
                </p14:nvContentPartPr>
                <p14:xfrm>
                  <a:off x="8191453" y="4196093"/>
                  <a:ext cx="10800" cy="2160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C0AD5B5-1A49-CC4E-A7F1-F0EEBEBC5D16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8160493" y="4165493"/>
                    <a:ext cx="723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14:cNvPr>
                <p14:cNvContentPartPr/>
                <p14:nvPr/>
              </p14:nvContentPartPr>
              <p14:xfrm>
                <a:off x="8551093" y="3201413"/>
                <a:ext cx="26640" cy="162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952892-BD1E-2141-B6BE-F0F1B1BAE0E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520133" y="3170453"/>
                  <a:ext cx="87840" cy="774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C19FC80-F4BF-664A-8A81-EA07E55C053D}"/>
                </a:ext>
              </a:extLst>
            </p:cNvPr>
            <p:cNvGrpSpPr/>
            <p:nvPr/>
          </p:nvGrpSpPr>
          <p:grpSpPr>
            <a:xfrm>
              <a:off x="8984893" y="2778053"/>
              <a:ext cx="238680" cy="100800"/>
              <a:chOff x="8984893" y="2778053"/>
              <a:chExt cx="238680" cy="100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14:cNvPr>
                  <p14:cNvContentPartPr/>
                  <p14:nvPr/>
                </p14:nvContentPartPr>
                <p14:xfrm>
                  <a:off x="8984893" y="2862653"/>
                  <a:ext cx="21600" cy="162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9C50B0F6-01B2-CC4F-943F-8CDB60E04D92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954293" y="2832053"/>
                    <a:ext cx="8280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14:cNvPr>
                  <p14:cNvContentPartPr/>
                  <p14:nvPr/>
                </p14:nvContentPartPr>
                <p14:xfrm>
                  <a:off x="9170293" y="2778053"/>
                  <a:ext cx="53280" cy="108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B9AD76AE-0EE3-444A-A5F6-C93B7E8CF2D4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9139693" y="2747093"/>
                    <a:ext cx="11448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14:cNvPr>
                <p14:cNvContentPartPr/>
                <p14:nvPr/>
              </p14:nvContentPartPr>
              <p14:xfrm>
                <a:off x="9207373" y="3227693"/>
                <a:ext cx="32040" cy="16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17069E1-8DF5-4840-938A-B597DBF10E9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76757" y="3196733"/>
                  <a:ext cx="92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14:cNvPr>
                <p14:cNvContentPartPr/>
                <p14:nvPr/>
              </p14:nvContentPartPr>
              <p14:xfrm>
                <a:off x="10567453" y="4746533"/>
                <a:ext cx="5760" cy="108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DEAA516-EF1D-2641-98FB-FCA693F473F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0536493" y="4716572"/>
                  <a:ext cx="66960" cy="7002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1C006C6-9F4D-E44A-9118-B1547D3B4BA0}"/>
                </a:ext>
              </a:extLst>
            </p:cNvPr>
            <p:cNvGrpSpPr/>
            <p:nvPr/>
          </p:nvGrpSpPr>
          <p:grpSpPr>
            <a:xfrm>
              <a:off x="10133293" y="4121933"/>
              <a:ext cx="947520" cy="455760"/>
              <a:chOff x="10133293" y="4121933"/>
              <a:chExt cx="947520" cy="455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14:cNvPr>
                  <p14:cNvContentPartPr/>
                  <p14:nvPr/>
                </p14:nvContentPartPr>
                <p14:xfrm>
                  <a:off x="10540813" y="4455293"/>
                  <a:ext cx="5760" cy="21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AC37013F-23C2-454F-9E00-53BF07FD73E3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10510213" y="4424693"/>
                    <a:ext cx="669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14:cNvPr>
                  <p14:cNvContentPartPr/>
                  <p14:nvPr/>
                </p14:nvContentPartPr>
                <p14:xfrm>
                  <a:off x="10355773" y="4264853"/>
                  <a:ext cx="16200" cy="2160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9ADA4325-6827-0544-A11B-973132801C6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10324813" y="423425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14:cNvPr>
                  <p14:cNvContentPartPr/>
                  <p14:nvPr/>
                </p14:nvContentPartPr>
                <p14:xfrm>
                  <a:off x="10694173" y="4121933"/>
                  <a:ext cx="37440" cy="1620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FF285DAC-98F4-0C4E-9A08-D36D17066BA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10663573" y="4091333"/>
                    <a:ext cx="986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14:cNvPr>
                  <p14:cNvContentPartPr/>
                  <p14:nvPr/>
                </p14:nvContentPartPr>
                <p14:xfrm>
                  <a:off x="11017093" y="4376093"/>
                  <a:ext cx="63720" cy="849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BAC799D-8901-8941-95F8-339F708B28B5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10986493" y="4345493"/>
                    <a:ext cx="125280" cy="146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14:cNvPr>
                  <p14:cNvContentPartPr/>
                  <p14:nvPr/>
                </p14:nvContentPartPr>
                <p14:xfrm>
                  <a:off x="10133293" y="4556093"/>
                  <a:ext cx="16200" cy="2160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9C6B4426-71C6-544F-8920-B00DD73D4BD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0102693" y="4525133"/>
                    <a:ext cx="77760" cy="82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14:cNvPr>
                <p14:cNvContentPartPr/>
                <p14:nvPr/>
              </p14:nvContentPartPr>
              <p14:xfrm>
                <a:off x="10858333" y="2730173"/>
                <a:ext cx="10800" cy="47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3429D24-6C6A-E845-86AD-050D4174549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828372" y="2699213"/>
                  <a:ext cx="70026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14:cNvPr>
                <p14:cNvContentPartPr/>
                <p14:nvPr/>
              </p14:nvContentPartPr>
              <p14:xfrm>
                <a:off x="10498333" y="2354693"/>
                <a:ext cx="26640" cy="266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E587139-766C-5143-A01F-13AED6CF116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467373" y="2324146"/>
                  <a:ext cx="8784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14:cNvPr>
                <p14:cNvContentPartPr/>
                <p14:nvPr/>
              </p14:nvContentPartPr>
              <p14:xfrm>
                <a:off x="9572413" y="1708853"/>
                <a:ext cx="16200" cy="428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ACC778C-4831-584B-9DBF-0B0053E0739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541453" y="1677893"/>
                  <a:ext cx="7740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BD540EF-DB84-0148-BB64-705DBB9E5B06}"/>
              </a:ext>
            </a:extLst>
          </p:cNvPr>
          <p:cNvGrpSpPr/>
          <p:nvPr/>
        </p:nvGrpSpPr>
        <p:grpSpPr>
          <a:xfrm>
            <a:off x="7857275" y="2396993"/>
            <a:ext cx="3450600" cy="2529720"/>
            <a:chOff x="7905613" y="2460533"/>
            <a:chExt cx="3450600" cy="252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14:cNvPr>
                <p14:cNvContentPartPr/>
                <p14:nvPr/>
              </p14:nvContentPartPr>
              <p14:xfrm>
                <a:off x="10085773" y="4524053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E6E76F6-A568-1A41-A965-83DF107F82A8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055173" y="4493453"/>
                  <a:ext cx="615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14:cNvPr>
                <p14:cNvContentPartPr/>
                <p14:nvPr/>
              </p14:nvContentPartPr>
              <p14:xfrm>
                <a:off x="10011613" y="4455293"/>
                <a:ext cx="233280" cy="270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75A8718-6265-8E49-B536-A27F1C3E3B3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981013" y="4424693"/>
                  <a:ext cx="29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14:cNvPr>
                <p14:cNvContentPartPr/>
                <p14:nvPr/>
              </p14:nvContentPartPr>
              <p14:xfrm>
                <a:off x="10191613" y="4370693"/>
                <a:ext cx="143280" cy="1008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DB484B-6E7F-0F4A-B346-B4B87FEB2FF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161013" y="4340093"/>
                  <a:ext cx="20448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14:cNvPr>
                <p14:cNvContentPartPr/>
                <p14:nvPr/>
              </p14:nvContentPartPr>
              <p14:xfrm>
                <a:off x="10249933" y="4339013"/>
                <a:ext cx="100800" cy="1220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3833D0-E70C-094D-A9EA-EF1EB9A1C1D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218973" y="4308413"/>
                  <a:ext cx="1623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14:cNvPr>
                <p14:cNvContentPartPr/>
                <p14:nvPr/>
              </p14:nvContentPartPr>
              <p14:xfrm>
                <a:off x="8111893" y="4106093"/>
                <a:ext cx="190800" cy="206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F3895B7-E539-8B41-925B-8B7196377D3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8081293" y="4075493"/>
                  <a:ext cx="2523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14:cNvPr>
                <p14:cNvContentPartPr/>
                <p14:nvPr/>
              </p14:nvContentPartPr>
              <p14:xfrm>
                <a:off x="8265253" y="3952733"/>
                <a:ext cx="148680" cy="1432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7EAD145-208F-334D-A2D1-9E320E9756D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34653" y="3922133"/>
                  <a:ext cx="20988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14:cNvPr>
                <p14:cNvContentPartPr/>
                <p14:nvPr/>
              </p14:nvContentPartPr>
              <p14:xfrm>
                <a:off x="8323573" y="3926093"/>
                <a:ext cx="84960" cy="10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8D0B26D-6566-924B-9A0A-FD6E16FA3519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292973" y="3895493"/>
                  <a:ext cx="1465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14:cNvPr>
                <p14:cNvContentPartPr/>
                <p14:nvPr/>
              </p14:nvContentPartPr>
              <p14:xfrm>
                <a:off x="7905613" y="2460533"/>
                <a:ext cx="1603800" cy="2196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AAE91FD-326A-5B4E-A27E-19CA1922528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875013" y="2429933"/>
                  <a:ext cx="1665000" cy="22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14:cNvPr>
                <p14:cNvContentPartPr/>
                <p14:nvPr/>
              </p14:nvContentPartPr>
              <p14:xfrm>
                <a:off x="9757813" y="4000253"/>
                <a:ext cx="1598400" cy="99000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CD4B7E8-B83C-F243-87ED-59F0F2903B9F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9726853" y="3969653"/>
                  <a:ext cx="1659960" cy="1051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0438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6478-4381-574D-9284-09E0E6EE2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DBSCAN: Advantages and Disadvantages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70050-9FD3-CD4A-B5F4-56FE1741D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13908"/>
            <a:ext cx="5181600" cy="4351338"/>
          </a:xfrm>
        </p:spPr>
        <p:txBody>
          <a:bodyPr/>
          <a:lstStyle/>
          <a:p>
            <a:r>
              <a:rPr lang="en-US" dirty="0"/>
              <a:t>No need to specify number of clusters</a:t>
            </a:r>
          </a:p>
          <a:p>
            <a:endParaRPr lang="en-US" dirty="0"/>
          </a:p>
          <a:p>
            <a:r>
              <a:rPr lang="en-US" dirty="0"/>
              <a:t>Can find clusters of arbitrary shapes</a:t>
            </a:r>
          </a:p>
          <a:p>
            <a:endParaRPr lang="en-US" dirty="0"/>
          </a:p>
          <a:p>
            <a:r>
              <a:rPr lang="en-US" dirty="0"/>
              <a:t>Robust to outliers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1FDA046-F37A-2243-8D17-A7F6DE930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213908"/>
            <a:ext cx="5181600" cy="4351338"/>
          </a:xfrm>
        </p:spPr>
        <p:txBody>
          <a:bodyPr/>
          <a:lstStyle/>
          <a:p>
            <a:r>
              <a:rPr lang="en-US" dirty="0"/>
              <a:t>Non-deterministic: clusters depend on choice of points</a:t>
            </a:r>
          </a:p>
          <a:p>
            <a:endParaRPr lang="en-US" dirty="0"/>
          </a:p>
          <a:p>
            <a:r>
              <a:rPr lang="en-US" dirty="0"/>
              <a:t>Cluster quality depends on distance metrics.</a:t>
            </a:r>
          </a:p>
          <a:p>
            <a:endParaRPr lang="en-US" dirty="0"/>
          </a:p>
          <a:p>
            <a:r>
              <a:rPr lang="en-US" dirty="0"/>
              <a:t>Does not work well when different clusters have different densities. (Addressed in OPTICS)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8CE5C2-A8D1-4143-A701-CCE66C3E524C}"/>
              </a:ext>
            </a:extLst>
          </p:cNvPr>
          <p:cNvSpPr txBox="1"/>
          <p:nvPr/>
        </p:nvSpPr>
        <p:spPr>
          <a:xfrm>
            <a:off x="838200" y="1429078"/>
            <a:ext cx="305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Advantages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D60ABE-50B1-F649-A84A-5FEFBBFE1A71}"/>
              </a:ext>
            </a:extLst>
          </p:cNvPr>
          <p:cNvSpPr txBox="1"/>
          <p:nvPr/>
        </p:nvSpPr>
        <p:spPr>
          <a:xfrm>
            <a:off x="6196445" y="1429078"/>
            <a:ext cx="37857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3143798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b="1" dirty="0">
                <a:solidFill>
                  <a:srgbClr val="C00000"/>
                </a:solidFill>
              </a:rPr>
              <a:t>outcome/target/dependent</a:t>
            </a:r>
            <a:r>
              <a:rPr lang="en-US" dirty="0"/>
              <a:t> variable is present</a:t>
            </a:r>
          </a:p>
          <a:p>
            <a:endParaRPr lang="en-US" dirty="0"/>
          </a:p>
          <a:p>
            <a:r>
              <a:rPr lang="en-US" b="1" dirty="0">
                <a:solidFill>
                  <a:srgbClr val="C00000"/>
                </a:solidFill>
              </a:rPr>
              <a:t>Goal:</a:t>
            </a:r>
            <a:r>
              <a:rPr lang="en-US" dirty="0"/>
              <a:t> exploration, understanding data, finding patterns and/or groups in the data</a:t>
            </a:r>
          </a:p>
          <a:p>
            <a:endParaRPr lang="en-US" dirty="0"/>
          </a:p>
          <a:p>
            <a:r>
              <a:rPr lang="en-US" dirty="0"/>
              <a:t>Examples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Clustering:</a:t>
            </a:r>
            <a:r>
              <a:rPr lang="en-US" dirty="0"/>
              <a:t> Find similarity and structure among groups of data points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Principal Components Analysis:</a:t>
            </a:r>
            <a:r>
              <a:rPr lang="en-US" dirty="0"/>
              <a:t> Dimensionality reduction (and clustering)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Association Rules:</a:t>
            </a:r>
            <a:r>
              <a:rPr lang="en-US" dirty="0"/>
              <a:t> Association between groups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Unsupervised Learning</a:t>
            </a:r>
          </a:p>
        </p:txBody>
      </p:sp>
    </p:spTree>
    <p:extLst>
      <p:ext uri="{BB962C8B-B14F-4D97-AF65-F5344CB8AC3E}">
        <p14:creationId xmlns:p14="http://schemas.microsoft.com/office/powerpoint/2010/main" val="1540486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F750AF-01B8-7241-A495-E36EB9AA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Mean-Shift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402BC-5FE7-6D48-AFD6-195255D9F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0999" y="1616364"/>
            <a:ext cx="7079674" cy="5241636"/>
          </a:xfrm>
        </p:spPr>
        <p:txBody>
          <a:bodyPr>
            <a:normAutofit/>
          </a:bodyPr>
          <a:lstStyle/>
          <a:p>
            <a:r>
              <a:rPr lang="en-US" sz="3200" dirty="0"/>
              <a:t>Seeks </a:t>
            </a:r>
            <a:r>
              <a:rPr lang="en-US" sz="3200" b="1" dirty="0">
                <a:solidFill>
                  <a:srgbClr val="C00000"/>
                </a:solidFill>
              </a:rPr>
              <a:t>modes</a:t>
            </a:r>
            <a:r>
              <a:rPr lang="en-US" sz="3200" b="1" dirty="0"/>
              <a:t> (local maxima of density) </a:t>
            </a:r>
            <a:r>
              <a:rPr lang="en-US" sz="3200" dirty="0"/>
              <a:t>in the feature space.</a:t>
            </a:r>
          </a:p>
          <a:p>
            <a:r>
              <a:rPr lang="en-US" sz="3200" b="1" dirty="0">
                <a:solidFill>
                  <a:srgbClr val="C00000"/>
                </a:solidFill>
              </a:rPr>
              <a:t>Steps:</a:t>
            </a:r>
          </a:p>
          <a:p>
            <a:pPr lvl="1"/>
            <a:r>
              <a:rPr lang="en-US" sz="2800" dirty="0"/>
              <a:t>Identify each point as a cluster center.</a:t>
            </a:r>
          </a:p>
          <a:p>
            <a:pPr lvl="1"/>
            <a:r>
              <a:rPr lang="en-US" sz="2800" dirty="0"/>
              <a:t>Each data point has a </a:t>
            </a:r>
            <a:r>
              <a:rPr lang="en-US" sz="2800" b="1" dirty="0"/>
              <a:t>radius (bandwidth)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Take </a:t>
            </a:r>
            <a:r>
              <a:rPr lang="en-US" sz="2800" b="1" dirty="0">
                <a:solidFill>
                  <a:srgbClr val="C00000"/>
                </a:solidFill>
              </a:rPr>
              <a:t>mean of data points within each radius </a:t>
            </a:r>
            <a:r>
              <a:rPr lang="en-US" sz="2800" dirty="0"/>
              <a:t>to determine cluster center.</a:t>
            </a:r>
          </a:p>
          <a:p>
            <a:pPr lvl="1"/>
            <a:r>
              <a:rPr lang="en-US" sz="2800" dirty="0"/>
              <a:t>Adjust radius around </a:t>
            </a:r>
            <a:r>
              <a:rPr lang="en-US" sz="2800" b="1" dirty="0">
                <a:solidFill>
                  <a:srgbClr val="C00000"/>
                </a:solidFill>
              </a:rPr>
              <a:t>new cluster center</a:t>
            </a:r>
            <a:r>
              <a:rPr lang="en-US" sz="2800" dirty="0"/>
              <a:t>.</a:t>
            </a:r>
          </a:p>
          <a:p>
            <a:pPr lvl="1"/>
            <a:r>
              <a:rPr lang="en-US" sz="2800" dirty="0"/>
              <a:t>Repeat until cluster center does not move.</a:t>
            </a:r>
          </a:p>
          <a:p>
            <a:pPr lvl="1"/>
            <a:r>
              <a:rPr lang="en-US" sz="2800" dirty="0"/>
              <a:t>Multiple points converge to smaller group of cluster centers.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42B3B3E-F0F8-5F41-AADC-841C92622932}"/>
              </a:ext>
            </a:extLst>
          </p:cNvPr>
          <p:cNvGrpSpPr/>
          <p:nvPr/>
        </p:nvGrpSpPr>
        <p:grpSpPr>
          <a:xfrm>
            <a:off x="7598533" y="2688413"/>
            <a:ext cx="4223160" cy="3148560"/>
            <a:chOff x="7598533" y="2688413"/>
            <a:chExt cx="4223160" cy="314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14:cNvPr>
                <p14:cNvContentPartPr/>
                <p14:nvPr/>
              </p14:nvContentPartPr>
              <p14:xfrm>
                <a:off x="7651453" y="2791013"/>
                <a:ext cx="143280" cy="30459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B3B2232-FDF9-0A46-8967-649A944F6DA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20853" y="2760053"/>
                  <a:ext cx="204480" cy="31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14:cNvPr>
                <p14:cNvContentPartPr/>
                <p14:nvPr/>
              </p14:nvContentPartPr>
              <p14:xfrm>
                <a:off x="7847293" y="5577413"/>
                <a:ext cx="3974400" cy="2595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BC4D222-A0F4-7F47-A9AA-17E99C9DFAD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816693" y="5546453"/>
                  <a:ext cx="40356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14:cNvPr>
                <p14:cNvContentPartPr/>
                <p14:nvPr/>
              </p14:nvContentPartPr>
              <p14:xfrm>
                <a:off x="7598533" y="2688413"/>
                <a:ext cx="169560" cy="14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92F97F9-634A-AB4F-AB2A-BDABED12A4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567933" y="2657813"/>
                  <a:ext cx="231120" cy="209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8F46C63-4F0F-2648-AA64-4D160A624667}"/>
              </a:ext>
            </a:extLst>
          </p:cNvPr>
          <p:cNvGrpSpPr/>
          <p:nvPr/>
        </p:nvGrpSpPr>
        <p:grpSpPr>
          <a:xfrm>
            <a:off x="10239133" y="4905293"/>
            <a:ext cx="254160" cy="100800"/>
            <a:chOff x="10239133" y="4905293"/>
            <a:chExt cx="254160" cy="10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14:cNvPr>
                <p14:cNvContentPartPr/>
                <p14:nvPr/>
              </p14:nvContentPartPr>
              <p14:xfrm>
                <a:off x="10466653" y="4984493"/>
                <a:ext cx="26640" cy="21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206F000-4134-FE4C-BA5A-584A32511F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436053" y="4953893"/>
                  <a:ext cx="8820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14:cNvPr>
                <p14:cNvContentPartPr/>
                <p14:nvPr/>
              </p14:nvContentPartPr>
              <p14:xfrm>
                <a:off x="10239133" y="4905293"/>
                <a:ext cx="16200" cy="2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4BB7662-B453-D446-AD20-DD88C853C1D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208533" y="4874693"/>
                  <a:ext cx="7776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A032CA8-883A-7645-891D-D5E837613009}"/>
              </a:ext>
            </a:extLst>
          </p:cNvPr>
          <p:cNvGrpSpPr/>
          <p:nvPr/>
        </p:nvGrpSpPr>
        <p:grpSpPr>
          <a:xfrm>
            <a:off x="10265773" y="4592813"/>
            <a:ext cx="566640" cy="132840"/>
            <a:chOff x="10265773" y="4592813"/>
            <a:chExt cx="56664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14:cNvPr>
                <p14:cNvContentPartPr/>
                <p14:nvPr/>
              </p14:nvContentPartPr>
              <p14:xfrm>
                <a:off x="10265773" y="4709453"/>
                <a:ext cx="74520" cy="162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4ED31A0-556C-4446-A29B-4FA78F9AA1F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234813" y="4678853"/>
                  <a:ext cx="13572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14:cNvPr>
                <p14:cNvContentPartPr/>
                <p14:nvPr/>
              </p14:nvContentPartPr>
              <p14:xfrm>
                <a:off x="10434973" y="4592813"/>
                <a:ext cx="84960" cy="320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55744C-889C-E948-A77F-B0C92BC11E8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404373" y="4562213"/>
                  <a:ext cx="146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14:cNvPr>
                <p14:cNvContentPartPr/>
                <p14:nvPr/>
              </p14:nvContentPartPr>
              <p14:xfrm>
                <a:off x="10794973" y="4651133"/>
                <a:ext cx="37440" cy="586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ED59F73-08C4-C642-8F17-19A14ABA982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0764013" y="4620533"/>
                  <a:ext cx="98640" cy="11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14:cNvPr>
              <p14:cNvContentPartPr/>
              <p14:nvPr/>
            </p14:nvContentPartPr>
            <p14:xfrm>
              <a:off x="10852933" y="4952813"/>
              <a:ext cx="16200" cy="122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E49B8E4-2478-E84F-862F-460A1B7320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822333" y="4922213"/>
                <a:ext cx="7776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14:cNvPr>
              <p14:cNvContentPartPr/>
              <p14:nvPr/>
            </p14:nvContentPartPr>
            <p14:xfrm>
              <a:off x="10498333" y="5227853"/>
              <a:ext cx="37440" cy="108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798DC2-B14B-5748-AA74-9931E1BC4A4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467733" y="5197253"/>
                <a:ext cx="98640" cy="7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14:cNvPr>
              <p14:cNvContentPartPr/>
              <p14:nvPr/>
            </p14:nvContentPartPr>
            <p14:xfrm>
              <a:off x="9958693" y="5196173"/>
              <a:ext cx="10800" cy="162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CDB54E17-84D2-1246-90F8-8E2D65EF1F8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28093" y="5165573"/>
                <a:ext cx="72360" cy="7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14:cNvPr>
              <p14:cNvContentPartPr/>
              <p14:nvPr/>
            </p14:nvContentPartPr>
            <p14:xfrm>
              <a:off x="9715333" y="4984493"/>
              <a:ext cx="32040" cy="32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CCA4F74-35D1-BB4C-A76D-7F68B8EA657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84733" y="4953893"/>
                <a:ext cx="93600" cy="93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CA3E0BE4-CBF8-B541-9693-F94B20F630D2}"/>
              </a:ext>
            </a:extLst>
          </p:cNvPr>
          <p:cNvGrpSpPr/>
          <p:nvPr/>
        </p:nvGrpSpPr>
        <p:grpSpPr>
          <a:xfrm>
            <a:off x="8598613" y="4043093"/>
            <a:ext cx="1217520" cy="746280"/>
            <a:chOff x="8598613" y="4043093"/>
            <a:chExt cx="1217520" cy="746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14:cNvPr>
                <p14:cNvContentPartPr/>
                <p14:nvPr/>
              </p14:nvContentPartPr>
              <p14:xfrm>
                <a:off x="9672853" y="4714853"/>
                <a:ext cx="5760" cy="7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7F1E34F-F602-3A46-9660-C3313BC67A4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9642253" y="4683893"/>
                  <a:ext cx="669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14:cNvPr>
                <p14:cNvContentPartPr/>
                <p14:nvPr/>
              </p14:nvContentPartPr>
              <p14:xfrm>
                <a:off x="9741613" y="4682813"/>
                <a:ext cx="74520" cy="320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3487442-A367-8F43-8563-D05C9DD2FE1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711013" y="4652213"/>
                  <a:ext cx="1357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14:cNvPr>
                <p14:cNvContentPartPr/>
                <p14:nvPr/>
              </p14:nvContentPartPr>
              <p14:xfrm>
                <a:off x="9752413" y="4503173"/>
                <a:ext cx="16200" cy="586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6A8DD03-46A3-7749-BBF9-F9E6841BCBB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721813" y="4472213"/>
                  <a:ext cx="777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14:cNvPr>
                <p14:cNvContentPartPr/>
                <p14:nvPr/>
              </p14:nvContentPartPr>
              <p14:xfrm>
                <a:off x="9387373" y="4429013"/>
                <a:ext cx="32040" cy="266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853949A-BF8B-724B-A21A-CB6410C966F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356413" y="439841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14:cNvPr>
                <p14:cNvContentPartPr/>
                <p14:nvPr/>
              </p14:nvContentPartPr>
              <p14:xfrm>
                <a:off x="9217813" y="4519013"/>
                <a:ext cx="26640" cy="162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85F2B83-4D79-A84C-BF4A-F824AB69953D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87213" y="4488053"/>
                  <a:ext cx="882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14:cNvPr>
                <p14:cNvContentPartPr/>
                <p14:nvPr/>
              </p14:nvContentPartPr>
              <p14:xfrm>
                <a:off x="8884453" y="4629893"/>
                <a:ext cx="69120" cy="69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C0C41B7-B1AB-694B-A999-0FDA5A21670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53853" y="4599293"/>
                  <a:ext cx="1306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14:cNvPr>
                <p14:cNvContentPartPr/>
                <p14:nvPr/>
              </p14:nvContentPartPr>
              <p14:xfrm>
                <a:off x="8630653" y="4619453"/>
                <a:ext cx="37440" cy="79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85F8C05-E076-3B44-B1C4-F561954F9B5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599693" y="4588853"/>
                  <a:ext cx="9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14:cNvPr>
                <p14:cNvContentPartPr/>
                <p14:nvPr/>
              </p14:nvContentPartPr>
              <p14:xfrm>
                <a:off x="8598613" y="4323173"/>
                <a:ext cx="16200" cy="7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6324262-97BD-434E-BD9C-87F9E8930109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568013" y="4292573"/>
                  <a:ext cx="77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14:cNvPr>
                <p14:cNvContentPartPr/>
                <p14:nvPr/>
              </p14:nvContentPartPr>
              <p14:xfrm>
                <a:off x="8625253" y="4043093"/>
                <a:ext cx="69120" cy="684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A5B4A2D-15BD-3445-BEFB-BA914D466CE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94653" y="4012493"/>
                  <a:ext cx="1306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14:cNvPr>
                <p14:cNvContentPartPr/>
                <p14:nvPr/>
              </p14:nvContentPartPr>
              <p14:xfrm>
                <a:off x="8995693" y="4174853"/>
                <a:ext cx="26640" cy="957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61F234E-3B9C-2448-996F-22BDD0B3588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965093" y="4144253"/>
                  <a:ext cx="8820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14:cNvPr>
                <p14:cNvContentPartPr/>
                <p14:nvPr/>
              </p14:nvContentPartPr>
              <p14:xfrm>
                <a:off x="8916133" y="4153613"/>
                <a:ext cx="16200" cy="637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84EA9DB-A0C0-1F4A-9B6A-FDB0A285184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885533" y="4123013"/>
                  <a:ext cx="77760" cy="125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A66CA64-65C4-624A-8BD0-BE3DBFCD766B}"/>
              </a:ext>
            </a:extLst>
          </p:cNvPr>
          <p:cNvGrpSpPr/>
          <p:nvPr/>
        </p:nvGrpSpPr>
        <p:grpSpPr>
          <a:xfrm>
            <a:off x="8984893" y="3397613"/>
            <a:ext cx="64080" cy="269640"/>
            <a:chOff x="8984893" y="3397613"/>
            <a:chExt cx="64080" cy="269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14:cNvPr>
                <p14:cNvContentPartPr/>
                <p14:nvPr/>
              </p14:nvContentPartPr>
              <p14:xfrm>
                <a:off x="8984893" y="3545213"/>
                <a:ext cx="26640" cy="122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37A5478-9089-0546-B0B0-F5F98C1FA41C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954293" y="3514613"/>
                  <a:ext cx="88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14:cNvPr>
                <p14:cNvContentPartPr/>
                <p14:nvPr/>
              </p14:nvContentPartPr>
              <p14:xfrm>
                <a:off x="9011533" y="3397613"/>
                <a:ext cx="37440" cy="316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1B3C0AF-40B3-FE42-B813-3C9A79AD8A6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80933" y="3367013"/>
                  <a:ext cx="98640" cy="92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14:cNvPr>
              <p14:cNvContentPartPr/>
              <p14:nvPr/>
            </p14:nvContentPartPr>
            <p14:xfrm>
              <a:off x="10133293" y="3058493"/>
              <a:ext cx="21600" cy="849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932EAD3-4BCC-F14C-B0FC-95A4B760C88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10102693" y="3027893"/>
                <a:ext cx="8280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14:cNvPr>
              <p14:cNvContentPartPr/>
              <p14:nvPr/>
            </p14:nvContentPartPr>
            <p14:xfrm>
              <a:off x="10937533" y="3254333"/>
              <a:ext cx="69120" cy="21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9CE2443-3288-5B4C-ADD3-0C98902229B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10906933" y="3223373"/>
                <a:ext cx="13068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14:cNvPr>
              <p14:cNvContentPartPr/>
              <p14:nvPr/>
            </p14:nvContentPartPr>
            <p14:xfrm>
              <a:off x="11048773" y="2989733"/>
              <a:ext cx="47520" cy="58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D59611F0-AD5E-CF47-B45E-AF3EEA1DEC57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11018173" y="2958773"/>
                <a:ext cx="108720" cy="11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2E2A5861-5536-BE47-810F-2B3C024C1A63}"/>
              </a:ext>
            </a:extLst>
          </p:cNvPr>
          <p:cNvGrpSpPr/>
          <p:nvPr/>
        </p:nvGrpSpPr>
        <p:grpSpPr>
          <a:xfrm>
            <a:off x="10302853" y="2719733"/>
            <a:ext cx="720000" cy="132840"/>
            <a:chOff x="10302853" y="2719733"/>
            <a:chExt cx="720000" cy="13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14:cNvPr>
                <p14:cNvContentPartPr/>
                <p14:nvPr/>
              </p14:nvContentPartPr>
              <p14:xfrm>
                <a:off x="10445413" y="2809733"/>
                <a:ext cx="14040" cy="162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FBCD0F2-25FA-C64F-A70C-A44778340D85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14453" y="2778773"/>
                  <a:ext cx="75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14:cNvPr>
                <p14:cNvContentPartPr/>
                <p14:nvPr/>
              </p14:nvContentPartPr>
              <p14:xfrm>
                <a:off x="10302853" y="2719733"/>
                <a:ext cx="21600" cy="16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A8F5D7-E92A-9A49-B1C3-8840CD25EE15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71893" y="2689133"/>
                  <a:ext cx="828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14:cNvPr>
                <p14:cNvContentPartPr/>
                <p14:nvPr/>
              </p14:nvContentPartPr>
              <p14:xfrm>
                <a:off x="11001253" y="2793893"/>
                <a:ext cx="21600" cy="32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8142B1B0-C6A4-E24A-ADB7-32A9013E82E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970653" y="2763293"/>
                  <a:ext cx="8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14:cNvPr>
                <p14:cNvContentPartPr/>
                <p14:nvPr/>
              </p14:nvContentPartPr>
              <p14:xfrm>
                <a:off x="10715413" y="2815133"/>
                <a:ext cx="37440" cy="37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3461A835-74E5-944F-9C70-D43E6486DA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684813" y="2784173"/>
                  <a:ext cx="98640" cy="9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1BF11D0-747D-D74F-B283-53B5A4EBEBE2}"/>
              </a:ext>
            </a:extLst>
          </p:cNvPr>
          <p:cNvGrpSpPr/>
          <p:nvPr/>
        </p:nvGrpSpPr>
        <p:grpSpPr>
          <a:xfrm>
            <a:off x="10482493" y="3121853"/>
            <a:ext cx="184320" cy="169920"/>
            <a:chOff x="10482493" y="3121853"/>
            <a:chExt cx="184320" cy="169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14:cNvPr>
                <p14:cNvContentPartPr/>
                <p14:nvPr/>
              </p14:nvContentPartPr>
              <p14:xfrm>
                <a:off x="10482493" y="3265493"/>
                <a:ext cx="95760" cy="262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E202699-D1A0-584F-A070-04ECD65BE9C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451893" y="3234533"/>
                  <a:ext cx="15696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14:cNvPr>
                <p14:cNvContentPartPr/>
                <p14:nvPr/>
              </p14:nvContentPartPr>
              <p14:xfrm>
                <a:off x="10641253" y="3121853"/>
                <a:ext cx="25560" cy="428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E0077E5-2EF1-404E-BBD1-225ABBFC8A8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610653" y="3091253"/>
                  <a:ext cx="87120" cy="10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96FE9A-8A7B-CC49-82A0-B32B6F66D299}"/>
              </a:ext>
            </a:extLst>
          </p:cNvPr>
          <p:cNvGrpSpPr/>
          <p:nvPr/>
        </p:nvGrpSpPr>
        <p:grpSpPr>
          <a:xfrm>
            <a:off x="9222853" y="4294208"/>
            <a:ext cx="1153800" cy="1137960"/>
            <a:chOff x="9434893" y="4503173"/>
            <a:chExt cx="1153800" cy="1137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14:cNvPr>
                <p14:cNvContentPartPr/>
                <p14:nvPr/>
              </p14:nvContentPartPr>
              <p14:xfrm>
                <a:off x="9434893" y="4524053"/>
                <a:ext cx="1153800" cy="11170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C3C5A686-C6B4-3B4E-8482-5639D70D2A1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04293" y="4493453"/>
                  <a:ext cx="1215360" cy="11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14:cNvPr>
                <p14:cNvContentPartPr/>
                <p14:nvPr/>
              </p14:nvContentPartPr>
              <p14:xfrm>
                <a:off x="9858253" y="5084933"/>
                <a:ext cx="233280" cy="2174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E156681-8A40-8147-9B9E-F98DAEFD6E7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827653" y="5054333"/>
                  <a:ext cx="29448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14:cNvPr>
                <p14:cNvContentPartPr/>
                <p14:nvPr/>
              </p14:nvContentPartPr>
              <p14:xfrm>
                <a:off x="9937453" y="4503173"/>
                <a:ext cx="63720" cy="108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C31255-7FD7-E348-9C75-04520BAA998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906853" y="4472213"/>
                  <a:ext cx="12528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14:cNvPr>
                <p14:cNvContentPartPr/>
                <p14:nvPr/>
              </p14:nvContentPartPr>
              <p14:xfrm>
                <a:off x="9799933" y="4519013"/>
                <a:ext cx="53280" cy="266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1668879-C514-8548-8E49-F8413C2362C2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769333" y="4488053"/>
                  <a:ext cx="11448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14:cNvPr>
                <p14:cNvContentPartPr/>
                <p14:nvPr/>
              </p14:nvContentPartPr>
              <p14:xfrm>
                <a:off x="9509053" y="4603613"/>
                <a:ext cx="180360" cy="164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3AF49E-6D65-8E4E-B2D0-7ABC891C404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78093" y="4573013"/>
                  <a:ext cx="241560" cy="22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2005C9D-20EB-5947-9D21-925AF70CC433}"/>
              </a:ext>
            </a:extLst>
          </p:cNvPr>
          <p:cNvGrpSpPr/>
          <p:nvPr/>
        </p:nvGrpSpPr>
        <p:grpSpPr>
          <a:xfrm>
            <a:off x="9334093" y="3934208"/>
            <a:ext cx="1243800" cy="1053360"/>
            <a:chOff x="9546133" y="4143173"/>
            <a:chExt cx="1243800" cy="105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14:cNvPr>
                <p14:cNvContentPartPr/>
                <p14:nvPr/>
              </p14:nvContentPartPr>
              <p14:xfrm>
                <a:off x="9969493" y="4915733"/>
                <a:ext cx="58680" cy="1749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029CAC4-0636-2A4A-A6E7-4A85EE2B48B3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9938533" y="4885133"/>
                  <a:ext cx="1198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14:cNvPr>
                <p14:cNvContentPartPr/>
                <p14:nvPr/>
              </p14:nvContentPartPr>
              <p14:xfrm>
                <a:off x="9953293" y="4910333"/>
                <a:ext cx="116640" cy="532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E05C02DC-A83E-BE41-BD33-EB9C1932BE87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922693" y="4879733"/>
                  <a:ext cx="17820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14:cNvPr>
                <p14:cNvContentPartPr/>
                <p14:nvPr/>
              </p14:nvContentPartPr>
              <p14:xfrm>
                <a:off x="9990373" y="4825733"/>
                <a:ext cx="5868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57DEA1D-F863-A948-874B-07D4DBE567D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9959773" y="47951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14:cNvPr>
                <p14:cNvContentPartPr/>
                <p14:nvPr/>
              </p14:nvContentPartPr>
              <p14:xfrm>
                <a:off x="9837013" y="4206533"/>
                <a:ext cx="21600" cy="745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A5BD67B5-4614-074D-B54A-B96E62449FC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9806413" y="417593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14:cNvPr>
                <p14:cNvContentPartPr/>
                <p14:nvPr/>
              </p14:nvContentPartPr>
              <p14:xfrm>
                <a:off x="9546133" y="4143173"/>
                <a:ext cx="1243800" cy="10533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4418D323-0645-164F-992F-902D73EAFC2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9515173" y="4112573"/>
                  <a:ext cx="1305360" cy="1114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14:cNvPr>
              <p14:cNvContentPartPr/>
              <p14:nvPr/>
            </p14:nvContentPartPr>
            <p14:xfrm>
              <a:off x="9752413" y="2420514"/>
              <a:ext cx="977940" cy="839518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DEA5E64A-49AA-264D-B92F-10D41CFE18A6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9721447" y="2389554"/>
                <a:ext cx="1039511" cy="900718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DF113BE9-3A43-2C4F-941B-73EF2C4D6965}"/>
              </a:ext>
            </a:extLst>
          </p:cNvPr>
          <p:cNvGrpSpPr/>
          <p:nvPr/>
        </p:nvGrpSpPr>
        <p:grpSpPr>
          <a:xfrm>
            <a:off x="9929352" y="2819318"/>
            <a:ext cx="1217520" cy="884160"/>
            <a:chOff x="10011613" y="2682653"/>
            <a:chExt cx="1217520" cy="88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14:cNvPr>
                <p14:cNvContentPartPr/>
                <p14:nvPr/>
              </p14:nvContentPartPr>
              <p14:xfrm>
                <a:off x="10011613" y="3561053"/>
                <a:ext cx="5760" cy="5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3F538DE-7BAE-FB42-86A6-EF910D4E2AE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981013" y="3530453"/>
                  <a:ext cx="6696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14:cNvPr>
                <p14:cNvContentPartPr/>
                <p14:nvPr/>
              </p14:nvContentPartPr>
              <p14:xfrm>
                <a:off x="10461613" y="2868053"/>
                <a:ext cx="159120" cy="159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84EFF6B-46A8-A44B-A508-EEBB02B52AC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430653" y="2837093"/>
                  <a:ext cx="2203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14:cNvPr>
                <p14:cNvContentPartPr/>
                <p14:nvPr/>
              </p14:nvContentPartPr>
              <p14:xfrm>
                <a:off x="10636213" y="3005573"/>
                <a:ext cx="32040" cy="16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15232BAA-7516-484A-8560-010DDD1888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605253" y="2974973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14:cNvPr>
                <p14:cNvContentPartPr/>
                <p14:nvPr/>
              </p14:nvContentPartPr>
              <p14:xfrm>
                <a:off x="10207453" y="2682653"/>
                <a:ext cx="1021680" cy="83124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4E8CE03-9AB4-904F-BAEC-776D2B553E2C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176853" y="2652053"/>
                  <a:ext cx="1082880" cy="892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6530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5A0E8-1896-7B42-9EED-6D7A88AF2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24F72-7ED0-AE42-AA6F-912592CB8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K-Means Clustering has limitations </a:t>
            </a:r>
            <a:br>
              <a:rPr lang="en-US" dirty="0"/>
            </a:br>
            <a:r>
              <a:rPr lang="en-US" dirty="0"/>
              <a:t>(needing to know k, varying density, sensitivity to outliers)</a:t>
            </a:r>
          </a:p>
          <a:p>
            <a:endParaRPr lang="en-US" dirty="0"/>
          </a:p>
          <a:p>
            <a:r>
              <a:rPr lang="en-US" dirty="0"/>
              <a:t>Density and distribution-based clustering avoid some of these limitations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Distribution-Based:</a:t>
            </a:r>
            <a:r>
              <a:rPr lang="en-US" dirty="0"/>
              <a:t> KDE, Mixture Models/EM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Density-Based:</a:t>
            </a:r>
            <a:r>
              <a:rPr lang="en-US" dirty="0"/>
              <a:t> DBSCAN, Mean-shift</a:t>
            </a:r>
          </a:p>
          <a:p>
            <a:pPr lvl="1"/>
            <a:endParaRPr lang="en-US" dirty="0"/>
          </a:p>
          <a:p>
            <a:r>
              <a:rPr lang="en-US" dirty="0"/>
              <a:t>Density-based methods can detect clusters of different shapes, but are more complex, and require differences in densities</a:t>
            </a:r>
          </a:p>
          <a:p>
            <a:r>
              <a:rPr lang="en-US" dirty="0"/>
              <a:t>Distribution-based methods require some assumptions about the shape and number of distributions.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79649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0CE881A-9ECD-014F-AF86-9976FBE592D7}"/>
              </a:ext>
            </a:extLst>
          </p:cNvPr>
          <p:cNvGrpSpPr/>
          <p:nvPr/>
        </p:nvGrpSpPr>
        <p:grpSpPr>
          <a:xfrm>
            <a:off x="2941753" y="58973"/>
            <a:ext cx="4027320" cy="856800"/>
            <a:chOff x="2941753" y="58973"/>
            <a:chExt cx="4027320" cy="85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14:cNvPr>
                <p14:cNvContentPartPr/>
                <p14:nvPr/>
              </p14:nvContentPartPr>
              <p14:xfrm>
                <a:off x="3153433" y="276413"/>
                <a:ext cx="212040" cy="3279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DCF8CFAB-923C-EE40-89E9-9BAA5B88A2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2473" y="245453"/>
                  <a:ext cx="2732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14:cNvPr>
                <p14:cNvContentPartPr/>
                <p14:nvPr/>
              </p14:nvContentPartPr>
              <p14:xfrm>
                <a:off x="3460513" y="461093"/>
                <a:ext cx="116640" cy="164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1C553B6-F436-B04D-8F10-B32787DF326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29553" y="430133"/>
                  <a:ext cx="17784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14:cNvPr>
                <p14:cNvContentPartPr/>
                <p14:nvPr/>
              </p14:nvContentPartPr>
              <p14:xfrm>
                <a:off x="3614593" y="466133"/>
                <a:ext cx="110880" cy="148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E36E513A-40DB-F647-9042-509174446B5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83633" y="435098"/>
                  <a:ext cx="17208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14:cNvPr>
                <p14:cNvContentPartPr/>
                <p14:nvPr/>
              </p14:nvContentPartPr>
              <p14:xfrm>
                <a:off x="3772633" y="487373"/>
                <a:ext cx="148680" cy="122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A9D52C4-0177-DF45-A6B9-D05AC194413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41673" y="45641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14:cNvPr>
                <p14:cNvContentPartPr/>
                <p14:nvPr/>
              </p14:nvContentPartPr>
              <p14:xfrm>
                <a:off x="3963073" y="466133"/>
                <a:ext cx="296640" cy="360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BB45EB2-828F-8648-B966-6A19C291837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932113" y="435142"/>
                  <a:ext cx="357840" cy="4216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14:cNvPr>
                <p14:cNvContentPartPr/>
                <p14:nvPr/>
              </p14:nvContentPartPr>
              <p14:xfrm>
                <a:off x="4285993" y="503213"/>
                <a:ext cx="116640" cy="1116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65CD4A-00DA-E24F-8C1C-6C73C72C770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55128" y="472153"/>
                  <a:ext cx="177652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14:cNvPr>
                <p14:cNvContentPartPr/>
                <p14:nvPr/>
              </p14:nvContentPartPr>
              <p14:xfrm>
                <a:off x="4423513" y="551093"/>
                <a:ext cx="26640" cy="532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D6F42EE-CACB-B54A-B02A-7D86724E691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392966" y="520133"/>
                  <a:ext cx="87024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14:cNvPr>
                <p14:cNvContentPartPr/>
                <p14:nvPr/>
              </p14:nvContentPartPr>
              <p14:xfrm>
                <a:off x="4412713" y="365693"/>
                <a:ext cx="5760" cy="162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57D7E642-E878-7B49-ADC7-793CC72894F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381753" y="334733"/>
                  <a:ext cx="669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14:cNvPr>
                <p14:cNvContentPartPr/>
                <p14:nvPr/>
              </p14:nvContentPartPr>
              <p14:xfrm>
                <a:off x="4486873" y="318173"/>
                <a:ext cx="455400" cy="3283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0FB2FA4-B461-7947-92CF-5C5DAEF86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55913" y="287247"/>
                  <a:ext cx="516600" cy="3894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14:cNvPr>
                <p14:cNvContentPartPr/>
                <p14:nvPr/>
              </p14:nvContentPartPr>
              <p14:xfrm>
                <a:off x="5238553" y="318173"/>
                <a:ext cx="254520" cy="3124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BA56F083-461D-AC48-93D2-DD2539A63D1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207593" y="287249"/>
                  <a:ext cx="315720" cy="37361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14:cNvPr>
                <p14:cNvContentPartPr/>
                <p14:nvPr/>
              </p14:nvContentPartPr>
              <p14:xfrm>
                <a:off x="5497753" y="476933"/>
                <a:ext cx="201600" cy="1432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633B1225-EB7F-0142-801F-1ECCEE3B2E1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66793" y="445973"/>
                  <a:ext cx="26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14:cNvPr>
                <p14:cNvContentPartPr/>
                <p14:nvPr/>
              </p14:nvContentPartPr>
              <p14:xfrm>
                <a:off x="5651113" y="492773"/>
                <a:ext cx="217440" cy="1432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BA7B1E9-34E1-1048-AA5A-EED0A184E6D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20102" y="461813"/>
                  <a:ext cx="278741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14:cNvPr>
                <p14:cNvContentPartPr/>
                <p14:nvPr/>
              </p14:nvContentPartPr>
              <p14:xfrm>
                <a:off x="5926153" y="498173"/>
                <a:ext cx="143280" cy="15372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96B5845-ABFC-334D-BFC2-84674183318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95193" y="467213"/>
                  <a:ext cx="20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14:cNvPr>
                <p14:cNvContentPartPr/>
                <p14:nvPr/>
              </p14:nvContentPartPr>
              <p14:xfrm>
                <a:off x="6137833" y="540293"/>
                <a:ext cx="16200" cy="903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F442C2B-171C-AA48-8497-0338E33AD5C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106873" y="509333"/>
                  <a:ext cx="774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14:cNvPr>
                <p14:cNvContentPartPr/>
                <p14:nvPr/>
              </p14:nvContentPartPr>
              <p14:xfrm>
                <a:off x="6137833" y="386933"/>
                <a:ext cx="21600" cy="7452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6BFEB8-3BF1-6542-AB91-50F70F7454E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06873" y="355973"/>
                  <a:ext cx="828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14:cNvPr>
                <p14:cNvContentPartPr/>
                <p14:nvPr/>
              </p14:nvContentPartPr>
              <p14:xfrm>
                <a:off x="6206593" y="488093"/>
                <a:ext cx="342000" cy="4276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E8E7D78-8E84-DC4A-AEF2-36AB92E9677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175633" y="457159"/>
                  <a:ext cx="403200" cy="4888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14:cNvPr>
                <p14:cNvContentPartPr/>
                <p14:nvPr/>
              </p14:nvContentPartPr>
              <p14:xfrm>
                <a:off x="2941753" y="58973"/>
                <a:ext cx="4027320" cy="8524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622FE6C-8BCB-5D40-94D6-0C4326BD722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2910793" y="28013"/>
                  <a:ext cx="4088520" cy="91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A683251-6D22-F64F-829A-6B99FB783599}"/>
              </a:ext>
            </a:extLst>
          </p:cNvPr>
          <p:cNvGrpSpPr/>
          <p:nvPr/>
        </p:nvGrpSpPr>
        <p:grpSpPr>
          <a:xfrm>
            <a:off x="237973" y="1154453"/>
            <a:ext cx="2778480" cy="1122120"/>
            <a:chOff x="237973" y="1154453"/>
            <a:chExt cx="2778480" cy="112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14:cNvPr>
                <p14:cNvContentPartPr/>
                <p14:nvPr/>
              </p14:nvContentPartPr>
              <p14:xfrm>
                <a:off x="455053" y="1307813"/>
                <a:ext cx="21600" cy="238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78AB1EE6-0182-8F40-86E8-3FE0113C0E1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24093" y="1276853"/>
                  <a:ext cx="8280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14:cNvPr>
                <p14:cNvContentPartPr/>
                <p14:nvPr/>
              </p14:nvContentPartPr>
              <p14:xfrm>
                <a:off x="417973" y="1291973"/>
                <a:ext cx="286200" cy="2224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5BCD512D-CFE1-6A40-8D34-DE8C7C17DBD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7013" y="1261013"/>
                  <a:ext cx="34740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14:cNvPr>
                <p14:cNvContentPartPr/>
                <p14:nvPr/>
              </p14:nvContentPartPr>
              <p14:xfrm>
                <a:off x="793453" y="1450733"/>
                <a:ext cx="10800" cy="478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22C32A18-9690-8D49-9465-3042E8C67A8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62493" y="1419773"/>
                  <a:ext cx="72000" cy="10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14:cNvPr>
                <p14:cNvContentPartPr/>
                <p14:nvPr/>
              </p14:nvContentPartPr>
              <p14:xfrm>
                <a:off x="772573" y="1297373"/>
                <a:ext cx="10800" cy="5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6E75BBB-AB52-8145-AB94-94B9F4FDF52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613" y="1266413"/>
                  <a:ext cx="720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14:cNvPr>
                <p14:cNvContentPartPr/>
                <p14:nvPr/>
              </p14:nvContentPartPr>
              <p14:xfrm>
                <a:off x="899293" y="1440293"/>
                <a:ext cx="592920" cy="132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8440236C-6641-E042-91D0-2AD2A8E8B2C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68333" y="1409417"/>
                  <a:ext cx="654120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14:cNvPr>
                <p14:cNvContentPartPr/>
                <p14:nvPr/>
              </p14:nvContentPartPr>
              <p14:xfrm>
                <a:off x="1539733" y="1424453"/>
                <a:ext cx="105480" cy="164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C7364E0A-3955-4245-AC68-B51F95A9F6C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508878" y="1393493"/>
                  <a:ext cx="166472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14:cNvPr>
                <p14:cNvContentPartPr/>
                <p14:nvPr/>
              </p14:nvContentPartPr>
              <p14:xfrm>
                <a:off x="1693093" y="1477373"/>
                <a:ext cx="21600" cy="637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DCAFBA3C-5349-DC41-99B2-E8327AFEBD0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661608" y="1446587"/>
                  <a:ext cx="83837" cy="1245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14:cNvPr>
                <p14:cNvContentPartPr/>
                <p14:nvPr/>
              </p14:nvContentPartPr>
              <p14:xfrm>
                <a:off x="1693093" y="1302773"/>
                <a:ext cx="10800" cy="2664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12625417-88C0-BD40-8275-61CF2814777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662133" y="1272226"/>
                  <a:ext cx="7200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14:cNvPr>
                <p14:cNvContentPartPr/>
                <p14:nvPr/>
              </p14:nvContentPartPr>
              <p14:xfrm>
                <a:off x="1725493" y="1450733"/>
                <a:ext cx="322560" cy="1062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0970486-9515-2F40-ABDA-9B3AEEE08F5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694568" y="1419773"/>
                  <a:ext cx="383692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14:cNvPr>
                <p14:cNvContentPartPr/>
                <p14:nvPr/>
              </p14:nvContentPartPr>
              <p14:xfrm>
                <a:off x="2053093" y="1281533"/>
                <a:ext cx="275400" cy="2862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0DCAEFF-A0BC-1344-B6B9-076897D703F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2022173" y="1250573"/>
                  <a:ext cx="33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14:cNvPr>
                <p14:cNvContentPartPr/>
                <p14:nvPr/>
              </p14:nvContentPartPr>
              <p14:xfrm>
                <a:off x="2412733" y="1487813"/>
                <a:ext cx="10800" cy="586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B3D34E93-44BE-7945-B619-44FA20C1C03B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81773" y="1456662"/>
                  <a:ext cx="72000" cy="12025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14:cNvPr>
                <p14:cNvContentPartPr/>
                <p14:nvPr/>
              </p14:nvContentPartPr>
              <p14:xfrm>
                <a:off x="2449813" y="1286933"/>
                <a:ext cx="37440" cy="2664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E4E38648-1D58-2A4E-87DD-C7B8D4E3937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18853" y="1255973"/>
                  <a:ext cx="9864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14:cNvPr>
                <p14:cNvContentPartPr/>
                <p14:nvPr/>
              </p14:nvContentPartPr>
              <p14:xfrm>
                <a:off x="2539813" y="1307813"/>
                <a:ext cx="47880" cy="23832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117B3FB8-2389-8742-BB60-AA7DCC059C3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508853" y="1276853"/>
                  <a:ext cx="1090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14:cNvPr>
                <p14:cNvContentPartPr/>
                <p14:nvPr/>
              </p14:nvContentPartPr>
              <p14:xfrm>
                <a:off x="2550253" y="1424453"/>
                <a:ext cx="275400" cy="31788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ABAC43F5-6AAF-044C-ADD9-7590BDD0F55B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19293" y="1393493"/>
                  <a:ext cx="33660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14:cNvPr>
                <p14:cNvContentPartPr/>
                <p14:nvPr/>
              </p14:nvContentPartPr>
              <p14:xfrm>
                <a:off x="1005133" y="1789493"/>
                <a:ext cx="26640" cy="2437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BBD440D-1BE3-CF43-9486-D94D2794494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74173" y="1758579"/>
                  <a:ext cx="8784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14:cNvPr>
                <p14:cNvContentPartPr/>
                <p14:nvPr/>
              </p14:nvContentPartPr>
              <p14:xfrm>
                <a:off x="1042213" y="1757813"/>
                <a:ext cx="423720" cy="2862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EAE7B4E8-EAEA-D042-9C57-FE5AE33D882E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11253" y="1726853"/>
                  <a:ext cx="4849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14:cNvPr>
                <p14:cNvContentPartPr/>
                <p14:nvPr/>
              </p14:nvContentPartPr>
              <p14:xfrm>
                <a:off x="1486813" y="1762853"/>
                <a:ext cx="132480" cy="2649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7EDB7A70-77F2-B645-B9AD-91929794EDD3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455937" y="1731893"/>
                  <a:ext cx="193514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14:cNvPr>
                <p14:cNvContentPartPr/>
                <p14:nvPr/>
              </p14:nvContentPartPr>
              <p14:xfrm>
                <a:off x="1661413" y="1905773"/>
                <a:ext cx="148680" cy="957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2BC2168-68E3-6E45-AB5E-E6E1C6F39038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630453" y="1874696"/>
                  <a:ext cx="20988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14:cNvPr>
                <p14:cNvContentPartPr/>
                <p14:nvPr/>
              </p14:nvContentPartPr>
              <p14:xfrm>
                <a:off x="1804333" y="1927013"/>
                <a:ext cx="201600" cy="1062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F85C152-98B8-3547-9B7B-34A07719A939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773373" y="1896053"/>
                  <a:ext cx="2628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14:cNvPr>
                <p14:cNvContentPartPr/>
                <p14:nvPr/>
              </p14:nvContentPartPr>
              <p14:xfrm>
                <a:off x="2031853" y="1789493"/>
                <a:ext cx="32040" cy="2912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1AA1C89-FA8E-7D49-B322-C241DC4E5577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2001237" y="1758571"/>
                  <a:ext cx="92560" cy="3523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14:cNvPr>
                <p14:cNvContentPartPr/>
                <p14:nvPr/>
              </p14:nvContentPartPr>
              <p14:xfrm>
                <a:off x="2053093" y="1942853"/>
                <a:ext cx="100800" cy="1062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39177729-B39A-CB43-AB55-2B64A70602B4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2022133" y="1911893"/>
                  <a:ext cx="16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14:cNvPr>
                <p14:cNvContentPartPr/>
                <p14:nvPr/>
              </p14:nvContentPartPr>
              <p14:xfrm>
                <a:off x="2169373" y="1805333"/>
                <a:ext cx="10800" cy="795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9A9149B0-E840-324A-B451-07612D81B63A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138413" y="1774373"/>
                  <a:ext cx="7200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14:cNvPr>
                <p14:cNvContentPartPr/>
                <p14:nvPr/>
              </p14:nvContentPartPr>
              <p14:xfrm>
                <a:off x="2238133" y="1905773"/>
                <a:ext cx="280800" cy="137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995EAC1-2B05-8A46-9CB1-F3E92FDD563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207173" y="1874813"/>
                  <a:ext cx="34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14:cNvPr>
                <p14:cNvContentPartPr/>
                <p14:nvPr/>
              </p14:nvContentPartPr>
              <p14:xfrm>
                <a:off x="237973" y="1154453"/>
                <a:ext cx="2778480" cy="11221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F4F8E5E-4C91-CA42-B74E-93C4FAFA2DAF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207013" y="1123493"/>
                  <a:ext cx="2839680" cy="1183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288D6F8E-E507-6443-AE91-F2470B051A40}"/>
              </a:ext>
            </a:extLst>
          </p:cNvPr>
          <p:cNvGrpSpPr/>
          <p:nvPr/>
        </p:nvGrpSpPr>
        <p:grpSpPr>
          <a:xfrm>
            <a:off x="5736093" y="1358033"/>
            <a:ext cx="2090520" cy="804600"/>
            <a:chOff x="5736093" y="1358033"/>
            <a:chExt cx="2090520" cy="80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14:cNvPr>
                <p14:cNvContentPartPr/>
                <p14:nvPr/>
              </p14:nvContentPartPr>
              <p14:xfrm>
                <a:off x="6011493" y="1590953"/>
                <a:ext cx="286200" cy="32832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9F7EFD3E-05AC-0343-9C08-9C7B2C7C02BD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980533" y="1560353"/>
                  <a:ext cx="34740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14:cNvPr>
                <p14:cNvContentPartPr/>
                <p14:nvPr/>
              </p14:nvContentPartPr>
              <p14:xfrm>
                <a:off x="6276093" y="1580153"/>
                <a:ext cx="53280" cy="270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78858EDB-25C9-3741-ABBA-CEFFD38D5DBE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245133" y="1549553"/>
                  <a:ext cx="11448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14:cNvPr>
                <p14:cNvContentPartPr/>
                <p14:nvPr/>
              </p14:nvContentPartPr>
              <p14:xfrm>
                <a:off x="6386973" y="1733873"/>
                <a:ext cx="100800" cy="14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310D5649-90BF-5649-A7F5-47115F94392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356373" y="1703273"/>
                  <a:ext cx="16236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14:cNvPr>
                <p14:cNvContentPartPr/>
                <p14:nvPr/>
              </p14:nvContentPartPr>
              <p14:xfrm>
                <a:off x="6535293" y="1738913"/>
                <a:ext cx="153360" cy="153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108BD43-AE0B-5344-9E15-EEA9B263859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504693" y="1708313"/>
                  <a:ext cx="21456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14:cNvPr>
                <p14:cNvContentPartPr/>
                <p14:nvPr/>
              </p14:nvContentPartPr>
              <p14:xfrm>
                <a:off x="6694053" y="1575113"/>
                <a:ext cx="37440" cy="2966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564136D3-C46A-2244-B57A-BCB2C16C84F7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63453" y="1544513"/>
                  <a:ext cx="9864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14:cNvPr>
                <p14:cNvContentPartPr/>
                <p14:nvPr/>
              </p14:nvContentPartPr>
              <p14:xfrm>
                <a:off x="6651573" y="1749713"/>
                <a:ext cx="137880" cy="1620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F3E0C426-B611-CF47-A06D-409306643B3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0973" y="1719113"/>
                  <a:ext cx="1994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14:cNvPr>
                <p14:cNvContentPartPr/>
                <p14:nvPr/>
              </p14:nvContentPartPr>
              <p14:xfrm>
                <a:off x="6762813" y="1744313"/>
                <a:ext cx="291240" cy="122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F4836D8C-5679-F94F-B4EE-92CB4335E03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6732213" y="1713713"/>
                  <a:ext cx="3528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14:cNvPr>
                <p14:cNvContentPartPr/>
                <p14:nvPr/>
              </p14:nvContentPartPr>
              <p14:xfrm>
                <a:off x="7112013" y="1781393"/>
                <a:ext cx="10800" cy="745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A45F258-4787-064B-B851-92895209249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081413" y="1750793"/>
                  <a:ext cx="723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14:cNvPr>
                <p14:cNvContentPartPr/>
                <p14:nvPr/>
              </p14:nvContentPartPr>
              <p14:xfrm>
                <a:off x="7096173" y="1638473"/>
                <a:ext cx="10800" cy="320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A2A549-5227-0847-9F69-5DB73180500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065573" y="1607873"/>
                  <a:ext cx="72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14:cNvPr>
                <p14:cNvContentPartPr/>
                <p14:nvPr/>
              </p14:nvContentPartPr>
              <p14:xfrm>
                <a:off x="7191573" y="1738913"/>
                <a:ext cx="122040" cy="1378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257B0-2E53-F54E-B378-04CA36F4A8BE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160613" y="1708313"/>
                  <a:ext cx="1836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14:cNvPr>
                <p14:cNvContentPartPr/>
                <p14:nvPr/>
              </p14:nvContentPartPr>
              <p14:xfrm>
                <a:off x="7339533" y="1744313"/>
                <a:ext cx="190800" cy="3654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4CF55D-82B6-4D48-8C78-2C992D966311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308933" y="1713713"/>
                  <a:ext cx="25236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14:cNvPr>
                <p14:cNvContentPartPr/>
                <p14:nvPr/>
              </p14:nvContentPartPr>
              <p14:xfrm>
                <a:off x="5736093" y="1358033"/>
                <a:ext cx="2090520" cy="8046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F3A38165-55E1-D34B-953C-F8A7ABF9734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705493" y="1327433"/>
                  <a:ext cx="2152080" cy="86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7A27D728-9A35-0C4E-B863-DD7D7AE67CD9}"/>
              </a:ext>
            </a:extLst>
          </p:cNvPr>
          <p:cNvGrpSpPr/>
          <p:nvPr/>
        </p:nvGrpSpPr>
        <p:grpSpPr>
          <a:xfrm>
            <a:off x="3603613" y="2588333"/>
            <a:ext cx="2080080" cy="662040"/>
            <a:chOff x="3603613" y="2588333"/>
            <a:chExt cx="2080080" cy="662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14:cNvPr>
                <p14:cNvContentPartPr/>
                <p14:nvPr/>
              </p14:nvContentPartPr>
              <p14:xfrm>
                <a:off x="3804493" y="2736653"/>
                <a:ext cx="16200" cy="2664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5CFB249-3A39-CE47-971A-3984D47BEA1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773893" y="2706053"/>
                  <a:ext cx="777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14:cNvPr>
                <p14:cNvContentPartPr/>
                <p14:nvPr/>
              </p14:nvContentPartPr>
              <p14:xfrm>
                <a:off x="3799093" y="2736653"/>
                <a:ext cx="16200" cy="307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E6CB5179-0468-3749-90AC-B336227D66B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768493" y="2706053"/>
                  <a:ext cx="777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14:cNvPr>
                <p14:cNvContentPartPr/>
                <p14:nvPr/>
              </p14:nvContentPartPr>
              <p14:xfrm>
                <a:off x="3920773" y="2747093"/>
                <a:ext cx="58680" cy="22788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62866F7-8329-3745-9B1B-6F6CC7BB45E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90173" y="2716493"/>
                  <a:ext cx="11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14:cNvPr>
                <p14:cNvContentPartPr/>
                <p14:nvPr/>
              </p14:nvContentPartPr>
              <p14:xfrm>
                <a:off x="3846973" y="2879573"/>
                <a:ext cx="111600" cy="3204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3E708356-6FB0-0E4E-A617-11EFD0A477D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3816013" y="2848973"/>
                  <a:ext cx="1728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14:cNvPr>
                <p14:cNvContentPartPr/>
                <p14:nvPr/>
              </p14:nvContentPartPr>
              <p14:xfrm>
                <a:off x="4095733" y="2916653"/>
                <a:ext cx="10800" cy="5868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83FA395-95B3-0743-8050-DCB40F0C6535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064773" y="2886053"/>
                  <a:ext cx="723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14:cNvPr>
                <p14:cNvContentPartPr/>
                <p14:nvPr/>
              </p14:nvContentPartPr>
              <p14:xfrm>
                <a:off x="4058653" y="2768333"/>
                <a:ext cx="58680" cy="7452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45E57CC-2D20-8B4A-8201-462141F05561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027693" y="2737733"/>
                  <a:ext cx="1198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14:cNvPr>
                <p14:cNvContentPartPr/>
                <p14:nvPr/>
              </p14:nvContentPartPr>
              <p14:xfrm>
                <a:off x="4153693" y="2874893"/>
                <a:ext cx="185400" cy="10548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0F7BC861-333B-D043-8D33-E086CFBA08E4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123093" y="2844293"/>
                  <a:ext cx="2469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14:cNvPr>
                <p14:cNvContentPartPr/>
                <p14:nvPr/>
              </p14:nvContentPartPr>
              <p14:xfrm>
                <a:off x="4418293" y="2900813"/>
                <a:ext cx="206640" cy="1116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77DD18E-0417-1F42-A565-2CD4438A8C8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387693" y="2870213"/>
                  <a:ext cx="2682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14:cNvPr>
                <p14:cNvContentPartPr/>
                <p14:nvPr/>
              </p14:nvContentPartPr>
              <p14:xfrm>
                <a:off x="4677493" y="2726573"/>
                <a:ext cx="238320" cy="3013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873D32D0-CEBD-1244-9485-3C9BF58355AC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4646893" y="2695973"/>
                  <a:ext cx="2998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14:cNvPr>
                <p14:cNvContentPartPr/>
                <p14:nvPr/>
              </p14:nvContentPartPr>
              <p14:xfrm>
                <a:off x="4878733" y="2832053"/>
                <a:ext cx="5760" cy="5868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CD7A3AEB-344C-2F45-9E77-2FD46121861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4848133" y="2801093"/>
                  <a:ext cx="6696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14:cNvPr>
                <p14:cNvContentPartPr/>
                <p14:nvPr/>
              </p14:nvContentPartPr>
              <p14:xfrm>
                <a:off x="4926253" y="2932493"/>
                <a:ext cx="37440" cy="6912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EC97B3BB-7F73-0044-86ED-4F3B5A3D5517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895653" y="2901893"/>
                  <a:ext cx="9864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14:cNvPr>
                <p14:cNvContentPartPr/>
                <p14:nvPr/>
              </p14:nvContentPartPr>
              <p14:xfrm>
                <a:off x="4921213" y="2905853"/>
                <a:ext cx="1080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DCCD751-029C-D947-9171-87CE540CCC8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4890253" y="2875253"/>
                  <a:ext cx="723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14:cNvPr>
                <p14:cNvContentPartPr/>
                <p14:nvPr/>
              </p14:nvContentPartPr>
              <p14:xfrm>
                <a:off x="5032093" y="2953733"/>
                <a:ext cx="127440" cy="795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3AA27C86-A0F2-5143-9D29-CB00C72B7119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5001493" y="2922773"/>
                  <a:ext cx="1886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14:cNvPr>
                <p14:cNvContentPartPr/>
                <p14:nvPr/>
              </p14:nvContentPartPr>
              <p14:xfrm>
                <a:off x="5143333" y="2787413"/>
                <a:ext cx="222480" cy="2671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48EF447-3A94-1C4C-8A2A-123C412D5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5112733" y="2756453"/>
                  <a:ext cx="2840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14:cNvPr>
                <p14:cNvContentPartPr/>
                <p14:nvPr/>
              </p14:nvContentPartPr>
              <p14:xfrm>
                <a:off x="3624493" y="2731253"/>
                <a:ext cx="53280" cy="26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EB70B87B-59C0-B146-BA10-A312280F5176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3583813" y="2690573"/>
                  <a:ext cx="1353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14:cNvPr>
                <p14:cNvContentPartPr/>
                <p14:nvPr/>
              </p14:nvContentPartPr>
              <p14:xfrm>
                <a:off x="3603613" y="2588333"/>
                <a:ext cx="2080080" cy="66204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3FE40799-6848-F64D-B726-F87973FFC429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3562573" y="2547293"/>
                  <a:ext cx="2161800" cy="74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1058D7EC-F0AA-A34E-ADC2-38F0CC3E2C4C}"/>
              </a:ext>
            </a:extLst>
          </p:cNvPr>
          <p:cNvGrpSpPr/>
          <p:nvPr/>
        </p:nvGrpSpPr>
        <p:grpSpPr>
          <a:xfrm>
            <a:off x="7811003" y="2573779"/>
            <a:ext cx="2344680" cy="704160"/>
            <a:chOff x="7811003" y="2573779"/>
            <a:chExt cx="2344680" cy="70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14:cNvPr>
                <p14:cNvContentPartPr/>
                <p14:nvPr/>
              </p14:nvContentPartPr>
              <p14:xfrm>
                <a:off x="8318963" y="2838379"/>
                <a:ext cx="16200" cy="25200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434C24D-997A-414A-AE52-1DAA45A855DF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8288363" y="2807419"/>
                  <a:ext cx="777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14:cNvPr>
                <p14:cNvContentPartPr/>
                <p14:nvPr/>
              </p14:nvContentPartPr>
              <p14:xfrm>
                <a:off x="8266043" y="2780419"/>
                <a:ext cx="127440" cy="153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8417F999-9716-AD4E-B114-A91947AF273E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8235443" y="2749819"/>
                  <a:ext cx="1886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14:cNvPr>
                <p14:cNvContentPartPr/>
                <p14:nvPr/>
              </p14:nvContentPartPr>
              <p14:xfrm>
                <a:off x="8403563" y="2960059"/>
                <a:ext cx="238320" cy="12744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AA916FD-16A2-1740-AECE-481F6922B0E2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8372963" y="2929099"/>
                  <a:ext cx="2998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14:cNvPr>
                <p14:cNvContentPartPr/>
                <p14:nvPr/>
              </p14:nvContentPartPr>
              <p14:xfrm>
                <a:off x="8721083" y="2795899"/>
                <a:ext cx="90360" cy="3074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90AAEE7-9ED7-D442-8ED2-5CBFA60E173E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8690483" y="2765299"/>
                  <a:ext cx="151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14:cNvPr>
                <p14:cNvContentPartPr/>
                <p14:nvPr/>
              </p14:nvContentPartPr>
              <p14:xfrm>
                <a:off x="8726483" y="2960059"/>
                <a:ext cx="122040" cy="374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E571AA03-47BD-3645-9745-3E005319537E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8695523" y="2929099"/>
                  <a:ext cx="1836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14:cNvPr>
                <p14:cNvContentPartPr/>
                <p14:nvPr/>
              </p14:nvContentPartPr>
              <p14:xfrm>
                <a:off x="8879843" y="3049699"/>
                <a:ext cx="26640" cy="3204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878AE4FE-9595-0940-BD6C-A66205FB48EF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8849243" y="3019099"/>
                  <a:ext cx="882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14:cNvPr>
                <p14:cNvContentPartPr/>
                <p14:nvPr/>
              </p14:nvContentPartPr>
              <p14:xfrm>
                <a:off x="8832323" y="2785459"/>
                <a:ext cx="26640" cy="374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17F87592-B77A-CF42-8B16-4D5E55D3EE1A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8801363" y="2754499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14:cNvPr>
                <p14:cNvContentPartPr/>
                <p14:nvPr/>
              </p14:nvContentPartPr>
              <p14:xfrm>
                <a:off x="8991083" y="2822179"/>
                <a:ext cx="56160" cy="29664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6A3E16EB-74FE-5941-8BAE-26D8A1941079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8960123" y="2791579"/>
                  <a:ext cx="1177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14:cNvPr>
                <p14:cNvContentPartPr/>
                <p14:nvPr/>
              </p14:nvContentPartPr>
              <p14:xfrm>
                <a:off x="8985683" y="2975899"/>
                <a:ext cx="164520" cy="11160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A3CF4FE6-9640-B54D-9787-11FB5575949A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955083" y="2944939"/>
                  <a:ext cx="2257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14:cNvPr>
                <p14:cNvContentPartPr/>
                <p14:nvPr/>
              </p14:nvContentPartPr>
              <p14:xfrm>
                <a:off x="9112763" y="2875099"/>
                <a:ext cx="32040" cy="478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4A8B3C31-2E80-C149-AAB5-4384B0E14349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9082163" y="2844499"/>
                  <a:ext cx="936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14:cNvPr>
                <p14:cNvContentPartPr/>
                <p14:nvPr/>
              </p14:nvContentPartPr>
              <p14:xfrm>
                <a:off x="9229043" y="3002179"/>
                <a:ext cx="339120" cy="10080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B540B516-5B87-0F4F-A713-FF8CE5200D5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9198443" y="2971579"/>
                  <a:ext cx="40032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14:cNvPr>
                <p14:cNvContentPartPr/>
                <p14:nvPr/>
              </p14:nvContentPartPr>
              <p14:xfrm>
                <a:off x="9541163" y="2759539"/>
                <a:ext cx="360360" cy="34920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B30EE29B-B15E-0148-BAE4-32A3F96BB99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9510563" y="2728579"/>
                  <a:ext cx="4215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14:cNvPr>
                <p14:cNvContentPartPr/>
                <p14:nvPr/>
              </p14:nvContentPartPr>
              <p14:xfrm>
                <a:off x="9975323" y="3102619"/>
                <a:ext cx="20880" cy="3204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DC166EE3-1D31-484D-AF3F-5DE4396C68B9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9944363" y="3072019"/>
                  <a:ext cx="8244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14:cNvPr>
                <p14:cNvContentPartPr/>
                <p14:nvPr/>
              </p14:nvContentPartPr>
              <p14:xfrm>
                <a:off x="7811003" y="2573779"/>
                <a:ext cx="2344680" cy="7041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0002B0B-1D39-9F46-B0C1-D16ED63880D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780403" y="2542819"/>
                  <a:ext cx="2405880" cy="76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DF9DC306-2E56-0343-94D0-11C514FB2CB2}"/>
              </a:ext>
            </a:extLst>
          </p:cNvPr>
          <p:cNvGrpSpPr/>
          <p:nvPr/>
        </p:nvGrpSpPr>
        <p:grpSpPr>
          <a:xfrm>
            <a:off x="3439453" y="3382133"/>
            <a:ext cx="889200" cy="825840"/>
            <a:chOff x="3439453" y="3382133"/>
            <a:chExt cx="889200" cy="82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14:cNvPr>
                <p14:cNvContentPartPr/>
                <p14:nvPr/>
              </p14:nvContentPartPr>
              <p14:xfrm>
                <a:off x="3931573" y="3382133"/>
                <a:ext cx="264960" cy="3074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E1E7E077-2580-CA43-B9EB-A737DB4B4F6A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3900973" y="3351533"/>
                  <a:ext cx="3261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14:cNvPr>
                <p14:cNvContentPartPr/>
                <p14:nvPr/>
              </p14:nvContentPartPr>
              <p14:xfrm>
                <a:off x="3841573" y="3620453"/>
                <a:ext cx="185400" cy="11664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7D8E5E4E-A48F-1045-AC61-77A16A121BD8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3810973" y="3589853"/>
                  <a:ext cx="24696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14:cNvPr>
                <p14:cNvContentPartPr/>
                <p14:nvPr/>
              </p14:nvContentPartPr>
              <p14:xfrm>
                <a:off x="3439453" y="3900893"/>
                <a:ext cx="159120" cy="1749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AB172AEF-6480-F945-81B1-8242830A9815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3408853" y="3870293"/>
                  <a:ext cx="220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14:cNvPr>
                <p14:cNvContentPartPr/>
                <p14:nvPr/>
              </p14:nvContentPartPr>
              <p14:xfrm>
                <a:off x="3645733" y="3995933"/>
                <a:ext cx="26640" cy="37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C84BB8B2-D44C-F646-8193-3751379903FD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3615133" y="3965333"/>
                  <a:ext cx="88200" cy="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14:cNvPr>
                <p14:cNvContentPartPr/>
                <p14:nvPr/>
              </p14:nvContentPartPr>
              <p14:xfrm>
                <a:off x="3608653" y="3885053"/>
                <a:ext cx="32040" cy="2664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CBBD5164-8BEB-584E-9CBA-9BE8F02181A8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3578053" y="3854453"/>
                  <a:ext cx="9360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14:cNvPr>
                <p14:cNvContentPartPr/>
                <p14:nvPr/>
              </p14:nvContentPartPr>
              <p14:xfrm>
                <a:off x="3746173" y="3969653"/>
                <a:ext cx="116640" cy="795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A163F70-86BF-504D-A723-355831B8D2F4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3715573" y="3939053"/>
                  <a:ext cx="17820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14:cNvPr>
                <p14:cNvContentPartPr/>
                <p14:nvPr/>
              </p14:nvContentPartPr>
              <p14:xfrm>
                <a:off x="3904933" y="3980093"/>
                <a:ext cx="132480" cy="22788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E4F2670-748A-2D4E-9D02-83130B08920F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3874333" y="3949493"/>
                  <a:ext cx="1940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14:cNvPr>
                <p14:cNvContentPartPr/>
                <p14:nvPr/>
              </p14:nvContentPartPr>
              <p14:xfrm>
                <a:off x="4047853" y="3779213"/>
                <a:ext cx="84960" cy="2862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07E2759C-97D7-4440-93EC-FA89F7660534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4017253" y="3748613"/>
                  <a:ext cx="14652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14:cNvPr>
                <p14:cNvContentPartPr/>
                <p14:nvPr/>
              </p14:nvContentPartPr>
              <p14:xfrm>
                <a:off x="4143253" y="3980093"/>
                <a:ext cx="185400" cy="12204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3D7A95F-4AAD-E043-ABE6-885690E04262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4112653" y="3949493"/>
                  <a:ext cx="246960" cy="183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14:cNvPr>
              <p14:cNvContentPartPr/>
              <p14:nvPr/>
            </p14:nvContentPartPr>
            <p14:xfrm>
              <a:off x="7175173" y="3392933"/>
              <a:ext cx="942120" cy="1206720"/>
            </p14:xfrm>
          </p:contentPart>
        </mc:Choice>
        <mc:Fallback xmlns="">
          <p:pic>
            <p:nvPicPr>
              <p:cNvPr id="247" name="Ink 246">
                <a:extLst>
                  <a:ext uri="{FF2B5EF4-FFF2-40B4-BE49-F238E27FC236}">
                    <a16:creationId xmlns:a16="http://schemas.microsoft.com/office/drawing/2014/main" id="{9C8584EC-A13F-5B48-A7C4-ACDBEFC98B8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7144573" y="3362333"/>
                <a:ext cx="1003680" cy="126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14:cNvPr>
              <p14:cNvContentPartPr/>
              <p14:nvPr/>
            </p14:nvContentPartPr>
            <p14:xfrm>
              <a:off x="417973" y="4461773"/>
              <a:ext cx="360" cy="13248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D4B41A37-84C7-3F44-B483-A7123ECD135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87013" y="4430897"/>
                <a:ext cx="61560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14:cNvPr>
              <p14:cNvContentPartPr/>
              <p14:nvPr/>
            </p14:nvContentPartPr>
            <p14:xfrm>
              <a:off x="396733" y="4377173"/>
              <a:ext cx="116640" cy="13248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97A9C4BC-C463-684A-89E6-C969BDC3E2B7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365868" y="4346297"/>
                <a:ext cx="177652" cy="1935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14:cNvPr>
              <p14:cNvContentPartPr/>
              <p14:nvPr/>
            </p14:nvContentPartPr>
            <p14:xfrm>
              <a:off x="555493" y="4472213"/>
              <a:ext cx="127440" cy="10620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B738CCB4-35CB-D546-A5FD-ABBB439EB798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24533" y="4441253"/>
                <a:ext cx="18864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14:cNvPr>
              <p14:cNvContentPartPr/>
              <p14:nvPr/>
            </p14:nvContentPartPr>
            <p14:xfrm>
              <a:off x="745933" y="4421813"/>
              <a:ext cx="148680" cy="17784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808D91F-CCB1-D94D-BA95-99C956363607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714898" y="4390916"/>
                <a:ext cx="210029" cy="2389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14:cNvPr>
              <p14:cNvContentPartPr/>
              <p14:nvPr/>
            </p14:nvContentPartPr>
            <p14:xfrm>
              <a:off x="798853" y="4509293"/>
              <a:ext cx="79560" cy="266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2377C81A-7D1D-3B47-A848-527756D2D09D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67893" y="4478333"/>
                <a:ext cx="140760" cy="8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14:cNvPr>
              <p14:cNvContentPartPr/>
              <p14:nvPr/>
            </p14:nvContentPartPr>
            <p14:xfrm>
              <a:off x="280453" y="3911333"/>
              <a:ext cx="16200" cy="2912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DEE8BE3A-5263-A145-86FA-7598CB5CE6FB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249493" y="3880373"/>
                <a:ext cx="774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14:cNvPr>
              <p14:cNvContentPartPr/>
              <p14:nvPr/>
            </p14:nvContentPartPr>
            <p14:xfrm>
              <a:off x="259213" y="3990893"/>
              <a:ext cx="180360" cy="21204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080B63FE-0FFE-FA4C-BAA6-3D5597608F3A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228253" y="3959933"/>
                <a:ext cx="241560" cy="27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14:cNvPr>
              <p14:cNvContentPartPr/>
              <p14:nvPr/>
            </p14:nvContentPartPr>
            <p14:xfrm>
              <a:off x="423013" y="4054253"/>
              <a:ext cx="280800" cy="12744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61FFBD8-6784-AC48-BC95-B13058BB4D1C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392053" y="4023205"/>
                <a:ext cx="342000" cy="18881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14:cNvPr>
              <p14:cNvContentPartPr/>
              <p14:nvPr/>
            </p14:nvContentPartPr>
            <p14:xfrm>
              <a:off x="745933" y="3922133"/>
              <a:ext cx="376200" cy="2966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B70F7738-1B67-A243-9EEC-D4818F737034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14943" y="3891173"/>
                <a:ext cx="437459" cy="35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14:cNvPr>
              <p14:cNvContentPartPr/>
              <p14:nvPr/>
            </p14:nvContentPartPr>
            <p14:xfrm>
              <a:off x="455053" y="3107093"/>
              <a:ext cx="95760" cy="5295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F86A8212-83E1-D44C-8190-960E14E8C6B3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424093" y="3076493"/>
                <a:ext cx="156960" cy="59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14:cNvPr>
              <p14:cNvContentPartPr/>
              <p14:nvPr/>
            </p14:nvContentPartPr>
            <p14:xfrm>
              <a:off x="417973" y="3572933"/>
              <a:ext cx="153720" cy="11664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B14DCCC2-20ED-BD46-986E-DDB43D5C38A3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387013" y="3541973"/>
                <a:ext cx="21528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14:cNvPr>
              <p14:cNvContentPartPr/>
              <p14:nvPr/>
            </p14:nvContentPartPr>
            <p14:xfrm>
              <a:off x="830533" y="3032933"/>
              <a:ext cx="667080" cy="56124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D06A6AA-C04F-EA45-866D-9DA38DAA569C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99933" y="3002333"/>
                <a:ext cx="728640" cy="62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14:cNvPr>
              <p14:cNvContentPartPr/>
              <p14:nvPr/>
            </p14:nvContentPartPr>
            <p14:xfrm>
              <a:off x="1322653" y="3525053"/>
              <a:ext cx="180360" cy="14868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9AE31737-E38C-FE4D-9281-D3ADD90D6A67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1292053" y="3494453"/>
                <a:ext cx="24156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A5083C91-6172-1042-A429-774DFF1FCF46}"/>
              </a:ext>
            </a:extLst>
          </p:cNvPr>
          <p:cNvGrpSpPr/>
          <p:nvPr/>
        </p:nvGrpSpPr>
        <p:grpSpPr>
          <a:xfrm>
            <a:off x="1354333" y="3932573"/>
            <a:ext cx="1466640" cy="852480"/>
            <a:chOff x="1354333" y="3932573"/>
            <a:chExt cx="1466640" cy="85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14:cNvPr>
                <p14:cNvContentPartPr/>
                <p14:nvPr/>
              </p14:nvContentPartPr>
              <p14:xfrm>
                <a:off x="1354333" y="3932573"/>
                <a:ext cx="127440" cy="2278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A21EE62-87DE-6E49-A6FF-19B3D7879B2F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1323373" y="3901613"/>
                  <a:ext cx="18864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14:cNvPr>
                <p14:cNvContentPartPr/>
                <p14:nvPr/>
              </p14:nvContentPartPr>
              <p14:xfrm>
                <a:off x="1539733" y="4096733"/>
                <a:ext cx="275400" cy="2120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8FCFFCA-A79B-8B4A-82A0-710158160C5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1508813" y="4065773"/>
                  <a:ext cx="33652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14:cNvPr>
                <p14:cNvContentPartPr/>
                <p14:nvPr/>
              </p14:nvContentPartPr>
              <p14:xfrm>
                <a:off x="1767253" y="4133813"/>
                <a:ext cx="174960" cy="10620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32634BAC-D7B6-D744-86B4-6EE2C1E0FB3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1736357" y="4102853"/>
                  <a:ext cx="23603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14:cNvPr>
                <p14:cNvContentPartPr/>
                <p14:nvPr/>
              </p14:nvContentPartPr>
              <p14:xfrm>
                <a:off x="1926013" y="3953813"/>
                <a:ext cx="90360" cy="2595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995C84E5-9BB3-484D-B2D7-C79A8264C9A9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1895053" y="3922896"/>
                  <a:ext cx="151560" cy="3206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14:cNvPr>
                <p14:cNvContentPartPr/>
                <p14:nvPr/>
              </p14:nvContentPartPr>
              <p14:xfrm>
                <a:off x="1899373" y="4080893"/>
                <a:ext cx="143280" cy="691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1CA3FBF7-79B1-E048-AFCE-50868C87FABF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1868413" y="4049933"/>
                  <a:ext cx="20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14:cNvPr>
                <p14:cNvContentPartPr/>
                <p14:nvPr/>
              </p14:nvContentPartPr>
              <p14:xfrm>
                <a:off x="2021413" y="4091333"/>
                <a:ext cx="174960" cy="11160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B61B63D8-1312-3240-A123-4C3E9DE29319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990453" y="4060273"/>
                  <a:ext cx="236160" cy="1729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14:cNvPr>
                <p14:cNvContentPartPr/>
                <p14:nvPr/>
              </p14:nvContentPartPr>
              <p14:xfrm>
                <a:off x="2143093" y="3953813"/>
                <a:ext cx="222480" cy="2545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0AFAFE51-B6C1-DF49-83FE-6C739094156B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2112133" y="3922853"/>
                  <a:ext cx="28368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14:cNvPr>
                <p14:cNvContentPartPr/>
                <p14:nvPr/>
              </p14:nvContentPartPr>
              <p14:xfrm>
                <a:off x="1566013" y="4403453"/>
                <a:ext cx="233280" cy="2016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CA9BC2C-DE2A-A648-9701-52FCC2699B8C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535053" y="4372438"/>
                  <a:ext cx="294480" cy="262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14:cNvPr>
                <p14:cNvContentPartPr/>
                <p14:nvPr/>
              </p14:nvContentPartPr>
              <p14:xfrm>
                <a:off x="1793533" y="4382213"/>
                <a:ext cx="106200" cy="2278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A9EE678F-5F83-D742-8709-9BCCA58FC10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762573" y="4351253"/>
                  <a:ext cx="16740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14:cNvPr>
                <p14:cNvContentPartPr/>
                <p14:nvPr/>
              </p14:nvContentPartPr>
              <p14:xfrm>
                <a:off x="1910173" y="4467173"/>
                <a:ext cx="122040" cy="12744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6E423D7B-6629-4C46-842B-8FBB7CE8DED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879213" y="443621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14:cNvPr>
                <p14:cNvContentPartPr/>
                <p14:nvPr/>
              </p14:nvContentPartPr>
              <p14:xfrm>
                <a:off x="2037253" y="4461773"/>
                <a:ext cx="95760" cy="1116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8D7237C2-3448-544A-9A8A-129BBD1025F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006293" y="4430813"/>
                  <a:ext cx="15696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14:cNvPr>
                <p14:cNvContentPartPr/>
                <p14:nvPr/>
              </p14:nvContentPartPr>
              <p14:xfrm>
                <a:off x="2126893" y="4297613"/>
                <a:ext cx="58680" cy="270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D27EA09-4104-8247-8B44-009D46D8167A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2095933" y="4266612"/>
                  <a:ext cx="119880" cy="33164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14:cNvPr>
                <p14:cNvContentPartPr/>
                <p14:nvPr/>
              </p14:nvContentPartPr>
              <p14:xfrm>
                <a:off x="2084773" y="4430093"/>
                <a:ext cx="127440" cy="4788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6716F883-EDC3-514D-B2A4-81F194BE010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2053813" y="4399364"/>
                  <a:ext cx="1886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14:cNvPr>
                <p14:cNvContentPartPr/>
                <p14:nvPr/>
              </p14:nvContentPartPr>
              <p14:xfrm>
                <a:off x="2196013" y="4435133"/>
                <a:ext cx="233280" cy="1537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77434DC7-8E4B-7D49-9607-CFC908DCB801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2165053" y="4404173"/>
                  <a:ext cx="29448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14:cNvPr>
                <p14:cNvContentPartPr/>
                <p14:nvPr/>
              </p14:nvContentPartPr>
              <p14:xfrm>
                <a:off x="2439373" y="4477613"/>
                <a:ext cx="47880" cy="90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023A4AEB-5F5B-084F-B13A-6A35CD067EF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2408644" y="4446529"/>
                  <a:ext cx="108623" cy="1518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14:cNvPr>
                <p14:cNvContentPartPr/>
                <p14:nvPr/>
              </p14:nvContentPartPr>
              <p14:xfrm>
                <a:off x="2439373" y="4350533"/>
                <a:ext cx="37440" cy="849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ED6799B0-86C5-BB4F-B691-D8239E9D12CC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2408413" y="4319573"/>
                  <a:ext cx="986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14:cNvPr>
                <p14:cNvContentPartPr/>
                <p14:nvPr/>
              </p14:nvContentPartPr>
              <p14:xfrm>
                <a:off x="2561053" y="4456373"/>
                <a:ext cx="95760" cy="1166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E337272-0C95-6E4F-B164-CCCB62C10F2B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2530093" y="4425413"/>
                  <a:ext cx="1569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14:cNvPr>
                <p14:cNvContentPartPr/>
                <p14:nvPr/>
              </p14:nvContentPartPr>
              <p14:xfrm>
                <a:off x="2619373" y="4451333"/>
                <a:ext cx="201600" cy="33372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3526507-15D3-E94A-AEFB-C2FCF678EB3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2588413" y="4420373"/>
                  <a:ext cx="262800" cy="394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1" name="Group 330">
            <a:extLst>
              <a:ext uri="{FF2B5EF4-FFF2-40B4-BE49-F238E27FC236}">
                <a16:creationId xmlns:a16="http://schemas.microsoft.com/office/drawing/2014/main" id="{9536CD3A-AB3C-E548-B479-1F400E4D0168}"/>
              </a:ext>
            </a:extLst>
          </p:cNvPr>
          <p:cNvGrpSpPr/>
          <p:nvPr/>
        </p:nvGrpSpPr>
        <p:grpSpPr>
          <a:xfrm>
            <a:off x="31693" y="2387453"/>
            <a:ext cx="2141280" cy="577080"/>
            <a:chOff x="31693" y="2387453"/>
            <a:chExt cx="2141280" cy="57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14:cNvPr>
                <p14:cNvContentPartPr/>
                <p14:nvPr/>
              </p14:nvContentPartPr>
              <p14:xfrm>
                <a:off x="1354333" y="2387453"/>
                <a:ext cx="143280" cy="37080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B8FF7F53-EDF9-9C4E-AC82-CE7D4478068C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323733" y="2356853"/>
                  <a:ext cx="204480" cy="43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14:cNvPr>
                <p14:cNvContentPartPr/>
                <p14:nvPr/>
              </p14:nvContentPartPr>
              <p14:xfrm>
                <a:off x="1598053" y="2540813"/>
                <a:ext cx="180360" cy="180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4578D67F-2952-CD4D-8736-D452613F5CED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567093" y="2510213"/>
                  <a:ext cx="2415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14:cNvPr>
                <p14:cNvContentPartPr/>
                <p14:nvPr/>
              </p14:nvContentPartPr>
              <p14:xfrm>
                <a:off x="1777693" y="2530373"/>
                <a:ext cx="180360" cy="2066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8CB49BDC-658E-264F-8AB4-09A3B6677D13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1747093" y="2499773"/>
                  <a:ext cx="24156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14:cNvPr>
                <p14:cNvContentPartPr/>
                <p14:nvPr/>
              </p14:nvContentPartPr>
              <p14:xfrm>
                <a:off x="1846453" y="2657453"/>
                <a:ext cx="137880" cy="2160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D7FB778F-8EC9-3C47-99E3-5F7E6D46EB1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1815853" y="2626493"/>
                  <a:ext cx="19944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14:cNvPr>
                <p14:cNvContentPartPr/>
                <p14:nvPr/>
              </p14:nvContentPartPr>
              <p14:xfrm>
                <a:off x="365053" y="2625413"/>
                <a:ext cx="16200" cy="20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1A27FF31-839F-B547-9653-9B1A51B0EC94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334093" y="2594813"/>
                  <a:ext cx="777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14:cNvPr>
                <p14:cNvContentPartPr/>
                <p14:nvPr/>
              </p14:nvContentPartPr>
              <p14:xfrm>
                <a:off x="333373" y="2519573"/>
                <a:ext cx="100800" cy="13788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37AE6A8-658D-5A41-9A25-20C9F23D2C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02413" y="2488973"/>
                  <a:ext cx="16236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14:cNvPr>
                <p14:cNvContentPartPr/>
                <p14:nvPr/>
              </p14:nvContentPartPr>
              <p14:xfrm>
                <a:off x="502573" y="2630813"/>
                <a:ext cx="180360" cy="12744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1F2BB8A8-BDAE-BF40-9271-42C83E176B9F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471973" y="2600213"/>
                  <a:ext cx="24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14:cNvPr>
                <p14:cNvContentPartPr/>
                <p14:nvPr/>
              </p14:nvContentPartPr>
              <p14:xfrm>
                <a:off x="687613" y="2556653"/>
                <a:ext cx="196200" cy="24372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D22CB901-B311-4948-8A93-D2583C920EC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657013" y="2526053"/>
                  <a:ext cx="25740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14:cNvPr>
                <p14:cNvContentPartPr/>
                <p14:nvPr/>
              </p14:nvContentPartPr>
              <p14:xfrm>
                <a:off x="793453" y="2678333"/>
                <a:ext cx="58680" cy="5328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C10341CD-04E0-2B4A-841F-9120207AC626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62853" y="2647733"/>
                  <a:ext cx="1198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14:cNvPr>
                <p14:cNvContentPartPr/>
                <p14:nvPr/>
              </p14:nvContentPartPr>
              <p14:xfrm>
                <a:off x="31693" y="2461613"/>
                <a:ext cx="963360" cy="50292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410C492D-6B20-0646-A60E-D27ABBDA94B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33" y="2430653"/>
                  <a:ext cx="1024920" cy="56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14:cNvPr>
                <p14:cNvContentPartPr/>
                <p14:nvPr/>
              </p14:nvContentPartPr>
              <p14:xfrm>
                <a:off x="1151293" y="2387453"/>
                <a:ext cx="1021680" cy="50832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109900E2-1706-8E49-A9C2-BECAE1DB665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120693" y="2356853"/>
                  <a:ext cx="1082880" cy="569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1A7E1F16-DA1D-4D49-9C5B-0CB8C9E85FA5}"/>
              </a:ext>
            </a:extLst>
          </p:cNvPr>
          <p:cNvGrpSpPr/>
          <p:nvPr/>
        </p:nvGrpSpPr>
        <p:grpSpPr>
          <a:xfrm>
            <a:off x="616693" y="2228693"/>
            <a:ext cx="921240" cy="238680"/>
            <a:chOff x="616693" y="2228693"/>
            <a:chExt cx="921240" cy="238680"/>
          </a:xfrm>
        </p:grpSpPr>
        <p:grpSp>
          <p:nvGrpSpPr>
            <p:cNvPr id="397" name="Group 396">
              <a:extLst>
                <a:ext uri="{FF2B5EF4-FFF2-40B4-BE49-F238E27FC236}">
                  <a16:creationId xmlns:a16="http://schemas.microsoft.com/office/drawing/2014/main" id="{094300F1-EAEB-EF45-BC43-A5E810294D43}"/>
                </a:ext>
              </a:extLst>
            </p:cNvPr>
            <p:cNvGrpSpPr/>
            <p:nvPr/>
          </p:nvGrpSpPr>
          <p:grpSpPr>
            <a:xfrm>
              <a:off x="616693" y="2265773"/>
              <a:ext cx="143280" cy="201600"/>
              <a:chOff x="616693" y="2265773"/>
              <a:chExt cx="143280" cy="20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14:cNvPr>
                  <p14:cNvContentPartPr/>
                  <p14:nvPr/>
                </p14:nvContentPartPr>
                <p14:xfrm>
                  <a:off x="627493" y="2265773"/>
                  <a:ext cx="127440" cy="201600"/>
                </p14:xfrm>
              </p:contentPart>
            </mc:Choice>
            <mc:Fallback xmlns="">
              <p:pic>
                <p:nvPicPr>
                  <p:cNvPr id="395" name="Ink 394">
                    <a:extLst>
                      <a:ext uri="{FF2B5EF4-FFF2-40B4-BE49-F238E27FC236}">
                        <a16:creationId xmlns:a16="http://schemas.microsoft.com/office/drawing/2014/main" id="{A3CF0AB1-A94C-B946-BDEC-37E33B97F89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596893" y="2235173"/>
                    <a:ext cx="188640" cy="262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14:cNvPr>
                  <p14:cNvContentPartPr/>
                  <p14:nvPr/>
                </p14:nvContentPartPr>
                <p14:xfrm>
                  <a:off x="616693" y="2408693"/>
                  <a:ext cx="143280" cy="26640"/>
                </p14:xfrm>
              </p:contentPart>
            </mc:Choice>
            <mc:Fallback xmlns="">
              <p:pic>
                <p:nvPicPr>
                  <p:cNvPr id="396" name="Ink 395">
                    <a:extLst>
                      <a:ext uri="{FF2B5EF4-FFF2-40B4-BE49-F238E27FC236}">
                        <a16:creationId xmlns:a16="http://schemas.microsoft.com/office/drawing/2014/main" id="{074FF349-DE05-FB4D-BA58-2AAB286A4BE6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586093" y="2377733"/>
                    <a:ext cx="204480" cy="882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14:cNvPr>
                <p14:cNvContentPartPr/>
                <p14:nvPr/>
              </p14:nvContentPartPr>
              <p14:xfrm>
                <a:off x="1368373" y="2228693"/>
                <a:ext cx="169560" cy="15372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262E3C2A-D8DE-F64A-B158-36EABFF312E7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337479" y="2197805"/>
                  <a:ext cx="230630" cy="21477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14:cNvPr>
              <p14:cNvContentPartPr/>
              <p14:nvPr/>
            </p14:nvContentPartPr>
            <p14:xfrm>
              <a:off x="5257453" y="2122853"/>
              <a:ext cx="434160" cy="397080"/>
            </p14:xfrm>
          </p:contentPart>
        </mc:Choice>
        <mc:Fallback xmlns="">
          <p:pic>
            <p:nvPicPr>
              <p:cNvPr id="399" name="Ink 398">
                <a:extLst>
                  <a:ext uri="{FF2B5EF4-FFF2-40B4-BE49-F238E27FC236}">
                    <a16:creationId xmlns:a16="http://schemas.microsoft.com/office/drawing/2014/main" id="{12FC79B8-AA87-BE43-8551-02AC0CB629DF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5226853" y="2092253"/>
                <a:ext cx="49572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14:cNvPr>
              <p14:cNvContentPartPr/>
              <p14:nvPr/>
            </p14:nvContentPartPr>
            <p14:xfrm>
              <a:off x="7601773" y="2207453"/>
              <a:ext cx="513000" cy="296640"/>
            </p14:xfrm>
          </p:contentPart>
        </mc:Choice>
        <mc:Fallback xmlns="">
          <p:pic>
            <p:nvPicPr>
              <p:cNvPr id="400" name="Ink 399">
                <a:extLst>
                  <a:ext uri="{FF2B5EF4-FFF2-40B4-BE49-F238E27FC236}">
                    <a16:creationId xmlns:a16="http://schemas.microsoft.com/office/drawing/2014/main" id="{58D57D99-140D-9F43-B93C-22521C9106DF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7571173" y="2176853"/>
                <a:ext cx="57456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14:cNvPr>
              <p14:cNvContentPartPr/>
              <p14:nvPr/>
            </p14:nvContentPartPr>
            <p14:xfrm>
              <a:off x="3056413" y="852773"/>
              <a:ext cx="592920" cy="487080"/>
            </p14:xfrm>
          </p:contentPart>
        </mc:Choice>
        <mc:Fallback xmlns="">
          <p:pic>
            <p:nvPicPr>
              <p:cNvPr id="402" name="Ink 401">
                <a:extLst>
                  <a:ext uri="{FF2B5EF4-FFF2-40B4-BE49-F238E27FC236}">
                    <a16:creationId xmlns:a16="http://schemas.microsoft.com/office/drawing/2014/main" id="{3B028559-EF45-1A46-968D-EB2E43EF1F36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3025453" y="822173"/>
                <a:ext cx="654480" cy="54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14:cNvPr>
              <p14:cNvContentPartPr/>
              <p14:nvPr/>
            </p14:nvContentPartPr>
            <p14:xfrm>
              <a:off x="5781613" y="889853"/>
              <a:ext cx="264960" cy="444960"/>
            </p14:xfrm>
          </p:contentPart>
        </mc:Choice>
        <mc:Fallback xmlns="">
          <p:pic>
            <p:nvPicPr>
              <p:cNvPr id="404" name="Ink 403">
                <a:extLst>
                  <a:ext uri="{FF2B5EF4-FFF2-40B4-BE49-F238E27FC236}">
                    <a16:creationId xmlns:a16="http://schemas.microsoft.com/office/drawing/2014/main" id="{811248A8-6233-3A4B-A3FB-B9479A01C5C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5750653" y="859253"/>
                <a:ext cx="326160" cy="506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1309876-E656-6247-973B-CFC11E111415}"/>
              </a:ext>
            </a:extLst>
          </p:cNvPr>
          <p:cNvGrpSpPr/>
          <p:nvPr/>
        </p:nvGrpSpPr>
        <p:grpSpPr>
          <a:xfrm>
            <a:off x="4682893" y="3366293"/>
            <a:ext cx="900000" cy="910440"/>
            <a:chOff x="4682893" y="3366293"/>
            <a:chExt cx="900000" cy="91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14:cNvPr>
                <p14:cNvContentPartPr/>
                <p14:nvPr/>
              </p14:nvContentPartPr>
              <p14:xfrm>
                <a:off x="4693693" y="3366293"/>
                <a:ext cx="122040" cy="3549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3D1CD599-1CC2-594D-992A-5186D8700663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662733" y="3335333"/>
                  <a:ext cx="183240" cy="41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14:cNvPr>
                <p14:cNvContentPartPr/>
                <p14:nvPr/>
              </p14:nvContentPartPr>
              <p14:xfrm>
                <a:off x="4714573" y="3662573"/>
                <a:ext cx="180360" cy="957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BA6ABCE-CC15-2148-80F9-CB74FC715B1C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4683613" y="3631496"/>
                  <a:ext cx="241560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14:cNvPr>
                <p14:cNvContentPartPr/>
                <p14:nvPr/>
              </p14:nvContentPartPr>
              <p14:xfrm>
                <a:off x="4682893" y="3985493"/>
                <a:ext cx="211320" cy="1220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D210934B-6BC5-D749-9B50-1C890369B014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4651933" y="3954533"/>
                  <a:ext cx="2725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14:cNvPr>
                <p14:cNvContentPartPr/>
                <p14:nvPr/>
              </p14:nvContentPartPr>
              <p14:xfrm>
                <a:off x="4889173" y="3964253"/>
                <a:ext cx="291240" cy="31248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F124C604-819C-224F-A6AE-6971221167DC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4858213" y="3933293"/>
                  <a:ext cx="35244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14:cNvPr>
                <p14:cNvContentPartPr/>
                <p14:nvPr/>
              </p14:nvContentPartPr>
              <p14:xfrm>
                <a:off x="5137933" y="3816293"/>
                <a:ext cx="58680" cy="27540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8A608F94-0F9E-9049-A655-7CB66E0FEACA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106782" y="3785373"/>
                  <a:ext cx="120258" cy="3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14:cNvPr>
                <p14:cNvContentPartPr/>
                <p14:nvPr/>
              </p14:nvContentPartPr>
              <p14:xfrm>
                <a:off x="5222533" y="4001333"/>
                <a:ext cx="137880" cy="1008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8B7FAE09-B892-D84F-9E34-24284F90B7AA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191573" y="3970373"/>
                  <a:ext cx="19908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14:cNvPr>
                <p14:cNvContentPartPr/>
                <p14:nvPr/>
              </p14:nvContentPartPr>
              <p14:xfrm>
                <a:off x="5355013" y="3879653"/>
                <a:ext cx="69120" cy="22248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24C4CC9C-A389-104E-A6A9-86F0DBC93AD9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324213" y="3848693"/>
                  <a:ext cx="130003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14:cNvPr>
                <p14:cNvContentPartPr/>
                <p14:nvPr/>
              </p14:nvContentPartPr>
              <p14:xfrm>
                <a:off x="5312533" y="3980093"/>
                <a:ext cx="79560" cy="266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115BE976-DACC-7743-A074-D813229712B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5281573" y="3949133"/>
                  <a:ext cx="14076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14:cNvPr>
                <p14:cNvContentPartPr/>
                <p14:nvPr/>
              </p14:nvContentPartPr>
              <p14:xfrm>
                <a:off x="5445013" y="4006733"/>
                <a:ext cx="137880" cy="12204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D4709256-62D1-9847-A6AC-87A442944BBB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5414053" y="3975773"/>
                  <a:ext cx="1990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646A02-9DFA-5A41-8605-1F85F3C3B1B9}"/>
              </a:ext>
            </a:extLst>
          </p:cNvPr>
          <p:cNvGrpSpPr/>
          <p:nvPr/>
        </p:nvGrpSpPr>
        <p:grpSpPr>
          <a:xfrm>
            <a:off x="5471293" y="3424613"/>
            <a:ext cx="1360440" cy="873360"/>
            <a:chOff x="5471293" y="3424613"/>
            <a:chExt cx="1360440" cy="873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14:cNvPr>
                <p14:cNvContentPartPr/>
                <p14:nvPr/>
              </p14:nvContentPartPr>
              <p14:xfrm>
                <a:off x="5471293" y="3424613"/>
                <a:ext cx="547920" cy="49788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C2B7791-6F10-E049-8B4C-25B43B6E5555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440313" y="3393653"/>
                  <a:ext cx="609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14:cNvPr>
                <p14:cNvContentPartPr/>
                <p14:nvPr/>
              </p14:nvContentPartPr>
              <p14:xfrm>
                <a:off x="6005893" y="4027973"/>
                <a:ext cx="137880" cy="957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C14A18DB-2AC9-3A44-8889-876645B694C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975014" y="3997013"/>
                  <a:ext cx="198921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14:cNvPr>
                <p14:cNvContentPartPr/>
                <p14:nvPr/>
              </p14:nvContentPartPr>
              <p14:xfrm>
                <a:off x="6170053" y="3998453"/>
                <a:ext cx="111600" cy="12492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E5A209E0-D651-EC46-A5EC-110B9DA669BD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6139093" y="3967582"/>
                  <a:ext cx="172800" cy="18594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14:cNvPr>
                <p14:cNvContentPartPr/>
                <p14:nvPr/>
              </p14:nvContentPartPr>
              <p14:xfrm>
                <a:off x="6291733" y="4017173"/>
                <a:ext cx="190800" cy="1062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A0429906-F849-AA4C-B060-DB52D263E11F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6260773" y="3986213"/>
                  <a:ext cx="25200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14:cNvPr>
                <p14:cNvContentPartPr/>
                <p14:nvPr/>
              </p14:nvContentPartPr>
              <p14:xfrm>
                <a:off x="6513853" y="4038413"/>
                <a:ext cx="317880" cy="2595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B3B127CA-211F-7D40-A2C9-60BA0DCC230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482858" y="4007453"/>
                  <a:ext cx="379149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7C3B6-E390-6349-854C-15AB0B90E1D1}"/>
              </a:ext>
            </a:extLst>
          </p:cNvPr>
          <p:cNvGrpSpPr/>
          <p:nvPr/>
        </p:nvGrpSpPr>
        <p:grpSpPr>
          <a:xfrm>
            <a:off x="5987893" y="4578053"/>
            <a:ext cx="2074680" cy="1037520"/>
            <a:chOff x="5987893" y="4578053"/>
            <a:chExt cx="2074680" cy="103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14:cNvPr>
                <p14:cNvContentPartPr/>
                <p14:nvPr/>
              </p14:nvContentPartPr>
              <p14:xfrm>
                <a:off x="5987893" y="4578053"/>
                <a:ext cx="2074680" cy="103752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AD4A9107-57C5-EE4E-AC75-C9A35E3B709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5956933" y="4547093"/>
                  <a:ext cx="2135880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14:cNvPr>
                <p14:cNvContentPartPr/>
                <p14:nvPr/>
              </p14:nvContentPartPr>
              <p14:xfrm>
                <a:off x="6296773" y="4795133"/>
                <a:ext cx="5760" cy="24372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1F72A7B-2FA5-F941-974A-99D55398E29B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6265813" y="4764219"/>
                  <a:ext cx="6696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14:cNvPr>
                <p14:cNvContentPartPr/>
                <p14:nvPr/>
              </p14:nvContentPartPr>
              <p14:xfrm>
                <a:off x="6259693" y="4758773"/>
                <a:ext cx="153720" cy="22212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AFEC6BBC-05F1-984C-9DDB-A576E9E59AD0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6228733" y="4727813"/>
                  <a:ext cx="214920" cy="28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14:cNvPr>
                <p14:cNvContentPartPr/>
                <p14:nvPr/>
              </p14:nvContentPartPr>
              <p14:xfrm>
                <a:off x="6423853" y="4911413"/>
                <a:ext cx="60840" cy="795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7056A988-2986-1F41-B1AE-658BF86430A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6392893" y="4880453"/>
                  <a:ext cx="122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14:cNvPr>
                <p14:cNvContentPartPr/>
                <p14:nvPr/>
              </p14:nvContentPartPr>
              <p14:xfrm>
                <a:off x="6439693" y="4768493"/>
                <a:ext cx="53280" cy="6372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D9DD55B-8D09-1A44-A63E-D357205FC780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6408733" y="4737533"/>
                  <a:ext cx="114480" cy="12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14:cNvPr>
                <p14:cNvContentPartPr/>
                <p14:nvPr/>
              </p14:nvContentPartPr>
              <p14:xfrm>
                <a:off x="6550933" y="4900973"/>
                <a:ext cx="90360" cy="12744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D9BFC3FB-AA0F-AD42-B05D-9C6CDA877F1D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6519973" y="4870013"/>
                  <a:ext cx="15156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14:cNvPr>
                <p14:cNvContentPartPr/>
                <p14:nvPr/>
              </p14:nvContentPartPr>
              <p14:xfrm>
                <a:off x="6640933" y="4744733"/>
                <a:ext cx="95760" cy="262440"/>
              </p14:xfrm>
            </p:contentPart>
          </mc:Choice>
          <mc:Fallback xmlns=""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977190B9-774F-1349-BF50-8F85A07C3210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609973" y="4713773"/>
                  <a:ext cx="1569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14:cNvPr>
                <p14:cNvContentPartPr/>
                <p14:nvPr/>
              </p14:nvContentPartPr>
              <p14:xfrm>
                <a:off x="6619693" y="4879733"/>
                <a:ext cx="95760" cy="3204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18DBFD-8802-6945-94B9-EFBAAEA60C45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6588616" y="4848773"/>
                  <a:ext cx="157191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14:cNvPr>
                <p14:cNvContentPartPr/>
                <p14:nvPr/>
              </p14:nvContentPartPr>
              <p14:xfrm>
                <a:off x="6751813" y="4879733"/>
                <a:ext cx="100800" cy="14868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DFD52225-1C28-2A4C-B2FC-5F5B02CC5D77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6720853" y="4848698"/>
                  <a:ext cx="162000" cy="21002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14:cNvPr>
                <p14:cNvContentPartPr/>
                <p14:nvPr/>
              </p14:nvContentPartPr>
              <p14:xfrm>
                <a:off x="6878893" y="4938053"/>
                <a:ext cx="53280" cy="5328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BEEE8373-A5EC-5348-9166-A0251C3C685C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6847933" y="4907093"/>
                  <a:ext cx="11448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14:cNvPr>
                <p14:cNvContentPartPr/>
                <p14:nvPr/>
              </p14:nvContentPartPr>
              <p14:xfrm>
                <a:off x="6831373" y="4690013"/>
                <a:ext cx="47880" cy="4212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FF8EC5-4170-0E40-8B84-F376D4DDA8F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800644" y="4659053"/>
                  <a:ext cx="108623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14:cNvPr>
                <p14:cNvContentPartPr/>
                <p14:nvPr/>
              </p14:nvContentPartPr>
              <p14:xfrm>
                <a:off x="6937213" y="4784693"/>
                <a:ext cx="153720" cy="23832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913962E-425C-4F48-A093-627C2DFACA6B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6906325" y="4753780"/>
                  <a:ext cx="214777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14:cNvPr>
                <p14:cNvContentPartPr/>
                <p14:nvPr/>
              </p14:nvContentPartPr>
              <p14:xfrm>
                <a:off x="7085533" y="4922213"/>
                <a:ext cx="111600" cy="10080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3B167700-3610-1349-9E5D-CC87AEA1C171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7054573" y="4891363"/>
                  <a:ext cx="17280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14:cNvPr>
                <p14:cNvContentPartPr/>
                <p14:nvPr/>
              </p14:nvContentPartPr>
              <p14:xfrm>
                <a:off x="7201813" y="4694693"/>
                <a:ext cx="100800" cy="29664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7294775E-07BB-9947-9C8E-D928C55C7F2B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7170963" y="4663733"/>
                  <a:ext cx="161782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14:cNvPr>
                <p14:cNvContentPartPr/>
                <p14:nvPr/>
              </p14:nvContentPartPr>
              <p14:xfrm>
                <a:off x="7191373" y="4922213"/>
                <a:ext cx="132480" cy="2664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8BC7F468-1471-ED4E-BC9C-CFED1547E8C3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7160413" y="4891666"/>
                  <a:ext cx="193680" cy="870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14:cNvPr>
                <p14:cNvContentPartPr/>
                <p14:nvPr/>
              </p14:nvContentPartPr>
              <p14:xfrm>
                <a:off x="7307653" y="4922213"/>
                <a:ext cx="79560" cy="10620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3C9662C4-B995-6449-9E3E-14B66DB4A7A8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7276832" y="4891253"/>
                  <a:ext cx="14048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14:cNvPr>
                <p14:cNvContentPartPr/>
                <p14:nvPr/>
              </p14:nvContentPartPr>
              <p14:xfrm>
                <a:off x="7328893" y="4810973"/>
                <a:ext cx="42840" cy="53280"/>
              </p14:xfrm>
            </p:contentPart>
          </mc:Choice>
          <mc:Fallback xmlns=""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93ADEC0C-6DBF-3843-A75D-5C1E941189A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7297933" y="4780013"/>
                  <a:ext cx="104040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14:cNvPr>
                <p14:cNvContentPartPr/>
                <p14:nvPr/>
              </p14:nvContentPartPr>
              <p14:xfrm>
                <a:off x="7439773" y="4932653"/>
                <a:ext cx="180360" cy="12204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BF236C34-9114-3B41-B672-F42FBE694516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7408813" y="4901693"/>
                  <a:ext cx="24156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14:cNvPr>
                <p14:cNvContentPartPr/>
                <p14:nvPr/>
              </p14:nvContentPartPr>
              <p14:xfrm>
                <a:off x="7699333" y="4673453"/>
                <a:ext cx="79560" cy="46620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DC62CC0-D15D-334C-85D4-72E83F34CF52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7668512" y="4642493"/>
                  <a:ext cx="140484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14:cNvPr>
                <p14:cNvContentPartPr/>
                <p14:nvPr/>
              </p14:nvContentPartPr>
              <p14:xfrm>
                <a:off x="6704293" y="5197253"/>
                <a:ext cx="259560" cy="23328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6A4F600C-3B7B-6B4A-9F13-D104C2C9FA4C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6673333" y="5166245"/>
                  <a:ext cx="320760" cy="29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14:cNvPr>
                <p14:cNvContentPartPr/>
                <p14:nvPr/>
              </p14:nvContentPartPr>
              <p14:xfrm>
                <a:off x="7032613" y="5361413"/>
                <a:ext cx="32040" cy="4788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C99D746B-17E9-E540-92D0-6C3AFD406ADA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7001653" y="5330684"/>
                  <a:ext cx="93240" cy="1086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14:cNvPr>
                <p14:cNvContentPartPr/>
                <p14:nvPr/>
              </p14:nvContentPartPr>
              <p14:xfrm>
                <a:off x="7000573" y="5197253"/>
                <a:ext cx="69120" cy="745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07D9B0F6-1F97-4A41-91E2-D0477601854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6969613" y="5166143"/>
                  <a:ext cx="130320" cy="1360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14:cNvPr>
                <p14:cNvContentPartPr/>
                <p14:nvPr/>
              </p14:nvContentPartPr>
              <p14:xfrm>
                <a:off x="7117213" y="5340173"/>
                <a:ext cx="174960" cy="1062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430078E-0014-DF4D-AE90-07E56010E7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7086253" y="5309213"/>
                  <a:ext cx="23616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14:cNvPr>
                <p14:cNvContentPartPr/>
                <p14:nvPr/>
              </p14:nvContentPartPr>
              <p14:xfrm>
                <a:off x="7185973" y="5366453"/>
                <a:ext cx="69120" cy="11160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3A873175-D17F-5940-AC69-A4C4CF86F719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7155013" y="5335493"/>
                  <a:ext cx="13032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14:cNvPr>
                <p14:cNvContentPartPr/>
                <p14:nvPr/>
              </p14:nvContentPartPr>
              <p14:xfrm>
                <a:off x="7270573" y="5176013"/>
                <a:ext cx="111600" cy="24912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CD2F6389-DE15-134A-B926-67B2E2E0D3D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7239613" y="5145053"/>
                  <a:ext cx="17280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14:cNvPr>
                <p14:cNvContentPartPr/>
                <p14:nvPr/>
              </p14:nvContentPartPr>
              <p14:xfrm>
                <a:off x="7254733" y="5308493"/>
                <a:ext cx="137880" cy="4284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62C0BD46-E126-1748-AA50-CA1E54BD43E8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7223854" y="5277533"/>
                  <a:ext cx="198921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14:cNvPr>
                <p14:cNvContentPartPr/>
                <p14:nvPr/>
              </p14:nvContentPartPr>
              <p14:xfrm>
                <a:off x="7386853" y="5287253"/>
                <a:ext cx="132480" cy="14328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203A2DDB-DC07-2D44-B76A-256095D603D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7355893" y="5256215"/>
                  <a:ext cx="193680" cy="2046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14:cNvPr>
                <p14:cNvContentPartPr/>
                <p14:nvPr/>
              </p14:nvContentPartPr>
              <p14:xfrm>
                <a:off x="7545613" y="5297693"/>
                <a:ext cx="116640" cy="12204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9BA3D552-0AB1-904E-AFC3-817336F5C6DE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14653" y="5266733"/>
                  <a:ext cx="1778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14:cNvPr>
                <p14:cNvContentPartPr/>
                <p14:nvPr/>
              </p14:nvContentPartPr>
              <p14:xfrm>
                <a:off x="7662253" y="5318933"/>
                <a:ext cx="132480" cy="14328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06A0207F-2767-CE44-A5E1-67C89520EC14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631377" y="5287973"/>
                  <a:ext cx="193514" cy="20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C30EF6-E8D2-CE49-971B-ED24C327567E}"/>
              </a:ext>
            </a:extLst>
          </p:cNvPr>
          <p:cNvGrpSpPr/>
          <p:nvPr/>
        </p:nvGrpSpPr>
        <p:grpSpPr>
          <a:xfrm>
            <a:off x="8503573" y="3430013"/>
            <a:ext cx="159120" cy="1058400"/>
            <a:chOff x="8503573" y="3430013"/>
            <a:chExt cx="159120" cy="105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14:cNvPr>
                <p14:cNvContentPartPr/>
                <p14:nvPr/>
              </p14:nvContentPartPr>
              <p14:xfrm>
                <a:off x="8551093" y="3430013"/>
                <a:ext cx="32040" cy="963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1F84FF67-3723-6C4B-9A69-C18A6E34F24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8520133" y="3399053"/>
                  <a:ext cx="9324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14:cNvPr>
                <p14:cNvContentPartPr/>
                <p14:nvPr/>
              </p14:nvContentPartPr>
              <p14:xfrm>
                <a:off x="8503573" y="4382213"/>
                <a:ext cx="159120" cy="10620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245998DB-DB94-CC4D-93B3-3AA4CAC614B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8472613" y="4351253"/>
                  <a:ext cx="22032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E13F18-E219-4E49-B382-A4E556E0017B}"/>
              </a:ext>
            </a:extLst>
          </p:cNvPr>
          <p:cNvGrpSpPr/>
          <p:nvPr/>
        </p:nvGrpSpPr>
        <p:grpSpPr>
          <a:xfrm>
            <a:off x="9503653" y="3414173"/>
            <a:ext cx="497880" cy="1100880"/>
            <a:chOff x="9503653" y="3414173"/>
            <a:chExt cx="497880" cy="1100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14:cNvPr>
                <p14:cNvContentPartPr/>
                <p14:nvPr/>
              </p14:nvContentPartPr>
              <p14:xfrm>
                <a:off x="9503653" y="3414173"/>
                <a:ext cx="392040" cy="103752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B792812-8174-1B44-8C92-A3DB6A0909F2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9472665" y="3383213"/>
                  <a:ext cx="453296" cy="10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14:cNvPr>
                <p14:cNvContentPartPr/>
                <p14:nvPr/>
              </p14:nvContentPartPr>
              <p14:xfrm>
                <a:off x="9704893" y="4419293"/>
                <a:ext cx="296640" cy="957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1E067285-0967-5445-B8B3-D54DFD40F0DA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673933" y="4388216"/>
                  <a:ext cx="357840" cy="15719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9AC746F-A1C9-0042-9392-9DBB5F3B5AB0}"/>
              </a:ext>
            </a:extLst>
          </p:cNvPr>
          <p:cNvGrpSpPr/>
          <p:nvPr/>
        </p:nvGrpSpPr>
        <p:grpSpPr>
          <a:xfrm>
            <a:off x="5982493" y="5647253"/>
            <a:ext cx="365400" cy="402480"/>
            <a:chOff x="5982493" y="5647253"/>
            <a:chExt cx="365400" cy="40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14:cNvPr>
                <p14:cNvContentPartPr/>
                <p14:nvPr/>
              </p14:nvContentPartPr>
              <p14:xfrm>
                <a:off x="6019573" y="5647253"/>
                <a:ext cx="328320" cy="349560"/>
              </p14:xfrm>
            </p:contentPart>
          </mc:Choice>
          <mc:Fallback xmlns=""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50E073AD-8BE3-1442-9ECF-8F9D2517EF79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5988613" y="5616293"/>
                  <a:ext cx="38952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14:cNvPr>
                <p14:cNvContentPartPr/>
                <p14:nvPr/>
              </p14:nvContentPartPr>
              <p14:xfrm>
                <a:off x="5982493" y="5938133"/>
                <a:ext cx="137880" cy="111600"/>
              </p14:xfrm>
            </p:contentPart>
          </mc:Choice>
          <mc:Fallback xmlns="">
            <p:pic>
              <p:nvPicPr>
                <p:cNvPr id="333" name="Ink 332">
                  <a:extLst>
                    <a:ext uri="{FF2B5EF4-FFF2-40B4-BE49-F238E27FC236}">
                      <a16:creationId xmlns:a16="http://schemas.microsoft.com/office/drawing/2014/main" id="{F3195D11-FBF2-2D4A-B83F-EE25C0D06E69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5951533" y="590717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434A0E-6D7E-B049-8812-7ACB05C5C30A}"/>
              </a:ext>
            </a:extLst>
          </p:cNvPr>
          <p:cNvGrpSpPr/>
          <p:nvPr/>
        </p:nvGrpSpPr>
        <p:grpSpPr>
          <a:xfrm>
            <a:off x="5474533" y="6160253"/>
            <a:ext cx="957960" cy="508680"/>
            <a:chOff x="5474533" y="6160253"/>
            <a:chExt cx="95796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14:cNvPr>
                <p14:cNvContentPartPr/>
                <p14:nvPr/>
              </p14:nvContentPartPr>
              <p14:xfrm>
                <a:off x="5474533" y="6160253"/>
                <a:ext cx="249120" cy="206640"/>
              </p14:xfrm>
            </p:contentPart>
          </mc:Choice>
          <mc:Fallback xmlns=""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50E9053D-937B-A446-AF63-B118B4182397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5443528" y="6129293"/>
                  <a:ext cx="310409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14:cNvPr>
                <p14:cNvContentPartPr/>
                <p14:nvPr/>
              </p14:nvContentPartPr>
              <p14:xfrm>
                <a:off x="5506213" y="6276893"/>
                <a:ext cx="100800" cy="32040"/>
              </p14:xfrm>
            </p:contentPart>
          </mc:Choice>
          <mc:Fallback xmlns=""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CC41BF65-ACCD-AF46-95AF-10EA39BF0E1C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5475253" y="6245933"/>
                  <a:ext cx="16200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14:cNvPr>
                <p14:cNvContentPartPr/>
                <p14:nvPr/>
              </p14:nvContentPartPr>
              <p14:xfrm>
                <a:off x="5728693" y="6234413"/>
                <a:ext cx="233280" cy="132480"/>
              </p14:xfrm>
            </p:contentPart>
          </mc:Choice>
          <mc:Fallback xmlns=""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CBF968E9-50AD-E54B-BBB7-9DE125C1A306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5697733" y="6203453"/>
                  <a:ext cx="294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14:cNvPr>
                <p14:cNvContentPartPr/>
                <p14:nvPr/>
              </p14:nvContentPartPr>
              <p14:xfrm>
                <a:off x="6083293" y="6160253"/>
                <a:ext cx="63720" cy="206640"/>
              </p14:xfrm>
            </p:contentPart>
          </mc:Choice>
          <mc:Fallback xmlns=""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00BB9346-3128-E444-A635-00BFFBA3F35E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052333" y="6129293"/>
                  <a:ext cx="1249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14:cNvPr>
                <p14:cNvContentPartPr/>
                <p14:nvPr/>
              </p14:nvContentPartPr>
              <p14:xfrm>
                <a:off x="5813293" y="6483173"/>
                <a:ext cx="164520" cy="169560"/>
              </p14:xfrm>
            </p:contentPart>
          </mc:Choice>
          <mc:Fallback xmlns="">
            <p:pic>
              <p:nvPicPr>
                <p:cNvPr id="339" name="Ink 338">
                  <a:extLst>
                    <a:ext uri="{FF2B5EF4-FFF2-40B4-BE49-F238E27FC236}">
                      <a16:creationId xmlns:a16="http://schemas.microsoft.com/office/drawing/2014/main" id="{B4D98E68-C5EB-1643-BE2D-96BA88D25747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5782333" y="6452279"/>
                  <a:ext cx="225720" cy="2306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14:cNvPr>
                <p14:cNvContentPartPr/>
                <p14:nvPr/>
              </p14:nvContentPartPr>
              <p14:xfrm>
                <a:off x="6009133" y="6499013"/>
                <a:ext cx="190800" cy="132480"/>
              </p14:xfrm>
            </p:contentPart>
          </mc:Choice>
          <mc:Fallback xmlns="">
            <p:pic>
              <p:nvPicPr>
                <p:cNvPr id="340" name="Ink 339">
                  <a:extLst>
                    <a:ext uri="{FF2B5EF4-FFF2-40B4-BE49-F238E27FC236}">
                      <a16:creationId xmlns:a16="http://schemas.microsoft.com/office/drawing/2014/main" id="{F340D0F9-EAEF-7243-AEE8-742910E68C1A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5978173" y="6468053"/>
                  <a:ext cx="2520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14:cNvPr>
                <p14:cNvContentPartPr/>
                <p14:nvPr/>
              </p14:nvContentPartPr>
              <p14:xfrm>
                <a:off x="6247093" y="6520253"/>
                <a:ext cx="185400" cy="148680"/>
              </p14:xfrm>
            </p:contentPart>
          </mc:Choice>
          <mc:Fallback xmlns="">
            <p:pic>
              <p:nvPicPr>
                <p:cNvPr id="341" name="Ink 340">
                  <a:extLst>
                    <a:ext uri="{FF2B5EF4-FFF2-40B4-BE49-F238E27FC236}">
                      <a16:creationId xmlns:a16="http://schemas.microsoft.com/office/drawing/2014/main" id="{174BB5E2-496B-E548-A025-921C23BE463A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6216133" y="6489293"/>
                  <a:ext cx="246600" cy="20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00">
            <p14:nvContentPartPr>
              <p14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14:cNvPr>
              <p14:cNvContentPartPr/>
              <p14:nvPr/>
            </p14:nvContentPartPr>
            <p14:xfrm>
              <a:off x="7691773" y="5668133"/>
              <a:ext cx="323280" cy="397080"/>
            </p14:xfrm>
          </p:contentPart>
        </mc:Choice>
        <mc:Fallback xmlns="">
          <p:pic>
            <p:nvPicPr>
              <p:cNvPr id="343" name="Ink 342">
                <a:extLst>
                  <a:ext uri="{FF2B5EF4-FFF2-40B4-BE49-F238E27FC236}">
                    <a16:creationId xmlns:a16="http://schemas.microsoft.com/office/drawing/2014/main" id="{C0B2439D-BB0E-6F48-803D-533DDDD6F531}"/>
                  </a:ext>
                </a:extLst>
              </p:cNvPr>
              <p:cNvPicPr/>
              <p:nvPr/>
            </p:nvPicPr>
            <p:blipFill>
              <a:blip r:embed="rId401"/>
              <a:stretch>
                <a:fillRect/>
              </a:stretch>
            </p:blipFill>
            <p:spPr>
              <a:xfrm>
                <a:off x="7660778" y="5637173"/>
                <a:ext cx="384548" cy="45828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934422EF-63E8-BE4F-A1E0-7EF71D767942}"/>
              </a:ext>
            </a:extLst>
          </p:cNvPr>
          <p:cNvGrpSpPr/>
          <p:nvPr/>
        </p:nvGrpSpPr>
        <p:grpSpPr>
          <a:xfrm>
            <a:off x="8226373" y="5578853"/>
            <a:ext cx="217080" cy="354600"/>
            <a:chOff x="8226373" y="5578853"/>
            <a:chExt cx="217080" cy="35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14:cNvPr>
                <p14:cNvContentPartPr/>
                <p14:nvPr/>
              </p14:nvContentPartPr>
              <p14:xfrm>
                <a:off x="8247253" y="5578853"/>
                <a:ext cx="196200" cy="301320"/>
              </p14:xfrm>
            </p:contentPart>
          </mc:Choice>
          <mc:Fallback xmlns="">
            <p:pic>
              <p:nvPicPr>
                <p:cNvPr id="344" name="Ink 343">
                  <a:extLst>
                    <a:ext uri="{FF2B5EF4-FFF2-40B4-BE49-F238E27FC236}">
                      <a16:creationId xmlns:a16="http://schemas.microsoft.com/office/drawing/2014/main" id="{7BF54C95-0435-6142-A10E-40D2507E5C2E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8216293" y="5547893"/>
                  <a:ext cx="2574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14:cNvPr>
                <p14:cNvContentPartPr/>
                <p14:nvPr/>
              </p14:nvContentPartPr>
              <p14:xfrm>
                <a:off x="8226373" y="5821853"/>
                <a:ext cx="137880" cy="111600"/>
              </p14:xfrm>
            </p:contentPart>
          </mc:Choice>
          <mc:Fallback xmlns="">
            <p:pic>
              <p:nvPicPr>
                <p:cNvPr id="345" name="Ink 344">
                  <a:extLst>
                    <a:ext uri="{FF2B5EF4-FFF2-40B4-BE49-F238E27FC236}">
                      <a16:creationId xmlns:a16="http://schemas.microsoft.com/office/drawing/2014/main" id="{D8B8C40A-77FA-C34C-BAD9-8F9CE8A4E3CC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8195413" y="5790893"/>
                  <a:ext cx="199080" cy="17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742735-D9DF-6B4E-9A3D-BACE71E60685}"/>
              </a:ext>
            </a:extLst>
          </p:cNvPr>
          <p:cNvGrpSpPr/>
          <p:nvPr/>
        </p:nvGrpSpPr>
        <p:grpSpPr>
          <a:xfrm>
            <a:off x="7755133" y="6234413"/>
            <a:ext cx="1080000" cy="227880"/>
            <a:chOff x="7755133" y="6234413"/>
            <a:chExt cx="1080000" cy="22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14:cNvPr>
                <p14:cNvContentPartPr/>
                <p14:nvPr/>
              </p14:nvContentPartPr>
              <p14:xfrm>
                <a:off x="7755133" y="6235133"/>
                <a:ext cx="26640" cy="227160"/>
              </p14:xfrm>
            </p:contentPart>
          </mc:Choice>
          <mc:Fallback xmlns="">
            <p:pic>
              <p:nvPicPr>
                <p:cNvPr id="347" name="Ink 346">
                  <a:extLst>
                    <a:ext uri="{FF2B5EF4-FFF2-40B4-BE49-F238E27FC236}">
                      <a16:creationId xmlns:a16="http://schemas.microsoft.com/office/drawing/2014/main" id="{0770ABE6-A9EC-DC40-93DC-0FD165FF1361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724173" y="6204222"/>
                  <a:ext cx="878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14:cNvPr>
                <p14:cNvContentPartPr/>
                <p14:nvPr/>
              </p14:nvContentPartPr>
              <p14:xfrm>
                <a:off x="7776373" y="6340253"/>
                <a:ext cx="148680" cy="122040"/>
              </p14:xfrm>
            </p:contentPart>
          </mc:Choice>
          <mc:Fallback xmlns="">
            <p:pic>
              <p:nvPicPr>
                <p:cNvPr id="348" name="Ink 347">
                  <a:extLst>
                    <a:ext uri="{FF2B5EF4-FFF2-40B4-BE49-F238E27FC236}">
                      <a16:creationId xmlns:a16="http://schemas.microsoft.com/office/drawing/2014/main" id="{9C2A678B-BCF1-7A49-880D-1C1D4BB27D0B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745338" y="6309293"/>
                  <a:ext cx="210029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14:cNvPr>
                <p14:cNvContentPartPr/>
                <p14:nvPr/>
              </p14:nvContentPartPr>
              <p14:xfrm>
                <a:off x="7913893" y="6356093"/>
                <a:ext cx="90360" cy="32040"/>
              </p14:xfrm>
            </p:contentPart>
          </mc:Choice>
          <mc:Fallback xmlns="">
            <p:pic>
              <p:nvPicPr>
                <p:cNvPr id="349" name="Ink 348">
                  <a:extLst>
                    <a:ext uri="{FF2B5EF4-FFF2-40B4-BE49-F238E27FC236}">
                      <a16:creationId xmlns:a16="http://schemas.microsoft.com/office/drawing/2014/main" id="{973012EA-2A65-9E47-B217-F49ACC396C55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7882933" y="6325133"/>
                  <a:ext cx="15156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14:cNvPr>
                <p14:cNvContentPartPr/>
                <p14:nvPr/>
              </p14:nvContentPartPr>
              <p14:xfrm>
                <a:off x="8078053" y="6303173"/>
                <a:ext cx="201600" cy="95760"/>
              </p14:xfrm>
            </p:contentPart>
          </mc:Choice>
          <mc:Fallback xmlns="">
            <p:pic>
              <p:nvPicPr>
                <p:cNvPr id="350" name="Ink 349">
                  <a:extLst>
                    <a:ext uri="{FF2B5EF4-FFF2-40B4-BE49-F238E27FC236}">
                      <a16:creationId xmlns:a16="http://schemas.microsoft.com/office/drawing/2014/main" id="{7DF07703-C271-E442-93B2-6586BF9691F7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047038" y="6272096"/>
                  <a:ext cx="262909" cy="1571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14:cNvPr>
                <p14:cNvContentPartPr/>
                <p14:nvPr/>
              </p14:nvContentPartPr>
              <p14:xfrm>
                <a:off x="8305573" y="6271493"/>
                <a:ext cx="100800" cy="137880"/>
              </p14:xfrm>
            </p:contentPart>
          </mc:Choice>
          <mc:Fallback xmlns="">
            <p:pic>
              <p:nvPicPr>
                <p:cNvPr id="351" name="Ink 350">
                  <a:extLst>
                    <a:ext uri="{FF2B5EF4-FFF2-40B4-BE49-F238E27FC236}">
                      <a16:creationId xmlns:a16="http://schemas.microsoft.com/office/drawing/2014/main" id="{19E58DD7-CBB2-E34A-94DB-84C83A63D01C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274613" y="6240533"/>
                  <a:ext cx="16200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14:cNvPr>
                <p14:cNvContentPartPr/>
                <p14:nvPr/>
              </p14:nvContentPartPr>
              <p14:xfrm>
                <a:off x="8458933" y="6319013"/>
                <a:ext cx="106200" cy="74520"/>
              </p14:xfrm>
            </p:contentPart>
          </mc:Choice>
          <mc:Fallback xmlns="">
            <p:pic>
              <p:nvPicPr>
                <p:cNvPr id="352" name="Ink 351">
                  <a:extLst>
                    <a:ext uri="{FF2B5EF4-FFF2-40B4-BE49-F238E27FC236}">
                      <a16:creationId xmlns:a16="http://schemas.microsoft.com/office/drawing/2014/main" id="{CBE7A463-020E-044E-9D7B-773E73375535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427973" y="6288053"/>
                  <a:ext cx="16740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14:cNvPr>
                <p14:cNvContentPartPr/>
                <p14:nvPr/>
              </p14:nvContentPartPr>
              <p14:xfrm>
                <a:off x="8580613" y="6288053"/>
                <a:ext cx="127440" cy="121320"/>
              </p14:xfrm>
            </p:contentPart>
          </mc:Choice>
          <mc:Fallback xmlns="">
            <p:pic>
              <p:nvPicPr>
                <p:cNvPr id="353" name="Ink 352">
                  <a:extLst>
                    <a:ext uri="{FF2B5EF4-FFF2-40B4-BE49-F238E27FC236}">
                      <a16:creationId xmlns:a16="http://schemas.microsoft.com/office/drawing/2014/main" id="{4C5E9AB0-0AAD-A847-B2E0-A73776C5EB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549653" y="6257185"/>
                  <a:ext cx="188640" cy="1823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14:cNvPr>
                <p14:cNvContentPartPr/>
                <p14:nvPr/>
              </p14:nvContentPartPr>
              <p14:xfrm>
                <a:off x="8734333" y="6234413"/>
                <a:ext cx="100800" cy="18540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5A5E1A37-5B07-A142-9055-9C2237133CD7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703483" y="6203453"/>
                  <a:ext cx="161782" cy="246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35896D-9C2C-334E-9BB1-5E4472D1835B}"/>
              </a:ext>
            </a:extLst>
          </p:cNvPr>
          <p:cNvGrpSpPr/>
          <p:nvPr/>
        </p:nvGrpSpPr>
        <p:grpSpPr>
          <a:xfrm>
            <a:off x="9697333" y="5641853"/>
            <a:ext cx="217080" cy="370800"/>
            <a:chOff x="9697333" y="5641853"/>
            <a:chExt cx="21708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14:cNvPr>
                <p14:cNvContentPartPr/>
                <p14:nvPr/>
              </p14:nvContentPartPr>
              <p14:xfrm>
                <a:off x="9744853" y="5641853"/>
                <a:ext cx="169560" cy="33372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FA57DE91-A676-5C42-98A4-B5B21C9D872F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713893" y="5610893"/>
                  <a:ext cx="23076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14:cNvPr>
                <p14:cNvContentPartPr/>
                <p14:nvPr/>
              </p14:nvContentPartPr>
              <p14:xfrm>
                <a:off x="9697333" y="5890613"/>
                <a:ext cx="148680" cy="1220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BFA728DB-7B78-D44E-9FF6-8BB58D0ABF9B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666373" y="5859653"/>
                  <a:ext cx="20988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754D439-1E28-8D42-A696-3B9AD3DE71EF}"/>
              </a:ext>
            </a:extLst>
          </p:cNvPr>
          <p:cNvGrpSpPr/>
          <p:nvPr/>
        </p:nvGrpSpPr>
        <p:grpSpPr>
          <a:xfrm>
            <a:off x="9427333" y="6208133"/>
            <a:ext cx="804960" cy="492480"/>
            <a:chOff x="9427333" y="6208133"/>
            <a:chExt cx="80496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14:cNvPr>
                <p14:cNvContentPartPr/>
                <p14:nvPr/>
              </p14:nvContentPartPr>
              <p14:xfrm>
                <a:off x="9427333" y="6223973"/>
                <a:ext cx="164520" cy="11088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09C843F5-6603-2746-886D-5847C7977766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396373" y="6193013"/>
                  <a:ext cx="2257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14:cNvPr>
                <p14:cNvContentPartPr/>
                <p14:nvPr/>
              </p14:nvContentPartPr>
              <p14:xfrm>
                <a:off x="9633973" y="6223973"/>
                <a:ext cx="111600" cy="1166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FA465118-1056-DC4E-A643-EC8D343CF2E4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603013" y="6193108"/>
                  <a:ext cx="172800" cy="177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14:cNvPr>
                <p14:cNvContentPartPr/>
                <p14:nvPr/>
              </p14:nvContentPartPr>
              <p14:xfrm>
                <a:off x="9760693" y="6245213"/>
                <a:ext cx="122040" cy="8496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58B11102-50D6-5845-B0D1-374E3627D86C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729733" y="6214253"/>
                  <a:ext cx="18324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14:cNvPr>
                <p14:cNvContentPartPr/>
                <p14:nvPr/>
              </p14:nvContentPartPr>
              <p14:xfrm>
                <a:off x="9898573" y="6208133"/>
                <a:ext cx="122040" cy="12744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8DD21B3C-8A3F-E342-B99D-F998FD4FD6A1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867613" y="6177173"/>
                  <a:ext cx="1832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14:cNvPr>
                <p14:cNvContentPartPr/>
                <p14:nvPr/>
              </p14:nvContentPartPr>
              <p14:xfrm>
                <a:off x="9559813" y="6488573"/>
                <a:ext cx="116640" cy="15912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853E17BD-A5E2-AF48-ACCB-8718069D334E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8948" y="6457613"/>
                  <a:ext cx="177652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14:cNvPr>
                <p14:cNvContentPartPr/>
                <p14:nvPr/>
              </p14:nvContentPartPr>
              <p14:xfrm>
                <a:off x="9691933" y="6430253"/>
                <a:ext cx="153720" cy="21744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BCA7FEFD-4CC2-9844-9508-A658F738C47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60973" y="6399242"/>
                  <a:ext cx="214920" cy="27874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14:cNvPr>
                <p14:cNvContentPartPr/>
                <p14:nvPr/>
              </p14:nvContentPartPr>
              <p14:xfrm>
                <a:off x="9840253" y="6610253"/>
                <a:ext cx="53280" cy="16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ECB203CC-7962-7C48-A807-1491FF4EC87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809293" y="6579293"/>
                  <a:ext cx="114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14:cNvPr>
                <p14:cNvContentPartPr/>
                <p14:nvPr/>
              </p14:nvContentPartPr>
              <p14:xfrm>
                <a:off x="9850693" y="6451493"/>
                <a:ext cx="47880" cy="10080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AA79E4CB-7446-7C41-8AE6-679B943B691F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19733" y="6420643"/>
                  <a:ext cx="109080" cy="1617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14:cNvPr>
                <p14:cNvContentPartPr/>
                <p14:nvPr/>
              </p14:nvContentPartPr>
              <p14:xfrm>
                <a:off x="9893173" y="6589013"/>
                <a:ext cx="10800" cy="53280"/>
              </p14:xfrm>
            </p:contentPart>
          </mc:Choice>
          <mc:Fallback xmlns="">
            <p:pic>
              <p:nvPicPr>
                <p:cNvPr id="368" name="Ink 367">
                  <a:extLst>
                    <a:ext uri="{FF2B5EF4-FFF2-40B4-BE49-F238E27FC236}">
                      <a16:creationId xmlns:a16="http://schemas.microsoft.com/office/drawing/2014/main" id="{1CAF5470-3540-A540-A057-34D3DB16C57C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9863212" y="6558053"/>
                  <a:ext cx="70026" cy="11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14:cNvPr>
                <p14:cNvContentPartPr/>
                <p14:nvPr/>
              </p14:nvContentPartPr>
              <p14:xfrm>
                <a:off x="9983173" y="6446093"/>
                <a:ext cx="58680" cy="25452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04AC078-8B24-2046-941B-8FA1E7E1D7A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9952213" y="6415089"/>
                  <a:ext cx="11988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14:cNvPr>
                <p14:cNvContentPartPr/>
                <p14:nvPr/>
              </p14:nvContentPartPr>
              <p14:xfrm>
                <a:off x="9956533" y="6583613"/>
                <a:ext cx="63720" cy="1620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D6D62174-47D8-A34C-871D-7FCC7AE7E55C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9925573" y="6552653"/>
                  <a:ext cx="12492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14:cNvPr>
                <p14:cNvContentPartPr/>
                <p14:nvPr/>
              </p14:nvContentPartPr>
              <p14:xfrm>
                <a:off x="10152373" y="6488573"/>
                <a:ext cx="16200" cy="180360"/>
              </p14:xfrm>
            </p:contentPart>
          </mc:Choice>
          <mc:Fallback xmlns="">
            <p:pic>
              <p:nvPicPr>
                <p:cNvPr id="372" name="Ink 371">
                  <a:extLst>
                    <a:ext uri="{FF2B5EF4-FFF2-40B4-BE49-F238E27FC236}">
                      <a16:creationId xmlns:a16="http://schemas.microsoft.com/office/drawing/2014/main" id="{731E2E92-3B1E-6141-B026-2CDC48284B72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21413" y="6457613"/>
                  <a:ext cx="7740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14:cNvPr>
                <p14:cNvContentPartPr/>
                <p14:nvPr/>
              </p14:nvContentPartPr>
              <p14:xfrm>
                <a:off x="10110253" y="6551933"/>
                <a:ext cx="122040" cy="47880"/>
              </p14:xfrm>
            </p:contentPart>
          </mc:Choice>
          <mc:Fallback xmlns="">
            <p:pic>
              <p:nvPicPr>
                <p:cNvPr id="373" name="Ink 372">
                  <a:extLst>
                    <a:ext uri="{FF2B5EF4-FFF2-40B4-BE49-F238E27FC236}">
                      <a16:creationId xmlns:a16="http://schemas.microsoft.com/office/drawing/2014/main" id="{43A71207-5BB1-A54B-A23C-0C216862E40E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79293" y="6520973"/>
                  <a:ext cx="18324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9736976-6770-DE40-B754-BAF323C85063}"/>
              </a:ext>
            </a:extLst>
          </p:cNvPr>
          <p:cNvGrpSpPr/>
          <p:nvPr/>
        </p:nvGrpSpPr>
        <p:grpSpPr>
          <a:xfrm>
            <a:off x="10406533" y="5623493"/>
            <a:ext cx="195840" cy="399600"/>
            <a:chOff x="10406533" y="5623493"/>
            <a:chExt cx="195840" cy="39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14:cNvPr>
                <p14:cNvContentPartPr/>
                <p14:nvPr/>
              </p14:nvContentPartPr>
              <p14:xfrm>
                <a:off x="10406533" y="5623493"/>
                <a:ext cx="143280" cy="346680"/>
              </p14:xfrm>
            </p:contentPart>
          </mc:Choice>
          <mc:Fallback xmlns="">
            <p:pic>
              <p:nvPicPr>
                <p:cNvPr id="375" name="Ink 374">
                  <a:extLst>
                    <a:ext uri="{FF2B5EF4-FFF2-40B4-BE49-F238E27FC236}">
                      <a16:creationId xmlns:a16="http://schemas.microsoft.com/office/drawing/2014/main" id="{2DDB66AB-2CBC-D34C-BF9D-AD0FD50903B1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375573" y="5592533"/>
                  <a:ext cx="204480" cy="40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14:cNvPr>
                <p14:cNvContentPartPr/>
                <p14:nvPr/>
              </p14:nvContentPartPr>
              <p14:xfrm>
                <a:off x="10448653" y="5901053"/>
                <a:ext cx="153720" cy="122040"/>
              </p14:xfrm>
            </p:contentPart>
          </mc:Choice>
          <mc:Fallback xmlns="">
            <p:pic>
              <p:nvPicPr>
                <p:cNvPr id="376" name="Ink 375">
                  <a:extLst>
                    <a:ext uri="{FF2B5EF4-FFF2-40B4-BE49-F238E27FC236}">
                      <a16:creationId xmlns:a16="http://schemas.microsoft.com/office/drawing/2014/main" id="{86C3F225-DADD-8F41-B86B-87EB3DA797EB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417693" y="5870093"/>
                  <a:ext cx="214920" cy="18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8D586E3-B35B-7B4A-8558-1C01EAE17485}"/>
              </a:ext>
            </a:extLst>
          </p:cNvPr>
          <p:cNvGrpSpPr/>
          <p:nvPr/>
        </p:nvGrpSpPr>
        <p:grpSpPr>
          <a:xfrm>
            <a:off x="10364053" y="6139373"/>
            <a:ext cx="852120" cy="238320"/>
            <a:chOff x="10364053" y="6139373"/>
            <a:chExt cx="852120" cy="23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14:cNvPr>
                <p14:cNvContentPartPr/>
                <p14:nvPr/>
              </p14:nvContentPartPr>
              <p14:xfrm>
                <a:off x="10406533" y="6266093"/>
                <a:ext cx="42840" cy="100800"/>
              </p14:xfrm>
            </p:contentPart>
          </mc:Choice>
          <mc:Fallback xmlns="">
            <p:pic>
              <p:nvPicPr>
                <p:cNvPr id="378" name="Ink 377">
                  <a:extLst>
                    <a:ext uri="{FF2B5EF4-FFF2-40B4-BE49-F238E27FC236}">
                      <a16:creationId xmlns:a16="http://schemas.microsoft.com/office/drawing/2014/main" id="{3251DFD3-E01C-FC44-BEBC-6E7D8A889AF6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75573" y="6235133"/>
                  <a:ext cx="104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14:cNvPr>
                <p14:cNvContentPartPr/>
                <p14:nvPr/>
              </p14:nvContentPartPr>
              <p14:xfrm>
                <a:off x="10364053" y="6171413"/>
                <a:ext cx="174960" cy="206280"/>
              </p14:xfrm>
            </p:contentPart>
          </mc:Choice>
          <mc:Fallback xmlns="">
            <p:pic>
              <p:nvPicPr>
                <p:cNvPr id="379" name="Ink 378">
                  <a:extLst>
                    <a:ext uri="{FF2B5EF4-FFF2-40B4-BE49-F238E27FC236}">
                      <a16:creationId xmlns:a16="http://schemas.microsoft.com/office/drawing/2014/main" id="{68D5F81B-05E5-B844-B4D7-53B15D52E7A8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333093" y="6140453"/>
                  <a:ext cx="23616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14:cNvPr>
                <p14:cNvContentPartPr/>
                <p14:nvPr/>
              </p14:nvContentPartPr>
              <p14:xfrm>
                <a:off x="10570333" y="6197333"/>
                <a:ext cx="111600" cy="143280"/>
              </p14:xfrm>
            </p:contentPart>
          </mc:Choice>
          <mc:Fallback xmlns="">
            <p:pic>
              <p:nvPicPr>
                <p:cNvPr id="380" name="Ink 379">
                  <a:extLst>
                    <a:ext uri="{FF2B5EF4-FFF2-40B4-BE49-F238E27FC236}">
                      <a16:creationId xmlns:a16="http://schemas.microsoft.com/office/drawing/2014/main" id="{BC8CCAD5-2D86-334B-9F4F-1791422D22E7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539373" y="6166373"/>
                  <a:ext cx="1728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14:cNvPr>
                <p14:cNvContentPartPr/>
                <p14:nvPr/>
              </p14:nvContentPartPr>
              <p14:xfrm>
                <a:off x="10708213" y="6176093"/>
                <a:ext cx="106200" cy="12744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DD157176-783C-A84B-BE2C-86ADECACD216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77253" y="6145133"/>
                  <a:ext cx="167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14:cNvPr>
                <p14:cNvContentPartPr/>
                <p14:nvPr/>
              </p14:nvContentPartPr>
              <p14:xfrm>
                <a:off x="10840333" y="6168173"/>
                <a:ext cx="79560" cy="10908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4C2DCE0A-36C8-7E4F-AFE8-81EA8AF8E89A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09512" y="6137213"/>
                  <a:ext cx="140484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14:cNvPr>
                <p14:cNvContentPartPr/>
                <p14:nvPr/>
              </p14:nvContentPartPr>
              <p14:xfrm>
                <a:off x="10924933" y="6139373"/>
                <a:ext cx="132480" cy="18540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4378C6C7-C138-7D4C-AB7A-C3B9FE0E345B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893973" y="6108473"/>
                  <a:ext cx="193680" cy="2464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14:cNvPr>
                <p14:cNvContentPartPr/>
                <p14:nvPr/>
              </p14:nvContentPartPr>
              <p14:xfrm>
                <a:off x="10935733" y="6245213"/>
                <a:ext cx="122040" cy="16200"/>
              </p14:xfrm>
            </p:contentPart>
          </mc:Choice>
          <mc:Fallback xmlns="">
            <p:pic>
              <p:nvPicPr>
                <p:cNvPr id="384" name="Ink 383">
                  <a:extLst>
                    <a:ext uri="{FF2B5EF4-FFF2-40B4-BE49-F238E27FC236}">
                      <a16:creationId xmlns:a16="http://schemas.microsoft.com/office/drawing/2014/main" id="{3AA1DDA9-9001-1E43-B3FF-90487656E638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904773" y="6214253"/>
                  <a:ext cx="1832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0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14:cNvPr>
                <p14:cNvContentPartPr/>
                <p14:nvPr/>
              </p14:nvContentPartPr>
              <p14:xfrm>
                <a:off x="11062453" y="6165653"/>
                <a:ext cx="153720" cy="14328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0CDAC38D-B3A0-0642-AB2B-7B5AB60480B2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1031493" y="6134615"/>
                  <a:ext cx="214920" cy="20463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CDF7959-F848-0845-8F9B-C4B27D8EFB2E}"/>
              </a:ext>
            </a:extLst>
          </p:cNvPr>
          <p:cNvGrpSpPr/>
          <p:nvPr/>
        </p:nvGrpSpPr>
        <p:grpSpPr>
          <a:xfrm>
            <a:off x="8162653" y="4610093"/>
            <a:ext cx="1291680" cy="942120"/>
            <a:chOff x="8162653" y="4610093"/>
            <a:chExt cx="1291680" cy="94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14:cNvPr>
                <p14:cNvContentPartPr/>
                <p14:nvPr/>
              </p14:nvContentPartPr>
              <p14:xfrm>
                <a:off x="8302333" y="4710533"/>
                <a:ext cx="206640" cy="24912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86B5C2CC-182F-B849-9D66-A3332062DC61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8271373" y="4679573"/>
                  <a:ext cx="2678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14:cNvPr>
                <p14:cNvContentPartPr/>
                <p14:nvPr/>
              </p14:nvContentPartPr>
              <p14:xfrm>
                <a:off x="8588173" y="4805573"/>
                <a:ext cx="42840" cy="10620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B8DC8485-7F0B-F741-8353-3D672E8D61D9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8556951" y="4774613"/>
                  <a:ext cx="104559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14:cNvPr>
                <p14:cNvContentPartPr/>
                <p14:nvPr/>
              </p14:nvContentPartPr>
              <p14:xfrm>
                <a:off x="8678173" y="4715933"/>
                <a:ext cx="249120" cy="2491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02C1D296-215E-DA49-A0A0-48BDEBE93E74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8647213" y="4684973"/>
                  <a:ext cx="31032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8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14:cNvPr>
                <p14:cNvContentPartPr/>
                <p14:nvPr/>
              </p14:nvContentPartPr>
              <p14:xfrm>
                <a:off x="8334373" y="5080973"/>
                <a:ext cx="487080" cy="23328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6AF2546E-C4ED-DF45-B481-441774A32038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8303413" y="5050013"/>
                  <a:ext cx="5482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0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14:cNvPr>
                <p14:cNvContentPartPr/>
                <p14:nvPr/>
              </p14:nvContentPartPr>
              <p14:xfrm>
                <a:off x="8858173" y="5076293"/>
                <a:ext cx="42840" cy="2271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D1861747-F11C-654E-9364-D9AEA98536B9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8827213" y="5045382"/>
                  <a:ext cx="104040" cy="2882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14:cNvPr>
                <p14:cNvContentPartPr/>
                <p14:nvPr/>
              </p14:nvContentPartPr>
              <p14:xfrm>
                <a:off x="8895253" y="5208053"/>
                <a:ext cx="127440" cy="11664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F4FC20D3-195D-FA41-ABD8-E20CE73336D7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8864293" y="5177093"/>
                  <a:ext cx="1886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4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14:cNvPr>
                <p14:cNvContentPartPr/>
                <p14:nvPr/>
              </p14:nvContentPartPr>
              <p14:xfrm>
                <a:off x="9027373" y="5229653"/>
                <a:ext cx="16200" cy="63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0BE4CD32-5C62-924B-A2EC-E5E671651EA5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8996413" y="5198693"/>
                  <a:ext cx="774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6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14:cNvPr>
                <p14:cNvContentPartPr/>
                <p14:nvPr/>
              </p14:nvContentPartPr>
              <p14:xfrm>
                <a:off x="8969053" y="5086013"/>
                <a:ext cx="53280" cy="6912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7F7BFCB0-F8CD-1345-BF80-FC0CF381C1EB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8938093" y="5055053"/>
                  <a:ext cx="11448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8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14:cNvPr>
                <p14:cNvContentPartPr/>
                <p14:nvPr/>
              </p14:nvContentPartPr>
              <p14:xfrm>
                <a:off x="9090733" y="5250173"/>
                <a:ext cx="127440" cy="1008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D876018A-6929-FE4C-85DF-5F7E8D5D10A7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9059773" y="5219213"/>
                  <a:ext cx="1886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0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14:cNvPr>
                <p14:cNvContentPartPr/>
                <p14:nvPr/>
              </p14:nvContentPartPr>
              <p14:xfrm>
                <a:off x="9159853" y="5255573"/>
                <a:ext cx="196200" cy="296640"/>
              </p14:xfrm>
            </p:contentPart>
          </mc:Choice>
          <mc:Fallback xmlns=""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7CAD9404-67B6-3643-83F2-6971849C3CCE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9128893" y="5224613"/>
                  <a:ext cx="257400" cy="35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2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14:cNvPr>
                <p14:cNvContentPartPr/>
                <p14:nvPr/>
              </p14:nvContentPartPr>
              <p14:xfrm>
                <a:off x="8162653" y="4610093"/>
                <a:ext cx="1291680" cy="93708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E5A68363-162A-E740-9F72-1257B3C41565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8131684" y="4579133"/>
                  <a:ext cx="1352897" cy="998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5EE499C-DB4C-2948-8734-E84FC13A6FB6}"/>
              </a:ext>
            </a:extLst>
          </p:cNvPr>
          <p:cNvGrpSpPr/>
          <p:nvPr/>
        </p:nvGrpSpPr>
        <p:grpSpPr>
          <a:xfrm>
            <a:off x="9506893" y="4705853"/>
            <a:ext cx="1307520" cy="878400"/>
            <a:chOff x="9506893" y="4705853"/>
            <a:chExt cx="1307520" cy="87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94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14:cNvPr>
                <p14:cNvContentPartPr/>
                <p14:nvPr/>
              </p14:nvContentPartPr>
              <p14:xfrm>
                <a:off x="9757813" y="4837613"/>
                <a:ext cx="32040" cy="2332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541005B4-8C01-D543-B051-BD890D3EBA7A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9726853" y="4806653"/>
                  <a:ext cx="932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6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14:cNvPr>
                <p14:cNvContentPartPr/>
                <p14:nvPr/>
              </p14:nvContentPartPr>
              <p14:xfrm>
                <a:off x="9731173" y="4821413"/>
                <a:ext cx="185400" cy="21204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B89CE701-F6DC-2948-90DA-296BB23628C7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9700213" y="4790453"/>
                  <a:ext cx="24660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8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14:cNvPr>
                <p14:cNvContentPartPr/>
                <p14:nvPr/>
              </p14:nvContentPartPr>
              <p14:xfrm>
                <a:off x="9863653" y="4906373"/>
                <a:ext cx="333720" cy="12744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0560255E-A99F-E74F-A3ED-4C7CFB691563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9832693" y="4875413"/>
                  <a:ext cx="39492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0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14:cNvPr>
                <p14:cNvContentPartPr/>
                <p14:nvPr/>
              </p14:nvContentPartPr>
              <p14:xfrm>
                <a:off x="10197013" y="4906373"/>
                <a:ext cx="132480" cy="13248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4DBF8F91-2545-BC4B-A635-52BDFF8EBA99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10166137" y="4875497"/>
                  <a:ext cx="193514" cy="193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2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14:cNvPr>
                <p14:cNvContentPartPr/>
                <p14:nvPr/>
              </p14:nvContentPartPr>
              <p14:xfrm>
                <a:off x="10360813" y="4986293"/>
                <a:ext cx="21600" cy="475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AD1C5C14-7D79-F34D-B895-2AF9D7988492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10329853" y="4955333"/>
                  <a:ext cx="828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4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14:cNvPr>
                <p14:cNvContentPartPr/>
                <p14:nvPr/>
              </p14:nvContentPartPr>
              <p14:xfrm>
                <a:off x="10360813" y="4705853"/>
                <a:ext cx="42840" cy="47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995E54D1-BB6A-714D-84D4-F6CAAE551C3B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10329591" y="4674893"/>
                  <a:ext cx="104559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6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14:cNvPr>
                <p14:cNvContentPartPr/>
                <p14:nvPr/>
              </p14:nvContentPartPr>
              <p14:xfrm>
                <a:off x="10445413" y="4805573"/>
                <a:ext cx="63720" cy="280800"/>
              </p14:xfrm>
            </p:contentPart>
          </mc:Choice>
          <mc:Fallback xmlns=""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308A7245-1923-B144-8FA1-55D5876A6A18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10414453" y="4774613"/>
                  <a:ext cx="1249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8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14:cNvPr>
                <p14:cNvContentPartPr/>
                <p14:nvPr/>
              </p14:nvContentPartPr>
              <p14:xfrm>
                <a:off x="10434973" y="4932653"/>
                <a:ext cx="63720" cy="3204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696F97F1-5BFF-B245-BDE6-EE6C7EFC113C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10404013" y="4901693"/>
                  <a:ext cx="1249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0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14:cNvPr>
                <p14:cNvContentPartPr/>
                <p14:nvPr/>
              </p14:nvContentPartPr>
              <p14:xfrm>
                <a:off x="10524973" y="4996373"/>
                <a:ext cx="137880" cy="28620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AFC0EC8E-E540-C147-993A-1DD66FFAC618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10494094" y="4965413"/>
                  <a:ext cx="198921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2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14:cNvPr>
                <p14:cNvContentPartPr/>
                <p14:nvPr/>
              </p14:nvContentPartPr>
              <p14:xfrm>
                <a:off x="9852853" y="5223893"/>
                <a:ext cx="180360" cy="22248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CFAF2E79-7FE8-4D4F-9CB2-854B8CEF85F8}"/>
                    </a:ext>
                  </a:extLst>
                </p:cNvPr>
                <p:cNvPicPr/>
                <p:nvPr/>
              </p:nvPicPr>
              <p:blipFill>
                <a:blip r:embed="rId513"/>
                <a:stretch>
                  <a:fillRect/>
                </a:stretch>
              </p:blipFill>
              <p:spPr>
                <a:xfrm>
                  <a:off x="9821831" y="5192933"/>
                  <a:ext cx="241682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14:cNvPr>
                <p14:cNvContentPartPr/>
                <p14:nvPr/>
              </p14:nvContentPartPr>
              <p14:xfrm>
                <a:off x="10032853" y="5334773"/>
                <a:ext cx="132480" cy="106200"/>
              </p14:xfrm>
            </p:contentPart>
          </mc:Choice>
          <mc:Fallback xmlns=""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F8BCE515-DEF8-DE41-86A9-C8F25071BBF2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10001977" y="5303813"/>
                  <a:ext cx="193514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14:cNvPr>
                <p14:cNvContentPartPr/>
                <p14:nvPr/>
              </p14:nvContentPartPr>
              <p14:xfrm>
                <a:off x="10186213" y="5287253"/>
                <a:ext cx="206640" cy="15912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1C2B07AB-54D9-D645-8747-E4D6A0C4FE36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10155253" y="5256223"/>
                  <a:ext cx="267840" cy="2204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14:cNvPr>
                <p14:cNvContentPartPr/>
                <p14:nvPr/>
              </p14:nvContentPartPr>
              <p14:xfrm>
                <a:off x="10397893" y="5189693"/>
                <a:ext cx="132480" cy="27792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D6B1C551-46D3-5048-86ED-2083BB4E7241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10366933" y="5158733"/>
                  <a:ext cx="19368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14:cNvPr>
                <p14:cNvContentPartPr/>
                <p14:nvPr/>
              </p14:nvContentPartPr>
              <p14:xfrm>
                <a:off x="9506893" y="4715933"/>
                <a:ext cx="1307520" cy="86832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6914C8F7-BEBF-8B48-A45D-77B7FF73F930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9475933" y="4684973"/>
                  <a:ext cx="1368720" cy="92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1476C5B-5C41-1D45-94C8-8B0023005666}"/>
              </a:ext>
            </a:extLst>
          </p:cNvPr>
          <p:cNvGrpSpPr/>
          <p:nvPr/>
        </p:nvGrpSpPr>
        <p:grpSpPr>
          <a:xfrm>
            <a:off x="10893253" y="4710533"/>
            <a:ext cx="1185840" cy="894600"/>
            <a:chOff x="10893253" y="4710533"/>
            <a:chExt cx="1185840" cy="89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14:cNvPr>
                <p14:cNvContentPartPr/>
                <p14:nvPr/>
              </p14:nvContentPartPr>
              <p14:xfrm>
                <a:off x="11001253" y="4885133"/>
                <a:ext cx="148680" cy="2437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81A2CAB7-CF68-1247-9500-93366964253C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10970293" y="4854219"/>
                  <a:ext cx="209880" cy="3048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14:cNvPr>
                <p14:cNvContentPartPr/>
                <p14:nvPr/>
              </p14:nvContentPartPr>
              <p14:xfrm>
                <a:off x="11181253" y="4980173"/>
                <a:ext cx="122040" cy="122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AB2119AD-E5EF-9944-8554-6E0A843DA0D9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11150293" y="4949213"/>
                  <a:ext cx="18324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14:cNvPr>
                <p14:cNvContentPartPr/>
                <p14:nvPr/>
              </p14:nvContentPartPr>
              <p14:xfrm>
                <a:off x="11318773" y="4969733"/>
                <a:ext cx="222480" cy="28620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2F818E7-B197-0146-AA8F-B999E4D70CBE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11287863" y="4938734"/>
                  <a:ext cx="283581" cy="3474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14:cNvPr>
                <p14:cNvContentPartPr/>
                <p14:nvPr/>
              </p14:nvContentPartPr>
              <p14:xfrm>
                <a:off x="11551693" y="4869293"/>
                <a:ext cx="137880" cy="23832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EC2E8F4F-789E-6C46-98A1-19E9B353B7E2}"/>
                    </a:ext>
                  </a:extLst>
                </p:cNvPr>
                <p:cNvPicPr/>
                <p:nvPr/>
              </p:nvPicPr>
              <p:blipFill>
                <a:blip r:embed="rId529"/>
                <a:stretch>
                  <a:fillRect/>
                </a:stretch>
              </p:blipFill>
              <p:spPr>
                <a:xfrm>
                  <a:off x="11520733" y="4838380"/>
                  <a:ext cx="199080" cy="29942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0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14:cNvPr>
                <p14:cNvContentPartPr/>
                <p14:nvPr/>
              </p14:nvContentPartPr>
              <p14:xfrm>
                <a:off x="11160013" y="5228933"/>
                <a:ext cx="148680" cy="23832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A4A8809E-5E9C-2344-A25F-573B48BB66ED}"/>
                    </a:ext>
                  </a:extLst>
                </p:cNvPr>
                <p:cNvPicPr/>
                <p:nvPr/>
              </p:nvPicPr>
              <p:blipFill>
                <a:blip r:embed="rId531"/>
                <a:stretch>
                  <a:fillRect/>
                </a:stretch>
              </p:blipFill>
              <p:spPr>
                <a:xfrm>
                  <a:off x="11129053" y="5197973"/>
                  <a:ext cx="20988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2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14:cNvPr>
                <p14:cNvContentPartPr/>
                <p14:nvPr/>
              </p14:nvContentPartPr>
              <p14:xfrm>
                <a:off x="11329213" y="5340173"/>
                <a:ext cx="127440" cy="6912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B089A55A-C1E4-E748-88DE-111DEF09599A}"/>
                    </a:ext>
                  </a:extLst>
                </p:cNvPr>
                <p:cNvPicPr/>
                <p:nvPr/>
              </p:nvPicPr>
              <p:blipFill>
                <a:blip r:embed="rId533"/>
                <a:stretch>
                  <a:fillRect/>
                </a:stretch>
              </p:blipFill>
              <p:spPr>
                <a:xfrm>
                  <a:off x="11298165" y="5309373"/>
                  <a:ext cx="188813" cy="1300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4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14:cNvPr>
                <p14:cNvContentPartPr/>
                <p14:nvPr/>
              </p14:nvContentPartPr>
              <p14:xfrm>
                <a:off x="11498773" y="5213093"/>
                <a:ext cx="354960" cy="25452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592188DF-E65F-EA46-B03A-9D8EDE6F31D2}"/>
                    </a:ext>
                  </a:extLst>
                </p:cNvPr>
                <p:cNvPicPr/>
                <p:nvPr/>
              </p:nvPicPr>
              <p:blipFill>
                <a:blip r:embed="rId535"/>
                <a:stretch>
                  <a:fillRect/>
                </a:stretch>
              </p:blipFill>
              <p:spPr>
                <a:xfrm>
                  <a:off x="11467813" y="5182089"/>
                  <a:ext cx="416160" cy="3158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14:cNvPr>
                <p14:cNvContentPartPr/>
                <p14:nvPr/>
              </p14:nvContentPartPr>
              <p14:xfrm>
                <a:off x="10893253" y="4710533"/>
                <a:ext cx="1185840" cy="8946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9127A02A-944A-8A46-88BB-A995508B04F9}"/>
                    </a:ext>
                  </a:extLst>
                </p:cNvPr>
                <p:cNvPicPr/>
                <p:nvPr/>
              </p:nvPicPr>
              <p:blipFill>
                <a:blip r:embed="rId537"/>
                <a:stretch>
                  <a:fillRect/>
                </a:stretch>
              </p:blipFill>
              <p:spPr>
                <a:xfrm>
                  <a:off x="10862293" y="4679573"/>
                  <a:ext cx="1247040" cy="955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38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14:cNvPr>
              <p14:cNvContentPartPr/>
              <p14:nvPr/>
            </p14:nvContentPartPr>
            <p14:xfrm>
              <a:off x="9993613" y="3379973"/>
              <a:ext cx="1196280" cy="12387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E2C5C403-B6BF-1B4A-9139-E9B839FDA834}"/>
                  </a:ext>
                </a:extLst>
              </p:cNvPr>
              <p:cNvPicPr/>
              <p:nvPr/>
            </p:nvPicPr>
            <p:blipFill>
              <a:blip r:embed="rId539"/>
              <a:stretch>
                <a:fillRect/>
              </a:stretch>
            </p:blipFill>
            <p:spPr>
              <a:xfrm>
                <a:off x="9962653" y="3349013"/>
                <a:ext cx="1257480" cy="129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4726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40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0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2000" fill="hold"/>
                                        <p:tgtEl>
                                          <p:spTgt spid="3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2000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2000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20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2000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2000" fill="hold"/>
                                        <p:tgtEl>
                                          <p:spTgt spid="40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2000" fill="hold"/>
                                        <p:tgtEl>
                                          <p:spTgt spid="3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7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954639"/>
            <a:ext cx="10326757" cy="4211637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Randomly choose </a:t>
            </a:r>
            <a:r>
              <a:rPr lang="en-US" sz="3200" i="1" dirty="0"/>
              <a:t>k</a:t>
            </a:r>
            <a:r>
              <a:rPr lang="en-US" sz="3200" dirty="0"/>
              <a:t> data points (</a:t>
            </a:r>
            <a:r>
              <a:rPr lang="en-US" sz="3200" dirty="0">
                <a:solidFill>
                  <a:srgbClr val="C00000"/>
                </a:solidFill>
              </a:rPr>
              <a:t>seeds</a:t>
            </a:r>
            <a:r>
              <a:rPr lang="en-US" sz="3200" dirty="0"/>
              <a:t>) to be the initial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(cluster centers).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>
                <a:solidFill>
                  <a:srgbClr val="000000"/>
                </a:solidFill>
              </a:rPr>
              <a:t> Assign each data point to the closest </a:t>
            </a:r>
            <a:r>
              <a:rPr lang="en-US" sz="3200" dirty="0">
                <a:solidFill>
                  <a:srgbClr val="C00000"/>
                </a:solidFill>
              </a:rPr>
              <a:t>centroid</a:t>
            </a:r>
            <a:r>
              <a:rPr lang="en-US" sz="3200" dirty="0"/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Re-compute the </a:t>
            </a:r>
            <a:r>
              <a:rPr lang="en-US" sz="3200" dirty="0">
                <a:solidFill>
                  <a:srgbClr val="C00000"/>
                </a:solidFill>
              </a:rPr>
              <a:t>centroids</a:t>
            </a:r>
            <a:r>
              <a:rPr lang="en-US" sz="3200" dirty="0"/>
              <a:t> using the current cluster memberships.</a:t>
            </a:r>
          </a:p>
          <a:p>
            <a:pPr marL="514350" indent="-514350">
              <a:buFont typeface="+mj-lt"/>
              <a:buAutoNum type="arabicPeriod"/>
            </a:pPr>
            <a:endParaRPr lang="en-US" sz="3200" dirty="0"/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 If a </a:t>
            </a:r>
            <a:r>
              <a:rPr lang="en-US" sz="3200" dirty="0">
                <a:solidFill>
                  <a:srgbClr val="C00000"/>
                </a:solidFill>
              </a:rPr>
              <a:t>convergence criterion</a:t>
            </a:r>
            <a:r>
              <a:rPr lang="en-US" sz="3200" dirty="0"/>
              <a:t> is not met, go to Step 2</a:t>
            </a:r>
            <a:r>
              <a:rPr lang="en-US" sz="3200" dirty="0">
                <a:solidFill>
                  <a:srgbClr val="3333CC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3690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083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1</a:t>
            </a:r>
          </a:p>
        </p:txBody>
      </p:sp>
      <p:sp>
        <p:nvSpPr>
          <p:cNvPr id="47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8BC13035-7F24-FA4B-9601-410D484EA4A9}" type="slidenum">
              <a:rPr lang="en-US"/>
              <a:pPr/>
              <a:t>6</a:t>
            </a:fld>
            <a:endParaRPr lang="en-US"/>
          </a:p>
        </p:txBody>
      </p:sp>
      <p:sp>
        <p:nvSpPr>
          <p:cNvPr id="427011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2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3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4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5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6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7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8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19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0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1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2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3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4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5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6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7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8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29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0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1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2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3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4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5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6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7037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7038" name="Group 30"/>
          <p:cNvGrpSpPr>
            <a:grpSpLocks/>
          </p:cNvGrpSpPr>
          <p:nvPr/>
        </p:nvGrpSpPr>
        <p:grpSpPr bwMode="auto">
          <a:xfrm>
            <a:off x="5181600" y="2286000"/>
            <a:ext cx="2743200" cy="3189288"/>
            <a:chOff x="2304" y="1440"/>
            <a:chExt cx="1728" cy="2009"/>
          </a:xfrm>
        </p:grpSpPr>
        <p:grpSp>
          <p:nvGrpSpPr>
            <p:cNvPr id="427039" name="Group 31"/>
            <p:cNvGrpSpPr>
              <a:grpSpLocks/>
            </p:cNvGrpSpPr>
            <p:nvPr/>
          </p:nvGrpSpPr>
          <p:grpSpPr bwMode="auto">
            <a:xfrm>
              <a:off x="2784" y="1440"/>
              <a:ext cx="432" cy="281"/>
              <a:chOff x="192" y="1824"/>
              <a:chExt cx="432" cy="281"/>
            </a:xfrm>
          </p:grpSpPr>
          <p:sp>
            <p:nvSpPr>
              <p:cNvPr id="427040" name="Oval 32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1" name="Text Box 33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1</a:t>
                </a:r>
              </a:p>
            </p:txBody>
          </p:sp>
        </p:grpSp>
        <p:grpSp>
          <p:nvGrpSpPr>
            <p:cNvPr id="427042" name="Group 34"/>
            <p:cNvGrpSpPr>
              <a:grpSpLocks/>
            </p:cNvGrpSpPr>
            <p:nvPr/>
          </p:nvGrpSpPr>
          <p:grpSpPr bwMode="auto">
            <a:xfrm>
              <a:off x="2304" y="2160"/>
              <a:ext cx="432" cy="281"/>
              <a:chOff x="192" y="1824"/>
              <a:chExt cx="432" cy="281"/>
            </a:xfrm>
          </p:grpSpPr>
          <p:sp>
            <p:nvSpPr>
              <p:cNvPr id="427043" name="Oval 35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4" name="Text Box 36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2</a:t>
                </a:r>
              </a:p>
            </p:txBody>
          </p:sp>
        </p:grpSp>
        <p:grpSp>
          <p:nvGrpSpPr>
            <p:cNvPr id="427045" name="Group 37"/>
            <p:cNvGrpSpPr>
              <a:grpSpLocks/>
            </p:cNvGrpSpPr>
            <p:nvPr/>
          </p:nvGrpSpPr>
          <p:grpSpPr bwMode="auto">
            <a:xfrm>
              <a:off x="3600" y="3168"/>
              <a:ext cx="432" cy="281"/>
              <a:chOff x="192" y="1824"/>
              <a:chExt cx="432" cy="281"/>
            </a:xfrm>
          </p:grpSpPr>
          <p:sp>
            <p:nvSpPr>
              <p:cNvPr id="427046" name="Oval 38"/>
              <p:cNvSpPr>
                <a:spLocks noChangeArrowheads="1"/>
              </p:cNvSpPr>
              <p:nvPr/>
            </p:nvSpPr>
            <p:spPr bwMode="auto">
              <a:xfrm>
                <a:off x="192" y="1824"/>
                <a:ext cx="144" cy="144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47" name="Text Box 39"/>
              <p:cNvSpPr txBox="1">
                <a:spLocks noChangeArrowheads="1"/>
              </p:cNvSpPr>
              <p:nvPr/>
            </p:nvSpPr>
            <p:spPr bwMode="auto">
              <a:xfrm>
                <a:off x="288" y="1872"/>
                <a:ext cx="3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1" hangingPunct="1">
                  <a:spcBef>
                    <a:spcPct val="50000"/>
                  </a:spcBef>
                </a:pPr>
                <a:r>
                  <a:rPr lang="en-US"/>
                  <a:t>k</a:t>
                </a:r>
                <a:r>
                  <a:rPr lang="en-US" baseline="-25000"/>
                  <a:t>3</a:t>
                </a:r>
              </a:p>
            </p:txBody>
          </p:sp>
        </p:grpSp>
      </p:grpSp>
      <p:grpSp>
        <p:nvGrpSpPr>
          <p:cNvPr id="427048" name="Group 4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7049" name="Group 4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7050" name="Line 4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7051" name="Line 4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7052" name="Text Box 4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7053" name="Text Box 4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7054" name="Text Box 46"/>
          <p:cNvSpPr txBox="1">
            <a:spLocks noChangeArrowheads="1"/>
          </p:cNvSpPr>
          <p:nvPr/>
        </p:nvSpPr>
        <p:spPr bwMode="auto">
          <a:xfrm>
            <a:off x="485738" y="1690688"/>
            <a:ext cx="1952662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Pick k initial cluster centers (randomly)</a:t>
            </a:r>
          </a:p>
        </p:txBody>
      </p:sp>
    </p:spTree>
    <p:extLst>
      <p:ext uri="{BB962C8B-B14F-4D97-AF65-F5344CB8AC3E}">
        <p14:creationId xmlns:p14="http://schemas.microsoft.com/office/powerpoint/2010/main" val="178035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7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2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B838F57C-EE64-054F-9432-C2AF3D784629}" type="slidenum">
              <a:rPr lang="en-US"/>
              <a:pPr/>
              <a:t>7</a:t>
            </a:fld>
            <a:endParaRPr lang="en-US"/>
          </a:p>
        </p:txBody>
      </p:sp>
      <p:grpSp>
        <p:nvGrpSpPr>
          <p:cNvPr id="428035" name="Group 3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8036" name="Oval 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37" name="Text Box 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8038" name="Group 6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8039" name="Oval 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0" name="Text Box 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8041" name="Group 9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8042" name="Oval 10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8043" name="Text Box 11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sp>
        <p:nvSpPr>
          <p:cNvPr id="428044" name="AutoShape 12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5" name="AutoShape 13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6" name="AutoShape 14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7" name="AutoShape 15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8" name="AutoShape 16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49" name="AutoShape 17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0" name="AutoShape 18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1" name="AutoShape 19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2" name="AutoShape 20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3" name="AutoShape 21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4" name="AutoShape 22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5" name="AutoShape 23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6" name="AutoShape 24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7" name="AutoShape 25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8" name="AutoShape 26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59" name="AutoShape 27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0" name="AutoShape 28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1" name="AutoShape 29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2" name="AutoShape 30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3" name="AutoShape 31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4" name="AutoShape 32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5" name="AutoShape 33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6" name="AutoShape 34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7" name="AutoShape 35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8" name="AutoShape 36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69" name="AutoShape 37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8070" name="AutoShape 38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8071" name="Group 39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8072" name="Group 40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8073" name="Line 41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8074" name="Line 42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8075" name="Text Box 43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8076" name="Text Box 44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8077" name="Text Box 45"/>
          <p:cNvSpPr txBox="1">
            <a:spLocks noChangeArrowheads="1"/>
          </p:cNvSpPr>
          <p:nvPr/>
        </p:nvSpPr>
        <p:spPr bwMode="auto">
          <a:xfrm>
            <a:off x="642885" y="1841090"/>
            <a:ext cx="19050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Assign each point to the closest cluster center.</a:t>
            </a:r>
          </a:p>
        </p:txBody>
      </p:sp>
    </p:spTree>
    <p:extLst>
      <p:ext uri="{BB962C8B-B14F-4D97-AF65-F5344CB8AC3E}">
        <p14:creationId xmlns:p14="http://schemas.microsoft.com/office/powerpoint/2010/main" val="2964008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3</a:t>
            </a:r>
          </a:p>
        </p:txBody>
      </p:sp>
      <p:sp>
        <p:nvSpPr>
          <p:cNvPr id="59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53FEF2F-C6CB-7F4E-9814-70E04D04E33D}" type="slidenum">
              <a:rPr lang="en-US"/>
              <a:pPr/>
              <a:t>8</a:t>
            </a:fld>
            <a:endParaRPr lang="en-US"/>
          </a:p>
        </p:txBody>
      </p:sp>
      <p:sp>
        <p:nvSpPr>
          <p:cNvPr id="429059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0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1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2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3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4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5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6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7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8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69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0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1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2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3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4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5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6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7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8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79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0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1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2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3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4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9085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9086" name="Group 30"/>
          <p:cNvGrpSpPr>
            <a:grpSpLocks/>
          </p:cNvGrpSpPr>
          <p:nvPr/>
        </p:nvGrpSpPr>
        <p:grpSpPr bwMode="auto">
          <a:xfrm>
            <a:off x="5029200" y="2438400"/>
            <a:ext cx="2895600" cy="2590800"/>
            <a:chOff x="2208" y="1536"/>
            <a:chExt cx="1824" cy="1632"/>
          </a:xfrm>
        </p:grpSpPr>
        <p:sp>
          <p:nvSpPr>
            <p:cNvPr id="429087" name="Line 31"/>
            <p:cNvSpPr>
              <a:spLocks noChangeShapeType="1"/>
            </p:cNvSpPr>
            <p:nvPr/>
          </p:nvSpPr>
          <p:spPr bwMode="auto">
            <a:xfrm>
              <a:off x="2976" y="1536"/>
              <a:ext cx="960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8" name="Line 32"/>
            <p:cNvSpPr>
              <a:spLocks noChangeShapeType="1"/>
            </p:cNvSpPr>
            <p:nvPr/>
          </p:nvSpPr>
          <p:spPr bwMode="auto">
            <a:xfrm flipH="1">
              <a:off x="2208" y="2352"/>
              <a:ext cx="14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9089" name="Line 33"/>
            <p:cNvSpPr>
              <a:spLocks noChangeShapeType="1"/>
            </p:cNvSpPr>
            <p:nvPr/>
          </p:nvSpPr>
          <p:spPr bwMode="auto">
            <a:xfrm flipV="1">
              <a:off x="3744" y="2688"/>
              <a:ext cx="288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29090" name="Group 34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29091" name="Group 35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29092" name="Line 36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9093" name="Line 37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9094" name="Text Box 38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29095" name="Text Box 39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29096" name="Text Box 40"/>
          <p:cNvSpPr txBox="1">
            <a:spLocks noChangeArrowheads="1"/>
          </p:cNvSpPr>
          <p:nvPr/>
        </p:nvSpPr>
        <p:spPr bwMode="auto">
          <a:xfrm>
            <a:off x="644526" y="2034570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Move each cluster center to the mean of each cluster.</a:t>
            </a:r>
          </a:p>
        </p:txBody>
      </p:sp>
      <p:grpSp>
        <p:nvGrpSpPr>
          <p:cNvPr id="429097" name="Group 41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29098" name="Oval 42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099" name="Text Box 43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1</a:t>
              </a:r>
            </a:p>
          </p:txBody>
        </p:sp>
      </p:grpSp>
      <p:grpSp>
        <p:nvGrpSpPr>
          <p:cNvPr id="429100" name="Group 44"/>
          <p:cNvGrpSpPr>
            <a:grpSpLocks/>
          </p:cNvGrpSpPr>
          <p:nvPr/>
        </p:nvGrpSpPr>
        <p:grpSpPr bwMode="auto">
          <a:xfrm>
            <a:off x="5181600" y="3429000"/>
            <a:ext cx="685800" cy="533400"/>
            <a:chOff x="192" y="1824"/>
            <a:chExt cx="432" cy="336"/>
          </a:xfrm>
        </p:grpSpPr>
        <p:sp>
          <p:nvSpPr>
            <p:cNvPr id="429101" name="Oval 45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2" name="Text Box 46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29103" name="Group 47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29104" name="Oval 4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5" name="Text Box 4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2</a:t>
              </a:r>
            </a:p>
          </p:txBody>
        </p:sp>
      </p:grpSp>
      <p:grpSp>
        <p:nvGrpSpPr>
          <p:cNvPr id="429106" name="Group 50"/>
          <p:cNvGrpSpPr>
            <a:grpSpLocks/>
          </p:cNvGrpSpPr>
          <p:nvPr/>
        </p:nvGrpSpPr>
        <p:grpSpPr bwMode="auto">
          <a:xfrm>
            <a:off x="5943600" y="2286003"/>
            <a:ext cx="685800" cy="446088"/>
            <a:chOff x="192" y="1824"/>
            <a:chExt cx="432" cy="281"/>
          </a:xfrm>
        </p:grpSpPr>
        <p:sp>
          <p:nvSpPr>
            <p:cNvPr id="429107" name="Oval 5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08" name="Text Box 5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29109" name="Group 53"/>
          <p:cNvGrpSpPr>
            <a:grpSpLocks/>
          </p:cNvGrpSpPr>
          <p:nvPr/>
        </p:nvGrpSpPr>
        <p:grpSpPr bwMode="auto">
          <a:xfrm>
            <a:off x="7239000" y="5029200"/>
            <a:ext cx="685800" cy="533400"/>
            <a:chOff x="192" y="1824"/>
            <a:chExt cx="432" cy="336"/>
          </a:xfrm>
        </p:grpSpPr>
        <p:sp>
          <p:nvSpPr>
            <p:cNvPr id="429110" name="Oval 5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1" name="Text Box 5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  <p:grpSp>
        <p:nvGrpSpPr>
          <p:cNvPr id="429112" name="Group 56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29113" name="Oval 57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9114" name="Text Box 58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 b="1"/>
                <a:t>k</a:t>
              </a:r>
              <a:r>
                <a:rPr lang="en-US" b="1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131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9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k-means: Step 4</a:t>
            </a:r>
          </a:p>
        </p:txBody>
      </p:sp>
      <p:sp>
        <p:nvSpPr>
          <p:cNvPr id="46" name="Slide Number Placeholder 2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36D3C5F6-AB22-324F-B2CD-CEA2E1A6FDC7}" type="slidenum">
              <a:rPr lang="en-US"/>
              <a:pPr/>
              <a:t>9</a:t>
            </a:fld>
            <a:endParaRPr lang="en-US"/>
          </a:p>
        </p:txBody>
      </p:sp>
      <p:sp>
        <p:nvSpPr>
          <p:cNvPr id="430083" name="AutoShape 3"/>
          <p:cNvSpPr>
            <a:spLocks noChangeArrowheads="1"/>
          </p:cNvSpPr>
          <p:nvPr/>
        </p:nvSpPr>
        <p:spPr bwMode="auto">
          <a:xfrm>
            <a:off x="4724400" y="46482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4" name="AutoShape 4"/>
          <p:cNvSpPr>
            <a:spLocks noChangeArrowheads="1"/>
          </p:cNvSpPr>
          <p:nvPr/>
        </p:nvSpPr>
        <p:spPr bwMode="auto">
          <a:xfrm>
            <a:off x="4876800" y="4876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5" name="AutoShape 5"/>
          <p:cNvSpPr>
            <a:spLocks noChangeArrowheads="1"/>
          </p:cNvSpPr>
          <p:nvPr/>
        </p:nvSpPr>
        <p:spPr bwMode="auto">
          <a:xfrm>
            <a:off x="46482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6" name="AutoShape 6"/>
          <p:cNvSpPr>
            <a:spLocks noChangeArrowheads="1"/>
          </p:cNvSpPr>
          <p:nvPr/>
        </p:nvSpPr>
        <p:spPr bwMode="auto">
          <a:xfrm>
            <a:off x="4419600" y="44196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7" name="AutoShape 7"/>
          <p:cNvSpPr>
            <a:spLocks noChangeArrowheads="1"/>
          </p:cNvSpPr>
          <p:nvPr/>
        </p:nvSpPr>
        <p:spPr bwMode="auto">
          <a:xfrm>
            <a:off x="44196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8" name="AutoShape 8"/>
          <p:cNvSpPr>
            <a:spLocks noChangeArrowheads="1"/>
          </p:cNvSpPr>
          <p:nvPr/>
        </p:nvSpPr>
        <p:spPr bwMode="auto">
          <a:xfrm>
            <a:off x="4419600" y="3581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89" name="AutoShape 9"/>
          <p:cNvSpPr>
            <a:spLocks noChangeArrowheads="1"/>
          </p:cNvSpPr>
          <p:nvPr/>
        </p:nvSpPr>
        <p:spPr bwMode="auto">
          <a:xfrm>
            <a:off x="4419600" y="51054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0" name="AutoShape 10"/>
          <p:cNvSpPr>
            <a:spLocks noChangeArrowheads="1"/>
          </p:cNvSpPr>
          <p:nvPr/>
        </p:nvSpPr>
        <p:spPr bwMode="auto">
          <a:xfrm>
            <a:off x="3962400" y="41148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1" name="AutoShape 11"/>
          <p:cNvSpPr>
            <a:spLocks noChangeArrowheads="1"/>
          </p:cNvSpPr>
          <p:nvPr/>
        </p:nvSpPr>
        <p:spPr bwMode="auto">
          <a:xfrm>
            <a:off x="6096000" y="3810000"/>
            <a:ext cx="152400" cy="152400"/>
          </a:xfrm>
          <a:prstGeom prst="diamond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2" name="AutoShape 12"/>
          <p:cNvSpPr>
            <a:spLocks noChangeArrowheads="1"/>
          </p:cNvSpPr>
          <p:nvPr/>
        </p:nvSpPr>
        <p:spPr bwMode="auto">
          <a:xfrm>
            <a:off x="82296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3" name="AutoShape 13"/>
          <p:cNvSpPr>
            <a:spLocks noChangeArrowheads="1"/>
          </p:cNvSpPr>
          <p:nvPr/>
        </p:nvSpPr>
        <p:spPr bwMode="auto">
          <a:xfrm>
            <a:off x="8686800" y="19050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4" name="AutoShape 14"/>
          <p:cNvSpPr>
            <a:spLocks noChangeArrowheads="1"/>
          </p:cNvSpPr>
          <p:nvPr/>
        </p:nvSpPr>
        <p:spPr bwMode="auto">
          <a:xfrm>
            <a:off x="8534400" y="20574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5" name="AutoShape 15"/>
          <p:cNvSpPr>
            <a:spLocks noChangeArrowheads="1"/>
          </p:cNvSpPr>
          <p:nvPr/>
        </p:nvSpPr>
        <p:spPr bwMode="auto">
          <a:xfrm>
            <a:off x="8382000" y="2209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6" name="AutoShape 16"/>
          <p:cNvSpPr>
            <a:spLocks noChangeArrowheads="1"/>
          </p:cNvSpPr>
          <p:nvPr/>
        </p:nvSpPr>
        <p:spPr bwMode="auto">
          <a:xfrm>
            <a:off x="8686800" y="2362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7" name="AutoShape 17"/>
          <p:cNvSpPr>
            <a:spLocks noChangeArrowheads="1"/>
          </p:cNvSpPr>
          <p:nvPr/>
        </p:nvSpPr>
        <p:spPr bwMode="auto">
          <a:xfrm>
            <a:off x="8991600" y="27432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8" name="AutoShape 18"/>
          <p:cNvSpPr>
            <a:spLocks noChangeArrowheads="1"/>
          </p:cNvSpPr>
          <p:nvPr/>
        </p:nvSpPr>
        <p:spPr bwMode="auto">
          <a:xfrm>
            <a:off x="7239000" y="1828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099" name="AutoShape 19"/>
          <p:cNvSpPr>
            <a:spLocks noChangeArrowheads="1"/>
          </p:cNvSpPr>
          <p:nvPr/>
        </p:nvSpPr>
        <p:spPr bwMode="auto">
          <a:xfrm>
            <a:off x="7543800" y="32766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0" name="AutoShape 20"/>
          <p:cNvSpPr>
            <a:spLocks noChangeArrowheads="1"/>
          </p:cNvSpPr>
          <p:nvPr/>
        </p:nvSpPr>
        <p:spPr bwMode="auto">
          <a:xfrm>
            <a:off x="7543800" y="4800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1" name="AutoShape 21"/>
          <p:cNvSpPr>
            <a:spLocks noChangeArrowheads="1"/>
          </p:cNvSpPr>
          <p:nvPr/>
        </p:nvSpPr>
        <p:spPr bwMode="auto">
          <a:xfrm>
            <a:off x="7924800" y="5105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2" name="AutoShape 22"/>
          <p:cNvSpPr>
            <a:spLocks noChangeArrowheads="1"/>
          </p:cNvSpPr>
          <p:nvPr/>
        </p:nvSpPr>
        <p:spPr bwMode="auto">
          <a:xfrm>
            <a:off x="8305800" y="43434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3" name="AutoShape 23"/>
          <p:cNvSpPr>
            <a:spLocks noChangeArrowheads="1"/>
          </p:cNvSpPr>
          <p:nvPr/>
        </p:nvSpPr>
        <p:spPr bwMode="auto">
          <a:xfrm>
            <a:off x="7467600" y="3733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4" name="AutoShape 24"/>
          <p:cNvSpPr>
            <a:spLocks noChangeArrowheads="1"/>
          </p:cNvSpPr>
          <p:nvPr/>
        </p:nvSpPr>
        <p:spPr bwMode="auto">
          <a:xfrm>
            <a:off x="6705600" y="41910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5" name="AutoShape 25"/>
          <p:cNvSpPr>
            <a:spLocks noChangeArrowheads="1"/>
          </p:cNvSpPr>
          <p:nvPr/>
        </p:nvSpPr>
        <p:spPr bwMode="auto">
          <a:xfrm>
            <a:off x="8686800" y="4648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6" name="AutoShape 26"/>
          <p:cNvSpPr>
            <a:spLocks noChangeArrowheads="1"/>
          </p:cNvSpPr>
          <p:nvPr/>
        </p:nvSpPr>
        <p:spPr bwMode="auto">
          <a:xfrm>
            <a:off x="8534400" y="50292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7" name="AutoShape 27"/>
          <p:cNvSpPr>
            <a:spLocks noChangeArrowheads="1"/>
          </p:cNvSpPr>
          <p:nvPr/>
        </p:nvSpPr>
        <p:spPr bwMode="auto">
          <a:xfrm>
            <a:off x="8382000" y="40386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8" name="AutoShape 28"/>
          <p:cNvSpPr>
            <a:spLocks noChangeArrowheads="1"/>
          </p:cNvSpPr>
          <p:nvPr/>
        </p:nvSpPr>
        <p:spPr bwMode="auto">
          <a:xfrm>
            <a:off x="8991600" y="5257800"/>
            <a:ext cx="152400" cy="152400"/>
          </a:xfrm>
          <a:prstGeom prst="diamond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09" name="AutoShape 29"/>
          <p:cNvSpPr>
            <a:spLocks noChangeArrowheads="1"/>
          </p:cNvSpPr>
          <p:nvPr/>
        </p:nvSpPr>
        <p:spPr bwMode="auto">
          <a:xfrm>
            <a:off x="8153400" y="2590800"/>
            <a:ext cx="152400" cy="152400"/>
          </a:xfrm>
          <a:prstGeom prst="diamond">
            <a:avLst/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30110" name="Group 30"/>
          <p:cNvGrpSpPr>
            <a:grpSpLocks/>
          </p:cNvGrpSpPr>
          <p:nvPr/>
        </p:nvGrpSpPr>
        <p:grpSpPr bwMode="auto">
          <a:xfrm>
            <a:off x="3260726" y="1447801"/>
            <a:ext cx="6569075" cy="4841875"/>
            <a:chOff x="1094" y="912"/>
            <a:chExt cx="4138" cy="3050"/>
          </a:xfrm>
        </p:grpSpPr>
        <p:grpSp>
          <p:nvGrpSpPr>
            <p:cNvPr id="430111" name="Group 31"/>
            <p:cNvGrpSpPr>
              <a:grpSpLocks/>
            </p:cNvGrpSpPr>
            <p:nvPr/>
          </p:nvGrpSpPr>
          <p:grpSpPr bwMode="auto">
            <a:xfrm>
              <a:off x="1488" y="912"/>
              <a:ext cx="3744" cy="2640"/>
              <a:chOff x="1488" y="912"/>
              <a:chExt cx="3744" cy="2640"/>
            </a:xfrm>
          </p:grpSpPr>
          <p:sp>
            <p:nvSpPr>
              <p:cNvPr id="430112" name="Line 32"/>
              <p:cNvSpPr>
                <a:spLocks noChangeShapeType="1"/>
              </p:cNvSpPr>
              <p:nvPr/>
            </p:nvSpPr>
            <p:spPr bwMode="auto">
              <a:xfrm>
                <a:off x="1488" y="912"/>
                <a:ext cx="0" cy="26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3" name="Line 33"/>
              <p:cNvSpPr>
                <a:spLocks noChangeShapeType="1"/>
              </p:cNvSpPr>
              <p:nvPr/>
            </p:nvSpPr>
            <p:spPr bwMode="auto">
              <a:xfrm>
                <a:off x="1488" y="3552"/>
                <a:ext cx="37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14" name="Text Box 34"/>
            <p:cNvSpPr txBox="1">
              <a:spLocks noChangeArrowheads="1"/>
            </p:cNvSpPr>
            <p:nvPr/>
          </p:nvSpPr>
          <p:spPr bwMode="auto">
            <a:xfrm>
              <a:off x="3206" y="367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X</a:t>
              </a:r>
            </a:p>
          </p:txBody>
        </p:sp>
        <p:sp>
          <p:nvSpPr>
            <p:cNvPr id="430115" name="Text Box 35"/>
            <p:cNvSpPr txBox="1">
              <a:spLocks noChangeArrowheads="1"/>
            </p:cNvSpPr>
            <p:nvPr/>
          </p:nvSpPr>
          <p:spPr bwMode="auto">
            <a:xfrm>
              <a:off x="1094" y="1754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6858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/>
                <a:t>Y</a:t>
              </a:r>
            </a:p>
          </p:txBody>
        </p:sp>
      </p:grpSp>
      <p:sp>
        <p:nvSpPr>
          <p:cNvPr id="430116" name="Text Box 36"/>
          <p:cNvSpPr txBox="1">
            <a:spLocks noChangeArrowheads="1"/>
          </p:cNvSpPr>
          <p:nvPr/>
        </p:nvSpPr>
        <p:spPr bwMode="auto">
          <a:xfrm>
            <a:off x="762000" y="2057906"/>
            <a:ext cx="2133600" cy="15696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6858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/>
            <a:r>
              <a:rPr lang="en-US" dirty="0"/>
              <a:t>Reassign points </a:t>
            </a:r>
          </a:p>
          <a:p>
            <a:pPr algn="ctr"/>
            <a:r>
              <a:rPr lang="en-US" dirty="0"/>
              <a:t>closest to a different new cluster center.</a:t>
            </a:r>
          </a:p>
        </p:txBody>
      </p:sp>
      <p:grpSp>
        <p:nvGrpSpPr>
          <p:cNvPr id="430117" name="Group 37"/>
          <p:cNvGrpSpPr>
            <a:grpSpLocks/>
          </p:cNvGrpSpPr>
          <p:nvPr/>
        </p:nvGrpSpPr>
        <p:grpSpPr bwMode="auto">
          <a:xfrm>
            <a:off x="7696200" y="2286003"/>
            <a:ext cx="685800" cy="446088"/>
            <a:chOff x="192" y="1824"/>
            <a:chExt cx="432" cy="281"/>
          </a:xfrm>
        </p:grpSpPr>
        <p:sp>
          <p:nvSpPr>
            <p:cNvPr id="430118" name="Oval 38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92D05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19" name="Text Box 39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1</a:t>
              </a:r>
            </a:p>
          </p:txBody>
        </p:sp>
      </p:grpSp>
      <p:grpSp>
        <p:nvGrpSpPr>
          <p:cNvPr id="430120" name="Group 40"/>
          <p:cNvGrpSpPr>
            <a:grpSpLocks/>
          </p:cNvGrpSpPr>
          <p:nvPr/>
        </p:nvGrpSpPr>
        <p:grpSpPr bwMode="auto">
          <a:xfrm>
            <a:off x="4953000" y="4343400"/>
            <a:ext cx="685800" cy="533400"/>
            <a:chOff x="192" y="1824"/>
            <a:chExt cx="432" cy="336"/>
          </a:xfrm>
        </p:grpSpPr>
        <p:sp>
          <p:nvSpPr>
            <p:cNvPr id="430121" name="Oval 41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2" name="Text Box 42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0000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2</a:t>
              </a:r>
            </a:p>
          </p:txBody>
        </p:sp>
      </p:grpSp>
      <p:grpSp>
        <p:nvGrpSpPr>
          <p:cNvPr id="430123" name="Group 43"/>
          <p:cNvGrpSpPr>
            <a:grpSpLocks/>
          </p:cNvGrpSpPr>
          <p:nvPr/>
        </p:nvGrpSpPr>
        <p:grpSpPr bwMode="auto">
          <a:xfrm>
            <a:off x="7848600" y="4038600"/>
            <a:ext cx="685800" cy="533400"/>
            <a:chOff x="192" y="1824"/>
            <a:chExt cx="432" cy="336"/>
          </a:xfrm>
        </p:grpSpPr>
        <p:sp>
          <p:nvSpPr>
            <p:cNvPr id="430124" name="Oval 44"/>
            <p:cNvSpPr>
              <a:spLocks noChangeArrowheads="1"/>
            </p:cNvSpPr>
            <p:nvPr/>
          </p:nvSpPr>
          <p:spPr bwMode="auto">
            <a:xfrm>
              <a:off x="192" y="1824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25" name="Text Box 45"/>
            <p:cNvSpPr txBox="1">
              <a:spLocks noChangeArrowheads="1"/>
            </p:cNvSpPr>
            <p:nvPr/>
          </p:nvSpPr>
          <p:spPr bwMode="auto">
            <a:xfrm>
              <a:off x="288" y="187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spcBef>
                  <a:spcPct val="50000"/>
                </a:spcBef>
              </a:pPr>
              <a:r>
                <a:rPr lang="en-US"/>
                <a:t>k</a:t>
              </a:r>
              <a:r>
                <a:rPr lang="en-US" baseline="-25000"/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1463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1223</Words>
  <Application>Microsoft Macintosh PowerPoint</Application>
  <PresentationFormat>Widescreen</PresentationFormat>
  <Paragraphs>237</Paragraphs>
  <Slides>31</Slides>
  <Notes>14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ＭＳ Ｐゴシック</vt:lpstr>
      <vt:lpstr>SimSun</vt:lpstr>
      <vt:lpstr>Arial</vt:lpstr>
      <vt:lpstr>Calibri</vt:lpstr>
      <vt:lpstr>Calibri Light</vt:lpstr>
      <vt:lpstr>Symbol</vt:lpstr>
      <vt:lpstr>Wingdings</vt:lpstr>
      <vt:lpstr>Office Theme</vt:lpstr>
      <vt:lpstr>Equation</vt:lpstr>
      <vt:lpstr>Machine Learning for Computer Systems</vt:lpstr>
      <vt:lpstr>Clustering</vt:lpstr>
      <vt:lpstr>Unsupervised Learning</vt:lpstr>
      <vt:lpstr>PowerPoint Presentation</vt:lpstr>
      <vt:lpstr>K-means Clustering</vt:lpstr>
      <vt:lpstr>k-means: Step 1</vt:lpstr>
      <vt:lpstr>k-means: Step 2</vt:lpstr>
      <vt:lpstr>k-means: Step 3</vt:lpstr>
      <vt:lpstr>k-means: Step 4</vt:lpstr>
      <vt:lpstr>k-means: Step 4</vt:lpstr>
      <vt:lpstr>k-means: Step 4b</vt:lpstr>
      <vt:lpstr>k-means: Step 5</vt:lpstr>
      <vt:lpstr>Stopping/Convergence Criterion </vt:lpstr>
      <vt:lpstr>K-Means Failure Scenarios</vt:lpstr>
      <vt:lpstr>Pros and Cons</vt:lpstr>
      <vt:lpstr>Probabilistic k-Means: Expectation Maximization</vt:lpstr>
      <vt:lpstr>Hierarchical Clustering</vt:lpstr>
      <vt:lpstr>Hierarchical Clustering</vt:lpstr>
      <vt:lpstr>Linkage: Measure of Dissimilarity between Clusters</vt:lpstr>
      <vt:lpstr>Clustering: Evaluation</vt:lpstr>
      <vt:lpstr>PowerPoint Presentation</vt:lpstr>
      <vt:lpstr>Disadvantages to k-Means Clustering</vt:lpstr>
      <vt:lpstr>Other Types of Clustering</vt:lpstr>
      <vt:lpstr>Kernel Density Estimation</vt:lpstr>
      <vt:lpstr>Distribution-Based Clustering: GMM</vt:lpstr>
      <vt:lpstr>Expectation Maximization with Mixtures: Assigning Points to Distributions (Specific GMM)</vt:lpstr>
      <vt:lpstr>Density-Based Clustering</vt:lpstr>
      <vt:lpstr>DBSCAN</vt:lpstr>
      <vt:lpstr>DBSCAN: Advantages and Disadvantages</vt:lpstr>
      <vt:lpstr>Mean-Shift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for Public Policy</dc:title>
  <dc:creator>Nick Feamster</dc:creator>
  <cp:lastModifiedBy>Nick Feamster</cp:lastModifiedBy>
  <cp:revision>17</cp:revision>
  <dcterms:created xsi:type="dcterms:W3CDTF">2020-05-18T13:08:56Z</dcterms:created>
  <dcterms:modified xsi:type="dcterms:W3CDTF">2024-11-22T22:05:41Z</dcterms:modified>
</cp:coreProperties>
</file>