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Alfa Slab On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faSlabOne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bold.fntdata"/><Relationship Id="rId10" Type="http://schemas.openxmlformats.org/officeDocument/2006/relationships/slide" Target="slides/slide6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11.png"/><Relationship Id="rId5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06.png"/><Relationship Id="rId5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ibiblio.org/gferg/ldp/GCC-Inline-Assembly-HOWTO.html#s3" TargetMode="External"/><Relationship Id="rId4" Type="http://schemas.openxmlformats.org/officeDocument/2006/relationships/hyperlink" Target="https://courses.engr.illinois.edu/ece391/references/doc-x86-asm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76600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MP1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&lt;checkpoint 1&gt;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80150" y="276082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CS461 / ECE422 – UIUC Spring 2016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By: Gene Shiue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514350"/>
            <a:ext cx="581025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800" y="1498600"/>
            <a:ext cx="18097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-353275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50" y="1951025"/>
            <a:ext cx="28003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1351225" y="2100200"/>
            <a:ext cx="7884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338550" y="2028175"/>
            <a:ext cx="28004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%x\n</a:t>
            </a:r>
          </a:p>
        </p:txBody>
      </p:sp>
      <p:cxnSp>
        <p:nvCxnSpPr>
          <p:cNvPr id="129" name="Shape 129"/>
          <p:cNvCxnSpPr/>
          <p:nvPr/>
        </p:nvCxnSpPr>
        <p:spPr>
          <a:xfrm flipH="1" rot="10800000">
            <a:off x="1738950" y="2259675"/>
            <a:ext cx="1599600" cy="2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0" name="Shape 130"/>
          <p:cNvSpPr/>
          <p:nvPr/>
        </p:nvSpPr>
        <p:spPr>
          <a:xfrm>
            <a:off x="1322125" y="2686225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0xffffffff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900" y="-815600"/>
            <a:ext cx="581025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5175" y="2306125"/>
            <a:ext cx="18097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Exercise - ???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287" y="1364800"/>
            <a:ext cx="220027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5098675" y="2907975"/>
            <a:ext cx="1163099" cy="18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475" y="1364787"/>
            <a:ext cx="2095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431425" y="20937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3134175" y="222300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3444350" y="2074375"/>
            <a:ext cx="316799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755" y="0"/>
            <a:ext cx="68844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58" y="1053062"/>
            <a:ext cx="4293016" cy="303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260" y="687198"/>
            <a:ext cx="4293314" cy="36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25" y="1951025"/>
            <a:ext cx="28003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2016200" y="2100200"/>
            <a:ext cx="7884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4575225" y="2048525"/>
            <a:ext cx="28004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%x\n</a:t>
            </a:r>
          </a:p>
        </p:txBody>
      </p:sp>
      <p:cxnSp>
        <p:nvCxnSpPr>
          <p:cNvPr id="169" name="Shape 169"/>
          <p:cNvCxnSpPr/>
          <p:nvPr/>
        </p:nvCxnSpPr>
        <p:spPr>
          <a:xfrm flipH="1" rot="10800000">
            <a:off x="2403925" y="2255175"/>
            <a:ext cx="2009700" cy="6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0" name="Shape 170"/>
          <p:cNvSpPr/>
          <p:nvPr/>
        </p:nvSpPr>
        <p:spPr>
          <a:xfrm>
            <a:off x="1987100" y="2686225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0xffffffff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975" y="1327675"/>
            <a:ext cx="177165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400" y="1327662"/>
            <a:ext cx="2095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975" y="1327675"/>
            <a:ext cx="177165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400" y="1327662"/>
            <a:ext cx="20955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2175" y="4242312"/>
            <a:ext cx="48196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375" y="1994887"/>
            <a:ext cx="28003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8049475" y="2092387"/>
            <a:ext cx="28004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%x\n</a:t>
            </a:r>
          </a:p>
        </p:txBody>
      </p:sp>
      <p:cxnSp>
        <p:nvCxnSpPr>
          <p:cNvPr id="195" name="Shape 195"/>
          <p:cNvCxnSpPr/>
          <p:nvPr/>
        </p:nvCxnSpPr>
        <p:spPr>
          <a:xfrm flipH="1" rot="10800000">
            <a:off x="5878175" y="2299037"/>
            <a:ext cx="2009700" cy="6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6" name="Shape 196"/>
          <p:cNvSpPr/>
          <p:nvPr/>
        </p:nvSpPr>
        <p:spPr>
          <a:xfrm>
            <a:off x="5461350" y="2730087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0xffffffff</a:t>
            </a:r>
          </a:p>
        </p:txBody>
      </p:sp>
      <p:sp>
        <p:nvSpPr>
          <p:cNvPr id="197" name="Shape 197"/>
          <p:cNvSpPr/>
          <p:nvPr/>
        </p:nvSpPr>
        <p:spPr>
          <a:xfrm>
            <a:off x="5490450" y="2144062"/>
            <a:ext cx="7884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5" y="1994875"/>
            <a:ext cx="28003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1494550" y="2730075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0xffffffff</a:t>
            </a:r>
          </a:p>
        </p:txBody>
      </p:sp>
      <p:sp>
        <p:nvSpPr>
          <p:cNvPr id="200" name="Shape 200"/>
          <p:cNvSpPr/>
          <p:nvPr/>
        </p:nvSpPr>
        <p:spPr>
          <a:xfrm>
            <a:off x="1494550" y="2167225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%x\n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187" y="1131875"/>
            <a:ext cx="191452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225" y="1152462"/>
            <a:ext cx="2095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-GDB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-Stack frame + x86 assembly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-Endianness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-Shellcode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25" y="1951025"/>
            <a:ext cx="28003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2016200" y="2100200"/>
            <a:ext cx="7884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1987100" y="2686225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%x\n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125" y="1376375"/>
            <a:ext cx="2800350" cy="1202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1987100" y="2100200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0xffffffff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x="3761000" y="1686625"/>
            <a:ext cx="5297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4290900" y="1693100"/>
            <a:ext cx="0" cy="1182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2914350" y="2862750"/>
            <a:ext cx="13829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25" y="1951025"/>
            <a:ext cx="28003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2016200" y="2100200"/>
            <a:ext cx="7884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987100" y="2686225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%x\n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125" y="1376375"/>
            <a:ext cx="2800350" cy="120204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1987100" y="2100200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0xffffffff</a:t>
            </a:r>
          </a:p>
        </p:txBody>
      </p:sp>
      <p:cxnSp>
        <p:nvCxnSpPr>
          <p:cNvPr id="234" name="Shape 234"/>
          <p:cNvCxnSpPr/>
          <p:nvPr/>
        </p:nvCxnSpPr>
        <p:spPr>
          <a:xfrm>
            <a:off x="3761000" y="1686625"/>
            <a:ext cx="5297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5" name="Shape 235"/>
          <p:cNvCxnSpPr/>
          <p:nvPr/>
        </p:nvCxnSpPr>
        <p:spPr>
          <a:xfrm>
            <a:off x="4290900" y="1693100"/>
            <a:ext cx="0" cy="1182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6" name="Shape 236"/>
          <p:cNvCxnSpPr/>
          <p:nvPr/>
        </p:nvCxnSpPr>
        <p:spPr>
          <a:xfrm rot="10800000">
            <a:off x="2914350" y="2862750"/>
            <a:ext cx="13829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7" name="Shape 237"/>
          <p:cNvSpPr txBox="1"/>
          <p:nvPr>
            <p:ph idx="1" type="body"/>
          </p:nvPr>
        </p:nvSpPr>
        <p:spPr>
          <a:xfrm>
            <a:off x="3982250" y="9457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675" y="1744250"/>
            <a:ext cx="28003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5686750" y="1893425"/>
            <a:ext cx="7884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8245775" y="1841750"/>
            <a:ext cx="28004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%x\n</a:t>
            </a:r>
          </a:p>
        </p:txBody>
      </p:sp>
      <p:cxnSp>
        <p:nvCxnSpPr>
          <p:cNvPr id="241" name="Shape 241"/>
          <p:cNvCxnSpPr/>
          <p:nvPr/>
        </p:nvCxnSpPr>
        <p:spPr>
          <a:xfrm flipH="1" rot="10800000">
            <a:off x="6074475" y="2048400"/>
            <a:ext cx="2009700" cy="6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2" name="Shape 242"/>
          <p:cNvSpPr/>
          <p:nvPr/>
        </p:nvSpPr>
        <p:spPr>
          <a:xfrm>
            <a:off x="5657650" y="2479450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0xffffffff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5337" y="4129150"/>
            <a:ext cx="47910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Wait...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0xa7825 == %x\n ?????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31200" y="1996825"/>
            <a:ext cx="1686600" cy="44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0x0a == \n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147075" y="2500875"/>
            <a:ext cx="1628400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0x78 == x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581700" y="3050150"/>
            <a:ext cx="2449199" cy="67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0x25 == %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Byte order for x86 is little endian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Read from top of stack to bottom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(low memory to high memory)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Whatever gets read first is little -&gt; small -&gt; least significant byte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push $0xa7825 = push $0x000a7825</a:t>
            </a:r>
          </a:p>
        </p:txBody>
      </p:sp>
      <p:sp>
        <p:nvSpPr>
          <p:cNvPr id="258" name="Shape 258"/>
          <p:cNvSpPr/>
          <p:nvPr/>
        </p:nvSpPr>
        <p:spPr>
          <a:xfrm>
            <a:off x="4465400" y="478150"/>
            <a:ext cx="1505700" cy="432899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0x000a7825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074450" y="4323350"/>
            <a:ext cx="19839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0xa7825 == %x\n 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01300" y="3922550"/>
            <a:ext cx="1796400" cy="40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3657600" y="200325"/>
            <a:ext cx="1091999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0xbfff0000</a:t>
            </a:r>
          </a:p>
        </p:txBody>
      </p:sp>
      <p:sp>
        <p:nvSpPr>
          <p:cNvPr id="262" name="Shape 262"/>
          <p:cNvSpPr/>
          <p:nvPr/>
        </p:nvSpPr>
        <p:spPr>
          <a:xfrm>
            <a:off x="7267300" y="478150"/>
            <a:ext cx="1505700" cy="432899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6310875" y="200325"/>
            <a:ext cx="1091999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0xbfff0000</a:t>
            </a:r>
          </a:p>
        </p:txBody>
      </p:sp>
      <p:sp>
        <p:nvSpPr>
          <p:cNvPr id="264" name="Shape 264"/>
          <p:cNvSpPr/>
          <p:nvPr/>
        </p:nvSpPr>
        <p:spPr>
          <a:xfrm>
            <a:off x="7267300" y="897375"/>
            <a:ext cx="1505700" cy="432899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6310875" y="619550"/>
            <a:ext cx="1091999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0xbfff0001</a:t>
            </a:r>
          </a:p>
        </p:txBody>
      </p:sp>
      <p:sp>
        <p:nvSpPr>
          <p:cNvPr id="266" name="Shape 266"/>
          <p:cNvSpPr/>
          <p:nvPr/>
        </p:nvSpPr>
        <p:spPr>
          <a:xfrm>
            <a:off x="7267300" y="1316600"/>
            <a:ext cx="1505700" cy="432899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6310875" y="1038775"/>
            <a:ext cx="1091999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0xbfff0002</a:t>
            </a:r>
          </a:p>
        </p:txBody>
      </p:sp>
      <p:sp>
        <p:nvSpPr>
          <p:cNvPr id="268" name="Shape 268"/>
          <p:cNvSpPr/>
          <p:nvPr/>
        </p:nvSpPr>
        <p:spPr>
          <a:xfrm>
            <a:off x="7267300" y="1735825"/>
            <a:ext cx="1505700" cy="432899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6310875" y="1458000"/>
            <a:ext cx="1091999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0xbfff0003</a:t>
            </a:r>
          </a:p>
        </p:txBody>
      </p:sp>
      <p:sp>
        <p:nvSpPr>
          <p:cNvPr id="270" name="Shape 270"/>
          <p:cNvSpPr/>
          <p:nvPr/>
        </p:nvSpPr>
        <p:spPr>
          <a:xfrm>
            <a:off x="5512225" y="578350"/>
            <a:ext cx="213299" cy="23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1" name="Shape 271"/>
          <p:cNvCxnSpPr>
            <a:stCxn id="270" idx="6"/>
          </p:cNvCxnSpPr>
          <p:nvPr/>
        </p:nvCxnSpPr>
        <p:spPr>
          <a:xfrm flipH="1" rot="10800000">
            <a:off x="5725524" y="678400"/>
            <a:ext cx="1744799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6323800" y="3796700"/>
            <a:ext cx="1686600" cy="44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0x0a == \n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323800" y="3508850"/>
            <a:ext cx="1628400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0x78 == x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6323800" y="3209950"/>
            <a:ext cx="2449199" cy="67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0x25 == %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7742650" y="478150"/>
            <a:ext cx="633299" cy="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0x25 </a:t>
            </a:r>
          </a:p>
        </p:txBody>
      </p:sp>
      <p:sp>
        <p:nvSpPr>
          <p:cNvPr id="276" name="Shape 276"/>
          <p:cNvSpPr/>
          <p:nvPr/>
        </p:nvSpPr>
        <p:spPr>
          <a:xfrm>
            <a:off x="5309200" y="578350"/>
            <a:ext cx="215999" cy="23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7" name="Shape 277"/>
          <p:cNvCxnSpPr>
            <a:stCxn id="276" idx="6"/>
          </p:cNvCxnSpPr>
          <p:nvPr/>
        </p:nvCxnSpPr>
        <p:spPr>
          <a:xfrm>
            <a:off x="5525199" y="694600"/>
            <a:ext cx="1880399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8" name="Shape 278"/>
          <p:cNvSpPr txBox="1"/>
          <p:nvPr/>
        </p:nvSpPr>
        <p:spPr>
          <a:xfrm>
            <a:off x="7742650" y="911050"/>
            <a:ext cx="633299" cy="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0x78</a:t>
            </a:r>
          </a:p>
        </p:txBody>
      </p:sp>
      <p:sp>
        <p:nvSpPr>
          <p:cNvPr id="279" name="Shape 279"/>
          <p:cNvSpPr/>
          <p:nvPr/>
        </p:nvSpPr>
        <p:spPr>
          <a:xfrm>
            <a:off x="5093225" y="578350"/>
            <a:ext cx="215999" cy="23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0" name="Shape 280"/>
          <p:cNvCxnSpPr>
            <a:stCxn id="279" idx="6"/>
          </p:cNvCxnSpPr>
          <p:nvPr/>
        </p:nvCxnSpPr>
        <p:spPr>
          <a:xfrm>
            <a:off x="5309224" y="694600"/>
            <a:ext cx="2096399" cy="8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1" name="Shape 281"/>
          <p:cNvSpPr txBox="1"/>
          <p:nvPr>
            <p:ph type="title"/>
          </p:nvPr>
        </p:nvSpPr>
        <p:spPr>
          <a:xfrm>
            <a:off x="311700" y="408650"/>
            <a:ext cx="29130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Endianness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7742650" y="1323437"/>
            <a:ext cx="633299" cy="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0x0a</a:t>
            </a:r>
          </a:p>
        </p:txBody>
      </p:sp>
      <p:sp>
        <p:nvSpPr>
          <p:cNvPr id="283" name="Shape 283"/>
          <p:cNvSpPr/>
          <p:nvPr/>
        </p:nvSpPr>
        <p:spPr>
          <a:xfrm>
            <a:off x="4918175" y="578350"/>
            <a:ext cx="215999" cy="23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4" name="Shape 284"/>
          <p:cNvCxnSpPr>
            <a:stCxn id="283" idx="6"/>
          </p:cNvCxnSpPr>
          <p:nvPr/>
        </p:nvCxnSpPr>
        <p:spPr>
          <a:xfrm>
            <a:off x="5134174" y="694600"/>
            <a:ext cx="2264999" cy="12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5" name="Shape 285"/>
          <p:cNvSpPr txBox="1"/>
          <p:nvPr/>
        </p:nvSpPr>
        <p:spPr>
          <a:xfrm>
            <a:off x="7742650" y="1749487"/>
            <a:ext cx="633299" cy="3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0x00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57150"/>
            <a:ext cx="802005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037" y="0"/>
            <a:ext cx="68459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129250" y="220360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2203600" y="2164825"/>
            <a:ext cx="620399" cy="32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2135800" y="1932225"/>
            <a:ext cx="1011299" cy="32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11(0xb)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35" y="0"/>
            <a:ext cx="687252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6425900" y="1857750"/>
            <a:ext cx="620399" cy="32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425900" y="2083700"/>
            <a:ext cx="1250100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+8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Reading Materials: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GCC Assembly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http://www.ibiblio.org/gferg/ldp/GCC-Inline-Assembly-HOWTO.html#s3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x86 Reference Sheet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https://courses.engr.illinois.edu/ece391/references/doc-x86-asm.pdf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GDB?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Debugger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Stop/pause programs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Examine memory / registers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Find bugs!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Context of MP: find vulnerabilities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GDB Tutorial - Important Commands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Disassemble: </a:t>
            </a:r>
            <a:r>
              <a:rPr i="1" lang="en"/>
              <a:t>disas function_name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Set breakpoints: </a:t>
            </a:r>
            <a:r>
              <a:rPr i="1" lang="en"/>
              <a:t>b function_name</a:t>
            </a:r>
            <a:r>
              <a:rPr lang="en"/>
              <a:t>, </a:t>
            </a:r>
            <a:r>
              <a:rPr i="1" lang="en"/>
              <a:t>b *0xbffebee0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Examine: </a:t>
            </a:r>
            <a:r>
              <a:rPr i="1" lang="en"/>
              <a:t>x $eax, x/s $esp, x/wx 0xdeadbeef, x/2wx 0x5adface5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Look at register values: </a:t>
            </a:r>
            <a:r>
              <a:rPr i="1" lang="en"/>
              <a:t>info reg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Run: </a:t>
            </a:r>
            <a:r>
              <a:rPr i="1" lang="en"/>
              <a:t>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Continue: </a:t>
            </a:r>
            <a:r>
              <a:rPr i="1" lang="en"/>
              <a:t>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Step(one instruction): </a:t>
            </a:r>
            <a:r>
              <a:rPr i="1" lang="en"/>
              <a:t>si 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Show current instruction: </a:t>
            </a:r>
            <a:r>
              <a:rPr i="1" lang="en"/>
              <a:t>display/i $pc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Exercise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075" y="1362075"/>
            <a:ext cx="18097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950" y="1362062"/>
            <a:ext cx="2095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00" y="852475"/>
            <a:ext cx="58197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514350"/>
            <a:ext cx="58102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73" y="0"/>
            <a:ext cx="69088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755" y="0"/>
            <a:ext cx="68844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