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eweb.ucsd.edu/~hovav/dist/geometry.pdf" TargetMode="External"/><Relationship Id="rId4" Type="http://schemas.openxmlformats.org/officeDocument/2006/relationships/hyperlink" Target="http://codearcana.com/posts/2013/05/02/introduction-to-format-string-exploi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MP1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&lt;checkpoint 2&gt;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CS461 / ECE422 – UIUC SPRING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By: Gene Shiue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5" y="772212"/>
            <a:ext cx="4162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462" y="981762"/>
            <a:ext cx="39528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 b="13718" l="0" r="0" t="0"/>
          <a:stretch/>
        </p:blipFill>
        <p:spPr>
          <a:xfrm>
            <a:off x="1423975" y="3752550"/>
            <a:ext cx="6296025" cy="5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800" y="2368112"/>
            <a:ext cx="68389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-Data Execution Prevention(DEP)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00" y="2148887"/>
            <a:ext cx="68389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856200" y="1707825"/>
            <a:ext cx="7431600" cy="2641799"/>
          </a:xfrm>
          <a:prstGeom prst="flowChartSummingJunction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Objdump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objdump -d ./program &gt; program.txt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937" y="1674500"/>
            <a:ext cx="60864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00" y="920237"/>
            <a:ext cx="215265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362" y="1459137"/>
            <a:ext cx="57245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568425" y="2475025"/>
            <a:ext cx="460200" cy="38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683175" y="4976725"/>
            <a:ext cx="38427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722525" y="4209525"/>
            <a:ext cx="4162799" cy="7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Might be useful for 1.2.10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1.2.9 Return-oriented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2" y="1607800"/>
            <a:ext cx="6086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240175" y="3996050"/>
            <a:ext cx="4322999" cy="3536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717925" y="1887900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717925" y="2618800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717925" y="2245300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717925" y="1897800"/>
            <a:ext cx="1721100" cy="3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Address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717925" y="1887900"/>
            <a:ext cx="17211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0x80481ec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724575" y="2254875"/>
            <a:ext cx="1714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for ebx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731250" y="2628450"/>
            <a:ext cx="1674600" cy="3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Gadget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590475" y="3895975"/>
            <a:ext cx="2381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pointer</a:t>
            </a:r>
          </a:p>
        </p:txBody>
      </p:sp>
      <p:cxnSp>
        <p:nvCxnSpPr>
          <p:cNvPr id="189" name="Shape 189"/>
          <p:cNvCxnSpPr/>
          <p:nvPr/>
        </p:nvCxnSpPr>
        <p:spPr>
          <a:xfrm flipH="1">
            <a:off x="4749899" y="4182875"/>
            <a:ext cx="807300" cy="59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4709974" y="4082775"/>
            <a:ext cx="8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6117500" y="2726450"/>
            <a:ext cx="4470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>
            <a:off x="6117500" y="2380600"/>
            <a:ext cx="4470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>
            <a:off x="6117500" y="1988025"/>
            <a:ext cx="447000" cy="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00" y="2670150"/>
            <a:ext cx="50863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545850" y="1962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0xbfff3230(ecx)</a:t>
            </a:r>
          </a:p>
        </p:txBody>
      </p:sp>
      <p:sp>
        <p:nvSpPr>
          <p:cNvPr id="202" name="Shape 202"/>
          <p:cNvSpPr/>
          <p:nvPr/>
        </p:nvSpPr>
        <p:spPr>
          <a:xfrm>
            <a:off x="6545850" y="1588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0xbfff0000(edx)</a:t>
            </a:r>
          </a:p>
        </p:txBody>
      </p:sp>
      <p:sp>
        <p:nvSpPr>
          <p:cNvPr id="203" name="Shape 203"/>
          <p:cNvSpPr/>
          <p:nvPr/>
        </p:nvSpPr>
        <p:spPr>
          <a:xfrm>
            <a:off x="6545850" y="1215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0x8057360</a:t>
            </a:r>
          </a:p>
        </p:txBody>
      </p:sp>
      <p:sp>
        <p:nvSpPr>
          <p:cNvPr id="204" name="Shape 204"/>
          <p:cNvSpPr/>
          <p:nvPr/>
        </p:nvSpPr>
        <p:spPr>
          <a:xfrm>
            <a:off x="6545850" y="2335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0x12341234(ebx)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920425" y="382425"/>
            <a:ext cx="2670600" cy="8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00" y="1539262"/>
            <a:ext cx="45148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6545850" y="2709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0x8055060</a:t>
            </a:r>
          </a:p>
        </p:txBody>
      </p:sp>
      <p:sp>
        <p:nvSpPr>
          <p:cNvPr id="208" name="Shape 208"/>
          <p:cNvSpPr/>
          <p:nvPr/>
        </p:nvSpPr>
        <p:spPr>
          <a:xfrm>
            <a:off x="6545850" y="3082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Next Gadget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1.2.10 Callback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28749"/>
          <a:stretch/>
        </p:blipFill>
        <p:spPr>
          <a:xfrm>
            <a:off x="1135775" y="1478675"/>
            <a:ext cx="6872449" cy="366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717125" y="1236475"/>
            <a:ext cx="3288900" cy="7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plus redirect stdin/stdout/stderr to socket descriptor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1.2.11 Format String Attack (Med but at the end!)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152475"/>
            <a:ext cx="64484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1.2.11 Format String Attack (Med but at the end!)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printf(“%p%p%p%p”);???????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7" y="1992350"/>
            <a:ext cx="51339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00" y="2466975"/>
            <a:ext cx="57150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87" y="2941425"/>
            <a:ext cx="33623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1.2.11 Format String Attack (Med but at the end!)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%n writes # of characters printed to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5" y="1933237"/>
            <a:ext cx="38100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12" y="2559325"/>
            <a:ext cx="25050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125" y="3110112"/>
            <a:ext cx="26860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-Buffer overflow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-Return-oriented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 bit on callback 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-Format String Attack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1.2.11 Format String Attack (Med but at the end!)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 overwrite return address to point to buf that contains shellcode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Proto-answer: print malicious_code + padding + ADDR1 + ADDR2 + “%00000x%04$hn%00000x%05$hn”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e.g. malicious_code at 0xbfff1234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total of 1234 characters first, write to return address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total of bfff characters, write to return address+# </a:t>
            </a:r>
            <a:br>
              <a:rPr lang="en"/>
            </a:br>
            <a:r>
              <a:rPr lang="en"/>
              <a:t>(think about what the offset is, remember endianness for byte order)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7" y="2610662"/>
            <a:ext cx="28098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Reading Materials: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ROP: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https://cseweb.ucsd.edu/~hovav/dist/geometry.pdf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Format String Attack: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http://codearcana.com/posts/2013/05/02/introduction-to-format-string-exploits.html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Buffer Overflow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-Change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-Change function pointers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-Change return addresses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- Overwriting Variable(s)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152475"/>
            <a:ext cx="3962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152475"/>
            <a:ext cx="48672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400" y="2274637"/>
            <a:ext cx="48291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9836" t="0"/>
          <a:stretch/>
        </p:blipFill>
        <p:spPr>
          <a:xfrm>
            <a:off x="311698" y="348675"/>
            <a:ext cx="4491574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4863275" y="1314225"/>
            <a:ext cx="640499" cy="32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737225" y="1300875"/>
            <a:ext cx="2068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Type[32]</a:t>
            </a:r>
          </a:p>
        </p:txBody>
      </p:sp>
      <p:sp>
        <p:nvSpPr>
          <p:cNvPr id="93" name="Shape 93"/>
          <p:cNvSpPr/>
          <p:nvPr/>
        </p:nvSpPr>
        <p:spPr>
          <a:xfrm>
            <a:off x="4863275" y="2357775"/>
            <a:ext cx="640499" cy="32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737225" y="2344425"/>
            <a:ext cx="2068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Name[32]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57175" y="3342275"/>
            <a:ext cx="3442500" cy="14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 = 0x20 = 32 bytes</a:t>
            </a:r>
          </a:p>
        </p:txBody>
      </p:sp>
      <p:sp>
        <p:nvSpPr>
          <p:cNvPr id="96" name="Shape 96"/>
          <p:cNvSpPr/>
          <p:nvPr/>
        </p:nvSpPr>
        <p:spPr>
          <a:xfrm>
            <a:off x="7191575" y="2401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….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6697900" y="246825"/>
            <a:ext cx="4136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6244250" y="40025"/>
            <a:ext cx="53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91225" y="193475"/>
            <a:ext cx="7605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16  </a:t>
            </a:r>
            <a:r>
              <a:rPr lang="en" sz="1800"/>
              <a:t>(</a:t>
            </a:r>
          </a:p>
        </p:txBody>
      </p:sp>
      <p:sp>
        <p:nvSpPr>
          <p:cNvPr id="100" name="Shape 100"/>
          <p:cNvSpPr/>
          <p:nvPr/>
        </p:nvSpPr>
        <p:spPr>
          <a:xfrm>
            <a:off x="7191575" y="9710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“fire type …”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677937" y="910350"/>
            <a:ext cx="7605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32  </a:t>
            </a:r>
            <a:r>
              <a:rPr lang="en" sz="1800"/>
              <a:t>(</a:t>
            </a:r>
          </a:p>
        </p:txBody>
      </p:sp>
      <p:cxnSp>
        <p:nvCxnSpPr>
          <p:cNvPr id="102" name="Shape 102"/>
          <p:cNvCxnSpPr/>
          <p:nvPr/>
        </p:nvCxnSpPr>
        <p:spPr>
          <a:xfrm flipH="1" rot="10800000">
            <a:off x="6571150" y="1301075"/>
            <a:ext cx="587100" cy="18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7191575" y="5975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Name[32]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711450" y="2705550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711450" y="2332050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“MP1”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08200" y="2705550"/>
            <a:ext cx="1527599" cy="4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“fire type …”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921525" y="2705550"/>
            <a:ext cx="1847999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“musical ….”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718725" y="2328175"/>
            <a:ext cx="6738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+\x00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171350" y="2328175"/>
            <a:ext cx="6738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+\x00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17275" y="2328175"/>
            <a:ext cx="6738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+\x00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049850" y="2328175"/>
            <a:ext cx="6738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+\x00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515825" y="2328175"/>
            <a:ext cx="6738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+...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36625" y="2358300"/>
            <a:ext cx="10715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name[32]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736625" y="2678850"/>
            <a:ext cx="19821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type[32]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3778775"/>
            <a:ext cx="6210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25" y="1607600"/>
            <a:ext cx="49625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- Overwriting Return Address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136650"/>
            <a:ext cx="3352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" y="966787"/>
            <a:ext cx="44767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75" y="641875"/>
            <a:ext cx="45720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