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Stile chiaro 2 - Color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6"/>
    <p:restoredTop sz="93884"/>
  </p:normalViewPr>
  <p:slideViewPr>
    <p:cSldViewPr snapToGrid="0" snapToObjects="1">
      <p:cViewPr varScale="1">
        <p:scale>
          <a:sx n="69" d="100"/>
          <a:sy n="69" d="100"/>
        </p:scale>
        <p:origin x="20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2B5F5-977E-4140-A695-9C7369364919}" type="datetimeFigureOut">
              <a:rPr lang="it-IT" smtClean="0"/>
              <a:t>24/05/18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504E1-7E3B-DA47-A166-429D08232E3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9695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504E1-7E3B-DA47-A166-429D08232E3F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9557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4A55-A09F-A845-ACDC-CB93C83D4FA6}" type="datetimeFigureOut">
              <a:rPr lang="it-IT" smtClean="0"/>
              <a:t>24/05/18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B243E-6631-884E-A5C3-584EB5A6F90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16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4A55-A09F-A845-ACDC-CB93C83D4FA6}" type="datetimeFigureOut">
              <a:rPr lang="it-IT" smtClean="0"/>
              <a:t>24/05/18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B243E-6631-884E-A5C3-584EB5A6F90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6921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4A55-A09F-A845-ACDC-CB93C83D4FA6}" type="datetimeFigureOut">
              <a:rPr lang="it-IT" smtClean="0"/>
              <a:t>24/05/18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B243E-6631-884E-A5C3-584EB5A6F90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268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4A55-A09F-A845-ACDC-CB93C83D4FA6}" type="datetimeFigureOut">
              <a:rPr lang="it-IT" smtClean="0"/>
              <a:t>24/05/18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B243E-6631-884E-A5C3-584EB5A6F90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4258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4A55-A09F-A845-ACDC-CB93C83D4FA6}" type="datetimeFigureOut">
              <a:rPr lang="it-IT" smtClean="0"/>
              <a:t>24/05/18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B243E-6631-884E-A5C3-584EB5A6F90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7083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4A55-A09F-A845-ACDC-CB93C83D4FA6}" type="datetimeFigureOut">
              <a:rPr lang="it-IT" smtClean="0"/>
              <a:t>24/05/18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B243E-6631-884E-A5C3-584EB5A6F90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1958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4A55-A09F-A845-ACDC-CB93C83D4FA6}" type="datetimeFigureOut">
              <a:rPr lang="it-IT" smtClean="0"/>
              <a:t>24/05/18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B243E-6631-884E-A5C3-584EB5A6F90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9043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4A55-A09F-A845-ACDC-CB93C83D4FA6}" type="datetimeFigureOut">
              <a:rPr lang="it-IT" smtClean="0"/>
              <a:t>24/05/18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B243E-6631-884E-A5C3-584EB5A6F90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256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4A55-A09F-A845-ACDC-CB93C83D4FA6}" type="datetimeFigureOut">
              <a:rPr lang="it-IT" smtClean="0"/>
              <a:t>24/05/18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B243E-6631-884E-A5C3-584EB5A6F90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5899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4A55-A09F-A845-ACDC-CB93C83D4FA6}" type="datetimeFigureOut">
              <a:rPr lang="it-IT" smtClean="0"/>
              <a:t>24/05/18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B243E-6631-884E-A5C3-584EB5A6F90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5808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4A55-A09F-A845-ACDC-CB93C83D4FA6}" type="datetimeFigureOut">
              <a:rPr lang="it-IT" smtClean="0"/>
              <a:t>24/05/18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B243E-6631-884E-A5C3-584EB5A6F90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671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E4A55-A09F-A845-ACDC-CB93C83D4FA6}" type="datetimeFigureOut">
              <a:rPr lang="it-IT" smtClean="0"/>
              <a:t>24/05/18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B243E-6631-884E-A5C3-584EB5A6F90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948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4" t="8138" r="8776" b="7373"/>
          <a:stretch/>
        </p:blipFill>
        <p:spPr>
          <a:xfrm>
            <a:off x="0" y="0"/>
            <a:ext cx="12192000" cy="624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78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48394"/>
              </p:ext>
            </p:extLst>
          </p:nvPr>
        </p:nvGraphicFramePr>
        <p:xfrm>
          <a:off x="-4" y="-590547"/>
          <a:ext cx="12192004" cy="7504639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34186"/>
                <a:gridCol w="534186"/>
                <a:gridCol w="534186"/>
                <a:gridCol w="534186"/>
                <a:gridCol w="534186"/>
                <a:gridCol w="534186"/>
                <a:gridCol w="534186"/>
                <a:gridCol w="534186"/>
                <a:gridCol w="534186"/>
                <a:gridCol w="534186"/>
                <a:gridCol w="534186"/>
                <a:gridCol w="534186"/>
                <a:gridCol w="534186"/>
                <a:gridCol w="534186"/>
                <a:gridCol w="534186"/>
                <a:gridCol w="534186"/>
                <a:gridCol w="534186"/>
                <a:gridCol w="534186"/>
                <a:gridCol w="534186"/>
                <a:gridCol w="2042470"/>
              </a:tblGrid>
              <a:tr h="549653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</a:t>
                      </a:r>
                      <a:endParaRPr lang="it-IT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4</a:t>
                      </a:r>
                      <a:endParaRPr lang="it-IT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5</a:t>
                      </a:r>
                      <a:endParaRPr lang="it-IT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6</a:t>
                      </a:r>
                      <a:endParaRPr lang="it-IT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7</a:t>
                      </a:r>
                      <a:endParaRPr lang="it-IT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8</a:t>
                      </a:r>
                      <a:endParaRPr lang="it-IT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9</a:t>
                      </a:r>
                      <a:endParaRPr lang="it-IT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10</a:t>
                      </a:r>
                      <a:endParaRPr lang="it-IT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11</a:t>
                      </a:r>
                      <a:endParaRPr lang="it-IT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12</a:t>
                      </a:r>
                      <a:endParaRPr lang="it-IT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12</a:t>
                      </a:r>
                      <a:endParaRPr lang="it-IT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13</a:t>
                      </a:r>
                      <a:endParaRPr lang="it-IT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14</a:t>
                      </a:r>
                      <a:endParaRPr lang="it-IT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15</a:t>
                      </a:r>
                      <a:endParaRPr lang="it-IT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16</a:t>
                      </a:r>
                      <a:endParaRPr lang="it-IT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17</a:t>
                      </a:r>
                      <a:endParaRPr lang="it-IT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18</a:t>
                      </a:r>
                      <a:endParaRPr lang="it-IT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descrizione</a:t>
                      </a:r>
                      <a:endParaRPr lang="it-IT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653">
                <a:tc>
                  <a:txBody>
                    <a:bodyPr/>
                    <a:lstStyle/>
                    <a:p>
                      <a:pPr algn="ctr"/>
                      <a:r>
                        <a:rPr lang="it-IT" sz="2800" b="1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it-IT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b="1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it-IT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b="1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it-IT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b="1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it-IT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b="1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it-IT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b="1" dirty="0" err="1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it-IT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b="1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it-IT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b="1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endParaRPr lang="it-IT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b="1" dirty="0" smtClean="0">
                          <a:solidFill>
                            <a:srgbClr val="FF0000"/>
                          </a:solidFill>
                        </a:rPr>
                        <a:t>i</a:t>
                      </a:r>
                      <a:endParaRPr lang="it-IT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b="1" dirty="0" smtClean="0">
                          <a:solidFill>
                            <a:srgbClr val="FF0000"/>
                          </a:solidFill>
                        </a:rPr>
                        <a:t>=</a:t>
                      </a:r>
                      <a:endParaRPr lang="it-IT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 err="1" smtClean="0"/>
                        <a:t>stem</a:t>
                      </a:r>
                      <a:endParaRPr lang="it-IT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653">
                <a:tc>
                  <a:txBody>
                    <a:bodyPr/>
                    <a:lstStyle/>
                    <a:p>
                      <a:pPr algn="ctr"/>
                      <a:endParaRPr lang="it-IT" sz="28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b="1" dirty="0" smtClean="0">
                          <a:solidFill>
                            <a:srgbClr val="FF0000"/>
                          </a:solidFill>
                        </a:rPr>
                        <a:t>l</a:t>
                      </a:r>
                      <a:endParaRPr lang="it-IT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b="1" dirty="0" smtClean="0">
                          <a:solidFill>
                            <a:srgbClr val="FF0000"/>
                          </a:solidFill>
                        </a:rPr>
                        <a:t>m</a:t>
                      </a:r>
                      <a:endParaRPr lang="it-IT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b="1" dirty="0" err="1" smtClean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it-IT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b="1" dirty="0" smtClean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it-IT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b="1" dirty="0" err="1" smtClean="0">
                          <a:solidFill>
                            <a:srgbClr val="FF0000"/>
                          </a:solidFill>
                        </a:rPr>
                        <a:t>p</a:t>
                      </a:r>
                      <a:endParaRPr lang="it-IT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b="1" dirty="0" err="1" smtClean="0">
                          <a:solidFill>
                            <a:srgbClr val="FF0000"/>
                          </a:solidFill>
                        </a:rPr>
                        <a:t>q</a:t>
                      </a:r>
                      <a:endParaRPr lang="it-IT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b="1" dirty="0" err="1" smtClean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it-IT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b="1" dirty="0" err="1" smtClean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it-IT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b="1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it-IT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b="1" dirty="0" smtClean="0">
                          <a:solidFill>
                            <a:srgbClr val="FF0000"/>
                          </a:solidFill>
                        </a:rPr>
                        <a:t>u</a:t>
                      </a:r>
                      <a:endParaRPr lang="it-IT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b="1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it-IT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b="1" dirty="0" err="1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it-IT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it-IT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b="1" dirty="0" smtClean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it-IT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b="1" dirty="0" err="1" smtClean="0">
                          <a:solidFill>
                            <a:srgbClr val="FF0000"/>
                          </a:solidFill>
                        </a:rPr>
                        <a:t>z</a:t>
                      </a:r>
                      <a:endParaRPr lang="it-IT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b="1" dirty="0" smtClean="0">
                          <a:solidFill>
                            <a:srgbClr val="FF0000"/>
                          </a:solidFill>
                        </a:rPr>
                        <a:t>^</a:t>
                      </a:r>
                      <a:endParaRPr lang="it-IT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 err="1" smtClean="0"/>
                        <a:t>loop</a:t>
                      </a:r>
                      <a:endParaRPr lang="it-IT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653">
                <a:tc>
                  <a:txBody>
                    <a:bodyPr/>
                    <a:lstStyle/>
                    <a:p>
                      <a:pPr algn="ctr"/>
                      <a:endParaRPr lang="it-IT" sz="28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b="1" dirty="0" smtClean="0">
                          <a:solidFill>
                            <a:srgbClr val="FF0000"/>
                          </a:solidFill>
                        </a:rPr>
                        <a:t>!</a:t>
                      </a:r>
                      <a:endParaRPr lang="it-IT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b="1" dirty="0" smtClean="0">
                          <a:solidFill>
                            <a:srgbClr val="FF0000"/>
                          </a:solidFill>
                        </a:rPr>
                        <a:t>“</a:t>
                      </a:r>
                      <a:endParaRPr lang="it-IT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b="1" dirty="0" smtClean="0">
                          <a:solidFill>
                            <a:srgbClr val="FF0000"/>
                          </a:solidFill>
                        </a:rPr>
                        <a:t>#</a:t>
                      </a:r>
                      <a:endParaRPr lang="it-IT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b="1" dirty="0" smtClean="0">
                          <a:solidFill>
                            <a:srgbClr val="FF0000"/>
                          </a:solidFill>
                        </a:rPr>
                        <a:t>$</a:t>
                      </a:r>
                      <a:endParaRPr lang="it-IT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b="1" dirty="0" smtClean="0">
                          <a:solidFill>
                            <a:srgbClr val="00B0F0"/>
                          </a:solidFill>
                        </a:rPr>
                        <a:t>%</a:t>
                      </a:r>
                      <a:endParaRPr lang="it-IT" sz="2800" b="1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b="1" dirty="0" smtClean="0">
                          <a:solidFill>
                            <a:srgbClr val="00B0F0"/>
                          </a:solidFill>
                        </a:rPr>
                        <a:t>&amp;</a:t>
                      </a:r>
                      <a:endParaRPr lang="it-IT" sz="2800" b="1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b="1" dirty="0" smtClean="0">
                          <a:solidFill>
                            <a:srgbClr val="00B0F0"/>
                          </a:solidFill>
                        </a:rPr>
                        <a:t>‘</a:t>
                      </a:r>
                      <a:endParaRPr lang="it-IT" sz="2800" b="1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b="1" dirty="0" smtClean="0">
                          <a:solidFill>
                            <a:srgbClr val="00B0F0"/>
                          </a:solidFill>
                        </a:rPr>
                        <a:t>(</a:t>
                      </a:r>
                      <a:endParaRPr lang="it-IT" sz="2800" b="1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b="1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it-IT" sz="2800" b="1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b="1" dirty="0" smtClean="0">
                          <a:solidFill>
                            <a:srgbClr val="00B0F0"/>
                          </a:solidFill>
                        </a:rPr>
                        <a:t>+</a:t>
                      </a:r>
                      <a:endParaRPr lang="it-IT" sz="2800" b="1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 err="1" smtClean="0"/>
                        <a:t>Internal</a:t>
                      </a:r>
                      <a:r>
                        <a:rPr lang="it-IT" b="1" dirty="0" smtClean="0"/>
                        <a:t> </a:t>
                      </a:r>
                      <a:r>
                        <a:rPr lang="it-IT" b="1" dirty="0" err="1" smtClean="0"/>
                        <a:t>loop</a:t>
                      </a:r>
                      <a:endParaRPr lang="it-IT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653">
                <a:tc>
                  <a:txBody>
                    <a:bodyPr/>
                    <a:lstStyle/>
                    <a:p>
                      <a:pPr algn="ctr"/>
                      <a:endParaRPr lang="it-IT" sz="28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it-IT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it-IT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it-IT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b="1" dirty="0" smtClean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it-IT" sz="28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b="1" dirty="0" smtClean="0">
                          <a:solidFill>
                            <a:srgbClr val="7030A0"/>
                          </a:solidFill>
                        </a:rPr>
                        <a:t>6</a:t>
                      </a:r>
                      <a:endParaRPr lang="it-IT" sz="28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b="1" dirty="0" smtClean="0">
                          <a:solidFill>
                            <a:srgbClr val="7030A0"/>
                          </a:solidFill>
                        </a:rPr>
                        <a:t>7</a:t>
                      </a:r>
                      <a:endParaRPr lang="it-IT" sz="28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b="1" dirty="0" smtClean="0">
                          <a:solidFill>
                            <a:srgbClr val="7030A0"/>
                          </a:solidFill>
                        </a:rPr>
                        <a:t>8</a:t>
                      </a:r>
                      <a:endParaRPr lang="it-IT" sz="28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b="1" dirty="0" smtClean="0">
                          <a:solidFill>
                            <a:srgbClr val="7030A0"/>
                          </a:solidFill>
                        </a:rPr>
                        <a:t>9</a:t>
                      </a:r>
                      <a:endParaRPr lang="it-IT" sz="28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b="1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it-IT" sz="28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b="1" dirty="0" smtClean="0">
                          <a:solidFill>
                            <a:srgbClr val="7030A0"/>
                          </a:solidFill>
                        </a:rPr>
                        <a:t>&gt;</a:t>
                      </a:r>
                      <a:endParaRPr lang="it-IT" sz="28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 err="1" smtClean="0"/>
                        <a:t>Internal</a:t>
                      </a:r>
                      <a:r>
                        <a:rPr lang="it-IT" b="1" dirty="0" smtClean="0"/>
                        <a:t> </a:t>
                      </a:r>
                      <a:r>
                        <a:rPr lang="it-IT" b="1" dirty="0" err="1" smtClean="0"/>
                        <a:t>loop</a:t>
                      </a:r>
                      <a:endParaRPr lang="it-IT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653">
                <a:tc>
                  <a:txBody>
                    <a:bodyPr/>
                    <a:lstStyle/>
                    <a:p>
                      <a:pPr algn="ctr"/>
                      <a:r>
                        <a:rPr lang="it-IT" sz="2800" b="1" dirty="0" smtClean="0">
                          <a:solidFill>
                            <a:srgbClr val="FF0000"/>
                          </a:solidFill>
                        </a:rPr>
                        <a:t>[</a:t>
                      </a:r>
                      <a:endParaRPr lang="it-IT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 err="1" smtClean="0"/>
                        <a:t>bulge</a:t>
                      </a:r>
                      <a:endParaRPr lang="it-IT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653">
                <a:tc>
                  <a:txBody>
                    <a:bodyPr/>
                    <a:lstStyle/>
                    <a:p>
                      <a:pPr algn="ctr"/>
                      <a:r>
                        <a:rPr lang="it-IT" sz="2800" b="1" dirty="0" smtClean="0">
                          <a:solidFill>
                            <a:srgbClr val="FF0000"/>
                          </a:solidFill>
                        </a:rPr>
                        <a:t>]</a:t>
                      </a:r>
                      <a:endParaRPr lang="it-IT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 err="1" smtClean="0"/>
                        <a:t>bulge</a:t>
                      </a:r>
                      <a:endParaRPr lang="it-IT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653">
                <a:tc>
                  <a:txBody>
                    <a:bodyPr/>
                    <a:lstStyle/>
                    <a:p>
                      <a:pPr algn="ctr"/>
                      <a:r>
                        <a:rPr lang="it-IT" sz="2800" b="1" dirty="0" smtClean="0">
                          <a:solidFill>
                            <a:srgbClr val="00B050"/>
                          </a:solidFill>
                        </a:rPr>
                        <a:t>{</a:t>
                      </a:r>
                      <a:endParaRPr lang="it-IT" sz="28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 err="1" smtClean="0"/>
                        <a:t>Bulge</a:t>
                      </a:r>
                      <a:r>
                        <a:rPr lang="it-IT" b="1" dirty="0" smtClean="0"/>
                        <a:t> </a:t>
                      </a:r>
                      <a:r>
                        <a:rPr lang="it-IT" b="1" dirty="0" err="1" smtClean="0"/>
                        <a:t>branch</a:t>
                      </a:r>
                      <a:endParaRPr lang="it-IT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653">
                <a:tc>
                  <a:txBody>
                    <a:bodyPr/>
                    <a:lstStyle/>
                    <a:p>
                      <a:pPr algn="ctr"/>
                      <a:r>
                        <a:rPr lang="it-IT" sz="2800" b="1" dirty="0" smtClean="0">
                          <a:solidFill>
                            <a:srgbClr val="FFC000"/>
                          </a:solidFill>
                        </a:rPr>
                        <a:t>}</a:t>
                      </a:r>
                      <a:endParaRPr lang="it-IT" sz="2800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 err="1" smtClean="0"/>
                        <a:t>Bulge</a:t>
                      </a:r>
                      <a:r>
                        <a:rPr lang="it-IT" b="1" dirty="0" smtClean="0"/>
                        <a:t> </a:t>
                      </a:r>
                      <a:r>
                        <a:rPr lang="it-IT" b="1" dirty="0" err="1" smtClean="0"/>
                        <a:t>branch</a:t>
                      </a:r>
                      <a:endParaRPr lang="it-IT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7522">
                <a:tc>
                  <a:txBody>
                    <a:bodyPr/>
                    <a:lstStyle/>
                    <a:p>
                      <a:pPr algn="ctr"/>
                      <a:r>
                        <a:rPr lang="it-IT" sz="2800" b="1" dirty="0" smtClean="0"/>
                        <a:t>A</a:t>
                      </a:r>
                      <a:endParaRPr lang="it-IT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b="1" dirty="0" smtClean="0"/>
                        <a:t>B</a:t>
                      </a:r>
                      <a:endParaRPr lang="it-IT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b="1" dirty="0" smtClean="0"/>
                        <a:t>C</a:t>
                      </a:r>
                      <a:endParaRPr lang="it-IT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b="1" dirty="0" smtClean="0"/>
                        <a:t>D</a:t>
                      </a:r>
                      <a:endParaRPr lang="it-IT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b="1" dirty="0" smtClean="0"/>
                        <a:t>E</a:t>
                      </a:r>
                      <a:endParaRPr lang="it-IT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b="1" dirty="0" err="1" smtClean="0"/>
                        <a:t>F</a:t>
                      </a:r>
                      <a:endParaRPr lang="it-IT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b="1" dirty="0" smtClean="0"/>
                        <a:t>G</a:t>
                      </a:r>
                      <a:endParaRPr lang="it-IT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b="1" dirty="0" smtClean="0"/>
                        <a:t>H</a:t>
                      </a:r>
                      <a:endParaRPr lang="it-IT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b="1" dirty="0" smtClean="0"/>
                        <a:t>I</a:t>
                      </a:r>
                      <a:endParaRPr lang="it-IT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b="1" dirty="0" err="1" smtClean="0"/>
                        <a:t>J</a:t>
                      </a:r>
                      <a:endParaRPr lang="it-IT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 err="1" smtClean="0"/>
                        <a:t>stem</a:t>
                      </a:r>
                      <a:endParaRPr lang="it-IT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7522">
                <a:tc>
                  <a:txBody>
                    <a:bodyPr/>
                    <a:lstStyle/>
                    <a:p>
                      <a:pPr algn="ctr"/>
                      <a:endParaRPr lang="it-IT" sz="28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b="1" dirty="0" smtClean="0">
                          <a:solidFill>
                            <a:srgbClr val="00B050"/>
                          </a:solidFill>
                        </a:rPr>
                        <a:t>K</a:t>
                      </a:r>
                      <a:endParaRPr lang="it-IT" sz="28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b="1" dirty="0" smtClean="0">
                          <a:solidFill>
                            <a:srgbClr val="00B050"/>
                          </a:solidFill>
                        </a:rPr>
                        <a:t>L</a:t>
                      </a:r>
                      <a:endParaRPr lang="it-IT" sz="28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b="1" dirty="0" smtClean="0">
                          <a:solidFill>
                            <a:srgbClr val="00B050"/>
                          </a:solidFill>
                        </a:rPr>
                        <a:t>M</a:t>
                      </a:r>
                      <a:endParaRPr lang="it-IT" sz="28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b="1" dirty="0" err="1" smtClean="0">
                          <a:solidFill>
                            <a:srgbClr val="00B050"/>
                          </a:solidFill>
                        </a:rPr>
                        <a:t>N</a:t>
                      </a:r>
                      <a:endParaRPr lang="it-IT" sz="28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b="1" dirty="0" smtClean="0">
                          <a:solidFill>
                            <a:srgbClr val="00B050"/>
                          </a:solidFill>
                        </a:rPr>
                        <a:t>O</a:t>
                      </a:r>
                      <a:endParaRPr lang="it-IT" sz="28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b="1" dirty="0" err="1" smtClean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it-IT" sz="28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b="1" dirty="0" err="1" smtClean="0">
                          <a:solidFill>
                            <a:srgbClr val="00B050"/>
                          </a:solidFill>
                        </a:rPr>
                        <a:t>Q</a:t>
                      </a:r>
                      <a:endParaRPr lang="it-IT" sz="28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b="1" dirty="0" err="1" smtClean="0">
                          <a:solidFill>
                            <a:srgbClr val="00B050"/>
                          </a:solidFill>
                        </a:rPr>
                        <a:t>R</a:t>
                      </a:r>
                      <a:endParaRPr lang="it-IT" sz="28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b="1" dirty="0" err="1" smtClean="0">
                          <a:solidFill>
                            <a:srgbClr val="00B050"/>
                          </a:solidFill>
                        </a:rPr>
                        <a:t>S</a:t>
                      </a:r>
                      <a:endParaRPr lang="it-IT" sz="28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b="1" dirty="0" smtClean="0">
                          <a:solidFill>
                            <a:srgbClr val="00B0F0"/>
                          </a:solidFill>
                        </a:rPr>
                        <a:t>T</a:t>
                      </a:r>
                      <a:endParaRPr lang="it-IT" sz="2800" b="1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b="1" dirty="0" smtClean="0">
                          <a:solidFill>
                            <a:srgbClr val="00B0F0"/>
                          </a:solidFill>
                        </a:rPr>
                        <a:t>U</a:t>
                      </a:r>
                      <a:endParaRPr lang="it-IT" sz="2800" b="1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b="1" dirty="0" smtClean="0">
                          <a:solidFill>
                            <a:srgbClr val="00B0F0"/>
                          </a:solidFill>
                        </a:rPr>
                        <a:t>V</a:t>
                      </a:r>
                      <a:endParaRPr lang="it-IT" sz="2800" b="1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b="1" dirty="0" err="1" smtClean="0">
                          <a:solidFill>
                            <a:srgbClr val="00B050"/>
                          </a:solidFill>
                        </a:rPr>
                        <a:t>W</a:t>
                      </a:r>
                      <a:endParaRPr lang="it-IT" sz="28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 err="1" smtClean="0"/>
                        <a:t>Internal</a:t>
                      </a:r>
                      <a:r>
                        <a:rPr lang="it-IT" b="1" dirty="0" smtClean="0"/>
                        <a:t> </a:t>
                      </a:r>
                      <a:r>
                        <a:rPr lang="it-IT" b="1" dirty="0" err="1" smtClean="0"/>
                        <a:t>loop</a:t>
                      </a:r>
                      <a:r>
                        <a:rPr lang="it-IT" b="1" dirty="0" smtClean="0"/>
                        <a:t> </a:t>
                      </a:r>
                      <a:r>
                        <a:rPr lang="it-IT" b="1" dirty="0" err="1" smtClean="0"/>
                        <a:t>branch</a:t>
                      </a:r>
                      <a:endParaRPr lang="it-IT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7522">
                <a:tc>
                  <a:txBody>
                    <a:bodyPr/>
                    <a:lstStyle/>
                    <a:p>
                      <a:pPr algn="ctr"/>
                      <a:endParaRPr lang="it-IT" sz="28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b="1" dirty="0" smtClean="0">
                          <a:solidFill>
                            <a:srgbClr val="FFC000"/>
                          </a:solidFill>
                        </a:rPr>
                        <a:t>Y</a:t>
                      </a:r>
                      <a:endParaRPr lang="it-IT" sz="2800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b="1" dirty="0" err="1" smtClean="0">
                          <a:solidFill>
                            <a:srgbClr val="FFC000"/>
                          </a:solidFill>
                        </a:rPr>
                        <a:t>Z</a:t>
                      </a:r>
                      <a:endParaRPr lang="it-IT" sz="2800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b="1" dirty="0" smtClean="0">
                          <a:solidFill>
                            <a:srgbClr val="FFC000"/>
                          </a:solidFill>
                        </a:rPr>
                        <a:t>~</a:t>
                      </a:r>
                      <a:endParaRPr lang="it-IT" sz="2800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b="1" smtClean="0">
                          <a:solidFill>
                            <a:srgbClr val="FFC000"/>
                          </a:solidFill>
                        </a:rPr>
                        <a:t>?</a:t>
                      </a:r>
                      <a:endParaRPr lang="it-IT" sz="2800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b="1" dirty="0" smtClean="0">
                          <a:solidFill>
                            <a:srgbClr val="7030A0"/>
                          </a:solidFill>
                        </a:rPr>
                        <a:t>_</a:t>
                      </a:r>
                      <a:endParaRPr lang="it-IT" sz="28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b="1" dirty="0" smtClean="0">
                          <a:solidFill>
                            <a:srgbClr val="7030A0"/>
                          </a:solidFill>
                        </a:rPr>
                        <a:t>|</a:t>
                      </a:r>
                      <a:endParaRPr lang="it-IT" sz="28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b="1" dirty="0" smtClean="0">
                          <a:solidFill>
                            <a:srgbClr val="7030A0"/>
                          </a:solidFill>
                        </a:rPr>
                        <a:t>/</a:t>
                      </a:r>
                      <a:endParaRPr lang="it-IT" sz="28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b="1" dirty="0" smtClean="0">
                          <a:solidFill>
                            <a:srgbClr val="7030A0"/>
                          </a:solidFill>
                        </a:rPr>
                        <a:t>\</a:t>
                      </a:r>
                      <a:endParaRPr lang="it-IT" sz="28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b="1" dirty="0" smtClean="0">
                          <a:solidFill>
                            <a:srgbClr val="7030A0"/>
                          </a:solidFill>
                        </a:rPr>
                        <a:t>@</a:t>
                      </a:r>
                      <a:endParaRPr lang="it-IT" sz="28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 err="1" smtClean="0"/>
                        <a:t>Internal</a:t>
                      </a:r>
                      <a:r>
                        <a:rPr lang="it-IT" b="1" dirty="0" smtClean="0"/>
                        <a:t> </a:t>
                      </a:r>
                      <a:r>
                        <a:rPr lang="it-IT" b="1" dirty="0" err="1" smtClean="0"/>
                        <a:t>loop</a:t>
                      </a:r>
                      <a:r>
                        <a:rPr lang="it-IT" b="1" dirty="0" smtClean="0"/>
                        <a:t> </a:t>
                      </a:r>
                      <a:r>
                        <a:rPr lang="it-IT" b="1" dirty="0" err="1" smtClean="0"/>
                        <a:t>branch</a:t>
                      </a:r>
                      <a:endParaRPr lang="it-IT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9102">
                <a:tc>
                  <a:txBody>
                    <a:bodyPr/>
                    <a:lstStyle/>
                    <a:p>
                      <a:pPr algn="ctr"/>
                      <a:r>
                        <a:rPr lang="it-IT" sz="2800" b="1" dirty="0" smtClean="0"/>
                        <a:t>:</a:t>
                      </a:r>
                      <a:endParaRPr lang="it-IT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 err="1" smtClean="0"/>
                        <a:t>Internal</a:t>
                      </a:r>
                      <a:r>
                        <a:rPr lang="it-IT" b="1" dirty="0" smtClean="0"/>
                        <a:t> </a:t>
                      </a:r>
                      <a:r>
                        <a:rPr lang="it-IT" b="1" dirty="0" err="1" smtClean="0"/>
                        <a:t>loop</a:t>
                      </a:r>
                      <a:r>
                        <a:rPr lang="it-IT" b="1" dirty="0" smtClean="0"/>
                        <a:t> </a:t>
                      </a:r>
                      <a:r>
                        <a:rPr lang="it-IT" b="1" dirty="0" err="1" smtClean="0"/>
                        <a:t>branch</a:t>
                      </a:r>
                      <a:endParaRPr lang="it-IT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6404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126</Words>
  <Application>Microsoft Macintosh PowerPoint</Application>
  <PresentationFormat>Widescreen</PresentationFormat>
  <Paragraphs>116</Paragraphs>
  <Slides>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Tema di Office</vt:lpstr>
      <vt:lpstr>Presentazione di PowerPoint</vt:lpstr>
      <vt:lpstr>Presentazione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marta adinolfi</dc:creator>
  <cp:lastModifiedBy>marta adinolfi</cp:lastModifiedBy>
  <cp:revision>21</cp:revision>
  <dcterms:created xsi:type="dcterms:W3CDTF">2018-05-24T08:51:34Z</dcterms:created>
  <dcterms:modified xsi:type="dcterms:W3CDTF">2018-05-24T09:30:48Z</dcterms:modified>
</cp:coreProperties>
</file>