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26" Type="http://schemas.openxmlformats.org/officeDocument/2006/relationships/image" Target="../media/image26.wmf"/><Relationship Id="rId3" Type="http://schemas.openxmlformats.org/officeDocument/2006/relationships/image" Target="../media/image3.wmf"/><Relationship Id="rId21" Type="http://schemas.openxmlformats.org/officeDocument/2006/relationships/image" Target="../media/image21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5" Type="http://schemas.openxmlformats.org/officeDocument/2006/relationships/image" Target="../media/image25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20" Type="http://schemas.openxmlformats.org/officeDocument/2006/relationships/image" Target="../media/image20.wmf"/><Relationship Id="rId29" Type="http://schemas.openxmlformats.org/officeDocument/2006/relationships/image" Target="../media/image29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24" Type="http://schemas.openxmlformats.org/officeDocument/2006/relationships/image" Target="../media/image24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23" Type="http://schemas.openxmlformats.org/officeDocument/2006/relationships/image" Target="../media/image23.wmf"/><Relationship Id="rId28" Type="http://schemas.openxmlformats.org/officeDocument/2006/relationships/image" Target="../media/image28.wmf"/><Relationship Id="rId10" Type="http://schemas.openxmlformats.org/officeDocument/2006/relationships/image" Target="../media/image10.wmf"/><Relationship Id="rId19" Type="http://schemas.openxmlformats.org/officeDocument/2006/relationships/image" Target="../media/image19.wmf"/><Relationship Id="rId31" Type="http://schemas.openxmlformats.org/officeDocument/2006/relationships/image" Target="../media/image31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Relationship Id="rId22" Type="http://schemas.openxmlformats.org/officeDocument/2006/relationships/image" Target="../media/image22.wmf"/><Relationship Id="rId27" Type="http://schemas.openxmlformats.org/officeDocument/2006/relationships/image" Target="../media/image27.wmf"/><Relationship Id="rId30" Type="http://schemas.openxmlformats.org/officeDocument/2006/relationships/image" Target="../media/image3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9463-CE22-4B65-9618-7F3A0C42F37E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1F29-1798-46DB-B972-7C224DB33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43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9463-CE22-4B65-9618-7F3A0C42F37E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1F29-1798-46DB-B972-7C224DB33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5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9463-CE22-4B65-9618-7F3A0C42F37E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1F29-1798-46DB-B972-7C224DB33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46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9463-CE22-4B65-9618-7F3A0C42F37E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1F29-1798-46DB-B972-7C224DB33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40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9463-CE22-4B65-9618-7F3A0C42F37E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1F29-1798-46DB-B972-7C224DB33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51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9463-CE22-4B65-9618-7F3A0C42F37E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1F29-1798-46DB-B972-7C224DB33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81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9463-CE22-4B65-9618-7F3A0C42F37E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1F29-1798-46DB-B972-7C224DB33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29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9463-CE22-4B65-9618-7F3A0C42F37E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1F29-1798-46DB-B972-7C224DB33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59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9463-CE22-4B65-9618-7F3A0C42F37E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1F29-1798-46DB-B972-7C224DB33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383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9463-CE22-4B65-9618-7F3A0C42F37E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1F29-1798-46DB-B972-7C224DB33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32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9463-CE22-4B65-9618-7F3A0C42F37E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1F29-1798-46DB-B972-7C224DB33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19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D9463-CE22-4B65-9618-7F3A0C42F37E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91F29-1798-46DB-B972-7C224DB33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42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9" Type="http://schemas.openxmlformats.org/officeDocument/2006/relationships/oleObject" Target="../embeddings/oleObject19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6.wmf"/><Relationship Id="rId42" Type="http://schemas.openxmlformats.org/officeDocument/2006/relationships/image" Target="../media/image20.wmf"/><Relationship Id="rId47" Type="http://schemas.openxmlformats.org/officeDocument/2006/relationships/oleObject" Target="../embeddings/oleObject23.bin"/><Relationship Id="rId50" Type="http://schemas.openxmlformats.org/officeDocument/2006/relationships/image" Target="../media/image24.wmf"/><Relationship Id="rId55" Type="http://schemas.openxmlformats.org/officeDocument/2006/relationships/oleObject" Target="../embeddings/oleObject27.bin"/><Relationship Id="rId63" Type="http://schemas.openxmlformats.org/officeDocument/2006/relationships/oleObject" Target="../embeddings/oleObject3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4.bin"/><Relationship Id="rId41" Type="http://schemas.openxmlformats.org/officeDocument/2006/relationships/oleObject" Target="../embeddings/oleObject20.bin"/><Relationship Id="rId54" Type="http://schemas.openxmlformats.org/officeDocument/2006/relationships/image" Target="../media/image26.wmf"/><Relationship Id="rId62" Type="http://schemas.openxmlformats.org/officeDocument/2006/relationships/image" Target="../media/image3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32" Type="http://schemas.openxmlformats.org/officeDocument/2006/relationships/image" Target="../media/image15.wmf"/><Relationship Id="rId37" Type="http://schemas.openxmlformats.org/officeDocument/2006/relationships/oleObject" Target="../embeddings/oleObject18.bin"/><Relationship Id="rId40" Type="http://schemas.openxmlformats.org/officeDocument/2006/relationships/image" Target="../media/image19.wmf"/><Relationship Id="rId45" Type="http://schemas.openxmlformats.org/officeDocument/2006/relationships/oleObject" Target="../embeddings/oleObject22.bin"/><Relationship Id="rId53" Type="http://schemas.openxmlformats.org/officeDocument/2006/relationships/oleObject" Target="../embeddings/oleObject26.bin"/><Relationship Id="rId58" Type="http://schemas.openxmlformats.org/officeDocument/2006/relationships/image" Target="../media/image28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36" Type="http://schemas.openxmlformats.org/officeDocument/2006/relationships/image" Target="../media/image17.wmf"/><Relationship Id="rId49" Type="http://schemas.openxmlformats.org/officeDocument/2006/relationships/oleObject" Target="../embeddings/oleObject24.bin"/><Relationship Id="rId57" Type="http://schemas.openxmlformats.org/officeDocument/2006/relationships/oleObject" Target="../embeddings/oleObject28.bin"/><Relationship Id="rId61" Type="http://schemas.openxmlformats.org/officeDocument/2006/relationships/oleObject" Target="../embeddings/oleObject30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4" Type="http://schemas.openxmlformats.org/officeDocument/2006/relationships/image" Target="../media/image21.wmf"/><Relationship Id="rId52" Type="http://schemas.openxmlformats.org/officeDocument/2006/relationships/image" Target="../media/image25.wmf"/><Relationship Id="rId60" Type="http://schemas.openxmlformats.org/officeDocument/2006/relationships/image" Target="../media/image29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wmf"/><Relationship Id="rId35" Type="http://schemas.openxmlformats.org/officeDocument/2006/relationships/oleObject" Target="../embeddings/oleObject17.bin"/><Relationship Id="rId43" Type="http://schemas.openxmlformats.org/officeDocument/2006/relationships/oleObject" Target="../embeddings/oleObject21.bin"/><Relationship Id="rId48" Type="http://schemas.openxmlformats.org/officeDocument/2006/relationships/image" Target="../media/image23.wmf"/><Relationship Id="rId56" Type="http://schemas.openxmlformats.org/officeDocument/2006/relationships/image" Target="../media/image27.wmf"/><Relationship Id="rId64" Type="http://schemas.openxmlformats.org/officeDocument/2006/relationships/image" Target="../media/image31.wmf"/><Relationship Id="rId8" Type="http://schemas.openxmlformats.org/officeDocument/2006/relationships/image" Target="../media/image3.wmf"/><Relationship Id="rId51" Type="http://schemas.openxmlformats.org/officeDocument/2006/relationships/oleObject" Target="../embeddings/oleObject25.bin"/><Relationship Id="rId3" Type="http://schemas.openxmlformats.org/officeDocument/2006/relationships/oleObject" Target="../embeddings/oleObject1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image" Target="../media/image18.wmf"/><Relationship Id="rId46" Type="http://schemas.openxmlformats.org/officeDocument/2006/relationships/image" Target="../media/image22.wmf"/><Relationship Id="rId59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084205"/>
              </p:ext>
            </p:extLst>
          </p:nvPr>
        </p:nvGraphicFramePr>
        <p:xfrm>
          <a:off x="3594662" y="419133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94662" y="419133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7012264" y="2649912"/>
            <a:ext cx="1166753" cy="1319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28" idx="2"/>
          </p:cNvCxnSpPr>
          <p:nvPr/>
        </p:nvCxnSpPr>
        <p:spPr>
          <a:xfrm>
            <a:off x="7012264" y="3081382"/>
            <a:ext cx="1166753" cy="860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28" idx="2"/>
          </p:cNvCxnSpPr>
          <p:nvPr/>
        </p:nvCxnSpPr>
        <p:spPr>
          <a:xfrm>
            <a:off x="7012264" y="3512852"/>
            <a:ext cx="1166753" cy="42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28" idx="2"/>
          </p:cNvCxnSpPr>
          <p:nvPr/>
        </p:nvCxnSpPr>
        <p:spPr>
          <a:xfrm flipV="1">
            <a:off x="7012264" y="3942057"/>
            <a:ext cx="1166753" cy="2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28" idx="2"/>
          </p:cNvCxnSpPr>
          <p:nvPr/>
        </p:nvCxnSpPr>
        <p:spPr>
          <a:xfrm flipV="1">
            <a:off x="7012264" y="3942057"/>
            <a:ext cx="1166753" cy="429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28" idx="2"/>
          </p:cNvCxnSpPr>
          <p:nvPr/>
        </p:nvCxnSpPr>
        <p:spPr>
          <a:xfrm flipV="1">
            <a:off x="7012264" y="3942057"/>
            <a:ext cx="1166753" cy="86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443220" y="3381928"/>
            <a:ext cx="255319" cy="24938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2443220" y="3813398"/>
            <a:ext cx="255319" cy="24938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2443220" y="4244868"/>
            <a:ext cx="255319" cy="24938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3865292" y="4247148"/>
            <a:ext cx="255319" cy="249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3865292" y="4678618"/>
            <a:ext cx="255319" cy="249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3865292" y="5110088"/>
            <a:ext cx="255319" cy="249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3865292" y="2093751"/>
            <a:ext cx="255319" cy="249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3865292" y="2525221"/>
            <a:ext cx="255319" cy="249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3865292" y="2956691"/>
            <a:ext cx="255319" cy="249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3865292" y="3388161"/>
            <a:ext cx="255319" cy="249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3865292" y="3819631"/>
            <a:ext cx="255319" cy="249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2443220" y="3381928"/>
            <a:ext cx="255319" cy="24938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2443220" y="3813398"/>
            <a:ext cx="255319" cy="24938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2443220" y="4244868"/>
            <a:ext cx="255319" cy="24938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559925"/>
              </p:ext>
            </p:extLst>
          </p:nvPr>
        </p:nvGraphicFramePr>
        <p:xfrm>
          <a:off x="2496385" y="3388851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152280" imgH="228600" progId="Equation.DSMT4">
                  <p:embed/>
                </p:oleObj>
              </mc:Choice>
              <mc:Fallback>
                <p:oleObj name="Equation" r:id="rId5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96385" y="3388851"/>
                        <a:ext cx="1524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908277"/>
              </p:ext>
            </p:extLst>
          </p:nvPr>
        </p:nvGraphicFramePr>
        <p:xfrm>
          <a:off x="2477042" y="3814428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77042" y="3814428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571397"/>
              </p:ext>
            </p:extLst>
          </p:nvPr>
        </p:nvGraphicFramePr>
        <p:xfrm>
          <a:off x="2496834" y="4220828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96834" y="4220828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Oval 27"/>
          <p:cNvSpPr/>
          <p:nvPr/>
        </p:nvSpPr>
        <p:spPr>
          <a:xfrm>
            <a:off x="8179017" y="3817366"/>
            <a:ext cx="255319" cy="24938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189616"/>
              </p:ext>
            </p:extLst>
          </p:nvPr>
        </p:nvGraphicFramePr>
        <p:xfrm>
          <a:off x="3851141" y="2089832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1" imgW="253800" imgH="253800" progId="Equation.DSMT4">
                  <p:embed/>
                </p:oleObj>
              </mc:Choice>
              <mc:Fallback>
                <p:oleObj name="Equation" r:id="rId11" imgW="2538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51141" y="2089832"/>
                        <a:ext cx="2540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703886"/>
              </p:ext>
            </p:extLst>
          </p:nvPr>
        </p:nvGraphicFramePr>
        <p:xfrm>
          <a:off x="3849554" y="2524867"/>
          <a:ext cx="266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13" imgW="266400" imgH="253800" progId="Equation.DSMT4">
                  <p:embed/>
                </p:oleObj>
              </mc:Choice>
              <mc:Fallback>
                <p:oleObj name="Equation" r:id="rId13" imgW="266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49554" y="2524867"/>
                        <a:ext cx="2667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982009"/>
              </p:ext>
            </p:extLst>
          </p:nvPr>
        </p:nvGraphicFramePr>
        <p:xfrm>
          <a:off x="3849554" y="2950317"/>
          <a:ext cx="266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15" imgW="266400" imgH="253800" progId="Equation.DSMT4">
                  <p:embed/>
                </p:oleObj>
              </mc:Choice>
              <mc:Fallback>
                <p:oleObj name="Equation" r:id="rId15" imgW="266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49554" y="2950317"/>
                        <a:ext cx="2667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Oval 31"/>
          <p:cNvSpPr/>
          <p:nvPr/>
        </p:nvSpPr>
        <p:spPr>
          <a:xfrm>
            <a:off x="3874888" y="5531366"/>
            <a:ext cx="255319" cy="249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107860"/>
              </p:ext>
            </p:extLst>
          </p:nvPr>
        </p:nvGraphicFramePr>
        <p:xfrm>
          <a:off x="3842440" y="3392757"/>
          <a:ext cx="266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17" imgW="266400" imgH="253800" progId="Equation.DSMT4">
                  <p:embed/>
                </p:oleObj>
              </mc:Choice>
              <mc:Fallback>
                <p:oleObj name="Equation" r:id="rId17" imgW="266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842440" y="3392757"/>
                        <a:ext cx="2667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671051"/>
              </p:ext>
            </p:extLst>
          </p:nvPr>
        </p:nvGraphicFramePr>
        <p:xfrm>
          <a:off x="3847966" y="3815505"/>
          <a:ext cx="266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19" imgW="266400" imgH="253800" progId="Equation.DSMT4">
                  <p:embed/>
                </p:oleObj>
              </mc:Choice>
              <mc:Fallback>
                <p:oleObj name="Equation" r:id="rId19" imgW="266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847966" y="3815505"/>
                        <a:ext cx="2667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58643"/>
              </p:ext>
            </p:extLst>
          </p:nvPr>
        </p:nvGraphicFramePr>
        <p:xfrm>
          <a:off x="3835266" y="4247305"/>
          <a:ext cx="266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21" imgW="266400" imgH="253800" progId="Equation.DSMT4">
                  <p:embed/>
                </p:oleObj>
              </mc:Choice>
              <mc:Fallback>
                <p:oleObj name="Equation" r:id="rId21" imgW="266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835266" y="4247305"/>
                        <a:ext cx="2667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002387"/>
              </p:ext>
            </p:extLst>
          </p:nvPr>
        </p:nvGraphicFramePr>
        <p:xfrm>
          <a:off x="3853553" y="4681807"/>
          <a:ext cx="266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23" imgW="266400" imgH="253800" progId="Equation.DSMT4">
                  <p:embed/>
                </p:oleObj>
              </mc:Choice>
              <mc:Fallback>
                <p:oleObj name="Equation" r:id="rId23" imgW="266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853553" y="4681807"/>
                        <a:ext cx="2667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287411"/>
              </p:ext>
            </p:extLst>
          </p:nvPr>
        </p:nvGraphicFramePr>
        <p:xfrm>
          <a:off x="3850378" y="5107257"/>
          <a:ext cx="266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25" imgW="266400" imgH="253800" progId="Equation.DSMT4">
                  <p:embed/>
                </p:oleObj>
              </mc:Choice>
              <mc:Fallback>
                <p:oleObj name="Equation" r:id="rId25" imgW="266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850378" y="5107257"/>
                        <a:ext cx="2667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081709"/>
              </p:ext>
            </p:extLst>
          </p:nvPr>
        </p:nvGraphicFramePr>
        <p:xfrm>
          <a:off x="3862254" y="5533180"/>
          <a:ext cx="266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27" imgW="266400" imgH="253800" progId="Equation.DSMT4">
                  <p:embed/>
                </p:oleObj>
              </mc:Choice>
              <mc:Fallback>
                <p:oleObj name="Equation" r:id="rId27" imgW="266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862254" y="5533180"/>
                        <a:ext cx="2667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Straight Arrow Connector 38"/>
          <p:cNvCxnSpPr>
            <a:stCxn id="22" idx="6"/>
            <a:endCxn id="17" idx="2"/>
          </p:cNvCxnSpPr>
          <p:nvPr/>
        </p:nvCxnSpPr>
        <p:spPr>
          <a:xfrm flipV="1">
            <a:off x="2698539" y="2218442"/>
            <a:ext cx="1166753" cy="1288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2" idx="6"/>
            <a:endCxn id="20" idx="2"/>
          </p:cNvCxnSpPr>
          <p:nvPr/>
        </p:nvCxnSpPr>
        <p:spPr>
          <a:xfrm>
            <a:off x="2698539" y="3506619"/>
            <a:ext cx="1166753" cy="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6"/>
            <a:endCxn id="21" idx="2"/>
          </p:cNvCxnSpPr>
          <p:nvPr/>
        </p:nvCxnSpPr>
        <p:spPr>
          <a:xfrm>
            <a:off x="2698539" y="3506619"/>
            <a:ext cx="1166753" cy="437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6"/>
            <a:endCxn id="15" idx="2"/>
          </p:cNvCxnSpPr>
          <p:nvPr/>
        </p:nvCxnSpPr>
        <p:spPr>
          <a:xfrm>
            <a:off x="2698539" y="3506619"/>
            <a:ext cx="1166753" cy="1296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6"/>
            <a:endCxn id="18" idx="2"/>
          </p:cNvCxnSpPr>
          <p:nvPr/>
        </p:nvCxnSpPr>
        <p:spPr>
          <a:xfrm flipV="1">
            <a:off x="2698539" y="2649912"/>
            <a:ext cx="1166753" cy="1288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6"/>
            <a:endCxn id="20" idx="2"/>
          </p:cNvCxnSpPr>
          <p:nvPr/>
        </p:nvCxnSpPr>
        <p:spPr>
          <a:xfrm flipV="1">
            <a:off x="2698539" y="3512852"/>
            <a:ext cx="1166753" cy="425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6"/>
          </p:cNvCxnSpPr>
          <p:nvPr/>
        </p:nvCxnSpPr>
        <p:spPr>
          <a:xfrm>
            <a:off x="2698539" y="3938089"/>
            <a:ext cx="1166753" cy="43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6"/>
            <a:endCxn id="16" idx="2"/>
          </p:cNvCxnSpPr>
          <p:nvPr/>
        </p:nvCxnSpPr>
        <p:spPr>
          <a:xfrm>
            <a:off x="2698539" y="3938089"/>
            <a:ext cx="1166753" cy="1296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3" idx="6"/>
            <a:endCxn id="19" idx="2"/>
          </p:cNvCxnSpPr>
          <p:nvPr/>
        </p:nvCxnSpPr>
        <p:spPr>
          <a:xfrm flipV="1">
            <a:off x="2698539" y="3081382"/>
            <a:ext cx="1166753" cy="1288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6"/>
            <a:endCxn id="21" idx="2"/>
          </p:cNvCxnSpPr>
          <p:nvPr/>
        </p:nvCxnSpPr>
        <p:spPr>
          <a:xfrm flipV="1">
            <a:off x="2698539" y="3944322"/>
            <a:ext cx="1166753" cy="425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4" idx="6"/>
            <a:endCxn id="14" idx="2"/>
          </p:cNvCxnSpPr>
          <p:nvPr/>
        </p:nvCxnSpPr>
        <p:spPr>
          <a:xfrm>
            <a:off x="2698539" y="4369559"/>
            <a:ext cx="1166753" cy="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3" idx="6"/>
            <a:endCxn id="32" idx="2"/>
          </p:cNvCxnSpPr>
          <p:nvPr/>
        </p:nvCxnSpPr>
        <p:spPr>
          <a:xfrm>
            <a:off x="2698539" y="4369559"/>
            <a:ext cx="1176349" cy="1286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1" idx="6"/>
            <a:endCxn id="19" idx="2"/>
          </p:cNvCxnSpPr>
          <p:nvPr/>
        </p:nvCxnSpPr>
        <p:spPr>
          <a:xfrm flipV="1">
            <a:off x="2698539" y="3081382"/>
            <a:ext cx="1166753" cy="425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1" idx="6"/>
            <a:endCxn id="18" idx="2"/>
          </p:cNvCxnSpPr>
          <p:nvPr/>
        </p:nvCxnSpPr>
        <p:spPr>
          <a:xfrm flipV="1">
            <a:off x="2698539" y="2649912"/>
            <a:ext cx="1166753" cy="856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1" idx="6"/>
            <a:endCxn id="17" idx="2"/>
          </p:cNvCxnSpPr>
          <p:nvPr/>
        </p:nvCxnSpPr>
        <p:spPr>
          <a:xfrm flipV="1">
            <a:off x="2698539" y="2218442"/>
            <a:ext cx="1166753" cy="1288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3" idx="6"/>
            <a:endCxn id="18" idx="2"/>
          </p:cNvCxnSpPr>
          <p:nvPr/>
        </p:nvCxnSpPr>
        <p:spPr>
          <a:xfrm flipV="1">
            <a:off x="2698539" y="2649912"/>
            <a:ext cx="1166753" cy="1288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3" idx="6"/>
            <a:endCxn id="17" idx="2"/>
          </p:cNvCxnSpPr>
          <p:nvPr/>
        </p:nvCxnSpPr>
        <p:spPr>
          <a:xfrm flipV="1">
            <a:off x="2698539" y="2218442"/>
            <a:ext cx="1166753" cy="1719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1" idx="6"/>
            <a:endCxn id="16" idx="2"/>
          </p:cNvCxnSpPr>
          <p:nvPr/>
        </p:nvCxnSpPr>
        <p:spPr>
          <a:xfrm>
            <a:off x="2698539" y="3506619"/>
            <a:ext cx="1166753" cy="172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1" idx="6"/>
            <a:endCxn id="32" idx="2"/>
          </p:cNvCxnSpPr>
          <p:nvPr/>
        </p:nvCxnSpPr>
        <p:spPr>
          <a:xfrm>
            <a:off x="2698539" y="3506619"/>
            <a:ext cx="1176349" cy="2149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3" idx="6"/>
            <a:endCxn id="18" idx="2"/>
          </p:cNvCxnSpPr>
          <p:nvPr/>
        </p:nvCxnSpPr>
        <p:spPr>
          <a:xfrm flipV="1">
            <a:off x="2698539" y="2649912"/>
            <a:ext cx="1166753" cy="1719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4" idx="6"/>
            <a:endCxn id="20" idx="2"/>
          </p:cNvCxnSpPr>
          <p:nvPr/>
        </p:nvCxnSpPr>
        <p:spPr>
          <a:xfrm flipV="1">
            <a:off x="2698539" y="3512852"/>
            <a:ext cx="1166753" cy="856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4" idx="6"/>
            <a:endCxn id="16" idx="2"/>
          </p:cNvCxnSpPr>
          <p:nvPr/>
        </p:nvCxnSpPr>
        <p:spPr>
          <a:xfrm>
            <a:off x="2698539" y="4369559"/>
            <a:ext cx="1166753" cy="86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4" idx="6"/>
            <a:endCxn id="15" idx="2"/>
          </p:cNvCxnSpPr>
          <p:nvPr/>
        </p:nvCxnSpPr>
        <p:spPr>
          <a:xfrm>
            <a:off x="2698539" y="4369559"/>
            <a:ext cx="1166753" cy="43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3" idx="6"/>
            <a:endCxn id="17" idx="2"/>
          </p:cNvCxnSpPr>
          <p:nvPr/>
        </p:nvCxnSpPr>
        <p:spPr>
          <a:xfrm flipV="1">
            <a:off x="2698539" y="2218442"/>
            <a:ext cx="1166753" cy="2151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3" idx="6"/>
            <a:endCxn id="19" idx="2"/>
          </p:cNvCxnSpPr>
          <p:nvPr/>
        </p:nvCxnSpPr>
        <p:spPr>
          <a:xfrm flipV="1">
            <a:off x="2698539" y="3081382"/>
            <a:ext cx="1166753" cy="856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2" idx="6"/>
            <a:endCxn id="21" idx="2"/>
          </p:cNvCxnSpPr>
          <p:nvPr/>
        </p:nvCxnSpPr>
        <p:spPr>
          <a:xfrm>
            <a:off x="2698539" y="3938089"/>
            <a:ext cx="1166753" cy="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1" idx="6"/>
            <a:endCxn id="14" idx="2"/>
          </p:cNvCxnSpPr>
          <p:nvPr/>
        </p:nvCxnSpPr>
        <p:spPr>
          <a:xfrm>
            <a:off x="2698539" y="3506619"/>
            <a:ext cx="1166753" cy="86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2" idx="6"/>
            <a:endCxn id="15" idx="2"/>
          </p:cNvCxnSpPr>
          <p:nvPr/>
        </p:nvCxnSpPr>
        <p:spPr>
          <a:xfrm>
            <a:off x="2698539" y="3938089"/>
            <a:ext cx="1166753" cy="86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2" idx="6"/>
            <a:endCxn id="32" idx="2"/>
          </p:cNvCxnSpPr>
          <p:nvPr/>
        </p:nvCxnSpPr>
        <p:spPr>
          <a:xfrm>
            <a:off x="2698539" y="3938089"/>
            <a:ext cx="1176349" cy="1717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465336"/>
              </p:ext>
            </p:extLst>
          </p:nvPr>
        </p:nvGraphicFramePr>
        <p:xfrm>
          <a:off x="8236066" y="3827793"/>
          <a:ext cx="139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29" imgW="139680" imgH="203040" progId="Equation.DSMT4">
                  <p:embed/>
                </p:oleObj>
              </mc:Choice>
              <mc:Fallback>
                <p:oleObj name="Equation" r:id="rId29" imgW="139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236066" y="3827793"/>
                        <a:ext cx="1397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Oval 68"/>
          <p:cNvSpPr/>
          <p:nvPr/>
        </p:nvSpPr>
        <p:spPr>
          <a:xfrm>
            <a:off x="5306163" y="4245167"/>
            <a:ext cx="255319" cy="249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/>
          <p:cNvSpPr/>
          <p:nvPr/>
        </p:nvSpPr>
        <p:spPr>
          <a:xfrm>
            <a:off x="5306163" y="4676637"/>
            <a:ext cx="255319" cy="249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/>
          <p:cNvSpPr/>
          <p:nvPr/>
        </p:nvSpPr>
        <p:spPr>
          <a:xfrm>
            <a:off x="5306163" y="2954710"/>
            <a:ext cx="255319" cy="249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/>
          <p:cNvSpPr/>
          <p:nvPr/>
        </p:nvSpPr>
        <p:spPr>
          <a:xfrm>
            <a:off x="5306163" y="3386180"/>
            <a:ext cx="255319" cy="249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/>
          <p:cNvSpPr/>
          <p:nvPr/>
        </p:nvSpPr>
        <p:spPr>
          <a:xfrm>
            <a:off x="5306163" y="3817650"/>
            <a:ext cx="255319" cy="249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74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58019"/>
              </p:ext>
            </p:extLst>
          </p:nvPr>
        </p:nvGraphicFramePr>
        <p:xfrm>
          <a:off x="5290425" y="2948336"/>
          <a:ext cx="266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31" imgW="266400" imgH="253800" progId="Equation.DSMT4">
                  <p:embed/>
                </p:oleObj>
              </mc:Choice>
              <mc:Fallback>
                <p:oleObj name="Equation" r:id="rId31" imgW="266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290425" y="2948336"/>
                        <a:ext cx="2667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211783"/>
              </p:ext>
            </p:extLst>
          </p:nvPr>
        </p:nvGraphicFramePr>
        <p:xfrm>
          <a:off x="5277480" y="3391230"/>
          <a:ext cx="279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33" imgW="279360" imgH="253800" progId="Equation.DSMT4">
                  <p:embed/>
                </p:oleObj>
              </mc:Choice>
              <mc:Fallback>
                <p:oleObj name="Equation" r:id="rId33" imgW="2793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277480" y="3391230"/>
                        <a:ext cx="279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794336"/>
              </p:ext>
            </p:extLst>
          </p:nvPr>
        </p:nvGraphicFramePr>
        <p:xfrm>
          <a:off x="5282242" y="3813505"/>
          <a:ext cx="279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35" imgW="279360" imgH="253800" progId="Equation.DSMT4">
                  <p:embed/>
                </p:oleObj>
              </mc:Choice>
              <mc:Fallback>
                <p:oleObj name="Equation" r:id="rId35" imgW="2793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5282242" y="3813505"/>
                        <a:ext cx="279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208072"/>
              </p:ext>
            </p:extLst>
          </p:nvPr>
        </p:nvGraphicFramePr>
        <p:xfrm>
          <a:off x="5269542" y="4245305"/>
          <a:ext cx="279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37" imgW="279360" imgH="253800" progId="Equation.DSMT4">
                  <p:embed/>
                </p:oleObj>
              </mc:Choice>
              <mc:Fallback>
                <p:oleObj name="Equation" r:id="rId37" imgW="2793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5269542" y="4245305"/>
                        <a:ext cx="279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464288"/>
              </p:ext>
            </p:extLst>
          </p:nvPr>
        </p:nvGraphicFramePr>
        <p:xfrm>
          <a:off x="5288592" y="4680280"/>
          <a:ext cx="279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39" imgW="279360" imgH="253800" progId="Equation.DSMT4">
                  <p:embed/>
                </p:oleObj>
              </mc:Choice>
              <mc:Fallback>
                <p:oleObj name="Equation" r:id="rId39" imgW="2793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5288592" y="4680280"/>
                        <a:ext cx="279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Oval 78"/>
          <p:cNvSpPr/>
          <p:nvPr/>
        </p:nvSpPr>
        <p:spPr>
          <a:xfrm>
            <a:off x="6748994" y="4248758"/>
            <a:ext cx="255319" cy="249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/>
          <p:cNvSpPr/>
          <p:nvPr/>
        </p:nvSpPr>
        <p:spPr>
          <a:xfrm>
            <a:off x="6748994" y="4680228"/>
            <a:ext cx="255319" cy="249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/>
          <p:cNvSpPr/>
          <p:nvPr/>
        </p:nvSpPr>
        <p:spPr>
          <a:xfrm>
            <a:off x="6748994" y="2526831"/>
            <a:ext cx="255319" cy="249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/>
          <p:cNvSpPr/>
          <p:nvPr/>
        </p:nvSpPr>
        <p:spPr>
          <a:xfrm>
            <a:off x="6748994" y="2958301"/>
            <a:ext cx="255319" cy="249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/>
          <p:cNvSpPr/>
          <p:nvPr/>
        </p:nvSpPr>
        <p:spPr>
          <a:xfrm>
            <a:off x="6748994" y="3389771"/>
            <a:ext cx="255319" cy="249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/>
          <p:cNvSpPr/>
          <p:nvPr/>
        </p:nvSpPr>
        <p:spPr>
          <a:xfrm>
            <a:off x="6748994" y="3821241"/>
            <a:ext cx="255319" cy="249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85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814949"/>
              </p:ext>
            </p:extLst>
          </p:nvPr>
        </p:nvGraphicFramePr>
        <p:xfrm>
          <a:off x="6733256" y="2526477"/>
          <a:ext cx="266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41" imgW="266400" imgH="253800" progId="Equation.DSMT4">
                  <p:embed/>
                </p:oleObj>
              </mc:Choice>
              <mc:Fallback>
                <p:oleObj name="Equation" r:id="rId41" imgW="266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6733256" y="2526477"/>
                        <a:ext cx="2667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851648"/>
              </p:ext>
            </p:extLst>
          </p:nvPr>
        </p:nvGraphicFramePr>
        <p:xfrm>
          <a:off x="6726867" y="2951493"/>
          <a:ext cx="279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43" imgW="279360" imgH="253800" progId="Equation.DSMT4">
                  <p:embed/>
                </p:oleObj>
              </mc:Choice>
              <mc:Fallback>
                <p:oleObj name="Equation" r:id="rId43" imgW="2793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6726867" y="2951493"/>
                        <a:ext cx="279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551689"/>
              </p:ext>
            </p:extLst>
          </p:nvPr>
        </p:nvGraphicFramePr>
        <p:xfrm>
          <a:off x="6720517" y="3394405"/>
          <a:ext cx="279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45" imgW="279360" imgH="253800" progId="Equation.DSMT4">
                  <p:embed/>
                </p:oleObj>
              </mc:Choice>
              <mc:Fallback>
                <p:oleObj name="Equation" r:id="rId45" imgW="2793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6720517" y="3394405"/>
                        <a:ext cx="279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058048"/>
              </p:ext>
            </p:extLst>
          </p:nvPr>
        </p:nvGraphicFramePr>
        <p:xfrm>
          <a:off x="6725280" y="3816680"/>
          <a:ext cx="279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47" imgW="279360" imgH="253800" progId="Equation.DSMT4">
                  <p:embed/>
                </p:oleObj>
              </mc:Choice>
              <mc:Fallback>
                <p:oleObj name="Equation" r:id="rId47" imgW="2793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6725280" y="3816680"/>
                        <a:ext cx="279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134499"/>
              </p:ext>
            </p:extLst>
          </p:nvPr>
        </p:nvGraphicFramePr>
        <p:xfrm>
          <a:off x="6712580" y="4248480"/>
          <a:ext cx="279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49" imgW="279360" imgH="253800" progId="Equation.DSMT4">
                  <p:embed/>
                </p:oleObj>
              </mc:Choice>
              <mc:Fallback>
                <p:oleObj name="Equation" r:id="rId49" imgW="2793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6712580" y="4248480"/>
                        <a:ext cx="279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999480"/>
              </p:ext>
            </p:extLst>
          </p:nvPr>
        </p:nvGraphicFramePr>
        <p:xfrm>
          <a:off x="6731630" y="4683455"/>
          <a:ext cx="279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51" imgW="279360" imgH="253800" progId="Equation.DSMT4">
                  <p:embed/>
                </p:oleObj>
              </mc:Choice>
              <mc:Fallback>
                <p:oleObj name="Equation" r:id="rId51" imgW="2793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6731630" y="4683455"/>
                        <a:ext cx="279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1" name="Straight Arrow Connector 90"/>
          <p:cNvCxnSpPr>
            <a:stCxn id="17" idx="6"/>
            <a:endCxn id="74" idx="1"/>
          </p:cNvCxnSpPr>
          <p:nvPr/>
        </p:nvCxnSpPr>
        <p:spPr>
          <a:xfrm>
            <a:off x="4120611" y="2218442"/>
            <a:ext cx="1169814" cy="856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7" idx="6"/>
            <a:endCxn id="75" idx="1"/>
          </p:cNvCxnSpPr>
          <p:nvPr/>
        </p:nvCxnSpPr>
        <p:spPr>
          <a:xfrm>
            <a:off x="4120611" y="2218442"/>
            <a:ext cx="1162700" cy="1299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7" idx="6"/>
            <a:endCxn id="73" idx="2"/>
          </p:cNvCxnSpPr>
          <p:nvPr/>
        </p:nvCxnSpPr>
        <p:spPr>
          <a:xfrm>
            <a:off x="4120611" y="2218442"/>
            <a:ext cx="1185552" cy="1723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7" idx="6"/>
            <a:endCxn id="77" idx="1"/>
          </p:cNvCxnSpPr>
          <p:nvPr/>
        </p:nvCxnSpPr>
        <p:spPr>
          <a:xfrm>
            <a:off x="4120611" y="2218442"/>
            <a:ext cx="1155526" cy="215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7" idx="6"/>
            <a:endCxn id="78" idx="1"/>
          </p:cNvCxnSpPr>
          <p:nvPr/>
        </p:nvCxnSpPr>
        <p:spPr>
          <a:xfrm>
            <a:off x="4120611" y="2218442"/>
            <a:ext cx="1173813" cy="2588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8" idx="6"/>
            <a:endCxn id="74" idx="1"/>
          </p:cNvCxnSpPr>
          <p:nvPr/>
        </p:nvCxnSpPr>
        <p:spPr>
          <a:xfrm>
            <a:off x="4120611" y="2649912"/>
            <a:ext cx="1169814" cy="42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18" idx="6"/>
            <a:endCxn id="75" idx="1"/>
          </p:cNvCxnSpPr>
          <p:nvPr/>
        </p:nvCxnSpPr>
        <p:spPr>
          <a:xfrm>
            <a:off x="4120611" y="2649912"/>
            <a:ext cx="1162700" cy="86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8" idx="6"/>
            <a:endCxn id="76" idx="1"/>
          </p:cNvCxnSpPr>
          <p:nvPr/>
        </p:nvCxnSpPr>
        <p:spPr>
          <a:xfrm>
            <a:off x="4120611" y="2649912"/>
            <a:ext cx="1168226" cy="1290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8" idx="6"/>
            <a:endCxn id="77" idx="1"/>
          </p:cNvCxnSpPr>
          <p:nvPr/>
        </p:nvCxnSpPr>
        <p:spPr>
          <a:xfrm>
            <a:off x="4120611" y="2649912"/>
            <a:ext cx="1155526" cy="172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8" idx="6"/>
            <a:endCxn id="78" idx="1"/>
          </p:cNvCxnSpPr>
          <p:nvPr/>
        </p:nvCxnSpPr>
        <p:spPr>
          <a:xfrm>
            <a:off x="4120611" y="2649912"/>
            <a:ext cx="1173813" cy="215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19" idx="6"/>
            <a:endCxn id="74" idx="1"/>
          </p:cNvCxnSpPr>
          <p:nvPr/>
        </p:nvCxnSpPr>
        <p:spPr>
          <a:xfrm flipV="1">
            <a:off x="4120611" y="3075336"/>
            <a:ext cx="1169814" cy="6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9" idx="6"/>
            <a:endCxn id="75" idx="1"/>
          </p:cNvCxnSpPr>
          <p:nvPr/>
        </p:nvCxnSpPr>
        <p:spPr>
          <a:xfrm>
            <a:off x="4120611" y="3081382"/>
            <a:ext cx="1162700" cy="436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9" idx="6"/>
            <a:endCxn id="76" idx="1"/>
          </p:cNvCxnSpPr>
          <p:nvPr/>
        </p:nvCxnSpPr>
        <p:spPr>
          <a:xfrm>
            <a:off x="4120611" y="3081382"/>
            <a:ext cx="1168226" cy="85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9" idx="6"/>
            <a:endCxn id="77" idx="1"/>
          </p:cNvCxnSpPr>
          <p:nvPr/>
        </p:nvCxnSpPr>
        <p:spPr>
          <a:xfrm>
            <a:off x="4120611" y="3081382"/>
            <a:ext cx="1155526" cy="1290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9" idx="6"/>
            <a:endCxn id="78" idx="1"/>
          </p:cNvCxnSpPr>
          <p:nvPr/>
        </p:nvCxnSpPr>
        <p:spPr>
          <a:xfrm>
            <a:off x="4120611" y="3081382"/>
            <a:ext cx="1173813" cy="1725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0" idx="6"/>
          </p:cNvCxnSpPr>
          <p:nvPr/>
        </p:nvCxnSpPr>
        <p:spPr>
          <a:xfrm flipV="1">
            <a:off x="4120611" y="3082992"/>
            <a:ext cx="1155526" cy="42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0" idx="6"/>
            <a:endCxn id="72" idx="2"/>
          </p:cNvCxnSpPr>
          <p:nvPr/>
        </p:nvCxnSpPr>
        <p:spPr>
          <a:xfrm flipV="1">
            <a:off x="4120611" y="3510871"/>
            <a:ext cx="1185552" cy="1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20" idx="6"/>
            <a:endCxn id="76" idx="1"/>
          </p:cNvCxnSpPr>
          <p:nvPr/>
        </p:nvCxnSpPr>
        <p:spPr>
          <a:xfrm>
            <a:off x="4120611" y="3512852"/>
            <a:ext cx="1168226" cy="427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0" idx="6"/>
            <a:endCxn id="77" idx="1"/>
          </p:cNvCxnSpPr>
          <p:nvPr/>
        </p:nvCxnSpPr>
        <p:spPr>
          <a:xfrm>
            <a:off x="4120611" y="3512852"/>
            <a:ext cx="1155526" cy="859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20" idx="6"/>
            <a:endCxn id="78" idx="1"/>
          </p:cNvCxnSpPr>
          <p:nvPr/>
        </p:nvCxnSpPr>
        <p:spPr>
          <a:xfrm>
            <a:off x="4120611" y="3512852"/>
            <a:ext cx="1173813" cy="129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 flipV="1">
            <a:off x="4126981" y="3066030"/>
            <a:ext cx="1185552" cy="2588384"/>
            <a:chOff x="7606205" y="2798058"/>
            <a:chExt cx="1185552" cy="2588384"/>
          </a:xfrm>
          <a:solidFill>
            <a:schemeClr val="accent1">
              <a:lumMod val="20000"/>
              <a:lumOff val="80000"/>
            </a:schemeClr>
          </a:solidFill>
        </p:grpSpPr>
        <p:cxnSp>
          <p:nvCxnSpPr>
            <p:cNvPr id="112" name="Straight Arrow Connector 111"/>
            <p:cNvCxnSpPr/>
            <p:nvPr/>
          </p:nvCxnSpPr>
          <p:spPr>
            <a:xfrm>
              <a:off x="7606205" y="2798058"/>
              <a:ext cx="1169814" cy="856894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7606205" y="2798058"/>
              <a:ext cx="1162700" cy="1299334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7606205" y="2798058"/>
              <a:ext cx="1185552" cy="1723899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7606205" y="2798058"/>
              <a:ext cx="1155526" cy="2153882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7606205" y="2798058"/>
              <a:ext cx="1173813" cy="2588384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7606205" y="3229528"/>
              <a:ext cx="1169814" cy="425424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7606205" y="3229528"/>
              <a:ext cx="1162700" cy="867864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7606205" y="3229528"/>
              <a:ext cx="1168226" cy="1290612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7606205" y="3229528"/>
              <a:ext cx="1155526" cy="1722412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7606205" y="3229528"/>
              <a:ext cx="1173813" cy="2156914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V="1">
              <a:off x="7606205" y="3654952"/>
              <a:ext cx="1169814" cy="6046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7606205" y="3660998"/>
              <a:ext cx="1162700" cy="436394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7606205" y="3660998"/>
              <a:ext cx="1168226" cy="859142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>
              <a:off x="7606205" y="3660998"/>
              <a:ext cx="1155526" cy="1290942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>
              <a:off x="7606205" y="3660998"/>
              <a:ext cx="1173813" cy="1725444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 flipV="1">
              <a:off x="7606205" y="3662608"/>
              <a:ext cx="1155526" cy="42986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flipV="1">
              <a:off x="7606205" y="4090487"/>
              <a:ext cx="1185552" cy="1981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>
              <a:off x="7606205" y="4092468"/>
              <a:ext cx="1168226" cy="427672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7606205" y="4092468"/>
              <a:ext cx="1155526" cy="859472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>
              <a:off x="7606205" y="4092468"/>
              <a:ext cx="1173813" cy="1293974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Straight Arrow Connector 131"/>
          <p:cNvCxnSpPr>
            <a:stCxn id="21" idx="6"/>
          </p:cNvCxnSpPr>
          <p:nvPr/>
        </p:nvCxnSpPr>
        <p:spPr>
          <a:xfrm flipV="1">
            <a:off x="4120611" y="3082992"/>
            <a:ext cx="1155526" cy="861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21" idx="6"/>
            <a:endCxn id="73" idx="2"/>
          </p:cNvCxnSpPr>
          <p:nvPr/>
        </p:nvCxnSpPr>
        <p:spPr>
          <a:xfrm flipV="1">
            <a:off x="4120611" y="3942341"/>
            <a:ext cx="1185552" cy="1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21" idx="6"/>
            <a:endCxn id="72" idx="2"/>
          </p:cNvCxnSpPr>
          <p:nvPr/>
        </p:nvCxnSpPr>
        <p:spPr>
          <a:xfrm flipV="1">
            <a:off x="4120611" y="3510871"/>
            <a:ext cx="1185552" cy="433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21" idx="6"/>
            <a:endCxn id="69" idx="2"/>
          </p:cNvCxnSpPr>
          <p:nvPr/>
        </p:nvCxnSpPr>
        <p:spPr>
          <a:xfrm>
            <a:off x="4120611" y="3944322"/>
            <a:ext cx="1185552" cy="425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21" idx="6"/>
            <a:endCxn id="70" idx="2"/>
          </p:cNvCxnSpPr>
          <p:nvPr/>
        </p:nvCxnSpPr>
        <p:spPr>
          <a:xfrm>
            <a:off x="4120611" y="3944322"/>
            <a:ext cx="1185552" cy="857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5561124" y="3072901"/>
            <a:ext cx="1169814" cy="6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5561124" y="3078947"/>
            <a:ext cx="1162700" cy="436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561124" y="3078947"/>
            <a:ext cx="1168226" cy="85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5561124" y="3078947"/>
            <a:ext cx="1155526" cy="1290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561124" y="3078947"/>
            <a:ext cx="1173813" cy="1725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5561124" y="3080557"/>
            <a:ext cx="1155526" cy="42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V="1">
            <a:off x="5561124" y="3508436"/>
            <a:ext cx="1185552" cy="1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5561124" y="3510417"/>
            <a:ext cx="1168226" cy="427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5561124" y="3510417"/>
            <a:ext cx="1155526" cy="859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5561124" y="3510417"/>
            <a:ext cx="1173813" cy="129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5567494" y="4789039"/>
            <a:ext cx="1169814" cy="6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V="1">
            <a:off x="5567494" y="4352645"/>
            <a:ext cx="1162700" cy="436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V="1">
            <a:off x="5567494" y="3929897"/>
            <a:ext cx="1168226" cy="85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5567494" y="3498097"/>
            <a:ext cx="1155526" cy="1290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1">
            <a:off x="5567494" y="3063595"/>
            <a:ext cx="1173813" cy="1725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5567494" y="4357569"/>
            <a:ext cx="1155526" cy="42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5567494" y="4357569"/>
            <a:ext cx="1185552" cy="1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V="1">
            <a:off x="5567494" y="3929897"/>
            <a:ext cx="1168226" cy="427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V="1">
            <a:off x="5567494" y="3498097"/>
            <a:ext cx="1155526" cy="859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V="1">
            <a:off x="5567494" y="3063595"/>
            <a:ext cx="1173813" cy="129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V="1">
            <a:off x="5561124" y="3080557"/>
            <a:ext cx="1155526" cy="861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V="1">
            <a:off x="5561124" y="3939906"/>
            <a:ext cx="1185552" cy="1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V="1">
            <a:off x="5561124" y="3508436"/>
            <a:ext cx="1185552" cy="433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5561124" y="3941887"/>
            <a:ext cx="1185552" cy="425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5561124" y="3941887"/>
            <a:ext cx="1185552" cy="857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6747371" y="5111890"/>
            <a:ext cx="255319" cy="249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63" name="Object 1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003051"/>
              </p:ext>
            </p:extLst>
          </p:nvPr>
        </p:nvGraphicFramePr>
        <p:xfrm>
          <a:off x="6730042" y="5115255"/>
          <a:ext cx="279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53" imgW="279360" imgH="253800" progId="Equation.DSMT4">
                  <p:embed/>
                </p:oleObj>
              </mc:Choice>
              <mc:Fallback>
                <p:oleObj name="Equation" r:id="rId53" imgW="2793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6730042" y="5115255"/>
                        <a:ext cx="279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4" name="Straight Arrow Connector 163"/>
          <p:cNvCxnSpPr>
            <a:stCxn id="162" idx="6"/>
            <a:endCxn id="28" idx="2"/>
          </p:cNvCxnSpPr>
          <p:nvPr/>
        </p:nvCxnSpPr>
        <p:spPr>
          <a:xfrm flipV="1">
            <a:off x="7002690" y="3942057"/>
            <a:ext cx="1176327" cy="1294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71" idx="6"/>
            <a:endCxn id="85" idx="1"/>
          </p:cNvCxnSpPr>
          <p:nvPr/>
        </p:nvCxnSpPr>
        <p:spPr>
          <a:xfrm flipV="1">
            <a:off x="5561482" y="2653477"/>
            <a:ext cx="1171774" cy="425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72" idx="6"/>
            <a:endCxn id="85" idx="1"/>
          </p:cNvCxnSpPr>
          <p:nvPr/>
        </p:nvCxnSpPr>
        <p:spPr>
          <a:xfrm flipV="1">
            <a:off x="5561482" y="2653477"/>
            <a:ext cx="1171774" cy="857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73" idx="6"/>
            <a:endCxn id="85" idx="1"/>
          </p:cNvCxnSpPr>
          <p:nvPr/>
        </p:nvCxnSpPr>
        <p:spPr>
          <a:xfrm flipV="1">
            <a:off x="5561482" y="2653477"/>
            <a:ext cx="1171774" cy="1288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69" idx="6"/>
            <a:endCxn id="85" idx="1"/>
          </p:cNvCxnSpPr>
          <p:nvPr/>
        </p:nvCxnSpPr>
        <p:spPr>
          <a:xfrm flipV="1">
            <a:off x="5561482" y="2653477"/>
            <a:ext cx="1171774" cy="1716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70" idx="6"/>
            <a:endCxn id="81" idx="2"/>
          </p:cNvCxnSpPr>
          <p:nvPr/>
        </p:nvCxnSpPr>
        <p:spPr>
          <a:xfrm flipV="1">
            <a:off x="5561482" y="2651522"/>
            <a:ext cx="1187512" cy="2149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70" idx="6"/>
            <a:endCxn id="163" idx="1"/>
          </p:cNvCxnSpPr>
          <p:nvPr/>
        </p:nvCxnSpPr>
        <p:spPr>
          <a:xfrm>
            <a:off x="5561482" y="4801328"/>
            <a:ext cx="1174150" cy="440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71" idx="6"/>
            <a:endCxn id="163" idx="1"/>
          </p:cNvCxnSpPr>
          <p:nvPr/>
        </p:nvCxnSpPr>
        <p:spPr>
          <a:xfrm>
            <a:off x="5561482" y="3079401"/>
            <a:ext cx="1174150" cy="2162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72" idx="6"/>
            <a:endCxn id="163" idx="1"/>
          </p:cNvCxnSpPr>
          <p:nvPr/>
        </p:nvCxnSpPr>
        <p:spPr>
          <a:xfrm>
            <a:off x="5561482" y="3510871"/>
            <a:ext cx="1174150" cy="1731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73" idx="6"/>
            <a:endCxn id="163" idx="1"/>
          </p:cNvCxnSpPr>
          <p:nvPr/>
        </p:nvCxnSpPr>
        <p:spPr>
          <a:xfrm>
            <a:off x="5561482" y="3942341"/>
            <a:ext cx="1174150" cy="1299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69" idx="6"/>
            <a:endCxn id="163" idx="1"/>
          </p:cNvCxnSpPr>
          <p:nvPr/>
        </p:nvCxnSpPr>
        <p:spPr>
          <a:xfrm>
            <a:off x="5561482" y="4369858"/>
            <a:ext cx="1174150" cy="872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ounded Rectangle 174"/>
          <p:cNvSpPr/>
          <p:nvPr/>
        </p:nvSpPr>
        <p:spPr>
          <a:xfrm>
            <a:off x="2241209" y="1474611"/>
            <a:ext cx="837210" cy="312623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i</a:t>
            </a:r>
            <a:r>
              <a:rPr lang="en-GB" sz="1200" b="1" dirty="0" smtClean="0">
                <a:solidFill>
                  <a:schemeClr val="tx1"/>
                </a:solidFill>
              </a:rPr>
              <a:t>nputs x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6" name="Rounded Rectangle 175"/>
          <p:cNvSpPr/>
          <p:nvPr/>
        </p:nvSpPr>
        <p:spPr>
          <a:xfrm>
            <a:off x="3633257" y="1479531"/>
            <a:ext cx="837210" cy="312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graphicFrame>
        <p:nvGraphicFramePr>
          <p:cNvPr id="177" name="Object 1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86931"/>
              </p:ext>
            </p:extLst>
          </p:nvPr>
        </p:nvGraphicFramePr>
        <p:xfrm>
          <a:off x="3698588" y="1518743"/>
          <a:ext cx="744804" cy="226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55" imgW="876240" imgH="266400" progId="Equation.DSMT4">
                  <p:embed/>
                </p:oleObj>
              </mc:Choice>
              <mc:Fallback>
                <p:oleObj name="Equation" r:id="rId55" imgW="8762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3698588" y="1518743"/>
                        <a:ext cx="744804" cy="226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" name="Rounded Rectangle 177"/>
          <p:cNvSpPr/>
          <p:nvPr/>
        </p:nvSpPr>
        <p:spPr>
          <a:xfrm>
            <a:off x="5049057" y="1474611"/>
            <a:ext cx="837210" cy="312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graphicFrame>
        <p:nvGraphicFramePr>
          <p:cNvPr id="179" name="Object 1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842539"/>
              </p:ext>
            </p:extLst>
          </p:nvPr>
        </p:nvGraphicFramePr>
        <p:xfrm>
          <a:off x="5047733" y="1508148"/>
          <a:ext cx="852516" cy="258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57" imgW="1002960" imgH="304560" progId="Equation.DSMT4">
                  <p:embed/>
                </p:oleObj>
              </mc:Choice>
              <mc:Fallback>
                <p:oleObj name="Equation" r:id="rId57" imgW="10029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5047733" y="1508148"/>
                        <a:ext cx="852516" cy="258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" name="Rounded Rectangle 179"/>
          <p:cNvSpPr/>
          <p:nvPr/>
        </p:nvSpPr>
        <p:spPr>
          <a:xfrm>
            <a:off x="6461253" y="1479531"/>
            <a:ext cx="837210" cy="312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graphicFrame>
        <p:nvGraphicFramePr>
          <p:cNvPr id="181" name="Object 1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300628"/>
              </p:ext>
            </p:extLst>
          </p:nvPr>
        </p:nvGraphicFramePr>
        <p:xfrm>
          <a:off x="6454453" y="1516990"/>
          <a:ext cx="863532" cy="258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59" imgW="1015920" imgH="304560" progId="Equation.DSMT4">
                  <p:embed/>
                </p:oleObj>
              </mc:Choice>
              <mc:Fallback>
                <p:oleObj name="Equation" r:id="rId59" imgW="10159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6454453" y="1516990"/>
                        <a:ext cx="863532" cy="258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" name="Rounded Rectangle 181"/>
          <p:cNvSpPr/>
          <p:nvPr/>
        </p:nvSpPr>
        <p:spPr>
          <a:xfrm>
            <a:off x="7912539" y="1487907"/>
            <a:ext cx="837210" cy="3126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graphicFrame>
        <p:nvGraphicFramePr>
          <p:cNvPr id="183" name="Object 1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69927"/>
              </p:ext>
            </p:extLst>
          </p:nvPr>
        </p:nvGraphicFramePr>
        <p:xfrm>
          <a:off x="7959282" y="1522683"/>
          <a:ext cx="766224" cy="258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61" imgW="901440" imgH="304560" progId="Equation.DSMT4">
                  <p:embed/>
                </p:oleObj>
              </mc:Choice>
              <mc:Fallback>
                <p:oleObj name="Equation" r:id="rId61" imgW="9014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7959282" y="1522683"/>
                        <a:ext cx="766224" cy="258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4" name="Straight Arrow Connector 183"/>
          <p:cNvCxnSpPr>
            <a:stCxn id="175" idx="3"/>
            <a:endCxn id="176" idx="1"/>
          </p:cNvCxnSpPr>
          <p:nvPr/>
        </p:nvCxnSpPr>
        <p:spPr>
          <a:xfrm>
            <a:off x="3078419" y="1630923"/>
            <a:ext cx="554838" cy="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76" idx="3"/>
            <a:endCxn id="178" idx="1"/>
          </p:cNvCxnSpPr>
          <p:nvPr/>
        </p:nvCxnSpPr>
        <p:spPr>
          <a:xfrm flipV="1">
            <a:off x="4470467" y="1630923"/>
            <a:ext cx="578590" cy="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78" idx="3"/>
            <a:endCxn id="180" idx="1"/>
          </p:cNvCxnSpPr>
          <p:nvPr/>
        </p:nvCxnSpPr>
        <p:spPr>
          <a:xfrm>
            <a:off x="5886267" y="1630923"/>
            <a:ext cx="574986" cy="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80" idx="3"/>
            <a:endCxn id="182" idx="1"/>
          </p:cNvCxnSpPr>
          <p:nvPr/>
        </p:nvCxnSpPr>
        <p:spPr>
          <a:xfrm>
            <a:off x="7298463" y="1635843"/>
            <a:ext cx="614076" cy="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urved Connector 187"/>
          <p:cNvCxnSpPr>
            <a:stCxn id="175" idx="0"/>
          </p:cNvCxnSpPr>
          <p:nvPr/>
        </p:nvCxnSpPr>
        <p:spPr>
          <a:xfrm rot="5400000" flipH="1" flipV="1">
            <a:off x="3497376" y="-507269"/>
            <a:ext cx="1144318" cy="2819442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urved Connector 188"/>
          <p:cNvCxnSpPr>
            <a:endCxn id="182" idx="0"/>
          </p:cNvCxnSpPr>
          <p:nvPr/>
        </p:nvCxnSpPr>
        <p:spPr>
          <a:xfrm>
            <a:off x="5467662" y="330293"/>
            <a:ext cx="2863482" cy="11576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0" name="Object 1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090182"/>
              </p:ext>
            </p:extLst>
          </p:nvPr>
        </p:nvGraphicFramePr>
        <p:xfrm>
          <a:off x="4895850" y="458788"/>
          <a:ext cx="1166813" cy="21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63" imgW="1371600" imgH="253800" progId="Equation.DSMT4">
                  <p:embed/>
                </p:oleObj>
              </mc:Choice>
              <mc:Fallback>
                <p:oleObj name="Equation" r:id="rId63" imgW="13716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4"/>
                      <a:stretch>
                        <a:fillRect/>
                      </a:stretch>
                    </p:blipFill>
                    <p:spPr>
                      <a:xfrm>
                        <a:off x="4895850" y="458788"/>
                        <a:ext cx="1166813" cy="217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2890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Equation</vt:lpstr>
      <vt:lpstr>MathType 6.0 Equation</vt:lpstr>
      <vt:lpstr>PowerPoint Presentation</vt:lpstr>
    </vt:vector>
  </TitlesOfParts>
  <Company>Danske Bank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Antoine Savine</dc:creator>
  <cp:lastModifiedBy>Antoine Savine</cp:lastModifiedBy>
  <cp:revision>1</cp:revision>
  <dcterms:created xsi:type="dcterms:W3CDTF">2019-03-26T14:26:04Z</dcterms:created>
  <dcterms:modified xsi:type="dcterms:W3CDTF">2019-03-26T14:26:27Z</dcterms:modified>
</cp:coreProperties>
</file>