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5F3A-FF1B-4A81-8443-6479286150E3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07E5-66B4-42AE-AB40-7B911CD82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27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5F3A-FF1B-4A81-8443-6479286150E3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07E5-66B4-42AE-AB40-7B911CD82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54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5F3A-FF1B-4A81-8443-6479286150E3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07E5-66B4-42AE-AB40-7B911CD82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5F3A-FF1B-4A81-8443-6479286150E3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07E5-66B4-42AE-AB40-7B911CD82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7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5F3A-FF1B-4A81-8443-6479286150E3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07E5-66B4-42AE-AB40-7B911CD82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35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5F3A-FF1B-4A81-8443-6479286150E3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07E5-66B4-42AE-AB40-7B911CD82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65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5F3A-FF1B-4A81-8443-6479286150E3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07E5-66B4-42AE-AB40-7B911CD82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79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5F3A-FF1B-4A81-8443-6479286150E3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07E5-66B4-42AE-AB40-7B911CD82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59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5F3A-FF1B-4A81-8443-6479286150E3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07E5-66B4-42AE-AB40-7B911CD82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5F3A-FF1B-4A81-8443-6479286150E3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07E5-66B4-42AE-AB40-7B911CD82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3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5F3A-FF1B-4A81-8443-6479286150E3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07E5-66B4-42AE-AB40-7B911CD82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5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55F3A-FF1B-4A81-8443-6479286150E3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907E5-66B4-42AE-AB40-7B911CD82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74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6.wmf"/><Relationship Id="rId26" Type="http://schemas.openxmlformats.org/officeDocument/2006/relationships/image" Target="../media/image20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21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62841" y="1965368"/>
            <a:ext cx="255319" cy="24938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062841" y="2396838"/>
            <a:ext cx="255319" cy="24938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062841" y="2828308"/>
            <a:ext cx="255319" cy="24938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062841" y="3259778"/>
            <a:ext cx="255319" cy="24938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062841" y="3691248"/>
            <a:ext cx="255319" cy="24938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1891146" y="3473535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1891146" y="3905005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891146" y="4336475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1891146" y="1320138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891146" y="1751608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1891146" y="2183078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891146" y="2614548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1891146" y="3046018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2738253" y="3471555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2738253" y="3903025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2738253" y="4334495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2738253" y="1318158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2738253" y="1749628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2738253" y="2181098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2738253" y="2612568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2738253" y="3044038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3578932" y="3473538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3578932" y="3905008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3578932" y="4336478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3578932" y="1320141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3578932" y="1751611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3578932" y="2183081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3578932" y="2614551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3578932" y="3046021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Connector 65"/>
          <p:cNvCxnSpPr>
            <a:stCxn id="4" idx="6"/>
            <a:endCxn id="14" idx="2"/>
          </p:cNvCxnSpPr>
          <p:nvPr/>
        </p:nvCxnSpPr>
        <p:spPr>
          <a:xfrm flipV="1">
            <a:off x="1318160" y="1444829"/>
            <a:ext cx="572986" cy="645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" idx="6"/>
            <a:endCxn id="15" idx="2"/>
          </p:cNvCxnSpPr>
          <p:nvPr/>
        </p:nvCxnSpPr>
        <p:spPr>
          <a:xfrm flipV="1">
            <a:off x="1318160" y="1876299"/>
            <a:ext cx="572986" cy="2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" idx="6"/>
            <a:endCxn id="16" idx="2"/>
          </p:cNvCxnSpPr>
          <p:nvPr/>
        </p:nvCxnSpPr>
        <p:spPr>
          <a:xfrm>
            <a:off x="1318160" y="2090059"/>
            <a:ext cx="572986" cy="21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" idx="6"/>
            <a:endCxn id="17" idx="2"/>
          </p:cNvCxnSpPr>
          <p:nvPr/>
        </p:nvCxnSpPr>
        <p:spPr>
          <a:xfrm>
            <a:off x="1318160" y="2090059"/>
            <a:ext cx="572986" cy="64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6"/>
            <a:endCxn id="18" idx="2"/>
          </p:cNvCxnSpPr>
          <p:nvPr/>
        </p:nvCxnSpPr>
        <p:spPr>
          <a:xfrm>
            <a:off x="1318160" y="2090059"/>
            <a:ext cx="572986" cy="108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6"/>
            <a:endCxn id="11" idx="2"/>
          </p:cNvCxnSpPr>
          <p:nvPr/>
        </p:nvCxnSpPr>
        <p:spPr>
          <a:xfrm>
            <a:off x="1318160" y="2090059"/>
            <a:ext cx="572986" cy="1508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" idx="6"/>
            <a:endCxn id="12" idx="2"/>
          </p:cNvCxnSpPr>
          <p:nvPr/>
        </p:nvCxnSpPr>
        <p:spPr>
          <a:xfrm>
            <a:off x="1318160" y="2090059"/>
            <a:ext cx="572986" cy="1939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" idx="6"/>
            <a:endCxn id="13" idx="2"/>
          </p:cNvCxnSpPr>
          <p:nvPr/>
        </p:nvCxnSpPr>
        <p:spPr>
          <a:xfrm>
            <a:off x="1318160" y="2090059"/>
            <a:ext cx="572986" cy="2371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062841" y="2396838"/>
            <a:ext cx="255319" cy="24938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1062841" y="2828308"/>
            <a:ext cx="255319" cy="24938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/>
          <p:cNvSpPr/>
          <p:nvPr/>
        </p:nvSpPr>
        <p:spPr>
          <a:xfrm>
            <a:off x="1062841" y="3259778"/>
            <a:ext cx="255319" cy="24938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/>
          <p:cNvSpPr/>
          <p:nvPr/>
        </p:nvSpPr>
        <p:spPr>
          <a:xfrm>
            <a:off x="1062841" y="3691248"/>
            <a:ext cx="255319" cy="24938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327311" y="1880280"/>
            <a:ext cx="572986" cy="645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321374" y="2303819"/>
            <a:ext cx="572986" cy="2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321374" y="2517579"/>
            <a:ext cx="572986" cy="21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321374" y="2517579"/>
            <a:ext cx="572986" cy="64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321374" y="2517579"/>
            <a:ext cx="572986" cy="108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321374" y="2517579"/>
            <a:ext cx="572986" cy="1508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321374" y="2517579"/>
            <a:ext cx="572986" cy="1939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14" idx="2"/>
          </p:cNvCxnSpPr>
          <p:nvPr/>
        </p:nvCxnSpPr>
        <p:spPr>
          <a:xfrm flipV="1">
            <a:off x="1321374" y="1444829"/>
            <a:ext cx="569772" cy="107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1315816" y="2303818"/>
            <a:ext cx="572986" cy="645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315816" y="2735288"/>
            <a:ext cx="572986" cy="2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315816" y="2949048"/>
            <a:ext cx="572986" cy="21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315816" y="2949048"/>
            <a:ext cx="572986" cy="64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315816" y="2949048"/>
            <a:ext cx="572986" cy="108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315816" y="2949048"/>
            <a:ext cx="572986" cy="1508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14" idx="2"/>
          </p:cNvCxnSpPr>
          <p:nvPr/>
        </p:nvCxnSpPr>
        <p:spPr>
          <a:xfrm flipV="1">
            <a:off x="1315816" y="1444829"/>
            <a:ext cx="575330" cy="1504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15" idx="2"/>
          </p:cNvCxnSpPr>
          <p:nvPr/>
        </p:nvCxnSpPr>
        <p:spPr>
          <a:xfrm flipV="1">
            <a:off x="1315816" y="1876299"/>
            <a:ext cx="575330" cy="1072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1324967" y="2739269"/>
            <a:ext cx="572986" cy="645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1319030" y="3162808"/>
            <a:ext cx="572986" cy="2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1319030" y="3376568"/>
            <a:ext cx="572986" cy="21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319030" y="3376568"/>
            <a:ext cx="572986" cy="64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319030" y="3376568"/>
            <a:ext cx="572986" cy="108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14" idx="2"/>
          </p:cNvCxnSpPr>
          <p:nvPr/>
        </p:nvCxnSpPr>
        <p:spPr>
          <a:xfrm flipV="1">
            <a:off x="1319030" y="1444829"/>
            <a:ext cx="572116" cy="1931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5" idx="2"/>
          </p:cNvCxnSpPr>
          <p:nvPr/>
        </p:nvCxnSpPr>
        <p:spPr>
          <a:xfrm flipV="1">
            <a:off x="1319030" y="1876299"/>
            <a:ext cx="572116" cy="1500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319030" y="2303818"/>
            <a:ext cx="569772" cy="107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 flipV="1">
            <a:off x="1318595" y="1440878"/>
            <a:ext cx="572986" cy="3016337"/>
            <a:chOff x="5522037" y="1929744"/>
            <a:chExt cx="572986" cy="3016337"/>
          </a:xfrm>
        </p:grpSpPr>
        <p:cxnSp>
          <p:nvCxnSpPr>
            <p:cNvPr id="130" name="Straight Connector 129"/>
            <p:cNvCxnSpPr/>
            <p:nvPr/>
          </p:nvCxnSpPr>
          <p:spPr>
            <a:xfrm flipV="1">
              <a:off x="5522037" y="1929744"/>
              <a:ext cx="572986" cy="6452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5522037" y="2361214"/>
              <a:ext cx="572986" cy="213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5522037" y="2574974"/>
              <a:ext cx="572986" cy="217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5522037" y="2574974"/>
              <a:ext cx="572986" cy="649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522037" y="2574974"/>
              <a:ext cx="572986" cy="108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5522037" y="2574974"/>
              <a:ext cx="572986" cy="15081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5522037" y="2574974"/>
              <a:ext cx="572986" cy="1939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5522037" y="2574974"/>
              <a:ext cx="572986" cy="2371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/>
        </p:nvGrpSpPr>
        <p:grpSpPr>
          <a:xfrm>
            <a:off x="2141777" y="1423083"/>
            <a:ext cx="612691" cy="3042035"/>
            <a:chOff x="2141777" y="1423083"/>
            <a:chExt cx="612691" cy="3042035"/>
          </a:xfrm>
        </p:grpSpPr>
        <p:cxnSp>
          <p:nvCxnSpPr>
            <p:cNvPr id="148" name="Straight Connector 147"/>
            <p:cNvCxnSpPr>
              <a:endCxn id="36" idx="2"/>
            </p:cNvCxnSpPr>
            <p:nvPr/>
          </p:nvCxnSpPr>
          <p:spPr>
            <a:xfrm>
              <a:off x="2141777" y="3602177"/>
              <a:ext cx="596476" cy="857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endCxn id="35" idx="2"/>
            </p:cNvCxnSpPr>
            <p:nvPr/>
          </p:nvCxnSpPr>
          <p:spPr>
            <a:xfrm>
              <a:off x="2141777" y="3602177"/>
              <a:ext cx="596476" cy="4255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endCxn id="34" idx="2"/>
            </p:cNvCxnSpPr>
            <p:nvPr/>
          </p:nvCxnSpPr>
          <p:spPr>
            <a:xfrm flipV="1">
              <a:off x="2141777" y="3596246"/>
              <a:ext cx="596476" cy="5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endCxn id="41" idx="2"/>
            </p:cNvCxnSpPr>
            <p:nvPr/>
          </p:nvCxnSpPr>
          <p:spPr>
            <a:xfrm flipV="1">
              <a:off x="2141777" y="3168729"/>
              <a:ext cx="596476" cy="433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endCxn id="40" idx="2"/>
            </p:cNvCxnSpPr>
            <p:nvPr/>
          </p:nvCxnSpPr>
          <p:spPr>
            <a:xfrm flipV="1">
              <a:off x="2141777" y="2737259"/>
              <a:ext cx="596476" cy="864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endCxn id="39" idx="2"/>
            </p:cNvCxnSpPr>
            <p:nvPr/>
          </p:nvCxnSpPr>
          <p:spPr>
            <a:xfrm flipV="1">
              <a:off x="2141777" y="2305789"/>
              <a:ext cx="596476" cy="1296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endCxn id="38" idx="2"/>
            </p:cNvCxnSpPr>
            <p:nvPr/>
          </p:nvCxnSpPr>
          <p:spPr>
            <a:xfrm flipV="1">
              <a:off x="2141777" y="1874319"/>
              <a:ext cx="596476" cy="17278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endCxn id="37" idx="2"/>
            </p:cNvCxnSpPr>
            <p:nvPr/>
          </p:nvCxnSpPr>
          <p:spPr>
            <a:xfrm flipV="1">
              <a:off x="2141777" y="1442849"/>
              <a:ext cx="596476" cy="2159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endCxn id="37" idx="2"/>
            </p:cNvCxnSpPr>
            <p:nvPr/>
          </p:nvCxnSpPr>
          <p:spPr>
            <a:xfrm flipV="1">
              <a:off x="2146465" y="1442849"/>
              <a:ext cx="591788" cy="2596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2146465" y="4039579"/>
              <a:ext cx="596476" cy="4255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V="1">
              <a:off x="2146465" y="4033648"/>
              <a:ext cx="596476" cy="5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2146465" y="3606131"/>
              <a:ext cx="596476" cy="433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2146465" y="3174661"/>
              <a:ext cx="596476" cy="864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V="1">
              <a:off x="2146465" y="2743191"/>
              <a:ext cx="596476" cy="1296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2146465" y="2311721"/>
              <a:ext cx="596476" cy="17278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2146465" y="1880251"/>
              <a:ext cx="596476" cy="2159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2149711" y="2727375"/>
              <a:ext cx="596476" cy="857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2149711" y="2727375"/>
              <a:ext cx="596476" cy="4255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2149711" y="2721444"/>
              <a:ext cx="596476" cy="5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V="1">
              <a:off x="2149711" y="2293927"/>
              <a:ext cx="596476" cy="433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2149711" y="1862457"/>
              <a:ext cx="596476" cy="864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2149711" y="1430987"/>
              <a:ext cx="596476" cy="1296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endCxn id="36" idx="2"/>
            </p:cNvCxnSpPr>
            <p:nvPr/>
          </p:nvCxnSpPr>
          <p:spPr>
            <a:xfrm>
              <a:off x="2149711" y="2727377"/>
              <a:ext cx="588542" cy="173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endCxn id="35" idx="2"/>
            </p:cNvCxnSpPr>
            <p:nvPr/>
          </p:nvCxnSpPr>
          <p:spPr>
            <a:xfrm>
              <a:off x="2149711" y="2727377"/>
              <a:ext cx="588542" cy="1300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endCxn id="35" idx="2"/>
            </p:cNvCxnSpPr>
            <p:nvPr/>
          </p:nvCxnSpPr>
          <p:spPr>
            <a:xfrm>
              <a:off x="2154399" y="3164777"/>
              <a:ext cx="583854" cy="86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2154399" y="3164777"/>
              <a:ext cx="596476" cy="4255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2154399" y="3158846"/>
              <a:ext cx="596476" cy="5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2154399" y="2731329"/>
              <a:ext cx="596476" cy="433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2154399" y="2299859"/>
              <a:ext cx="596476" cy="864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2154399" y="1868389"/>
              <a:ext cx="596476" cy="1296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154399" y="1436919"/>
              <a:ext cx="596476" cy="17278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endCxn id="36" idx="2"/>
            </p:cNvCxnSpPr>
            <p:nvPr/>
          </p:nvCxnSpPr>
          <p:spPr>
            <a:xfrm>
              <a:off x="2154399" y="3164779"/>
              <a:ext cx="583854" cy="129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>
              <a:endCxn id="36" idx="2"/>
            </p:cNvCxnSpPr>
            <p:nvPr/>
          </p:nvCxnSpPr>
          <p:spPr>
            <a:xfrm>
              <a:off x="2145370" y="1860488"/>
              <a:ext cx="592883" cy="259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2145370" y="1434948"/>
              <a:ext cx="596476" cy="4255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2145370" y="1860487"/>
              <a:ext cx="596476" cy="5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2145370" y="1860487"/>
              <a:ext cx="596476" cy="433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2145370" y="1860487"/>
              <a:ext cx="596476" cy="864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2145370" y="1860486"/>
              <a:ext cx="596476" cy="1296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145370" y="1860486"/>
              <a:ext cx="596476" cy="17278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145370" y="1860485"/>
              <a:ext cx="596476" cy="2159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2150058" y="1423085"/>
              <a:ext cx="591788" cy="2596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endCxn id="36" idx="2"/>
            </p:cNvCxnSpPr>
            <p:nvPr/>
          </p:nvCxnSpPr>
          <p:spPr>
            <a:xfrm>
              <a:off x="2150058" y="1423086"/>
              <a:ext cx="588195" cy="3036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2150058" y="1423085"/>
              <a:ext cx="596476" cy="5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2150058" y="1423085"/>
              <a:ext cx="596476" cy="433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2150058" y="1423085"/>
              <a:ext cx="596476" cy="864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2150058" y="1423084"/>
              <a:ext cx="596476" cy="1296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150058" y="1423084"/>
              <a:ext cx="596476" cy="17278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2150058" y="1423083"/>
              <a:ext cx="596476" cy="2159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2157992" y="1434948"/>
              <a:ext cx="583854" cy="86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V="1">
              <a:off x="2157992" y="1872348"/>
              <a:ext cx="596476" cy="4255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2157992" y="2297887"/>
              <a:ext cx="596476" cy="5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2157992" y="2297887"/>
              <a:ext cx="596476" cy="433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2157992" y="2297887"/>
              <a:ext cx="596476" cy="864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2157992" y="2297886"/>
              <a:ext cx="596476" cy="1296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2155611" y="2297886"/>
              <a:ext cx="596476" cy="17278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>
              <a:endCxn id="36" idx="2"/>
            </p:cNvCxnSpPr>
            <p:nvPr/>
          </p:nvCxnSpPr>
          <p:spPr>
            <a:xfrm>
              <a:off x="2157992" y="2297886"/>
              <a:ext cx="580261" cy="2161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flipV="1">
              <a:off x="2154052" y="1427034"/>
              <a:ext cx="588195" cy="3036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V="1">
              <a:off x="2154052" y="4457204"/>
              <a:ext cx="596476" cy="5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V="1">
              <a:off x="2154052" y="4029687"/>
              <a:ext cx="596476" cy="433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V="1">
              <a:off x="2154052" y="3598217"/>
              <a:ext cx="596476" cy="864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V="1">
              <a:off x="2154052" y="3166747"/>
              <a:ext cx="596476" cy="1296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flipV="1">
              <a:off x="2154052" y="2735277"/>
              <a:ext cx="596476" cy="17278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>
            <a:off x="2986094" y="1419126"/>
            <a:ext cx="612691" cy="3042035"/>
            <a:chOff x="2141777" y="1423083"/>
            <a:chExt cx="612691" cy="3042035"/>
          </a:xfrm>
        </p:grpSpPr>
        <p:cxnSp>
          <p:nvCxnSpPr>
            <p:cNvPr id="244" name="Straight Connector 243"/>
            <p:cNvCxnSpPr/>
            <p:nvPr/>
          </p:nvCxnSpPr>
          <p:spPr>
            <a:xfrm>
              <a:off x="2141777" y="3602177"/>
              <a:ext cx="596476" cy="857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2141777" y="3602177"/>
              <a:ext cx="596476" cy="4255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V="1">
              <a:off x="2141777" y="3596246"/>
              <a:ext cx="596476" cy="5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flipV="1">
              <a:off x="2141777" y="3168729"/>
              <a:ext cx="596476" cy="433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2141777" y="2737259"/>
              <a:ext cx="596476" cy="864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2141777" y="2305789"/>
              <a:ext cx="596476" cy="1296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flipV="1">
              <a:off x="2141777" y="1874319"/>
              <a:ext cx="596476" cy="17278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V="1">
              <a:off x="2141777" y="1442849"/>
              <a:ext cx="596476" cy="2159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2146465" y="1442849"/>
              <a:ext cx="591788" cy="2596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146465" y="4039579"/>
              <a:ext cx="596476" cy="4255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V="1">
              <a:off x="2146465" y="4033648"/>
              <a:ext cx="596476" cy="5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flipV="1">
              <a:off x="2146465" y="3606131"/>
              <a:ext cx="596476" cy="433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V="1">
              <a:off x="2146465" y="3174661"/>
              <a:ext cx="596476" cy="864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flipV="1">
              <a:off x="2146465" y="2743191"/>
              <a:ext cx="596476" cy="1296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V="1">
              <a:off x="2146465" y="2311721"/>
              <a:ext cx="596476" cy="17278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V="1">
              <a:off x="2146465" y="1880251"/>
              <a:ext cx="596476" cy="2159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2149711" y="2727375"/>
              <a:ext cx="596476" cy="857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2149711" y="2727375"/>
              <a:ext cx="596476" cy="4255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2149711" y="2721444"/>
              <a:ext cx="596476" cy="5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V="1">
              <a:off x="2149711" y="2293927"/>
              <a:ext cx="596476" cy="433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flipV="1">
              <a:off x="2149711" y="1862457"/>
              <a:ext cx="596476" cy="864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flipV="1">
              <a:off x="2149711" y="1430987"/>
              <a:ext cx="596476" cy="1296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2149711" y="2727377"/>
              <a:ext cx="588542" cy="173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2149711" y="2727377"/>
              <a:ext cx="588542" cy="1300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154399" y="3164777"/>
              <a:ext cx="583854" cy="86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2154399" y="3164777"/>
              <a:ext cx="596476" cy="4255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flipV="1">
              <a:off x="2154399" y="3158846"/>
              <a:ext cx="596476" cy="5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154399" y="2731329"/>
              <a:ext cx="596476" cy="433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flipV="1">
              <a:off x="2154399" y="2299859"/>
              <a:ext cx="596476" cy="864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V="1">
              <a:off x="2154399" y="1868389"/>
              <a:ext cx="596476" cy="1296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flipV="1">
              <a:off x="2154399" y="1436919"/>
              <a:ext cx="596476" cy="17278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2154399" y="3164779"/>
              <a:ext cx="583854" cy="129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2145370" y="1860488"/>
              <a:ext cx="592883" cy="2598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flipV="1">
              <a:off x="2145370" y="1434948"/>
              <a:ext cx="596476" cy="4255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2145370" y="1860487"/>
              <a:ext cx="596476" cy="5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2145370" y="1860487"/>
              <a:ext cx="596476" cy="433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2145370" y="1860487"/>
              <a:ext cx="596476" cy="864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2145370" y="1860486"/>
              <a:ext cx="596476" cy="1296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2145370" y="1860486"/>
              <a:ext cx="596476" cy="17278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2145370" y="1860485"/>
              <a:ext cx="596476" cy="2159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2150058" y="1423085"/>
              <a:ext cx="591788" cy="2596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2150058" y="1423086"/>
              <a:ext cx="588195" cy="3036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2150058" y="1423085"/>
              <a:ext cx="596476" cy="5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2150058" y="1423085"/>
              <a:ext cx="596476" cy="433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2150058" y="1423085"/>
              <a:ext cx="596476" cy="864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2150058" y="1423084"/>
              <a:ext cx="596476" cy="1296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2150058" y="1423084"/>
              <a:ext cx="596476" cy="17278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2150058" y="1423083"/>
              <a:ext cx="596476" cy="2159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V="1">
              <a:off x="2157992" y="1434948"/>
              <a:ext cx="583854" cy="8629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flipV="1">
              <a:off x="2157992" y="1872348"/>
              <a:ext cx="596476" cy="4255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2157992" y="2297887"/>
              <a:ext cx="596476" cy="5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2157992" y="2297887"/>
              <a:ext cx="596476" cy="433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2157992" y="2297887"/>
              <a:ext cx="596476" cy="864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2157992" y="2297886"/>
              <a:ext cx="596476" cy="1296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2155611" y="2297886"/>
              <a:ext cx="596476" cy="17278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2157992" y="2297886"/>
              <a:ext cx="580261" cy="2161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V="1">
              <a:off x="2154052" y="1427034"/>
              <a:ext cx="588195" cy="3036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V="1">
              <a:off x="2154052" y="4457204"/>
              <a:ext cx="596476" cy="5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flipV="1">
              <a:off x="2154052" y="4029687"/>
              <a:ext cx="596476" cy="433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flipV="1">
              <a:off x="2154052" y="3598217"/>
              <a:ext cx="596476" cy="864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flipV="1">
              <a:off x="2154052" y="3166747"/>
              <a:ext cx="596476" cy="1296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 flipV="1">
              <a:off x="2154052" y="2735277"/>
              <a:ext cx="596476" cy="17278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8" name="TextBox 347"/>
          <p:cNvSpPr txBox="1"/>
          <p:nvPr/>
        </p:nvSpPr>
        <p:spPr>
          <a:xfrm>
            <a:off x="641696" y="384158"/>
            <a:ext cx="1097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accent1"/>
                </a:solidFill>
              </a:rPr>
              <a:t>i</a:t>
            </a:r>
            <a:r>
              <a:rPr lang="en-GB" sz="1000" b="1" dirty="0" smtClean="0">
                <a:solidFill>
                  <a:schemeClr val="accent1"/>
                </a:solidFill>
              </a:rPr>
              <a:t>nput layer</a:t>
            </a:r>
            <a:endParaRPr lang="en-GB" sz="1000" b="1" dirty="0">
              <a:solidFill>
                <a:schemeClr val="accent1"/>
              </a:solidFill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1470001" y="375275"/>
            <a:ext cx="1097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rgbClr val="00B0F0"/>
                </a:solidFill>
              </a:rPr>
              <a:t>h</a:t>
            </a:r>
            <a:r>
              <a:rPr lang="en-GB" sz="1000" b="1" dirty="0" smtClean="0">
                <a:solidFill>
                  <a:srgbClr val="00B0F0"/>
                </a:solidFill>
              </a:rPr>
              <a:t>idden layer 1</a:t>
            </a:r>
            <a:endParaRPr lang="en-GB" sz="1000" b="1" dirty="0">
              <a:solidFill>
                <a:srgbClr val="00B0F0"/>
              </a:solidFill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2317108" y="373289"/>
            <a:ext cx="1097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rgbClr val="00B0F0"/>
                </a:solidFill>
              </a:rPr>
              <a:t>h</a:t>
            </a:r>
            <a:r>
              <a:rPr lang="en-GB" sz="1000" b="1" dirty="0" smtClean="0">
                <a:solidFill>
                  <a:srgbClr val="00B0F0"/>
                </a:solidFill>
              </a:rPr>
              <a:t>idden layer </a:t>
            </a:r>
            <a:r>
              <a:rPr lang="en-GB" sz="1000" b="1" dirty="0">
                <a:solidFill>
                  <a:srgbClr val="00B0F0"/>
                </a:solidFill>
              </a:rPr>
              <a:t>l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3157787" y="383165"/>
            <a:ext cx="1097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rgbClr val="00B0F0"/>
                </a:solidFill>
              </a:rPr>
              <a:t>h</a:t>
            </a:r>
            <a:r>
              <a:rPr lang="en-GB" sz="1000" b="1" dirty="0" smtClean="0">
                <a:solidFill>
                  <a:srgbClr val="00B0F0"/>
                </a:solidFill>
              </a:rPr>
              <a:t>idden layer L-1</a:t>
            </a:r>
            <a:endParaRPr lang="en-GB" sz="1000" b="1" dirty="0">
              <a:solidFill>
                <a:srgbClr val="00B0F0"/>
              </a:solidFill>
            </a:endParaRPr>
          </a:p>
        </p:txBody>
      </p:sp>
      <p:cxnSp>
        <p:nvCxnSpPr>
          <p:cNvPr id="359" name="Straight Arrow Connector 358"/>
          <p:cNvCxnSpPr/>
          <p:nvPr/>
        </p:nvCxnSpPr>
        <p:spPr>
          <a:xfrm>
            <a:off x="521319" y="2090062"/>
            <a:ext cx="533939" cy="1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>
            <a:off x="521319" y="2506694"/>
            <a:ext cx="533939" cy="1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/>
          <p:nvPr/>
        </p:nvCxnSpPr>
        <p:spPr>
          <a:xfrm>
            <a:off x="521319" y="2938169"/>
            <a:ext cx="533939" cy="1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/>
          <p:nvPr/>
        </p:nvCxnSpPr>
        <p:spPr>
          <a:xfrm>
            <a:off x="509747" y="3390398"/>
            <a:ext cx="533939" cy="1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/>
          <p:nvPr/>
        </p:nvCxnSpPr>
        <p:spPr>
          <a:xfrm>
            <a:off x="521319" y="3814941"/>
            <a:ext cx="533939" cy="1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3" name="Object 3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122484"/>
              </p:ext>
            </p:extLst>
          </p:nvPr>
        </p:nvGraphicFramePr>
        <p:xfrm>
          <a:off x="291150" y="1952498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150" y="1952498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" name="Object 3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316150"/>
              </p:ext>
            </p:extLst>
          </p:nvPr>
        </p:nvGraphicFramePr>
        <p:xfrm>
          <a:off x="271807" y="2378075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1807" y="2378075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" name="Object 3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131196"/>
              </p:ext>
            </p:extLst>
          </p:nvPr>
        </p:nvGraphicFramePr>
        <p:xfrm>
          <a:off x="284163" y="3660775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163" y="3660775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" name="Object 3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045503"/>
              </p:ext>
            </p:extLst>
          </p:nvPr>
        </p:nvGraphicFramePr>
        <p:xfrm>
          <a:off x="303557" y="2860675"/>
          <a:ext cx="1397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9" imgW="139680" imgH="75960" progId="Equation.DSMT4">
                  <p:embed/>
                </p:oleObj>
              </mc:Choice>
              <mc:Fallback>
                <p:oleObj name="Equation" r:id="rId9" imgW="139680" imgH="75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3557" y="2860675"/>
                        <a:ext cx="139700" cy="7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" name="Object 3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258155"/>
              </p:ext>
            </p:extLst>
          </p:nvPr>
        </p:nvGraphicFramePr>
        <p:xfrm>
          <a:off x="314670" y="3311525"/>
          <a:ext cx="1397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11" imgW="139680" imgH="75960" progId="Equation.DSMT4">
                  <p:embed/>
                </p:oleObj>
              </mc:Choice>
              <mc:Fallback>
                <p:oleObj name="Equation" r:id="rId11" imgW="139680" imgH="75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4670" y="3311525"/>
                        <a:ext cx="139700" cy="7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" name="Object 3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732909"/>
              </p:ext>
            </p:extLst>
          </p:nvPr>
        </p:nvGraphicFramePr>
        <p:xfrm>
          <a:off x="949200" y="835131"/>
          <a:ext cx="482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13" imgW="482400" imgH="215640" progId="Equation.DSMT4">
                  <p:embed/>
                </p:oleObj>
              </mc:Choice>
              <mc:Fallback>
                <p:oleObj name="Equation" r:id="rId13" imgW="4824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49200" y="835131"/>
                        <a:ext cx="4826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" name="Oval 368"/>
          <p:cNvSpPr/>
          <p:nvPr/>
        </p:nvSpPr>
        <p:spPr>
          <a:xfrm>
            <a:off x="4412870" y="2812184"/>
            <a:ext cx="255319" cy="24938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0" name="Straight Connector 369"/>
          <p:cNvCxnSpPr/>
          <p:nvPr/>
        </p:nvCxnSpPr>
        <p:spPr>
          <a:xfrm flipH="1" flipV="1">
            <a:off x="3839884" y="2293622"/>
            <a:ext cx="572986" cy="645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 flipH="1" flipV="1">
            <a:off x="3839884" y="2725092"/>
            <a:ext cx="572986" cy="2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 flipH="1">
            <a:off x="3839884" y="2938852"/>
            <a:ext cx="572986" cy="21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 flipH="1">
            <a:off x="3839884" y="2938852"/>
            <a:ext cx="572986" cy="64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flipH="1">
            <a:off x="3839884" y="2938852"/>
            <a:ext cx="572986" cy="108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 flipH="1">
            <a:off x="3839884" y="2938852"/>
            <a:ext cx="572986" cy="1508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flipH="1" flipV="1">
            <a:off x="3837540" y="1434633"/>
            <a:ext cx="575330" cy="1504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flipH="1" flipV="1">
            <a:off x="3837540" y="1866103"/>
            <a:ext cx="575330" cy="1072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4110458" y="383164"/>
            <a:ext cx="1097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accent1"/>
                </a:solidFill>
              </a:rPr>
              <a:t>o</a:t>
            </a:r>
            <a:r>
              <a:rPr lang="en-GB" sz="1000" b="1" dirty="0" smtClean="0">
                <a:solidFill>
                  <a:schemeClr val="accent1"/>
                </a:solidFill>
              </a:rPr>
              <a:t>utput layer</a:t>
            </a:r>
            <a:endParaRPr lang="en-GB" sz="1000" b="1" dirty="0">
              <a:solidFill>
                <a:schemeClr val="accent1"/>
              </a:solidFill>
            </a:endParaRPr>
          </a:p>
        </p:txBody>
      </p:sp>
      <p:cxnSp>
        <p:nvCxnSpPr>
          <p:cNvPr id="379" name="Straight Arrow Connector 378"/>
          <p:cNvCxnSpPr>
            <a:stCxn id="369" idx="6"/>
          </p:cNvCxnSpPr>
          <p:nvPr/>
        </p:nvCxnSpPr>
        <p:spPr>
          <a:xfrm>
            <a:off x="4668189" y="2936875"/>
            <a:ext cx="533939" cy="197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0" name="Object 3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252193"/>
              </p:ext>
            </p:extLst>
          </p:nvPr>
        </p:nvGraphicFramePr>
        <p:xfrm>
          <a:off x="1804550" y="596137"/>
          <a:ext cx="1524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15" imgW="1523880" imgH="533160" progId="Equation.DSMT4">
                  <p:embed/>
                </p:oleObj>
              </mc:Choice>
              <mc:Fallback>
                <p:oleObj name="Equation" r:id="rId15" imgW="15238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04550" y="596137"/>
                        <a:ext cx="15240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" name="Object 3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853278"/>
              </p:ext>
            </p:extLst>
          </p:nvPr>
        </p:nvGraphicFramePr>
        <p:xfrm>
          <a:off x="3758315" y="796680"/>
          <a:ext cx="1892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17" imgW="1892160" imgH="304560" progId="Equation.DSMT4">
                  <p:embed/>
                </p:oleObj>
              </mc:Choice>
              <mc:Fallback>
                <p:oleObj name="Equation" r:id="rId17" imgW="1892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58315" y="796680"/>
                        <a:ext cx="1892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127067" y="1170398"/>
            <a:ext cx="3477689" cy="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2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599921"/>
              </p:ext>
            </p:extLst>
          </p:nvPr>
        </p:nvGraphicFramePr>
        <p:xfrm>
          <a:off x="5241175" y="2834587"/>
          <a:ext cx="13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19" imgW="139680" imgH="203040" progId="Equation.DSMT4">
                  <p:embed/>
                </p:oleObj>
              </mc:Choice>
              <mc:Fallback>
                <p:oleObj name="Equation" r:id="rId19" imgW="13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41175" y="2834587"/>
                        <a:ext cx="139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3" name="TextBox 382"/>
          <p:cNvSpPr txBox="1"/>
          <p:nvPr/>
        </p:nvSpPr>
        <p:spPr>
          <a:xfrm>
            <a:off x="5522712" y="2799797"/>
            <a:ext cx="104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rgbClr val="00B0F0"/>
                </a:solidFill>
              </a:rPr>
              <a:t>p</a:t>
            </a:r>
            <a:r>
              <a:rPr lang="en-GB" sz="1000" b="1" dirty="0" smtClean="0">
                <a:solidFill>
                  <a:srgbClr val="00B0F0"/>
                </a:solidFill>
              </a:rPr>
              <a:t>arameters: </a:t>
            </a:r>
            <a:endParaRPr lang="en-GB" sz="1000" b="1" dirty="0">
              <a:solidFill>
                <a:srgbClr val="00B0F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299158"/>
              </p:ext>
            </p:extLst>
          </p:nvPr>
        </p:nvGraphicFramePr>
        <p:xfrm>
          <a:off x="6420479" y="2510554"/>
          <a:ext cx="2413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21" imgW="2412720" imgH="761760" progId="Equation.DSMT4">
                  <p:embed/>
                </p:oleObj>
              </mc:Choice>
              <mc:Fallback>
                <p:oleObj name="Equation" r:id="rId21" imgW="241272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20479" y="2510554"/>
                        <a:ext cx="2413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08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>
            <a:stCxn id="14" idx="6"/>
            <a:endCxn id="369" idx="2"/>
          </p:cNvCxnSpPr>
          <p:nvPr/>
        </p:nvCxnSpPr>
        <p:spPr>
          <a:xfrm>
            <a:off x="4058399" y="1444829"/>
            <a:ext cx="1166753" cy="172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6"/>
          </p:cNvCxnSpPr>
          <p:nvPr/>
        </p:nvCxnSpPr>
        <p:spPr>
          <a:xfrm>
            <a:off x="4058399" y="1876299"/>
            <a:ext cx="1166753" cy="131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6" idx="6"/>
            <a:endCxn id="369" idx="2"/>
          </p:cNvCxnSpPr>
          <p:nvPr/>
        </p:nvCxnSpPr>
        <p:spPr>
          <a:xfrm>
            <a:off x="4058399" y="2307769"/>
            <a:ext cx="1166753" cy="86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7" idx="6"/>
            <a:endCxn id="369" idx="2"/>
          </p:cNvCxnSpPr>
          <p:nvPr/>
        </p:nvCxnSpPr>
        <p:spPr>
          <a:xfrm>
            <a:off x="4058399" y="2739239"/>
            <a:ext cx="1166753" cy="42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6"/>
            <a:endCxn id="369" idx="2"/>
          </p:cNvCxnSpPr>
          <p:nvPr/>
        </p:nvCxnSpPr>
        <p:spPr>
          <a:xfrm flipV="1">
            <a:off x="4058399" y="3168444"/>
            <a:ext cx="1166753" cy="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6"/>
            <a:endCxn id="369" idx="2"/>
          </p:cNvCxnSpPr>
          <p:nvPr/>
        </p:nvCxnSpPr>
        <p:spPr>
          <a:xfrm flipV="1">
            <a:off x="4058399" y="3168444"/>
            <a:ext cx="1166753" cy="42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2" idx="6"/>
            <a:endCxn id="369" idx="2"/>
          </p:cNvCxnSpPr>
          <p:nvPr/>
        </p:nvCxnSpPr>
        <p:spPr>
          <a:xfrm flipV="1">
            <a:off x="4058399" y="3168444"/>
            <a:ext cx="1166753" cy="86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3" idx="6"/>
            <a:endCxn id="369" idx="2"/>
          </p:cNvCxnSpPr>
          <p:nvPr/>
        </p:nvCxnSpPr>
        <p:spPr>
          <a:xfrm flipV="1">
            <a:off x="4058399" y="3168444"/>
            <a:ext cx="1166753" cy="129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10" idx="6"/>
            <a:endCxn id="369" idx="2"/>
          </p:cNvCxnSpPr>
          <p:nvPr/>
        </p:nvCxnSpPr>
        <p:spPr>
          <a:xfrm flipV="1">
            <a:off x="4067995" y="3168444"/>
            <a:ext cx="1157157" cy="171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81008" y="2608315"/>
            <a:ext cx="255319" cy="24938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381008" y="3039785"/>
            <a:ext cx="255319" cy="24938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381008" y="3471255"/>
            <a:ext cx="255319" cy="24938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803080" y="3473535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803080" y="3905005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803080" y="4336475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3803080" y="1320138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803080" y="1751608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3803080" y="2183078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803080" y="2614548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803080" y="3046018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2381008" y="2608315"/>
            <a:ext cx="255319" cy="24938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2381008" y="3039785"/>
            <a:ext cx="255319" cy="24938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/>
          <p:cNvSpPr/>
          <p:nvPr/>
        </p:nvSpPr>
        <p:spPr>
          <a:xfrm>
            <a:off x="2381008" y="3471255"/>
            <a:ext cx="255319" cy="24938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53" name="Object 3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877962"/>
              </p:ext>
            </p:extLst>
          </p:nvPr>
        </p:nvGraphicFramePr>
        <p:xfrm>
          <a:off x="2131833" y="2615238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1833" y="2615238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" name="Object 3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620044"/>
              </p:ext>
            </p:extLst>
          </p:nvPr>
        </p:nvGraphicFramePr>
        <p:xfrm>
          <a:off x="2112490" y="3040815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2490" y="3040815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" name="Object 3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630151"/>
              </p:ext>
            </p:extLst>
          </p:nvPr>
        </p:nvGraphicFramePr>
        <p:xfrm>
          <a:off x="2132282" y="3447215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2282" y="3447215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" name="Oval 368"/>
          <p:cNvSpPr/>
          <p:nvPr/>
        </p:nvSpPr>
        <p:spPr>
          <a:xfrm>
            <a:off x="5225152" y="3043753"/>
            <a:ext cx="255319" cy="24938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82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134791"/>
              </p:ext>
            </p:extLst>
          </p:nvPr>
        </p:nvGraphicFramePr>
        <p:xfrm>
          <a:off x="5565160" y="3052763"/>
          <a:ext cx="749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9" imgW="749160" imgH="228600" progId="Equation.DSMT4">
                  <p:embed/>
                </p:oleObj>
              </mc:Choice>
              <mc:Fallback>
                <p:oleObj name="Equation" r:id="rId9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65160" y="3052763"/>
                        <a:ext cx="749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ight Brace 1"/>
          <p:cNvSpPr/>
          <p:nvPr/>
        </p:nvSpPr>
        <p:spPr>
          <a:xfrm rot="5400000">
            <a:off x="2264106" y="3534899"/>
            <a:ext cx="302821" cy="11716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769423" y="4336475"/>
            <a:ext cx="1318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o</a:t>
            </a:r>
            <a:r>
              <a:rPr lang="en-GB" sz="1200" dirty="0" smtClean="0"/>
              <a:t>riginal features</a:t>
            </a:r>
            <a:endParaRPr lang="en-GB" sz="1200" dirty="0"/>
          </a:p>
        </p:txBody>
      </p:sp>
      <p:sp>
        <p:nvSpPr>
          <p:cNvPr id="241" name="TextBox 240"/>
          <p:cNvSpPr txBox="1"/>
          <p:nvPr/>
        </p:nvSpPr>
        <p:spPr>
          <a:xfrm>
            <a:off x="3550725" y="593860"/>
            <a:ext cx="1318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</a:t>
            </a:r>
            <a:r>
              <a:rPr lang="en-GB" sz="1200" dirty="0" smtClean="0"/>
              <a:t>asis functions</a:t>
            </a:r>
            <a:endParaRPr lang="en-GB" sz="1200" dirty="0"/>
          </a:p>
        </p:txBody>
      </p:sp>
      <p:sp>
        <p:nvSpPr>
          <p:cNvPr id="95" name="Rectangle 94"/>
          <p:cNvSpPr/>
          <p:nvPr/>
        </p:nvSpPr>
        <p:spPr>
          <a:xfrm>
            <a:off x="4238729" y="1311742"/>
            <a:ext cx="597888" cy="3741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07" name="Object 3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405903"/>
              </p:ext>
            </p:extLst>
          </p:nvPr>
        </p:nvGraphicFramePr>
        <p:xfrm>
          <a:off x="4264485" y="1311742"/>
          <a:ext cx="41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11" imgW="419040" imgH="228600" progId="Equation.DSMT4">
                  <p:embed/>
                </p:oleObj>
              </mc:Choice>
              <mc:Fallback>
                <p:oleObj name="Equation" r:id="rId11" imgW="419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64485" y="1311742"/>
                        <a:ext cx="419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" name="Object 3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872651"/>
              </p:ext>
            </p:extLst>
          </p:nvPr>
        </p:nvGraphicFramePr>
        <p:xfrm>
          <a:off x="4250327" y="1769601"/>
          <a:ext cx="457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Equation" r:id="rId13" imgW="457200" imgH="228600" progId="Equation.DSMT4">
                  <p:embed/>
                </p:oleObj>
              </mc:Choice>
              <mc:Fallback>
                <p:oleObj name="Equation" r:id="rId13" imgW="457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50327" y="1769601"/>
                        <a:ext cx="457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" name="Object 3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94474"/>
              </p:ext>
            </p:extLst>
          </p:nvPr>
        </p:nvGraphicFramePr>
        <p:xfrm>
          <a:off x="4257779" y="2194689"/>
          <a:ext cx="444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Equation" r:id="rId15" imgW="444240" imgH="228600" progId="Equation.DSMT4">
                  <p:embed/>
                </p:oleObj>
              </mc:Choice>
              <mc:Fallback>
                <p:oleObj name="Equation" r:id="rId15" imgW="444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57779" y="2194689"/>
                        <a:ext cx="444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" name="Oval 309"/>
          <p:cNvSpPr/>
          <p:nvPr/>
        </p:nvSpPr>
        <p:spPr>
          <a:xfrm>
            <a:off x="3812676" y="4757753"/>
            <a:ext cx="255319" cy="24938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11" name="Object 3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354196"/>
              </p:ext>
            </p:extLst>
          </p:nvPr>
        </p:nvGraphicFramePr>
        <p:xfrm>
          <a:off x="4265117" y="2608263"/>
          <a:ext cx="571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17" imgW="571320" imgH="228600" progId="Equation.DSMT4">
                  <p:embed/>
                </p:oleObj>
              </mc:Choice>
              <mc:Fallback>
                <p:oleObj name="Equation" r:id="rId17" imgW="571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65117" y="2608263"/>
                        <a:ext cx="571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" name="Object 3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438697"/>
              </p:ext>
            </p:extLst>
          </p:nvPr>
        </p:nvGraphicFramePr>
        <p:xfrm>
          <a:off x="4264485" y="3060567"/>
          <a:ext cx="558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Equation" r:id="rId19" imgW="558720" imgH="228600" progId="Equation.DSMT4">
                  <p:embed/>
                </p:oleObj>
              </mc:Choice>
              <mc:Fallback>
                <p:oleObj name="Equation" r:id="rId19" imgW="558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64485" y="3060567"/>
                        <a:ext cx="558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" name="Object 3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851341"/>
              </p:ext>
            </p:extLst>
          </p:nvPr>
        </p:nvGraphicFramePr>
        <p:xfrm>
          <a:off x="4245435" y="3492057"/>
          <a:ext cx="571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Equation" r:id="rId21" imgW="571320" imgH="228600" progId="Equation.DSMT4">
                  <p:embed/>
                </p:oleObj>
              </mc:Choice>
              <mc:Fallback>
                <p:oleObj name="Equation" r:id="rId21" imgW="571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245435" y="3492057"/>
                        <a:ext cx="571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" name="Object 3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025558"/>
              </p:ext>
            </p:extLst>
          </p:nvPr>
        </p:nvGraphicFramePr>
        <p:xfrm>
          <a:off x="4248254" y="3890963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Equation" r:id="rId23" imgW="495000" imgH="241200" progId="Equation.DSMT4">
                  <p:embed/>
                </p:oleObj>
              </mc:Choice>
              <mc:Fallback>
                <p:oleObj name="Equation" r:id="rId23" imgW="495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248254" y="3890963"/>
                        <a:ext cx="495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" name="Object 3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96690"/>
              </p:ext>
            </p:extLst>
          </p:nvPr>
        </p:nvGraphicFramePr>
        <p:xfrm>
          <a:off x="4238729" y="4316413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25" imgW="507960" imgH="241200" progId="Equation.DSMT4">
                  <p:embed/>
                </p:oleObj>
              </mc:Choice>
              <mc:Fallback>
                <p:oleObj name="Equation" r:id="rId25" imgW="507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238729" y="4316413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" name="Object 3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46818"/>
              </p:ext>
            </p:extLst>
          </p:nvPr>
        </p:nvGraphicFramePr>
        <p:xfrm>
          <a:off x="4245079" y="4772025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27" imgW="495000" imgH="241200" progId="Equation.DSMT4">
                  <p:embed/>
                </p:oleObj>
              </mc:Choice>
              <mc:Fallback>
                <p:oleObj name="Equation" r:id="rId27" imgW="495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245079" y="4772025"/>
                        <a:ext cx="495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/>
          <p:cNvCxnSpPr>
            <a:stCxn id="83" idx="6"/>
            <a:endCxn id="14" idx="2"/>
          </p:cNvCxnSpPr>
          <p:nvPr/>
        </p:nvCxnSpPr>
        <p:spPr>
          <a:xfrm flipV="1">
            <a:off x="2636327" y="1444829"/>
            <a:ext cx="1166753" cy="128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3" idx="6"/>
            <a:endCxn id="17" idx="2"/>
          </p:cNvCxnSpPr>
          <p:nvPr/>
        </p:nvCxnSpPr>
        <p:spPr>
          <a:xfrm>
            <a:off x="2636327" y="2733006"/>
            <a:ext cx="1166753" cy="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18" idx="2"/>
          </p:cNvCxnSpPr>
          <p:nvPr/>
        </p:nvCxnSpPr>
        <p:spPr>
          <a:xfrm>
            <a:off x="2636327" y="2733006"/>
            <a:ext cx="1166753" cy="43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5" idx="6"/>
            <a:endCxn id="12" idx="2"/>
          </p:cNvCxnSpPr>
          <p:nvPr/>
        </p:nvCxnSpPr>
        <p:spPr>
          <a:xfrm>
            <a:off x="2636327" y="2733006"/>
            <a:ext cx="1166753" cy="129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6" idx="6"/>
            <a:endCxn id="15" idx="2"/>
          </p:cNvCxnSpPr>
          <p:nvPr/>
        </p:nvCxnSpPr>
        <p:spPr>
          <a:xfrm flipV="1">
            <a:off x="2636327" y="1876299"/>
            <a:ext cx="1166753" cy="128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6" idx="6"/>
            <a:endCxn id="17" idx="2"/>
          </p:cNvCxnSpPr>
          <p:nvPr/>
        </p:nvCxnSpPr>
        <p:spPr>
          <a:xfrm flipV="1">
            <a:off x="2636327" y="2739239"/>
            <a:ext cx="1166753" cy="42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6" idx="6"/>
          </p:cNvCxnSpPr>
          <p:nvPr/>
        </p:nvCxnSpPr>
        <p:spPr>
          <a:xfrm>
            <a:off x="2636327" y="3164476"/>
            <a:ext cx="1166753" cy="43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6"/>
            <a:endCxn id="13" idx="2"/>
          </p:cNvCxnSpPr>
          <p:nvPr/>
        </p:nvCxnSpPr>
        <p:spPr>
          <a:xfrm>
            <a:off x="2636327" y="3164476"/>
            <a:ext cx="1166753" cy="129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6"/>
            <a:endCxn id="16" idx="2"/>
          </p:cNvCxnSpPr>
          <p:nvPr/>
        </p:nvCxnSpPr>
        <p:spPr>
          <a:xfrm flipV="1">
            <a:off x="2636327" y="2307769"/>
            <a:ext cx="1166753" cy="128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6"/>
            <a:endCxn id="18" idx="2"/>
          </p:cNvCxnSpPr>
          <p:nvPr/>
        </p:nvCxnSpPr>
        <p:spPr>
          <a:xfrm flipV="1">
            <a:off x="2636327" y="3170709"/>
            <a:ext cx="1166753" cy="42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5" idx="6"/>
            <a:endCxn id="11" idx="2"/>
          </p:cNvCxnSpPr>
          <p:nvPr/>
        </p:nvCxnSpPr>
        <p:spPr>
          <a:xfrm>
            <a:off x="2636327" y="3595946"/>
            <a:ext cx="1166753" cy="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310" idx="2"/>
          </p:cNvCxnSpPr>
          <p:nvPr/>
        </p:nvCxnSpPr>
        <p:spPr>
          <a:xfrm>
            <a:off x="2636327" y="3595946"/>
            <a:ext cx="1176349" cy="128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ight Brace 316"/>
          <p:cNvSpPr/>
          <p:nvPr/>
        </p:nvSpPr>
        <p:spPr>
          <a:xfrm rot="5400000">
            <a:off x="4903957" y="3938365"/>
            <a:ext cx="302821" cy="2619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TextBox 317"/>
          <p:cNvSpPr txBox="1"/>
          <p:nvPr/>
        </p:nvSpPr>
        <p:spPr>
          <a:xfrm>
            <a:off x="3685312" y="5463904"/>
            <a:ext cx="2947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l</a:t>
            </a:r>
            <a:r>
              <a:rPr lang="en-GB" sz="1200" dirty="0" smtClean="0"/>
              <a:t>inear regression</a:t>
            </a:r>
            <a:endParaRPr lang="en-GB" sz="1200" dirty="0"/>
          </a:p>
        </p:txBody>
      </p:sp>
      <p:sp>
        <p:nvSpPr>
          <p:cNvPr id="319" name="Right Brace 318"/>
          <p:cNvSpPr/>
          <p:nvPr/>
        </p:nvSpPr>
        <p:spPr>
          <a:xfrm rot="16200000">
            <a:off x="4055932" y="454236"/>
            <a:ext cx="302821" cy="11716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50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21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Equation</vt:lpstr>
      <vt:lpstr>MathType 6.0 Equation</vt:lpstr>
      <vt:lpstr>PowerPoint Presentation</vt:lpstr>
      <vt:lpstr>PowerPoint Presentation</vt:lpstr>
    </vt:vector>
  </TitlesOfParts>
  <Company>Danske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Antoine Savine</dc:creator>
  <cp:lastModifiedBy>Antoine Savine</cp:lastModifiedBy>
  <cp:revision>20</cp:revision>
  <dcterms:created xsi:type="dcterms:W3CDTF">2018-07-18T16:53:23Z</dcterms:created>
  <dcterms:modified xsi:type="dcterms:W3CDTF">2018-12-04T12:23:13Z</dcterms:modified>
</cp:coreProperties>
</file>