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1"/>
    <p:restoredTop sz="94196"/>
  </p:normalViewPr>
  <p:slideViewPr>
    <p:cSldViewPr snapToGrid="0" snapToObjects="1">
      <p:cViewPr>
        <p:scale>
          <a:sx n="147" d="100"/>
          <a:sy n="147" d="100"/>
        </p:scale>
        <p:origin x="-624" y="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C8447-1693-F94D-BE03-562D58193ADA}" type="datetimeFigureOut">
              <a:rPr kumimoji="1" lang="ja-JP" altLang="en-US" smtClean="0"/>
              <a:t>17/02/06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56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image" Target="../media/image9.emf"/><Relationship Id="rId10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8.emf"/><Relationship Id="rId19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627675"/>
              </p:ext>
            </p:extLst>
          </p:nvPr>
        </p:nvGraphicFramePr>
        <p:xfrm>
          <a:off x="7910685" y="4215884"/>
          <a:ext cx="222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3" imgW="88900" imgH="139700" progId="Equation.DSMT4">
                  <p:embed/>
                </p:oleObj>
              </mc:Choice>
              <mc:Fallback>
                <p:oleObj name="Equation" r:id="rId3" imgW="889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0685" y="4215884"/>
                        <a:ext cx="2222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879860"/>
              </p:ext>
            </p:extLst>
          </p:nvPr>
        </p:nvGraphicFramePr>
        <p:xfrm>
          <a:off x="4079795" y="4511793"/>
          <a:ext cx="285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5" imgW="114300" imgH="241300" progId="Equation.DSMT4">
                  <p:embed/>
                </p:oleObj>
              </mc:Choice>
              <mc:Fallback>
                <p:oleObj name="Equation" r:id="rId5" imgW="114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9795" y="4511793"/>
                        <a:ext cx="28575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1477382" y="4386263"/>
            <a:ext cx="625511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680018"/>
              </p:ext>
            </p:extLst>
          </p:nvPr>
        </p:nvGraphicFramePr>
        <p:xfrm>
          <a:off x="4462924" y="4513750"/>
          <a:ext cx="508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7" imgW="203200" imgH="241300" progId="Equation.DSMT4">
                  <p:embed/>
                </p:oleObj>
              </mc:Choice>
              <mc:Fallback>
                <p:oleObj name="Equation" r:id="rId7" imgW="2032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2924" y="4513750"/>
                        <a:ext cx="50800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線矢印コネクタ 9"/>
          <p:cNvCxnSpPr/>
          <p:nvPr/>
        </p:nvCxnSpPr>
        <p:spPr>
          <a:xfrm flipH="1" flipV="1">
            <a:off x="4184081" y="3986332"/>
            <a:ext cx="0" cy="6480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4590433" y="3990711"/>
            <a:ext cx="0" cy="64570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オブジェクト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638475"/>
              </p:ext>
            </p:extLst>
          </p:nvPr>
        </p:nvGraphicFramePr>
        <p:xfrm>
          <a:off x="1743961" y="4512163"/>
          <a:ext cx="317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9" imgW="127000" imgH="241300" progId="Equation.DSMT4">
                  <p:embed/>
                </p:oleObj>
              </mc:Choice>
              <mc:Fallback>
                <p:oleObj name="Equation" r:id="rId9" imgW="127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3961" y="4512163"/>
                        <a:ext cx="31750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オブジェクト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91580"/>
              </p:ext>
            </p:extLst>
          </p:nvPr>
        </p:nvGraphicFramePr>
        <p:xfrm>
          <a:off x="2161472" y="4513750"/>
          <a:ext cx="285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Equation" r:id="rId11" imgW="114300" imgH="241300" progId="Equation.DSMT4">
                  <p:embed/>
                </p:oleObj>
              </mc:Choice>
              <mc:Fallback>
                <p:oleObj name="Equation" r:id="rId11" imgW="114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61472" y="4513750"/>
                        <a:ext cx="28575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線矢印コネクタ 41"/>
          <p:cNvCxnSpPr/>
          <p:nvPr/>
        </p:nvCxnSpPr>
        <p:spPr>
          <a:xfrm flipV="1">
            <a:off x="1883086" y="3439834"/>
            <a:ext cx="1" cy="118939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2283653" y="4000385"/>
            <a:ext cx="0" cy="63323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294931" y="4550020"/>
            <a:ext cx="379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...</a:t>
            </a:r>
            <a:endParaRPr kumimoji="1" lang="ja-JP" altLang="en-US" sz="2000" dirty="0"/>
          </a:p>
        </p:txBody>
      </p:sp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236762"/>
              </p:ext>
            </p:extLst>
          </p:nvPr>
        </p:nvGraphicFramePr>
        <p:xfrm>
          <a:off x="7100000" y="4513750"/>
          <a:ext cx="412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13" imgW="165100" imgH="241300" progId="Equation.DSMT4">
                  <p:embed/>
                </p:oleObj>
              </mc:Choice>
              <mc:Fallback>
                <p:oleObj name="Equation" r:id="rId13" imgW="165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00000" y="4513750"/>
                        <a:ext cx="41275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矢印コネクタ 13"/>
          <p:cNvCxnSpPr/>
          <p:nvPr/>
        </p:nvCxnSpPr>
        <p:spPr>
          <a:xfrm flipV="1">
            <a:off x="7212896" y="3439834"/>
            <a:ext cx="0" cy="1189989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659591" y="4549155"/>
            <a:ext cx="379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...</a:t>
            </a:r>
            <a:endParaRPr kumimoji="1" lang="ja-JP" altLang="en-US" sz="2000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184081" y="4201461"/>
            <a:ext cx="406352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オブジェクト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831970"/>
              </p:ext>
            </p:extLst>
          </p:nvPr>
        </p:nvGraphicFramePr>
        <p:xfrm>
          <a:off x="4184081" y="3768609"/>
          <a:ext cx="421596" cy="365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15" imgW="190500" imgH="165100" progId="Equation.DSMT4">
                  <p:embed/>
                </p:oleObj>
              </mc:Choice>
              <mc:Fallback>
                <p:oleObj name="Equation" r:id="rId15" imgW="1905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84081" y="3768609"/>
                        <a:ext cx="421596" cy="365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線矢印コネクタ 19"/>
          <p:cNvCxnSpPr/>
          <p:nvPr/>
        </p:nvCxnSpPr>
        <p:spPr>
          <a:xfrm>
            <a:off x="1883086" y="3699749"/>
            <a:ext cx="532981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オブジェクト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374431"/>
              </p:ext>
            </p:extLst>
          </p:nvPr>
        </p:nvGraphicFramePr>
        <p:xfrm>
          <a:off x="4302152" y="3388599"/>
          <a:ext cx="1968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17" imgW="88900" imgH="139700" progId="Equation.DSMT4">
                  <p:embed/>
                </p:oleObj>
              </mc:Choice>
              <mc:Fallback>
                <p:oleObj name="Equation" r:id="rId17" imgW="889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02152" y="3388599"/>
                        <a:ext cx="19685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65798"/>
              </p:ext>
            </p:extLst>
          </p:nvPr>
        </p:nvGraphicFramePr>
        <p:xfrm>
          <a:off x="2549525" y="4510088"/>
          <a:ext cx="349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19" imgW="139700" imgH="241300" progId="Equation.DSMT4">
                  <p:embed/>
                </p:oleObj>
              </mc:Choice>
              <mc:Fallback>
                <p:oleObj name="Equation" r:id="rId19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49525" y="4510088"/>
                        <a:ext cx="34925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線矢印コネクタ 37"/>
          <p:cNvCxnSpPr/>
          <p:nvPr/>
        </p:nvCxnSpPr>
        <p:spPr>
          <a:xfrm flipV="1">
            <a:off x="2703893" y="3997265"/>
            <a:ext cx="0" cy="63323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9726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6</Words>
  <Application>Microsoft Macintosh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ホワイト</vt:lpstr>
      <vt:lpstr>Equation</vt:lpstr>
      <vt:lpstr>MathType 6.0 Equation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Ryoichi Yamamoto</dc:creator>
  <cp:lastModifiedBy>Yamamoto Ryoichi</cp:lastModifiedBy>
  <cp:revision>17</cp:revision>
  <dcterms:created xsi:type="dcterms:W3CDTF">2017-02-05T10:34:54Z</dcterms:created>
  <dcterms:modified xsi:type="dcterms:W3CDTF">2017-02-06T07:23:36Z</dcterms:modified>
</cp:coreProperties>
</file>