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78" r:id="rId5"/>
    <p:sldId id="261" r:id="rId6"/>
    <p:sldId id="262" r:id="rId7"/>
    <p:sldId id="274" r:id="rId8"/>
    <p:sldId id="275" r:id="rId9"/>
    <p:sldId id="272" r:id="rId10"/>
    <p:sldId id="279" r:id="rId11"/>
    <p:sldId id="276" r:id="rId12"/>
    <p:sldId id="277" r:id="rId13"/>
    <p:sldId id="280" r:id="rId14"/>
    <p:sldId id="265" r:id="rId15"/>
    <p:sldId id="263"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5"/>
    <p:restoredTop sz="78392" autoAdjust="0"/>
  </p:normalViewPr>
  <p:slideViewPr>
    <p:cSldViewPr>
      <p:cViewPr>
        <p:scale>
          <a:sx n="90" d="100"/>
          <a:sy n="90" d="100"/>
        </p:scale>
        <p:origin x="496" y="-18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49" d="100"/>
          <a:sy n="149" d="100"/>
        </p:scale>
        <p:origin x="-550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46.emf"/><Relationship Id="rId1" Type="http://schemas.openxmlformats.org/officeDocument/2006/relationships/image" Target="../media/image43.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image" Target="../media/image48.emf"/><Relationship Id="rId2"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7.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3.emf"/><Relationship Id="rId8"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2.emf"/><Relationship Id="rId2"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9.emf"/><Relationship Id="rId2"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1" Type="http://schemas.openxmlformats.org/officeDocument/2006/relationships/image" Target="../media/image32.emf"/><Relationship Id="rId2"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8" Type="http://schemas.openxmlformats.org/officeDocument/2006/relationships/image" Target="../media/image36.emf"/><Relationship Id="rId9" Type="http://schemas.openxmlformats.org/officeDocument/2006/relationships/image" Target="../media/image37.emf"/><Relationship Id="rId10" Type="http://schemas.openxmlformats.org/officeDocument/2006/relationships/image" Target="../media/image38.emf"/><Relationship Id="rId1" Type="http://schemas.openxmlformats.org/officeDocument/2006/relationships/image" Target="../media/image39.emf"/><Relationship Id="rId2"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2017/5/24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2017/5/24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Brownian</a:t>
            </a:r>
            <a:r>
              <a:rPr lang="en-US" altLang="ja-JP" sz="1200" kern="1200" baseline="0" dirty="0" smtClean="0">
                <a:solidFill>
                  <a:schemeClr val="tx1"/>
                </a:solidFill>
                <a:effectLst/>
                <a:latin typeface="+mn-lt"/>
                <a:ea typeface="+mn-ea"/>
                <a:cs typeface="+mn-cs"/>
              </a:rPr>
              <a:t> motion, t</a:t>
            </a:r>
            <a:r>
              <a:rPr lang="en-US" altLang="ja-JP" sz="1200" kern="1200" dirty="0" smtClean="0">
                <a:solidFill>
                  <a:schemeClr val="tx1"/>
                </a:solidFill>
                <a:effectLst/>
                <a:latin typeface="+mn-lt"/>
                <a:ea typeface="+mn-ea"/>
                <a:cs typeface="+mn-cs"/>
              </a:rPr>
              <a:t>he motion of small particles diffusing in a fluid, is highly stochastic in nature.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Therefore, such motions must be modeled as stochastic processes, for which exact predictions are no longer possible.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This means that somewhat different</a:t>
            </a:r>
            <a:r>
              <a:rPr lang="en-US" altLang="ja-JP" sz="1200" kern="1200" baseline="0" dirty="0" smtClean="0">
                <a:solidFill>
                  <a:schemeClr val="tx1"/>
                </a:solidFill>
                <a:effectLst/>
                <a:latin typeface="+mn-lt"/>
                <a:ea typeface="+mn-ea"/>
                <a:cs typeface="+mn-cs"/>
              </a:rPr>
              <a:t> mathematical methods</a:t>
            </a:r>
            <a:r>
              <a:rPr lang="en-US" altLang="ja-JP" sz="1200" kern="1200" dirty="0" smtClean="0">
                <a:solidFill>
                  <a:schemeClr val="tx1"/>
                </a:solidFill>
                <a:effectLst/>
                <a:latin typeface="+mn-lt"/>
                <a:ea typeface="+mn-ea"/>
                <a:cs typeface="+mn-cs"/>
              </a:rPr>
              <a:t> are needed to characterize and analyze stochastic processes.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ja-JP" altLang="ja-JP" sz="1200" kern="1200" dirty="0" smtClean="0">
              <a:solidFill>
                <a:schemeClr val="tx1"/>
              </a:solidFill>
              <a:effectLst/>
              <a:latin typeface="+mn-lt"/>
              <a:ea typeface="+mn-ea"/>
              <a:cs typeface="+mn-cs"/>
            </a:endParaRPr>
          </a:p>
          <a:p>
            <a:pPr marL="171450" indent="-171450">
              <a:buFont typeface="Arial"/>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A typical example of this auto-correlation is plotted on the right. At time t=0, \phi(0) = Average(Y^2).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“short” times we see a weak decay, the correlation functions does not change significantly, but eventually, when t is large enough it finally goes to zero. </a:t>
            </a:r>
          </a:p>
          <a:p>
            <a:pPr marL="171450" indent="-171450">
              <a:buFont typeface="Arial"/>
              <a:buChar char="•"/>
            </a:pPr>
            <a:r>
              <a:rPr kumimoji="1" lang="en-US" altLang="ja-JP" baseline="0" dirty="0" smtClean="0"/>
              <a:t>Thus, knowing the value of Y at some time t0 gives me some information of Y at future times. </a:t>
            </a:r>
          </a:p>
          <a:p>
            <a:pPr marL="171450" indent="-171450">
              <a:buFont typeface="Arial"/>
              <a:buChar char="•"/>
            </a:pPr>
            <a:r>
              <a:rPr kumimoji="1" lang="en-US" altLang="ja-JP" baseline="0" dirty="0" smtClean="0"/>
              <a:t>But only for these “short” times, where the values are said to be correlated.</a:t>
            </a:r>
          </a:p>
          <a:p>
            <a:pPr marL="171450" indent="-171450">
              <a:buFont typeface="Arial"/>
              <a:buChar char="•"/>
            </a:pPr>
            <a:r>
              <a:rPr kumimoji="1" lang="en-US" altLang="ja-JP" baseline="0" dirty="0" smtClean="0"/>
              <a:t>At larger times, my knowledge of Y at time t0 gives me no information as the auto-correlation function has decayed to zero, meaning that the values are not correlated.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96669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To get an idea</a:t>
            </a:r>
            <a:r>
              <a:rPr kumimoji="1" lang="en-US" altLang="ja-JP" baseline="0" dirty="0" smtClean="0"/>
              <a:t> of how the correlation function behaves, let us consider again the case of the purely deterministic cosine wave process.</a:t>
            </a:r>
            <a:endParaRPr kumimoji="1" lang="en-US" altLang="ja-JP" dirty="0" smtClean="0"/>
          </a:p>
          <a:p>
            <a:pPr marL="171450" indent="-171450">
              <a:buFont typeface="Arial"/>
              <a:buChar char="•"/>
            </a:pPr>
            <a:r>
              <a:rPr kumimoji="1" lang="en-US" altLang="ja-JP" dirty="0" smtClean="0"/>
              <a:t>In this case, the auto-correlation function is a constant with</a:t>
            </a:r>
            <a:r>
              <a:rPr kumimoji="1" lang="en-US" altLang="ja-JP" baseline="0" dirty="0" smtClean="0"/>
              <a:t> the </a:t>
            </a:r>
            <a:r>
              <a:rPr kumimoji="1" lang="en-US" altLang="ja-JP" dirty="0" smtClean="0"/>
              <a:t>amplitude of A^2, which never</a:t>
            </a:r>
            <a:r>
              <a:rPr kumimoji="1" lang="en-US" altLang="ja-JP" baseline="0" dirty="0" smtClean="0"/>
              <a:t> decays.</a:t>
            </a:r>
          </a:p>
          <a:p>
            <a:pPr marL="171450" indent="-171450">
              <a:buFont typeface="Arial"/>
              <a:buChar char="•"/>
            </a:pPr>
            <a:r>
              <a:rPr kumimoji="1" lang="en-US" altLang="ja-JP" baseline="0" dirty="0" smtClean="0"/>
              <a:t>The meaning of this is clear, if we know the value of Y at any given time, we know the value of Y at all times, as expected.</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 more interesting case. Going back to the white noise example.</a:t>
            </a:r>
          </a:p>
          <a:p>
            <a:pPr marL="171450" indent="-171450">
              <a:buFont typeface="Arial"/>
              <a:buChar char="•"/>
            </a:pPr>
            <a:r>
              <a:rPr kumimoji="1" lang="en-US" altLang="ja-JP" baseline="0" dirty="0" smtClean="0"/>
              <a:t>By definition, we know that the value of Y at any given time t, is uncorrelated with the value of Y at any other time t’.</a:t>
            </a:r>
          </a:p>
          <a:p>
            <a:pPr marL="171450" indent="-171450">
              <a:buFont typeface="Arial"/>
              <a:buChar char="•"/>
            </a:pPr>
            <a:r>
              <a:rPr kumimoji="1" lang="en-US" altLang="ja-JP" baseline="0" dirty="0" smtClean="0"/>
              <a:t>In other words, knowing the value of Y at time t, does not tell me anything about future or past values of Y.</a:t>
            </a:r>
          </a:p>
          <a:p>
            <a:pPr marL="171450" indent="-171450">
              <a:buFont typeface="Arial"/>
              <a:buChar char="•"/>
            </a:pPr>
            <a:r>
              <a:rPr kumimoji="1" lang="en-US" altLang="ja-JP" baseline="0" dirty="0" smtClean="0"/>
              <a:t>This is exactly what we see when we calculate the autocorrelation function \phi(t), which is just a delta function centered at t=zero, with amplitude of A^2 .</a:t>
            </a:r>
          </a:p>
          <a:p>
            <a:pPr marL="171450" indent="-171450">
              <a:buFont typeface="Arial"/>
              <a:buChar char="•"/>
            </a:pPr>
            <a:r>
              <a:rPr kumimoji="1" lang="en-US" altLang="ja-JP" baseline="0" dirty="0" smtClean="0"/>
              <a:t>This is what we have plotted on the right.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 from Eq.(14)</a:t>
            </a:r>
            <a:r>
              <a:rPr kumimoji="1" lang="en-US" altLang="ja-JP" baseline="0" dirty="0" smtClean="0"/>
              <a:t> we immediately identify S(w) as the Fourier transform of the correlation function \phi(t).</a:t>
            </a:r>
          </a:p>
          <a:p>
            <a:pPr marL="171450" indent="-171450">
              <a:buFont typeface="Arial"/>
              <a:buChar char="•"/>
            </a:pPr>
            <a:r>
              <a:rPr kumimoji="1" lang="en-US" altLang="ja-JP" dirty="0" smtClean="0"/>
              <a:t>This is an example of the famous Wiener</a:t>
            </a:r>
            <a:r>
              <a:rPr kumimoji="1" lang="en-US" altLang="ja-JP" baseline="0" dirty="0" smtClean="0"/>
              <a:t>-</a:t>
            </a:r>
            <a:r>
              <a:rPr kumimoji="1" lang="en-US" altLang="ja-JP" baseline="0" dirty="0" err="1" smtClean="0"/>
              <a:t>Khintchine</a:t>
            </a:r>
            <a:r>
              <a:rPr kumimoji="1" lang="en-US" altLang="ja-JP" baseline="0" dirty="0" smtClean="0"/>
              <a:t> theorem, which states that “The autocorrelation function of a stationary stochastic process is related to the spectral density or power spectrum of this process through a Fourier transform“.</a:t>
            </a:r>
          </a:p>
          <a:p>
            <a:pPr marL="171450" indent="-171450">
              <a:buFont typeface="Arial"/>
              <a:buChar char="•"/>
            </a:pPr>
            <a:r>
              <a:rPr kumimoji="1" lang="en-US" altLang="ja-JP" baseline="0" dirty="0" smtClean="0"/>
              <a:t>Inspection of equations (14) and (15) allows us to derive the following simple expressions for the correlation function and power spectrum at zero time and frequency, represented by equations (16) and (17) respectively.</a:t>
            </a:r>
          </a:p>
          <a:p>
            <a:pPr marL="171450" indent="-171450">
              <a:buFont typeface="Arial"/>
              <a:buChar char="•"/>
            </a:pPr>
            <a:r>
              <a:rPr kumimoji="1" lang="en-US" altLang="ja-JP" baseline="0" dirty="0" smtClean="0"/>
              <a:t>These are called sum rules.</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sz="1200" dirty="0" smtClean="0"/>
              <a:t>Before defining what a stochastic process is,</a:t>
            </a:r>
            <a:r>
              <a:rPr kumimoji="1" lang="en-US" altLang="ja-JP" sz="1200" baseline="0" dirty="0" smtClean="0"/>
              <a:t> let us give a familiar example of something that is not a stochastic process.</a:t>
            </a:r>
          </a:p>
          <a:p>
            <a:pPr marL="171450" indent="-171450">
              <a:buFont typeface="Arial"/>
              <a:buChar char="•"/>
            </a:pPr>
            <a:r>
              <a:rPr kumimoji="1" lang="en-US" altLang="ja-JP" sz="1200" baseline="0" dirty="0" smtClean="0"/>
              <a:t>Let X be given as some function of time t, such that we know the exact values of X at any given time t.</a:t>
            </a:r>
          </a:p>
          <a:p>
            <a:pPr marL="171450" indent="-171450">
              <a:buFont typeface="Arial"/>
              <a:buChar char="•"/>
            </a:pPr>
            <a:r>
              <a:rPr kumimoji="1" lang="en-US" altLang="ja-JP" sz="1200" baseline="0" dirty="0" smtClean="0"/>
              <a:t>This is called a deterministic process.</a:t>
            </a:r>
          </a:p>
          <a:p>
            <a:pPr marL="171450" indent="-171450">
              <a:buFont typeface="Arial"/>
              <a:buChar char="•"/>
            </a:pPr>
            <a:endParaRPr kumimoji="1" lang="en-US" altLang="ja-JP" sz="1200"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a:t>
            </a:r>
            <a:r>
              <a:rPr kumimoji="1" lang="en-US" altLang="ja-JP" baseline="0" dirty="0" smtClean="0"/>
              <a:t> let us consider a stochastic process Y(t).</a:t>
            </a:r>
          </a:p>
          <a:p>
            <a:pPr marL="171450" indent="-171450">
              <a:buFont typeface="Arial"/>
              <a:buChar char="•"/>
            </a:pPr>
            <a:r>
              <a:rPr kumimoji="1" lang="en-US" altLang="ja-JP" baseline="0" dirty="0" smtClean="0"/>
              <a:t>Here, we can no longer specify Y as a function of time.</a:t>
            </a:r>
          </a:p>
          <a:p>
            <a:pPr marL="171450" indent="-171450">
              <a:buFont typeface="Arial"/>
              <a:buChar char="•"/>
            </a:pPr>
            <a:r>
              <a:rPr kumimoji="1" lang="en-US" altLang="ja-JP" baseline="0" dirty="0" smtClean="0"/>
              <a:t>The only thing we can do is to talk about probabilities.</a:t>
            </a:r>
          </a:p>
          <a:p>
            <a:pPr marL="171450" indent="-171450">
              <a:buFont typeface="Arial"/>
              <a:buChar char="•"/>
            </a:pPr>
            <a:r>
              <a:rPr kumimoji="1" lang="en-US" altLang="ja-JP" baseline="0" dirty="0" smtClean="0"/>
              <a:t>Instead of giving the value of Y at some time t, we must specify the probability that the random variable has a value y at time t, given that it had a value y_0 at time t_0.</a:t>
            </a:r>
            <a:endParaRPr kumimoji="1" lang="en-US" altLang="ja-JP" dirty="0" smtClean="0"/>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If we were to draw several realizations of this process, we might end up with the trajectories drawn here.</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simplicity, we have only drawn the paths that go through y_0 at at time t_0.</a:t>
            </a:r>
          </a:p>
          <a:p>
            <a:pPr marL="171450" indent="-171450">
              <a:buFont typeface="Arial"/>
              <a:buChar char="•"/>
            </a:pPr>
            <a:r>
              <a:rPr kumimoji="1" lang="en-US" altLang="ja-JP" dirty="0" smtClean="0"/>
              <a:t>If we consider</a:t>
            </a:r>
            <a:r>
              <a:rPr kumimoji="1" lang="en-US" altLang="ja-JP" baseline="0" dirty="0" smtClean="0"/>
              <a:t> some later time t, we see that Y can in principle have any value, but the probabilities of the different outcomes will not be the same.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Finally, for the special case when the probabilities are invariant under a shift in time, we say that the stochastic process is steady.</a:t>
            </a:r>
          </a:p>
          <a:p>
            <a:pPr marL="171450" indent="-171450">
              <a:buFont typeface="Arial"/>
              <a:buChar char="•"/>
            </a:pPr>
            <a:r>
              <a:rPr kumimoji="1" lang="en-US" altLang="ja-JP" baseline="0" dirty="0" smtClean="0"/>
              <a:t>In such cases, only differences in time are important, not the absolute time values.</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3572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a:t>
            </a:r>
            <a:r>
              <a:rPr kumimoji="1" lang="en-US" altLang="ja-JP" baseline="0" dirty="0" smtClean="0"/>
              <a:t> studying stochastic processes, it is convenient to be able to go back and forth between real and Fourier space.</a:t>
            </a:r>
          </a:p>
          <a:p>
            <a:pPr marL="171450" indent="-171450">
              <a:buFont typeface="Arial"/>
              <a:buChar char="•"/>
            </a:pPr>
            <a:r>
              <a:rPr kumimoji="1" lang="en-US" altLang="ja-JP" baseline="0" dirty="0" smtClean="0"/>
              <a:t>Consider that we have a steady stochastic process Y(t), with zero mean. </a:t>
            </a:r>
          </a:p>
          <a:p>
            <a:pPr marL="171450" indent="-171450">
              <a:buFont typeface="Arial"/>
              <a:buChar char="•"/>
            </a:pPr>
            <a:r>
              <a:rPr kumimoji="1" lang="en-US" altLang="ja-JP" baseline="0" dirty="0" smtClean="0"/>
              <a:t>The Fourier transform is defined as </a:t>
            </a:r>
            <a:r>
              <a:rPr kumimoji="1" lang="en-US" altLang="ja-JP" baseline="0" dirty="0" err="1" smtClean="0"/>
              <a:t>Eq</a:t>
            </a:r>
            <a:r>
              <a:rPr kumimoji="1" lang="en-US" altLang="ja-JP" baseline="0" dirty="0" smtClean="0"/>
              <a:t>(1), and the inverse Fourier transform as </a:t>
            </a:r>
            <a:r>
              <a:rPr kumimoji="1" lang="en-US" altLang="ja-JP" baseline="0" dirty="0" err="1" smtClean="0"/>
              <a:t>Eq</a:t>
            </a:r>
            <a:r>
              <a:rPr kumimoji="1" lang="en-US" altLang="ja-JP" baseline="0" dirty="0" smtClean="0"/>
              <a:t>(2).</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Where we have assumed that the process Y_T is defined over a time range T, from –T/2 to +T/2, by </a:t>
            </a:r>
            <a:r>
              <a:rPr kumimoji="1" lang="en-US" altLang="ja-JP" baseline="0" smtClean="0"/>
              <a:t>multiplying the original </a:t>
            </a:r>
            <a:r>
              <a:rPr kumimoji="1" lang="en-US" altLang="ja-JP" baseline="0" dirty="0" smtClean="0"/>
              <a:t>process Y with a windowing box function such that Y_T = Y inside the range, and zero outside.</a:t>
            </a:r>
          </a:p>
          <a:p>
            <a:pPr marL="171450" indent="-171450">
              <a:buFont typeface="Arial"/>
              <a:buChar char="•"/>
            </a:pPr>
            <a:r>
              <a:rPr kumimoji="1" lang="en-US" altLang="ja-JP" baseline="0" dirty="0" smtClean="0"/>
              <a:t>And later we will take the limit of T goes to +</a:t>
            </a:r>
            <a:r>
              <a:rPr kumimoji="1" lang="en-US" altLang="ja-JP" baseline="0" dirty="0" err="1" smtClean="0"/>
              <a:t>infty</a:t>
            </a:r>
            <a:r>
              <a:rPr kumimoji="1" lang="en-US" altLang="ja-JP" baseline="0" dirty="0" smtClean="0"/>
              <a:t>. </a:t>
            </a:r>
          </a:p>
          <a:p>
            <a:pPr marL="171450" indent="-171450">
              <a:buFont typeface="Arial"/>
              <a:buChar char="•"/>
            </a:pPr>
            <a:r>
              <a:rPr kumimoji="1" lang="en-US" altLang="ja-JP" baseline="0" dirty="0" smtClean="0"/>
              <a:t>This is required in order to properly define the Fourier transform.</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For what follows, it will be useful to define the Spectral density or power spectrum</a:t>
            </a:r>
            <a:r>
              <a:rPr kumimoji="1" lang="en-US" altLang="ja-JP" baseline="0" dirty="0" smtClean="0"/>
              <a:t> of a given stochastic process Y(t) rather than directly evaluating the probability function.</a:t>
            </a:r>
          </a:p>
          <a:p>
            <a:pPr marL="171450" indent="-171450">
              <a:buFont typeface="Arial"/>
              <a:buChar char="•"/>
            </a:pPr>
            <a:r>
              <a:rPr kumimoji="1" lang="en-US" altLang="ja-JP" baseline="0" dirty="0" smtClean="0"/>
              <a:t>The spectrum density is defined in terms of the Fourier transform as Eq.(4).</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This</a:t>
            </a:r>
            <a:r>
              <a:rPr kumimoji="1" lang="en-US" altLang="ja-JP" baseline="0" dirty="0" smtClean="0"/>
              <a:t> spectral density gives us the importance of the different frequency components or Fourier modes in the process.</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a:t>
            </a:r>
            <a:r>
              <a:rPr kumimoji="1" lang="en-US" altLang="ja-JP" baseline="0" dirty="0" smtClean="0"/>
              <a:t> a first example, let us consider a purely deterministic process.</a:t>
            </a:r>
          </a:p>
          <a:p>
            <a:pPr marL="171450" indent="-171450">
              <a:buFont typeface="Arial"/>
              <a:buChar char="•"/>
            </a:pPr>
            <a:r>
              <a:rPr kumimoji="1" lang="en-US" altLang="ja-JP" baseline="0" dirty="0" smtClean="0"/>
              <a:t>Let the time evolution of this process be given by a simple cosine wave, of frequency \omega, such that in Eq.(5).</a:t>
            </a:r>
          </a:p>
          <a:p>
            <a:pPr marL="171450" indent="-171450">
              <a:buFont typeface="Arial"/>
              <a:buChar char="•"/>
            </a:pPr>
            <a:r>
              <a:rPr kumimoji="1" lang="en-US" altLang="ja-JP" baseline="0" dirty="0" smtClean="0"/>
              <a:t>There is no random component here, we know the precise value of Y at any given time t.</a:t>
            </a:r>
          </a:p>
          <a:p>
            <a:pPr marL="171450" indent="-171450">
              <a:buFont typeface="Arial"/>
              <a:buChar char="•"/>
            </a:pPr>
            <a:r>
              <a:rPr kumimoji="1" lang="en-US" altLang="ja-JP" baseline="0" dirty="0" smtClean="0"/>
              <a:t>When we calculate the power spectrum, we get a single delta peak, centered at \omega_1, with amplitude A^2.</a:t>
            </a:r>
          </a:p>
          <a:p>
            <a:pPr marL="171450" indent="-171450">
              <a:buFont typeface="Arial"/>
              <a:buChar char="•"/>
            </a:pPr>
            <a:r>
              <a:rPr kumimoji="1" lang="en-US" altLang="ja-JP" baseline="0" dirty="0" smtClean="0"/>
              <a:t>This is not surprising, since we know that Y(t) contains only a single Fourier mode with frequency \omega_1.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 second example, let us consider the case of White noise, which is purely stochastic. </a:t>
            </a:r>
          </a:p>
          <a:p>
            <a:pPr marL="171450" indent="-171450">
              <a:buFont typeface="Arial"/>
              <a:buChar char="•"/>
            </a:pPr>
            <a:r>
              <a:rPr kumimoji="1" lang="en-US" altLang="ja-JP" dirty="0" smtClean="0"/>
              <a:t>On the left, we have</a:t>
            </a:r>
            <a:r>
              <a:rPr kumimoji="1" lang="en-US" altLang="ja-JP" baseline="0" dirty="0" smtClean="0"/>
              <a:t> a sample realization of a white noise with amplitude A, Y(t) = A \xi(t).</a:t>
            </a:r>
          </a:p>
          <a:p>
            <a:pPr marL="171450" indent="-171450">
              <a:buFont typeface="Arial"/>
              <a:buChar char="•"/>
            </a:pPr>
            <a:r>
              <a:rPr kumimoji="1" lang="en-US" altLang="ja-JP" baseline="0" dirty="0" smtClean="0"/>
              <a:t>From the path we can see that most values will lie within the range between </a:t>
            </a:r>
            <a:r>
              <a:rPr kumimoji="1" lang="mr-IN" altLang="ja-JP" baseline="0" dirty="0" smtClean="0"/>
              <a:t>–</a:t>
            </a:r>
            <a:r>
              <a:rPr kumimoji="1" lang="en-US" altLang="ja-JP" baseline="0" dirty="0" smtClean="0"/>
              <a:t>A and +A.</a:t>
            </a:r>
          </a:p>
          <a:p>
            <a:pPr marL="171450" indent="-171450">
              <a:buFont typeface="Arial"/>
              <a:buChar char="•"/>
            </a:pPr>
            <a:r>
              <a:rPr kumimoji="1" lang="en-US" altLang="ja-JP" dirty="0" smtClean="0"/>
              <a:t>The</a:t>
            </a:r>
            <a:r>
              <a:rPr kumimoji="1" lang="en-US" altLang="ja-JP" baseline="0" dirty="0" smtClean="0"/>
              <a:t> signal</a:t>
            </a:r>
            <a:r>
              <a:rPr kumimoji="1" lang="en-US" altLang="ja-JP" dirty="0" smtClean="0"/>
              <a:t> looks very complicated, however,</a:t>
            </a:r>
            <a:r>
              <a:rPr kumimoji="1" lang="en-US" altLang="ja-JP" baseline="0" dirty="0" smtClean="0"/>
              <a:t> a simpler representation can be obtained when you compute the power spectrum S(\omega), which we have plotted on the right.</a:t>
            </a:r>
          </a:p>
          <a:p>
            <a:pPr marL="171450" indent="-171450">
              <a:buFont typeface="Arial"/>
              <a:buChar char="•"/>
            </a:pPr>
            <a:r>
              <a:rPr kumimoji="1" lang="en-US" altLang="ja-JP" baseline="0" dirty="0" smtClean="0"/>
              <a:t>S(\omega) is just a constant, with amplitude A^2. </a:t>
            </a:r>
          </a:p>
          <a:p>
            <a:pPr marL="171450" indent="-171450">
              <a:buFont typeface="Arial"/>
              <a:buChar char="•"/>
            </a:pPr>
            <a:r>
              <a:rPr kumimoji="1" lang="en-US" altLang="ja-JP" baseline="0" dirty="0" smtClean="0"/>
              <a:t>In other words, this process not only contains all frequencies, but it contains them all in the same amount.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 studying stochastic process,</a:t>
            </a:r>
            <a:r>
              <a:rPr kumimoji="1" lang="en-US" altLang="ja-JP" baseline="0" dirty="0" smtClean="0"/>
              <a:t> it is convenient to introduce a special class of functions called correlation functions.</a:t>
            </a:r>
          </a:p>
          <a:p>
            <a:pPr marL="171450" indent="-171450">
              <a:buFont typeface="Arial"/>
              <a:buChar char="•"/>
            </a:pPr>
            <a:r>
              <a:rPr kumimoji="1" lang="en-US" altLang="ja-JP" baseline="0" dirty="0" smtClean="0"/>
              <a:t>They provide a measure of how related or correlated one or more dynamic variables are, over a separation time t. </a:t>
            </a:r>
          </a:p>
          <a:p>
            <a:pPr marL="171450" indent="-171450">
              <a:buFont typeface="Arial"/>
              <a:buChar char="•"/>
            </a:pPr>
            <a:r>
              <a:rPr kumimoji="1" lang="en-US" altLang="ja-JP" baseline="0" dirty="0" smtClean="0"/>
              <a:t>For now, we only consider a single stochastic process Y(t), thus we deal with self-correlation functions.</a:t>
            </a:r>
          </a:p>
          <a:p>
            <a:pPr marL="171450" indent="-171450">
              <a:buFont typeface="Arial"/>
              <a:buChar char="•"/>
            </a:pPr>
            <a:r>
              <a:rPr kumimoji="1" lang="en-US" altLang="ja-JP" baseline="0" dirty="0" smtClean="0"/>
              <a:t>This self-correlation function \phi(t) is defined in Eq.(9).</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Imagine again several realizations of a stochastic process, which pass through the same point at time \tau.</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What do we know about Y at later times?</a:t>
            </a:r>
          </a:p>
          <a:p>
            <a:pPr marL="171450" indent="-171450">
              <a:buFont typeface="Arial"/>
              <a:buChar char="•"/>
            </a:pPr>
            <a:r>
              <a:rPr kumimoji="1" lang="en-US" altLang="ja-JP" baseline="0" dirty="0" smtClean="0"/>
              <a:t>Assuming that the paths are continuous, we expect that for short times t, Y(\tau + t) will be very close to Y(¥tau).</a:t>
            </a:r>
          </a:p>
          <a:p>
            <a:pPr marL="171450" indent="-171450">
              <a:buFont typeface="Arial"/>
              <a:buChar char="•"/>
            </a:pPr>
            <a:r>
              <a:rPr kumimoji="1" lang="en-US" altLang="ja-JP" baseline="0" dirty="0" smtClean="0"/>
              <a:t>But what about for large values of t?</a:t>
            </a:r>
          </a:p>
          <a:p>
            <a:pPr marL="171450" indent="-171450">
              <a:buFont typeface="Arial"/>
              <a:buChar char="•"/>
            </a:pPr>
            <a:r>
              <a:rPr kumimoji="1" lang="en-US" altLang="ja-JP" baseline="0" dirty="0" smtClean="0"/>
              <a:t>This is the information that the auto-correlation function gives us.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2017/5/24</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2017/5/24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2017/5/24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2017/5/24</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2017/5/24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2017/5/24</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2017/5/24</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2017/5/24</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2017/5/24</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2017/5/24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2017/5/24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2017/5/24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image" Target="../media/image41.emf"/><Relationship Id="rId20" Type="http://schemas.openxmlformats.org/officeDocument/2006/relationships/oleObject" Target="../embeddings/oleObject45.bin"/><Relationship Id="rId21" Type="http://schemas.openxmlformats.org/officeDocument/2006/relationships/image" Target="../media/image37.emf"/><Relationship Id="rId22" Type="http://schemas.openxmlformats.org/officeDocument/2006/relationships/oleObject" Target="../embeddings/oleObject46.bin"/><Relationship Id="rId23" Type="http://schemas.openxmlformats.org/officeDocument/2006/relationships/image" Target="../media/image38.emf"/><Relationship Id="rId10" Type="http://schemas.openxmlformats.org/officeDocument/2006/relationships/oleObject" Target="../embeddings/oleObject40.bin"/><Relationship Id="rId11" Type="http://schemas.openxmlformats.org/officeDocument/2006/relationships/image" Target="../media/image42.emf"/><Relationship Id="rId12" Type="http://schemas.openxmlformats.org/officeDocument/2006/relationships/oleObject" Target="../embeddings/oleObject41.bin"/><Relationship Id="rId13" Type="http://schemas.openxmlformats.org/officeDocument/2006/relationships/image" Target="../media/image33.emf"/><Relationship Id="rId14" Type="http://schemas.openxmlformats.org/officeDocument/2006/relationships/oleObject" Target="../embeddings/oleObject42.bin"/><Relationship Id="rId15" Type="http://schemas.openxmlformats.org/officeDocument/2006/relationships/image" Target="../media/image34.emf"/><Relationship Id="rId16" Type="http://schemas.openxmlformats.org/officeDocument/2006/relationships/oleObject" Target="../embeddings/oleObject43.bin"/><Relationship Id="rId17" Type="http://schemas.openxmlformats.org/officeDocument/2006/relationships/image" Target="../media/image35.emf"/><Relationship Id="rId18" Type="http://schemas.openxmlformats.org/officeDocument/2006/relationships/oleObject" Target="../embeddings/oleObject44.bin"/><Relationship Id="rId19" Type="http://schemas.openxmlformats.org/officeDocument/2006/relationships/image" Target="../media/image36.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package" Target="../embeddings/Microsoft_Word___10.docx"/><Relationship Id="rId5" Type="http://schemas.openxmlformats.org/officeDocument/2006/relationships/image" Target="../media/image39.emf"/><Relationship Id="rId6" Type="http://schemas.openxmlformats.org/officeDocument/2006/relationships/oleObject" Target="../embeddings/oleObject38.bin"/><Relationship Id="rId7" Type="http://schemas.openxmlformats.org/officeDocument/2006/relationships/image" Target="../media/image40.emf"/><Relationship Id="rId8"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11" Type="http://schemas.openxmlformats.org/officeDocument/2006/relationships/image" Target="../media/image44.emf"/><Relationship Id="rId12" Type="http://schemas.openxmlformats.org/officeDocument/2006/relationships/oleObject" Target="../embeddings/oleObject49.bin"/><Relationship Id="rId13" Type="http://schemas.openxmlformats.org/officeDocument/2006/relationships/image" Target="../media/image45.emf"/><Relationship Id="rId14" Type="http://schemas.openxmlformats.org/officeDocument/2006/relationships/oleObject" Target="../embeddings/oleObject50.bin"/><Relationship Id="rId15" Type="http://schemas.openxmlformats.org/officeDocument/2006/relationships/image" Target="../media/image26.emf"/><Relationship Id="rId16" Type="http://schemas.openxmlformats.org/officeDocument/2006/relationships/oleObject" Target="../embeddings/oleObject51.bin"/><Relationship Id="rId17" Type="http://schemas.openxmlformats.org/officeDocument/2006/relationships/image" Target="../media/image27.emf"/><Relationship Id="rId18" Type="http://schemas.openxmlformats.org/officeDocument/2006/relationships/oleObject" Target="../embeddings/oleObject52.bin"/><Relationship Id="rId19" Type="http://schemas.openxmlformats.org/officeDocument/2006/relationships/image" Target="../media/image46.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package" Target="../embeddings/Microsoft_Word___11.docx"/><Relationship Id="rId5" Type="http://schemas.openxmlformats.org/officeDocument/2006/relationships/image" Target="../media/image43.emf"/><Relationship Id="rId6" Type="http://schemas.openxmlformats.org/officeDocument/2006/relationships/image" Target="../media/image47.png"/><Relationship Id="rId7" Type="http://schemas.openxmlformats.org/officeDocument/2006/relationships/image" Target="../media/image28.png"/><Relationship Id="rId8" Type="http://schemas.openxmlformats.org/officeDocument/2006/relationships/oleObject" Target="../embeddings/oleObject47.bin"/><Relationship Id="rId9" Type="http://schemas.openxmlformats.org/officeDocument/2006/relationships/image" Target="../media/image25.emf"/><Relationship Id="rId10" Type="http://schemas.openxmlformats.org/officeDocument/2006/relationships/oleObject" Target="../embeddings/oleObject48.bin"/></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55.bin"/><Relationship Id="rId12" Type="http://schemas.openxmlformats.org/officeDocument/2006/relationships/image" Target="../media/image26.emf"/><Relationship Id="rId13" Type="http://schemas.openxmlformats.org/officeDocument/2006/relationships/oleObject" Target="../embeddings/oleObject56.bin"/><Relationship Id="rId14" Type="http://schemas.openxmlformats.org/officeDocument/2006/relationships/image" Target="../media/image27.e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package" Target="../embeddings/Microsoft_Word___12.docx"/><Relationship Id="rId5" Type="http://schemas.openxmlformats.org/officeDocument/2006/relationships/image" Target="../media/image48.emf"/><Relationship Id="rId6" Type="http://schemas.openxmlformats.org/officeDocument/2006/relationships/image" Target="../media/image31.png"/><Relationship Id="rId7" Type="http://schemas.openxmlformats.org/officeDocument/2006/relationships/oleObject" Target="../embeddings/oleObject53.bin"/><Relationship Id="rId8" Type="http://schemas.openxmlformats.org/officeDocument/2006/relationships/image" Target="../media/image25.emf"/><Relationship Id="rId9" Type="http://schemas.openxmlformats.org/officeDocument/2006/relationships/oleObject" Target="../embeddings/oleObject54.bin"/><Relationship Id="rId10" Type="http://schemas.openxmlformats.org/officeDocument/2006/relationships/image" Target="../media/image49.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package" Target="../embeddings/Microsoft_Word___13.docx"/><Relationship Id="rId5" Type="http://schemas.openxmlformats.org/officeDocument/2006/relationships/image" Target="../media/image50.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package" Target="../embeddings/Microsoft_Word___14.docx"/><Relationship Id="rId5" Type="http://schemas.openxmlformats.org/officeDocument/2006/relationships/image" Target="../media/image5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package" Target="../embeddings/Microsoft_Word___15.docx"/><Relationship Id="rId5" Type="http://schemas.openxmlformats.org/officeDocument/2006/relationships/image" Target="../media/image52.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6.emf"/><Relationship Id="rId12" Type="http://schemas.openxmlformats.org/officeDocument/2006/relationships/oleObject" Target="../embeddings/oleObject4.bin"/><Relationship Id="rId13" Type="http://schemas.openxmlformats.org/officeDocument/2006/relationships/image" Target="../media/image7.emf"/><Relationship Id="rId14" Type="http://schemas.openxmlformats.org/officeDocument/2006/relationships/oleObject" Target="../embeddings/oleObject5.bin"/><Relationship Id="rId1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package" Target="../embeddings/Microsoft_Word___1.docx"/><Relationship Id="rId5" Type="http://schemas.openxmlformats.org/officeDocument/2006/relationships/image" Target="../media/image3.emf"/><Relationship Id="rId6" Type="http://schemas.openxmlformats.org/officeDocument/2006/relationships/oleObject" Target="../embeddings/oleObject1.bin"/><Relationship Id="rId7" Type="http://schemas.openxmlformats.org/officeDocument/2006/relationships/image" Target="../media/image4.emf"/><Relationship Id="rId8" Type="http://schemas.openxmlformats.org/officeDocument/2006/relationships/oleObject" Target="../embeddings/oleObject2.bin"/><Relationship Id="rId9" Type="http://schemas.openxmlformats.org/officeDocument/2006/relationships/image" Target="../media/image5.emf"/><Relationship Id="rId10"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9.bin"/><Relationship Id="rId13" Type="http://schemas.openxmlformats.org/officeDocument/2006/relationships/image" Target="../media/image12.emf"/><Relationship Id="rId14" Type="http://schemas.openxmlformats.org/officeDocument/2006/relationships/image" Target="../media/image14.png"/><Relationship Id="rId15" Type="http://schemas.openxmlformats.org/officeDocument/2006/relationships/oleObject" Target="../embeddings/oleObject10.bin"/><Relationship Id="rId16" Type="http://schemas.openxmlformats.org/officeDocument/2006/relationships/image" Target="../media/image13.emf"/><Relationship Id="rId17" Type="http://schemas.openxmlformats.org/officeDocument/2006/relationships/oleObject" Target="../embeddings/oleObject11.bin"/><Relationship Id="rId18"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package" Target="../embeddings/Microsoft_Word___2.docx"/><Relationship Id="rId5" Type="http://schemas.openxmlformats.org/officeDocument/2006/relationships/image" Target="../media/image9.emf"/><Relationship Id="rId6" Type="http://schemas.openxmlformats.org/officeDocument/2006/relationships/oleObject" Target="../embeddings/oleObject6.bin"/><Relationship Id="rId7" Type="http://schemas.openxmlformats.org/officeDocument/2006/relationships/image" Target="../media/image10.emf"/><Relationship Id="rId8" Type="http://schemas.openxmlformats.org/officeDocument/2006/relationships/oleObject" Target="../embeddings/oleObject7.bin"/><Relationship Id="rId9" Type="http://schemas.openxmlformats.org/officeDocument/2006/relationships/image" Target="../media/image11.emf"/><Relationship Id="rId10"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9" Type="http://schemas.openxmlformats.org/officeDocument/2006/relationships/image" Target="../media/image10.emf"/><Relationship Id="rId20" Type="http://schemas.openxmlformats.org/officeDocument/2006/relationships/image" Target="../media/image5.emf"/><Relationship Id="rId10" Type="http://schemas.openxmlformats.org/officeDocument/2006/relationships/oleObject" Target="../embeddings/oleObject13.bin"/><Relationship Id="rId11" Type="http://schemas.openxmlformats.org/officeDocument/2006/relationships/image" Target="../media/image11.emf"/><Relationship Id="rId12" Type="http://schemas.openxmlformats.org/officeDocument/2006/relationships/oleObject" Target="../embeddings/oleObject14.bin"/><Relationship Id="rId13" Type="http://schemas.openxmlformats.org/officeDocument/2006/relationships/image" Target="../media/image16.emf"/><Relationship Id="rId14" Type="http://schemas.openxmlformats.org/officeDocument/2006/relationships/oleObject" Target="../embeddings/oleObject15.bin"/><Relationship Id="rId15" Type="http://schemas.openxmlformats.org/officeDocument/2006/relationships/image" Target="../media/image17.emf"/><Relationship Id="rId16" Type="http://schemas.openxmlformats.org/officeDocument/2006/relationships/image" Target="../media/image14.png"/><Relationship Id="rId17" Type="http://schemas.openxmlformats.org/officeDocument/2006/relationships/oleObject" Target="../embeddings/oleObject16.bin"/><Relationship Id="rId18" Type="http://schemas.openxmlformats.org/officeDocument/2006/relationships/image" Target="../media/image13.emf"/><Relationship Id="rId19" Type="http://schemas.openxmlformats.org/officeDocument/2006/relationships/oleObject" Target="../embeddings/oleObject17.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package" Target="../embeddings/Microsoft_Word___3.docx"/><Relationship Id="rId5" Type="http://schemas.openxmlformats.org/officeDocument/2006/relationships/image" Target="../media/image9.emf"/><Relationship Id="rId6" Type="http://schemas.openxmlformats.org/officeDocument/2006/relationships/package" Target="../embeddings/Microsoft_Word___4.docx"/><Relationship Id="rId7" Type="http://schemas.openxmlformats.org/officeDocument/2006/relationships/image" Target="../media/image15.emf"/><Relationship Id="rId8"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__5.docx"/><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__6.docx"/><Relationship Id="rId5" Type="http://schemas.openxmlformats.org/officeDocument/2006/relationships/image" Target="../media/image19.emf"/><Relationship Id="rId6" Type="http://schemas.openxmlformats.org/officeDocument/2006/relationships/oleObject" Target="../embeddings/oleObject18.bin"/><Relationship Id="rId7" Type="http://schemas.openxmlformats.org/officeDocument/2006/relationships/image" Target="../media/image20.emf"/><Relationship Id="rId8" Type="http://schemas.openxmlformats.org/officeDocument/2006/relationships/oleObject" Target="../embeddings/oleObject19.bin"/><Relationship Id="rId9"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22.bin"/><Relationship Id="rId12" Type="http://schemas.openxmlformats.org/officeDocument/2006/relationships/image" Target="../media/image25.emf"/><Relationship Id="rId13" Type="http://schemas.openxmlformats.org/officeDocument/2006/relationships/oleObject" Target="../embeddings/oleObject23.bin"/><Relationship Id="rId14" Type="http://schemas.openxmlformats.org/officeDocument/2006/relationships/image" Target="../media/image26.emf"/><Relationship Id="rId15" Type="http://schemas.openxmlformats.org/officeDocument/2006/relationships/oleObject" Target="../embeddings/oleObject24.bin"/><Relationship Id="rId16" Type="http://schemas.openxmlformats.org/officeDocument/2006/relationships/image" Target="../media/image27.emf"/><Relationship Id="rId17" Type="http://schemas.openxmlformats.org/officeDocument/2006/relationships/oleObject" Target="../embeddings/oleObject25.bin"/><Relationship Id="rId18"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package" Target="../embeddings/Microsoft_Word___7.docx"/><Relationship Id="rId5" Type="http://schemas.openxmlformats.org/officeDocument/2006/relationships/image" Target="../media/image22.emf"/><Relationship Id="rId6" Type="http://schemas.openxmlformats.org/officeDocument/2006/relationships/oleObject" Target="../embeddings/oleObject20.bin"/><Relationship Id="rId7" Type="http://schemas.openxmlformats.org/officeDocument/2006/relationships/image" Target="../media/image23.emf"/><Relationship Id="rId8" Type="http://schemas.openxmlformats.org/officeDocument/2006/relationships/image" Target="../media/image28.png"/><Relationship Id="rId9" Type="http://schemas.openxmlformats.org/officeDocument/2006/relationships/oleObject" Target="../embeddings/oleObject21.bin"/><Relationship Id="rId10" Type="http://schemas.openxmlformats.org/officeDocument/2006/relationships/image" Target="../media/image24.emf"/></Relationships>
</file>

<file path=ppt/slides/_rels/slide8.xml.rels><?xml version="1.0" encoding="UTF-8" standalone="yes"?>
<Relationships xmlns="http://schemas.openxmlformats.org/package/2006/relationships"><Relationship Id="rId11" Type="http://schemas.openxmlformats.org/officeDocument/2006/relationships/oleObject" Target="../embeddings/oleObject28.bin"/><Relationship Id="rId12" Type="http://schemas.openxmlformats.org/officeDocument/2006/relationships/image" Target="../media/image25.emf"/><Relationship Id="rId13" Type="http://schemas.openxmlformats.org/officeDocument/2006/relationships/oleObject" Target="../embeddings/oleObject29.bin"/><Relationship Id="rId14" Type="http://schemas.openxmlformats.org/officeDocument/2006/relationships/image" Target="../media/image26.emf"/><Relationship Id="rId15" Type="http://schemas.openxmlformats.org/officeDocument/2006/relationships/oleObject" Target="../embeddings/oleObject30.bin"/><Relationship Id="rId16" Type="http://schemas.openxmlformats.org/officeDocument/2006/relationships/image" Target="../media/image27.emf"/><Relationship Id="rId17" Type="http://schemas.openxmlformats.org/officeDocument/2006/relationships/oleObject" Target="../embeddings/oleObject31.bin"/><Relationship Id="rId18"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package" Target="../embeddings/Microsoft_Word___8.docx"/><Relationship Id="rId5" Type="http://schemas.openxmlformats.org/officeDocument/2006/relationships/image" Target="../media/image29.emf"/><Relationship Id="rId6" Type="http://schemas.openxmlformats.org/officeDocument/2006/relationships/image" Target="../media/image31.png"/><Relationship Id="rId7" Type="http://schemas.openxmlformats.org/officeDocument/2006/relationships/oleObject" Target="../embeddings/oleObject26.bin"/><Relationship Id="rId8" Type="http://schemas.openxmlformats.org/officeDocument/2006/relationships/image" Target="../media/image30.emf"/><Relationship Id="rId9" Type="http://schemas.openxmlformats.org/officeDocument/2006/relationships/oleObject" Target="../embeddings/oleObject27.bin"/><Relationship Id="rId10" Type="http://schemas.openxmlformats.org/officeDocument/2006/relationships/image" Target="../media/image24.emf"/></Relationships>
</file>

<file path=ppt/slides/_rels/slide9.xml.rels><?xml version="1.0" encoding="UTF-8" standalone="yes"?>
<Relationships xmlns="http://schemas.openxmlformats.org/package/2006/relationships"><Relationship Id="rId11" Type="http://schemas.openxmlformats.org/officeDocument/2006/relationships/image" Target="../media/image35.emf"/><Relationship Id="rId12" Type="http://schemas.openxmlformats.org/officeDocument/2006/relationships/oleObject" Target="../embeddings/oleObject35.bin"/><Relationship Id="rId13" Type="http://schemas.openxmlformats.org/officeDocument/2006/relationships/image" Target="../media/image36.emf"/><Relationship Id="rId14" Type="http://schemas.openxmlformats.org/officeDocument/2006/relationships/oleObject" Target="../embeddings/oleObject36.bin"/><Relationship Id="rId15" Type="http://schemas.openxmlformats.org/officeDocument/2006/relationships/image" Target="../media/image37.emf"/><Relationship Id="rId16" Type="http://schemas.openxmlformats.org/officeDocument/2006/relationships/oleObject" Target="../embeddings/oleObject37.bin"/><Relationship Id="rId17" Type="http://schemas.openxmlformats.org/officeDocument/2006/relationships/image" Target="../media/image38.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package" Target="../embeddings/Microsoft_Word___9.docx"/><Relationship Id="rId5" Type="http://schemas.openxmlformats.org/officeDocument/2006/relationships/image" Target="../media/image32.emf"/><Relationship Id="rId6" Type="http://schemas.openxmlformats.org/officeDocument/2006/relationships/oleObject" Target="../embeddings/oleObject32.bin"/><Relationship Id="rId7" Type="http://schemas.openxmlformats.org/officeDocument/2006/relationships/image" Target="../media/image33.emf"/><Relationship Id="rId8" Type="http://schemas.openxmlformats.org/officeDocument/2006/relationships/oleObject" Target="../embeddings/oleObject33.bin"/><Relationship Id="rId9" Type="http://schemas.openxmlformats.org/officeDocument/2006/relationships/image" Target="../media/image34.emf"/><Relationship Id="rId10"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lnSpcReduction="10000"/>
          </a:bodyPr>
          <a:lstStyle/>
          <a:p>
            <a:pPr fontAlgn="auto">
              <a:spcAft>
                <a:spcPts val="0"/>
              </a:spcAft>
              <a:defRPr/>
            </a:pPr>
            <a:r>
              <a:rPr lang="en-US" dirty="0" smtClean="0"/>
              <a:t>Basic knowledge of </a:t>
            </a:r>
            <a:r>
              <a:rPr lang="en-US" dirty="0"/>
              <a:t>s</a:t>
            </a:r>
            <a:r>
              <a:rPr lang="en-US" dirty="0" smtClean="0"/>
              <a:t>tochastic </a:t>
            </a:r>
            <a:r>
              <a:rPr lang="en-US" dirty="0"/>
              <a:t>process</a:t>
            </a:r>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フリーフォーム 32"/>
          <p:cNvSpPr/>
          <p:nvPr/>
        </p:nvSpPr>
        <p:spPr>
          <a:xfrm rot="5400000" flipV="1">
            <a:off x="4115779" y="2816933"/>
            <a:ext cx="2232250" cy="3600401"/>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31704" y="5013176"/>
            <a:ext cx="2016224" cy="7200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0318277"/>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33352"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5375920" y="5805264"/>
            <a:ext cx="5399873" cy="26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7031375"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4259624093"/>
              </p:ext>
            </p:extLst>
          </p:nvPr>
        </p:nvGraphicFramePr>
        <p:xfrm>
          <a:off x="6600056" y="2636912"/>
          <a:ext cx="342900" cy="434975"/>
        </p:xfrm>
        <a:graphic>
          <a:graphicData uri="http://schemas.openxmlformats.org/presentationml/2006/ole">
            <mc:AlternateContent xmlns:mc="http://schemas.openxmlformats.org/markup-compatibility/2006">
              <mc:Choice xmlns:v="urn:schemas-microsoft-com:vml" Requires="v">
                <p:oleObj spid="_x0000_s33353" name="Equation" r:id="rId6" imgW="190500" imgH="241300" progId="Equation.DSMT4">
                  <p:embed/>
                </p:oleObj>
              </mc:Choice>
              <mc:Fallback>
                <p:oleObj name="Equation" r:id="rId6" imgW="190500" imgH="241300" progId="Equation.DSMT4">
                  <p:embed/>
                  <p:pic>
                    <p:nvPicPr>
                      <p:cNvPr id="0" name=""/>
                      <p:cNvPicPr/>
                      <p:nvPr/>
                    </p:nvPicPr>
                    <p:blipFill>
                      <a:blip r:embed="rId7"/>
                      <a:stretch>
                        <a:fillRect/>
                      </a:stretch>
                    </p:blipFill>
                    <p:spPr>
                      <a:xfrm>
                        <a:off x="6600056" y="2636912"/>
                        <a:ext cx="342900" cy="43497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1080515119"/>
              </p:ext>
            </p:extLst>
          </p:nvPr>
        </p:nvGraphicFramePr>
        <p:xfrm>
          <a:off x="10436027" y="5915025"/>
          <a:ext cx="160337" cy="250825"/>
        </p:xfrm>
        <a:graphic>
          <a:graphicData uri="http://schemas.openxmlformats.org/presentationml/2006/ole">
            <mc:AlternateContent xmlns:mc="http://schemas.openxmlformats.org/markup-compatibility/2006">
              <mc:Choice xmlns:v="urn:schemas-microsoft-com:vml" Requires="v">
                <p:oleObj spid="_x0000_s33354"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10436027" y="5915025"/>
                        <a:ext cx="160337" cy="250825"/>
                      </a:xfrm>
                      <a:prstGeom prst="rect">
                        <a:avLst/>
                      </a:prstGeom>
                    </p:spPr>
                  </p:pic>
                </p:oleObj>
              </mc:Fallback>
            </mc:AlternateContent>
          </a:graphicData>
        </a:graphic>
      </p:graphicFrame>
      <p:sp>
        <p:nvSpPr>
          <p:cNvPr id="14" name="フリーフォーム 13"/>
          <p:cNvSpPr/>
          <p:nvPr/>
        </p:nvSpPr>
        <p:spPr>
          <a:xfrm rot="5400000">
            <a:off x="7716178" y="2816933"/>
            <a:ext cx="2232250" cy="3600400"/>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03046634"/>
              </p:ext>
            </p:extLst>
          </p:nvPr>
        </p:nvGraphicFramePr>
        <p:xfrm>
          <a:off x="7152605" y="3045966"/>
          <a:ext cx="1463675" cy="527050"/>
        </p:xfrm>
        <a:graphic>
          <a:graphicData uri="http://schemas.openxmlformats.org/presentationml/2006/ole">
            <mc:AlternateContent xmlns:mc="http://schemas.openxmlformats.org/markup-compatibility/2006">
              <mc:Choice xmlns:v="urn:schemas-microsoft-com:vml" Requires="v">
                <p:oleObj spid="_x0000_s33355" name="Equation" r:id="rId10" imgW="812800" imgH="292100" progId="Equation.DSMT4">
                  <p:embed/>
                </p:oleObj>
              </mc:Choice>
              <mc:Fallback>
                <p:oleObj name="Equation" r:id="rId10" imgW="812800" imgH="292100" progId="Equation.DSMT4">
                  <p:embed/>
                  <p:pic>
                    <p:nvPicPr>
                      <p:cNvPr id="0" name=""/>
                      <p:cNvPicPr/>
                      <p:nvPr/>
                    </p:nvPicPr>
                    <p:blipFill>
                      <a:blip r:embed="rId11"/>
                      <a:stretch>
                        <a:fillRect/>
                      </a:stretch>
                    </p:blipFill>
                    <p:spPr>
                      <a:xfrm>
                        <a:off x="7152605" y="3045966"/>
                        <a:ext cx="1463675" cy="527050"/>
                      </a:xfrm>
                      <a:prstGeom prst="rect">
                        <a:avLst/>
                      </a:prstGeom>
                    </p:spPr>
                  </p:pic>
                </p:oleObj>
              </mc:Fallback>
            </mc:AlternateContent>
          </a:graphicData>
        </a:graphic>
      </p:graphicFrame>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33356" name="Equation" r:id="rId12" imgW="139700" imgH="152400" progId="Equation.DSMT4">
                  <p:embed/>
                </p:oleObj>
              </mc:Choice>
              <mc:Fallback>
                <p:oleObj name="Equation" r:id="rId12" imgW="139700" imgH="152400" progId="Equation.DSMT4">
                  <p:embed/>
                  <p:pic>
                    <p:nvPicPr>
                      <p:cNvPr id="0" name=""/>
                      <p:cNvPicPr/>
                      <p:nvPr/>
                    </p:nvPicPr>
                    <p:blipFill>
                      <a:blip r:embed="rId13"/>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33357" name="Equation" r:id="rId14" imgW="304800" imgH="152400" progId="Equation.DSMT4">
                  <p:embed/>
                </p:oleObj>
              </mc:Choice>
              <mc:Fallback>
                <p:oleObj name="Equation" r:id="rId14" imgW="304800" imgH="152400" progId="Equation.DSMT4">
                  <p:embed/>
                  <p:pic>
                    <p:nvPicPr>
                      <p:cNvPr id="0" name=""/>
                      <p:cNvPicPr/>
                      <p:nvPr/>
                    </p:nvPicPr>
                    <p:blipFill>
                      <a:blip r:embed="rId15"/>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33358" name="Equation" r:id="rId16" imgW="368300" imgH="241300" progId="Equation.DSMT4">
                  <p:embed/>
                </p:oleObj>
              </mc:Choice>
              <mc:Fallback>
                <p:oleObj name="Equation" r:id="rId16" imgW="368300" imgH="241300" progId="Equation.DSMT4">
                  <p:embed/>
                  <p:pic>
                    <p:nvPicPr>
                      <p:cNvPr id="0" name=""/>
                      <p:cNvPicPr/>
                      <p:nvPr/>
                    </p:nvPicPr>
                    <p:blipFill>
                      <a:blip r:embed="rId17"/>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33359" name="Equation" r:id="rId18" imgW="127000" imgH="139700" progId="Equation.DSMT4">
                  <p:embed/>
                </p:oleObj>
              </mc:Choice>
              <mc:Fallback>
                <p:oleObj name="Equation" r:id="rId18" imgW="127000" imgH="139700" progId="Equation.DSMT4">
                  <p:embed/>
                  <p:pic>
                    <p:nvPicPr>
                      <p:cNvPr id="0" name=""/>
                      <p:cNvPicPr/>
                      <p:nvPr/>
                    </p:nvPicPr>
                    <p:blipFill>
                      <a:blip r:embed="rId19"/>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33360" name="Equation" r:id="rId20" imgW="558800" imgH="241300" progId="Equation.DSMT4">
                  <p:embed/>
                </p:oleObj>
              </mc:Choice>
              <mc:Fallback>
                <p:oleObj name="Equation" r:id="rId20" imgW="558800" imgH="241300" progId="Equation.DSMT4">
                  <p:embed/>
                  <p:pic>
                    <p:nvPicPr>
                      <p:cNvPr id="0" name=""/>
                      <p:cNvPicPr/>
                      <p:nvPr/>
                    </p:nvPicPr>
                    <p:blipFill>
                      <a:blip r:embed="rId21"/>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33361" name="Equation" r:id="rId22" imgW="88900" imgH="139700" progId="Equation.DSMT4">
                  <p:embed/>
                </p:oleObj>
              </mc:Choice>
              <mc:Fallback>
                <p:oleObj name="Equation" r:id="rId22" imgW="88900" imgH="139700" progId="Equation.DSMT4">
                  <p:embed/>
                  <p:pic>
                    <p:nvPicPr>
                      <p:cNvPr id="0" name=""/>
                      <p:cNvPicPr/>
                      <p:nvPr/>
                    </p:nvPicPr>
                    <p:blipFill>
                      <a:blip r:embed="rId23"/>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69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494339189"/>
              </p:ext>
            </p:extLst>
          </p:nvPr>
        </p:nvGraphicFramePr>
        <p:xfrm>
          <a:off x="479425" y="1124744"/>
          <a:ext cx="11239500" cy="5207000"/>
        </p:xfrm>
        <a:graphic>
          <a:graphicData uri="http://schemas.openxmlformats.org/presentationml/2006/ole">
            <mc:AlternateContent xmlns:mc="http://schemas.openxmlformats.org/markup-compatibility/2006">
              <mc:Choice xmlns:v="urn:schemas-microsoft-com:vml" Requires="v">
                <p:oleObj spid="_x0000_s27149" name="文書" r:id="rId4" imgW="4495800" imgH="2082800" progId="Word.Document.12">
                  <p:embed/>
                </p:oleObj>
              </mc:Choice>
              <mc:Fallback>
                <p:oleObj name="文書" r:id="rId4" imgW="4495800" imgH="2082800" progId="Word.Document.12">
                  <p:embed/>
                  <p:pic>
                    <p:nvPicPr>
                      <p:cNvPr id="0" name=""/>
                      <p:cNvPicPr/>
                      <p:nvPr/>
                    </p:nvPicPr>
                    <p:blipFill>
                      <a:blip r:embed="rId5"/>
                      <a:stretch>
                        <a:fillRect/>
                      </a:stretch>
                    </p:blipFill>
                    <p:spPr>
                      <a:xfrm>
                        <a:off x="479425" y="1124744"/>
                        <a:ext cx="11239500" cy="5207000"/>
                      </a:xfrm>
                      <a:prstGeom prst="rect">
                        <a:avLst/>
                      </a:prstGeom>
                    </p:spPr>
                  </p:pic>
                </p:oleObj>
              </mc:Fallback>
            </mc:AlternateContent>
          </a:graphicData>
        </a:graphic>
      </p:graphicFrame>
      <p:pic>
        <p:nvPicPr>
          <p:cNvPr id="4" name="図 3"/>
          <p:cNvPicPr>
            <a:picLocks noChangeAspect="1"/>
          </p:cNvPicPr>
          <p:nvPr/>
        </p:nvPicPr>
        <p:blipFill rotWithShape="1">
          <a:blip r:embed="rId6">
            <a:extLst>
              <a:ext uri="{28A0092B-C50C-407E-A947-70E740481C1C}">
                <a14:useLocalDpi xmlns:a14="http://schemas.microsoft.com/office/drawing/2010/main" val="0"/>
              </a:ext>
            </a:extLst>
          </a:blip>
          <a:srcRect l="16604" t="5175" r="9171" b="6538"/>
          <a:stretch/>
        </p:blipFill>
        <p:spPr>
          <a:xfrm>
            <a:off x="6609600" y="2564904"/>
            <a:ext cx="3600400" cy="2504083"/>
          </a:xfrm>
          <a:prstGeom prst="rect">
            <a:avLst/>
          </a:prstGeom>
        </p:spPr>
      </p:pic>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14" name="図 13"/>
          <p:cNvPicPr>
            <a:picLocks noChangeAspect="1"/>
          </p:cNvPicPr>
          <p:nvPr/>
        </p:nvPicPr>
        <p:blipFill>
          <a:blip r:embed="rId7"/>
          <a:stretch>
            <a:fillRect/>
          </a:stretch>
        </p:blipFill>
        <p:spPr>
          <a:xfrm>
            <a:off x="1055440" y="2336209"/>
            <a:ext cx="3960440" cy="2964999"/>
          </a:xfrm>
          <a:prstGeom prst="rect">
            <a:avLst/>
          </a:prstGeom>
        </p:spPr>
      </p:pic>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7150"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302250" y="3657600"/>
                        <a:ext cx="201613" cy="317500"/>
                      </a:xfrm>
                      <a:prstGeom prst="rect">
                        <a:avLst/>
                      </a:prstGeom>
                    </p:spPr>
                  </p:pic>
                </p:oleObj>
              </mc:Fallback>
            </mc:AlternateContent>
          </a:graphicData>
        </a:graphic>
      </p:graphicFrame>
      <p:cxnSp>
        <p:nvCxnSpPr>
          <p:cNvPr id="18" name="直線矢印コネクタ 17"/>
          <p:cNvCxnSpPr/>
          <p:nvPr/>
        </p:nvCxnSpPr>
        <p:spPr>
          <a:xfrm>
            <a:off x="6456040" y="3760068"/>
            <a:ext cx="39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8400256" y="2060848"/>
            <a:ext cx="1" cy="3312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3905200177"/>
              </p:ext>
            </p:extLst>
          </p:nvPr>
        </p:nvGraphicFramePr>
        <p:xfrm>
          <a:off x="10344472" y="2275086"/>
          <a:ext cx="1039813" cy="577850"/>
        </p:xfrm>
        <a:graphic>
          <a:graphicData uri="http://schemas.openxmlformats.org/presentationml/2006/ole">
            <mc:AlternateContent xmlns:mc="http://schemas.openxmlformats.org/markup-compatibility/2006">
              <mc:Choice xmlns:v="urn:schemas-microsoft-com:vml" Requires="v">
                <p:oleObj spid="_x0000_s27151" name="Equation" r:id="rId10" imgW="457200" imgH="254000" progId="Equation.DSMT4">
                  <p:embed/>
                </p:oleObj>
              </mc:Choice>
              <mc:Fallback>
                <p:oleObj name="Equation" r:id="rId10" imgW="457200" imgH="254000" progId="Equation.DSMT4">
                  <p:embed/>
                  <p:pic>
                    <p:nvPicPr>
                      <p:cNvPr id="0" name=""/>
                      <p:cNvPicPr/>
                      <p:nvPr/>
                    </p:nvPicPr>
                    <p:blipFill>
                      <a:blip r:embed="rId11"/>
                      <a:stretch>
                        <a:fillRect/>
                      </a:stretch>
                    </p:blipFill>
                    <p:spPr>
                      <a:xfrm>
                        <a:off x="10344472" y="2275086"/>
                        <a:ext cx="1039813" cy="577850"/>
                      </a:xfrm>
                      <a:prstGeom prst="rect">
                        <a:avLst/>
                      </a:prstGeom>
                    </p:spPr>
                  </p:pic>
                </p:oleObj>
              </mc:Fallback>
            </mc:AlternateContent>
          </a:graphicData>
        </a:graphic>
      </p:graphicFrame>
      <p:graphicFrame>
        <p:nvGraphicFramePr>
          <p:cNvPr id="22" name="オブジェクト 21"/>
          <p:cNvGraphicFramePr>
            <a:graphicFrameLocks noChangeAspect="1"/>
          </p:cNvGraphicFramePr>
          <p:nvPr>
            <p:extLst>
              <p:ext uri="{D42A27DB-BD31-4B8C-83A1-F6EECF244321}">
                <p14:modId xmlns:p14="http://schemas.microsoft.com/office/powerpoint/2010/main" val="2708320257"/>
              </p:ext>
            </p:extLst>
          </p:nvPr>
        </p:nvGraphicFramePr>
        <p:xfrm>
          <a:off x="10429304" y="3615556"/>
          <a:ext cx="203200" cy="317500"/>
        </p:xfrm>
        <a:graphic>
          <a:graphicData uri="http://schemas.openxmlformats.org/presentationml/2006/ole">
            <mc:AlternateContent xmlns:mc="http://schemas.openxmlformats.org/markup-compatibility/2006">
              <mc:Choice xmlns:v="urn:schemas-microsoft-com:vml" Requires="v">
                <p:oleObj spid="_x0000_s27152"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10429304" y="3615556"/>
                        <a:ext cx="203200" cy="317500"/>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611364033"/>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7153"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2276872"/>
                        <a:ext cx="547688" cy="376237"/>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579664375"/>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7154"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4869160"/>
                        <a:ext cx="547688" cy="376237"/>
                      </a:xfrm>
                      <a:prstGeom prst="rect">
                        <a:avLst/>
                      </a:prstGeom>
                    </p:spPr>
                  </p:pic>
                </p:oleObj>
              </mc:Fallback>
            </mc:AlternateContent>
          </a:graphicData>
        </a:graphic>
      </p:graphicFrame>
      <p:cxnSp>
        <p:nvCxnSpPr>
          <p:cNvPr id="17" name="直線矢印コネクタ 16"/>
          <p:cNvCxnSpPr/>
          <p:nvPr/>
        </p:nvCxnSpPr>
        <p:spPr>
          <a:xfrm>
            <a:off x="6600056" y="2564904"/>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600056" y="5013176"/>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3563930992"/>
              </p:ext>
            </p:extLst>
          </p:nvPr>
        </p:nvGraphicFramePr>
        <p:xfrm>
          <a:off x="10344472" y="4653136"/>
          <a:ext cx="1039813" cy="577850"/>
        </p:xfrm>
        <a:graphic>
          <a:graphicData uri="http://schemas.openxmlformats.org/presentationml/2006/ole">
            <mc:AlternateContent xmlns:mc="http://schemas.openxmlformats.org/markup-compatibility/2006">
              <mc:Choice xmlns:v="urn:schemas-microsoft-com:vml" Requires="v">
                <p:oleObj spid="_x0000_s27155" name="Equation" r:id="rId18" imgW="457200" imgH="254000" progId="Equation.DSMT4">
                  <p:embed/>
                </p:oleObj>
              </mc:Choice>
              <mc:Fallback>
                <p:oleObj name="Equation" r:id="rId18" imgW="457200" imgH="254000" progId="Equation.DSMT4">
                  <p:embed/>
                  <p:pic>
                    <p:nvPicPr>
                      <p:cNvPr id="0" name=""/>
                      <p:cNvPicPr/>
                      <p:nvPr/>
                    </p:nvPicPr>
                    <p:blipFill>
                      <a:blip r:embed="rId19"/>
                      <a:stretch>
                        <a:fillRect/>
                      </a:stretch>
                    </p:blipFill>
                    <p:spPr>
                      <a:xfrm>
                        <a:off x="10344472" y="4653136"/>
                        <a:ext cx="1039813" cy="577850"/>
                      </a:xfrm>
                      <a:prstGeom prst="rect">
                        <a:avLst/>
                      </a:prstGeom>
                    </p:spPr>
                  </p:pic>
                </p:oleObj>
              </mc:Fallback>
            </mc:AlternateContent>
          </a:graphicData>
        </a:graphic>
      </p:graphicFrame>
    </p:spTree>
    <p:extLst>
      <p:ext uri="{BB962C8B-B14F-4D97-AF65-F5344CB8AC3E}">
        <p14:creationId xmlns:p14="http://schemas.microsoft.com/office/powerpoint/2010/main" val="3445181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503119611"/>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8082"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6"/>
          <a:srcRect l="9410" t="7762" r="8487" b="9850"/>
          <a:stretch/>
        </p:blipFill>
        <p:spPr>
          <a:xfrm>
            <a:off x="911424" y="2157946"/>
            <a:ext cx="4176464" cy="3143262"/>
          </a:xfrm>
          <a:prstGeom prst="rect">
            <a:avLst/>
          </a:prstGeom>
        </p:spPr>
      </p:pic>
      <p:cxnSp>
        <p:nvCxnSpPr>
          <p:cNvPr id="14" name="直線矢印コネクタ 13"/>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8083" name="Equation" r:id="rId7" imgW="88900" imgH="139700" progId="Equation.DSMT4">
                  <p:embed/>
                </p:oleObj>
              </mc:Choice>
              <mc:Fallback>
                <p:oleObj name="Equation" r:id="rId7" imgW="88900" imgH="139700" progId="Equation.DSMT4">
                  <p:embed/>
                  <p:pic>
                    <p:nvPicPr>
                      <p:cNvPr id="0" name=""/>
                      <p:cNvPicPr/>
                      <p:nvPr/>
                    </p:nvPicPr>
                    <p:blipFill>
                      <a:blip r:embed="rId8"/>
                      <a:stretch>
                        <a:fillRect/>
                      </a:stretch>
                    </p:blipFill>
                    <p:spPr>
                      <a:xfrm>
                        <a:off x="5302250" y="3657600"/>
                        <a:ext cx="201613" cy="317500"/>
                      </a:xfrm>
                      <a:prstGeom prst="rect">
                        <a:avLst/>
                      </a:prstGeom>
                    </p:spPr>
                  </p:pic>
                </p:oleObj>
              </mc:Fallback>
            </mc:AlternateContent>
          </a:graphicData>
        </a:graphic>
      </p:graphicFrame>
      <p:cxnSp>
        <p:nvCxnSpPr>
          <p:cNvPr id="17" name="直線矢印コネクタ 16"/>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2819455847"/>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28084"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10285487" y="4509024"/>
                        <a:ext cx="203200" cy="317500"/>
                      </a:xfrm>
                      <a:prstGeom prst="rect">
                        <a:avLst/>
                      </a:prstGeom>
                    </p:spPr>
                  </p:pic>
                </p:oleObj>
              </mc:Fallback>
            </mc:AlternateContent>
          </a:graphicData>
        </a:graphic>
      </p:graphicFrame>
      <p:cxnSp>
        <p:nvCxnSpPr>
          <p:cNvPr id="22" name="直線矢印コネクタ 21"/>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2733041547"/>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8085" name="Equation" r:id="rId11" imgW="241300" imgH="165100" progId="Equation.DSMT4">
                  <p:embed/>
                </p:oleObj>
              </mc:Choice>
              <mc:Fallback>
                <p:oleObj name="Equation" r:id="rId11" imgW="241300" imgH="165100" progId="Equation.DSMT4">
                  <p:embed/>
                  <p:pic>
                    <p:nvPicPr>
                      <p:cNvPr id="0" name=""/>
                      <p:cNvPicPr/>
                      <p:nvPr/>
                    </p:nvPicPr>
                    <p:blipFill>
                      <a:blip r:embed="rId12"/>
                      <a:stretch>
                        <a:fillRect/>
                      </a:stretch>
                    </p:blipFill>
                    <p:spPr>
                      <a:xfrm>
                        <a:off x="407368" y="3196779"/>
                        <a:ext cx="547688" cy="376237"/>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2366856467"/>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8086"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3933056"/>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2616465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543587793"/>
              </p:ext>
            </p:extLst>
          </p:nvPr>
        </p:nvGraphicFramePr>
        <p:xfrm>
          <a:off x="473075" y="1084263"/>
          <a:ext cx="11239500" cy="4953000"/>
        </p:xfrm>
        <a:graphic>
          <a:graphicData uri="http://schemas.openxmlformats.org/presentationml/2006/ole">
            <mc:AlternateContent xmlns:mc="http://schemas.openxmlformats.org/markup-compatibility/2006">
              <mc:Choice xmlns:v="urn:schemas-microsoft-com:vml" Requires="v">
                <p:oleObj spid="_x0000_s43017" name="文書" r:id="rId4" imgW="4495800" imgH="1981200" progId="Word.Document.12">
                  <p:embed/>
                </p:oleObj>
              </mc:Choice>
              <mc:Fallback>
                <p:oleObj name="文書" r:id="rId4" imgW="4495800" imgH="1981200" progId="Word.Document.12">
                  <p:embed/>
                  <p:pic>
                    <p:nvPicPr>
                      <p:cNvPr id="0" name=""/>
                      <p:cNvPicPr/>
                      <p:nvPr/>
                    </p:nvPicPr>
                    <p:blipFill>
                      <a:blip r:embed="rId5"/>
                      <a:stretch>
                        <a:fillRect/>
                      </a:stretch>
                    </p:blipFill>
                    <p:spPr>
                      <a:xfrm>
                        <a:off x="473075" y="1084263"/>
                        <a:ext cx="11239500" cy="49530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29302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361920713"/>
              </p:ext>
            </p:extLst>
          </p:nvPr>
        </p:nvGraphicFramePr>
        <p:xfrm>
          <a:off x="479425" y="849313"/>
          <a:ext cx="11239500" cy="5651500"/>
        </p:xfrm>
        <a:graphic>
          <a:graphicData uri="http://schemas.openxmlformats.org/presentationml/2006/ole">
            <mc:AlternateContent xmlns:mc="http://schemas.openxmlformats.org/markup-compatibility/2006">
              <mc:Choice xmlns:v="urn:schemas-microsoft-com:vml" Requires="v">
                <p:oleObj spid="_x0000_s7328" name="文書" r:id="rId4" imgW="4495800" imgH="2260600" progId="Word.Document.12">
                  <p:embed/>
                </p:oleObj>
              </mc:Choice>
              <mc:Fallback>
                <p:oleObj name="文書" r:id="rId4" imgW="4495800" imgH="2260600" progId="Word.Document.12">
                  <p:embed/>
                  <p:pic>
                    <p:nvPicPr>
                      <p:cNvPr id="0" name=""/>
                      <p:cNvPicPr/>
                      <p:nvPr/>
                    </p:nvPicPr>
                    <p:blipFill>
                      <a:blip r:embed="rId5"/>
                      <a:stretch>
                        <a:fillRect/>
                      </a:stretch>
                    </p:blipFill>
                    <p:spPr>
                      <a:xfrm>
                        <a:off x="479425" y="849313"/>
                        <a:ext cx="11239500" cy="5651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711711802"/>
              </p:ext>
            </p:extLst>
          </p:nvPr>
        </p:nvGraphicFramePr>
        <p:xfrm>
          <a:off x="473075" y="1301328"/>
          <a:ext cx="11239500" cy="5080000"/>
        </p:xfrm>
        <a:graphic>
          <a:graphicData uri="http://schemas.openxmlformats.org/presentationml/2006/ole">
            <mc:AlternateContent xmlns:mc="http://schemas.openxmlformats.org/markup-compatibility/2006">
              <mc:Choice xmlns:v="urn:schemas-microsoft-com:vml" Requires="v">
                <p:oleObj spid="_x0000_s5284" name="文書" r:id="rId4" imgW="4495800" imgH="2032000" progId="Word.Document.12">
                  <p:embed/>
                </p:oleObj>
              </mc:Choice>
              <mc:Fallback>
                <p:oleObj name="文書" r:id="rId4" imgW="4495800" imgH="2032000" progId="Word.Document.12">
                  <p:embed/>
                  <p:pic>
                    <p:nvPicPr>
                      <p:cNvPr id="0" name=""/>
                      <p:cNvPicPr/>
                      <p:nvPr/>
                    </p:nvPicPr>
                    <p:blipFill>
                      <a:blip r:embed="rId5"/>
                      <a:stretch>
                        <a:fillRect/>
                      </a:stretch>
                    </p:blipFill>
                    <p:spPr>
                      <a:xfrm>
                        <a:off x="473075" y="1301328"/>
                        <a:ext cx="11239500" cy="50800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3319341" y="940658"/>
            <a:ext cx="5546968" cy="400110"/>
          </a:xfrm>
          <a:prstGeom prst="rect">
            <a:avLst/>
          </a:prstGeom>
          <a:noFill/>
        </p:spPr>
        <p:txBody>
          <a:bodyPr wrap="none" rtlCol="0">
            <a:spAutoFit/>
          </a:bodyPr>
          <a:lstStyle/>
          <a:p>
            <a:r>
              <a:rPr kumimoji="1" lang="en-US" altLang="ja-JP" sz="2000" smtClean="0"/>
              <a:t>Supplemental note for the derivation </a:t>
            </a:r>
            <a:r>
              <a:rPr kumimoji="1" lang="en-US" altLang="ja-JP" sz="2000" dirty="0" smtClean="0"/>
              <a:t>of Eq. (11)</a:t>
            </a:r>
            <a:endParaRPr kumimoji="1" lang="ja-JP" altLang="en-US" sz="2000" dirty="0"/>
          </a:p>
        </p:txBody>
      </p:sp>
    </p:spTree>
    <p:extLst>
      <p:ext uri="{BB962C8B-B14F-4D97-AF65-F5344CB8AC3E}">
        <p14:creationId xmlns:p14="http://schemas.microsoft.com/office/powerpoint/2010/main" val="1858960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11843361"/>
              </p:ext>
            </p:extLst>
          </p:nvPr>
        </p:nvGraphicFramePr>
        <p:xfrm>
          <a:off x="473124" y="908720"/>
          <a:ext cx="11239500" cy="1143000"/>
        </p:xfrm>
        <a:graphic>
          <a:graphicData uri="http://schemas.openxmlformats.org/presentationml/2006/ole">
            <mc:AlternateContent xmlns:mc="http://schemas.openxmlformats.org/markup-compatibility/2006">
              <mc:Choice xmlns:v="urn:schemas-microsoft-com:vml" Requires="v">
                <p:oleObj spid="_x0000_s1546" name="文書" r:id="rId4" imgW="4495800" imgH="457200" progId="Word.Document.12">
                  <p:embed/>
                </p:oleObj>
              </mc:Choice>
              <mc:Fallback>
                <p:oleObj name="文書" r:id="rId4" imgW="4495800" imgH="457200" progId="Word.Document.12">
                  <p:embed/>
                  <p:pic>
                    <p:nvPicPr>
                      <p:cNvPr id="0" name=""/>
                      <p:cNvPicPr/>
                      <p:nvPr/>
                    </p:nvPicPr>
                    <p:blipFill>
                      <a:blip r:embed="rId5"/>
                      <a:stretch>
                        <a:fillRect/>
                      </a:stretch>
                    </p:blipFill>
                    <p:spPr>
                      <a:xfrm>
                        <a:off x="473124" y="908720"/>
                        <a:ext cx="11239500" cy="1143000"/>
                      </a:xfrm>
                      <a:prstGeom prst="rect">
                        <a:avLst/>
                      </a:prstGeom>
                    </p:spPr>
                  </p:pic>
                </p:oleObj>
              </mc:Fallback>
            </mc:AlternateContent>
          </a:graphicData>
        </a:graphic>
      </p:graphicFrame>
      <p:cxnSp>
        <p:nvCxnSpPr>
          <p:cNvPr id="9" name="直線矢印コネクタ 8"/>
          <p:cNvCxnSpPr/>
          <p:nvPr/>
        </p:nvCxnSpPr>
        <p:spPr>
          <a:xfrm>
            <a:off x="2351584"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627749"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91845"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64767"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3" name="円/楕円 12"/>
          <p:cNvSpPr/>
          <p:nvPr/>
        </p:nvSpPr>
        <p:spPr>
          <a:xfrm rot="5400000">
            <a:off x="3433164"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リーフォーム 13"/>
          <p:cNvSpPr/>
          <p:nvPr/>
        </p:nvSpPr>
        <p:spPr>
          <a:xfrm rot="5400000">
            <a:off x="3256281" y="1900046"/>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48100908"/>
              </p:ext>
            </p:extLst>
          </p:nvPr>
        </p:nvGraphicFramePr>
        <p:xfrm>
          <a:off x="2207568" y="2060849"/>
          <a:ext cx="320675" cy="274637"/>
        </p:xfrm>
        <a:graphic>
          <a:graphicData uri="http://schemas.openxmlformats.org/presentationml/2006/ole">
            <mc:AlternateContent xmlns:mc="http://schemas.openxmlformats.org/markup-compatibility/2006">
              <mc:Choice xmlns:v="urn:schemas-microsoft-com:vml" Requires="v">
                <p:oleObj spid="_x0000_s1547" name="Equation" r:id="rId6" imgW="177800" imgH="152400" progId="Equation.DSMT4">
                  <p:embed/>
                </p:oleObj>
              </mc:Choice>
              <mc:Fallback>
                <p:oleObj name="Equation" r:id="rId6" imgW="177800" imgH="152400" progId="Equation.DSMT4">
                  <p:embed/>
                  <p:pic>
                    <p:nvPicPr>
                      <p:cNvPr id="0" name=""/>
                      <p:cNvPicPr/>
                      <p:nvPr/>
                    </p:nvPicPr>
                    <p:blipFill>
                      <a:blip r:embed="rId7"/>
                      <a:stretch>
                        <a:fillRect/>
                      </a:stretch>
                    </p:blipFill>
                    <p:spPr>
                      <a:xfrm>
                        <a:off x="2207568" y="2060849"/>
                        <a:ext cx="320675" cy="27463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4230006061"/>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1548"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6456040" y="4869160"/>
                        <a:ext cx="160338" cy="250825"/>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185777607"/>
              </p:ext>
            </p:extLst>
          </p:nvPr>
        </p:nvGraphicFramePr>
        <p:xfrm>
          <a:off x="2269158" y="3068961"/>
          <a:ext cx="298450" cy="433388"/>
        </p:xfrm>
        <a:graphic>
          <a:graphicData uri="http://schemas.openxmlformats.org/presentationml/2006/ole">
            <mc:AlternateContent xmlns:mc="http://schemas.openxmlformats.org/markup-compatibility/2006">
              <mc:Choice xmlns:v="urn:schemas-microsoft-com:vml" Requires="v">
                <p:oleObj spid="_x0000_s1549" name="Equation" r:id="rId10" imgW="165100" imgH="241300" progId="Equation.DSMT4">
                  <p:embed/>
                </p:oleObj>
              </mc:Choice>
              <mc:Fallback>
                <p:oleObj name="Equation" r:id="rId10" imgW="165100" imgH="241300" progId="Equation.DSMT4">
                  <p:embed/>
                  <p:pic>
                    <p:nvPicPr>
                      <p:cNvPr id="0" name=""/>
                      <p:cNvPicPr/>
                      <p:nvPr/>
                    </p:nvPicPr>
                    <p:blipFill>
                      <a:blip r:embed="rId11"/>
                      <a:stretch>
                        <a:fillRect/>
                      </a:stretch>
                    </p:blipFill>
                    <p:spPr>
                      <a:xfrm>
                        <a:off x="2269158" y="3068961"/>
                        <a:ext cx="298450" cy="433388"/>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906134535"/>
              </p:ext>
            </p:extLst>
          </p:nvPr>
        </p:nvGraphicFramePr>
        <p:xfrm>
          <a:off x="3394522" y="5011838"/>
          <a:ext cx="228600" cy="433387"/>
        </p:xfrm>
        <a:graphic>
          <a:graphicData uri="http://schemas.openxmlformats.org/presentationml/2006/ole">
            <mc:AlternateContent xmlns:mc="http://schemas.openxmlformats.org/markup-compatibility/2006">
              <mc:Choice xmlns:v="urn:schemas-microsoft-com:vml" Requires="v">
                <p:oleObj spid="_x0000_s1550" name="Equation" r:id="rId12" imgW="127000" imgH="241300" progId="Equation.DSMT4">
                  <p:embed/>
                </p:oleObj>
              </mc:Choice>
              <mc:Fallback>
                <p:oleObj name="Equation" r:id="rId12" imgW="127000" imgH="241300" progId="Equation.DSMT4">
                  <p:embed/>
                  <p:pic>
                    <p:nvPicPr>
                      <p:cNvPr id="0" name=""/>
                      <p:cNvPicPr/>
                      <p:nvPr/>
                    </p:nvPicPr>
                    <p:blipFill>
                      <a:blip r:embed="rId13"/>
                      <a:stretch>
                        <a:fillRect/>
                      </a:stretch>
                    </p:blipFill>
                    <p:spPr>
                      <a:xfrm>
                        <a:off x="3394522" y="5011838"/>
                        <a:ext cx="228600"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089145583"/>
              </p:ext>
            </p:extLst>
          </p:nvPr>
        </p:nvGraphicFramePr>
        <p:xfrm>
          <a:off x="5951984" y="4149081"/>
          <a:ext cx="1741487" cy="366713"/>
        </p:xfrm>
        <a:graphic>
          <a:graphicData uri="http://schemas.openxmlformats.org/presentationml/2006/ole">
            <mc:AlternateContent xmlns:mc="http://schemas.openxmlformats.org/markup-compatibility/2006">
              <mc:Choice xmlns:v="urn:schemas-microsoft-com:vml" Requires="v">
                <p:oleObj spid="_x0000_s1551" name="Equation" r:id="rId14" imgW="965200" imgH="203200" progId="Equation.DSMT4">
                  <p:embed/>
                </p:oleObj>
              </mc:Choice>
              <mc:Fallback>
                <p:oleObj name="Equation" r:id="rId14" imgW="965200" imgH="203200" progId="Equation.DSMT4">
                  <p:embed/>
                  <p:pic>
                    <p:nvPicPr>
                      <p:cNvPr id="0" name=""/>
                      <p:cNvPicPr/>
                      <p:nvPr/>
                    </p:nvPicPr>
                    <p:blipFill>
                      <a:blip r:embed="rId15"/>
                      <a:stretch>
                        <a:fillRect/>
                      </a:stretch>
                    </p:blipFill>
                    <p:spPr>
                      <a:xfrm>
                        <a:off x="5951984" y="4149081"/>
                        <a:ext cx="1741487" cy="366713"/>
                      </a:xfrm>
                      <a:prstGeom prst="rect">
                        <a:avLst/>
                      </a:prstGeom>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069729378"/>
              </p:ext>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2667" name="文書" r:id="rId4" imgW="4495800" imgH="419100" progId="Word.Document.12">
                  <p:embed/>
                </p:oleObj>
              </mc:Choice>
              <mc:Fallback>
                <p:oleObj name="文書" r:id="rId4" imgW="4495800" imgH="419100" progId="Word.Document.12">
                  <p:embed/>
                  <p:pic>
                    <p:nvPicPr>
                      <p:cNvPr id="0" name=""/>
                      <p:cNvPicPr/>
                      <p:nvPr/>
                    </p:nvPicPr>
                    <p:blipFill>
                      <a:blip r:embed="rId5"/>
                      <a:stretch>
                        <a:fillRect/>
                      </a:stretch>
                    </p:blipFill>
                    <p:spPr>
                      <a:xfrm>
                        <a:off x="476250" y="980728"/>
                        <a:ext cx="11239500" cy="1047750"/>
                      </a:xfrm>
                      <a:prstGeom prst="rect">
                        <a:avLst/>
                      </a:prstGeom>
                    </p:spPr>
                  </p:pic>
                </p:oleObj>
              </mc:Fallback>
            </mc:AlternateContent>
          </a:graphicData>
        </a:graphic>
      </p:graphicFrame>
      <p:cxnSp>
        <p:nvCxnSpPr>
          <p:cNvPr id="9" name="直線矢印コネクタ 8"/>
          <p:cNvCxnSpPr/>
          <p:nvPr/>
        </p:nvCxnSpPr>
        <p:spPr>
          <a:xfrm>
            <a:off x="2318470"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5873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31653"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30945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3905589273"/>
              </p:ext>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2668" name="Equation" r:id="rId6" imgW="139700" imgH="152400" progId="Equation.DSMT4">
                  <p:embed/>
                </p:oleObj>
              </mc:Choice>
              <mc:Fallback>
                <p:oleObj name="Equation" r:id="rId6" imgW="139700" imgH="152400" progId="Equation.DSMT4">
                  <p:embed/>
                  <p:pic>
                    <p:nvPicPr>
                      <p:cNvPr id="0" name=""/>
                      <p:cNvPicPr/>
                      <p:nvPr/>
                    </p:nvPicPr>
                    <p:blipFill>
                      <a:blip r:embed="rId7"/>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3833505677"/>
              </p:ext>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2669" name="Equation" r:id="rId8" imgW="177800" imgH="241300" progId="Equation.DSMT4">
                  <p:embed/>
                </p:oleObj>
              </mc:Choice>
              <mc:Fallback>
                <p:oleObj name="Equation" r:id="rId8" imgW="177800" imgH="241300" progId="Equation.DSMT4">
                  <p:embed/>
                  <p:pic>
                    <p:nvPicPr>
                      <p:cNvPr id="0" name=""/>
                      <p:cNvPicPr/>
                      <p:nvPr/>
                    </p:nvPicPr>
                    <p:blipFill>
                      <a:blip r:embed="rId9"/>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815439573"/>
              </p:ext>
            </p:extLst>
          </p:nvPr>
        </p:nvGraphicFramePr>
        <p:xfrm>
          <a:off x="3361408" y="5011838"/>
          <a:ext cx="228600" cy="433387"/>
        </p:xfrm>
        <a:graphic>
          <a:graphicData uri="http://schemas.openxmlformats.org/presentationml/2006/ole">
            <mc:AlternateContent xmlns:mc="http://schemas.openxmlformats.org/markup-compatibility/2006">
              <mc:Choice xmlns:v="urn:schemas-microsoft-com:vml" Requires="v">
                <p:oleObj spid="_x0000_s2670" name="Equation" r:id="rId10" imgW="127000" imgH="241300" progId="Equation.DSMT4">
                  <p:embed/>
                </p:oleObj>
              </mc:Choice>
              <mc:Fallback>
                <p:oleObj name="Equation" r:id="rId10" imgW="127000" imgH="241300" progId="Equation.DSMT4">
                  <p:embed/>
                  <p:pic>
                    <p:nvPicPr>
                      <p:cNvPr id="0" name=""/>
                      <p:cNvPicPr/>
                      <p:nvPr/>
                    </p:nvPicPr>
                    <p:blipFill>
                      <a:blip r:embed="rId11"/>
                      <a:stretch>
                        <a:fillRect/>
                      </a:stretch>
                    </p:blipFill>
                    <p:spPr>
                      <a:xfrm>
                        <a:off x="3361408" y="5011838"/>
                        <a:ext cx="228600" cy="433387"/>
                      </a:xfrm>
                      <a:prstGeom prst="rect">
                        <a:avLst/>
                      </a:prstGeom>
                    </p:spPr>
                  </p:pic>
                </p:oleObj>
              </mc:Fallback>
            </mc:AlternateContent>
          </a:graphicData>
        </a:graphic>
      </p:graphicFrame>
      <p:sp>
        <p:nvSpPr>
          <p:cNvPr id="20" name="フリーフォーム 19"/>
          <p:cNvSpPr/>
          <p:nvPr/>
        </p:nvSpPr>
        <p:spPr>
          <a:xfrm rot="5400000">
            <a:off x="330701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00483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24207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40005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4" name="オブジェクト 23"/>
          <p:cNvGraphicFramePr>
            <a:graphicFrameLocks noChangeAspect="1"/>
          </p:cNvGraphicFramePr>
          <p:nvPr>
            <p:extLst>
              <p:ext uri="{D42A27DB-BD31-4B8C-83A1-F6EECF244321}">
                <p14:modId xmlns:p14="http://schemas.microsoft.com/office/powerpoint/2010/main" val="264061842"/>
              </p:ext>
            </p:extLst>
          </p:nvPr>
        </p:nvGraphicFramePr>
        <p:xfrm>
          <a:off x="6660927" y="3861048"/>
          <a:ext cx="1811337" cy="434975"/>
        </p:xfrm>
        <a:graphic>
          <a:graphicData uri="http://schemas.openxmlformats.org/presentationml/2006/ole">
            <mc:AlternateContent xmlns:mc="http://schemas.openxmlformats.org/markup-compatibility/2006">
              <mc:Choice xmlns:v="urn:schemas-microsoft-com:vml" Requires="v">
                <p:oleObj spid="_x0000_s2671" name="Equation" r:id="rId12" imgW="1003300" imgH="241300" progId="Equation.DSMT4">
                  <p:embed/>
                </p:oleObj>
              </mc:Choice>
              <mc:Fallback>
                <p:oleObj name="Equation" r:id="rId12" imgW="1003300" imgH="241300" progId="Equation.DSMT4">
                  <p:embed/>
                  <p:pic>
                    <p:nvPicPr>
                      <p:cNvPr id="0" name=""/>
                      <p:cNvPicPr/>
                      <p:nvPr/>
                    </p:nvPicPr>
                    <p:blipFill>
                      <a:blip r:embed="rId13"/>
                      <a:stretch>
                        <a:fillRect/>
                      </a:stretch>
                    </p:blipFill>
                    <p:spPr>
                      <a:xfrm>
                        <a:off x="6660927" y="3861048"/>
                        <a:ext cx="1811337" cy="434975"/>
                      </a:xfrm>
                      <a:prstGeom prst="rect">
                        <a:avLst/>
                      </a:prstGeom>
                    </p:spPr>
                  </p:pic>
                </p:oleObj>
              </mc:Fallback>
            </mc:AlternateContent>
          </a:graphicData>
        </a:graphic>
      </p:graphicFrame>
      <p:grpSp>
        <p:nvGrpSpPr>
          <p:cNvPr id="25" name="図形グループ 24"/>
          <p:cNvGrpSpPr/>
          <p:nvPr/>
        </p:nvGrpSpPr>
        <p:grpSpPr>
          <a:xfrm>
            <a:off x="5663952" y="3429000"/>
            <a:ext cx="936144" cy="1296253"/>
            <a:chOff x="6023952" y="3501008"/>
            <a:chExt cx="936144" cy="1296253"/>
          </a:xfrm>
        </p:grpSpPr>
        <p:cxnSp>
          <p:nvCxnSpPr>
            <p:cNvPr id="26" name="直線矢印コネクタ 25"/>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rotWithShape="1">
            <a:blip r:embed="rId14"/>
            <a:srcRect l="12179" t="28805" r="36465" b="11280"/>
            <a:stretch/>
          </p:blipFill>
          <p:spPr>
            <a:xfrm rot="5400000">
              <a:off x="6217764" y="4159539"/>
              <a:ext cx="586401" cy="617594"/>
            </a:xfrm>
            <a:prstGeom prst="rect">
              <a:avLst/>
            </a:prstGeom>
            <a:solidFill>
              <a:schemeClr val="bg1"/>
            </a:solidFill>
          </p:spPr>
        </p:pic>
        <p:pic>
          <p:nvPicPr>
            <p:cNvPr id="28" name="図 27"/>
            <p:cNvPicPr>
              <a:picLocks noChangeAspect="1"/>
            </p:cNvPicPr>
            <p:nvPr/>
          </p:nvPicPr>
          <p:blipFill rotWithShape="1">
            <a:blip r:embed="rId14"/>
            <a:srcRect l="12179" t="28805" r="36465" b="11280"/>
            <a:stretch/>
          </p:blipFill>
          <p:spPr>
            <a:xfrm rot="5400000" flipH="1">
              <a:off x="6225758" y="3581131"/>
              <a:ext cx="570415" cy="617594"/>
            </a:xfrm>
            <a:prstGeom prst="rect">
              <a:avLst/>
            </a:prstGeom>
            <a:solidFill>
              <a:schemeClr val="bg1"/>
            </a:solidFill>
          </p:spPr>
        </p:pic>
        <p:cxnSp>
          <p:nvCxnSpPr>
            <p:cNvPr id="29" name="直線矢印コネクタ 28"/>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オブジェクト 29"/>
          <p:cNvGraphicFramePr>
            <a:graphicFrameLocks noChangeAspect="1"/>
          </p:cNvGraphicFramePr>
          <p:nvPr>
            <p:extLst>
              <p:ext uri="{D42A27DB-BD31-4B8C-83A1-F6EECF244321}">
                <p14:modId xmlns:p14="http://schemas.microsoft.com/office/powerpoint/2010/main" val="3346732695"/>
              </p:ext>
            </p:extLst>
          </p:nvPr>
        </p:nvGraphicFramePr>
        <p:xfrm>
          <a:off x="5773167" y="3068960"/>
          <a:ext cx="250825" cy="296862"/>
        </p:xfrm>
        <a:graphic>
          <a:graphicData uri="http://schemas.openxmlformats.org/presentationml/2006/ole">
            <mc:AlternateContent xmlns:mc="http://schemas.openxmlformats.org/markup-compatibility/2006">
              <mc:Choice xmlns:v="urn:schemas-microsoft-com:vml" Requires="v">
                <p:oleObj spid="_x0000_s2672" name="Equation" r:id="rId15" imgW="139700" imgH="165100" progId="Equation.DSMT4">
                  <p:embed/>
                </p:oleObj>
              </mc:Choice>
              <mc:Fallback>
                <p:oleObj name="Equation" r:id="rId15" imgW="139700" imgH="165100" progId="Equation.DSMT4">
                  <p:embed/>
                  <p:pic>
                    <p:nvPicPr>
                      <p:cNvPr id="0" name=""/>
                      <p:cNvPicPr/>
                      <p:nvPr/>
                    </p:nvPicPr>
                    <p:blipFill>
                      <a:blip r:embed="rId16"/>
                      <a:stretch>
                        <a:fillRect/>
                      </a:stretch>
                    </p:blipFill>
                    <p:spPr>
                      <a:xfrm>
                        <a:off x="5773167" y="3068960"/>
                        <a:ext cx="250825" cy="296862"/>
                      </a:xfrm>
                      <a:prstGeom prst="rect">
                        <a:avLst/>
                      </a:prstGeom>
                    </p:spPr>
                  </p:pic>
                </p:oleObj>
              </mc:Fallback>
            </mc:AlternateContent>
          </a:graphicData>
        </a:graphic>
      </p:graphicFrame>
      <p:graphicFrame>
        <p:nvGraphicFramePr>
          <p:cNvPr id="31" name="オブジェクト 30"/>
          <p:cNvGraphicFramePr>
            <a:graphicFrameLocks noChangeAspect="1"/>
          </p:cNvGraphicFramePr>
          <p:nvPr>
            <p:extLst>
              <p:ext uri="{D42A27DB-BD31-4B8C-83A1-F6EECF244321}">
                <p14:modId xmlns:p14="http://schemas.microsoft.com/office/powerpoint/2010/main" val="1174965079"/>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2673" name="Equation" r:id="rId17" imgW="88900" imgH="139700" progId="Equation.DSMT4">
                  <p:embed/>
                </p:oleObj>
              </mc:Choice>
              <mc:Fallback>
                <p:oleObj name="Equation" r:id="rId17" imgW="88900" imgH="139700" progId="Equation.DSMT4">
                  <p:embed/>
                  <p:pic>
                    <p:nvPicPr>
                      <p:cNvPr id="0" name=""/>
                      <p:cNvPicPr/>
                      <p:nvPr/>
                    </p:nvPicPr>
                    <p:blipFill>
                      <a:blip r:embed="rId18"/>
                      <a:stretch>
                        <a:fillRect/>
                      </a:stretch>
                    </p:blipFill>
                    <p:spPr>
                      <a:xfrm>
                        <a:off x="6456040"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4136817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32197" name="文書" r:id="rId4" imgW="4495800" imgH="419100" progId="Word.Document.12">
                  <p:embed/>
                </p:oleObj>
              </mc:Choice>
              <mc:Fallback>
                <p:oleObj name="文書" r:id="rId4" imgW="4495800" imgH="419100" progId="Word.Document.12">
                  <p:embed/>
                  <p:pic>
                    <p:nvPicPr>
                      <p:cNvPr id="0" name=""/>
                      <p:cNvPicPr/>
                      <p:nvPr/>
                    </p:nvPicPr>
                    <p:blipFill>
                      <a:blip r:embed="rId5"/>
                      <a:stretch>
                        <a:fillRect/>
                      </a:stretch>
                    </p:blipFill>
                    <p:spPr>
                      <a:xfrm>
                        <a:off x="476250" y="980728"/>
                        <a:ext cx="11239500" cy="1047750"/>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765064938"/>
              </p:ext>
            </p:extLst>
          </p:nvPr>
        </p:nvGraphicFramePr>
        <p:xfrm>
          <a:off x="473075" y="5405586"/>
          <a:ext cx="11239500" cy="1047750"/>
        </p:xfrm>
        <a:graphic>
          <a:graphicData uri="http://schemas.openxmlformats.org/presentationml/2006/ole">
            <mc:AlternateContent xmlns:mc="http://schemas.openxmlformats.org/markup-compatibility/2006">
              <mc:Choice xmlns:v="urn:schemas-microsoft-com:vml" Requires="v">
                <p:oleObj spid="_x0000_s32198" name="文書" r:id="rId6" imgW="4495800" imgH="419100" progId="Word.Document.12">
                  <p:embed/>
                </p:oleObj>
              </mc:Choice>
              <mc:Fallback>
                <p:oleObj name="文書" r:id="rId6" imgW="4495800" imgH="419100" progId="Word.Document.12">
                  <p:embed/>
                  <p:pic>
                    <p:nvPicPr>
                      <p:cNvPr id="0" name=""/>
                      <p:cNvPicPr/>
                      <p:nvPr/>
                    </p:nvPicPr>
                    <p:blipFill>
                      <a:blip r:embed="rId7"/>
                      <a:stretch>
                        <a:fillRect/>
                      </a:stretch>
                    </p:blipFill>
                    <p:spPr>
                      <a:xfrm>
                        <a:off x="473075" y="5405586"/>
                        <a:ext cx="11239500" cy="1047750"/>
                      </a:xfrm>
                      <a:prstGeom prst="rect">
                        <a:avLst/>
                      </a:prstGeom>
                    </p:spPr>
                  </p:pic>
                </p:oleObj>
              </mc:Fallback>
            </mc:AlternateContent>
          </a:graphicData>
        </a:graphic>
      </p:graphicFrame>
      <p:cxnSp>
        <p:nvCxnSpPr>
          <p:cNvPr id="9" name="直線矢印コネクタ 8"/>
          <p:cNvCxnSpPr/>
          <p:nvPr/>
        </p:nvCxnSpPr>
        <p:spPr>
          <a:xfrm>
            <a:off x="2351584" y="5013176"/>
            <a:ext cx="4524639"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99590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300850" y="2643364"/>
            <a:ext cx="0" cy="136799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84662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32199" name="Equation" r:id="rId8" imgW="139700" imgH="152400" progId="Equation.DSMT4">
                  <p:embed/>
                </p:oleObj>
              </mc:Choice>
              <mc:Fallback>
                <p:oleObj name="Equation" r:id="rId8" imgW="139700" imgH="152400" progId="Equation.DSMT4">
                  <p:embed/>
                  <p:pic>
                    <p:nvPicPr>
                      <p:cNvPr id="0" name=""/>
                      <p:cNvPicPr/>
                      <p:nvPr/>
                    </p:nvPicPr>
                    <p:blipFill>
                      <a:blip r:embed="rId9"/>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32200" name="Equation" r:id="rId10" imgW="177800" imgH="241300" progId="Equation.DSMT4">
                  <p:embed/>
                </p:oleObj>
              </mc:Choice>
              <mc:Fallback>
                <p:oleObj name="Equation" r:id="rId10" imgW="177800" imgH="241300" progId="Equation.DSMT4">
                  <p:embed/>
                  <p:pic>
                    <p:nvPicPr>
                      <p:cNvPr id="0" name=""/>
                      <p:cNvPicPr/>
                      <p:nvPr/>
                    </p:nvPicPr>
                    <p:blipFill>
                      <a:blip r:embed="rId11"/>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061081889"/>
              </p:ext>
            </p:extLst>
          </p:nvPr>
        </p:nvGraphicFramePr>
        <p:xfrm>
          <a:off x="3694113" y="5011738"/>
          <a:ext cx="639762" cy="433387"/>
        </p:xfrm>
        <a:graphic>
          <a:graphicData uri="http://schemas.openxmlformats.org/presentationml/2006/ole">
            <mc:AlternateContent xmlns:mc="http://schemas.openxmlformats.org/markup-compatibility/2006">
              <mc:Choice xmlns:v="urn:schemas-microsoft-com:vml" Requires="v">
                <p:oleObj spid="_x0000_s32201" name="Equation" r:id="rId12" imgW="355600" imgH="241300" progId="Equation.DSMT4">
                  <p:embed/>
                </p:oleObj>
              </mc:Choice>
              <mc:Fallback>
                <p:oleObj name="Equation" r:id="rId12" imgW="355600" imgH="241300" progId="Equation.DSMT4">
                  <p:embed/>
                  <p:pic>
                    <p:nvPicPr>
                      <p:cNvPr id="0" name=""/>
                      <p:cNvPicPr/>
                      <p:nvPr/>
                    </p:nvPicPr>
                    <p:blipFill>
                      <a:blip r:embed="rId13"/>
                      <a:stretch>
                        <a:fillRect/>
                      </a:stretch>
                    </p:blipFill>
                    <p:spPr>
                      <a:xfrm>
                        <a:off x="3694113" y="5011738"/>
                        <a:ext cx="639762"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093651208"/>
              </p:ext>
            </p:extLst>
          </p:nvPr>
        </p:nvGraphicFramePr>
        <p:xfrm>
          <a:off x="7176120" y="3860800"/>
          <a:ext cx="2590800" cy="434975"/>
        </p:xfrm>
        <a:graphic>
          <a:graphicData uri="http://schemas.openxmlformats.org/presentationml/2006/ole">
            <mc:AlternateContent xmlns:mc="http://schemas.openxmlformats.org/markup-compatibility/2006">
              <mc:Choice xmlns:v="urn:schemas-microsoft-com:vml" Requires="v">
                <p:oleObj spid="_x0000_s32202" name="Equation" r:id="rId14" imgW="1435100" imgH="241300" progId="Equation.DSMT4">
                  <p:embed/>
                </p:oleObj>
              </mc:Choice>
              <mc:Fallback>
                <p:oleObj name="Equation" r:id="rId14" imgW="1435100" imgH="241300" progId="Equation.DSMT4">
                  <p:embed/>
                  <p:pic>
                    <p:nvPicPr>
                      <p:cNvPr id="0" name=""/>
                      <p:cNvPicPr/>
                      <p:nvPr/>
                    </p:nvPicPr>
                    <p:blipFill>
                      <a:blip r:embed="rId15"/>
                      <a:stretch>
                        <a:fillRect/>
                      </a:stretch>
                    </p:blipFill>
                    <p:spPr>
                      <a:xfrm>
                        <a:off x="7176120" y="3860800"/>
                        <a:ext cx="2590800" cy="434975"/>
                      </a:xfrm>
                      <a:prstGeom prst="rect">
                        <a:avLst/>
                      </a:prstGeom>
                    </p:spPr>
                  </p:pic>
                </p:oleObj>
              </mc:Fallback>
            </mc:AlternateContent>
          </a:graphicData>
        </a:graphic>
      </p:graphicFrame>
      <p:sp>
        <p:nvSpPr>
          <p:cNvPr id="20" name="フリーフォーム 19"/>
          <p:cNvSpPr/>
          <p:nvPr/>
        </p:nvSpPr>
        <p:spPr>
          <a:xfrm rot="5400000">
            <a:off x="384418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54200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77924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93722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6201122" y="3429000"/>
            <a:ext cx="936144" cy="1296253"/>
            <a:chOff x="6023952" y="3501008"/>
            <a:chExt cx="936144" cy="1296253"/>
          </a:xfrm>
        </p:grpSpPr>
        <p:cxnSp>
          <p:nvCxnSpPr>
            <p:cNvPr id="24" name="直線矢印コネクタ 23"/>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16"/>
            <a:srcRect l="12179" t="28805" r="36465" b="11280"/>
            <a:stretch/>
          </p:blipFill>
          <p:spPr>
            <a:xfrm rot="5400000">
              <a:off x="6217764" y="4159539"/>
              <a:ext cx="586401" cy="617594"/>
            </a:xfrm>
            <a:prstGeom prst="rect">
              <a:avLst/>
            </a:prstGeom>
            <a:solidFill>
              <a:schemeClr val="bg1"/>
            </a:solidFill>
          </p:spPr>
        </p:pic>
        <p:pic>
          <p:nvPicPr>
            <p:cNvPr id="29" name="図 28"/>
            <p:cNvPicPr>
              <a:picLocks noChangeAspect="1"/>
            </p:cNvPicPr>
            <p:nvPr/>
          </p:nvPicPr>
          <p:blipFill rotWithShape="1">
            <a:blip r:embed="rId16"/>
            <a:srcRect l="12179" t="28805" r="36465" b="11280"/>
            <a:stretch/>
          </p:blipFill>
          <p:spPr>
            <a:xfrm rot="5400000" flipH="1">
              <a:off x="6225758" y="3581131"/>
              <a:ext cx="570415" cy="617594"/>
            </a:xfrm>
            <a:prstGeom prst="rect">
              <a:avLst/>
            </a:prstGeom>
            <a:solidFill>
              <a:schemeClr val="bg1"/>
            </a:solidFill>
          </p:spPr>
        </p:pic>
        <p:cxnSp>
          <p:nvCxnSpPr>
            <p:cNvPr id="25" name="直線矢印コネクタ 24"/>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2" name="オブジェクト 31"/>
          <p:cNvGraphicFramePr>
            <a:graphicFrameLocks noChangeAspect="1"/>
          </p:cNvGraphicFramePr>
          <p:nvPr>
            <p:extLst>
              <p:ext uri="{D42A27DB-BD31-4B8C-83A1-F6EECF244321}">
                <p14:modId xmlns:p14="http://schemas.microsoft.com/office/powerpoint/2010/main" val="3738947818"/>
              </p:ext>
            </p:extLst>
          </p:nvPr>
        </p:nvGraphicFramePr>
        <p:xfrm>
          <a:off x="6310337" y="3068960"/>
          <a:ext cx="250825" cy="296862"/>
        </p:xfrm>
        <a:graphic>
          <a:graphicData uri="http://schemas.openxmlformats.org/presentationml/2006/ole">
            <mc:AlternateContent xmlns:mc="http://schemas.openxmlformats.org/markup-compatibility/2006">
              <mc:Choice xmlns:v="urn:schemas-microsoft-com:vml" Requires="v">
                <p:oleObj spid="_x0000_s32203" name="Equation" r:id="rId17" imgW="139700" imgH="165100" progId="Equation.DSMT4">
                  <p:embed/>
                </p:oleObj>
              </mc:Choice>
              <mc:Fallback>
                <p:oleObj name="Equation" r:id="rId17" imgW="139700" imgH="165100" progId="Equation.DSMT4">
                  <p:embed/>
                  <p:pic>
                    <p:nvPicPr>
                      <p:cNvPr id="0" name=""/>
                      <p:cNvPicPr/>
                      <p:nvPr/>
                    </p:nvPicPr>
                    <p:blipFill>
                      <a:blip r:embed="rId18"/>
                      <a:stretch>
                        <a:fillRect/>
                      </a:stretch>
                    </p:blipFill>
                    <p:spPr>
                      <a:xfrm>
                        <a:off x="6310337" y="3068960"/>
                        <a:ext cx="250825" cy="296862"/>
                      </a:xfrm>
                      <a:prstGeom prst="rect">
                        <a:avLst/>
                      </a:prstGeom>
                    </p:spPr>
                  </p:pic>
                </p:oleObj>
              </mc:Fallback>
            </mc:AlternateContent>
          </a:graphicData>
        </a:graphic>
      </p:graphicFrame>
      <p:graphicFrame>
        <p:nvGraphicFramePr>
          <p:cNvPr id="35" name="オブジェクト 34"/>
          <p:cNvGraphicFramePr>
            <a:graphicFrameLocks noChangeAspect="1"/>
          </p:cNvGraphicFramePr>
          <p:nvPr>
            <p:extLst>
              <p:ext uri="{D42A27DB-BD31-4B8C-83A1-F6EECF244321}">
                <p14:modId xmlns:p14="http://schemas.microsoft.com/office/powerpoint/2010/main" val="3972262088"/>
              </p:ext>
            </p:extLst>
          </p:nvPr>
        </p:nvGraphicFramePr>
        <p:xfrm>
          <a:off x="6960096" y="4869160"/>
          <a:ext cx="160338" cy="250825"/>
        </p:xfrm>
        <a:graphic>
          <a:graphicData uri="http://schemas.openxmlformats.org/presentationml/2006/ole">
            <mc:AlternateContent xmlns:mc="http://schemas.openxmlformats.org/markup-compatibility/2006">
              <mc:Choice xmlns:v="urn:schemas-microsoft-com:vml" Requires="v">
                <p:oleObj spid="_x0000_s32204" name="Equation" r:id="rId19" imgW="88900" imgH="139700" progId="Equation.DSMT4">
                  <p:embed/>
                </p:oleObj>
              </mc:Choice>
              <mc:Fallback>
                <p:oleObj name="Equation" r:id="rId19" imgW="88900" imgH="139700" progId="Equation.DSMT4">
                  <p:embed/>
                  <p:pic>
                    <p:nvPicPr>
                      <p:cNvPr id="0" name=""/>
                      <p:cNvPicPr/>
                      <p:nvPr/>
                    </p:nvPicPr>
                    <p:blipFill>
                      <a:blip r:embed="rId20"/>
                      <a:stretch>
                        <a:fillRect/>
                      </a:stretch>
                    </p:blipFill>
                    <p:spPr>
                      <a:xfrm>
                        <a:off x="6960096"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175664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17820023"/>
              </p:ext>
            </p:extLst>
          </p:nvPr>
        </p:nvGraphicFramePr>
        <p:xfrm>
          <a:off x="479376" y="980728"/>
          <a:ext cx="11239500" cy="5492750"/>
        </p:xfrm>
        <a:graphic>
          <a:graphicData uri="http://schemas.openxmlformats.org/presentationml/2006/ole">
            <mc:AlternateContent xmlns:mc="http://schemas.openxmlformats.org/markup-compatibility/2006">
              <mc:Choice xmlns:v="urn:schemas-microsoft-com:vml" Requires="v">
                <p:oleObj spid="_x0000_s3232" name="文書" r:id="rId4" imgW="4495800" imgH="2197100" progId="Word.Document.12">
                  <p:embed/>
                </p:oleObj>
              </mc:Choice>
              <mc:Fallback>
                <p:oleObj name="文書" r:id="rId4" imgW="4495800" imgH="2197100" progId="Word.Document.12">
                  <p:embed/>
                  <p:pic>
                    <p:nvPicPr>
                      <p:cNvPr id="0" name=""/>
                      <p:cNvPicPr/>
                      <p:nvPr/>
                    </p:nvPicPr>
                    <p:blipFill>
                      <a:blip r:embed="rId5"/>
                      <a:stretch>
                        <a:fillRect/>
                      </a:stretch>
                    </p:blipFill>
                    <p:spPr>
                      <a:xfrm>
                        <a:off x="479376" y="980728"/>
                        <a:ext cx="11239500" cy="54927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413681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615757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4386"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cxnSp>
        <p:nvCxnSpPr>
          <p:cNvPr id="9" name="直線矢印コネクタ 8"/>
          <p:cNvCxnSpPr/>
          <p:nvPr/>
        </p:nvCxnSpPr>
        <p:spPr>
          <a:xfrm>
            <a:off x="983432" y="5805263"/>
            <a:ext cx="741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4655838"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2361816053"/>
              </p:ext>
            </p:extLst>
          </p:nvPr>
        </p:nvGraphicFramePr>
        <p:xfrm>
          <a:off x="4224519" y="2799804"/>
          <a:ext cx="342900" cy="434975"/>
        </p:xfrm>
        <a:graphic>
          <a:graphicData uri="http://schemas.openxmlformats.org/presentationml/2006/ole">
            <mc:AlternateContent xmlns:mc="http://schemas.openxmlformats.org/markup-compatibility/2006">
              <mc:Choice xmlns:v="urn:schemas-microsoft-com:vml" Requires="v">
                <p:oleObj spid="_x0000_s4387" name="Equation" r:id="rId6" imgW="190500" imgH="241300" progId="Equation.DSMT4">
                  <p:embed/>
                </p:oleObj>
              </mc:Choice>
              <mc:Fallback>
                <p:oleObj name="Equation" r:id="rId6" imgW="190500" imgH="241300" progId="Equation.DSMT4">
                  <p:embed/>
                  <p:pic>
                    <p:nvPicPr>
                      <p:cNvPr id="0" name=""/>
                      <p:cNvPicPr/>
                      <p:nvPr/>
                    </p:nvPicPr>
                    <p:blipFill>
                      <a:blip r:embed="rId7"/>
                      <a:stretch>
                        <a:fillRect/>
                      </a:stretch>
                    </p:blipFill>
                    <p:spPr>
                      <a:xfrm>
                        <a:off x="4224519" y="2799804"/>
                        <a:ext cx="342900" cy="43497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82375496"/>
              </p:ext>
            </p:extLst>
          </p:nvPr>
        </p:nvGraphicFramePr>
        <p:xfrm>
          <a:off x="7991657" y="5914479"/>
          <a:ext cx="298450" cy="250825"/>
        </p:xfrm>
        <a:graphic>
          <a:graphicData uri="http://schemas.openxmlformats.org/presentationml/2006/ole">
            <mc:AlternateContent xmlns:mc="http://schemas.openxmlformats.org/markup-compatibility/2006">
              <mc:Choice xmlns:v="urn:schemas-microsoft-com:vml" Requires="v">
                <p:oleObj spid="_x0000_s4388" name="Equation" r:id="rId8" imgW="165100" imgH="139700" progId="Equation.DSMT4">
                  <p:embed/>
                </p:oleObj>
              </mc:Choice>
              <mc:Fallback>
                <p:oleObj name="Equation" r:id="rId8" imgW="165100" imgH="139700" progId="Equation.DSMT4">
                  <p:embed/>
                  <p:pic>
                    <p:nvPicPr>
                      <p:cNvPr id="0" name=""/>
                      <p:cNvPicPr/>
                      <p:nvPr/>
                    </p:nvPicPr>
                    <p:blipFill>
                      <a:blip r:embed="rId9"/>
                      <a:stretch>
                        <a:fillRect/>
                      </a:stretch>
                    </p:blipFill>
                    <p:spPr>
                      <a:xfrm>
                        <a:off x="7991657" y="5914479"/>
                        <a:ext cx="298450" cy="250825"/>
                      </a:xfrm>
                      <a:prstGeom prst="rect">
                        <a:avLst/>
                      </a:prstGeom>
                    </p:spPr>
                  </p:pic>
                </p:oleObj>
              </mc:Fallback>
            </mc:AlternateContent>
          </a:graphicData>
        </a:graphic>
      </p:graphicFrame>
      <p:sp>
        <p:nvSpPr>
          <p:cNvPr id="20" name="フリーフォーム 19"/>
          <p:cNvSpPr/>
          <p:nvPr/>
        </p:nvSpPr>
        <p:spPr>
          <a:xfrm rot="5400000">
            <a:off x="5123987" y="2699804"/>
            <a:ext cx="2592288" cy="3528392"/>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rot="5400000" flipV="1">
            <a:off x="1627264" y="2748466"/>
            <a:ext cx="2592288" cy="3464863"/>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78311611"/>
              </p:ext>
            </p:extLst>
          </p:nvPr>
        </p:nvGraphicFramePr>
        <p:xfrm>
          <a:off x="479425" y="1196975"/>
          <a:ext cx="11239500" cy="4762500"/>
        </p:xfrm>
        <a:graphic>
          <a:graphicData uri="http://schemas.openxmlformats.org/presentationml/2006/ole">
            <mc:AlternateContent xmlns:mc="http://schemas.openxmlformats.org/markup-compatibility/2006">
              <mc:Choice xmlns:v="urn:schemas-microsoft-com:vml" Requires="v">
                <p:oleObj spid="_x0000_s22115"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975"/>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6528048" y="46531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16200000">
            <a:off x="5952144" y="37167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rot="16200000">
            <a:off x="7446280" y="3483136"/>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2994726818"/>
              </p:ext>
            </p:extLst>
          </p:nvPr>
        </p:nvGraphicFramePr>
        <p:xfrm>
          <a:off x="8458275" y="4651350"/>
          <a:ext cx="490537" cy="577850"/>
        </p:xfrm>
        <a:graphic>
          <a:graphicData uri="http://schemas.openxmlformats.org/presentationml/2006/ole">
            <mc:AlternateContent xmlns:mc="http://schemas.openxmlformats.org/markup-compatibility/2006">
              <mc:Choice xmlns:v="urn:schemas-microsoft-com:vml" Requires="v">
                <p:oleObj spid="_x0000_s22116" name="Equation" r:id="rId6" imgW="215900" imgH="254000" progId="Equation.DSMT4">
                  <p:embed/>
                </p:oleObj>
              </mc:Choice>
              <mc:Fallback>
                <p:oleObj name="Equation" r:id="rId6" imgW="215900" imgH="254000" progId="Equation.DSMT4">
                  <p:embed/>
                  <p:pic>
                    <p:nvPicPr>
                      <p:cNvPr id="0" name=""/>
                      <p:cNvPicPr/>
                      <p:nvPr/>
                    </p:nvPicPr>
                    <p:blipFill>
                      <a:blip r:embed="rId7"/>
                      <a:stretch>
                        <a:fillRect/>
                      </a:stretch>
                    </p:blipFill>
                    <p:spPr>
                      <a:xfrm>
                        <a:off x="8458275" y="4651350"/>
                        <a:ext cx="490537" cy="577850"/>
                      </a:xfrm>
                      <a:prstGeom prst="rect">
                        <a:avLst/>
                      </a:prstGeom>
                    </p:spPr>
                  </p:pic>
                </p:oleObj>
              </mc:Fallback>
            </mc:AlternateContent>
          </a:graphicData>
        </a:graphic>
      </p:graphicFrame>
      <p:pic>
        <p:nvPicPr>
          <p:cNvPr id="14" name="図 13"/>
          <p:cNvPicPr>
            <a:picLocks noChangeAspect="1"/>
          </p:cNvPicPr>
          <p:nvPr/>
        </p:nvPicPr>
        <p:blipFill>
          <a:blip r:embed="rId8"/>
          <a:stretch>
            <a:fillRect/>
          </a:stretch>
        </p:blipFill>
        <p:spPr>
          <a:xfrm>
            <a:off x="1055440" y="2336209"/>
            <a:ext cx="3960440" cy="2964999"/>
          </a:xfrm>
          <a:prstGeom prst="rect">
            <a:avLst/>
          </a:prstGeom>
        </p:spPr>
      </p:pic>
      <p:graphicFrame>
        <p:nvGraphicFramePr>
          <p:cNvPr id="15" name="オブジェクト 14"/>
          <p:cNvGraphicFramePr>
            <a:graphicFrameLocks noChangeAspect="1"/>
          </p:cNvGraphicFramePr>
          <p:nvPr>
            <p:extLst>
              <p:ext uri="{D42A27DB-BD31-4B8C-83A1-F6EECF244321}">
                <p14:modId xmlns:p14="http://schemas.microsoft.com/office/powerpoint/2010/main" val="1788369940"/>
              </p:ext>
            </p:extLst>
          </p:nvPr>
        </p:nvGraphicFramePr>
        <p:xfrm>
          <a:off x="10200456" y="4509120"/>
          <a:ext cx="376237" cy="317500"/>
        </p:xfrm>
        <a:graphic>
          <a:graphicData uri="http://schemas.openxmlformats.org/presentationml/2006/ole">
            <mc:AlternateContent xmlns:mc="http://schemas.openxmlformats.org/markup-compatibility/2006">
              <mc:Choice xmlns:v="urn:schemas-microsoft-com:vml" Requires="v">
                <p:oleObj spid="_x0000_s22117"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10200456" y="4509120"/>
                        <a:ext cx="376237" cy="317500"/>
                      </a:xfrm>
                      <a:prstGeom prst="rect">
                        <a:avLst/>
                      </a:prstGeom>
                    </p:spPr>
                  </p:pic>
                </p:oleObj>
              </mc:Fallback>
            </mc:AlternateContent>
          </a:graphicData>
        </a:graphic>
      </p:graphicFrame>
      <p:cxnSp>
        <p:nvCxnSpPr>
          <p:cNvPr id="16" name="直線矢印コネクタ 15"/>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2848519418"/>
              </p:ext>
            </p:extLst>
          </p:nvPr>
        </p:nvGraphicFramePr>
        <p:xfrm>
          <a:off x="5246315" y="3657600"/>
          <a:ext cx="201613" cy="317500"/>
        </p:xfrm>
        <a:graphic>
          <a:graphicData uri="http://schemas.openxmlformats.org/presentationml/2006/ole">
            <mc:AlternateContent xmlns:mc="http://schemas.openxmlformats.org/markup-compatibility/2006">
              <mc:Choice xmlns:v="urn:schemas-microsoft-com:vml" Requires="v">
                <p:oleObj spid="_x0000_s22118"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5246315" y="3657600"/>
                        <a:ext cx="201613" cy="317500"/>
                      </a:xfrm>
                      <a:prstGeom prst="rect">
                        <a:avLst/>
                      </a:prstGeom>
                    </p:spPr>
                  </p:pic>
                </p:oleObj>
              </mc:Fallback>
            </mc:AlternateContent>
          </a:graphicData>
        </a:graphic>
      </p:graphicFrame>
      <p:cxnSp>
        <p:nvCxnSpPr>
          <p:cNvPr id="18" name="直線矢印コネクタ 17"/>
          <p:cNvCxnSpPr/>
          <p:nvPr/>
        </p:nvCxnSpPr>
        <p:spPr>
          <a:xfrm>
            <a:off x="6528048" y="46531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オブジェクト 18"/>
          <p:cNvGraphicFramePr>
            <a:graphicFrameLocks noChangeAspect="1"/>
          </p:cNvGraphicFramePr>
          <p:nvPr>
            <p:extLst>
              <p:ext uri="{D42A27DB-BD31-4B8C-83A1-F6EECF244321}">
                <p14:modId xmlns:p14="http://schemas.microsoft.com/office/powerpoint/2010/main" val="1217933280"/>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2119"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2276872"/>
                        <a:ext cx="547688" cy="376237"/>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641130851"/>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2120"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4869160"/>
                        <a:ext cx="547688" cy="376237"/>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1588010884"/>
              </p:ext>
            </p:extLst>
          </p:nvPr>
        </p:nvGraphicFramePr>
        <p:xfrm>
          <a:off x="7248128" y="1844824"/>
          <a:ext cx="342900" cy="434975"/>
        </p:xfrm>
        <a:graphic>
          <a:graphicData uri="http://schemas.openxmlformats.org/presentationml/2006/ole">
            <mc:AlternateContent xmlns:mc="http://schemas.openxmlformats.org/markup-compatibility/2006">
              <mc:Choice xmlns:v="urn:schemas-microsoft-com:vml" Requires="v">
                <p:oleObj spid="_x0000_s22121" name="Equation" r:id="rId17" imgW="190500" imgH="241300" progId="Equation.DSMT4">
                  <p:embed/>
                </p:oleObj>
              </mc:Choice>
              <mc:Fallback>
                <p:oleObj name="Equation" r:id="rId17" imgW="190500" imgH="241300" progId="Equation.DSMT4">
                  <p:embed/>
                  <p:pic>
                    <p:nvPicPr>
                      <p:cNvPr id="0" name=""/>
                      <p:cNvPicPr/>
                      <p:nvPr/>
                    </p:nvPicPr>
                    <p:blipFill>
                      <a:blip r:embed="rId18"/>
                      <a:stretch>
                        <a:fillRect/>
                      </a:stretch>
                    </p:blipFill>
                    <p:spPr>
                      <a:xfrm>
                        <a:off x="7248128"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98431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364103620"/>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6197"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6"/>
          <a:srcRect l="9410" t="7762" r="8487" b="9850"/>
          <a:stretch/>
        </p:blipFill>
        <p:spPr>
          <a:xfrm>
            <a:off x="911424" y="2157946"/>
            <a:ext cx="4176464" cy="3143262"/>
          </a:xfrm>
          <a:prstGeom prst="rect">
            <a:avLst/>
          </a:prstGeom>
        </p:spPr>
      </p:pic>
      <p:cxnSp>
        <p:nvCxnSpPr>
          <p:cNvPr id="9" name="直線矢印コネクタ 8"/>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54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528048"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3642411307"/>
              </p:ext>
            </p:extLst>
          </p:nvPr>
        </p:nvGraphicFramePr>
        <p:xfrm>
          <a:off x="8472264" y="2853336"/>
          <a:ext cx="461640" cy="577050"/>
        </p:xfrm>
        <a:graphic>
          <a:graphicData uri="http://schemas.openxmlformats.org/presentationml/2006/ole">
            <mc:AlternateContent xmlns:mc="http://schemas.openxmlformats.org/markup-compatibility/2006">
              <mc:Choice xmlns:v="urn:schemas-microsoft-com:vml" Requires="v">
                <p:oleObj spid="_x0000_s26198" name="Equation" r:id="rId7" imgW="203200" imgH="254000" progId="Equation.DSMT4">
                  <p:embed/>
                </p:oleObj>
              </mc:Choice>
              <mc:Fallback>
                <p:oleObj name="Equation" r:id="rId7" imgW="203200" imgH="254000" progId="Equation.DSMT4">
                  <p:embed/>
                  <p:pic>
                    <p:nvPicPr>
                      <p:cNvPr id="0" name=""/>
                      <p:cNvPicPr/>
                      <p:nvPr/>
                    </p:nvPicPr>
                    <p:blipFill>
                      <a:blip r:embed="rId8"/>
                      <a:stretch>
                        <a:fillRect/>
                      </a:stretch>
                    </p:blipFill>
                    <p:spPr>
                      <a:xfrm>
                        <a:off x="8472264" y="2853336"/>
                        <a:ext cx="461640" cy="57705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1924670646"/>
              </p:ext>
            </p:extLst>
          </p:nvPr>
        </p:nvGraphicFramePr>
        <p:xfrm>
          <a:off x="10200456" y="4509520"/>
          <a:ext cx="376237" cy="317500"/>
        </p:xfrm>
        <a:graphic>
          <a:graphicData uri="http://schemas.openxmlformats.org/presentationml/2006/ole">
            <mc:AlternateContent xmlns:mc="http://schemas.openxmlformats.org/markup-compatibility/2006">
              <mc:Choice xmlns:v="urn:schemas-microsoft-com:vml" Requires="v">
                <p:oleObj spid="_x0000_s26199"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10200456" y="4509520"/>
                        <a:ext cx="376237" cy="317500"/>
                      </a:xfrm>
                      <a:prstGeom prst="rect">
                        <a:avLst/>
                      </a:prstGeom>
                    </p:spPr>
                  </p:pic>
                </p:oleObj>
              </mc:Fallback>
            </mc:AlternateContent>
          </a:graphicData>
        </a:graphic>
      </p:graphicFrame>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6200"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5302250" y="3657600"/>
                        <a:ext cx="201613"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2894179145"/>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6201"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3196779"/>
                        <a:ext cx="547688" cy="37623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3922002781"/>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6202"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3933056"/>
                        <a:ext cx="547688" cy="37623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973318495"/>
              </p:ext>
            </p:extLst>
          </p:nvPr>
        </p:nvGraphicFramePr>
        <p:xfrm>
          <a:off x="8256240" y="1844824"/>
          <a:ext cx="342900" cy="434975"/>
        </p:xfrm>
        <a:graphic>
          <a:graphicData uri="http://schemas.openxmlformats.org/presentationml/2006/ole">
            <mc:AlternateContent xmlns:mc="http://schemas.openxmlformats.org/markup-compatibility/2006">
              <mc:Choice xmlns:v="urn:schemas-microsoft-com:vml" Requires="v">
                <p:oleObj spid="_x0000_s26203" name="Equation" r:id="rId17" imgW="190500" imgH="241300" progId="Equation.DSMT4">
                  <p:embed/>
                </p:oleObj>
              </mc:Choice>
              <mc:Fallback>
                <p:oleObj name="Equation" r:id="rId17" imgW="190500" imgH="241300" progId="Equation.DSMT4">
                  <p:embed/>
                  <p:pic>
                    <p:nvPicPr>
                      <p:cNvPr id="0" name=""/>
                      <p:cNvPicPr/>
                      <p:nvPr/>
                    </p:nvPicPr>
                    <p:blipFill>
                      <a:blip r:embed="rId18"/>
                      <a:stretch>
                        <a:fillRect/>
                      </a:stretch>
                    </p:blipFill>
                    <p:spPr>
                      <a:xfrm>
                        <a:off x="8256240"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2932004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1492533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14905"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201120584"/>
              </p:ext>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14906" name="Equation" r:id="rId6" imgW="139700" imgH="152400" progId="Equation.DSMT4">
                  <p:embed/>
                </p:oleObj>
              </mc:Choice>
              <mc:Fallback>
                <p:oleObj name="Equation" r:id="rId6" imgW="139700" imgH="152400" progId="Equation.DSMT4">
                  <p:embed/>
                  <p:pic>
                    <p:nvPicPr>
                      <p:cNvPr id="0" name=""/>
                      <p:cNvPicPr/>
                      <p:nvPr/>
                    </p:nvPicPr>
                    <p:blipFill>
                      <a:blip r:embed="rId7"/>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347972926"/>
              </p:ext>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14907" name="Equation" r:id="rId8" imgW="304800" imgH="152400" progId="Equation.DSMT4">
                  <p:embed/>
                </p:oleObj>
              </mc:Choice>
              <mc:Fallback>
                <p:oleObj name="Equation" r:id="rId8" imgW="304800" imgH="152400" progId="Equation.DSMT4">
                  <p:embed/>
                  <p:pic>
                    <p:nvPicPr>
                      <p:cNvPr id="0" name=""/>
                      <p:cNvPicPr/>
                      <p:nvPr/>
                    </p:nvPicPr>
                    <p:blipFill>
                      <a:blip r:embed="rId9"/>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283648064"/>
              </p:ext>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14908" name="Equation" r:id="rId10" imgW="368300" imgH="241300" progId="Equation.DSMT4">
                  <p:embed/>
                </p:oleObj>
              </mc:Choice>
              <mc:Fallback>
                <p:oleObj name="Equation" r:id="rId10" imgW="368300" imgH="241300" progId="Equation.DSMT4">
                  <p:embed/>
                  <p:pic>
                    <p:nvPicPr>
                      <p:cNvPr id="0" name=""/>
                      <p:cNvPicPr/>
                      <p:nvPr/>
                    </p:nvPicPr>
                    <p:blipFill>
                      <a:blip r:embed="rId11"/>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1834052385"/>
              </p:ext>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14909" name="Equation" r:id="rId12" imgW="127000" imgH="139700" progId="Equation.DSMT4">
                  <p:embed/>
                </p:oleObj>
              </mc:Choice>
              <mc:Fallback>
                <p:oleObj name="Equation" r:id="rId12" imgW="127000" imgH="139700" progId="Equation.DSMT4">
                  <p:embed/>
                  <p:pic>
                    <p:nvPicPr>
                      <p:cNvPr id="0" name=""/>
                      <p:cNvPicPr/>
                      <p:nvPr/>
                    </p:nvPicPr>
                    <p:blipFill>
                      <a:blip r:embed="rId13"/>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4017639589"/>
              </p:ext>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14910" name="Equation" r:id="rId14" imgW="558800" imgH="241300" progId="Equation.DSMT4">
                  <p:embed/>
                </p:oleObj>
              </mc:Choice>
              <mc:Fallback>
                <p:oleObj name="Equation" r:id="rId14" imgW="558800" imgH="241300" progId="Equation.DSMT4">
                  <p:embed/>
                  <p:pic>
                    <p:nvPicPr>
                      <p:cNvPr id="0" name=""/>
                      <p:cNvPicPr/>
                      <p:nvPr/>
                    </p:nvPicPr>
                    <p:blipFill>
                      <a:blip r:embed="rId15"/>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ext uri="{D42A27DB-BD31-4B8C-83A1-F6EECF244321}">
                <p14:modId xmlns:p14="http://schemas.microsoft.com/office/powerpoint/2010/main" val="1936478059"/>
              </p:ext>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14911" name="Equation" r:id="rId16" imgW="88900" imgH="139700" progId="Equation.DSMT4">
                  <p:embed/>
                </p:oleObj>
              </mc:Choice>
              <mc:Fallback>
                <p:oleObj name="Equation" r:id="rId16" imgW="88900" imgH="139700" progId="Equation.DSMT4">
                  <p:embed/>
                  <p:pic>
                    <p:nvPicPr>
                      <p:cNvPr id="0" name=""/>
                      <p:cNvPicPr/>
                      <p:nvPr/>
                    </p:nvPicPr>
                    <p:blipFill>
                      <a:blip r:embed="rId17"/>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3400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955</TotalTime>
  <Words>1720</Words>
  <Application>Microsoft Macintosh PowerPoint</Application>
  <PresentationFormat>ワイド画面</PresentationFormat>
  <Paragraphs>135</Paragraphs>
  <Slides>15</Slides>
  <Notes>15</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2</vt:i4>
      </vt:variant>
      <vt:variant>
        <vt:lpstr>スライド タイトル</vt:lpstr>
      </vt:variant>
      <vt:variant>
        <vt:i4>15</vt:i4>
      </vt:variant>
    </vt:vector>
  </HeadingPairs>
  <TitlesOfParts>
    <vt:vector size="22" baseType="lpstr">
      <vt:lpstr>Arial</vt:lpstr>
      <vt:lpstr>Calibri</vt:lpstr>
      <vt:lpstr>Mangal</vt:lpstr>
      <vt:lpstr>ＭＳ Ｐゴシック</vt:lpstr>
      <vt:lpstr>Beamer</vt:lpstr>
      <vt:lpstr>文書</vt:lpstr>
      <vt:lpstr>Equation</vt:lpstr>
      <vt:lpstr>Brownian motion 1: basic theories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Ryoichi Yamamoto</cp:lastModifiedBy>
  <cp:revision>127</cp:revision>
  <dcterms:created xsi:type="dcterms:W3CDTF">2017-01-13T09:37:35Z</dcterms:created>
  <dcterms:modified xsi:type="dcterms:W3CDTF">2017-05-24T00:14:41Z</dcterms:modified>
</cp:coreProperties>
</file>