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1112" y="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7408-E4B7-4FCA-9673-D1B9AB0FC3FF}" type="datetimeFigureOut">
              <a:rPr kumimoji="1" lang="ja-JP" altLang="en-US" smtClean="0"/>
              <a:pPr/>
              <a:t>17/03/04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8680-6399-46CA-8EFE-ADB48280CD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方体 10"/>
          <p:cNvSpPr/>
          <p:nvPr/>
        </p:nvSpPr>
        <p:spPr>
          <a:xfrm>
            <a:off x="3786182" y="3571876"/>
            <a:ext cx="1214446" cy="121444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直方体 12"/>
          <p:cNvSpPr/>
          <p:nvPr/>
        </p:nvSpPr>
        <p:spPr>
          <a:xfrm>
            <a:off x="4714876" y="3571876"/>
            <a:ext cx="1214446" cy="121444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方体 13"/>
          <p:cNvSpPr/>
          <p:nvPr/>
        </p:nvSpPr>
        <p:spPr>
          <a:xfrm>
            <a:off x="5643570" y="3571876"/>
            <a:ext cx="1214446" cy="121444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方体 17"/>
          <p:cNvSpPr/>
          <p:nvPr/>
        </p:nvSpPr>
        <p:spPr>
          <a:xfrm>
            <a:off x="3786182" y="2643182"/>
            <a:ext cx="1214446" cy="121444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方体 15"/>
          <p:cNvSpPr/>
          <p:nvPr/>
        </p:nvSpPr>
        <p:spPr>
          <a:xfrm>
            <a:off x="4714876" y="2643182"/>
            <a:ext cx="1214446" cy="1214446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786182" y="1714488"/>
            <a:ext cx="1214446" cy="121444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/>
          <p:cNvSpPr/>
          <p:nvPr/>
        </p:nvSpPr>
        <p:spPr>
          <a:xfrm>
            <a:off x="5643570" y="2643182"/>
            <a:ext cx="1214446" cy="121444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方体 14"/>
          <p:cNvSpPr/>
          <p:nvPr/>
        </p:nvSpPr>
        <p:spPr>
          <a:xfrm>
            <a:off x="4714876" y="1714488"/>
            <a:ext cx="1214446" cy="121444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方体 11"/>
          <p:cNvSpPr/>
          <p:nvPr/>
        </p:nvSpPr>
        <p:spPr>
          <a:xfrm>
            <a:off x="5643570" y="1714488"/>
            <a:ext cx="1214446" cy="1214446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 rot="10800000">
            <a:off x="3000364" y="2928934"/>
            <a:ext cx="785818" cy="1588"/>
          </a:xfrm>
          <a:prstGeom prst="straightConnector1">
            <a:avLst/>
          </a:prstGeom>
          <a:ln w="25400"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rot="10800000">
            <a:off x="3000364" y="3857628"/>
            <a:ext cx="785818" cy="1588"/>
          </a:xfrm>
          <a:prstGeom prst="straightConnector1">
            <a:avLst/>
          </a:prstGeom>
          <a:ln w="25400"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5400000" flipH="1" flipV="1">
            <a:off x="3036877" y="3392487"/>
            <a:ext cx="928694" cy="15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771800" y="3183359"/>
            <a:ext cx="793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 smtClean="0"/>
              <a:t>boxl</a:t>
            </a:r>
            <a:endParaRPr kumimoji="1" lang="ja-JP" altLang="en-US" sz="2400" i="1" dirty="0"/>
          </a:p>
        </p:txBody>
      </p:sp>
      <p:sp>
        <p:nvSpPr>
          <p:cNvPr id="4" name="円/楕円 3"/>
          <p:cNvSpPr/>
          <p:nvPr/>
        </p:nvSpPr>
        <p:spPr>
          <a:xfrm>
            <a:off x="5292080" y="306896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5292080" y="2132856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5292080" y="4005064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228208" y="3068984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228208" y="213288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228208" y="400508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355976" y="306896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4355976" y="2132856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4355976" y="4005064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860032" y="3429000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4860032" y="2492896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4860032" y="4365104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5796160" y="3429024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5796160" y="2492920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5796160" y="4365128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3923928" y="3429000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3923928" y="2492896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3923928" y="4365104"/>
            <a:ext cx="216000" cy="21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>
            <a:stCxn id="70" idx="2"/>
          </p:cNvCxnSpPr>
          <p:nvPr/>
        </p:nvCxnSpPr>
        <p:spPr>
          <a:xfrm flipH="1" flipV="1">
            <a:off x="4499992" y="3501008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4499992" y="4437112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4499992" y="2564904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3563888" y="3501008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H="1" flipV="1">
            <a:off x="3563888" y="4437112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 flipV="1">
            <a:off x="3563888" y="2564904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5436096" y="3501008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 flipV="1">
            <a:off x="5436096" y="4437112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H="1" flipV="1">
            <a:off x="5436096" y="2564904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H="1" flipV="1">
            <a:off x="6350795" y="3501008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H="1" flipV="1">
            <a:off x="6350795" y="4437112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H="1" flipV="1">
            <a:off x="6350795" y="2564904"/>
            <a:ext cx="360040" cy="35992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</Words>
  <Application>Microsoft Macintosh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ryoichi</dc:creator>
  <cp:lastModifiedBy>Yamamoto Ryoichi</cp:lastModifiedBy>
  <cp:revision>28</cp:revision>
  <dcterms:created xsi:type="dcterms:W3CDTF">2007-11-11T15:20:15Z</dcterms:created>
  <dcterms:modified xsi:type="dcterms:W3CDTF">2017-03-04T09:01:11Z</dcterms:modified>
</cp:coreProperties>
</file>