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2"/>
    <p:restoredTop sz="93189"/>
  </p:normalViewPr>
  <p:slideViewPr>
    <p:cSldViewPr snapToGrid="0" snapToObjects="1">
      <p:cViewPr>
        <p:scale>
          <a:sx n="95" d="100"/>
          <a:sy n="95" d="100"/>
        </p:scale>
        <p:origin x="36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AA9A-A430-2E43-81B9-CDB9D685970E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B4E8-EEF7-9D44-B5F6-226F7FC02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AA9A-A430-2E43-81B9-CDB9D685970E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B4E8-EEF7-9D44-B5F6-226F7FC02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79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AA9A-A430-2E43-81B9-CDB9D685970E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B4E8-EEF7-9D44-B5F6-226F7FC02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22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AA9A-A430-2E43-81B9-CDB9D685970E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B4E8-EEF7-9D44-B5F6-226F7FC02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26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AA9A-A430-2E43-81B9-CDB9D685970E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B4E8-EEF7-9D44-B5F6-226F7FC02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24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AA9A-A430-2E43-81B9-CDB9D685970E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B4E8-EEF7-9D44-B5F6-226F7FC02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01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AA9A-A430-2E43-81B9-CDB9D685970E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B4E8-EEF7-9D44-B5F6-226F7FC02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6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AA9A-A430-2E43-81B9-CDB9D685970E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B4E8-EEF7-9D44-B5F6-226F7FC02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8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AA9A-A430-2E43-81B9-CDB9D685970E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B4E8-EEF7-9D44-B5F6-226F7FC02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26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AA9A-A430-2E43-81B9-CDB9D685970E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B4E8-EEF7-9D44-B5F6-226F7FC02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6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AA9A-A430-2E43-81B9-CDB9D685970E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B4E8-EEF7-9D44-B5F6-226F7FC02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3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8AA9A-A430-2E43-81B9-CDB9D685970E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DB4E8-EEF7-9D44-B5F6-226F7FC02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85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84" y="748552"/>
            <a:ext cx="5059264" cy="496868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047" y="748554"/>
            <a:ext cx="5560092" cy="496868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8538881" y="5699320"/>
            <a:ext cx="90095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 smtClean="0"/>
              <a:t>M</a:t>
            </a:r>
            <a:endParaRPr kumimoji="1" lang="ja-JP" altLang="en-US" sz="2400" b="1" i="1" dirty="0"/>
          </a:p>
        </p:txBody>
      </p:sp>
      <p:sp>
        <p:nvSpPr>
          <p:cNvPr id="7" name="テキスト ボックス 6"/>
          <p:cNvSpPr txBox="1"/>
          <p:nvPr/>
        </p:nvSpPr>
        <p:spPr>
          <a:xfrm rot="16200000">
            <a:off x="4391059" y="3054652"/>
            <a:ext cx="328108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i="1" dirty="0"/>
              <a:t>N</a:t>
            </a:r>
            <a:endParaRPr kumimoji="1" lang="ja-JP" altLang="en-US" sz="2400" b="1" i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39834" y="3014311"/>
            <a:ext cx="12976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i="1" dirty="0" smtClean="0">
                <a:solidFill>
                  <a:srgbClr val="FF0000"/>
                </a:solidFill>
              </a:rPr>
              <a:t>b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=1.01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31570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Macintosh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Ryoichi Yamamoto</dc:creator>
  <cp:lastModifiedBy>Ryoichi Yamamoto</cp:lastModifiedBy>
  <cp:revision>3</cp:revision>
  <dcterms:created xsi:type="dcterms:W3CDTF">2017-03-12T16:09:28Z</dcterms:created>
  <dcterms:modified xsi:type="dcterms:W3CDTF">2017-03-12T16:33:46Z</dcterms:modified>
</cp:coreProperties>
</file>